
<file path=[Content_Types].xml><?xml version="1.0" encoding="utf-8"?>
<Types xmlns="http://schemas.openxmlformats.org/package/2006/content-types">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2"/>
    <p:sldId id="257" r:id="rId3"/>
    <p:sldId id="258" r:id="rId4"/>
    <p:sldId id="259" r:id="rId5"/>
    <p:sldId id="260" r:id="rId6"/>
    <p:sldId id="261" r:id="rId7"/>
    <p:sldId id="263" r:id="rId8"/>
    <p:sldId id="267" r:id="rId9"/>
    <p:sldId id="269" r:id="rId10"/>
    <p:sldId id="273" r:id="rId11"/>
    <p:sldId id="274" r:id="rId12"/>
    <p:sldId id="276" r:id="rId13"/>
  </p:sldIdLst>
  <p:sldSz cx="10693400" cy="7562850"/>
  <p:notesSz cx="10693400" cy="75628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7" d="100"/>
          <a:sy n="77" d="100"/>
        </p:scale>
        <p:origin x="1422" y="96"/>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802005" y="2344483"/>
            <a:ext cx="9089390" cy="1588198"/>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604010" y="4235196"/>
            <a:ext cx="7485380" cy="1890712"/>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7/1/2022</a:t>
            </a:fld>
            <a:endParaRPr lang="en-US"/>
          </a:p>
        </p:txBody>
      </p:sp>
      <p:sp>
        <p:nvSpPr>
          <p:cNvPr id="6" name="Holder 6"/>
          <p:cNvSpPr>
            <a:spLocks noGrp="1"/>
          </p:cNvSpPr>
          <p:nvPr>
            <p:ph type="sldNum" sz="quarter" idx="7"/>
          </p:nvPr>
        </p:nvSpPr>
        <p:spPr/>
        <p:txBody>
          <a:bodyPr lIns="0" tIns="0" rIns="0" bIns="0"/>
          <a:lstStyle>
            <a:lvl1pPr>
              <a:defRPr sz="900" b="0" i="0">
                <a:solidFill>
                  <a:srgbClr val="1793CD"/>
                </a:solidFill>
                <a:latin typeface="Trebuchet MS"/>
                <a:cs typeface="Trebuchet MS"/>
              </a:defRPr>
            </a:lvl1pPr>
          </a:lstStyle>
          <a:p>
            <a:pPr marL="37465">
              <a:lnSpc>
                <a:spcPct val="100000"/>
              </a:lnSpc>
              <a:spcBef>
                <a:spcPts val="60"/>
              </a:spcBef>
            </a:pPr>
            <a:fld id="{81D60167-4931-47E6-BA6A-407CBD079E47}" type="slidenum">
              <a:rPr spc="10" dirty="0"/>
              <a:t>‹#›</a:t>
            </a:fld>
            <a:endParaRPr spc="10"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500" b="0" i="0">
                <a:solidFill>
                  <a:srgbClr val="1793CD"/>
                </a:solidFill>
                <a:latin typeface="Trebuchet MS"/>
                <a:cs typeface="Trebuchet MS"/>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7/1/2022</a:t>
            </a:fld>
            <a:endParaRPr lang="en-US"/>
          </a:p>
        </p:txBody>
      </p:sp>
      <p:sp>
        <p:nvSpPr>
          <p:cNvPr id="6" name="Holder 6"/>
          <p:cNvSpPr>
            <a:spLocks noGrp="1"/>
          </p:cNvSpPr>
          <p:nvPr>
            <p:ph type="sldNum" sz="quarter" idx="7"/>
          </p:nvPr>
        </p:nvSpPr>
        <p:spPr/>
        <p:txBody>
          <a:bodyPr lIns="0" tIns="0" rIns="0" bIns="0"/>
          <a:lstStyle>
            <a:lvl1pPr>
              <a:defRPr sz="900" b="0" i="0">
                <a:solidFill>
                  <a:srgbClr val="1793CD"/>
                </a:solidFill>
                <a:latin typeface="Trebuchet MS"/>
                <a:cs typeface="Trebuchet MS"/>
              </a:defRPr>
            </a:lvl1pPr>
          </a:lstStyle>
          <a:p>
            <a:pPr marL="37465">
              <a:lnSpc>
                <a:spcPct val="100000"/>
              </a:lnSpc>
              <a:spcBef>
                <a:spcPts val="60"/>
              </a:spcBef>
            </a:pPr>
            <a:fld id="{81D60167-4931-47E6-BA6A-407CBD079E47}" type="slidenum">
              <a:rPr spc="10" dirty="0"/>
              <a:t>‹#›</a:t>
            </a:fld>
            <a:endParaRPr spc="10"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500" b="0" i="0">
                <a:solidFill>
                  <a:srgbClr val="1793CD"/>
                </a:solidFill>
                <a:latin typeface="Trebuchet MS"/>
                <a:cs typeface="Trebuchet MS"/>
              </a:defRPr>
            </a:lvl1pPr>
          </a:lstStyle>
          <a:p>
            <a:endParaRPr/>
          </a:p>
        </p:txBody>
      </p:sp>
      <p:sp>
        <p:nvSpPr>
          <p:cNvPr id="3" name="Holder 3"/>
          <p:cNvSpPr>
            <a:spLocks noGrp="1"/>
          </p:cNvSpPr>
          <p:nvPr>
            <p:ph sz="half" idx="2"/>
          </p:nvPr>
        </p:nvSpPr>
        <p:spPr>
          <a:xfrm>
            <a:off x="534670" y="1739455"/>
            <a:ext cx="4651629" cy="499148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5507101" y="1739455"/>
            <a:ext cx="4651629" cy="499148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7/1/2022</a:t>
            </a:fld>
            <a:endParaRPr lang="en-US"/>
          </a:p>
        </p:txBody>
      </p:sp>
      <p:sp>
        <p:nvSpPr>
          <p:cNvPr id="7" name="Holder 7"/>
          <p:cNvSpPr>
            <a:spLocks noGrp="1"/>
          </p:cNvSpPr>
          <p:nvPr>
            <p:ph type="sldNum" sz="quarter" idx="7"/>
          </p:nvPr>
        </p:nvSpPr>
        <p:spPr/>
        <p:txBody>
          <a:bodyPr lIns="0" tIns="0" rIns="0" bIns="0"/>
          <a:lstStyle>
            <a:lvl1pPr>
              <a:defRPr sz="900" b="0" i="0">
                <a:solidFill>
                  <a:srgbClr val="1793CD"/>
                </a:solidFill>
                <a:latin typeface="Trebuchet MS"/>
                <a:cs typeface="Trebuchet MS"/>
              </a:defRPr>
            </a:lvl1pPr>
          </a:lstStyle>
          <a:p>
            <a:pPr marL="37465">
              <a:lnSpc>
                <a:spcPct val="100000"/>
              </a:lnSpc>
              <a:spcBef>
                <a:spcPts val="60"/>
              </a:spcBef>
            </a:pPr>
            <a:fld id="{81D60167-4931-47E6-BA6A-407CBD079E47}" type="slidenum">
              <a:rPr spc="10" dirty="0"/>
              <a:t>‹#›</a:t>
            </a:fld>
            <a:endParaRPr spc="10"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500" b="0" i="0">
                <a:solidFill>
                  <a:srgbClr val="1793CD"/>
                </a:solidFill>
                <a:latin typeface="Trebuchet MS"/>
                <a:cs typeface="Trebuchet MS"/>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7/1/2022</a:t>
            </a:fld>
            <a:endParaRPr lang="en-US"/>
          </a:p>
        </p:txBody>
      </p:sp>
      <p:sp>
        <p:nvSpPr>
          <p:cNvPr id="5" name="Holder 5"/>
          <p:cNvSpPr>
            <a:spLocks noGrp="1"/>
          </p:cNvSpPr>
          <p:nvPr>
            <p:ph type="sldNum" sz="quarter" idx="7"/>
          </p:nvPr>
        </p:nvSpPr>
        <p:spPr/>
        <p:txBody>
          <a:bodyPr lIns="0" tIns="0" rIns="0" bIns="0"/>
          <a:lstStyle>
            <a:lvl1pPr>
              <a:defRPr sz="900" b="0" i="0">
                <a:solidFill>
                  <a:srgbClr val="1793CD"/>
                </a:solidFill>
                <a:latin typeface="Trebuchet MS"/>
                <a:cs typeface="Trebuchet MS"/>
              </a:defRPr>
            </a:lvl1pPr>
          </a:lstStyle>
          <a:p>
            <a:pPr marL="37465">
              <a:lnSpc>
                <a:spcPct val="100000"/>
              </a:lnSpc>
              <a:spcBef>
                <a:spcPts val="60"/>
              </a:spcBef>
            </a:pPr>
            <a:fld id="{81D60167-4931-47E6-BA6A-407CBD079E47}" type="slidenum">
              <a:rPr spc="10" dirty="0"/>
              <a:t>‹#›</a:t>
            </a:fld>
            <a:endParaRPr spc="10"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7/1/2022</a:t>
            </a:fld>
            <a:endParaRPr lang="en-US"/>
          </a:p>
        </p:txBody>
      </p:sp>
      <p:sp>
        <p:nvSpPr>
          <p:cNvPr id="4" name="Holder 4"/>
          <p:cNvSpPr>
            <a:spLocks noGrp="1"/>
          </p:cNvSpPr>
          <p:nvPr>
            <p:ph type="sldNum" sz="quarter" idx="7"/>
          </p:nvPr>
        </p:nvSpPr>
        <p:spPr/>
        <p:txBody>
          <a:bodyPr lIns="0" tIns="0" rIns="0" bIns="0"/>
          <a:lstStyle>
            <a:lvl1pPr>
              <a:defRPr sz="900" b="0" i="0">
                <a:solidFill>
                  <a:srgbClr val="1793CD"/>
                </a:solidFill>
                <a:latin typeface="Trebuchet MS"/>
                <a:cs typeface="Trebuchet MS"/>
              </a:defRPr>
            </a:lvl1pPr>
          </a:lstStyle>
          <a:p>
            <a:pPr marL="37465">
              <a:lnSpc>
                <a:spcPct val="100000"/>
              </a:lnSpc>
              <a:spcBef>
                <a:spcPts val="60"/>
              </a:spcBef>
            </a:pPr>
            <a:fld id="{81D60167-4931-47E6-BA6A-407CBD079E47}" type="slidenum">
              <a:rPr spc="10" dirty="0"/>
              <a:t>‹#›</a:t>
            </a:fld>
            <a:endParaRPr spc="10"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2579329" y="448429"/>
            <a:ext cx="5534741" cy="774700"/>
          </a:xfrm>
          <a:prstGeom prst="rect">
            <a:avLst/>
          </a:prstGeom>
        </p:spPr>
        <p:txBody>
          <a:bodyPr wrap="square" lIns="0" tIns="0" rIns="0" bIns="0">
            <a:spAutoFit/>
          </a:bodyPr>
          <a:lstStyle>
            <a:lvl1pPr>
              <a:defRPr sz="2500" b="0" i="0">
                <a:solidFill>
                  <a:srgbClr val="1793CD"/>
                </a:solidFill>
                <a:latin typeface="Trebuchet MS"/>
                <a:cs typeface="Trebuchet MS"/>
              </a:defRPr>
            </a:lvl1pPr>
          </a:lstStyle>
          <a:p>
            <a:endParaRPr/>
          </a:p>
        </p:txBody>
      </p:sp>
      <p:sp>
        <p:nvSpPr>
          <p:cNvPr id="3" name="Holder 3"/>
          <p:cNvSpPr>
            <a:spLocks noGrp="1"/>
          </p:cNvSpPr>
          <p:nvPr>
            <p:ph type="body" idx="1"/>
          </p:nvPr>
        </p:nvSpPr>
        <p:spPr>
          <a:xfrm>
            <a:off x="534670" y="1739455"/>
            <a:ext cx="9624060" cy="4991481"/>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3635756" y="7033450"/>
            <a:ext cx="3421888" cy="378142"/>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534670" y="7033450"/>
            <a:ext cx="2459482" cy="378142"/>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7/1/2022</a:t>
            </a:fld>
            <a:endParaRPr lang="en-US"/>
          </a:p>
        </p:txBody>
      </p:sp>
      <p:sp>
        <p:nvSpPr>
          <p:cNvPr id="6" name="Holder 6"/>
          <p:cNvSpPr>
            <a:spLocks noGrp="1"/>
          </p:cNvSpPr>
          <p:nvPr>
            <p:ph type="sldNum" sz="quarter" idx="7"/>
          </p:nvPr>
        </p:nvSpPr>
        <p:spPr>
          <a:xfrm>
            <a:off x="502814" y="7238047"/>
            <a:ext cx="198754" cy="162559"/>
          </a:xfrm>
          <a:prstGeom prst="rect">
            <a:avLst/>
          </a:prstGeom>
        </p:spPr>
        <p:txBody>
          <a:bodyPr wrap="square" lIns="0" tIns="0" rIns="0" bIns="0">
            <a:spAutoFit/>
          </a:bodyPr>
          <a:lstStyle>
            <a:lvl1pPr>
              <a:defRPr sz="900" b="0" i="0">
                <a:solidFill>
                  <a:srgbClr val="1793CD"/>
                </a:solidFill>
                <a:latin typeface="Trebuchet MS"/>
                <a:cs typeface="Trebuchet MS"/>
              </a:defRPr>
            </a:lvl1pPr>
          </a:lstStyle>
          <a:p>
            <a:pPr marL="37465">
              <a:lnSpc>
                <a:spcPct val="100000"/>
              </a:lnSpc>
              <a:spcBef>
                <a:spcPts val="60"/>
              </a:spcBef>
            </a:pPr>
            <a:fld id="{81D60167-4931-47E6-BA6A-407CBD079E47}" type="slidenum">
              <a:rPr spc="10" dirty="0"/>
              <a:t>‹#›</a:t>
            </a:fld>
            <a:endParaRPr spc="10"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hyperlink" Target="https://vimeo.com/596741777" TargetMode="External"/><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7.jp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hyperlink" Target="https://vimeo.com/597287988" TargetMode="External"/><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hyperlink" Target="https://vimeo.com/597279636" TargetMode="External"/><Relationship Id="rId5" Type="http://schemas.openxmlformats.org/officeDocument/2006/relationships/hyperlink" Target="https://vimeo.com/597282707" TargetMode="External"/><Relationship Id="rId4" Type="http://schemas.openxmlformats.org/officeDocument/2006/relationships/image" Target="../media/image10.jp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hyperlink" Target="mailto:recruitment@bluetriangle.org.uk" TargetMode="External"/><Relationship Id="rId4" Type="http://schemas.openxmlformats.org/officeDocument/2006/relationships/hyperlink" Target="http://www.btha.org.uk/items/BTHA-Jobs"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19299" y="3179330"/>
            <a:ext cx="3640454" cy="417422"/>
          </a:xfrm>
          <a:prstGeom prst="rect">
            <a:avLst/>
          </a:prstGeom>
        </p:spPr>
        <p:txBody>
          <a:bodyPr vert="horz" wrap="square" lIns="0" tIns="57785" rIns="0" bIns="0" rtlCol="0">
            <a:spAutoFit/>
          </a:bodyPr>
          <a:lstStyle/>
          <a:p>
            <a:pPr marL="12700" marR="252095">
              <a:lnSpc>
                <a:spcPts val="2840"/>
              </a:lnSpc>
              <a:spcBef>
                <a:spcPts val="455"/>
              </a:spcBef>
            </a:pPr>
            <a:r>
              <a:rPr lang="en-GB" sz="2600" spc="-75" dirty="0">
                <a:solidFill>
                  <a:srgbClr val="33475A"/>
                </a:solidFill>
                <a:latin typeface="Verdana"/>
                <a:cs typeface="Verdana"/>
              </a:rPr>
              <a:t>People Coordinator</a:t>
            </a:r>
            <a:endParaRPr sz="2600" dirty="0">
              <a:latin typeface="Verdana"/>
              <a:cs typeface="Verdana"/>
            </a:endParaRPr>
          </a:p>
        </p:txBody>
      </p:sp>
      <p:sp>
        <p:nvSpPr>
          <p:cNvPr id="10" name="object 10"/>
          <p:cNvSpPr txBox="1"/>
          <p:nvPr/>
        </p:nvSpPr>
        <p:spPr>
          <a:xfrm>
            <a:off x="410300" y="4463663"/>
            <a:ext cx="2097405" cy="384721"/>
          </a:xfrm>
          <a:prstGeom prst="rect">
            <a:avLst/>
          </a:prstGeom>
        </p:spPr>
        <p:txBody>
          <a:bodyPr vert="horz" wrap="square" lIns="0" tIns="12700" rIns="0" bIns="0" rtlCol="0">
            <a:spAutoFit/>
          </a:bodyPr>
          <a:lstStyle/>
          <a:p>
            <a:pPr marL="12700">
              <a:lnSpc>
                <a:spcPts val="1390"/>
              </a:lnSpc>
              <a:spcBef>
                <a:spcPts val="100"/>
              </a:spcBef>
            </a:pPr>
            <a:r>
              <a:rPr sz="1200" spc="75" dirty="0">
                <a:solidFill>
                  <a:srgbClr val="1793CD"/>
                </a:solidFill>
                <a:latin typeface="Trebuchet MS"/>
                <a:cs typeface="Trebuchet MS"/>
              </a:rPr>
              <a:t>Candidat</a:t>
            </a:r>
            <a:r>
              <a:rPr sz="1200" spc="110" dirty="0">
                <a:solidFill>
                  <a:srgbClr val="1793CD"/>
                </a:solidFill>
                <a:latin typeface="Trebuchet MS"/>
                <a:cs typeface="Trebuchet MS"/>
              </a:rPr>
              <a:t>e</a:t>
            </a:r>
            <a:r>
              <a:rPr sz="1200" spc="-65" dirty="0">
                <a:solidFill>
                  <a:srgbClr val="1793CD"/>
                </a:solidFill>
                <a:latin typeface="Trebuchet MS"/>
                <a:cs typeface="Trebuchet MS"/>
              </a:rPr>
              <a:t> </a:t>
            </a:r>
            <a:r>
              <a:rPr sz="1200" spc="10" dirty="0">
                <a:solidFill>
                  <a:srgbClr val="1793CD"/>
                </a:solidFill>
                <a:latin typeface="Trebuchet MS"/>
                <a:cs typeface="Trebuchet MS"/>
              </a:rPr>
              <a:t>In</a:t>
            </a:r>
            <a:r>
              <a:rPr sz="1200" spc="-25" dirty="0">
                <a:solidFill>
                  <a:srgbClr val="1793CD"/>
                </a:solidFill>
                <a:latin typeface="Trebuchet MS"/>
                <a:cs typeface="Trebuchet MS"/>
              </a:rPr>
              <a:t>f</a:t>
            </a:r>
            <a:r>
              <a:rPr sz="1200" spc="50" dirty="0">
                <a:solidFill>
                  <a:srgbClr val="1793CD"/>
                </a:solidFill>
                <a:latin typeface="Trebuchet MS"/>
                <a:cs typeface="Trebuchet MS"/>
              </a:rPr>
              <a:t>ormatio</a:t>
            </a:r>
            <a:r>
              <a:rPr sz="1200" spc="85" dirty="0">
                <a:solidFill>
                  <a:srgbClr val="1793CD"/>
                </a:solidFill>
                <a:latin typeface="Trebuchet MS"/>
                <a:cs typeface="Trebuchet MS"/>
              </a:rPr>
              <a:t>n</a:t>
            </a:r>
            <a:r>
              <a:rPr sz="1200" spc="-65" dirty="0">
                <a:solidFill>
                  <a:srgbClr val="1793CD"/>
                </a:solidFill>
                <a:latin typeface="Trebuchet MS"/>
                <a:cs typeface="Trebuchet MS"/>
              </a:rPr>
              <a:t> </a:t>
            </a:r>
            <a:r>
              <a:rPr sz="1200" spc="15" dirty="0">
                <a:solidFill>
                  <a:srgbClr val="1793CD"/>
                </a:solidFill>
                <a:latin typeface="Trebuchet MS"/>
                <a:cs typeface="Trebuchet MS"/>
              </a:rPr>
              <a:t>P</a:t>
            </a:r>
            <a:r>
              <a:rPr sz="1200" spc="85" dirty="0">
                <a:solidFill>
                  <a:srgbClr val="1793CD"/>
                </a:solidFill>
                <a:latin typeface="Trebuchet MS"/>
                <a:cs typeface="Trebuchet MS"/>
              </a:rPr>
              <a:t>ack</a:t>
            </a:r>
            <a:endParaRPr lang="en-GB" sz="1200" spc="85" dirty="0">
              <a:solidFill>
                <a:srgbClr val="1793CD"/>
              </a:solidFill>
              <a:latin typeface="Trebuchet MS"/>
              <a:cs typeface="Trebuchet MS"/>
            </a:endParaRPr>
          </a:p>
          <a:p>
            <a:pPr marL="12700">
              <a:lnSpc>
                <a:spcPts val="1390"/>
              </a:lnSpc>
              <a:spcBef>
                <a:spcPts val="100"/>
              </a:spcBef>
            </a:pPr>
            <a:r>
              <a:rPr lang="en-GB" sz="1200" spc="85" dirty="0">
                <a:solidFill>
                  <a:srgbClr val="1793CD"/>
                </a:solidFill>
                <a:latin typeface="Trebuchet MS"/>
                <a:cs typeface="Trebuchet MS"/>
              </a:rPr>
              <a:t>July 2022</a:t>
            </a:r>
            <a:endParaRPr sz="1200" dirty="0">
              <a:latin typeface="Trebuchet MS"/>
              <a:cs typeface="Trebuchet MS"/>
            </a:endParaRPr>
          </a:p>
        </p:txBody>
      </p:sp>
      <p:pic>
        <p:nvPicPr>
          <p:cNvPr id="11" name="object 11"/>
          <p:cNvPicPr/>
          <p:nvPr/>
        </p:nvPicPr>
        <p:blipFill>
          <a:blip r:embed="rId2" cstate="print"/>
          <a:stretch>
            <a:fillRect/>
          </a:stretch>
        </p:blipFill>
        <p:spPr>
          <a:xfrm>
            <a:off x="450000" y="1557662"/>
            <a:ext cx="3363642" cy="770892"/>
          </a:xfrm>
          <a:prstGeom prst="rect">
            <a:avLst/>
          </a:prstGeom>
        </p:spPr>
      </p:pic>
      <p:pic>
        <p:nvPicPr>
          <p:cNvPr id="12" name="object 12"/>
          <p:cNvPicPr/>
          <p:nvPr/>
        </p:nvPicPr>
        <p:blipFill>
          <a:blip r:embed="rId3" cstate="print"/>
          <a:stretch>
            <a:fillRect/>
          </a:stretch>
        </p:blipFill>
        <p:spPr>
          <a:xfrm>
            <a:off x="4329003" y="0"/>
            <a:ext cx="6362999" cy="756000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12"/>
            <a:ext cx="10692130" cy="7560309"/>
            <a:chOff x="0" y="12"/>
            <a:chExt cx="10692130" cy="7560309"/>
          </a:xfrm>
        </p:grpSpPr>
        <p:pic>
          <p:nvPicPr>
            <p:cNvPr id="3" name="object 3"/>
            <p:cNvPicPr/>
            <p:nvPr/>
          </p:nvPicPr>
          <p:blipFill>
            <a:blip r:embed="rId2" cstate="print"/>
            <a:stretch>
              <a:fillRect/>
            </a:stretch>
          </p:blipFill>
          <p:spPr>
            <a:xfrm>
              <a:off x="0" y="12"/>
              <a:ext cx="10692003" cy="7559992"/>
            </a:xfrm>
            <a:prstGeom prst="rect">
              <a:avLst/>
            </a:prstGeom>
          </p:spPr>
        </p:pic>
        <p:sp>
          <p:nvSpPr>
            <p:cNvPr id="4" name="object 4"/>
            <p:cNvSpPr/>
            <p:nvPr/>
          </p:nvSpPr>
          <p:spPr>
            <a:xfrm>
              <a:off x="2031687" y="391029"/>
              <a:ext cx="6635115" cy="6781800"/>
            </a:xfrm>
            <a:custGeom>
              <a:avLst/>
              <a:gdLst/>
              <a:ahLst/>
              <a:cxnLst/>
              <a:rect l="l" t="t" r="r" b="b"/>
              <a:pathLst>
                <a:path w="6635115" h="6781800">
                  <a:moveTo>
                    <a:pt x="1730775" y="25400"/>
                  </a:moveTo>
                  <a:lnTo>
                    <a:pt x="1228303" y="25400"/>
                  </a:lnTo>
                  <a:lnTo>
                    <a:pt x="1055466" y="76200"/>
                  </a:lnTo>
                  <a:lnTo>
                    <a:pt x="1013296" y="101600"/>
                  </a:lnTo>
                  <a:lnTo>
                    <a:pt x="971575" y="114300"/>
                  </a:lnTo>
                  <a:lnTo>
                    <a:pt x="930319" y="139700"/>
                  </a:lnTo>
                  <a:lnTo>
                    <a:pt x="849266" y="190500"/>
                  </a:lnTo>
                  <a:lnTo>
                    <a:pt x="770266" y="241300"/>
                  </a:lnTo>
                  <a:lnTo>
                    <a:pt x="731578" y="279400"/>
                  </a:lnTo>
                  <a:lnTo>
                    <a:pt x="693451" y="304800"/>
                  </a:lnTo>
                  <a:lnTo>
                    <a:pt x="655903" y="342900"/>
                  </a:lnTo>
                  <a:lnTo>
                    <a:pt x="618950" y="381000"/>
                  </a:lnTo>
                  <a:lnTo>
                    <a:pt x="582608" y="406400"/>
                  </a:lnTo>
                  <a:lnTo>
                    <a:pt x="547823" y="444500"/>
                  </a:lnTo>
                  <a:lnTo>
                    <a:pt x="514216" y="482600"/>
                  </a:lnTo>
                  <a:lnTo>
                    <a:pt x="481776" y="520700"/>
                  </a:lnTo>
                  <a:lnTo>
                    <a:pt x="450495" y="571500"/>
                  </a:lnTo>
                  <a:lnTo>
                    <a:pt x="420360" y="609600"/>
                  </a:lnTo>
                  <a:lnTo>
                    <a:pt x="391364" y="647700"/>
                  </a:lnTo>
                  <a:lnTo>
                    <a:pt x="363494" y="685800"/>
                  </a:lnTo>
                  <a:lnTo>
                    <a:pt x="336741" y="723900"/>
                  </a:lnTo>
                  <a:lnTo>
                    <a:pt x="311095" y="774700"/>
                  </a:lnTo>
                  <a:lnTo>
                    <a:pt x="286546" y="812800"/>
                  </a:lnTo>
                  <a:lnTo>
                    <a:pt x="263083" y="850900"/>
                  </a:lnTo>
                  <a:lnTo>
                    <a:pt x="240697" y="901700"/>
                  </a:lnTo>
                  <a:lnTo>
                    <a:pt x="219376" y="939800"/>
                  </a:lnTo>
                  <a:lnTo>
                    <a:pt x="199112" y="990600"/>
                  </a:lnTo>
                  <a:lnTo>
                    <a:pt x="179893" y="1028700"/>
                  </a:lnTo>
                  <a:lnTo>
                    <a:pt x="161710" y="1079500"/>
                  </a:lnTo>
                  <a:lnTo>
                    <a:pt x="144553" y="1117600"/>
                  </a:lnTo>
                  <a:lnTo>
                    <a:pt x="128410" y="1168400"/>
                  </a:lnTo>
                  <a:lnTo>
                    <a:pt x="113273" y="1206500"/>
                  </a:lnTo>
                  <a:lnTo>
                    <a:pt x="99131" y="1257300"/>
                  </a:lnTo>
                  <a:lnTo>
                    <a:pt x="85973" y="1308100"/>
                  </a:lnTo>
                  <a:lnTo>
                    <a:pt x="73790" y="1358900"/>
                  </a:lnTo>
                  <a:lnTo>
                    <a:pt x="62571" y="1397000"/>
                  </a:lnTo>
                  <a:lnTo>
                    <a:pt x="52307" y="1447800"/>
                  </a:lnTo>
                  <a:lnTo>
                    <a:pt x="42987" y="1498600"/>
                  </a:lnTo>
                  <a:lnTo>
                    <a:pt x="34600" y="1549400"/>
                  </a:lnTo>
                  <a:lnTo>
                    <a:pt x="27138" y="1600200"/>
                  </a:lnTo>
                  <a:lnTo>
                    <a:pt x="20589" y="1638300"/>
                  </a:lnTo>
                  <a:lnTo>
                    <a:pt x="14943" y="1689100"/>
                  </a:lnTo>
                  <a:lnTo>
                    <a:pt x="10190" y="1739900"/>
                  </a:lnTo>
                  <a:lnTo>
                    <a:pt x="6321" y="1790700"/>
                  </a:lnTo>
                  <a:lnTo>
                    <a:pt x="3321" y="1841500"/>
                  </a:lnTo>
                  <a:lnTo>
                    <a:pt x="1279" y="1892300"/>
                  </a:lnTo>
                  <a:lnTo>
                    <a:pt x="179" y="1943100"/>
                  </a:lnTo>
                  <a:lnTo>
                    <a:pt x="0" y="1993900"/>
                  </a:lnTo>
                  <a:lnTo>
                    <a:pt x="723" y="2044700"/>
                  </a:lnTo>
                  <a:lnTo>
                    <a:pt x="2331" y="2095500"/>
                  </a:lnTo>
                  <a:lnTo>
                    <a:pt x="4805" y="2146300"/>
                  </a:lnTo>
                  <a:lnTo>
                    <a:pt x="8126" y="2197100"/>
                  </a:lnTo>
                  <a:lnTo>
                    <a:pt x="12275" y="2247900"/>
                  </a:lnTo>
                  <a:lnTo>
                    <a:pt x="17234" y="2298700"/>
                  </a:lnTo>
                  <a:lnTo>
                    <a:pt x="22983" y="2349500"/>
                  </a:lnTo>
                  <a:lnTo>
                    <a:pt x="29505" y="2400300"/>
                  </a:lnTo>
                  <a:lnTo>
                    <a:pt x="36781" y="2451100"/>
                  </a:lnTo>
                  <a:lnTo>
                    <a:pt x="44792" y="2489200"/>
                  </a:lnTo>
                  <a:lnTo>
                    <a:pt x="53519" y="2540000"/>
                  </a:lnTo>
                  <a:lnTo>
                    <a:pt x="62945" y="2590800"/>
                  </a:lnTo>
                  <a:lnTo>
                    <a:pt x="73049" y="2641600"/>
                  </a:lnTo>
                  <a:lnTo>
                    <a:pt x="83813" y="2692400"/>
                  </a:lnTo>
                  <a:lnTo>
                    <a:pt x="95220" y="2743200"/>
                  </a:lnTo>
                  <a:lnTo>
                    <a:pt x="107249" y="2781300"/>
                  </a:lnTo>
                  <a:lnTo>
                    <a:pt x="119883" y="2832100"/>
                  </a:lnTo>
                  <a:lnTo>
                    <a:pt x="133103" y="2882900"/>
                  </a:lnTo>
                  <a:lnTo>
                    <a:pt x="146890" y="2933700"/>
                  </a:lnTo>
                  <a:lnTo>
                    <a:pt x="161226" y="2971800"/>
                  </a:lnTo>
                  <a:lnTo>
                    <a:pt x="176091" y="3022600"/>
                  </a:lnTo>
                  <a:lnTo>
                    <a:pt x="191468" y="3073400"/>
                  </a:lnTo>
                  <a:lnTo>
                    <a:pt x="207337" y="3124200"/>
                  </a:lnTo>
                  <a:lnTo>
                    <a:pt x="223680" y="3162300"/>
                  </a:lnTo>
                  <a:lnTo>
                    <a:pt x="240478" y="3213100"/>
                  </a:lnTo>
                  <a:lnTo>
                    <a:pt x="257713" y="3263900"/>
                  </a:lnTo>
                  <a:lnTo>
                    <a:pt x="275366" y="3302000"/>
                  </a:lnTo>
                  <a:lnTo>
                    <a:pt x="293418" y="3352800"/>
                  </a:lnTo>
                  <a:lnTo>
                    <a:pt x="311851" y="3403600"/>
                  </a:lnTo>
                  <a:lnTo>
                    <a:pt x="330645" y="3441700"/>
                  </a:lnTo>
                  <a:lnTo>
                    <a:pt x="349784" y="3492500"/>
                  </a:lnTo>
                  <a:lnTo>
                    <a:pt x="369246" y="3543300"/>
                  </a:lnTo>
                  <a:lnTo>
                    <a:pt x="389015" y="3581400"/>
                  </a:lnTo>
                  <a:lnTo>
                    <a:pt x="409071" y="3632200"/>
                  </a:lnTo>
                  <a:lnTo>
                    <a:pt x="429396" y="3683000"/>
                  </a:lnTo>
                  <a:lnTo>
                    <a:pt x="450509" y="3721100"/>
                  </a:lnTo>
                  <a:lnTo>
                    <a:pt x="472027" y="3771900"/>
                  </a:lnTo>
                  <a:lnTo>
                    <a:pt x="493943" y="3822700"/>
                  </a:lnTo>
                  <a:lnTo>
                    <a:pt x="516254" y="3860800"/>
                  </a:lnTo>
                  <a:lnTo>
                    <a:pt x="538955" y="3911600"/>
                  </a:lnTo>
                  <a:lnTo>
                    <a:pt x="562041" y="3949700"/>
                  </a:lnTo>
                  <a:lnTo>
                    <a:pt x="585509" y="4000500"/>
                  </a:lnTo>
                  <a:lnTo>
                    <a:pt x="609352" y="4051300"/>
                  </a:lnTo>
                  <a:lnTo>
                    <a:pt x="633568" y="4089400"/>
                  </a:lnTo>
                  <a:lnTo>
                    <a:pt x="658151" y="4140200"/>
                  </a:lnTo>
                  <a:lnTo>
                    <a:pt x="683096" y="4178300"/>
                  </a:lnTo>
                  <a:lnTo>
                    <a:pt x="708400" y="4229100"/>
                  </a:lnTo>
                  <a:lnTo>
                    <a:pt x="734057" y="4267200"/>
                  </a:lnTo>
                  <a:lnTo>
                    <a:pt x="760063" y="4305300"/>
                  </a:lnTo>
                  <a:lnTo>
                    <a:pt x="786414" y="4356100"/>
                  </a:lnTo>
                  <a:lnTo>
                    <a:pt x="813105" y="4394200"/>
                  </a:lnTo>
                  <a:lnTo>
                    <a:pt x="840132" y="4445000"/>
                  </a:lnTo>
                  <a:lnTo>
                    <a:pt x="867489" y="4483100"/>
                  </a:lnTo>
                  <a:lnTo>
                    <a:pt x="895173" y="4521200"/>
                  </a:lnTo>
                  <a:lnTo>
                    <a:pt x="923178" y="4572000"/>
                  </a:lnTo>
                  <a:lnTo>
                    <a:pt x="951501" y="4610100"/>
                  </a:lnTo>
                  <a:lnTo>
                    <a:pt x="980137" y="4648200"/>
                  </a:lnTo>
                  <a:lnTo>
                    <a:pt x="1009081" y="4686300"/>
                  </a:lnTo>
                  <a:lnTo>
                    <a:pt x="1038328" y="4737100"/>
                  </a:lnTo>
                  <a:lnTo>
                    <a:pt x="1067875" y="4775200"/>
                  </a:lnTo>
                  <a:lnTo>
                    <a:pt x="1097716" y="4813300"/>
                  </a:lnTo>
                  <a:lnTo>
                    <a:pt x="1127848" y="4851400"/>
                  </a:lnTo>
                  <a:lnTo>
                    <a:pt x="1158265" y="4889500"/>
                  </a:lnTo>
                  <a:lnTo>
                    <a:pt x="1188962" y="4940300"/>
                  </a:lnTo>
                  <a:lnTo>
                    <a:pt x="1219937" y="4978400"/>
                  </a:lnTo>
                  <a:lnTo>
                    <a:pt x="1251183" y="5016500"/>
                  </a:lnTo>
                  <a:lnTo>
                    <a:pt x="1282696" y="5054600"/>
                  </a:lnTo>
                  <a:lnTo>
                    <a:pt x="1346507" y="5130800"/>
                  </a:lnTo>
                  <a:lnTo>
                    <a:pt x="1411333" y="5207000"/>
                  </a:lnTo>
                  <a:lnTo>
                    <a:pt x="1477137" y="5283200"/>
                  </a:lnTo>
                  <a:lnTo>
                    <a:pt x="1543883" y="5359400"/>
                  </a:lnTo>
                  <a:lnTo>
                    <a:pt x="1611535" y="5435600"/>
                  </a:lnTo>
                  <a:lnTo>
                    <a:pt x="1680056" y="5511800"/>
                  </a:lnTo>
                  <a:lnTo>
                    <a:pt x="1784389" y="5626100"/>
                  </a:lnTo>
                  <a:lnTo>
                    <a:pt x="1890474" y="5740400"/>
                  </a:lnTo>
                  <a:lnTo>
                    <a:pt x="1926204" y="5765800"/>
                  </a:lnTo>
                  <a:lnTo>
                    <a:pt x="1998189" y="5842000"/>
                  </a:lnTo>
                  <a:lnTo>
                    <a:pt x="2107617" y="5956300"/>
                  </a:lnTo>
                  <a:lnTo>
                    <a:pt x="2144389" y="5981700"/>
                  </a:lnTo>
                  <a:lnTo>
                    <a:pt x="2293124" y="6134100"/>
                  </a:lnTo>
                  <a:lnTo>
                    <a:pt x="2330750" y="6159500"/>
                  </a:lnTo>
                  <a:lnTo>
                    <a:pt x="2406573" y="6235700"/>
                  </a:lnTo>
                  <a:lnTo>
                    <a:pt x="2444783" y="6261100"/>
                  </a:lnTo>
                  <a:lnTo>
                    <a:pt x="2521830" y="6337300"/>
                  </a:lnTo>
                  <a:lnTo>
                    <a:pt x="2560680" y="6362700"/>
                  </a:lnTo>
                  <a:lnTo>
                    <a:pt x="2639061" y="6438900"/>
                  </a:lnTo>
                  <a:lnTo>
                    <a:pt x="2678604" y="6464300"/>
                  </a:lnTo>
                  <a:lnTo>
                    <a:pt x="2718391" y="6502400"/>
                  </a:lnTo>
                  <a:lnTo>
                    <a:pt x="2758428" y="6527800"/>
                  </a:lnTo>
                  <a:lnTo>
                    <a:pt x="2798720" y="6565900"/>
                  </a:lnTo>
                  <a:lnTo>
                    <a:pt x="2838175" y="6591300"/>
                  </a:lnTo>
                  <a:lnTo>
                    <a:pt x="2878413" y="6616700"/>
                  </a:lnTo>
                  <a:lnTo>
                    <a:pt x="2919411" y="6642100"/>
                  </a:lnTo>
                  <a:lnTo>
                    <a:pt x="2961150" y="6667500"/>
                  </a:lnTo>
                  <a:lnTo>
                    <a:pt x="3003608" y="6692900"/>
                  </a:lnTo>
                  <a:lnTo>
                    <a:pt x="3046764" y="6705600"/>
                  </a:lnTo>
                  <a:lnTo>
                    <a:pt x="3090596" y="6731000"/>
                  </a:lnTo>
                  <a:lnTo>
                    <a:pt x="3225939" y="6769100"/>
                  </a:lnTo>
                  <a:lnTo>
                    <a:pt x="3272264" y="6769100"/>
                  </a:lnTo>
                  <a:lnTo>
                    <a:pt x="3319161" y="6781800"/>
                  </a:lnTo>
                  <a:lnTo>
                    <a:pt x="3561454" y="6781800"/>
                  </a:lnTo>
                  <a:lnTo>
                    <a:pt x="3758317" y="6731000"/>
                  </a:lnTo>
                  <a:lnTo>
                    <a:pt x="3851155" y="6705600"/>
                  </a:lnTo>
                  <a:lnTo>
                    <a:pt x="3896147" y="6680200"/>
                  </a:lnTo>
                  <a:lnTo>
                    <a:pt x="3940196" y="6654800"/>
                  </a:lnTo>
                  <a:lnTo>
                    <a:pt x="3983311" y="6642100"/>
                  </a:lnTo>
                  <a:lnTo>
                    <a:pt x="4025499" y="6616700"/>
                  </a:lnTo>
                  <a:lnTo>
                    <a:pt x="4066767" y="6591300"/>
                  </a:lnTo>
                  <a:lnTo>
                    <a:pt x="4107123" y="6565900"/>
                  </a:lnTo>
                  <a:lnTo>
                    <a:pt x="4146574" y="6527800"/>
                  </a:lnTo>
                  <a:lnTo>
                    <a:pt x="4185128" y="6502400"/>
                  </a:lnTo>
                  <a:lnTo>
                    <a:pt x="4222791" y="6464300"/>
                  </a:lnTo>
                  <a:lnTo>
                    <a:pt x="4259573" y="6438900"/>
                  </a:lnTo>
                  <a:lnTo>
                    <a:pt x="3419158" y="6438900"/>
                  </a:lnTo>
                  <a:lnTo>
                    <a:pt x="3316804" y="6413500"/>
                  </a:lnTo>
                  <a:lnTo>
                    <a:pt x="3174473" y="6375400"/>
                  </a:lnTo>
                  <a:lnTo>
                    <a:pt x="3127689" y="6350000"/>
                  </a:lnTo>
                  <a:lnTo>
                    <a:pt x="3081930" y="6324600"/>
                  </a:lnTo>
                  <a:lnTo>
                    <a:pt x="3037614" y="6311900"/>
                  </a:lnTo>
                  <a:lnTo>
                    <a:pt x="2995157" y="6286500"/>
                  </a:lnTo>
                  <a:lnTo>
                    <a:pt x="2954977" y="6248400"/>
                  </a:lnTo>
                  <a:lnTo>
                    <a:pt x="2917491" y="6223000"/>
                  </a:lnTo>
                  <a:lnTo>
                    <a:pt x="2879632" y="6184900"/>
                  </a:lnTo>
                  <a:lnTo>
                    <a:pt x="2841883" y="6159500"/>
                  </a:lnTo>
                  <a:lnTo>
                    <a:pt x="2766725" y="6083300"/>
                  </a:lnTo>
                  <a:lnTo>
                    <a:pt x="2729325" y="6057900"/>
                  </a:lnTo>
                  <a:lnTo>
                    <a:pt x="2654903" y="5981700"/>
                  </a:lnTo>
                  <a:lnTo>
                    <a:pt x="2617888" y="5956300"/>
                  </a:lnTo>
                  <a:lnTo>
                    <a:pt x="2544272" y="5880100"/>
                  </a:lnTo>
                  <a:lnTo>
                    <a:pt x="2507679" y="5854700"/>
                  </a:lnTo>
                  <a:lnTo>
                    <a:pt x="2434940" y="5778500"/>
                  </a:lnTo>
                  <a:lnTo>
                    <a:pt x="2398803" y="5753100"/>
                  </a:lnTo>
                  <a:lnTo>
                    <a:pt x="2291369" y="5638800"/>
                  </a:lnTo>
                  <a:lnTo>
                    <a:pt x="2255896" y="5613400"/>
                  </a:lnTo>
                  <a:lnTo>
                    <a:pt x="2150548" y="5499100"/>
                  </a:lnTo>
                  <a:lnTo>
                    <a:pt x="2115803" y="5461000"/>
                  </a:lnTo>
                  <a:lnTo>
                    <a:pt x="2081249" y="5435600"/>
                  </a:lnTo>
                  <a:lnTo>
                    <a:pt x="1978777" y="5321300"/>
                  </a:lnTo>
                  <a:lnTo>
                    <a:pt x="1911494" y="5245100"/>
                  </a:lnTo>
                  <a:lnTo>
                    <a:pt x="1845073" y="5168900"/>
                  </a:lnTo>
                  <a:lnTo>
                    <a:pt x="1812195" y="5130800"/>
                  </a:lnTo>
                  <a:lnTo>
                    <a:pt x="1779545" y="5105400"/>
                  </a:lnTo>
                  <a:lnTo>
                    <a:pt x="1714941" y="5029200"/>
                  </a:lnTo>
                  <a:lnTo>
                    <a:pt x="1651295" y="4953000"/>
                  </a:lnTo>
                  <a:lnTo>
                    <a:pt x="1588637" y="4876800"/>
                  </a:lnTo>
                  <a:lnTo>
                    <a:pt x="1557688" y="4838700"/>
                  </a:lnTo>
                  <a:lnTo>
                    <a:pt x="1526999" y="4787900"/>
                  </a:lnTo>
                  <a:lnTo>
                    <a:pt x="1496572" y="4749800"/>
                  </a:lnTo>
                  <a:lnTo>
                    <a:pt x="1466412" y="4711700"/>
                  </a:lnTo>
                  <a:lnTo>
                    <a:pt x="1436523" y="4673600"/>
                  </a:lnTo>
                  <a:lnTo>
                    <a:pt x="1406909" y="4635500"/>
                  </a:lnTo>
                  <a:lnTo>
                    <a:pt x="1377573" y="4597400"/>
                  </a:lnTo>
                  <a:lnTo>
                    <a:pt x="1348520" y="4559300"/>
                  </a:lnTo>
                  <a:lnTo>
                    <a:pt x="1319754" y="4521200"/>
                  </a:lnTo>
                  <a:lnTo>
                    <a:pt x="1291278" y="4470400"/>
                  </a:lnTo>
                  <a:lnTo>
                    <a:pt x="1263097" y="4432300"/>
                  </a:lnTo>
                  <a:lnTo>
                    <a:pt x="1235214" y="4394200"/>
                  </a:lnTo>
                  <a:lnTo>
                    <a:pt x="1207634" y="4356100"/>
                  </a:lnTo>
                  <a:lnTo>
                    <a:pt x="1180360" y="4318000"/>
                  </a:lnTo>
                  <a:lnTo>
                    <a:pt x="1153396" y="4267200"/>
                  </a:lnTo>
                  <a:lnTo>
                    <a:pt x="1126747" y="4229100"/>
                  </a:lnTo>
                  <a:lnTo>
                    <a:pt x="1100415" y="4191000"/>
                  </a:lnTo>
                  <a:lnTo>
                    <a:pt x="1074407" y="4140200"/>
                  </a:lnTo>
                  <a:lnTo>
                    <a:pt x="1048724" y="4102100"/>
                  </a:lnTo>
                  <a:lnTo>
                    <a:pt x="1023371" y="4064000"/>
                  </a:lnTo>
                  <a:lnTo>
                    <a:pt x="998352" y="4013200"/>
                  </a:lnTo>
                  <a:lnTo>
                    <a:pt x="973672" y="3975100"/>
                  </a:lnTo>
                  <a:lnTo>
                    <a:pt x="949333" y="3924300"/>
                  </a:lnTo>
                  <a:lnTo>
                    <a:pt x="925340" y="3886200"/>
                  </a:lnTo>
                  <a:lnTo>
                    <a:pt x="901697" y="3835400"/>
                  </a:lnTo>
                  <a:lnTo>
                    <a:pt x="878408" y="3797300"/>
                  </a:lnTo>
                  <a:lnTo>
                    <a:pt x="855477" y="3746500"/>
                  </a:lnTo>
                  <a:lnTo>
                    <a:pt x="832907" y="3708400"/>
                  </a:lnTo>
                  <a:lnTo>
                    <a:pt x="810703" y="3657600"/>
                  </a:lnTo>
                  <a:lnTo>
                    <a:pt x="788869" y="3619500"/>
                  </a:lnTo>
                  <a:lnTo>
                    <a:pt x="767408" y="3568700"/>
                  </a:lnTo>
                  <a:lnTo>
                    <a:pt x="746325" y="3517900"/>
                  </a:lnTo>
                  <a:lnTo>
                    <a:pt x="725624" y="3479800"/>
                  </a:lnTo>
                  <a:lnTo>
                    <a:pt x="705308" y="3429000"/>
                  </a:lnTo>
                  <a:lnTo>
                    <a:pt x="685381" y="3378200"/>
                  </a:lnTo>
                  <a:lnTo>
                    <a:pt x="665847" y="3340100"/>
                  </a:lnTo>
                  <a:lnTo>
                    <a:pt x="646711" y="3289300"/>
                  </a:lnTo>
                  <a:lnTo>
                    <a:pt x="627976" y="3238500"/>
                  </a:lnTo>
                  <a:lnTo>
                    <a:pt x="609647" y="3187700"/>
                  </a:lnTo>
                  <a:lnTo>
                    <a:pt x="591852" y="3149600"/>
                  </a:lnTo>
                  <a:lnTo>
                    <a:pt x="574379" y="3098800"/>
                  </a:lnTo>
                  <a:lnTo>
                    <a:pt x="557265" y="3048000"/>
                  </a:lnTo>
                  <a:lnTo>
                    <a:pt x="540547" y="2997200"/>
                  </a:lnTo>
                  <a:lnTo>
                    <a:pt x="524263" y="2946400"/>
                  </a:lnTo>
                  <a:lnTo>
                    <a:pt x="508449" y="2908300"/>
                  </a:lnTo>
                  <a:lnTo>
                    <a:pt x="493144" y="2857500"/>
                  </a:lnTo>
                  <a:lnTo>
                    <a:pt x="478383" y="2806700"/>
                  </a:lnTo>
                  <a:lnTo>
                    <a:pt x="464205" y="2755900"/>
                  </a:lnTo>
                  <a:lnTo>
                    <a:pt x="450647" y="2705100"/>
                  </a:lnTo>
                  <a:lnTo>
                    <a:pt x="437745" y="2654300"/>
                  </a:lnTo>
                  <a:lnTo>
                    <a:pt x="425537" y="2603500"/>
                  </a:lnTo>
                  <a:lnTo>
                    <a:pt x="414060" y="2565400"/>
                  </a:lnTo>
                  <a:lnTo>
                    <a:pt x="403352" y="2514600"/>
                  </a:lnTo>
                  <a:lnTo>
                    <a:pt x="393449" y="2463800"/>
                  </a:lnTo>
                  <a:lnTo>
                    <a:pt x="384389" y="2413000"/>
                  </a:lnTo>
                  <a:lnTo>
                    <a:pt x="376208" y="2362200"/>
                  </a:lnTo>
                  <a:lnTo>
                    <a:pt x="368945" y="2311400"/>
                  </a:lnTo>
                  <a:lnTo>
                    <a:pt x="362636" y="2260600"/>
                  </a:lnTo>
                  <a:lnTo>
                    <a:pt x="357319" y="2209800"/>
                  </a:lnTo>
                  <a:lnTo>
                    <a:pt x="353030" y="2159000"/>
                  </a:lnTo>
                  <a:lnTo>
                    <a:pt x="349807" y="2108200"/>
                  </a:lnTo>
                  <a:lnTo>
                    <a:pt x="347687" y="2057400"/>
                  </a:lnTo>
                  <a:lnTo>
                    <a:pt x="346708" y="2006600"/>
                  </a:lnTo>
                  <a:lnTo>
                    <a:pt x="346906" y="1955800"/>
                  </a:lnTo>
                  <a:lnTo>
                    <a:pt x="348319" y="1905000"/>
                  </a:lnTo>
                  <a:lnTo>
                    <a:pt x="350854" y="1854200"/>
                  </a:lnTo>
                  <a:lnTo>
                    <a:pt x="354407" y="1803400"/>
                  </a:lnTo>
                  <a:lnTo>
                    <a:pt x="358996" y="1752600"/>
                  </a:lnTo>
                  <a:lnTo>
                    <a:pt x="364639" y="1701800"/>
                  </a:lnTo>
                  <a:lnTo>
                    <a:pt x="371355" y="1651000"/>
                  </a:lnTo>
                  <a:lnTo>
                    <a:pt x="379160" y="1600200"/>
                  </a:lnTo>
                  <a:lnTo>
                    <a:pt x="388073" y="1549400"/>
                  </a:lnTo>
                  <a:lnTo>
                    <a:pt x="398112" y="1498600"/>
                  </a:lnTo>
                  <a:lnTo>
                    <a:pt x="409294" y="1447800"/>
                  </a:lnTo>
                  <a:lnTo>
                    <a:pt x="421638" y="1409700"/>
                  </a:lnTo>
                  <a:lnTo>
                    <a:pt x="435161" y="1358900"/>
                  </a:lnTo>
                  <a:lnTo>
                    <a:pt x="449882" y="1308100"/>
                  </a:lnTo>
                  <a:lnTo>
                    <a:pt x="465818" y="1270000"/>
                  </a:lnTo>
                  <a:lnTo>
                    <a:pt x="482986" y="1219200"/>
                  </a:lnTo>
                  <a:lnTo>
                    <a:pt x="501406" y="1168400"/>
                  </a:lnTo>
                  <a:lnTo>
                    <a:pt x="521095" y="1130300"/>
                  </a:lnTo>
                  <a:lnTo>
                    <a:pt x="542070" y="1079500"/>
                  </a:lnTo>
                  <a:lnTo>
                    <a:pt x="564351" y="1041400"/>
                  </a:lnTo>
                  <a:lnTo>
                    <a:pt x="587953" y="990600"/>
                  </a:lnTo>
                  <a:lnTo>
                    <a:pt x="612896" y="952500"/>
                  </a:lnTo>
                  <a:lnTo>
                    <a:pt x="639198" y="914400"/>
                  </a:lnTo>
                  <a:lnTo>
                    <a:pt x="666876" y="863600"/>
                  </a:lnTo>
                  <a:lnTo>
                    <a:pt x="695948" y="825500"/>
                  </a:lnTo>
                  <a:lnTo>
                    <a:pt x="726432" y="787400"/>
                  </a:lnTo>
                  <a:lnTo>
                    <a:pt x="758346" y="749300"/>
                  </a:lnTo>
                  <a:lnTo>
                    <a:pt x="791708" y="711200"/>
                  </a:lnTo>
                  <a:lnTo>
                    <a:pt x="826535" y="673100"/>
                  </a:lnTo>
                  <a:lnTo>
                    <a:pt x="862847" y="635000"/>
                  </a:lnTo>
                  <a:lnTo>
                    <a:pt x="901051" y="596900"/>
                  </a:lnTo>
                  <a:lnTo>
                    <a:pt x="939945" y="558800"/>
                  </a:lnTo>
                  <a:lnTo>
                    <a:pt x="979514" y="520700"/>
                  </a:lnTo>
                  <a:lnTo>
                    <a:pt x="1060614" y="469900"/>
                  </a:lnTo>
                  <a:lnTo>
                    <a:pt x="1102115" y="444500"/>
                  </a:lnTo>
                  <a:lnTo>
                    <a:pt x="1144228" y="431800"/>
                  </a:lnTo>
                  <a:lnTo>
                    <a:pt x="1186939" y="406400"/>
                  </a:lnTo>
                  <a:lnTo>
                    <a:pt x="1363451" y="355600"/>
                  </a:lnTo>
                  <a:lnTo>
                    <a:pt x="2426186" y="355600"/>
                  </a:lnTo>
                  <a:lnTo>
                    <a:pt x="2406373" y="342900"/>
                  </a:lnTo>
                  <a:lnTo>
                    <a:pt x="2366016" y="317500"/>
                  </a:lnTo>
                  <a:lnTo>
                    <a:pt x="2324920" y="292100"/>
                  </a:lnTo>
                  <a:lnTo>
                    <a:pt x="2283076" y="266700"/>
                  </a:lnTo>
                  <a:lnTo>
                    <a:pt x="2240477" y="241300"/>
                  </a:lnTo>
                  <a:lnTo>
                    <a:pt x="2197113" y="215900"/>
                  </a:lnTo>
                  <a:lnTo>
                    <a:pt x="2152976" y="190500"/>
                  </a:lnTo>
                  <a:lnTo>
                    <a:pt x="2062349" y="139700"/>
                  </a:lnTo>
                  <a:lnTo>
                    <a:pt x="2015842" y="127000"/>
                  </a:lnTo>
                  <a:lnTo>
                    <a:pt x="1968008" y="101600"/>
                  </a:lnTo>
                  <a:lnTo>
                    <a:pt x="1920282" y="88900"/>
                  </a:lnTo>
                  <a:lnTo>
                    <a:pt x="1872680" y="63500"/>
                  </a:lnTo>
                  <a:lnTo>
                    <a:pt x="1730775" y="25400"/>
                  </a:lnTo>
                  <a:close/>
                </a:path>
                <a:path w="6635115" h="6781800">
                  <a:moveTo>
                    <a:pt x="6098156" y="355600"/>
                  </a:moveTo>
                  <a:lnTo>
                    <a:pt x="5228529" y="355600"/>
                  </a:lnTo>
                  <a:lnTo>
                    <a:pt x="5278278" y="368300"/>
                  </a:lnTo>
                  <a:lnTo>
                    <a:pt x="5328130" y="368300"/>
                  </a:lnTo>
                  <a:lnTo>
                    <a:pt x="5429787" y="393700"/>
                  </a:lnTo>
                  <a:lnTo>
                    <a:pt x="5527777" y="419100"/>
                  </a:lnTo>
                  <a:lnTo>
                    <a:pt x="5574040" y="431800"/>
                  </a:lnTo>
                  <a:lnTo>
                    <a:pt x="5618515" y="457200"/>
                  </a:lnTo>
                  <a:lnTo>
                    <a:pt x="5661224" y="482600"/>
                  </a:lnTo>
                  <a:lnTo>
                    <a:pt x="5702191" y="495300"/>
                  </a:lnTo>
                  <a:lnTo>
                    <a:pt x="5741441" y="520700"/>
                  </a:lnTo>
                  <a:lnTo>
                    <a:pt x="5778997" y="558800"/>
                  </a:lnTo>
                  <a:lnTo>
                    <a:pt x="5814882" y="584200"/>
                  </a:lnTo>
                  <a:lnTo>
                    <a:pt x="5849121" y="609600"/>
                  </a:lnTo>
                  <a:lnTo>
                    <a:pt x="5881736" y="647700"/>
                  </a:lnTo>
                  <a:lnTo>
                    <a:pt x="5912753" y="685800"/>
                  </a:lnTo>
                  <a:lnTo>
                    <a:pt x="5942194" y="711200"/>
                  </a:lnTo>
                  <a:lnTo>
                    <a:pt x="5970084" y="749300"/>
                  </a:lnTo>
                  <a:lnTo>
                    <a:pt x="5996446" y="787400"/>
                  </a:lnTo>
                  <a:lnTo>
                    <a:pt x="6021303" y="838200"/>
                  </a:lnTo>
                  <a:lnTo>
                    <a:pt x="6044680" y="876300"/>
                  </a:lnTo>
                  <a:lnTo>
                    <a:pt x="6066601" y="914400"/>
                  </a:lnTo>
                  <a:lnTo>
                    <a:pt x="6087088" y="965200"/>
                  </a:lnTo>
                  <a:lnTo>
                    <a:pt x="6106167" y="1016000"/>
                  </a:lnTo>
                  <a:lnTo>
                    <a:pt x="6123860" y="1066800"/>
                  </a:lnTo>
                  <a:lnTo>
                    <a:pt x="6140355" y="1104900"/>
                  </a:lnTo>
                  <a:lnTo>
                    <a:pt x="6155875" y="1155700"/>
                  </a:lnTo>
                  <a:lnTo>
                    <a:pt x="6170429" y="1206500"/>
                  </a:lnTo>
                  <a:lnTo>
                    <a:pt x="6184027" y="1257300"/>
                  </a:lnTo>
                  <a:lnTo>
                    <a:pt x="6196680" y="1308100"/>
                  </a:lnTo>
                  <a:lnTo>
                    <a:pt x="6208398" y="1358900"/>
                  </a:lnTo>
                  <a:lnTo>
                    <a:pt x="6219190" y="1409700"/>
                  </a:lnTo>
                  <a:lnTo>
                    <a:pt x="6229067" y="1460500"/>
                  </a:lnTo>
                  <a:lnTo>
                    <a:pt x="6238039" y="1498600"/>
                  </a:lnTo>
                  <a:lnTo>
                    <a:pt x="6246117" y="1549400"/>
                  </a:lnTo>
                  <a:lnTo>
                    <a:pt x="6253310" y="1600200"/>
                  </a:lnTo>
                  <a:lnTo>
                    <a:pt x="6259628" y="1651000"/>
                  </a:lnTo>
                  <a:lnTo>
                    <a:pt x="6265082" y="1701800"/>
                  </a:lnTo>
                  <a:lnTo>
                    <a:pt x="6269682" y="1752600"/>
                  </a:lnTo>
                  <a:lnTo>
                    <a:pt x="6273437" y="1803400"/>
                  </a:lnTo>
                  <a:lnTo>
                    <a:pt x="6276359" y="1841500"/>
                  </a:lnTo>
                  <a:lnTo>
                    <a:pt x="6278457" y="1892300"/>
                  </a:lnTo>
                  <a:lnTo>
                    <a:pt x="6279741" y="1943100"/>
                  </a:lnTo>
                  <a:lnTo>
                    <a:pt x="6280102" y="1981200"/>
                  </a:lnTo>
                  <a:lnTo>
                    <a:pt x="6280144" y="2006600"/>
                  </a:lnTo>
                  <a:lnTo>
                    <a:pt x="6279909" y="2044700"/>
                  </a:lnTo>
                  <a:lnTo>
                    <a:pt x="6278813" y="2095500"/>
                  </a:lnTo>
                  <a:lnTo>
                    <a:pt x="6276944" y="2146300"/>
                  </a:lnTo>
                  <a:lnTo>
                    <a:pt x="6274312" y="2197100"/>
                  </a:lnTo>
                  <a:lnTo>
                    <a:pt x="6270928" y="2235200"/>
                  </a:lnTo>
                  <a:lnTo>
                    <a:pt x="6266800" y="2286000"/>
                  </a:lnTo>
                  <a:lnTo>
                    <a:pt x="6261940" y="2336800"/>
                  </a:lnTo>
                  <a:lnTo>
                    <a:pt x="6256358" y="2387600"/>
                  </a:lnTo>
                  <a:lnTo>
                    <a:pt x="6250064" y="2438400"/>
                  </a:lnTo>
                  <a:lnTo>
                    <a:pt x="6243067" y="2489200"/>
                  </a:lnTo>
                  <a:lnTo>
                    <a:pt x="6235378" y="2540000"/>
                  </a:lnTo>
                  <a:lnTo>
                    <a:pt x="6227008" y="2578100"/>
                  </a:lnTo>
                  <a:lnTo>
                    <a:pt x="6217966" y="2628900"/>
                  </a:lnTo>
                  <a:lnTo>
                    <a:pt x="6208262" y="2679700"/>
                  </a:lnTo>
                  <a:lnTo>
                    <a:pt x="6197907" y="2730500"/>
                  </a:lnTo>
                  <a:lnTo>
                    <a:pt x="6186911" y="2781300"/>
                  </a:lnTo>
                  <a:lnTo>
                    <a:pt x="6175284" y="2832100"/>
                  </a:lnTo>
                  <a:lnTo>
                    <a:pt x="6163036" y="2870200"/>
                  </a:lnTo>
                  <a:lnTo>
                    <a:pt x="6150176" y="2921000"/>
                  </a:lnTo>
                  <a:lnTo>
                    <a:pt x="6136717" y="2971800"/>
                  </a:lnTo>
                  <a:lnTo>
                    <a:pt x="6122666" y="3022600"/>
                  </a:lnTo>
                  <a:lnTo>
                    <a:pt x="6108036" y="3073400"/>
                  </a:lnTo>
                  <a:lnTo>
                    <a:pt x="6092786" y="3124200"/>
                  </a:lnTo>
                  <a:lnTo>
                    <a:pt x="6077094" y="3175000"/>
                  </a:lnTo>
                  <a:lnTo>
                    <a:pt x="6060964" y="3213100"/>
                  </a:lnTo>
                  <a:lnTo>
                    <a:pt x="6044400" y="3263900"/>
                  </a:lnTo>
                  <a:lnTo>
                    <a:pt x="6027406" y="3314700"/>
                  </a:lnTo>
                  <a:lnTo>
                    <a:pt x="6009986" y="3365500"/>
                  </a:lnTo>
                  <a:lnTo>
                    <a:pt x="5992145" y="3416300"/>
                  </a:lnTo>
                  <a:lnTo>
                    <a:pt x="5973887" y="3454400"/>
                  </a:lnTo>
                  <a:lnTo>
                    <a:pt x="5955215" y="3505200"/>
                  </a:lnTo>
                  <a:lnTo>
                    <a:pt x="5936134" y="3556000"/>
                  </a:lnTo>
                  <a:lnTo>
                    <a:pt x="5916649" y="3594100"/>
                  </a:lnTo>
                  <a:lnTo>
                    <a:pt x="5896763" y="3644900"/>
                  </a:lnTo>
                  <a:lnTo>
                    <a:pt x="5876480" y="3695700"/>
                  </a:lnTo>
                  <a:lnTo>
                    <a:pt x="5855805" y="3733800"/>
                  </a:lnTo>
                  <a:lnTo>
                    <a:pt x="5834742" y="3784600"/>
                  </a:lnTo>
                  <a:lnTo>
                    <a:pt x="5813295" y="3822700"/>
                  </a:lnTo>
                  <a:lnTo>
                    <a:pt x="5791468" y="3873500"/>
                  </a:lnTo>
                  <a:lnTo>
                    <a:pt x="5769266" y="3924300"/>
                  </a:lnTo>
                  <a:lnTo>
                    <a:pt x="5746692" y="3962400"/>
                  </a:lnTo>
                  <a:lnTo>
                    <a:pt x="5723750" y="4013200"/>
                  </a:lnTo>
                  <a:lnTo>
                    <a:pt x="5700446" y="4051300"/>
                  </a:lnTo>
                  <a:lnTo>
                    <a:pt x="5676782" y="4102100"/>
                  </a:lnTo>
                  <a:lnTo>
                    <a:pt x="5652764" y="4140200"/>
                  </a:lnTo>
                  <a:lnTo>
                    <a:pt x="5628395" y="4178300"/>
                  </a:lnTo>
                  <a:lnTo>
                    <a:pt x="5603680" y="4229100"/>
                  </a:lnTo>
                  <a:lnTo>
                    <a:pt x="5578622" y="4267200"/>
                  </a:lnTo>
                  <a:lnTo>
                    <a:pt x="5553226" y="4318000"/>
                  </a:lnTo>
                  <a:lnTo>
                    <a:pt x="5527496" y="4356100"/>
                  </a:lnTo>
                  <a:lnTo>
                    <a:pt x="5501437" y="4394200"/>
                  </a:lnTo>
                  <a:lnTo>
                    <a:pt x="5475051" y="4445000"/>
                  </a:lnTo>
                  <a:lnTo>
                    <a:pt x="5448345" y="4483100"/>
                  </a:lnTo>
                  <a:lnTo>
                    <a:pt x="5421321" y="4521200"/>
                  </a:lnTo>
                  <a:lnTo>
                    <a:pt x="5393984" y="4572000"/>
                  </a:lnTo>
                  <a:lnTo>
                    <a:pt x="5366337" y="4610100"/>
                  </a:lnTo>
                  <a:lnTo>
                    <a:pt x="5338387" y="4648200"/>
                  </a:lnTo>
                  <a:lnTo>
                    <a:pt x="5310135" y="4699000"/>
                  </a:lnTo>
                  <a:lnTo>
                    <a:pt x="5281587" y="4737100"/>
                  </a:lnTo>
                  <a:lnTo>
                    <a:pt x="5252747" y="4775200"/>
                  </a:lnTo>
                  <a:lnTo>
                    <a:pt x="5223618" y="4813300"/>
                  </a:lnTo>
                  <a:lnTo>
                    <a:pt x="5194206" y="4864100"/>
                  </a:lnTo>
                  <a:lnTo>
                    <a:pt x="5164514" y="4902200"/>
                  </a:lnTo>
                  <a:lnTo>
                    <a:pt x="5134546" y="4940300"/>
                  </a:lnTo>
                  <a:lnTo>
                    <a:pt x="5104307" y="4978400"/>
                  </a:lnTo>
                  <a:lnTo>
                    <a:pt x="5073800" y="5016500"/>
                  </a:lnTo>
                  <a:lnTo>
                    <a:pt x="5043031" y="5054600"/>
                  </a:lnTo>
                  <a:lnTo>
                    <a:pt x="5012002" y="5105400"/>
                  </a:lnTo>
                  <a:lnTo>
                    <a:pt x="4949185" y="5181600"/>
                  </a:lnTo>
                  <a:lnTo>
                    <a:pt x="4885382" y="5257800"/>
                  </a:lnTo>
                  <a:lnTo>
                    <a:pt x="4820626" y="5334000"/>
                  </a:lnTo>
                  <a:lnTo>
                    <a:pt x="4754952" y="5410200"/>
                  </a:lnTo>
                  <a:lnTo>
                    <a:pt x="4654866" y="5524500"/>
                  </a:lnTo>
                  <a:lnTo>
                    <a:pt x="4587043" y="5600700"/>
                  </a:lnTo>
                  <a:lnTo>
                    <a:pt x="4518247" y="5676900"/>
                  </a:lnTo>
                  <a:lnTo>
                    <a:pt x="4448546" y="5753100"/>
                  </a:lnTo>
                  <a:lnTo>
                    <a:pt x="4342444" y="5867400"/>
                  </a:lnTo>
                  <a:lnTo>
                    <a:pt x="4306697" y="5892800"/>
                  </a:lnTo>
                  <a:lnTo>
                    <a:pt x="4270774" y="5930900"/>
                  </a:lnTo>
                  <a:lnTo>
                    <a:pt x="4125495" y="6083300"/>
                  </a:lnTo>
                  <a:lnTo>
                    <a:pt x="4088820" y="6108700"/>
                  </a:lnTo>
                  <a:lnTo>
                    <a:pt x="4052020" y="6146800"/>
                  </a:lnTo>
                  <a:lnTo>
                    <a:pt x="4015880" y="6184900"/>
                  </a:lnTo>
                  <a:lnTo>
                    <a:pt x="3979032" y="6210300"/>
                  </a:lnTo>
                  <a:lnTo>
                    <a:pt x="3941440" y="6248400"/>
                  </a:lnTo>
                  <a:lnTo>
                    <a:pt x="3903068" y="6273800"/>
                  </a:lnTo>
                  <a:lnTo>
                    <a:pt x="3863881" y="6299200"/>
                  </a:lnTo>
                  <a:lnTo>
                    <a:pt x="3823840" y="6324600"/>
                  </a:lnTo>
                  <a:lnTo>
                    <a:pt x="3782912" y="6350000"/>
                  </a:lnTo>
                  <a:lnTo>
                    <a:pt x="3741058" y="6375400"/>
                  </a:lnTo>
                  <a:lnTo>
                    <a:pt x="3654433" y="6400800"/>
                  </a:lnTo>
                  <a:lnTo>
                    <a:pt x="3516657" y="6438900"/>
                  </a:lnTo>
                  <a:lnTo>
                    <a:pt x="4259573" y="6438900"/>
                  </a:lnTo>
                  <a:lnTo>
                    <a:pt x="4295479" y="6400800"/>
                  </a:lnTo>
                  <a:lnTo>
                    <a:pt x="4331024" y="6362700"/>
                  </a:lnTo>
                  <a:lnTo>
                    <a:pt x="4366546" y="6337300"/>
                  </a:lnTo>
                  <a:lnTo>
                    <a:pt x="4472829" y="6223000"/>
                  </a:lnTo>
                  <a:lnTo>
                    <a:pt x="4508118" y="6197600"/>
                  </a:lnTo>
                  <a:lnTo>
                    <a:pt x="4648213" y="6045200"/>
                  </a:lnTo>
                  <a:lnTo>
                    <a:pt x="4682904" y="6019800"/>
                  </a:lnTo>
                  <a:lnTo>
                    <a:pt x="4785961" y="5905500"/>
                  </a:lnTo>
                  <a:lnTo>
                    <a:pt x="4853681" y="5829300"/>
                  </a:lnTo>
                  <a:lnTo>
                    <a:pt x="4887205" y="5791200"/>
                  </a:lnTo>
                  <a:lnTo>
                    <a:pt x="4920487" y="5765800"/>
                  </a:lnTo>
                  <a:lnTo>
                    <a:pt x="4986270" y="5689600"/>
                  </a:lnTo>
                  <a:lnTo>
                    <a:pt x="5052763" y="5613400"/>
                  </a:lnTo>
                  <a:lnTo>
                    <a:pt x="5085686" y="5562600"/>
                  </a:lnTo>
                  <a:lnTo>
                    <a:pt x="5150863" y="5486400"/>
                  </a:lnTo>
                  <a:lnTo>
                    <a:pt x="5215126" y="5410200"/>
                  </a:lnTo>
                  <a:lnTo>
                    <a:pt x="5278444" y="5334000"/>
                  </a:lnTo>
                  <a:lnTo>
                    <a:pt x="5340787" y="5257800"/>
                  </a:lnTo>
                  <a:lnTo>
                    <a:pt x="5371584" y="5207000"/>
                  </a:lnTo>
                  <a:lnTo>
                    <a:pt x="5402126" y="5168900"/>
                  </a:lnTo>
                  <a:lnTo>
                    <a:pt x="5432409" y="5130800"/>
                  </a:lnTo>
                  <a:lnTo>
                    <a:pt x="5462430" y="5092700"/>
                  </a:lnTo>
                  <a:lnTo>
                    <a:pt x="5492185" y="5054600"/>
                  </a:lnTo>
                  <a:lnTo>
                    <a:pt x="5521669" y="5003800"/>
                  </a:lnTo>
                  <a:lnTo>
                    <a:pt x="5550880" y="4965700"/>
                  </a:lnTo>
                  <a:lnTo>
                    <a:pt x="5579814" y="4927600"/>
                  </a:lnTo>
                  <a:lnTo>
                    <a:pt x="5608466" y="4889500"/>
                  </a:lnTo>
                  <a:lnTo>
                    <a:pt x="5636834" y="4838700"/>
                  </a:lnTo>
                  <a:lnTo>
                    <a:pt x="5664913" y="4800600"/>
                  </a:lnTo>
                  <a:lnTo>
                    <a:pt x="5692699" y="4762500"/>
                  </a:lnTo>
                  <a:lnTo>
                    <a:pt x="5720189" y="4724400"/>
                  </a:lnTo>
                  <a:lnTo>
                    <a:pt x="5747379" y="4673600"/>
                  </a:lnTo>
                  <a:lnTo>
                    <a:pt x="5774266" y="4635500"/>
                  </a:lnTo>
                  <a:lnTo>
                    <a:pt x="5800845" y="4584700"/>
                  </a:lnTo>
                  <a:lnTo>
                    <a:pt x="5827113" y="4546600"/>
                  </a:lnTo>
                  <a:lnTo>
                    <a:pt x="5853066" y="4508500"/>
                  </a:lnTo>
                  <a:lnTo>
                    <a:pt x="5878700" y="4457700"/>
                  </a:lnTo>
                  <a:lnTo>
                    <a:pt x="5904012" y="4419600"/>
                  </a:lnTo>
                  <a:lnTo>
                    <a:pt x="5928997" y="4368800"/>
                  </a:lnTo>
                  <a:lnTo>
                    <a:pt x="5953653" y="4330700"/>
                  </a:lnTo>
                  <a:lnTo>
                    <a:pt x="5977975" y="4292600"/>
                  </a:lnTo>
                  <a:lnTo>
                    <a:pt x="6001959" y="4241800"/>
                  </a:lnTo>
                  <a:lnTo>
                    <a:pt x="6025602" y="4203700"/>
                  </a:lnTo>
                  <a:lnTo>
                    <a:pt x="6048901" y="4152900"/>
                  </a:lnTo>
                  <a:lnTo>
                    <a:pt x="6071850" y="4114800"/>
                  </a:lnTo>
                  <a:lnTo>
                    <a:pt x="6094447" y="4064000"/>
                  </a:lnTo>
                  <a:lnTo>
                    <a:pt x="6116688" y="4013200"/>
                  </a:lnTo>
                  <a:lnTo>
                    <a:pt x="6138569" y="3975100"/>
                  </a:lnTo>
                  <a:lnTo>
                    <a:pt x="6160087" y="3924300"/>
                  </a:lnTo>
                  <a:lnTo>
                    <a:pt x="6181236" y="3886200"/>
                  </a:lnTo>
                  <a:lnTo>
                    <a:pt x="6202015" y="3835400"/>
                  </a:lnTo>
                  <a:lnTo>
                    <a:pt x="6222419" y="3784600"/>
                  </a:lnTo>
                  <a:lnTo>
                    <a:pt x="6242444" y="3746500"/>
                  </a:lnTo>
                  <a:lnTo>
                    <a:pt x="6262086" y="3695700"/>
                  </a:lnTo>
                  <a:lnTo>
                    <a:pt x="6281342" y="3644900"/>
                  </a:lnTo>
                  <a:lnTo>
                    <a:pt x="6300208" y="3606800"/>
                  </a:lnTo>
                  <a:lnTo>
                    <a:pt x="6318681" y="3556000"/>
                  </a:lnTo>
                  <a:lnTo>
                    <a:pt x="6336756" y="3505200"/>
                  </a:lnTo>
                  <a:lnTo>
                    <a:pt x="6354430" y="3454400"/>
                  </a:lnTo>
                  <a:lnTo>
                    <a:pt x="6371699" y="3416300"/>
                  </a:lnTo>
                  <a:lnTo>
                    <a:pt x="6388559" y="3365500"/>
                  </a:lnTo>
                  <a:lnTo>
                    <a:pt x="6405007" y="3314700"/>
                  </a:lnTo>
                  <a:lnTo>
                    <a:pt x="6421038" y="3263900"/>
                  </a:lnTo>
                  <a:lnTo>
                    <a:pt x="6436650" y="3213100"/>
                  </a:lnTo>
                  <a:lnTo>
                    <a:pt x="6451837" y="3175000"/>
                  </a:lnTo>
                  <a:lnTo>
                    <a:pt x="6466491" y="3124200"/>
                  </a:lnTo>
                  <a:lnTo>
                    <a:pt x="6480584" y="3073400"/>
                  </a:lnTo>
                  <a:lnTo>
                    <a:pt x="6494110" y="3022600"/>
                  </a:lnTo>
                  <a:lnTo>
                    <a:pt x="6507060" y="2971800"/>
                  </a:lnTo>
                  <a:lnTo>
                    <a:pt x="6519430" y="2921000"/>
                  </a:lnTo>
                  <a:lnTo>
                    <a:pt x="6531211" y="2870200"/>
                  </a:lnTo>
                  <a:lnTo>
                    <a:pt x="6542397" y="2819400"/>
                  </a:lnTo>
                  <a:lnTo>
                    <a:pt x="6552980" y="2781300"/>
                  </a:lnTo>
                  <a:lnTo>
                    <a:pt x="6562954" y="2730500"/>
                  </a:lnTo>
                  <a:lnTo>
                    <a:pt x="6572313" y="2679700"/>
                  </a:lnTo>
                  <a:lnTo>
                    <a:pt x="6581048" y="2628900"/>
                  </a:lnTo>
                  <a:lnTo>
                    <a:pt x="6589153" y="2578100"/>
                  </a:lnTo>
                  <a:lnTo>
                    <a:pt x="6596622" y="2527300"/>
                  </a:lnTo>
                  <a:lnTo>
                    <a:pt x="6603447" y="2476500"/>
                  </a:lnTo>
                  <a:lnTo>
                    <a:pt x="6609621" y="2425700"/>
                  </a:lnTo>
                  <a:lnTo>
                    <a:pt x="6615138" y="2374900"/>
                  </a:lnTo>
                  <a:lnTo>
                    <a:pt x="6619990" y="2336800"/>
                  </a:lnTo>
                  <a:lnTo>
                    <a:pt x="6624171" y="2286000"/>
                  </a:lnTo>
                  <a:lnTo>
                    <a:pt x="6627674" y="2235200"/>
                  </a:lnTo>
                  <a:lnTo>
                    <a:pt x="6630491" y="2184400"/>
                  </a:lnTo>
                  <a:lnTo>
                    <a:pt x="6632617" y="2133600"/>
                  </a:lnTo>
                  <a:lnTo>
                    <a:pt x="6634043" y="2082800"/>
                  </a:lnTo>
                  <a:lnTo>
                    <a:pt x="6634763" y="2032000"/>
                  </a:lnTo>
                  <a:lnTo>
                    <a:pt x="6634771" y="1981200"/>
                  </a:lnTo>
                  <a:lnTo>
                    <a:pt x="6634058" y="1943100"/>
                  </a:lnTo>
                  <a:lnTo>
                    <a:pt x="6632619" y="1892300"/>
                  </a:lnTo>
                  <a:lnTo>
                    <a:pt x="6630447" y="1841500"/>
                  </a:lnTo>
                  <a:lnTo>
                    <a:pt x="6627534" y="1790700"/>
                  </a:lnTo>
                  <a:lnTo>
                    <a:pt x="6623873" y="1739900"/>
                  </a:lnTo>
                  <a:lnTo>
                    <a:pt x="6619458" y="1689100"/>
                  </a:lnTo>
                  <a:lnTo>
                    <a:pt x="6614282" y="1638300"/>
                  </a:lnTo>
                  <a:lnTo>
                    <a:pt x="6608338" y="1587500"/>
                  </a:lnTo>
                  <a:lnTo>
                    <a:pt x="6601618" y="1549400"/>
                  </a:lnTo>
                  <a:lnTo>
                    <a:pt x="6594117" y="1498600"/>
                  </a:lnTo>
                  <a:lnTo>
                    <a:pt x="6585826" y="1447800"/>
                  </a:lnTo>
                  <a:lnTo>
                    <a:pt x="6576740" y="1397000"/>
                  </a:lnTo>
                  <a:lnTo>
                    <a:pt x="6566851" y="1346200"/>
                  </a:lnTo>
                  <a:lnTo>
                    <a:pt x="6556152" y="1295400"/>
                  </a:lnTo>
                  <a:lnTo>
                    <a:pt x="6544637" y="1244600"/>
                  </a:lnTo>
                  <a:lnTo>
                    <a:pt x="6532298" y="1193800"/>
                  </a:lnTo>
                  <a:lnTo>
                    <a:pt x="6519129" y="1155700"/>
                  </a:lnTo>
                  <a:lnTo>
                    <a:pt x="6505123" y="1104900"/>
                  </a:lnTo>
                  <a:lnTo>
                    <a:pt x="6490272" y="1054100"/>
                  </a:lnTo>
                  <a:lnTo>
                    <a:pt x="6474570" y="1003300"/>
                  </a:lnTo>
                  <a:lnTo>
                    <a:pt x="6458010" y="952500"/>
                  </a:lnTo>
                  <a:lnTo>
                    <a:pt x="6440585" y="901700"/>
                  </a:lnTo>
                  <a:lnTo>
                    <a:pt x="6422075" y="850900"/>
                  </a:lnTo>
                  <a:lnTo>
                    <a:pt x="6402433" y="812800"/>
                  </a:lnTo>
                  <a:lnTo>
                    <a:pt x="6381651" y="762000"/>
                  </a:lnTo>
                  <a:lnTo>
                    <a:pt x="6359722" y="723900"/>
                  </a:lnTo>
                  <a:lnTo>
                    <a:pt x="6336637" y="673100"/>
                  </a:lnTo>
                  <a:lnTo>
                    <a:pt x="6312389" y="635000"/>
                  </a:lnTo>
                  <a:lnTo>
                    <a:pt x="6286970" y="584200"/>
                  </a:lnTo>
                  <a:lnTo>
                    <a:pt x="6260372" y="546100"/>
                  </a:lnTo>
                  <a:lnTo>
                    <a:pt x="6232589" y="508000"/>
                  </a:lnTo>
                  <a:lnTo>
                    <a:pt x="6203610" y="469900"/>
                  </a:lnTo>
                  <a:lnTo>
                    <a:pt x="6173430" y="431800"/>
                  </a:lnTo>
                  <a:lnTo>
                    <a:pt x="6142041" y="406400"/>
                  </a:lnTo>
                  <a:lnTo>
                    <a:pt x="6109434" y="368300"/>
                  </a:lnTo>
                  <a:lnTo>
                    <a:pt x="6098156" y="355600"/>
                  </a:lnTo>
                  <a:close/>
                </a:path>
                <a:path w="6635115" h="6781800">
                  <a:moveTo>
                    <a:pt x="4430510" y="4597400"/>
                  </a:moveTo>
                  <a:lnTo>
                    <a:pt x="3422555" y="4597400"/>
                  </a:lnTo>
                  <a:lnTo>
                    <a:pt x="3523354" y="4610100"/>
                  </a:lnTo>
                  <a:lnTo>
                    <a:pt x="4380118" y="4610100"/>
                  </a:lnTo>
                  <a:lnTo>
                    <a:pt x="4430510" y="4597400"/>
                  </a:lnTo>
                  <a:close/>
                </a:path>
                <a:path w="6635115" h="6781800">
                  <a:moveTo>
                    <a:pt x="2426186" y="355600"/>
                  </a:moveTo>
                  <a:lnTo>
                    <a:pt x="1595686" y="355600"/>
                  </a:lnTo>
                  <a:lnTo>
                    <a:pt x="1789548" y="406400"/>
                  </a:lnTo>
                  <a:lnTo>
                    <a:pt x="1839007" y="431800"/>
                  </a:lnTo>
                  <a:lnTo>
                    <a:pt x="1886963" y="457200"/>
                  </a:lnTo>
                  <a:lnTo>
                    <a:pt x="1933934" y="469900"/>
                  </a:lnTo>
                  <a:lnTo>
                    <a:pt x="1979928" y="495300"/>
                  </a:lnTo>
                  <a:lnTo>
                    <a:pt x="2024954" y="520700"/>
                  </a:lnTo>
                  <a:lnTo>
                    <a:pt x="2069020" y="546100"/>
                  </a:lnTo>
                  <a:lnTo>
                    <a:pt x="2112135" y="571500"/>
                  </a:lnTo>
                  <a:lnTo>
                    <a:pt x="2154308" y="596900"/>
                  </a:lnTo>
                  <a:lnTo>
                    <a:pt x="2195547" y="622300"/>
                  </a:lnTo>
                  <a:lnTo>
                    <a:pt x="2235861" y="660400"/>
                  </a:lnTo>
                  <a:lnTo>
                    <a:pt x="2275258" y="685800"/>
                  </a:lnTo>
                  <a:lnTo>
                    <a:pt x="2313747" y="711200"/>
                  </a:lnTo>
                  <a:lnTo>
                    <a:pt x="2351336" y="749300"/>
                  </a:lnTo>
                  <a:lnTo>
                    <a:pt x="2388035" y="774700"/>
                  </a:lnTo>
                  <a:lnTo>
                    <a:pt x="2423851" y="812800"/>
                  </a:lnTo>
                  <a:lnTo>
                    <a:pt x="2458794" y="838200"/>
                  </a:lnTo>
                  <a:lnTo>
                    <a:pt x="2492871" y="876300"/>
                  </a:lnTo>
                  <a:lnTo>
                    <a:pt x="2526092" y="914400"/>
                  </a:lnTo>
                  <a:lnTo>
                    <a:pt x="2558465" y="939800"/>
                  </a:lnTo>
                  <a:lnTo>
                    <a:pt x="2589999" y="977900"/>
                  </a:lnTo>
                  <a:lnTo>
                    <a:pt x="2620702" y="1016000"/>
                  </a:lnTo>
                  <a:lnTo>
                    <a:pt x="2650583" y="1054100"/>
                  </a:lnTo>
                  <a:lnTo>
                    <a:pt x="2679651" y="1092200"/>
                  </a:lnTo>
                  <a:lnTo>
                    <a:pt x="2707913" y="1130300"/>
                  </a:lnTo>
                  <a:lnTo>
                    <a:pt x="2735379" y="1168400"/>
                  </a:lnTo>
                  <a:lnTo>
                    <a:pt x="2762057" y="1219200"/>
                  </a:lnTo>
                  <a:lnTo>
                    <a:pt x="2787956" y="1257300"/>
                  </a:lnTo>
                  <a:lnTo>
                    <a:pt x="2813085" y="1295400"/>
                  </a:lnTo>
                  <a:lnTo>
                    <a:pt x="2837451" y="1346200"/>
                  </a:lnTo>
                  <a:lnTo>
                    <a:pt x="2861065" y="1384300"/>
                  </a:lnTo>
                  <a:lnTo>
                    <a:pt x="2883933" y="1422400"/>
                  </a:lnTo>
                  <a:lnTo>
                    <a:pt x="2906065" y="1473200"/>
                  </a:lnTo>
                  <a:lnTo>
                    <a:pt x="2927470" y="1511300"/>
                  </a:lnTo>
                  <a:lnTo>
                    <a:pt x="2948155" y="1562100"/>
                  </a:lnTo>
                  <a:lnTo>
                    <a:pt x="2968130" y="1612900"/>
                  </a:lnTo>
                  <a:lnTo>
                    <a:pt x="2987403" y="1651000"/>
                  </a:lnTo>
                  <a:lnTo>
                    <a:pt x="3005983" y="1701800"/>
                  </a:lnTo>
                  <a:lnTo>
                    <a:pt x="3023879" y="1752600"/>
                  </a:lnTo>
                  <a:lnTo>
                    <a:pt x="3028048" y="1803400"/>
                  </a:lnTo>
                  <a:lnTo>
                    <a:pt x="3016213" y="1854200"/>
                  </a:lnTo>
                  <a:lnTo>
                    <a:pt x="2994545" y="1905000"/>
                  </a:lnTo>
                  <a:lnTo>
                    <a:pt x="2969218" y="1943100"/>
                  </a:lnTo>
                  <a:lnTo>
                    <a:pt x="2508676" y="2743200"/>
                  </a:lnTo>
                  <a:lnTo>
                    <a:pt x="2380419" y="2971800"/>
                  </a:lnTo>
                  <a:lnTo>
                    <a:pt x="2123528" y="3403600"/>
                  </a:lnTo>
                  <a:lnTo>
                    <a:pt x="1814669" y="3937000"/>
                  </a:lnTo>
                  <a:lnTo>
                    <a:pt x="1634245" y="4254500"/>
                  </a:lnTo>
                  <a:lnTo>
                    <a:pt x="1609676" y="4305300"/>
                  </a:lnTo>
                  <a:lnTo>
                    <a:pt x="1595038" y="4343400"/>
                  </a:lnTo>
                  <a:lnTo>
                    <a:pt x="1591323" y="4394200"/>
                  </a:lnTo>
                  <a:lnTo>
                    <a:pt x="1599525" y="4445000"/>
                  </a:lnTo>
                  <a:lnTo>
                    <a:pt x="1620634" y="4483100"/>
                  </a:lnTo>
                  <a:lnTo>
                    <a:pt x="1655644" y="4521200"/>
                  </a:lnTo>
                  <a:lnTo>
                    <a:pt x="1696873" y="4546600"/>
                  </a:lnTo>
                  <a:lnTo>
                    <a:pt x="1745033" y="4572000"/>
                  </a:lnTo>
                  <a:lnTo>
                    <a:pt x="1796251" y="4597400"/>
                  </a:lnTo>
                  <a:lnTo>
                    <a:pt x="4832148" y="4597400"/>
                  </a:lnTo>
                  <a:lnTo>
                    <a:pt x="4883766" y="4584700"/>
                  </a:lnTo>
                  <a:lnTo>
                    <a:pt x="4932659" y="4559300"/>
                  </a:lnTo>
                  <a:lnTo>
                    <a:pt x="4973408" y="4533900"/>
                  </a:lnTo>
                  <a:lnTo>
                    <a:pt x="5000596" y="4495800"/>
                  </a:lnTo>
                  <a:lnTo>
                    <a:pt x="5011860" y="4457700"/>
                  </a:lnTo>
                  <a:lnTo>
                    <a:pt x="5011054" y="4419600"/>
                  </a:lnTo>
                  <a:lnTo>
                    <a:pt x="5000659" y="4356100"/>
                  </a:lnTo>
                  <a:lnTo>
                    <a:pt x="4983158" y="4305300"/>
                  </a:lnTo>
                  <a:lnTo>
                    <a:pt x="4961035" y="4267200"/>
                  </a:lnTo>
                  <a:lnTo>
                    <a:pt x="4938725" y="4229100"/>
                  </a:lnTo>
                  <a:lnTo>
                    <a:pt x="2015143" y="4229100"/>
                  </a:lnTo>
                  <a:lnTo>
                    <a:pt x="3263324" y="2108200"/>
                  </a:lnTo>
                  <a:lnTo>
                    <a:pt x="3660122" y="2108200"/>
                  </a:lnTo>
                  <a:lnTo>
                    <a:pt x="3516486" y="1866900"/>
                  </a:lnTo>
                  <a:lnTo>
                    <a:pt x="3491886" y="1816100"/>
                  </a:lnTo>
                  <a:lnTo>
                    <a:pt x="3482855" y="1765300"/>
                  </a:lnTo>
                  <a:lnTo>
                    <a:pt x="3486878" y="1714500"/>
                  </a:lnTo>
                  <a:lnTo>
                    <a:pt x="3501441" y="1676400"/>
                  </a:lnTo>
                  <a:lnTo>
                    <a:pt x="3524030" y="1625600"/>
                  </a:lnTo>
                  <a:lnTo>
                    <a:pt x="3549848" y="1587500"/>
                  </a:lnTo>
                  <a:lnTo>
                    <a:pt x="3576315" y="1536700"/>
                  </a:lnTo>
                  <a:lnTo>
                    <a:pt x="3603429" y="1498600"/>
                  </a:lnTo>
                  <a:lnTo>
                    <a:pt x="3631188" y="1447800"/>
                  </a:lnTo>
                  <a:lnTo>
                    <a:pt x="3659589" y="1409700"/>
                  </a:lnTo>
                  <a:lnTo>
                    <a:pt x="3688630" y="1371600"/>
                  </a:lnTo>
                  <a:lnTo>
                    <a:pt x="3703469" y="1346200"/>
                  </a:lnTo>
                  <a:lnTo>
                    <a:pt x="3255822" y="1346200"/>
                  </a:lnTo>
                  <a:lnTo>
                    <a:pt x="3246259" y="1333500"/>
                  </a:lnTo>
                  <a:lnTo>
                    <a:pt x="3239558" y="1333500"/>
                  </a:lnTo>
                  <a:lnTo>
                    <a:pt x="3235308" y="1320800"/>
                  </a:lnTo>
                  <a:lnTo>
                    <a:pt x="3220022" y="1295400"/>
                  </a:lnTo>
                  <a:lnTo>
                    <a:pt x="3205119" y="1270000"/>
                  </a:lnTo>
                  <a:lnTo>
                    <a:pt x="3190337" y="1244600"/>
                  </a:lnTo>
                  <a:lnTo>
                    <a:pt x="3175415" y="1219200"/>
                  </a:lnTo>
                  <a:lnTo>
                    <a:pt x="3150237" y="1181100"/>
                  </a:lnTo>
                  <a:lnTo>
                    <a:pt x="3124524" y="1130300"/>
                  </a:lnTo>
                  <a:lnTo>
                    <a:pt x="3098268" y="1092200"/>
                  </a:lnTo>
                  <a:lnTo>
                    <a:pt x="3071461" y="1054100"/>
                  </a:lnTo>
                  <a:lnTo>
                    <a:pt x="3044093" y="1003300"/>
                  </a:lnTo>
                  <a:lnTo>
                    <a:pt x="3016157" y="965200"/>
                  </a:lnTo>
                  <a:lnTo>
                    <a:pt x="2987644" y="927100"/>
                  </a:lnTo>
                  <a:lnTo>
                    <a:pt x="2958545" y="889000"/>
                  </a:lnTo>
                  <a:lnTo>
                    <a:pt x="2928852" y="850900"/>
                  </a:lnTo>
                  <a:lnTo>
                    <a:pt x="2898557" y="812800"/>
                  </a:lnTo>
                  <a:lnTo>
                    <a:pt x="2867650" y="774700"/>
                  </a:lnTo>
                  <a:lnTo>
                    <a:pt x="2836124" y="736600"/>
                  </a:lnTo>
                  <a:lnTo>
                    <a:pt x="2803969" y="698500"/>
                  </a:lnTo>
                  <a:lnTo>
                    <a:pt x="2771178" y="660400"/>
                  </a:lnTo>
                  <a:lnTo>
                    <a:pt x="2737742" y="622300"/>
                  </a:lnTo>
                  <a:lnTo>
                    <a:pt x="2703652" y="596900"/>
                  </a:lnTo>
                  <a:lnTo>
                    <a:pt x="2668899" y="558800"/>
                  </a:lnTo>
                  <a:lnTo>
                    <a:pt x="2633476" y="520700"/>
                  </a:lnTo>
                  <a:lnTo>
                    <a:pt x="2597373" y="495300"/>
                  </a:lnTo>
                  <a:lnTo>
                    <a:pt x="2560583" y="457200"/>
                  </a:lnTo>
                  <a:lnTo>
                    <a:pt x="2523096" y="431800"/>
                  </a:lnTo>
                  <a:lnTo>
                    <a:pt x="2484905" y="406400"/>
                  </a:lnTo>
                  <a:lnTo>
                    <a:pt x="2446000" y="368300"/>
                  </a:lnTo>
                  <a:lnTo>
                    <a:pt x="2426186" y="355600"/>
                  </a:lnTo>
                  <a:close/>
                </a:path>
                <a:path w="6635115" h="6781800">
                  <a:moveTo>
                    <a:pt x="3660122" y="2108200"/>
                  </a:moveTo>
                  <a:lnTo>
                    <a:pt x="3263324" y="2108200"/>
                  </a:lnTo>
                  <a:lnTo>
                    <a:pt x="4521145" y="4229100"/>
                  </a:lnTo>
                  <a:lnTo>
                    <a:pt x="4938725" y="4229100"/>
                  </a:lnTo>
                  <a:lnTo>
                    <a:pt x="4908979" y="4178300"/>
                  </a:lnTo>
                  <a:lnTo>
                    <a:pt x="4830820" y="4051300"/>
                  </a:lnTo>
                  <a:lnTo>
                    <a:pt x="4752573" y="3911600"/>
                  </a:lnTo>
                  <a:lnTo>
                    <a:pt x="4517320" y="3530600"/>
                  </a:lnTo>
                  <a:lnTo>
                    <a:pt x="4438738" y="3390900"/>
                  </a:lnTo>
                  <a:lnTo>
                    <a:pt x="4281336" y="3136900"/>
                  </a:lnTo>
                  <a:lnTo>
                    <a:pt x="4202520" y="2997200"/>
                  </a:lnTo>
                  <a:lnTo>
                    <a:pt x="4044664" y="2743200"/>
                  </a:lnTo>
                  <a:lnTo>
                    <a:pt x="3965628" y="2603500"/>
                  </a:lnTo>
                  <a:lnTo>
                    <a:pt x="3728107" y="2222500"/>
                  </a:lnTo>
                  <a:lnTo>
                    <a:pt x="3660122" y="2108200"/>
                  </a:lnTo>
                  <a:close/>
                </a:path>
                <a:path w="6635115" h="6781800">
                  <a:moveTo>
                    <a:pt x="5367859" y="25400"/>
                  </a:moveTo>
                  <a:lnTo>
                    <a:pt x="4973346" y="25400"/>
                  </a:lnTo>
                  <a:lnTo>
                    <a:pt x="4689263" y="101600"/>
                  </a:lnTo>
                  <a:lnTo>
                    <a:pt x="4643011" y="127000"/>
                  </a:lnTo>
                  <a:lnTo>
                    <a:pt x="4597088" y="139700"/>
                  </a:lnTo>
                  <a:lnTo>
                    <a:pt x="4506258" y="190500"/>
                  </a:lnTo>
                  <a:lnTo>
                    <a:pt x="4461362" y="203200"/>
                  </a:lnTo>
                  <a:lnTo>
                    <a:pt x="4416822" y="228600"/>
                  </a:lnTo>
                  <a:lnTo>
                    <a:pt x="4372644" y="266700"/>
                  </a:lnTo>
                  <a:lnTo>
                    <a:pt x="4246168" y="342900"/>
                  </a:lnTo>
                  <a:lnTo>
                    <a:pt x="4204899" y="381000"/>
                  </a:lnTo>
                  <a:lnTo>
                    <a:pt x="4123714" y="431800"/>
                  </a:lnTo>
                  <a:lnTo>
                    <a:pt x="4083802" y="469900"/>
                  </a:lnTo>
                  <a:lnTo>
                    <a:pt x="4044346" y="495300"/>
                  </a:lnTo>
                  <a:lnTo>
                    <a:pt x="4005350" y="533400"/>
                  </a:lnTo>
                  <a:lnTo>
                    <a:pt x="3966816" y="558800"/>
                  </a:lnTo>
                  <a:lnTo>
                    <a:pt x="3928746" y="596900"/>
                  </a:lnTo>
                  <a:lnTo>
                    <a:pt x="3891143" y="622300"/>
                  </a:lnTo>
                  <a:lnTo>
                    <a:pt x="3854009" y="660400"/>
                  </a:lnTo>
                  <a:lnTo>
                    <a:pt x="3817347" y="698500"/>
                  </a:lnTo>
                  <a:lnTo>
                    <a:pt x="3781159" y="723900"/>
                  </a:lnTo>
                  <a:lnTo>
                    <a:pt x="3745448" y="762000"/>
                  </a:lnTo>
                  <a:lnTo>
                    <a:pt x="3710216" y="800100"/>
                  </a:lnTo>
                  <a:lnTo>
                    <a:pt x="3675465" y="838200"/>
                  </a:lnTo>
                  <a:lnTo>
                    <a:pt x="3641199" y="876300"/>
                  </a:lnTo>
                  <a:lnTo>
                    <a:pt x="3607419" y="901700"/>
                  </a:lnTo>
                  <a:lnTo>
                    <a:pt x="3574128" y="939800"/>
                  </a:lnTo>
                  <a:lnTo>
                    <a:pt x="3541329" y="977900"/>
                  </a:lnTo>
                  <a:lnTo>
                    <a:pt x="3509023" y="1016000"/>
                  </a:lnTo>
                  <a:lnTo>
                    <a:pt x="3477214" y="1066800"/>
                  </a:lnTo>
                  <a:lnTo>
                    <a:pt x="3445904" y="1104900"/>
                  </a:lnTo>
                  <a:lnTo>
                    <a:pt x="3415095" y="1143000"/>
                  </a:lnTo>
                  <a:lnTo>
                    <a:pt x="3384790" y="1181100"/>
                  </a:lnTo>
                  <a:lnTo>
                    <a:pt x="3354992" y="1219200"/>
                  </a:lnTo>
                  <a:lnTo>
                    <a:pt x="3325702" y="1270000"/>
                  </a:lnTo>
                  <a:lnTo>
                    <a:pt x="3296923" y="1308100"/>
                  </a:lnTo>
                  <a:lnTo>
                    <a:pt x="3268658" y="1346200"/>
                  </a:lnTo>
                  <a:lnTo>
                    <a:pt x="3703469" y="1346200"/>
                  </a:lnTo>
                  <a:lnTo>
                    <a:pt x="3718308" y="1320800"/>
                  </a:lnTo>
                  <a:lnTo>
                    <a:pt x="3748620" y="1282700"/>
                  </a:lnTo>
                  <a:lnTo>
                    <a:pt x="3779565" y="1244600"/>
                  </a:lnTo>
                  <a:lnTo>
                    <a:pt x="3811140" y="1206500"/>
                  </a:lnTo>
                  <a:lnTo>
                    <a:pt x="3843342" y="1168400"/>
                  </a:lnTo>
                  <a:lnTo>
                    <a:pt x="3876170" y="1130300"/>
                  </a:lnTo>
                  <a:lnTo>
                    <a:pt x="3909619" y="1092200"/>
                  </a:lnTo>
                  <a:lnTo>
                    <a:pt x="3943689" y="1054100"/>
                  </a:lnTo>
                  <a:lnTo>
                    <a:pt x="3978376" y="1016000"/>
                  </a:lnTo>
                  <a:lnTo>
                    <a:pt x="4013679" y="990600"/>
                  </a:lnTo>
                  <a:lnTo>
                    <a:pt x="4049594" y="952500"/>
                  </a:lnTo>
                  <a:lnTo>
                    <a:pt x="4086120" y="914400"/>
                  </a:lnTo>
                  <a:lnTo>
                    <a:pt x="4123253" y="889000"/>
                  </a:lnTo>
                  <a:lnTo>
                    <a:pt x="4160992" y="850900"/>
                  </a:lnTo>
                  <a:lnTo>
                    <a:pt x="4199333" y="825500"/>
                  </a:lnTo>
                  <a:lnTo>
                    <a:pt x="4238275" y="787400"/>
                  </a:lnTo>
                  <a:lnTo>
                    <a:pt x="4277815" y="762000"/>
                  </a:lnTo>
                  <a:lnTo>
                    <a:pt x="4317951" y="723900"/>
                  </a:lnTo>
                  <a:lnTo>
                    <a:pt x="4399999" y="673100"/>
                  </a:lnTo>
                  <a:lnTo>
                    <a:pt x="4441906" y="635000"/>
                  </a:lnTo>
                  <a:lnTo>
                    <a:pt x="4527476" y="584200"/>
                  </a:lnTo>
                  <a:lnTo>
                    <a:pt x="4615370" y="533400"/>
                  </a:lnTo>
                  <a:lnTo>
                    <a:pt x="4705567" y="482600"/>
                  </a:lnTo>
                  <a:lnTo>
                    <a:pt x="4751523" y="457200"/>
                  </a:lnTo>
                  <a:lnTo>
                    <a:pt x="4796530" y="444500"/>
                  </a:lnTo>
                  <a:lnTo>
                    <a:pt x="4842316" y="419100"/>
                  </a:lnTo>
                  <a:lnTo>
                    <a:pt x="5031900" y="368300"/>
                  </a:lnTo>
                  <a:lnTo>
                    <a:pt x="5080566" y="368300"/>
                  </a:lnTo>
                  <a:lnTo>
                    <a:pt x="5129605" y="355600"/>
                  </a:lnTo>
                  <a:lnTo>
                    <a:pt x="6098156" y="355600"/>
                  </a:lnTo>
                  <a:lnTo>
                    <a:pt x="6075601" y="330200"/>
                  </a:lnTo>
                  <a:lnTo>
                    <a:pt x="6040536" y="304800"/>
                  </a:lnTo>
                  <a:lnTo>
                    <a:pt x="6004230" y="279400"/>
                  </a:lnTo>
                  <a:lnTo>
                    <a:pt x="5966676" y="241300"/>
                  </a:lnTo>
                  <a:lnTo>
                    <a:pt x="5927865" y="215900"/>
                  </a:lnTo>
                  <a:lnTo>
                    <a:pt x="5887790" y="190500"/>
                  </a:lnTo>
                  <a:lnTo>
                    <a:pt x="5846444" y="177800"/>
                  </a:lnTo>
                  <a:lnTo>
                    <a:pt x="5803818" y="152400"/>
                  </a:lnTo>
                  <a:lnTo>
                    <a:pt x="5759905" y="127000"/>
                  </a:lnTo>
                  <a:lnTo>
                    <a:pt x="5714697" y="114300"/>
                  </a:lnTo>
                  <a:lnTo>
                    <a:pt x="5668186" y="88900"/>
                  </a:lnTo>
                  <a:lnTo>
                    <a:pt x="5571224" y="63500"/>
                  </a:lnTo>
                  <a:lnTo>
                    <a:pt x="5468959" y="38100"/>
                  </a:lnTo>
                  <a:lnTo>
                    <a:pt x="5418295" y="38100"/>
                  </a:lnTo>
                  <a:lnTo>
                    <a:pt x="5367859" y="25400"/>
                  </a:lnTo>
                  <a:close/>
                </a:path>
                <a:path w="6635115" h="6781800">
                  <a:moveTo>
                    <a:pt x="1637087" y="12700"/>
                  </a:moveTo>
                  <a:lnTo>
                    <a:pt x="1316991" y="12700"/>
                  </a:lnTo>
                  <a:lnTo>
                    <a:pt x="1272472" y="25400"/>
                  </a:lnTo>
                  <a:lnTo>
                    <a:pt x="1683829" y="25400"/>
                  </a:lnTo>
                  <a:lnTo>
                    <a:pt x="1637087" y="12700"/>
                  </a:lnTo>
                  <a:close/>
                </a:path>
                <a:path w="6635115" h="6781800">
                  <a:moveTo>
                    <a:pt x="5267697" y="12700"/>
                  </a:moveTo>
                  <a:lnTo>
                    <a:pt x="5119324" y="12700"/>
                  </a:lnTo>
                  <a:lnTo>
                    <a:pt x="5070390" y="25400"/>
                  </a:lnTo>
                  <a:lnTo>
                    <a:pt x="5317658" y="25400"/>
                  </a:lnTo>
                  <a:lnTo>
                    <a:pt x="5267697" y="12700"/>
                  </a:lnTo>
                  <a:close/>
                </a:path>
                <a:path w="6635115" h="6781800">
                  <a:moveTo>
                    <a:pt x="1544282" y="0"/>
                  </a:moveTo>
                  <a:lnTo>
                    <a:pt x="1407017" y="0"/>
                  </a:lnTo>
                  <a:lnTo>
                    <a:pt x="1361845" y="12700"/>
                  </a:lnTo>
                  <a:lnTo>
                    <a:pt x="1590566" y="12700"/>
                  </a:lnTo>
                  <a:lnTo>
                    <a:pt x="1544282" y="0"/>
                  </a:lnTo>
                  <a:close/>
                </a:path>
              </a:pathLst>
            </a:custGeom>
            <a:solidFill>
              <a:srgbClr val="FFFFFF">
                <a:alpha val="59999"/>
              </a:srgbClr>
            </a:solidFill>
          </p:spPr>
          <p:txBody>
            <a:bodyPr wrap="square" lIns="0" tIns="0" rIns="0" bIns="0" rtlCol="0"/>
            <a:lstStyle/>
            <a:p>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object 3"/>
          <p:cNvGrpSpPr/>
          <p:nvPr/>
        </p:nvGrpSpPr>
        <p:grpSpPr>
          <a:xfrm>
            <a:off x="0" y="0"/>
            <a:ext cx="10171430" cy="7560309"/>
            <a:chOff x="0" y="0"/>
            <a:chExt cx="10171430" cy="7560309"/>
          </a:xfrm>
        </p:grpSpPr>
        <p:sp>
          <p:nvSpPr>
            <p:cNvPr id="4" name="object 4"/>
            <p:cNvSpPr/>
            <p:nvPr/>
          </p:nvSpPr>
          <p:spPr>
            <a:xfrm>
              <a:off x="540005" y="7020004"/>
              <a:ext cx="9611995" cy="0"/>
            </a:xfrm>
            <a:custGeom>
              <a:avLst/>
              <a:gdLst/>
              <a:ahLst/>
              <a:cxnLst/>
              <a:rect l="l" t="t" r="r" b="b"/>
              <a:pathLst>
                <a:path w="9611995">
                  <a:moveTo>
                    <a:pt x="9611995" y="0"/>
                  </a:moveTo>
                  <a:lnTo>
                    <a:pt x="0" y="0"/>
                  </a:lnTo>
                </a:path>
              </a:pathLst>
            </a:custGeom>
            <a:ln w="38100">
              <a:solidFill>
                <a:srgbClr val="FF6C17"/>
              </a:solidFill>
            </a:ln>
          </p:spPr>
          <p:txBody>
            <a:bodyPr wrap="square" lIns="0" tIns="0" rIns="0" bIns="0" rtlCol="0"/>
            <a:lstStyle/>
            <a:p>
              <a:endParaRPr/>
            </a:p>
          </p:txBody>
        </p:sp>
        <p:pic>
          <p:nvPicPr>
            <p:cNvPr id="5" name="object 5"/>
            <p:cNvPicPr/>
            <p:nvPr/>
          </p:nvPicPr>
          <p:blipFill>
            <a:blip r:embed="rId2" cstate="print"/>
            <a:stretch>
              <a:fillRect/>
            </a:stretch>
          </p:blipFill>
          <p:spPr>
            <a:xfrm>
              <a:off x="0" y="0"/>
              <a:ext cx="3702182" cy="7560005"/>
            </a:xfrm>
            <a:prstGeom prst="rect">
              <a:avLst/>
            </a:prstGeom>
          </p:spPr>
        </p:pic>
      </p:grpSp>
      <p:pic>
        <p:nvPicPr>
          <p:cNvPr id="6" name="object 6"/>
          <p:cNvPicPr/>
          <p:nvPr/>
        </p:nvPicPr>
        <p:blipFill>
          <a:blip r:embed="rId3" cstate="print"/>
          <a:stretch>
            <a:fillRect/>
          </a:stretch>
        </p:blipFill>
        <p:spPr>
          <a:xfrm>
            <a:off x="9109382" y="7156805"/>
            <a:ext cx="1042617" cy="238951"/>
          </a:xfrm>
          <a:prstGeom prst="rect">
            <a:avLst/>
          </a:prstGeom>
        </p:spPr>
      </p:pic>
      <p:sp>
        <p:nvSpPr>
          <p:cNvPr id="7" name="object 7"/>
          <p:cNvSpPr txBox="1"/>
          <p:nvPr/>
        </p:nvSpPr>
        <p:spPr>
          <a:xfrm>
            <a:off x="3782100" y="2684388"/>
            <a:ext cx="3100070" cy="2768707"/>
          </a:xfrm>
          <a:prstGeom prst="rect">
            <a:avLst/>
          </a:prstGeom>
        </p:spPr>
        <p:txBody>
          <a:bodyPr vert="horz" wrap="square" lIns="0" tIns="12700" rIns="0" bIns="0" rtlCol="0">
            <a:spAutoFit/>
          </a:bodyPr>
          <a:lstStyle/>
          <a:p>
            <a:pPr marL="12700" marR="92710">
              <a:lnSpc>
                <a:spcPct val="111100"/>
              </a:lnSpc>
              <a:spcBef>
                <a:spcPts val="100"/>
              </a:spcBef>
            </a:pPr>
            <a:r>
              <a:rPr sz="900" spc="50" dirty="0">
                <a:solidFill>
                  <a:srgbClr val="7F8084"/>
                </a:solidFill>
                <a:latin typeface="Trebuchet MS"/>
                <a:cs typeface="Trebuchet MS"/>
              </a:rPr>
              <a:t>Please note that </a:t>
            </a:r>
            <a:r>
              <a:rPr sz="900" spc="40" dirty="0">
                <a:solidFill>
                  <a:srgbClr val="7F8084"/>
                </a:solidFill>
                <a:latin typeface="Trebuchet MS"/>
                <a:cs typeface="Trebuchet MS"/>
              </a:rPr>
              <a:t>the </a:t>
            </a:r>
            <a:r>
              <a:rPr sz="900" spc="45" dirty="0">
                <a:solidFill>
                  <a:srgbClr val="7F8084"/>
                </a:solidFill>
                <a:latin typeface="Trebuchet MS"/>
                <a:cs typeface="Trebuchet MS"/>
              </a:rPr>
              <a:t>covering </a:t>
            </a:r>
            <a:r>
              <a:rPr sz="900" spc="15" dirty="0">
                <a:solidFill>
                  <a:srgbClr val="7F8084"/>
                </a:solidFill>
                <a:latin typeface="Trebuchet MS"/>
                <a:cs typeface="Trebuchet MS"/>
              </a:rPr>
              <a:t>letter </a:t>
            </a:r>
            <a:r>
              <a:rPr sz="900" spc="55" dirty="0">
                <a:solidFill>
                  <a:srgbClr val="7F8084"/>
                </a:solidFill>
                <a:latin typeface="Trebuchet MS"/>
                <a:cs typeface="Trebuchet MS"/>
              </a:rPr>
              <a:t>should </a:t>
            </a:r>
            <a:r>
              <a:rPr sz="900" spc="70" dirty="0">
                <a:solidFill>
                  <a:srgbClr val="7F8084"/>
                </a:solidFill>
                <a:latin typeface="Trebuchet MS"/>
                <a:cs typeface="Trebuchet MS"/>
              </a:rPr>
              <a:t>be </a:t>
            </a:r>
            <a:r>
              <a:rPr sz="900" spc="65" dirty="0">
                <a:solidFill>
                  <a:srgbClr val="7F8084"/>
                </a:solidFill>
                <a:latin typeface="Trebuchet MS"/>
                <a:cs typeface="Trebuchet MS"/>
              </a:rPr>
              <a:t>no </a:t>
            </a:r>
            <a:r>
              <a:rPr sz="900" spc="70" dirty="0">
                <a:solidFill>
                  <a:srgbClr val="7F8084"/>
                </a:solidFill>
                <a:latin typeface="Trebuchet MS"/>
                <a:cs typeface="Trebuchet MS"/>
              </a:rPr>
              <a:t> </a:t>
            </a:r>
            <a:r>
              <a:rPr sz="900" spc="55" dirty="0">
                <a:solidFill>
                  <a:srgbClr val="7F8084"/>
                </a:solidFill>
                <a:latin typeface="Trebuchet MS"/>
                <a:cs typeface="Trebuchet MS"/>
              </a:rPr>
              <a:t>more</a:t>
            </a:r>
            <a:r>
              <a:rPr sz="900" spc="-35" dirty="0">
                <a:solidFill>
                  <a:srgbClr val="7F8084"/>
                </a:solidFill>
                <a:latin typeface="Trebuchet MS"/>
                <a:cs typeface="Trebuchet MS"/>
              </a:rPr>
              <a:t> </a:t>
            </a:r>
            <a:r>
              <a:rPr sz="900" spc="55" dirty="0">
                <a:solidFill>
                  <a:srgbClr val="7F8084"/>
                </a:solidFill>
                <a:latin typeface="Trebuchet MS"/>
                <a:cs typeface="Trebuchet MS"/>
              </a:rPr>
              <a:t>than</a:t>
            </a:r>
            <a:r>
              <a:rPr sz="900" spc="-30" dirty="0">
                <a:solidFill>
                  <a:srgbClr val="7F8084"/>
                </a:solidFill>
                <a:latin typeface="Trebuchet MS"/>
                <a:cs typeface="Trebuchet MS"/>
              </a:rPr>
              <a:t> </a:t>
            </a:r>
            <a:r>
              <a:rPr sz="900" spc="55" dirty="0">
                <a:solidFill>
                  <a:srgbClr val="7F8084"/>
                </a:solidFill>
                <a:latin typeface="Trebuchet MS"/>
                <a:cs typeface="Trebuchet MS"/>
              </a:rPr>
              <a:t>2</a:t>
            </a:r>
            <a:r>
              <a:rPr sz="900" spc="-35" dirty="0">
                <a:solidFill>
                  <a:srgbClr val="7F8084"/>
                </a:solidFill>
                <a:latin typeface="Trebuchet MS"/>
                <a:cs typeface="Trebuchet MS"/>
              </a:rPr>
              <a:t> </a:t>
            </a:r>
            <a:r>
              <a:rPr sz="900" spc="95" dirty="0">
                <a:solidFill>
                  <a:srgbClr val="7F8084"/>
                </a:solidFill>
                <a:latin typeface="Trebuchet MS"/>
                <a:cs typeface="Trebuchet MS"/>
              </a:rPr>
              <a:t>pages</a:t>
            </a:r>
            <a:r>
              <a:rPr sz="900" spc="-30" dirty="0">
                <a:solidFill>
                  <a:srgbClr val="7F8084"/>
                </a:solidFill>
                <a:latin typeface="Trebuchet MS"/>
                <a:cs typeface="Trebuchet MS"/>
              </a:rPr>
              <a:t> </a:t>
            </a:r>
            <a:r>
              <a:rPr sz="900" spc="50" dirty="0">
                <a:solidFill>
                  <a:srgbClr val="7F8084"/>
                </a:solidFill>
                <a:latin typeface="Trebuchet MS"/>
                <a:cs typeface="Trebuchet MS"/>
              </a:rPr>
              <a:t>of</a:t>
            </a:r>
            <a:r>
              <a:rPr sz="900" spc="-30" dirty="0">
                <a:solidFill>
                  <a:srgbClr val="7F8084"/>
                </a:solidFill>
                <a:latin typeface="Trebuchet MS"/>
                <a:cs typeface="Trebuchet MS"/>
              </a:rPr>
              <a:t> </a:t>
            </a:r>
            <a:r>
              <a:rPr sz="900" spc="70" dirty="0">
                <a:solidFill>
                  <a:srgbClr val="7F8084"/>
                </a:solidFill>
                <a:latin typeface="Trebuchet MS"/>
                <a:cs typeface="Trebuchet MS"/>
              </a:rPr>
              <a:t>A4</a:t>
            </a:r>
            <a:r>
              <a:rPr sz="900" spc="-35" dirty="0">
                <a:solidFill>
                  <a:srgbClr val="7F8084"/>
                </a:solidFill>
                <a:latin typeface="Trebuchet MS"/>
                <a:cs typeface="Trebuchet MS"/>
              </a:rPr>
              <a:t> </a:t>
            </a:r>
            <a:r>
              <a:rPr sz="900" spc="80" dirty="0">
                <a:solidFill>
                  <a:srgbClr val="7F8084"/>
                </a:solidFill>
                <a:latin typeface="Trebuchet MS"/>
                <a:cs typeface="Trebuchet MS"/>
              </a:rPr>
              <a:t>and</a:t>
            </a:r>
            <a:r>
              <a:rPr sz="900" spc="-30" dirty="0">
                <a:solidFill>
                  <a:srgbClr val="7F8084"/>
                </a:solidFill>
                <a:latin typeface="Trebuchet MS"/>
                <a:cs typeface="Trebuchet MS"/>
              </a:rPr>
              <a:t> </a:t>
            </a:r>
            <a:r>
              <a:rPr sz="900" spc="55" dirty="0">
                <a:solidFill>
                  <a:srgbClr val="7F8084"/>
                </a:solidFill>
                <a:latin typeface="Trebuchet MS"/>
                <a:cs typeface="Trebuchet MS"/>
              </a:rPr>
              <a:t>should</a:t>
            </a:r>
            <a:r>
              <a:rPr sz="900" spc="-35" dirty="0">
                <a:solidFill>
                  <a:srgbClr val="7F8084"/>
                </a:solidFill>
                <a:latin typeface="Trebuchet MS"/>
                <a:cs typeface="Trebuchet MS"/>
              </a:rPr>
              <a:t> </a:t>
            </a:r>
            <a:r>
              <a:rPr sz="900" spc="60" dirty="0">
                <a:solidFill>
                  <a:srgbClr val="7F8084"/>
                </a:solidFill>
                <a:latin typeface="Trebuchet MS"/>
                <a:cs typeface="Trebuchet MS"/>
              </a:rPr>
              <a:t>summarise</a:t>
            </a:r>
            <a:r>
              <a:rPr sz="900" spc="-30" dirty="0">
                <a:solidFill>
                  <a:srgbClr val="7F8084"/>
                </a:solidFill>
                <a:latin typeface="Trebuchet MS"/>
                <a:cs typeface="Trebuchet MS"/>
              </a:rPr>
              <a:t> </a:t>
            </a:r>
            <a:r>
              <a:rPr sz="900" spc="40" dirty="0">
                <a:solidFill>
                  <a:srgbClr val="7F8084"/>
                </a:solidFill>
                <a:latin typeface="Trebuchet MS"/>
                <a:cs typeface="Trebuchet MS"/>
              </a:rPr>
              <a:t>your </a:t>
            </a:r>
            <a:r>
              <a:rPr sz="900" spc="-254" dirty="0">
                <a:solidFill>
                  <a:srgbClr val="7F8084"/>
                </a:solidFill>
                <a:latin typeface="Trebuchet MS"/>
                <a:cs typeface="Trebuchet MS"/>
              </a:rPr>
              <a:t> </a:t>
            </a:r>
            <a:r>
              <a:rPr sz="900" spc="25" dirty="0">
                <a:solidFill>
                  <a:srgbClr val="7F8084"/>
                </a:solidFill>
                <a:latin typeface="Trebuchet MS"/>
                <a:cs typeface="Trebuchet MS"/>
              </a:rPr>
              <a:t>relevant </a:t>
            </a:r>
            <a:r>
              <a:rPr sz="900" spc="20" dirty="0">
                <a:solidFill>
                  <a:srgbClr val="7F8084"/>
                </a:solidFill>
                <a:latin typeface="Trebuchet MS"/>
                <a:cs typeface="Trebuchet MS"/>
              </a:rPr>
              <a:t>skills </a:t>
            </a:r>
            <a:r>
              <a:rPr sz="900" spc="80" dirty="0">
                <a:solidFill>
                  <a:srgbClr val="7F8084"/>
                </a:solidFill>
                <a:latin typeface="Trebuchet MS"/>
                <a:cs typeface="Trebuchet MS"/>
              </a:rPr>
              <a:t>and </a:t>
            </a:r>
            <a:r>
              <a:rPr sz="900" spc="35" dirty="0">
                <a:solidFill>
                  <a:srgbClr val="7F8084"/>
                </a:solidFill>
                <a:latin typeface="Trebuchet MS"/>
                <a:cs typeface="Trebuchet MS"/>
              </a:rPr>
              <a:t>experience </a:t>
            </a:r>
            <a:r>
              <a:rPr sz="900" spc="80" dirty="0">
                <a:solidFill>
                  <a:srgbClr val="7F8084"/>
                </a:solidFill>
                <a:latin typeface="Trebuchet MS"/>
                <a:cs typeface="Trebuchet MS"/>
              </a:rPr>
              <a:t>and </a:t>
            </a:r>
            <a:r>
              <a:rPr sz="900" spc="45" dirty="0">
                <a:solidFill>
                  <a:srgbClr val="7F8084"/>
                </a:solidFill>
                <a:latin typeface="Trebuchet MS"/>
                <a:cs typeface="Trebuchet MS"/>
              </a:rPr>
              <a:t>motivations </a:t>
            </a:r>
            <a:r>
              <a:rPr sz="900" spc="20" dirty="0">
                <a:solidFill>
                  <a:srgbClr val="7F8084"/>
                </a:solidFill>
                <a:latin typeface="Trebuchet MS"/>
                <a:cs typeface="Trebuchet MS"/>
              </a:rPr>
              <a:t>for </a:t>
            </a:r>
            <a:r>
              <a:rPr sz="900" spc="25" dirty="0">
                <a:solidFill>
                  <a:srgbClr val="7F8084"/>
                </a:solidFill>
                <a:latin typeface="Trebuchet MS"/>
                <a:cs typeface="Trebuchet MS"/>
              </a:rPr>
              <a:t> </a:t>
            </a:r>
            <a:r>
              <a:rPr sz="900" spc="50" dirty="0">
                <a:solidFill>
                  <a:srgbClr val="7F8084"/>
                </a:solidFill>
                <a:latin typeface="Trebuchet MS"/>
                <a:cs typeface="Trebuchet MS"/>
              </a:rPr>
              <a:t>applying</a:t>
            </a:r>
            <a:r>
              <a:rPr sz="900" spc="-30" dirty="0">
                <a:solidFill>
                  <a:srgbClr val="7F8084"/>
                </a:solidFill>
                <a:latin typeface="Trebuchet MS"/>
                <a:cs typeface="Trebuchet MS"/>
              </a:rPr>
              <a:t> </a:t>
            </a:r>
            <a:r>
              <a:rPr sz="900" spc="80" dirty="0">
                <a:solidFill>
                  <a:srgbClr val="7F8084"/>
                </a:solidFill>
                <a:latin typeface="Trebuchet MS"/>
                <a:cs typeface="Trebuchet MS"/>
              </a:rPr>
              <a:t>and</a:t>
            </a:r>
            <a:r>
              <a:rPr sz="900" spc="-25" dirty="0">
                <a:solidFill>
                  <a:srgbClr val="7F8084"/>
                </a:solidFill>
                <a:latin typeface="Trebuchet MS"/>
                <a:cs typeface="Trebuchet MS"/>
              </a:rPr>
              <a:t> </a:t>
            </a:r>
            <a:r>
              <a:rPr sz="900" spc="45" dirty="0">
                <a:solidFill>
                  <a:srgbClr val="7F8084"/>
                </a:solidFill>
                <a:latin typeface="Trebuchet MS"/>
                <a:cs typeface="Trebuchet MS"/>
              </a:rPr>
              <a:t>working</a:t>
            </a:r>
            <a:r>
              <a:rPr sz="900" spc="-25" dirty="0">
                <a:solidFill>
                  <a:srgbClr val="7F8084"/>
                </a:solidFill>
                <a:latin typeface="Trebuchet MS"/>
                <a:cs typeface="Trebuchet MS"/>
              </a:rPr>
              <a:t> </a:t>
            </a:r>
            <a:r>
              <a:rPr sz="900" spc="25" dirty="0">
                <a:solidFill>
                  <a:srgbClr val="7F8084"/>
                </a:solidFill>
                <a:latin typeface="Trebuchet MS"/>
                <a:cs typeface="Trebuchet MS"/>
              </a:rPr>
              <a:t>for</a:t>
            </a:r>
            <a:r>
              <a:rPr sz="900" spc="-30" dirty="0">
                <a:solidFill>
                  <a:srgbClr val="7F8084"/>
                </a:solidFill>
                <a:latin typeface="Trebuchet MS"/>
                <a:cs typeface="Trebuchet MS"/>
              </a:rPr>
              <a:t> </a:t>
            </a:r>
            <a:r>
              <a:rPr sz="900" spc="25" dirty="0">
                <a:solidFill>
                  <a:srgbClr val="7F8084"/>
                </a:solidFill>
                <a:latin typeface="Trebuchet MS"/>
                <a:cs typeface="Trebuchet MS"/>
              </a:rPr>
              <a:t>Blue</a:t>
            </a:r>
            <a:r>
              <a:rPr sz="900" spc="-25" dirty="0">
                <a:solidFill>
                  <a:srgbClr val="7F8084"/>
                </a:solidFill>
                <a:latin typeface="Trebuchet MS"/>
                <a:cs typeface="Trebuchet MS"/>
              </a:rPr>
              <a:t> </a:t>
            </a:r>
            <a:r>
              <a:rPr sz="900" spc="5" dirty="0">
                <a:solidFill>
                  <a:srgbClr val="7F8084"/>
                </a:solidFill>
                <a:latin typeface="Trebuchet MS"/>
                <a:cs typeface="Trebuchet MS"/>
              </a:rPr>
              <a:t>Triangle.</a:t>
            </a:r>
            <a:r>
              <a:rPr sz="900" spc="-25" dirty="0">
                <a:solidFill>
                  <a:srgbClr val="7F8084"/>
                </a:solidFill>
                <a:latin typeface="Trebuchet MS"/>
                <a:cs typeface="Trebuchet MS"/>
              </a:rPr>
              <a:t> </a:t>
            </a:r>
            <a:r>
              <a:rPr sz="900" spc="5" dirty="0">
                <a:solidFill>
                  <a:srgbClr val="7F8084"/>
                </a:solidFill>
                <a:latin typeface="Trebuchet MS"/>
                <a:cs typeface="Trebuchet MS"/>
              </a:rPr>
              <a:t>It</a:t>
            </a:r>
            <a:r>
              <a:rPr sz="900" spc="-25" dirty="0">
                <a:solidFill>
                  <a:srgbClr val="7F8084"/>
                </a:solidFill>
                <a:latin typeface="Trebuchet MS"/>
                <a:cs typeface="Trebuchet MS"/>
              </a:rPr>
              <a:t> </a:t>
            </a:r>
            <a:r>
              <a:rPr sz="900" spc="35" dirty="0">
                <a:solidFill>
                  <a:srgbClr val="7F8084"/>
                </a:solidFill>
                <a:latin typeface="Trebuchet MS"/>
                <a:cs typeface="Trebuchet MS"/>
              </a:rPr>
              <a:t>is</a:t>
            </a:r>
            <a:r>
              <a:rPr sz="900" spc="-30" dirty="0">
                <a:solidFill>
                  <a:srgbClr val="7F8084"/>
                </a:solidFill>
                <a:latin typeface="Trebuchet MS"/>
                <a:cs typeface="Trebuchet MS"/>
              </a:rPr>
              <a:t> </a:t>
            </a:r>
            <a:r>
              <a:rPr sz="900" spc="25" dirty="0">
                <a:solidFill>
                  <a:srgbClr val="7F8084"/>
                </a:solidFill>
                <a:latin typeface="Trebuchet MS"/>
                <a:cs typeface="Trebuchet MS"/>
              </a:rPr>
              <a:t>therefore </a:t>
            </a:r>
            <a:r>
              <a:rPr sz="900" spc="30" dirty="0">
                <a:solidFill>
                  <a:srgbClr val="7F8084"/>
                </a:solidFill>
                <a:latin typeface="Trebuchet MS"/>
                <a:cs typeface="Trebuchet MS"/>
              </a:rPr>
              <a:t> </a:t>
            </a:r>
            <a:r>
              <a:rPr sz="900" spc="80" dirty="0">
                <a:solidFill>
                  <a:srgbClr val="7F8084"/>
                </a:solidFill>
                <a:latin typeface="Trebuchet MS"/>
                <a:cs typeface="Trebuchet MS"/>
              </a:rPr>
              <a:t>an</a:t>
            </a:r>
            <a:r>
              <a:rPr sz="900" spc="-35" dirty="0">
                <a:solidFill>
                  <a:srgbClr val="7F8084"/>
                </a:solidFill>
                <a:latin typeface="Trebuchet MS"/>
                <a:cs typeface="Trebuchet MS"/>
              </a:rPr>
              <a:t> </a:t>
            </a:r>
            <a:r>
              <a:rPr sz="900" spc="45" dirty="0">
                <a:solidFill>
                  <a:srgbClr val="7F8084"/>
                </a:solidFill>
                <a:latin typeface="Trebuchet MS"/>
                <a:cs typeface="Trebuchet MS"/>
              </a:rPr>
              <a:t>important</a:t>
            </a:r>
            <a:r>
              <a:rPr sz="900" spc="-30" dirty="0">
                <a:solidFill>
                  <a:srgbClr val="7F8084"/>
                </a:solidFill>
                <a:latin typeface="Trebuchet MS"/>
                <a:cs typeface="Trebuchet MS"/>
              </a:rPr>
              <a:t> </a:t>
            </a:r>
            <a:r>
              <a:rPr sz="900" spc="50" dirty="0">
                <a:solidFill>
                  <a:srgbClr val="7F8084"/>
                </a:solidFill>
                <a:latin typeface="Trebuchet MS"/>
                <a:cs typeface="Trebuchet MS"/>
              </a:rPr>
              <a:t>part</a:t>
            </a:r>
            <a:r>
              <a:rPr sz="900" spc="-30" dirty="0">
                <a:solidFill>
                  <a:srgbClr val="7F8084"/>
                </a:solidFill>
                <a:latin typeface="Trebuchet MS"/>
                <a:cs typeface="Trebuchet MS"/>
              </a:rPr>
              <a:t> </a:t>
            </a:r>
            <a:r>
              <a:rPr sz="900" spc="50" dirty="0">
                <a:solidFill>
                  <a:srgbClr val="7F8084"/>
                </a:solidFill>
                <a:latin typeface="Trebuchet MS"/>
                <a:cs typeface="Trebuchet MS"/>
              </a:rPr>
              <a:t>of</a:t>
            </a:r>
            <a:r>
              <a:rPr sz="900" spc="-30" dirty="0">
                <a:solidFill>
                  <a:srgbClr val="7F8084"/>
                </a:solidFill>
                <a:latin typeface="Trebuchet MS"/>
                <a:cs typeface="Trebuchet MS"/>
              </a:rPr>
              <a:t> </a:t>
            </a:r>
            <a:r>
              <a:rPr sz="900" spc="40" dirty="0">
                <a:solidFill>
                  <a:srgbClr val="7F8084"/>
                </a:solidFill>
                <a:latin typeface="Trebuchet MS"/>
                <a:cs typeface="Trebuchet MS"/>
              </a:rPr>
              <a:t>the</a:t>
            </a:r>
            <a:r>
              <a:rPr sz="900" spc="-30" dirty="0">
                <a:solidFill>
                  <a:srgbClr val="7F8084"/>
                </a:solidFill>
                <a:latin typeface="Trebuchet MS"/>
                <a:cs typeface="Trebuchet MS"/>
              </a:rPr>
              <a:t> </a:t>
            </a:r>
            <a:r>
              <a:rPr sz="900" spc="45" dirty="0">
                <a:solidFill>
                  <a:srgbClr val="7F8084"/>
                </a:solidFill>
                <a:latin typeface="Trebuchet MS"/>
                <a:cs typeface="Trebuchet MS"/>
              </a:rPr>
              <a:t>application</a:t>
            </a:r>
            <a:r>
              <a:rPr sz="900" spc="-30" dirty="0">
                <a:solidFill>
                  <a:srgbClr val="7F8084"/>
                </a:solidFill>
                <a:latin typeface="Trebuchet MS"/>
                <a:cs typeface="Trebuchet MS"/>
              </a:rPr>
              <a:t> </a:t>
            </a:r>
            <a:r>
              <a:rPr sz="900" spc="80" dirty="0">
                <a:solidFill>
                  <a:srgbClr val="7F8084"/>
                </a:solidFill>
                <a:latin typeface="Trebuchet MS"/>
                <a:cs typeface="Trebuchet MS"/>
              </a:rPr>
              <a:t>and</a:t>
            </a:r>
            <a:r>
              <a:rPr sz="900" spc="-30" dirty="0">
                <a:solidFill>
                  <a:srgbClr val="7F8084"/>
                </a:solidFill>
                <a:latin typeface="Trebuchet MS"/>
                <a:cs typeface="Trebuchet MS"/>
              </a:rPr>
              <a:t> </a:t>
            </a:r>
            <a:r>
              <a:rPr sz="900" dirty="0">
                <a:solidFill>
                  <a:srgbClr val="7F8084"/>
                </a:solidFill>
                <a:latin typeface="Trebuchet MS"/>
                <a:cs typeface="Trebuchet MS"/>
              </a:rPr>
              <a:t>will</a:t>
            </a:r>
            <a:r>
              <a:rPr sz="900" spc="-30" dirty="0">
                <a:solidFill>
                  <a:srgbClr val="7F8084"/>
                </a:solidFill>
                <a:latin typeface="Trebuchet MS"/>
                <a:cs typeface="Trebuchet MS"/>
              </a:rPr>
              <a:t> </a:t>
            </a:r>
            <a:r>
              <a:rPr sz="900" spc="70" dirty="0">
                <a:solidFill>
                  <a:srgbClr val="7F8084"/>
                </a:solidFill>
                <a:latin typeface="Trebuchet MS"/>
                <a:cs typeface="Trebuchet MS"/>
              </a:rPr>
              <a:t>be</a:t>
            </a:r>
            <a:r>
              <a:rPr sz="900" spc="-30" dirty="0">
                <a:solidFill>
                  <a:srgbClr val="7F8084"/>
                </a:solidFill>
                <a:latin typeface="Trebuchet MS"/>
                <a:cs typeface="Trebuchet MS"/>
              </a:rPr>
              <a:t> </a:t>
            </a:r>
            <a:r>
              <a:rPr sz="900" spc="65" dirty="0">
                <a:solidFill>
                  <a:srgbClr val="7F8084"/>
                </a:solidFill>
                <a:latin typeface="Trebuchet MS"/>
                <a:cs typeface="Trebuchet MS"/>
              </a:rPr>
              <a:t>used </a:t>
            </a:r>
            <a:r>
              <a:rPr sz="900" spc="-260" dirty="0">
                <a:solidFill>
                  <a:srgbClr val="7F8084"/>
                </a:solidFill>
                <a:latin typeface="Trebuchet MS"/>
                <a:cs typeface="Trebuchet MS"/>
              </a:rPr>
              <a:t> </a:t>
            </a:r>
            <a:r>
              <a:rPr sz="900" spc="110" dirty="0">
                <a:solidFill>
                  <a:srgbClr val="7F8084"/>
                </a:solidFill>
                <a:latin typeface="Trebuchet MS"/>
                <a:cs typeface="Trebuchet MS"/>
              </a:rPr>
              <a:t>as</a:t>
            </a:r>
            <a:r>
              <a:rPr sz="900" spc="-35" dirty="0">
                <a:solidFill>
                  <a:srgbClr val="7F8084"/>
                </a:solidFill>
                <a:latin typeface="Trebuchet MS"/>
                <a:cs typeface="Trebuchet MS"/>
              </a:rPr>
              <a:t> </a:t>
            </a:r>
            <a:r>
              <a:rPr sz="900" spc="50" dirty="0">
                <a:solidFill>
                  <a:srgbClr val="7F8084"/>
                </a:solidFill>
                <a:latin typeface="Trebuchet MS"/>
                <a:cs typeface="Trebuchet MS"/>
              </a:rPr>
              <a:t>part</a:t>
            </a:r>
            <a:r>
              <a:rPr sz="900" spc="-30" dirty="0">
                <a:solidFill>
                  <a:srgbClr val="7F8084"/>
                </a:solidFill>
                <a:latin typeface="Trebuchet MS"/>
                <a:cs typeface="Trebuchet MS"/>
              </a:rPr>
              <a:t> </a:t>
            </a:r>
            <a:r>
              <a:rPr sz="900" spc="50" dirty="0">
                <a:solidFill>
                  <a:srgbClr val="7F8084"/>
                </a:solidFill>
                <a:latin typeface="Trebuchet MS"/>
                <a:cs typeface="Trebuchet MS"/>
              </a:rPr>
              <a:t>of</a:t>
            </a:r>
            <a:r>
              <a:rPr sz="900" spc="-30" dirty="0">
                <a:solidFill>
                  <a:srgbClr val="7F8084"/>
                </a:solidFill>
                <a:latin typeface="Trebuchet MS"/>
                <a:cs typeface="Trebuchet MS"/>
              </a:rPr>
              <a:t> </a:t>
            </a:r>
            <a:r>
              <a:rPr sz="900" spc="40" dirty="0">
                <a:solidFill>
                  <a:srgbClr val="7F8084"/>
                </a:solidFill>
                <a:latin typeface="Trebuchet MS"/>
                <a:cs typeface="Trebuchet MS"/>
              </a:rPr>
              <a:t>our</a:t>
            </a:r>
            <a:r>
              <a:rPr sz="900" spc="-30" dirty="0">
                <a:solidFill>
                  <a:srgbClr val="7F8084"/>
                </a:solidFill>
                <a:latin typeface="Trebuchet MS"/>
                <a:cs typeface="Trebuchet MS"/>
              </a:rPr>
              <a:t> </a:t>
            </a:r>
            <a:r>
              <a:rPr sz="900" spc="40" dirty="0">
                <a:solidFill>
                  <a:srgbClr val="7F8084"/>
                </a:solidFill>
                <a:latin typeface="Trebuchet MS"/>
                <a:cs typeface="Trebuchet MS"/>
              </a:rPr>
              <a:t>selection</a:t>
            </a:r>
            <a:r>
              <a:rPr sz="900" spc="-30" dirty="0">
                <a:solidFill>
                  <a:srgbClr val="7F8084"/>
                </a:solidFill>
                <a:latin typeface="Trebuchet MS"/>
                <a:cs typeface="Trebuchet MS"/>
              </a:rPr>
              <a:t> </a:t>
            </a:r>
            <a:r>
              <a:rPr sz="900" spc="50" dirty="0">
                <a:solidFill>
                  <a:srgbClr val="7F8084"/>
                </a:solidFill>
                <a:latin typeface="Trebuchet MS"/>
                <a:cs typeface="Trebuchet MS"/>
              </a:rPr>
              <a:t>process.</a:t>
            </a:r>
            <a:endParaRPr sz="900" dirty="0">
              <a:latin typeface="Trebuchet MS"/>
              <a:cs typeface="Trebuchet MS"/>
            </a:endParaRPr>
          </a:p>
          <a:p>
            <a:pPr marL="12700" marR="229235">
              <a:lnSpc>
                <a:spcPct val="111100"/>
              </a:lnSpc>
              <a:spcBef>
                <a:spcPts val="565"/>
              </a:spcBef>
            </a:pPr>
            <a:r>
              <a:rPr sz="900" spc="5" dirty="0">
                <a:solidFill>
                  <a:srgbClr val="7F8084"/>
                </a:solidFill>
                <a:latin typeface="Trebuchet MS"/>
                <a:cs typeface="Trebuchet MS"/>
              </a:rPr>
              <a:t>If</a:t>
            </a:r>
            <a:r>
              <a:rPr sz="900" spc="-30" dirty="0">
                <a:solidFill>
                  <a:srgbClr val="7F8084"/>
                </a:solidFill>
                <a:latin typeface="Trebuchet MS"/>
                <a:cs typeface="Trebuchet MS"/>
              </a:rPr>
              <a:t> </a:t>
            </a:r>
            <a:r>
              <a:rPr sz="900" spc="60" dirty="0">
                <a:solidFill>
                  <a:srgbClr val="7F8084"/>
                </a:solidFill>
                <a:latin typeface="Trebuchet MS"/>
                <a:cs typeface="Trebuchet MS"/>
              </a:rPr>
              <a:t>you</a:t>
            </a:r>
            <a:r>
              <a:rPr sz="900" spc="-25" dirty="0">
                <a:solidFill>
                  <a:srgbClr val="7F8084"/>
                </a:solidFill>
                <a:latin typeface="Trebuchet MS"/>
                <a:cs typeface="Trebuchet MS"/>
              </a:rPr>
              <a:t> </a:t>
            </a:r>
            <a:r>
              <a:rPr sz="900" spc="50" dirty="0">
                <a:solidFill>
                  <a:srgbClr val="7F8084"/>
                </a:solidFill>
                <a:latin typeface="Trebuchet MS"/>
                <a:cs typeface="Trebuchet MS"/>
              </a:rPr>
              <a:t>would</a:t>
            </a:r>
            <a:r>
              <a:rPr sz="900" spc="-30" dirty="0">
                <a:solidFill>
                  <a:srgbClr val="7F8084"/>
                </a:solidFill>
                <a:latin typeface="Trebuchet MS"/>
                <a:cs typeface="Trebuchet MS"/>
              </a:rPr>
              <a:t> </a:t>
            </a:r>
            <a:r>
              <a:rPr sz="900" spc="-10" dirty="0">
                <a:solidFill>
                  <a:srgbClr val="7F8084"/>
                </a:solidFill>
                <a:latin typeface="Trebuchet MS"/>
                <a:cs typeface="Trebuchet MS"/>
              </a:rPr>
              <a:t>like</a:t>
            </a:r>
            <a:r>
              <a:rPr sz="900" spc="-25" dirty="0">
                <a:solidFill>
                  <a:srgbClr val="7F8084"/>
                </a:solidFill>
                <a:latin typeface="Trebuchet MS"/>
                <a:cs typeface="Trebuchet MS"/>
              </a:rPr>
              <a:t> </a:t>
            </a:r>
            <a:r>
              <a:rPr sz="900" spc="114" dirty="0">
                <a:solidFill>
                  <a:srgbClr val="7F8084"/>
                </a:solidFill>
                <a:latin typeface="Trebuchet MS"/>
                <a:cs typeface="Trebuchet MS"/>
              </a:rPr>
              <a:t>a</a:t>
            </a:r>
            <a:r>
              <a:rPr sz="900" spc="-25" dirty="0">
                <a:solidFill>
                  <a:srgbClr val="7F8084"/>
                </a:solidFill>
                <a:latin typeface="Trebuchet MS"/>
                <a:cs typeface="Trebuchet MS"/>
              </a:rPr>
              <a:t> </a:t>
            </a:r>
            <a:r>
              <a:rPr sz="900" spc="25" dirty="0">
                <a:solidFill>
                  <a:srgbClr val="7F8084"/>
                </a:solidFill>
                <a:latin typeface="Trebuchet MS"/>
                <a:cs typeface="Trebuchet MS"/>
              </a:rPr>
              <a:t>confidential,</a:t>
            </a:r>
            <a:r>
              <a:rPr sz="900" spc="-30" dirty="0">
                <a:solidFill>
                  <a:srgbClr val="7F8084"/>
                </a:solidFill>
                <a:latin typeface="Trebuchet MS"/>
                <a:cs typeface="Trebuchet MS"/>
              </a:rPr>
              <a:t> </a:t>
            </a:r>
            <a:r>
              <a:rPr sz="900" spc="30" dirty="0">
                <a:solidFill>
                  <a:srgbClr val="7F8084"/>
                </a:solidFill>
                <a:latin typeface="Trebuchet MS"/>
                <a:cs typeface="Trebuchet MS"/>
              </a:rPr>
              <a:t>informal</a:t>
            </a:r>
            <a:r>
              <a:rPr sz="900" spc="-25" dirty="0">
                <a:solidFill>
                  <a:srgbClr val="7F8084"/>
                </a:solidFill>
                <a:latin typeface="Trebuchet MS"/>
                <a:cs typeface="Trebuchet MS"/>
              </a:rPr>
              <a:t> </a:t>
            </a:r>
            <a:r>
              <a:rPr sz="900" spc="55" dirty="0">
                <a:solidFill>
                  <a:srgbClr val="7F8084"/>
                </a:solidFill>
                <a:latin typeface="Trebuchet MS"/>
                <a:cs typeface="Trebuchet MS"/>
              </a:rPr>
              <a:t>discussion </a:t>
            </a:r>
            <a:r>
              <a:rPr sz="900" spc="-254" dirty="0">
                <a:solidFill>
                  <a:srgbClr val="7F8084"/>
                </a:solidFill>
                <a:latin typeface="Trebuchet MS"/>
                <a:cs typeface="Trebuchet MS"/>
              </a:rPr>
              <a:t> </a:t>
            </a:r>
            <a:r>
              <a:rPr sz="900" spc="40" dirty="0">
                <a:solidFill>
                  <a:srgbClr val="7F8084"/>
                </a:solidFill>
                <a:latin typeface="Trebuchet MS"/>
                <a:cs typeface="Trebuchet MS"/>
              </a:rPr>
              <a:t>the</a:t>
            </a:r>
            <a:r>
              <a:rPr sz="900" spc="55" dirty="0">
                <a:solidFill>
                  <a:srgbClr val="7F8084"/>
                </a:solidFill>
                <a:latin typeface="Trebuchet MS"/>
                <a:cs typeface="Trebuchet MS"/>
              </a:rPr>
              <a:t>n</a:t>
            </a:r>
            <a:r>
              <a:rPr sz="900" spc="-30" dirty="0">
                <a:solidFill>
                  <a:srgbClr val="7F8084"/>
                </a:solidFill>
                <a:latin typeface="Trebuchet MS"/>
                <a:cs typeface="Trebuchet MS"/>
              </a:rPr>
              <a:t> </a:t>
            </a:r>
            <a:r>
              <a:rPr sz="900" spc="65" dirty="0">
                <a:solidFill>
                  <a:srgbClr val="7F8084"/>
                </a:solidFill>
                <a:latin typeface="Trebuchet MS"/>
                <a:cs typeface="Trebuchet MS"/>
              </a:rPr>
              <a:t>p</a:t>
            </a:r>
            <a:r>
              <a:rPr sz="900" spc="-35" dirty="0">
                <a:solidFill>
                  <a:srgbClr val="7F8084"/>
                </a:solidFill>
                <a:latin typeface="Trebuchet MS"/>
                <a:cs typeface="Trebuchet MS"/>
              </a:rPr>
              <a:t>l</a:t>
            </a:r>
            <a:r>
              <a:rPr sz="900" spc="75" dirty="0">
                <a:solidFill>
                  <a:srgbClr val="7F8084"/>
                </a:solidFill>
                <a:latin typeface="Trebuchet MS"/>
                <a:cs typeface="Trebuchet MS"/>
              </a:rPr>
              <a:t>eas</a:t>
            </a:r>
            <a:r>
              <a:rPr sz="900" spc="90" dirty="0">
                <a:solidFill>
                  <a:srgbClr val="7F8084"/>
                </a:solidFill>
                <a:latin typeface="Trebuchet MS"/>
                <a:cs typeface="Trebuchet MS"/>
              </a:rPr>
              <a:t>e</a:t>
            </a:r>
            <a:r>
              <a:rPr sz="900" spc="-30" dirty="0">
                <a:solidFill>
                  <a:srgbClr val="7F8084"/>
                </a:solidFill>
                <a:latin typeface="Trebuchet MS"/>
                <a:cs typeface="Trebuchet MS"/>
              </a:rPr>
              <a:t> </a:t>
            </a:r>
            <a:r>
              <a:rPr sz="900" spc="70" dirty="0">
                <a:solidFill>
                  <a:srgbClr val="7F8084"/>
                </a:solidFill>
                <a:latin typeface="Trebuchet MS"/>
                <a:cs typeface="Trebuchet MS"/>
              </a:rPr>
              <a:t>contac</a:t>
            </a:r>
            <a:r>
              <a:rPr sz="900" spc="60" dirty="0">
                <a:solidFill>
                  <a:srgbClr val="7F8084"/>
                </a:solidFill>
                <a:latin typeface="Trebuchet MS"/>
                <a:cs typeface="Trebuchet MS"/>
              </a:rPr>
              <a:t>t</a:t>
            </a:r>
            <a:r>
              <a:rPr sz="900" spc="-30" dirty="0">
                <a:solidFill>
                  <a:srgbClr val="7F8084"/>
                </a:solidFill>
                <a:latin typeface="Trebuchet MS"/>
                <a:cs typeface="Trebuchet MS"/>
              </a:rPr>
              <a:t> </a:t>
            </a:r>
            <a:endParaRPr lang="en-GB" sz="900" spc="-30" dirty="0">
              <a:solidFill>
                <a:srgbClr val="7F8084"/>
              </a:solidFill>
              <a:latin typeface="Trebuchet MS"/>
              <a:cs typeface="Trebuchet MS"/>
            </a:endParaRPr>
          </a:p>
          <a:p>
            <a:pPr marL="12700" marR="229235">
              <a:lnSpc>
                <a:spcPct val="111100"/>
              </a:lnSpc>
              <a:spcBef>
                <a:spcPts val="565"/>
              </a:spcBef>
            </a:pPr>
            <a:r>
              <a:rPr sz="900" spc="25" dirty="0">
                <a:solidFill>
                  <a:srgbClr val="7F8084"/>
                </a:solidFill>
                <a:latin typeface="Trebuchet MS"/>
                <a:cs typeface="Trebuchet MS"/>
              </a:rPr>
              <a:t>Blue</a:t>
            </a:r>
            <a:r>
              <a:rPr sz="900" spc="-40" dirty="0">
                <a:solidFill>
                  <a:srgbClr val="7F8084"/>
                </a:solidFill>
                <a:latin typeface="Trebuchet MS"/>
                <a:cs typeface="Trebuchet MS"/>
              </a:rPr>
              <a:t> </a:t>
            </a:r>
            <a:r>
              <a:rPr sz="900" spc="10" dirty="0">
                <a:solidFill>
                  <a:srgbClr val="7F8084"/>
                </a:solidFill>
                <a:latin typeface="Trebuchet MS"/>
                <a:cs typeface="Trebuchet MS"/>
              </a:rPr>
              <a:t>Triangle’s</a:t>
            </a:r>
            <a:r>
              <a:rPr sz="900" spc="-35" dirty="0">
                <a:solidFill>
                  <a:srgbClr val="7F8084"/>
                </a:solidFill>
                <a:latin typeface="Trebuchet MS"/>
                <a:cs typeface="Trebuchet MS"/>
              </a:rPr>
              <a:t> </a:t>
            </a:r>
            <a:r>
              <a:rPr sz="900" spc="35" dirty="0">
                <a:solidFill>
                  <a:srgbClr val="7F8084"/>
                </a:solidFill>
                <a:latin typeface="Trebuchet MS"/>
                <a:cs typeface="Trebuchet MS"/>
              </a:rPr>
              <a:t>stakeholders,</a:t>
            </a:r>
            <a:r>
              <a:rPr sz="900" spc="-35" dirty="0">
                <a:solidFill>
                  <a:srgbClr val="7F8084"/>
                </a:solidFill>
                <a:latin typeface="Trebuchet MS"/>
                <a:cs typeface="Trebuchet MS"/>
              </a:rPr>
              <a:t> </a:t>
            </a:r>
            <a:r>
              <a:rPr sz="900" spc="50" dirty="0">
                <a:solidFill>
                  <a:srgbClr val="7F8084"/>
                </a:solidFill>
                <a:latin typeface="Trebuchet MS"/>
                <a:cs typeface="Trebuchet MS"/>
              </a:rPr>
              <a:t>partners</a:t>
            </a:r>
            <a:r>
              <a:rPr sz="900" spc="-35" dirty="0">
                <a:solidFill>
                  <a:srgbClr val="7F8084"/>
                </a:solidFill>
                <a:latin typeface="Trebuchet MS"/>
                <a:cs typeface="Trebuchet MS"/>
              </a:rPr>
              <a:t> </a:t>
            </a:r>
            <a:r>
              <a:rPr sz="900" spc="80" dirty="0">
                <a:solidFill>
                  <a:srgbClr val="7F8084"/>
                </a:solidFill>
                <a:latin typeface="Trebuchet MS"/>
                <a:cs typeface="Trebuchet MS"/>
              </a:rPr>
              <a:t>and</a:t>
            </a:r>
            <a:r>
              <a:rPr sz="900" spc="-35" dirty="0">
                <a:solidFill>
                  <a:srgbClr val="7F8084"/>
                </a:solidFill>
                <a:latin typeface="Trebuchet MS"/>
                <a:cs typeface="Trebuchet MS"/>
              </a:rPr>
              <a:t> </a:t>
            </a:r>
            <a:r>
              <a:rPr sz="900" spc="65" dirty="0">
                <a:solidFill>
                  <a:srgbClr val="7F8084"/>
                </a:solidFill>
                <a:latin typeface="Trebuchet MS"/>
                <a:cs typeface="Trebuchet MS"/>
              </a:rPr>
              <a:t>customers </a:t>
            </a:r>
            <a:r>
              <a:rPr sz="900" spc="-260" dirty="0">
                <a:solidFill>
                  <a:srgbClr val="7F8084"/>
                </a:solidFill>
                <a:latin typeface="Trebuchet MS"/>
                <a:cs typeface="Trebuchet MS"/>
              </a:rPr>
              <a:t> </a:t>
            </a:r>
            <a:r>
              <a:rPr sz="900" spc="85" dirty="0">
                <a:solidFill>
                  <a:srgbClr val="7F8084"/>
                </a:solidFill>
                <a:latin typeface="Trebuchet MS"/>
                <a:cs typeface="Trebuchet MS"/>
              </a:rPr>
              <a:t>come</a:t>
            </a:r>
            <a:r>
              <a:rPr sz="900" spc="-35" dirty="0">
                <a:solidFill>
                  <a:srgbClr val="7F8084"/>
                </a:solidFill>
                <a:latin typeface="Trebuchet MS"/>
                <a:cs typeface="Trebuchet MS"/>
              </a:rPr>
              <a:t> </a:t>
            </a:r>
            <a:r>
              <a:rPr sz="900" spc="45" dirty="0">
                <a:solidFill>
                  <a:srgbClr val="7F8084"/>
                </a:solidFill>
                <a:latin typeface="Trebuchet MS"/>
                <a:cs typeface="Trebuchet MS"/>
              </a:rPr>
              <a:t>from</a:t>
            </a:r>
            <a:r>
              <a:rPr sz="900" spc="-30" dirty="0">
                <a:solidFill>
                  <a:srgbClr val="7F8084"/>
                </a:solidFill>
                <a:latin typeface="Trebuchet MS"/>
                <a:cs typeface="Trebuchet MS"/>
              </a:rPr>
              <a:t> </a:t>
            </a:r>
            <a:r>
              <a:rPr sz="900" spc="20" dirty="0">
                <a:solidFill>
                  <a:srgbClr val="7F8084"/>
                </a:solidFill>
                <a:latin typeface="Trebuchet MS"/>
                <a:cs typeface="Trebuchet MS"/>
              </a:rPr>
              <a:t>all</a:t>
            </a:r>
            <a:r>
              <a:rPr sz="900" spc="-30" dirty="0">
                <a:solidFill>
                  <a:srgbClr val="7F8084"/>
                </a:solidFill>
                <a:latin typeface="Trebuchet MS"/>
                <a:cs typeface="Trebuchet MS"/>
              </a:rPr>
              <a:t> </a:t>
            </a:r>
            <a:r>
              <a:rPr sz="900" spc="55" dirty="0">
                <a:solidFill>
                  <a:srgbClr val="7F8084"/>
                </a:solidFill>
                <a:latin typeface="Trebuchet MS"/>
                <a:cs typeface="Trebuchet MS"/>
              </a:rPr>
              <a:t>walks</a:t>
            </a:r>
            <a:r>
              <a:rPr sz="900" spc="-30" dirty="0">
                <a:solidFill>
                  <a:srgbClr val="7F8084"/>
                </a:solidFill>
                <a:latin typeface="Trebuchet MS"/>
                <a:cs typeface="Trebuchet MS"/>
              </a:rPr>
              <a:t> </a:t>
            </a:r>
            <a:r>
              <a:rPr sz="900" spc="50" dirty="0">
                <a:solidFill>
                  <a:srgbClr val="7F8084"/>
                </a:solidFill>
                <a:latin typeface="Trebuchet MS"/>
                <a:cs typeface="Trebuchet MS"/>
              </a:rPr>
              <a:t>of</a:t>
            </a:r>
            <a:r>
              <a:rPr sz="900" spc="-30" dirty="0">
                <a:solidFill>
                  <a:srgbClr val="7F8084"/>
                </a:solidFill>
                <a:latin typeface="Trebuchet MS"/>
                <a:cs typeface="Trebuchet MS"/>
              </a:rPr>
              <a:t> </a:t>
            </a:r>
            <a:r>
              <a:rPr sz="900" spc="-10" dirty="0">
                <a:solidFill>
                  <a:srgbClr val="7F8084"/>
                </a:solidFill>
                <a:latin typeface="Trebuchet MS"/>
                <a:cs typeface="Trebuchet MS"/>
              </a:rPr>
              <a:t>life</a:t>
            </a:r>
            <a:r>
              <a:rPr sz="900" spc="-30" dirty="0">
                <a:solidFill>
                  <a:srgbClr val="7F8084"/>
                </a:solidFill>
                <a:latin typeface="Trebuchet MS"/>
                <a:cs typeface="Trebuchet MS"/>
              </a:rPr>
              <a:t> </a:t>
            </a:r>
            <a:r>
              <a:rPr sz="900" spc="80" dirty="0">
                <a:solidFill>
                  <a:srgbClr val="7F8084"/>
                </a:solidFill>
                <a:latin typeface="Trebuchet MS"/>
                <a:cs typeface="Trebuchet MS"/>
              </a:rPr>
              <a:t>and</a:t>
            </a:r>
            <a:r>
              <a:rPr sz="900" spc="-35" dirty="0">
                <a:solidFill>
                  <a:srgbClr val="7F8084"/>
                </a:solidFill>
                <a:latin typeface="Trebuchet MS"/>
                <a:cs typeface="Trebuchet MS"/>
              </a:rPr>
              <a:t> </a:t>
            </a:r>
            <a:r>
              <a:rPr sz="900" spc="20" dirty="0">
                <a:solidFill>
                  <a:srgbClr val="7F8084"/>
                </a:solidFill>
                <a:latin typeface="Trebuchet MS"/>
                <a:cs typeface="Trebuchet MS"/>
              </a:rPr>
              <a:t>all</a:t>
            </a:r>
            <a:r>
              <a:rPr sz="900" spc="-30" dirty="0">
                <a:solidFill>
                  <a:srgbClr val="7F8084"/>
                </a:solidFill>
                <a:latin typeface="Trebuchet MS"/>
                <a:cs typeface="Trebuchet MS"/>
              </a:rPr>
              <a:t> </a:t>
            </a:r>
            <a:r>
              <a:rPr sz="900" spc="80" dirty="0">
                <a:solidFill>
                  <a:srgbClr val="7F8084"/>
                </a:solidFill>
                <a:latin typeface="Trebuchet MS"/>
                <a:cs typeface="Trebuchet MS"/>
              </a:rPr>
              <a:t>aspects</a:t>
            </a:r>
            <a:r>
              <a:rPr sz="900" spc="-30" dirty="0">
                <a:solidFill>
                  <a:srgbClr val="7F8084"/>
                </a:solidFill>
                <a:latin typeface="Trebuchet MS"/>
                <a:cs typeface="Trebuchet MS"/>
              </a:rPr>
              <a:t> </a:t>
            </a:r>
            <a:r>
              <a:rPr sz="900" spc="45" dirty="0">
                <a:solidFill>
                  <a:srgbClr val="7F8084"/>
                </a:solidFill>
                <a:latin typeface="Trebuchet MS"/>
                <a:cs typeface="Trebuchet MS"/>
              </a:rPr>
              <a:t>of</a:t>
            </a:r>
            <a:r>
              <a:rPr lang="en-GB" sz="900" dirty="0">
                <a:latin typeface="Trebuchet MS"/>
                <a:cs typeface="Trebuchet MS"/>
              </a:rPr>
              <a:t> </a:t>
            </a:r>
            <a:r>
              <a:rPr sz="900" spc="50" dirty="0">
                <a:solidFill>
                  <a:srgbClr val="7F8084"/>
                </a:solidFill>
                <a:latin typeface="Trebuchet MS"/>
                <a:cs typeface="Trebuchet MS"/>
              </a:rPr>
              <a:t>society</a:t>
            </a:r>
            <a:r>
              <a:rPr sz="900" spc="-35" dirty="0">
                <a:solidFill>
                  <a:srgbClr val="7F8084"/>
                </a:solidFill>
                <a:latin typeface="Trebuchet MS"/>
                <a:cs typeface="Trebuchet MS"/>
              </a:rPr>
              <a:t> </a:t>
            </a:r>
            <a:r>
              <a:rPr sz="900" spc="80" dirty="0">
                <a:solidFill>
                  <a:srgbClr val="7F8084"/>
                </a:solidFill>
                <a:latin typeface="Trebuchet MS"/>
                <a:cs typeface="Trebuchet MS"/>
              </a:rPr>
              <a:t>and</a:t>
            </a:r>
            <a:r>
              <a:rPr sz="900" spc="-30" dirty="0">
                <a:solidFill>
                  <a:srgbClr val="7F8084"/>
                </a:solidFill>
                <a:latin typeface="Trebuchet MS"/>
                <a:cs typeface="Trebuchet MS"/>
              </a:rPr>
              <a:t> </a:t>
            </a:r>
            <a:r>
              <a:rPr sz="900" spc="65" dirty="0">
                <a:solidFill>
                  <a:srgbClr val="7F8084"/>
                </a:solidFill>
                <a:latin typeface="Trebuchet MS"/>
                <a:cs typeface="Trebuchet MS"/>
              </a:rPr>
              <a:t>we</a:t>
            </a:r>
            <a:r>
              <a:rPr sz="900" spc="-30" dirty="0">
                <a:solidFill>
                  <a:srgbClr val="7F8084"/>
                </a:solidFill>
                <a:latin typeface="Trebuchet MS"/>
                <a:cs typeface="Trebuchet MS"/>
              </a:rPr>
              <a:t> </a:t>
            </a:r>
            <a:r>
              <a:rPr sz="900" spc="65" dirty="0">
                <a:solidFill>
                  <a:srgbClr val="7F8084"/>
                </a:solidFill>
                <a:latin typeface="Trebuchet MS"/>
                <a:cs typeface="Trebuchet MS"/>
              </a:rPr>
              <a:t>want</a:t>
            </a:r>
            <a:r>
              <a:rPr sz="900" spc="-30" dirty="0">
                <a:solidFill>
                  <a:srgbClr val="7F8084"/>
                </a:solidFill>
                <a:latin typeface="Trebuchet MS"/>
                <a:cs typeface="Trebuchet MS"/>
              </a:rPr>
              <a:t> </a:t>
            </a:r>
            <a:r>
              <a:rPr sz="900" spc="55" dirty="0">
                <a:solidFill>
                  <a:srgbClr val="7F8084"/>
                </a:solidFill>
                <a:latin typeface="Trebuchet MS"/>
                <a:cs typeface="Trebuchet MS"/>
              </a:rPr>
              <a:t>to</a:t>
            </a:r>
            <a:r>
              <a:rPr sz="900" spc="-30" dirty="0">
                <a:solidFill>
                  <a:srgbClr val="7F8084"/>
                </a:solidFill>
                <a:latin typeface="Trebuchet MS"/>
                <a:cs typeface="Trebuchet MS"/>
              </a:rPr>
              <a:t> </a:t>
            </a:r>
            <a:r>
              <a:rPr sz="900" spc="25" dirty="0">
                <a:solidFill>
                  <a:srgbClr val="7F8084"/>
                </a:solidFill>
                <a:latin typeface="Trebuchet MS"/>
                <a:cs typeface="Trebuchet MS"/>
              </a:rPr>
              <a:t>reflect</a:t>
            </a:r>
            <a:r>
              <a:rPr sz="900" spc="-30" dirty="0">
                <a:solidFill>
                  <a:srgbClr val="7F8084"/>
                </a:solidFill>
                <a:latin typeface="Trebuchet MS"/>
                <a:cs typeface="Trebuchet MS"/>
              </a:rPr>
              <a:t> </a:t>
            </a:r>
            <a:r>
              <a:rPr sz="900" spc="35" dirty="0">
                <a:solidFill>
                  <a:srgbClr val="7F8084"/>
                </a:solidFill>
                <a:latin typeface="Trebuchet MS"/>
                <a:cs typeface="Trebuchet MS"/>
              </a:rPr>
              <a:t>this</a:t>
            </a:r>
            <a:r>
              <a:rPr sz="900" spc="-30" dirty="0">
                <a:solidFill>
                  <a:srgbClr val="7F8084"/>
                </a:solidFill>
                <a:latin typeface="Trebuchet MS"/>
                <a:cs typeface="Trebuchet MS"/>
              </a:rPr>
              <a:t> </a:t>
            </a:r>
            <a:r>
              <a:rPr sz="900" spc="5" dirty="0">
                <a:solidFill>
                  <a:srgbClr val="7F8084"/>
                </a:solidFill>
                <a:latin typeface="Trebuchet MS"/>
                <a:cs typeface="Trebuchet MS"/>
              </a:rPr>
              <a:t>in</a:t>
            </a:r>
            <a:r>
              <a:rPr sz="900" spc="-30" dirty="0">
                <a:solidFill>
                  <a:srgbClr val="7F8084"/>
                </a:solidFill>
                <a:latin typeface="Trebuchet MS"/>
                <a:cs typeface="Trebuchet MS"/>
              </a:rPr>
              <a:t> </a:t>
            </a:r>
            <a:r>
              <a:rPr sz="900" spc="40" dirty="0">
                <a:solidFill>
                  <a:srgbClr val="7F8084"/>
                </a:solidFill>
                <a:latin typeface="Trebuchet MS"/>
                <a:cs typeface="Trebuchet MS"/>
              </a:rPr>
              <a:t>our</a:t>
            </a:r>
            <a:r>
              <a:rPr sz="900" spc="-30" dirty="0">
                <a:solidFill>
                  <a:srgbClr val="7F8084"/>
                </a:solidFill>
                <a:latin typeface="Trebuchet MS"/>
                <a:cs typeface="Trebuchet MS"/>
              </a:rPr>
              <a:t> </a:t>
            </a:r>
            <a:r>
              <a:rPr sz="900" spc="40" dirty="0">
                <a:solidFill>
                  <a:srgbClr val="7F8084"/>
                </a:solidFill>
                <a:latin typeface="Trebuchet MS"/>
                <a:cs typeface="Trebuchet MS"/>
              </a:rPr>
              <a:t>organisation. </a:t>
            </a:r>
            <a:r>
              <a:rPr sz="900" spc="-254" dirty="0">
                <a:solidFill>
                  <a:srgbClr val="7F8084"/>
                </a:solidFill>
                <a:latin typeface="Trebuchet MS"/>
                <a:cs typeface="Trebuchet MS"/>
              </a:rPr>
              <a:t> </a:t>
            </a:r>
            <a:r>
              <a:rPr sz="900" spc="45" dirty="0">
                <a:solidFill>
                  <a:srgbClr val="7F8084"/>
                </a:solidFill>
                <a:latin typeface="Trebuchet MS"/>
                <a:cs typeface="Trebuchet MS"/>
              </a:rPr>
              <a:t>We </a:t>
            </a:r>
            <a:r>
              <a:rPr sz="900" spc="65" dirty="0">
                <a:solidFill>
                  <a:srgbClr val="7F8084"/>
                </a:solidFill>
                <a:latin typeface="Trebuchet MS"/>
                <a:cs typeface="Trebuchet MS"/>
              </a:rPr>
              <a:t>want </a:t>
            </a:r>
            <a:r>
              <a:rPr sz="900" spc="55" dirty="0">
                <a:solidFill>
                  <a:srgbClr val="7F8084"/>
                </a:solidFill>
                <a:latin typeface="Trebuchet MS"/>
                <a:cs typeface="Trebuchet MS"/>
              </a:rPr>
              <a:t>to </a:t>
            </a:r>
            <a:r>
              <a:rPr sz="900" spc="10" dirty="0">
                <a:solidFill>
                  <a:srgbClr val="7F8084"/>
                </a:solidFill>
                <a:latin typeface="Trebuchet MS"/>
                <a:cs typeface="Trebuchet MS"/>
              </a:rPr>
              <a:t>hire </a:t>
            </a:r>
            <a:r>
              <a:rPr sz="900" spc="55" dirty="0">
                <a:solidFill>
                  <a:srgbClr val="7F8084"/>
                </a:solidFill>
                <a:latin typeface="Trebuchet MS"/>
                <a:cs typeface="Trebuchet MS"/>
              </a:rPr>
              <a:t>great </a:t>
            </a:r>
            <a:r>
              <a:rPr sz="900" spc="50" dirty="0">
                <a:solidFill>
                  <a:srgbClr val="7F8084"/>
                </a:solidFill>
                <a:latin typeface="Trebuchet MS"/>
                <a:cs typeface="Trebuchet MS"/>
              </a:rPr>
              <a:t>people </a:t>
            </a:r>
            <a:r>
              <a:rPr sz="900" spc="45" dirty="0">
                <a:solidFill>
                  <a:srgbClr val="7F8084"/>
                </a:solidFill>
                <a:latin typeface="Trebuchet MS"/>
                <a:cs typeface="Trebuchet MS"/>
              </a:rPr>
              <a:t>from </a:t>
            </a:r>
            <a:r>
              <a:rPr sz="900" spc="114" dirty="0">
                <a:solidFill>
                  <a:srgbClr val="7F8084"/>
                </a:solidFill>
                <a:latin typeface="Trebuchet MS"/>
                <a:cs typeface="Trebuchet MS"/>
              </a:rPr>
              <a:t>a </a:t>
            </a:r>
            <a:r>
              <a:rPr sz="900" spc="45" dirty="0">
                <a:solidFill>
                  <a:srgbClr val="7F8084"/>
                </a:solidFill>
                <a:latin typeface="Trebuchet MS"/>
                <a:cs typeface="Trebuchet MS"/>
              </a:rPr>
              <a:t>wide </a:t>
            </a:r>
            <a:r>
              <a:rPr sz="900" spc="30" dirty="0">
                <a:solidFill>
                  <a:srgbClr val="7F8084"/>
                </a:solidFill>
                <a:latin typeface="Trebuchet MS"/>
                <a:cs typeface="Trebuchet MS"/>
              </a:rPr>
              <a:t>variety </a:t>
            </a:r>
            <a:r>
              <a:rPr sz="900" spc="45" dirty="0">
                <a:solidFill>
                  <a:srgbClr val="7F8084"/>
                </a:solidFill>
                <a:latin typeface="Trebuchet MS"/>
                <a:cs typeface="Trebuchet MS"/>
              </a:rPr>
              <a:t>of </a:t>
            </a:r>
            <a:r>
              <a:rPr sz="900" spc="50" dirty="0">
                <a:solidFill>
                  <a:srgbClr val="7F8084"/>
                </a:solidFill>
                <a:latin typeface="Trebuchet MS"/>
                <a:cs typeface="Trebuchet MS"/>
              </a:rPr>
              <a:t> backgrounds.</a:t>
            </a:r>
            <a:r>
              <a:rPr sz="900" spc="220" dirty="0">
                <a:solidFill>
                  <a:srgbClr val="7F8084"/>
                </a:solidFill>
                <a:latin typeface="Trebuchet MS"/>
                <a:cs typeface="Trebuchet MS"/>
              </a:rPr>
              <a:t> </a:t>
            </a:r>
            <a:r>
              <a:rPr sz="900" spc="50" dirty="0">
                <a:solidFill>
                  <a:srgbClr val="7F8084"/>
                </a:solidFill>
                <a:latin typeface="Trebuchet MS"/>
                <a:cs typeface="Trebuchet MS"/>
              </a:rPr>
              <a:t>Please</a:t>
            </a:r>
            <a:r>
              <a:rPr sz="900" spc="-25" dirty="0">
                <a:solidFill>
                  <a:srgbClr val="7F8084"/>
                </a:solidFill>
                <a:latin typeface="Trebuchet MS"/>
                <a:cs typeface="Trebuchet MS"/>
              </a:rPr>
              <a:t> </a:t>
            </a:r>
            <a:r>
              <a:rPr sz="900" spc="10" dirty="0">
                <a:solidFill>
                  <a:srgbClr val="7F8084"/>
                </a:solidFill>
                <a:latin typeface="Trebuchet MS"/>
                <a:cs typeface="Trebuchet MS"/>
              </a:rPr>
              <a:t>let</a:t>
            </a:r>
            <a:r>
              <a:rPr sz="900" spc="-30" dirty="0">
                <a:solidFill>
                  <a:srgbClr val="7F8084"/>
                </a:solidFill>
                <a:latin typeface="Trebuchet MS"/>
                <a:cs typeface="Trebuchet MS"/>
              </a:rPr>
              <a:t> </a:t>
            </a:r>
            <a:r>
              <a:rPr sz="900" spc="75" dirty="0">
                <a:solidFill>
                  <a:srgbClr val="7F8084"/>
                </a:solidFill>
                <a:latin typeface="Trebuchet MS"/>
                <a:cs typeface="Trebuchet MS"/>
              </a:rPr>
              <a:t>us</a:t>
            </a:r>
            <a:r>
              <a:rPr sz="900" spc="-25" dirty="0">
                <a:solidFill>
                  <a:srgbClr val="7F8084"/>
                </a:solidFill>
                <a:latin typeface="Trebuchet MS"/>
                <a:cs typeface="Trebuchet MS"/>
              </a:rPr>
              <a:t> </a:t>
            </a:r>
            <a:r>
              <a:rPr sz="900" spc="60" dirty="0">
                <a:solidFill>
                  <a:srgbClr val="7F8084"/>
                </a:solidFill>
                <a:latin typeface="Trebuchet MS"/>
                <a:cs typeface="Trebuchet MS"/>
              </a:rPr>
              <a:t>know</a:t>
            </a:r>
            <a:r>
              <a:rPr sz="900" spc="-30" dirty="0">
                <a:solidFill>
                  <a:srgbClr val="7F8084"/>
                </a:solidFill>
                <a:latin typeface="Trebuchet MS"/>
                <a:cs typeface="Trebuchet MS"/>
              </a:rPr>
              <a:t> </a:t>
            </a:r>
            <a:r>
              <a:rPr sz="900" spc="-15" dirty="0">
                <a:solidFill>
                  <a:srgbClr val="7F8084"/>
                </a:solidFill>
                <a:latin typeface="Trebuchet MS"/>
                <a:cs typeface="Trebuchet MS"/>
              </a:rPr>
              <a:t>if</a:t>
            </a:r>
            <a:r>
              <a:rPr sz="900" spc="-30" dirty="0">
                <a:solidFill>
                  <a:srgbClr val="7F8084"/>
                </a:solidFill>
                <a:latin typeface="Trebuchet MS"/>
                <a:cs typeface="Trebuchet MS"/>
              </a:rPr>
              <a:t> </a:t>
            </a:r>
            <a:r>
              <a:rPr sz="900" spc="30" dirty="0">
                <a:solidFill>
                  <a:srgbClr val="7F8084"/>
                </a:solidFill>
                <a:latin typeface="Trebuchet MS"/>
                <a:cs typeface="Trebuchet MS"/>
              </a:rPr>
              <a:t>there</a:t>
            </a:r>
            <a:r>
              <a:rPr sz="900" spc="-25" dirty="0">
                <a:solidFill>
                  <a:srgbClr val="7F8084"/>
                </a:solidFill>
                <a:latin typeface="Trebuchet MS"/>
                <a:cs typeface="Trebuchet MS"/>
              </a:rPr>
              <a:t> </a:t>
            </a:r>
            <a:r>
              <a:rPr sz="900" spc="35" dirty="0">
                <a:solidFill>
                  <a:srgbClr val="7F8084"/>
                </a:solidFill>
                <a:latin typeface="Trebuchet MS"/>
                <a:cs typeface="Trebuchet MS"/>
              </a:rPr>
              <a:t>is</a:t>
            </a:r>
            <a:r>
              <a:rPr sz="900" spc="-30" dirty="0">
                <a:solidFill>
                  <a:srgbClr val="7F8084"/>
                </a:solidFill>
                <a:latin typeface="Trebuchet MS"/>
                <a:cs typeface="Trebuchet MS"/>
              </a:rPr>
              <a:t> </a:t>
            </a:r>
            <a:r>
              <a:rPr sz="900" spc="50" dirty="0">
                <a:solidFill>
                  <a:srgbClr val="7F8084"/>
                </a:solidFill>
                <a:latin typeface="Trebuchet MS"/>
                <a:cs typeface="Trebuchet MS"/>
              </a:rPr>
              <a:t>anything</a:t>
            </a:r>
            <a:r>
              <a:rPr lang="en-GB" sz="900" spc="50" dirty="0">
                <a:solidFill>
                  <a:srgbClr val="7F8084"/>
                </a:solidFill>
                <a:latin typeface="Trebuchet MS"/>
                <a:cs typeface="Trebuchet MS"/>
              </a:rPr>
              <a:t> </a:t>
            </a:r>
            <a:r>
              <a:rPr sz="900" spc="5" dirty="0">
                <a:solidFill>
                  <a:srgbClr val="7F8084"/>
                </a:solidFill>
                <a:latin typeface="Trebuchet MS"/>
                <a:cs typeface="Trebuchet MS"/>
              </a:rPr>
              <a:t>in</a:t>
            </a:r>
            <a:r>
              <a:rPr sz="900" spc="-30" dirty="0">
                <a:solidFill>
                  <a:srgbClr val="7F8084"/>
                </a:solidFill>
                <a:latin typeface="Trebuchet MS"/>
                <a:cs typeface="Trebuchet MS"/>
              </a:rPr>
              <a:t> </a:t>
            </a:r>
            <a:r>
              <a:rPr sz="900" spc="35" dirty="0">
                <a:solidFill>
                  <a:srgbClr val="7F8084"/>
                </a:solidFill>
                <a:latin typeface="Trebuchet MS"/>
                <a:cs typeface="Trebuchet MS"/>
              </a:rPr>
              <a:t>particular</a:t>
            </a:r>
            <a:r>
              <a:rPr sz="900" spc="-25" dirty="0">
                <a:solidFill>
                  <a:srgbClr val="7F8084"/>
                </a:solidFill>
                <a:latin typeface="Trebuchet MS"/>
                <a:cs typeface="Trebuchet MS"/>
              </a:rPr>
              <a:t> </a:t>
            </a:r>
            <a:r>
              <a:rPr sz="900" spc="50" dirty="0">
                <a:solidFill>
                  <a:srgbClr val="7F8084"/>
                </a:solidFill>
                <a:latin typeface="Trebuchet MS"/>
                <a:cs typeface="Trebuchet MS"/>
              </a:rPr>
              <a:t>which</a:t>
            </a:r>
            <a:r>
              <a:rPr sz="900" spc="-25" dirty="0">
                <a:solidFill>
                  <a:srgbClr val="7F8084"/>
                </a:solidFill>
                <a:latin typeface="Trebuchet MS"/>
                <a:cs typeface="Trebuchet MS"/>
              </a:rPr>
              <a:t> </a:t>
            </a:r>
            <a:r>
              <a:rPr sz="900" spc="50" dirty="0">
                <a:solidFill>
                  <a:srgbClr val="7F8084"/>
                </a:solidFill>
                <a:latin typeface="Trebuchet MS"/>
                <a:cs typeface="Trebuchet MS"/>
              </a:rPr>
              <a:t>would</a:t>
            </a:r>
            <a:r>
              <a:rPr sz="900" spc="-25" dirty="0">
                <a:solidFill>
                  <a:srgbClr val="7F8084"/>
                </a:solidFill>
                <a:latin typeface="Trebuchet MS"/>
                <a:cs typeface="Trebuchet MS"/>
              </a:rPr>
              <a:t> </a:t>
            </a:r>
            <a:r>
              <a:rPr sz="900" spc="40" dirty="0">
                <a:solidFill>
                  <a:srgbClr val="7F8084"/>
                </a:solidFill>
                <a:latin typeface="Trebuchet MS"/>
                <a:cs typeface="Trebuchet MS"/>
              </a:rPr>
              <a:t>help</a:t>
            </a:r>
            <a:r>
              <a:rPr sz="900" spc="-25" dirty="0">
                <a:solidFill>
                  <a:srgbClr val="7F8084"/>
                </a:solidFill>
                <a:latin typeface="Trebuchet MS"/>
                <a:cs typeface="Trebuchet MS"/>
              </a:rPr>
              <a:t> </a:t>
            </a:r>
            <a:r>
              <a:rPr sz="900" spc="30" dirty="0">
                <a:solidFill>
                  <a:srgbClr val="7F8084"/>
                </a:solidFill>
                <a:latin typeface="Trebuchet MS"/>
                <a:cs typeface="Trebuchet MS"/>
              </a:rPr>
              <a:t>with</a:t>
            </a:r>
            <a:r>
              <a:rPr sz="900" spc="-25" dirty="0">
                <a:solidFill>
                  <a:srgbClr val="7F8084"/>
                </a:solidFill>
                <a:latin typeface="Trebuchet MS"/>
                <a:cs typeface="Trebuchet MS"/>
              </a:rPr>
              <a:t> </a:t>
            </a:r>
            <a:r>
              <a:rPr sz="900" spc="40" dirty="0">
                <a:solidFill>
                  <a:srgbClr val="7F8084"/>
                </a:solidFill>
                <a:latin typeface="Trebuchet MS"/>
                <a:cs typeface="Trebuchet MS"/>
              </a:rPr>
              <a:t>your</a:t>
            </a:r>
            <a:r>
              <a:rPr sz="900" spc="-30" dirty="0">
                <a:solidFill>
                  <a:srgbClr val="7F8084"/>
                </a:solidFill>
                <a:latin typeface="Trebuchet MS"/>
                <a:cs typeface="Trebuchet MS"/>
              </a:rPr>
              <a:t> </a:t>
            </a:r>
            <a:r>
              <a:rPr sz="900" spc="30" dirty="0">
                <a:solidFill>
                  <a:srgbClr val="7F8084"/>
                </a:solidFill>
                <a:latin typeface="Trebuchet MS"/>
                <a:cs typeface="Trebuchet MS"/>
              </a:rPr>
              <a:t>application, </a:t>
            </a:r>
            <a:r>
              <a:rPr sz="900" spc="-254" dirty="0">
                <a:solidFill>
                  <a:srgbClr val="7F8084"/>
                </a:solidFill>
                <a:latin typeface="Trebuchet MS"/>
                <a:cs typeface="Trebuchet MS"/>
              </a:rPr>
              <a:t> </a:t>
            </a:r>
            <a:r>
              <a:rPr sz="900" spc="55" dirty="0">
                <a:solidFill>
                  <a:srgbClr val="7F8084"/>
                </a:solidFill>
                <a:latin typeface="Trebuchet MS"/>
                <a:cs typeface="Trebuchet MS"/>
              </a:rPr>
              <a:t>should</a:t>
            </a:r>
            <a:r>
              <a:rPr sz="900" spc="-35" dirty="0">
                <a:solidFill>
                  <a:srgbClr val="7F8084"/>
                </a:solidFill>
                <a:latin typeface="Trebuchet MS"/>
                <a:cs typeface="Trebuchet MS"/>
              </a:rPr>
              <a:t> </a:t>
            </a:r>
            <a:r>
              <a:rPr sz="900" spc="30" dirty="0">
                <a:solidFill>
                  <a:srgbClr val="7F8084"/>
                </a:solidFill>
                <a:latin typeface="Trebuchet MS"/>
                <a:cs typeface="Trebuchet MS"/>
              </a:rPr>
              <a:t>there</a:t>
            </a:r>
            <a:r>
              <a:rPr sz="900" spc="-30" dirty="0">
                <a:solidFill>
                  <a:srgbClr val="7F8084"/>
                </a:solidFill>
                <a:latin typeface="Trebuchet MS"/>
                <a:cs typeface="Trebuchet MS"/>
              </a:rPr>
              <a:t> </a:t>
            </a:r>
            <a:r>
              <a:rPr sz="900" spc="70" dirty="0">
                <a:solidFill>
                  <a:srgbClr val="7F8084"/>
                </a:solidFill>
                <a:latin typeface="Trebuchet MS"/>
                <a:cs typeface="Trebuchet MS"/>
              </a:rPr>
              <a:t>be</a:t>
            </a:r>
            <a:r>
              <a:rPr sz="900" spc="-30" dirty="0">
                <a:solidFill>
                  <a:srgbClr val="7F8084"/>
                </a:solidFill>
                <a:latin typeface="Trebuchet MS"/>
                <a:cs typeface="Trebuchet MS"/>
              </a:rPr>
              <a:t> </a:t>
            </a:r>
            <a:r>
              <a:rPr sz="900" spc="70" dirty="0">
                <a:solidFill>
                  <a:srgbClr val="7F8084"/>
                </a:solidFill>
                <a:latin typeface="Trebuchet MS"/>
                <a:cs typeface="Trebuchet MS"/>
              </a:rPr>
              <a:t>any</a:t>
            </a:r>
            <a:r>
              <a:rPr sz="900" spc="-30" dirty="0">
                <a:solidFill>
                  <a:srgbClr val="7F8084"/>
                </a:solidFill>
                <a:latin typeface="Trebuchet MS"/>
                <a:cs typeface="Trebuchet MS"/>
              </a:rPr>
              <a:t> </a:t>
            </a:r>
            <a:r>
              <a:rPr sz="900" spc="50" dirty="0">
                <a:solidFill>
                  <a:srgbClr val="7F8084"/>
                </a:solidFill>
                <a:latin typeface="Trebuchet MS"/>
                <a:cs typeface="Trebuchet MS"/>
              </a:rPr>
              <a:t>adjustments</a:t>
            </a:r>
            <a:r>
              <a:rPr sz="900" spc="-30" dirty="0">
                <a:solidFill>
                  <a:srgbClr val="7F8084"/>
                </a:solidFill>
                <a:latin typeface="Trebuchet MS"/>
                <a:cs typeface="Trebuchet MS"/>
              </a:rPr>
              <a:t> </a:t>
            </a:r>
            <a:r>
              <a:rPr sz="900" spc="60" dirty="0">
                <a:solidFill>
                  <a:srgbClr val="7F8084"/>
                </a:solidFill>
                <a:latin typeface="Trebuchet MS"/>
                <a:cs typeface="Trebuchet MS"/>
              </a:rPr>
              <a:t>you</a:t>
            </a:r>
            <a:r>
              <a:rPr sz="900" spc="-30" dirty="0">
                <a:solidFill>
                  <a:srgbClr val="7F8084"/>
                </a:solidFill>
                <a:latin typeface="Trebuchet MS"/>
                <a:cs typeface="Trebuchet MS"/>
              </a:rPr>
              <a:t> </a:t>
            </a:r>
            <a:r>
              <a:rPr sz="900" spc="55" dirty="0">
                <a:solidFill>
                  <a:srgbClr val="7F8084"/>
                </a:solidFill>
                <a:latin typeface="Trebuchet MS"/>
                <a:cs typeface="Trebuchet MS"/>
              </a:rPr>
              <a:t>wish</a:t>
            </a:r>
            <a:r>
              <a:rPr sz="900" spc="-30" dirty="0">
                <a:solidFill>
                  <a:srgbClr val="7F8084"/>
                </a:solidFill>
                <a:latin typeface="Trebuchet MS"/>
                <a:cs typeface="Trebuchet MS"/>
              </a:rPr>
              <a:t> </a:t>
            </a:r>
            <a:r>
              <a:rPr sz="900" spc="55" dirty="0">
                <a:solidFill>
                  <a:srgbClr val="7F8084"/>
                </a:solidFill>
                <a:latin typeface="Trebuchet MS"/>
                <a:cs typeface="Trebuchet MS"/>
              </a:rPr>
              <a:t>to</a:t>
            </a:r>
            <a:r>
              <a:rPr sz="900" spc="-30" dirty="0">
                <a:solidFill>
                  <a:srgbClr val="7F8084"/>
                </a:solidFill>
                <a:latin typeface="Trebuchet MS"/>
                <a:cs typeface="Trebuchet MS"/>
              </a:rPr>
              <a:t> </a:t>
            </a:r>
            <a:r>
              <a:rPr sz="900" spc="20" dirty="0">
                <a:solidFill>
                  <a:srgbClr val="7F8084"/>
                </a:solidFill>
                <a:latin typeface="Trebuchet MS"/>
                <a:cs typeface="Trebuchet MS"/>
              </a:rPr>
              <a:t>make, </a:t>
            </a:r>
            <a:r>
              <a:rPr sz="900" spc="25" dirty="0">
                <a:solidFill>
                  <a:srgbClr val="7F8084"/>
                </a:solidFill>
                <a:latin typeface="Trebuchet MS"/>
                <a:cs typeface="Trebuchet MS"/>
              </a:rPr>
              <a:t> </a:t>
            </a:r>
            <a:r>
              <a:rPr sz="900" spc="45" dirty="0">
                <a:solidFill>
                  <a:srgbClr val="7F8084"/>
                </a:solidFill>
                <a:latin typeface="Trebuchet MS"/>
                <a:cs typeface="Trebuchet MS"/>
              </a:rPr>
              <a:t>or</a:t>
            </a:r>
            <a:r>
              <a:rPr sz="900" spc="-35" dirty="0">
                <a:solidFill>
                  <a:srgbClr val="7F8084"/>
                </a:solidFill>
                <a:latin typeface="Trebuchet MS"/>
                <a:cs typeface="Trebuchet MS"/>
              </a:rPr>
              <a:t> </a:t>
            </a:r>
            <a:r>
              <a:rPr sz="900" spc="50" dirty="0">
                <a:solidFill>
                  <a:srgbClr val="7F8084"/>
                </a:solidFill>
                <a:latin typeface="Trebuchet MS"/>
                <a:cs typeface="Trebuchet MS"/>
              </a:rPr>
              <a:t>anything</a:t>
            </a:r>
            <a:r>
              <a:rPr sz="900" spc="-30" dirty="0">
                <a:solidFill>
                  <a:srgbClr val="7F8084"/>
                </a:solidFill>
                <a:latin typeface="Trebuchet MS"/>
                <a:cs typeface="Trebuchet MS"/>
              </a:rPr>
              <a:t> </a:t>
            </a:r>
            <a:r>
              <a:rPr sz="900" spc="60" dirty="0">
                <a:solidFill>
                  <a:srgbClr val="7F8084"/>
                </a:solidFill>
                <a:latin typeface="Trebuchet MS"/>
                <a:cs typeface="Trebuchet MS"/>
              </a:rPr>
              <a:t>you</a:t>
            </a:r>
            <a:r>
              <a:rPr sz="900" spc="-30" dirty="0">
                <a:solidFill>
                  <a:srgbClr val="7F8084"/>
                </a:solidFill>
                <a:latin typeface="Trebuchet MS"/>
                <a:cs typeface="Trebuchet MS"/>
              </a:rPr>
              <a:t> </a:t>
            </a:r>
            <a:r>
              <a:rPr sz="900" spc="50" dirty="0">
                <a:solidFill>
                  <a:srgbClr val="7F8084"/>
                </a:solidFill>
                <a:latin typeface="Trebuchet MS"/>
                <a:cs typeface="Trebuchet MS"/>
              </a:rPr>
              <a:t>would</a:t>
            </a:r>
            <a:r>
              <a:rPr sz="900" spc="-30" dirty="0">
                <a:solidFill>
                  <a:srgbClr val="7F8084"/>
                </a:solidFill>
                <a:latin typeface="Trebuchet MS"/>
                <a:cs typeface="Trebuchet MS"/>
              </a:rPr>
              <a:t> </a:t>
            </a:r>
            <a:r>
              <a:rPr sz="900" spc="65" dirty="0">
                <a:solidFill>
                  <a:srgbClr val="7F8084"/>
                </a:solidFill>
                <a:latin typeface="Trebuchet MS"/>
                <a:cs typeface="Trebuchet MS"/>
              </a:rPr>
              <a:t>want</a:t>
            </a:r>
            <a:r>
              <a:rPr sz="900" spc="-35" dirty="0">
                <a:solidFill>
                  <a:srgbClr val="7F8084"/>
                </a:solidFill>
                <a:latin typeface="Trebuchet MS"/>
                <a:cs typeface="Trebuchet MS"/>
              </a:rPr>
              <a:t> </a:t>
            </a:r>
            <a:r>
              <a:rPr sz="900" spc="75" dirty="0">
                <a:solidFill>
                  <a:srgbClr val="7F8084"/>
                </a:solidFill>
                <a:latin typeface="Trebuchet MS"/>
                <a:cs typeface="Trebuchet MS"/>
              </a:rPr>
              <a:t>us</a:t>
            </a:r>
            <a:r>
              <a:rPr sz="900" spc="-30" dirty="0">
                <a:solidFill>
                  <a:srgbClr val="7F8084"/>
                </a:solidFill>
                <a:latin typeface="Trebuchet MS"/>
                <a:cs typeface="Trebuchet MS"/>
              </a:rPr>
              <a:t> </a:t>
            </a:r>
            <a:r>
              <a:rPr sz="900" spc="55" dirty="0">
                <a:solidFill>
                  <a:srgbClr val="7F8084"/>
                </a:solidFill>
                <a:latin typeface="Trebuchet MS"/>
                <a:cs typeface="Trebuchet MS"/>
              </a:rPr>
              <a:t>to</a:t>
            </a:r>
            <a:r>
              <a:rPr sz="900" spc="-30" dirty="0">
                <a:solidFill>
                  <a:srgbClr val="7F8084"/>
                </a:solidFill>
                <a:latin typeface="Trebuchet MS"/>
                <a:cs typeface="Trebuchet MS"/>
              </a:rPr>
              <a:t> </a:t>
            </a:r>
            <a:r>
              <a:rPr sz="900" spc="70" dirty="0">
                <a:solidFill>
                  <a:srgbClr val="7F8084"/>
                </a:solidFill>
                <a:latin typeface="Trebuchet MS"/>
                <a:cs typeface="Trebuchet MS"/>
              </a:rPr>
              <a:t>be</a:t>
            </a:r>
            <a:r>
              <a:rPr sz="900" spc="-30" dirty="0">
                <a:solidFill>
                  <a:srgbClr val="7F8084"/>
                </a:solidFill>
                <a:latin typeface="Trebuchet MS"/>
                <a:cs typeface="Trebuchet MS"/>
              </a:rPr>
              <a:t> </a:t>
            </a:r>
            <a:r>
              <a:rPr sz="900" spc="80" dirty="0">
                <a:solidFill>
                  <a:srgbClr val="7F8084"/>
                </a:solidFill>
                <a:latin typeface="Trebuchet MS"/>
                <a:cs typeface="Trebuchet MS"/>
              </a:rPr>
              <a:t>made</a:t>
            </a:r>
            <a:r>
              <a:rPr sz="900" spc="-35" dirty="0">
                <a:solidFill>
                  <a:srgbClr val="7F8084"/>
                </a:solidFill>
                <a:latin typeface="Trebuchet MS"/>
                <a:cs typeface="Trebuchet MS"/>
              </a:rPr>
              <a:t> </a:t>
            </a:r>
            <a:r>
              <a:rPr sz="900" spc="65" dirty="0">
                <a:solidFill>
                  <a:srgbClr val="7F8084"/>
                </a:solidFill>
                <a:latin typeface="Trebuchet MS"/>
                <a:cs typeface="Trebuchet MS"/>
              </a:rPr>
              <a:t>aware</a:t>
            </a:r>
            <a:r>
              <a:rPr sz="900" spc="-30" dirty="0">
                <a:solidFill>
                  <a:srgbClr val="7F8084"/>
                </a:solidFill>
                <a:latin typeface="Trebuchet MS"/>
                <a:cs typeface="Trebuchet MS"/>
              </a:rPr>
              <a:t> </a:t>
            </a:r>
            <a:r>
              <a:rPr sz="900" spc="-20" dirty="0">
                <a:solidFill>
                  <a:srgbClr val="7F8084"/>
                </a:solidFill>
                <a:latin typeface="Trebuchet MS"/>
                <a:cs typeface="Trebuchet MS"/>
              </a:rPr>
              <a:t>of.</a:t>
            </a:r>
            <a:endParaRPr sz="900" dirty="0">
              <a:latin typeface="Trebuchet MS"/>
              <a:cs typeface="Trebuchet MS"/>
            </a:endParaRPr>
          </a:p>
        </p:txBody>
      </p:sp>
      <p:sp>
        <p:nvSpPr>
          <p:cNvPr id="8" name="object 8"/>
          <p:cNvSpPr txBox="1"/>
          <p:nvPr/>
        </p:nvSpPr>
        <p:spPr>
          <a:xfrm>
            <a:off x="7046713" y="2684388"/>
            <a:ext cx="1804035" cy="330200"/>
          </a:xfrm>
          <a:prstGeom prst="rect">
            <a:avLst/>
          </a:prstGeom>
        </p:spPr>
        <p:txBody>
          <a:bodyPr vert="horz" wrap="square" lIns="0" tIns="27939" rIns="0" bIns="0" rtlCol="0">
            <a:spAutoFit/>
          </a:bodyPr>
          <a:lstStyle/>
          <a:p>
            <a:pPr marL="12700">
              <a:lnSpc>
                <a:spcPct val="100000"/>
              </a:lnSpc>
              <a:spcBef>
                <a:spcPts val="219"/>
              </a:spcBef>
            </a:pPr>
            <a:r>
              <a:rPr sz="900" b="1" spc="35" dirty="0">
                <a:solidFill>
                  <a:srgbClr val="46A9D6"/>
                </a:solidFill>
                <a:latin typeface="Lucida Sans"/>
                <a:cs typeface="Lucida Sans"/>
              </a:rPr>
              <a:t>C</a:t>
            </a:r>
            <a:r>
              <a:rPr sz="900" b="1" spc="-5" dirty="0">
                <a:solidFill>
                  <a:srgbClr val="46A9D6"/>
                </a:solidFill>
                <a:latin typeface="Lucida Sans"/>
                <a:cs typeface="Lucida Sans"/>
              </a:rPr>
              <a:t>l</a:t>
            </a:r>
            <a:r>
              <a:rPr sz="900" b="1" spc="-40" dirty="0">
                <a:solidFill>
                  <a:srgbClr val="46A9D6"/>
                </a:solidFill>
                <a:latin typeface="Lucida Sans"/>
                <a:cs typeface="Lucida Sans"/>
              </a:rPr>
              <a:t>osin</a:t>
            </a:r>
            <a:r>
              <a:rPr sz="900" b="1" spc="-35" dirty="0">
                <a:solidFill>
                  <a:srgbClr val="46A9D6"/>
                </a:solidFill>
                <a:latin typeface="Lucida Sans"/>
                <a:cs typeface="Lucida Sans"/>
              </a:rPr>
              <a:t>g</a:t>
            </a:r>
            <a:r>
              <a:rPr sz="900" b="1" spc="-70" dirty="0">
                <a:solidFill>
                  <a:srgbClr val="46A9D6"/>
                </a:solidFill>
                <a:latin typeface="Lucida Sans"/>
                <a:cs typeface="Lucida Sans"/>
              </a:rPr>
              <a:t> </a:t>
            </a:r>
            <a:r>
              <a:rPr sz="900" b="1" spc="5" dirty="0">
                <a:solidFill>
                  <a:srgbClr val="46A9D6"/>
                </a:solidFill>
                <a:latin typeface="Lucida Sans"/>
                <a:cs typeface="Lucida Sans"/>
              </a:rPr>
              <a:t>dat</a:t>
            </a:r>
            <a:r>
              <a:rPr sz="900" b="1" spc="20" dirty="0">
                <a:solidFill>
                  <a:srgbClr val="46A9D6"/>
                </a:solidFill>
                <a:latin typeface="Lucida Sans"/>
                <a:cs typeface="Lucida Sans"/>
              </a:rPr>
              <a:t>e</a:t>
            </a:r>
            <a:r>
              <a:rPr sz="900" b="1" spc="-70" dirty="0">
                <a:solidFill>
                  <a:srgbClr val="46A9D6"/>
                </a:solidFill>
                <a:latin typeface="Lucida Sans"/>
                <a:cs typeface="Lucida Sans"/>
              </a:rPr>
              <a:t> </a:t>
            </a:r>
            <a:r>
              <a:rPr sz="900" b="1" spc="-25" dirty="0">
                <a:solidFill>
                  <a:srgbClr val="46A9D6"/>
                </a:solidFill>
                <a:latin typeface="Lucida Sans"/>
                <a:cs typeface="Lucida Sans"/>
              </a:rPr>
              <a:t>fo</a:t>
            </a:r>
            <a:r>
              <a:rPr sz="900" b="1" spc="-10" dirty="0">
                <a:solidFill>
                  <a:srgbClr val="46A9D6"/>
                </a:solidFill>
                <a:latin typeface="Lucida Sans"/>
                <a:cs typeface="Lucida Sans"/>
              </a:rPr>
              <a:t>r</a:t>
            </a:r>
            <a:r>
              <a:rPr sz="900" b="1" spc="-70" dirty="0">
                <a:solidFill>
                  <a:srgbClr val="46A9D6"/>
                </a:solidFill>
                <a:latin typeface="Lucida Sans"/>
                <a:cs typeface="Lucida Sans"/>
              </a:rPr>
              <a:t> </a:t>
            </a:r>
            <a:r>
              <a:rPr sz="900" b="1" dirty="0">
                <a:solidFill>
                  <a:srgbClr val="46A9D6"/>
                </a:solidFill>
                <a:latin typeface="Lucida Sans"/>
                <a:cs typeface="Lucida Sans"/>
              </a:rPr>
              <a:t>ap</a:t>
            </a:r>
            <a:r>
              <a:rPr sz="900" b="1" spc="-15" dirty="0">
                <a:solidFill>
                  <a:srgbClr val="46A9D6"/>
                </a:solidFill>
                <a:latin typeface="Lucida Sans"/>
                <a:cs typeface="Lucida Sans"/>
              </a:rPr>
              <a:t>p</a:t>
            </a:r>
            <a:r>
              <a:rPr sz="900" b="1" spc="-45" dirty="0">
                <a:solidFill>
                  <a:srgbClr val="46A9D6"/>
                </a:solidFill>
                <a:latin typeface="Lucida Sans"/>
                <a:cs typeface="Lucida Sans"/>
              </a:rPr>
              <a:t>l</a:t>
            </a:r>
            <a:r>
              <a:rPr sz="900" b="1" spc="-15" dirty="0">
                <a:solidFill>
                  <a:srgbClr val="46A9D6"/>
                </a:solidFill>
                <a:latin typeface="Lucida Sans"/>
                <a:cs typeface="Lucida Sans"/>
              </a:rPr>
              <a:t>ications</a:t>
            </a:r>
            <a:endParaRPr sz="900" dirty="0">
              <a:latin typeface="Lucida Sans"/>
              <a:cs typeface="Lucida Sans"/>
            </a:endParaRPr>
          </a:p>
          <a:p>
            <a:pPr marL="12700">
              <a:lnSpc>
                <a:spcPct val="100000"/>
              </a:lnSpc>
              <a:spcBef>
                <a:spcPts val="120"/>
              </a:spcBef>
            </a:pPr>
            <a:r>
              <a:rPr lang="en-GB" sz="900" dirty="0">
                <a:solidFill>
                  <a:schemeClr val="bg1">
                    <a:lumMod val="50000"/>
                  </a:schemeClr>
                </a:solidFill>
                <a:latin typeface="Trebuchet MS"/>
                <a:cs typeface="Trebuchet MS"/>
              </a:rPr>
              <a:t>12 Noon, 10</a:t>
            </a:r>
            <a:r>
              <a:rPr lang="en-GB" sz="900" baseline="30000" dirty="0">
                <a:solidFill>
                  <a:schemeClr val="bg1">
                    <a:lumMod val="50000"/>
                  </a:schemeClr>
                </a:solidFill>
                <a:latin typeface="Trebuchet MS"/>
                <a:cs typeface="Trebuchet MS"/>
              </a:rPr>
              <a:t>th</a:t>
            </a:r>
            <a:r>
              <a:rPr lang="en-GB" sz="900" dirty="0">
                <a:solidFill>
                  <a:schemeClr val="bg1">
                    <a:lumMod val="50000"/>
                  </a:schemeClr>
                </a:solidFill>
                <a:latin typeface="Trebuchet MS"/>
                <a:cs typeface="Trebuchet MS"/>
              </a:rPr>
              <a:t> July 2022</a:t>
            </a:r>
            <a:endParaRPr sz="900" dirty="0">
              <a:solidFill>
                <a:schemeClr val="bg1">
                  <a:lumMod val="50000"/>
                </a:schemeClr>
              </a:solidFill>
              <a:latin typeface="Trebuchet MS"/>
              <a:cs typeface="Trebuchet MS"/>
            </a:endParaRPr>
          </a:p>
        </p:txBody>
      </p:sp>
      <p:sp>
        <p:nvSpPr>
          <p:cNvPr id="9" name="object 9"/>
          <p:cNvSpPr txBox="1"/>
          <p:nvPr/>
        </p:nvSpPr>
        <p:spPr>
          <a:xfrm>
            <a:off x="7036906" y="3227999"/>
            <a:ext cx="1433993" cy="530915"/>
          </a:xfrm>
          <a:prstGeom prst="rect">
            <a:avLst/>
          </a:prstGeom>
        </p:spPr>
        <p:txBody>
          <a:bodyPr vert="horz" wrap="square" lIns="0" tIns="12700" rIns="0" bIns="0" rtlCol="0">
            <a:spAutoFit/>
          </a:bodyPr>
          <a:lstStyle/>
          <a:p>
            <a:pPr marL="12700">
              <a:lnSpc>
                <a:spcPct val="100000"/>
              </a:lnSpc>
              <a:spcBef>
                <a:spcPts val="100"/>
              </a:spcBef>
            </a:pPr>
            <a:r>
              <a:rPr sz="900" b="1" spc="-20" dirty="0">
                <a:solidFill>
                  <a:srgbClr val="46A9D6"/>
                </a:solidFill>
                <a:latin typeface="Lucida Sans"/>
                <a:cs typeface="Lucida Sans"/>
              </a:rPr>
              <a:t>Benefits:</a:t>
            </a:r>
            <a:endParaRPr sz="900" dirty="0">
              <a:latin typeface="Lucida Sans"/>
              <a:cs typeface="Lucida Sans"/>
            </a:endParaRPr>
          </a:p>
          <a:p>
            <a:pPr marL="120650" indent="-108585">
              <a:lnSpc>
                <a:spcPct val="100000"/>
              </a:lnSpc>
              <a:spcBef>
                <a:spcPts val="685"/>
              </a:spcBef>
              <a:buClr>
                <a:srgbClr val="EE44A2"/>
              </a:buClr>
              <a:buChar char="•"/>
              <a:tabLst>
                <a:tab pos="121285" algn="l"/>
              </a:tabLst>
            </a:pPr>
            <a:r>
              <a:rPr sz="900" spc="40" dirty="0">
                <a:solidFill>
                  <a:srgbClr val="7F8084"/>
                </a:solidFill>
                <a:latin typeface="Trebuchet MS"/>
                <a:cs typeface="Trebuchet MS"/>
              </a:rPr>
              <a:t>£</a:t>
            </a:r>
            <a:r>
              <a:rPr lang="en-GB" sz="900" spc="40" dirty="0">
                <a:solidFill>
                  <a:srgbClr val="7F8084"/>
                </a:solidFill>
                <a:latin typeface="Trebuchet MS"/>
                <a:cs typeface="Trebuchet MS"/>
              </a:rPr>
              <a:t>25,200</a:t>
            </a:r>
            <a:endParaRPr sz="900" dirty="0">
              <a:latin typeface="Trebuchet MS"/>
              <a:cs typeface="Trebuchet MS"/>
            </a:endParaRPr>
          </a:p>
          <a:p>
            <a:pPr marL="120650" indent="-108585">
              <a:lnSpc>
                <a:spcPct val="100000"/>
              </a:lnSpc>
              <a:spcBef>
                <a:spcPts val="120"/>
              </a:spcBef>
              <a:buClr>
                <a:srgbClr val="EE44A2"/>
              </a:buClr>
              <a:buChar char="•"/>
              <a:tabLst>
                <a:tab pos="121285" algn="l"/>
              </a:tabLst>
            </a:pPr>
            <a:r>
              <a:rPr sz="900" spc="5" dirty="0">
                <a:solidFill>
                  <a:srgbClr val="7F8084"/>
                </a:solidFill>
                <a:latin typeface="Trebuchet MS"/>
                <a:cs typeface="Trebuchet MS"/>
              </a:rPr>
              <a:t>Flexible</a:t>
            </a:r>
            <a:r>
              <a:rPr sz="900" spc="-55" dirty="0">
                <a:solidFill>
                  <a:srgbClr val="7F8084"/>
                </a:solidFill>
                <a:latin typeface="Trebuchet MS"/>
                <a:cs typeface="Trebuchet MS"/>
              </a:rPr>
              <a:t> </a:t>
            </a:r>
            <a:r>
              <a:rPr sz="900" spc="40" dirty="0">
                <a:solidFill>
                  <a:srgbClr val="7F8084"/>
                </a:solidFill>
                <a:latin typeface="Trebuchet MS"/>
                <a:cs typeface="Trebuchet MS"/>
              </a:rPr>
              <a:t>working</a:t>
            </a:r>
            <a:endParaRPr sz="900" dirty="0">
              <a:latin typeface="Trebuchet MS"/>
              <a:cs typeface="Trebuchet MS"/>
            </a:endParaRPr>
          </a:p>
        </p:txBody>
      </p:sp>
      <p:sp>
        <p:nvSpPr>
          <p:cNvPr id="11" name="object 11"/>
          <p:cNvSpPr txBox="1"/>
          <p:nvPr/>
        </p:nvSpPr>
        <p:spPr>
          <a:xfrm>
            <a:off x="527293" y="7232385"/>
            <a:ext cx="130810" cy="162560"/>
          </a:xfrm>
          <a:prstGeom prst="rect">
            <a:avLst/>
          </a:prstGeom>
        </p:spPr>
        <p:txBody>
          <a:bodyPr vert="horz" wrap="square" lIns="0" tIns="12700" rIns="0" bIns="0" rtlCol="0">
            <a:spAutoFit/>
          </a:bodyPr>
          <a:lstStyle/>
          <a:p>
            <a:pPr marL="12700">
              <a:lnSpc>
                <a:spcPct val="100000"/>
              </a:lnSpc>
              <a:spcBef>
                <a:spcPts val="100"/>
              </a:spcBef>
            </a:pPr>
            <a:r>
              <a:rPr sz="900" spc="-65" dirty="0">
                <a:solidFill>
                  <a:srgbClr val="FFFFFF"/>
                </a:solidFill>
                <a:latin typeface="Trebuchet MS"/>
                <a:cs typeface="Trebuchet MS"/>
              </a:rPr>
              <a:t>19</a:t>
            </a:r>
            <a:endParaRPr sz="900">
              <a:latin typeface="Trebuchet MS"/>
              <a:cs typeface="Trebuchet MS"/>
            </a:endParaRPr>
          </a:p>
        </p:txBody>
      </p:sp>
      <p:sp>
        <p:nvSpPr>
          <p:cNvPr id="12" name="object 12"/>
          <p:cNvSpPr/>
          <p:nvPr/>
        </p:nvSpPr>
        <p:spPr>
          <a:xfrm>
            <a:off x="540005" y="7020004"/>
            <a:ext cx="9611995" cy="0"/>
          </a:xfrm>
          <a:custGeom>
            <a:avLst/>
            <a:gdLst/>
            <a:ahLst/>
            <a:cxnLst/>
            <a:rect l="l" t="t" r="r" b="b"/>
            <a:pathLst>
              <a:path w="9611995">
                <a:moveTo>
                  <a:pt x="9611995" y="0"/>
                </a:moveTo>
                <a:lnTo>
                  <a:pt x="0" y="0"/>
                </a:lnTo>
              </a:path>
            </a:pathLst>
          </a:custGeom>
          <a:ln w="38100">
            <a:solidFill>
              <a:srgbClr val="1793CD"/>
            </a:solidFill>
          </a:ln>
        </p:spPr>
        <p:txBody>
          <a:bodyPr wrap="square" lIns="0" tIns="0" rIns="0" bIns="0" rtlCol="0"/>
          <a:lstStyle/>
          <a:p>
            <a:endParaRPr/>
          </a:p>
        </p:txBody>
      </p:sp>
      <p:sp>
        <p:nvSpPr>
          <p:cNvPr id="13" name="object 13"/>
          <p:cNvSpPr txBox="1">
            <a:spLocks noGrp="1"/>
          </p:cNvSpPr>
          <p:nvPr>
            <p:ph type="title"/>
          </p:nvPr>
        </p:nvSpPr>
        <p:spPr>
          <a:xfrm>
            <a:off x="3782100" y="448429"/>
            <a:ext cx="2045970" cy="406400"/>
          </a:xfrm>
          <a:prstGeom prst="rect">
            <a:avLst/>
          </a:prstGeom>
        </p:spPr>
        <p:txBody>
          <a:bodyPr vert="horz" wrap="square" lIns="0" tIns="12700" rIns="0" bIns="0" rtlCol="0">
            <a:spAutoFit/>
          </a:bodyPr>
          <a:lstStyle/>
          <a:p>
            <a:pPr marL="12700">
              <a:lnSpc>
                <a:spcPct val="100000"/>
              </a:lnSpc>
              <a:spcBef>
                <a:spcPts val="100"/>
              </a:spcBef>
            </a:pPr>
            <a:r>
              <a:rPr b="1" spc="-135" dirty="0">
                <a:latin typeface="Lucida Sans"/>
                <a:cs typeface="Lucida Sans"/>
              </a:rPr>
              <a:t>H</a:t>
            </a:r>
            <a:r>
              <a:rPr b="1" spc="-180" dirty="0">
                <a:latin typeface="Lucida Sans"/>
                <a:cs typeface="Lucida Sans"/>
              </a:rPr>
              <a:t>o</a:t>
            </a:r>
            <a:r>
              <a:rPr b="1" spc="20" dirty="0">
                <a:latin typeface="Lucida Sans"/>
                <a:cs typeface="Lucida Sans"/>
              </a:rPr>
              <a:t>w</a:t>
            </a:r>
            <a:r>
              <a:rPr b="1" spc="-290" dirty="0">
                <a:latin typeface="Lucida Sans"/>
                <a:cs typeface="Lucida Sans"/>
              </a:rPr>
              <a:t> </a:t>
            </a:r>
            <a:r>
              <a:rPr b="1" spc="-40" dirty="0">
                <a:latin typeface="Lucida Sans"/>
                <a:cs typeface="Lucida Sans"/>
              </a:rPr>
              <a:t>t</a:t>
            </a:r>
            <a:r>
              <a:rPr b="1" spc="55" dirty="0">
                <a:latin typeface="Lucida Sans"/>
                <a:cs typeface="Lucida Sans"/>
              </a:rPr>
              <a:t>o</a:t>
            </a:r>
            <a:r>
              <a:rPr b="1" spc="-290" dirty="0">
                <a:latin typeface="Lucida Sans"/>
                <a:cs typeface="Lucida Sans"/>
              </a:rPr>
              <a:t> </a:t>
            </a:r>
            <a:r>
              <a:rPr b="1" spc="-125" dirty="0">
                <a:latin typeface="Lucida Sans"/>
                <a:cs typeface="Lucida Sans"/>
              </a:rPr>
              <a:t>Ap</a:t>
            </a:r>
            <a:r>
              <a:rPr b="1" spc="-160" dirty="0">
                <a:latin typeface="Lucida Sans"/>
                <a:cs typeface="Lucida Sans"/>
              </a:rPr>
              <a:t>p</a:t>
            </a:r>
            <a:r>
              <a:rPr b="1" spc="-190" dirty="0">
                <a:latin typeface="Lucida Sans"/>
                <a:cs typeface="Lucida Sans"/>
              </a:rPr>
              <a:t>l</a:t>
            </a:r>
            <a:r>
              <a:rPr b="1" dirty="0">
                <a:latin typeface="Lucida Sans"/>
                <a:cs typeface="Lucida Sans"/>
              </a:rPr>
              <a:t>y</a:t>
            </a:r>
          </a:p>
        </p:txBody>
      </p:sp>
      <p:sp>
        <p:nvSpPr>
          <p:cNvPr id="14" name="object 14"/>
          <p:cNvSpPr txBox="1"/>
          <p:nvPr/>
        </p:nvSpPr>
        <p:spPr>
          <a:xfrm>
            <a:off x="3782100" y="1390779"/>
            <a:ext cx="5972810" cy="482600"/>
          </a:xfrm>
          <a:prstGeom prst="rect">
            <a:avLst/>
          </a:prstGeom>
        </p:spPr>
        <p:txBody>
          <a:bodyPr vert="horz" wrap="square" lIns="0" tIns="12700" rIns="0" bIns="0" rtlCol="0">
            <a:spAutoFit/>
          </a:bodyPr>
          <a:lstStyle/>
          <a:p>
            <a:pPr marL="12700" marR="5080">
              <a:lnSpc>
                <a:spcPct val="100000"/>
              </a:lnSpc>
              <a:spcBef>
                <a:spcPts val="100"/>
              </a:spcBef>
            </a:pPr>
            <a:r>
              <a:rPr sz="1500" spc="-25" dirty="0">
                <a:solidFill>
                  <a:srgbClr val="686B6F"/>
                </a:solidFill>
                <a:latin typeface="Trebuchet MS"/>
                <a:cs typeface="Trebuchet MS"/>
              </a:rPr>
              <a:t>To</a:t>
            </a:r>
            <a:r>
              <a:rPr sz="1500" spc="-140" dirty="0">
                <a:solidFill>
                  <a:srgbClr val="686B6F"/>
                </a:solidFill>
                <a:latin typeface="Trebuchet MS"/>
                <a:cs typeface="Trebuchet MS"/>
              </a:rPr>
              <a:t> </a:t>
            </a:r>
            <a:r>
              <a:rPr sz="1500" spc="55" dirty="0">
                <a:solidFill>
                  <a:srgbClr val="686B6F"/>
                </a:solidFill>
                <a:latin typeface="Trebuchet MS"/>
                <a:cs typeface="Trebuchet MS"/>
              </a:rPr>
              <a:t>apply</a:t>
            </a:r>
            <a:r>
              <a:rPr sz="1500" spc="-135" dirty="0">
                <a:solidFill>
                  <a:srgbClr val="686B6F"/>
                </a:solidFill>
                <a:latin typeface="Trebuchet MS"/>
                <a:cs typeface="Trebuchet MS"/>
              </a:rPr>
              <a:t> </a:t>
            </a:r>
            <a:r>
              <a:rPr sz="1500" spc="60" dirty="0">
                <a:solidFill>
                  <a:srgbClr val="686B6F"/>
                </a:solidFill>
                <a:latin typeface="Trebuchet MS"/>
                <a:cs typeface="Trebuchet MS"/>
              </a:rPr>
              <a:t>please</a:t>
            </a:r>
            <a:r>
              <a:rPr sz="1500" spc="-135" dirty="0">
                <a:solidFill>
                  <a:srgbClr val="686B6F"/>
                </a:solidFill>
                <a:latin typeface="Trebuchet MS"/>
                <a:cs typeface="Trebuchet MS"/>
              </a:rPr>
              <a:t> </a:t>
            </a:r>
            <a:r>
              <a:rPr sz="1500" spc="85" dirty="0">
                <a:solidFill>
                  <a:srgbClr val="686B6F"/>
                </a:solidFill>
                <a:latin typeface="Trebuchet MS"/>
                <a:cs typeface="Trebuchet MS"/>
              </a:rPr>
              <a:t>send</a:t>
            </a:r>
            <a:r>
              <a:rPr sz="1500" spc="-140" dirty="0">
                <a:solidFill>
                  <a:srgbClr val="686B6F"/>
                </a:solidFill>
                <a:latin typeface="Trebuchet MS"/>
                <a:cs typeface="Trebuchet MS"/>
              </a:rPr>
              <a:t> </a:t>
            </a:r>
            <a:r>
              <a:rPr sz="1500" spc="35" dirty="0">
                <a:solidFill>
                  <a:srgbClr val="686B6F"/>
                </a:solidFill>
                <a:latin typeface="Trebuchet MS"/>
                <a:cs typeface="Trebuchet MS"/>
              </a:rPr>
              <a:t>your</a:t>
            </a:r>
            <a:r>
              <a:rPr sz="1500" spc="-135" dirty="0">
                <a:solidFill>
                  <a:srgbClr val="686B6F"/>
                </a:solidFill>
                <a:latin typeface="Trebuchet MS"/>
                <a:cs typeface="Trebuchet MS"/>
              </a:rPr>
              <a:t> </a:t>
            </a:r>
            <a:r>
              <a:rPr sz="1500" spc="10" dirty="0">
                <a:solidFill>
                  <a:srgbClr val="686B6F"/>
                </a:solidFill>
                <a:latin typeface="Trebuchet MS"/>
                <a:cs typeface="Trebuchet MS"/>
              </a:rPr>
              <a:t>tailored</a:t>
            </a:r>
            <a:r>
              <a:rPr sz="1500" spc="-135" dirty="0">
                <a:solidFill>
                  <a:srgbClr val="686B6F"/>
                </a:solidFill>
                <a:latin typeface="Trebuchet MS"/>
                <a:cs typeface="Trebuchet MS"/>
              </a:rPr>
              <a:t> </a:t>
            </a:r>
            <a:r>
              <a:rPr sz="1500" spc="165" dirty="0">
                <a:solidFill>
                  <a:srgbClr val="686B6F"/>
                </a:solidFill>
                <a:latin typeface="Trebuchet MS"/>
                <a:cs typeface="Trebuchet MS"/>
              </a:rPr>
              <a:t>CV</a:t>
            </a:r>
            <a:r>
              <a:rPr sz="1500" spc="-140" dirty="0">
                <a:solidFill>
                  <a:srgbClr val="686B6F"/>
                </a:solidFill>
                <a:latin typeface="Trebuchet MS"/>
                <a:cs typeface="Trebuchet MS"/>
              </a:rPr>
              <a:t> </a:t>
            </a:r>
            <a:r>
              <a:rPr sz="1500" spc="105" dirty="0">
                <a:solidFill>
                  <a:srgbClr val="686B6F"/>
                </a:solidFill>
                <a:latin typeface="Trebuchet MS"/>
                <a:cs typeface="Trebuchet MS"/>
              </a:rPr>
              <a:t>and</a:t>
            </a:r>
            <a:r>
              <a:rPr sz="1500" spc="-135" dirty="0">
                <a:solidFill>
                  <a:srgbClr val="686B6F"/>
                </a:solidFill>
                <a:latin typeface="Trebuchet MS"/>
                <a:cs typeface="Trebuchet MS"/>
              </a:rPr>
              <a:t> </a:t>
            </a:r>
            <a:r>
              <a:rPr sz="1500" spc="40" dirty="0">
                <a:solidFill>
                  <a:srgbClr val="686B6F"/>
                </a:solidFill>
                <a:latin typeface="Trebuchet MS"/>
                <a:cs typeface="Trebuchet MS"/>
              </a:rPr>
              <a:t>covering</a:t>
            </a:r>
            <a:r>
              <a:rPr sz="1500" spc="-135" dirty="0">
                <a:solidFill>
                  <a:srgbClr val="686B6F"/>
                </a:solidFill>
                <a:latin typeface="Trebuchet MS"/>
                <a:cs typeface="Trebuchet MS"/>
              </a:rPr>
              <a:t> </a:t>
            </a:r>
            <a:r>
              <a:rPr sz="1500" spc="-10" dirty="0">
                <a:solidFill>
                  <a:srgbClr val="686B6F"/>
                </a:solidFill>
                <a:latin typeface="Trebuchet MS"/>
                <a:cs typeface="Trebuchet MS"/>
              </a:rPr>
              <a:t>letter</a:t>
            </a:r>
            <a:r>
              <a:rPr sz="1500" spc="-135" dirty="0">
                <a:solidFill>
                  <a:srgbClr val="686B6F"/>
                </a:solidFill>
                <a:latin typeface="Trebuchet MS"/>
                <a:cs typeface="Trebuchet MS"/>
              </a:rPr>
              <a:t> </a:t>
            </a:r>
            <a:r>
              <a:rPr sz="1500" spc="90" dirty="0">
                <a:solidFill>
                  <a:srgbClr val="686B6F"/>
                </a:solidFill>
                <a:latin typeface="Trebuchet MS"/>
                <a:cs typeface="Trebuchet MS"/>
              </a:rPr>
              <a:t>by</a:t>
            </a:r>
            <a:r>
              <a:rPr sz="1500" spc="-140" dirty="0">
                <a:solidFill>
                  <a:srgbClr val="686B6F"/>
                </a:solidFill>
                <a:latin typeface="Trebuchet MS"/>
                <a:cs typeface="Trebuchet MS"/>
              </a:rPr>
              <a:t> </a:t>
            </a:r>
            <a:r>
              <a:rPr sz="1500" spc="-20" dirty="0">
                <a:solidFill>
                  <a:srgbClr val="686B6F"/>
                </a:solidFill>
                <a:latin typeface="Trebuchet MS"/>
                <a:cs typeface="Trebuchet MS"/>
              </a:rPr>
              <a:t>e-mail, </a:t>
            </a:r>
            <a:r>
              <a:rPr sz="1500" spc="-434" dirty="0">
                <a:solidFill>
                  <a:srgbClr val="686B6F"/>
                </a:solidFill>
                <a:latin typeface="Trebuchet MS"/>
                <a:cs typeface="Trebuchet MS"/>
              </a:rPr>
              <a:t> </a:t>
            </a:r>
            <a:r>
              <a:rPr sz="1500" spc="-25" dirty="0">
                <a:solidFill>
                  <a:srgbClr val="686B6F"/>
                </a:solidFill>
                <a:latin typeface="Trebuchet MS"/>
                <a:cs typeface="Trebuchet MS"/>
              </a:rPr>
              <a:t>to:</a:t>
            </a:r>
            <a:r>
              <a:rPr lang="en-GB" sz="1500" spc="-25" dirty="0">
                <a:solidFill>
                  <a:srgbClr val="686B6F"/>
                </a:solidFill>
                <a:latin typeface="Trebuchet MS"/>
                <a:cs typeface="Trebuchet MS"/>
              </a:rPr>
              <a:t> recruitment@bluetriangle.org.uk</a:t>
            </a:r>
            <a:endParaRPr sz="1500" dirty="0">
              <a:latin typeface="Trebuchet MS"/>
              <a:cs typeface="Trebuchet M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495996" y="3351483"/>
            <a:ext cx="3700007" cy="847981"/>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12"/>
            <a:ext cx="10692130" cy="7560309"/>
            <a:chOff x="0" y="12"/>
            <a:chExt cx="10692130" cy="7560309"/>
          </a:xfrm>
        </p:grpSpPr>
        <p:pic>
          <p:nvPicPr>
            <p:cNvPr id="3" name="object 3"/>
            <p:cNvPicPr/>
            <p:nvPr/>
          </p:nvPicPr>
          <p:blipFill>
            <a:blip r:embed="rId2" cstate="print"/>
            <a:stretch>
              <a:fillRect/>
            </a:stretch>
          </p:blipFill>
          <p:spPr>
            <a:xfrm>
              <a:off x="0" y="12"/>
              <a:ext cx="10692003" cy="7559992"/>
            </a:xfrm>
            <a:prstGeom prst="rect">
              <a:avLst/>
            </a:prstGeom>
          </p:spPr>
        </p:pic>
        <p:pic>
          <p:nvPicPr>
            <p:cNvPr id="4" name="object 4"/>
            <p:cNvPicPr/>
            <p:nvPr/>
          </p:nvPicPr>
          <p:blipFill>
            <a:blip r:embed="rId3" cstate="print"/>
            <a:stretch>
              <a:fillRect/>
            </a:stretch>
          </p:blipFill>
          <p:spPr>
            <a:xfrm>
              <a:off x="540004" y="12"/>
              <a:ext cx="10151999" cy="7559992"/>
            </a:xfrm>
            <a:prstGeom prst="rect">
              <a:avLst/>
            </a:prstGeom>
          </p:spPr>
        </p:pic>
        <p:sp>
          <p:nvSpPr>
            <p:cNvPr id="5" name="object 5"/>
            <p:cNvSpPr/>
            <p:nvPr/>
          </p:nvSpPr>
          <p:spPr>
            <a:xfrm>
              <a:off x="0" y="2890"/>
              <a:ext cx="5833110" cy="7556500"/>
            </a:xfrm>
            <a:custGeom>
              <a:avLst/>
              <a:gdLst/>
              <a:ahLst/>
              <a:cxnLst/>
              <a:rect l="l" t="t" r="r" b="b"/>
              <a:pathLst>
                <a:path w="5833110" h="7556500">
                  <a:moveTo>
                    <a:pt x="127031" y="0"/>
                  </a:moveTo>
                  <a:lnTo>
                    <a:pt x="36169" y="0"/>
                  </a:lnTo>
                  <a:lnTo>
                    <a:pt x="0" y="12699"/>
                  </a:lnTo>
                  <a:lnTo>
                    <a:pt x="0" y="5791199"/>
                  </a:lnTo>
                  <a:lnTo>
                    <a:pt x="12547" y="5803899"/>
                  </a:lnTo>
                  <a:lnTo>
                    <a:pt x="78306" y="5880099"/>
                  </a:lnTo>
                  <a:lnTo>
                    <a:pt x="144916" y="5956299"/>
                  </a:lnTo>
                  <a:lnTo>
                    <a:pt x="212348" y="6032499"/>
                  </a:lnTo>
                  <a:lnTo>
                    <a:pt x="314974" y="6146799"/>
                  </a:lnTo>
                  <a:lnTo>
                    <a:pt x="419283" y="6261099"/>
                  </a:lnTo>
                  <a:lnTo>
                    <a:pt x="454410" y="6286499"/>
                  </a:lnTo>
                  <a:lnTo>
                    <a:pt x="525178" y="6362699"/>
                  </a:lnTo>
                  <a:lnTo>
                    <a:pt x="668666" y="6515100"/>
                  </a:lnTo>
                  <a:lnTo>
                    <a:pt x="704067" y="6540500"/>
                  </a:lnTo>
                  <a:lnTo>
                    <a:pt x="811001" y="6654800"/>
                  </a:lnTo>
                  <a:lnTo>
                    <a:pt x="846905" y="6680200"/>
                  </a:lnTo>
                  <a:lnTo>
                    <a:pt x="955458" y="6794500"/>
                  </a:lnTo>
                  <a:lnTo>
                    <a:pt x="991938" y="6819900"/>
                  </a:lnTo>
                  <a:lnTo>
                    <a:pt x="1065367" y="6896100"/>
                  </a:lnTo>
                  <a:lnTo>
                    <a:pt x="1102327" y="6921500"/>
                  </a:lnTo>
                  <a:lnTo>
                    <a:pt x="1176756" y="6997700"/>
                  </a:lnTo>
                  <a:lnTo>
                    <a:pt x="1214235" y="7023100"/>
                  </a:lnTo>
                  <a:lnTo>
                    <a:pt x="1251896" y="7061200"/>
                  </a:lnTo>
                  <a:lnTo>
                    <a:pt x="1289744" y="7086600"/>
                  </a:lnTo>
                  <a:lnTo>
                    <a:pt x="1327784" y="7124700"/>
                  </a:lnTo>
                  <a:lnTo>
                    <a:pt x="1366020" y="7150100"/>
                  </a:lnTo>
                  <a:lnTo>
                    <a:pt x="1404456" y="7188200"/>
                  </a:lnTo>
                  <a:lnTo>
                    <a:pt x="1443097" y="7213600"/>
                  </a:lnTo>
                  <a:lnTo>
                    <a:pt x="1481947" y="7251700"/>
                  </a:lnTo>
                  <a:lnTo>
                    <a:pt x="1521012" y="7277100"/>
                  </a:lnTo>
                  <a:lnTo>
                    <a:pt x="1560295" y="7315200"/>
                  </a:lnTo>
                  <a:lnTo>
                    <a:pt x="1600018" y="7340600"/>
                  </a:lnTo>
                  <a:lnTo>
                    <a:pt x="1640455" y="7366000"/>
                  </a:lnTo>
                  <a:lnTo>
                    <a:pt x="1681591" y="7391400"/>
                  </a:lnTo>
                  <a:lnTo>
                    <a:pt x="1723407" y="7416800"/>
                  </a:lnTo>
                  <a:lnTo>
                    <a:pt x="1809010" y="7467600"/>
                  </a:lnTo>
                  <a:lnTo>
                    <a:pt x="1897124" y="7493000"/>
                  </a:lnTo>
                  <a:lnTo>
                    <a:pt x="1942079" y="7518400"/>
                  </a:lnTo>
                  <a:lnTo>
                    <a:pt x="2033697" y="7543800"/>
                  </a:lnTo>
                  <a:lnTo>
                    <a:pt x="2080325" y="7543800"/>
                  </a:lnTo>
                  <a:lnTo>
                    <a:pt x="2127477" y="7556500"/>
                  </a:lnTo>
                  <a:lnTo>
                    <a:pt x="2420382" y="7556500"/>
                  </a:lnTo>
                  <a:lnTo>
                    <a:pt x="2671629" y="7493000"/>
                  </a:lnTo>
                  <a:lnTo>
                    <a:pt x="2719819" y="7467600"/>
                  </a:lnTo>
                  <a:lnTo>
                    <a:pt x="2767078" y="7454900"/>
                  </a:lnTo>
                  <a:lnTo>
                    <a:pt x="2813413" y="7429500"/>
                  </a:lnTo>
                  <a:lnTo>
                    <a:pt x="2858830" y="7404100"/>
                  </a:lnTo>
                  <a:lnTo>
                    <a:pt x="2903336" y="7378700"/>
                  </a:lnTo>
                  <a:lnTo>
                    <a:pt x="2946938" y="7353300"/>
                  </a:lnTo>
                  <a:lnTo>
                    <a:pt x="2989643" y="7327900"/>
                  </a:lnTo>
                  <a:lnTo>
                    <a:pt x="3031458" y="7302500"/>
                  </a:lnTo>
                  <a:lnTo>
                    <a:pt x="3072389" y="7264400"/>
                  </a:lnTo>
                  <a:lnTo>
                    <a:pt x="3112443" y="7239000"/>
                  </a:lnTo>
                  <a:lnTo>
                    <a:pt x="3151627" y="7200900"/>
                  </a:lnTo>
                  <a:lnTo>
                    <a:pt x="3189947" y="7175500"/>
                  </a:lnTo>
                  <a:lnTo>
                    <a:pt x="3227411" y="7137400"/>
                  </a:lnTo>
                  <a:lnTo>
                    <a:pt x="3335315" y="7023100"/>
                  </a:lnTo>
                  <a:lnTo>
                    <a:pt x="3371210" y="6997700"/>
                  </a:lnTo>
                  <a:lnTo>
                    <a:pt x="3514124" y="6845300"/>
                  </a:lnTo>
                  <a:lnTo>
                    <a:pt x="3549629" y="6819900"/>
                  </a:lnTo>
                  <a:lnTo>
                    <a:pt x="3690411" y="6667500"/>
                  </a:lnTo>
                  <a:lnTo>
                    <a:pt x="3794379" y="6553200"/>
                  </a:lnTo>
                  <a:lnTo>
                    <a:pt x="3828665" y="6527800"/>
                  </a:lnTo>
                  <a:lnTo>
                    <a:pt x="3896616" y="6451599"/>
                  </a:lnTo>
                  <a:lnTo>
                    <a:pt x="3963661" y="6375399"/>
                  </a:lnTo>
                  <a:lnTo>
                    <a:pt x="4062948" y="6261099"/>
                  </a:lnTo>
                  <a:lnTo>
                    <a:pt x="4128311" y="6184899"/>
                  </a:lnTo>
                  <a:lnTo>
                    <a:pt x="4160698" y="6146799"/>
                  </a:lnTo>
                  <a:lnTo>
                    <a:pt x="4192883" y="6095999"/>
                  </a:lnTo>
                  <a:lnTo>
                    <a:pt x="4256638" y="6019799"/>
                  </a:lnTo>
                  <a:lnTo>
                    <a:pt x="4319554" y="5943599"/>
                  </a:lnTo>
                  <a:lnTo>
                    <a:pt x="4381607" y="5867399"/>
                  </a:lnTo>
                  <a:lnTo>
                    <a:pt x="4442772" y="5791199"/>
                  </a:lnTo>
                  <a:lnTo>
                    <a:pt x="4473015" y="5740399"/>
                  </a:lnTo>
                  <a:lnTo>
                    <a:pt x="4532805" y="5664199"/>
                  </a:lnTo>
                  <a:lnTo>
                    <a:pt x="4562346" y="5626099"/>
                  </a:lnTo>
                  <a:lnTo>
                    <a:pt x="4591648" y="5587999"/>
                  </a:lnTo>
                  <a:lnTo>
                    <a:pt x="4620707" y="5537199"/>
                  </a:lnTo>
                  <a:lnTo>
                    <a:pt x="4649521" y="5499099"/>
                  </a:lnTo>
                  <a:lnTo>
                    <a:pt x="4678087" y="5460999"/>
                  </a:lnTo>
                  <a:lnTo>
                    <a:pt x="4706400" y="5422899"/>
                  </a:lnTo>
                  <a:lnTo>
                    <a:pt x="4734460" y="5372099"/>
                  </a:lnTo>
                  <a:lnTo>
                    <a:pt x="4762262" y="5333999"/>
                  </a:lnTo>
                  <a:lnTo>
                    <a:pt x="4789804" y="5295899"/>
                  </a:lnTo>
                  <a:lnTo>
                    <a:pt x="4817082" y="5257799"/>
                  </a:lnTo>
                  <a:lnTo>
                    <a:pt x="4844094" y="5206999"/>
                  </a:lnTo>
                  <a:lnTo>
                    <a:pt x="4870836" y="5168899"/>
                  </a:lnTo>
                  <a:lnTo>
                    <a:pt x="4897307" y="5130799"/>
                  </a:lnTo>
                  <a:lnTo>
                    <a:pt x="4923502" y="5079999"/>
                  </a:lnTo>
                  <a:lnTo>
                    <a:pt x="4949419" y="5041899"/>
                  </a:lnTo>
                  <a:lnTo>
                    <a:pt x="4975055" y="5003799"/>
                  </a:lnTo>
                  <a:lnTo>
                    <a:pt x="5000407" y="4952999"/>
                  </a:lnTo>
                  <a:lnTo>
                    <a:pt x="5025472" y="4914899"/>
                  </a:lnTo>
                  <a:lnTo>
                    <a:pt x="5050246" y="4864099"/>
                  </a:lnTo>
                  <a:lnTo>
                    <a:pt x="5074728" y="4825999"/>
                  </a:lnTo>
                  <a:lnTo>
                    <a:pt x="5098913" y="4787899"/>
                  </a:lnTo>
                  <a:lnTo>
                    <a:pt x="5122800" y="4737099"/>
                  </a:lnTo>
                  <a:lnTo>
                    <a:pt x="5146385" y="4698999"/>
                  </a:lnTo>
                  <a:lnTo>
                    <a:pt x="5169665" y="4648199"/>
                  </a:lnTo>
                  <a:lnTo>
                    <a:pt x="5192637" y="4610099"/>
                  </a:lnTo>
                  <a:lnTo>
                    <a:pt x="5215298" y="4559299"/>
                  </a:lnTo>
                  <a:lnTo>
                    <a:pt x="5237645" y="4521199"/>
                  </a:lnTo>
                  <a:lnTo>
                    <a:pt x="5259676" y="4470399"/>
                  </a:lnTo>
                  <a:lnTo>
                    <a:pt x="5281387" y="4419599"/>
                  </a:lnTo>
                  <a:lnTo>
                    <a:pt x="5302775" y="4381499"/>
                  </a:lnTo>
                  <a:lnTo>
                    <a:pt x="5323837" y="4330699"/>
                  </a:lnTo>
                  <a:lnTo>
                    <a:pt x="5344571" y="4292599"/>
                  </a:lnTo>
                  <a:lnTo>
                    <a:pt x="5364974" y="4241799"/>
                  </a:lnTo>
                  <a:lnTo>
                    <a:pt x="5385041" y="4190999"/>
                  </a:lnTo>
                  <a:lnTo>
                    <a:pt x="5404771" y="4152899"/>
                  </a:lnTo>
                  <a:lnTo>
                    <a:pt x="5424161" y="4102099"/>
                  </a:lnTo>
                  <a:lnTo>
                    <a:pt x="5443207" y="4063999"/>
                  </a:lnTo>
                  <a:lnTo>
                    <a:pt x="5461907" y="4013199"/>
                  </a:lnTo>
                  <a:lnTo>
                    <a:pt x="5480257" y="3962399"/>
                  </a:lnTo>
                  <a:lnTo>
                    <a:pt x="5498255" y="3911599"/>
                  </a:lnTo>
                  <a:lnTo>
                    <a:pt x="5515898" y="3873499"/>
                  </a:lnTo>
                  <a:lnTo>
                    <a:pt x="5533182" y="3822699"/>
                  </a:lnTo>
                  <a:lnTo>
                    <a:pt x="5550105" y="3771899"/>
                  </a:lnTo>
                  <a:lnTo>
                    <a:pt x="5566664" y="3721099"/>
                  </a:lnTo>
                  <a:lnTo>
                    <a:pt x="5582855" y="3682999"/>
                  </a:lnTo>
                  <a:lnTo>
                    <a:pt x="5598677" y="3632199"/>
                  </a:lnTo>
                  <a:lnTo>
                    <a:pt x="5614125" y="3581399"/>
                  </a:lnTo>
                  <a:lnTo>
                    <a:pt x="5629197" y="3530599"/>
                  </a:lnTo>
                  <a:lnTo>
                    <a:pt x="5643946" y="3479799"/>
                  </a:lnTo>
                  <a:lnTo>
                    <a:pt x="5658188" y="3428999"/>
                  </a:lnTo>
                  <a:lnTo>
                    <a:pt x="5671916" y="3378199"/>
                  </a:lnTo>
                  <a:lnTo>
                    <a:pt x="5685126" y="3327399"/>
                  </a:lnTo>
                  <a:lnTo>
                    <a:pt x="5697811" y="3289299"/>
                  </a:lnTo>
                  <a:lnTo>
                    <a:pt x="5709966" y="3238499"/>
                  </a:lnTo>
                  <a:lnTo>
                    <a:pt x="5721585" y="3187699"/>
                  </a:lnTo>
                  <a:lnTo>
                    <a:pt x="5732663" y="3136899"/>
                  </a:lnTo>
                  <a:lnTo>
                    <a:pt x="5743194" y="3086099"/>
                  </a:lnTo>
                  <a:lnTo>
                    <a:pt x="5753172" y="3035299"/>
                  </a:lnTo>
                  <a:lnTo>
                    <a:pt x="5762592" y="2984499"/>
                  </a:lnTo>
                  <a:lnTo>
                    <a:pt x="5771448" y="2933699"/>
                  </a:lnTo>
                  <a:lnTo>
                    <a:pt x="5779734" y="2882899"/>
                  </a:lnTo>
                  <a:lnTo>
                    <a:pt x="5787445" y="2844799"/>
                  </a:lnTo>
                  <a:lnTo>
                    <a:pt x="5794575" y="2793999"/>
                  </a:lnTo>
                  <a:lnTo>
                    <a:pt x="5801118" y="2743199"/>
                  </a:lnTo>
                  <a:lnTo>
                    <a:pt x="5807069" y="2692399"/>
                  </a:lnTo>
                  <a:lnTo>
                    <a:pt x="5812422" y="2641599"/>
                  </a:lnTo>
                  <a:lnTo>
                    <a:pt x="5817172" y="2590799"/>
                  </a:lnTo>
                  <a:lnTo>
                    <a:pt x="5821312" y="2539999"/>
                  </a:lnTo>
                  <a:lnTo>
                    <a:pt x="5824837" y="2489199"/>
                  </a:lnTo>
                  <a:lnTo>
                    <a:pt x="5827742" y="2438399"/>
                  </a:lnTo>
                  <a:lnTo>
                    <a:pt x="5830021" y="2387599"/>
                  </a:lnTo>
                  <a:lnTo>
                    <a:pt x="5831668" y="2349499"/>
                  </a:lnTo>
                  <a:lnTo>
                    <a:pt x="5832678" y="2298699"/>
                  </a:lnTo>
                  <a:lnTo>
                    <a:pt x="5833044" y="2247899"/>
                  </a:lnTo>
                  <a:lnTo>
                    <a:pt x="5832762" y="2197099"/>
                  </a:lnTo>
                  <a:lnTo>
                    <a:pt x="5831825" y="2146299"/>
                  </a:lnTo>
                  <a:lnTo>
                    <a:pt x="5830228" y="2095499"/>
                  </a:lnTo>
                  <a:lnTo>
                    <a:pt x="5827965" y="2044699"/>
                  </a:lnTo>
                  <a:lnTo>
                    <a:pt x="5825031" y="1993899"/>
                  </a:lnTo>
                  <a:lnTo>
                    <a:pt x="5821420" y="1943099"/>
                  </a:lnTo>
                  <a:lnTo>
                    <a:pt x="5817127" y="1904999"/>
                  </a:lnTo>
                  <a:lnTo>
                    <a:pt x="5812145" y="1854199"/>
                  </a:lnTo>
                  <a:lnTo>
                    <a:pt x="5806469" y="1803399"/>
                  </a:lnTo>
                  <a:lnTo>
                    <a:pt x="5800093" y="1752599"/>
                  </a:lnTo>
                  <a:lnTo>
                    <a:pt x="5793012" y="1701799"/>
                  </a:lnTo>
                  <a:lnTo>
                    <a:pt x="5785221" y="1650999"/>
                  </a:lnTo>
                  <a:lnTo>
                    <a:pt x="5776712" y="1600199"/>
                  </a:lnTo>
                  <a:lnTo>
                    <a:pt x="5767482" y="1549399"/>
                  </a:lnTo>
                  <a:lnTo>
                    <a:pt x="5760013" y="1511299"/>
                  </a:lnTo>
                  <a:lnTo>
                    <a:pt x="2083725" y="1511299"/>
                  </a:lnTo>
                  <a:lnTo>
                    <a:pt x="2069425" y="1498599"/>
                  </a:lnTo>
                  <a:lnTo>
                    <a:pt x="2058775" y="1485899"/>
                  </a:lnTo>
                  <a:lnTo>
                    <a:pt x="2051312" y="1485899"/>
                  </a:lnTo>
                  <a:lnTo>
                    <a:pt x="2046578" y="1473199"/>
                  </a:lnTo>
                  <a:lnTo>
                    <a:pt x="2029557" y="1447799"/>
                  </a:lnTo>
                  <a:lnTo>
                    <a:pt x="2012955" y="1422399"/>
                  </a:lnTo>
                  <a:lnTo>
                    <a:pt x="1996486" y="1384299"/>
                  </a:lnTo>
                  <a:lnTo>
                    <a:pt x="1979865" y="1358899"/>
                  </a:lnTo>
                  <a:lnTo>
                    <a:pt x="1954180" y="1320799"/>
                  </a:lnTo>
                  <a:lnTo>
                    <a:pt x="1927996" y="1269999"/>
                  </a:lnTo>
                  <a:lnTo>
                    <a:pt x="1901306" y="1231899"/>
                  </a:lnTo>
                  <a:lnTo>
                    <a:pt x="1874101" y="1181099"/>
                  </a:lnTo>
                  <a:lnTo>
                    <a:pt x="1846374" y="1142999"/>
                  </a:lnTo>
                  <a:lnTo>
                    <a:pt x="1818119" y="1104899"/>
                  </a:lnTo>
                  <a:lnTo>
                    <a:pt x="1789328" y="1054099"/>
                  </a:lnTo>
                  <a:lnTo>
                    <a:pt x="1759993" y="1015999"/>
                  </a:lnTo>
                  <a:lnTo>
                    <a:pt x="1730108" y="977899"/>
                  </a:lnTo>
                  <a:lnTo>
                    <a:pt x="1699664" y="939799"/>
                  </a:lnTo>
                  <a:lnTo>
                    <a:pt x="1668655" y="901699"/>
                  </a:lnTo>
                  <a:lnTo>
                    <a:pt x="1637074" y="863599"/>
                  </a:lnTo>
                  <a:lnTo>
                    <a:pt x="1604913" y="825499"/>
                  </a:lnTo>
                  <a:lnTo>
                    <a:pt x="1572164" y="787399"/>
                  </a:lnTo>
                  <a:lnTo>
                    <a:pt x="1538821" y="749299"/>
                  </a:lnTo>
                  <a:lnTo>
                    <a:pt x="1504876" y="711199"/>
                  </a:lnTo>
                  <a:lnTo>
                    <a:pt x="1470321" y="673099"/>
                  </a:lnTo>
                  <a:lnTo>
                    <a:pt x="1435151" y="647699"/>
                  </a:lnTo>
                  <a:lnTo>
                    <a:pt x="1399356" y="609599"/>
                  </a:lnTo>
                  <a:lnTo>
                    <a:pt x="1362931" y="571499"/>
                  </a:lnTo>
                  <a:lnTo>
                    <a:pt x="1325866" y="546099"/>
                  </a:lnTo>
                  <a:lnTo>
                    <a:pt x="1288157" y="507999"/>
                  </a:lnTo>
                  <a:lnTo>
                    <a:pt x="1249794" y="482599"/>
                  </a:lnTo>
                  <a:lnTo>
                    <a:pt x="1210771" y="444499"/>
                  </a:lnTo>
                  <a:lnTo>
                    <a:pt x="1171080" y="419099"/>
                  </a:lnTo>
                  <a:lnTo>
                    <a:pt x="1130714" y="393699"/>
                  </a:lnTo>
                  <a:lnTo>
                    <a:pt x="1089666" y="355599"/>
                  </a:lnTo>
                  <a:lnTo>
                    <a:pt x="1005494" y="304799"/>
                  </a:lnTo>
                  <a:lnTo>
                    <a:pt x="918505" y="253999"/>
                  </a:lnTo>
                  <a:lnTo>
                    <a:pt x="828641" y="203199"/>
                  </a:lnTo>
                  <a:lnTo>
                    <a:pt x="782612" y="177799"/>
                  </a:lnTo>
                  <a:lnTo>
                    <a:pt x="735843" y="165099"/>
                  </a:lnTo>
                  <a:lnTo>
                    <a:pt x="640802" y="114299"/>
                  </a:lnTo>
                  <a:lnTo>
                    <a:pt x="546047" y="88899"/>
                  </a:lnTo>
                  <a:lnTo>
                    <a:pt x="498842" y="63499"/>
                  </a:lnTo>
                  <a:lnTo>
                    <a:pt x="404841" y="38099"/>
                  </a:lnTo>
                  <a:lnTo>
                    <a:pt x="358070" y="38099"/>
                  </a:lnTo>
                  <a:lnTo>
                    <a:pt x="265053" y="12699"/>
                  </a:lnTo>
                  <a:lnTo>
                    <a:pt x="172821" y="12699"/>
                  </a:lnTo>
                  <a:lnTo>
                    <a:pt x="127031" y="0"/>
                  </a:lnTo>
                  <a:close/>
                </a:path>
                <a:path w="5833110" h="7556500">
                  <a:moveTo>
                    <a:pt x="4484525" y="38099"/>
                  </a:moveTo>
                  <a:lnTo>
                    <a:pt x="3949429" y="38099"/>
                  </a:lnTo>
                  <a:lnTo>
                    <a:pt x="3624382" y="126999"/>
                  </a:lnTo>
                  <a:lnTo>
                    <a:pt x="3534015" y="177799"/>
                  </a:lnTo>
                  <a:lnTo>
                    <a:pt x="3489273" y="190499"/>
                  </a:lnTo>
                  <a:lnTo>
                    <a:pt x="3313365" y="292099"/>
                  </a:lnTo>
                  <a:lnTo>
                    <a:pt x="3229645" y="342899"/>
                  </a:lnTo>
                  <a:lnTo>
                    <a:pt x="3188366" y="380999"/>
                  </a:lnTo>
                  <a:lnTo>
                    <a:pt x="3106980" y="431799"/>
                  </a:lnTo>
                  <a:lnTo>
                    <a:pt x="3066876" y="469899"/>
                  </a:lnTo>
                  <a:lnTo>
                    <a:pt x="2987857" y="520699"/>
                  </a:lnTo>
                  <a:lnTo>
                    <a:pt x="2948946" y="558799"/>
                  </a:lnTo>
                  <a:lnTo>
                    <a:pt x="2910437" y="584199"/>
                  </a:lnTo>
                  <a:lnTo>
                    <a:pt x="2872330" y="622299"/>
                  </a:lnTo>
                  <a:lnTo>
                    <a:pt x="2834629" y="647699"/>
                  </a:lnTo>
                  <a:lnTo>
                    <a:pt x="2797334" y="685799"/>
                  </a:lnTo>
                  <a:lnTo>
                    <a:pt x="2760449" y="711199"/>
                  </a:lnTo>
                  <a:lnTo>
                    <a:pt x="2723975" y="749299"/>
                  </a:lnTo>
                  <a:lnTo>
                    <a:pt x="2687913" y="774699"/>
                  </a:lnTo>
                  <a:lnTo>
                    <a:pt x="2652266" y="812799"/>
                  </a:lnTo>
                  <a:lnTo>
                    <a:pt x="2617036" y="850899"/>
                  </a:lnTo>
                  <a:lnTo>
                    <a:pt x="2582225" y="888999"/>
                  </a:lnTo>
                  <a:lnTo>
                    <a:pt x="2547833" y="914399"/>
                  </a:lnTo>
                  <a:lnTo>
                    <a:pt x="2513865" y="952499"/>
                  </a:lnTo>
                  <a:lnTo>
                    <a:pt x="2480320" y="990599"/>
                  </a:lnTo>
                  <a:lnTo>
                    <a:pt x="2447202" y="1028699"/>
                  </a:lnTo>
                  <a:lnTo>
                    <a:pt x="2414512" y="1066799"/>
                  </a:lnTo>
                  <a:lnTo>
                    <a:pt x="2382252" y="1104899"/>
                  </a:lnTo>
                  <a:lnTo>
                    <a:pt x="2350424" y="1142999"/>
                  </a:lnTo>
                  <a:lnTo>
                    <a:pt x="2319030" y="1181099"/>
                  </a:lnTo>
                  <a:lnTo>
                    <a:pt x="2288071" y="1219199"/>
                  </a:lnTo>
                  <a:lnTo>
                    <a:pt x="2257551" y="1257299"/>
                  </a:lnTo>
                  <a:lnTo>
                    <a:pt x="2227469" y="1295399"/>
                  </a:lnTo>
                  <a:lnTo>
                    <a:pt x="2197830" y="1346199"/>
                  </a:lnTo>
                  <a:lnTo>
                    <a:pt x="2168634" y="1384299"/>
                  </a:lnTo>
                  <a:lnTo>
                    <a:pt x="2139883" y="1422399"/>
                  </a:lnTo>
                  <a:lnTo>
                    <a:pt x="2111580" y="1460499"/>
                  </a:lnTo>
                  <a:lnTo>
                    <a:pt x="2083725" y="1511299"/>
                  </a:lnTo>
                  <a:lnTo>
                    <a:pt x="5760013" y="1511299"/>
                  </a:lnTo>
                  <a:lnTo>
                    <a:pt x="5757523" y="1498599"/>
                  </a:lnTo>
                  <a:lnTo>
                    <a:pt x="5746831" y="1460499"/>
                  </a:lnTo>
                  <a:lnTo>
                    <a:pt x="5735400" y="1409699"/>
                  </a:lnTo>
                  <a:lnTo>
                    <a:pt x="5723224" y="1358899"/>
                  </a:lnTo>
                  <a:lnTo>
                    <a:pt x="5710298" y="1308099"/>
                  </a:lnTo>
                  <a:lnTo>
                    <a:pt x="5696615" y="1257299"/>
                  </a:lnTo>
                  <a:lnTo>
                    <a:pt x="5682171" y="1206499"/>
                  </a:lnTo>
                  <a:lnTo>
                    <a:pt x="5666959" y="1155699"/>
                  </a:lnTo>
                  <a:lnTo>
                    <a:pt x="5650974" y="1104899"/>
                  </a:lnTo>
                  <a:lnTo>
                    <a:pt x="5634210" y="1054099"/>
                  </a:lnTo>
                  <a:lnTo>
                    <a:pt x="5616662" y="1015999"/>
                  </a:lnTo>
                  <a:lnTo>
                    <a:pt x="5598096" y="965199"/>
                  </a:lnTo>
                  <a:lnTo>
                    <a:pt x="5578502" y="914399"/>
                  </a:lnTo>
                  <a:lnTo>
                    <a:pt x="5557873" y="863599"/>
                  </a:lnTo>
                  <a:lnTo>
                    <a:pt x="5536203" y="825499"/>
                  </a:lnTo>
                  <a:lnTo>
                    <a:pt x="5513487" y="774699"/>
                  </a:lnTo>
                  <a:lnTo>
                    <a:pt x="5489717" y="736599"/>
                  </a:lnTo>
                  <a:lnTo>
                    <a:pt x="5464887" y="685799"/>
                  </a:lnTo>
                  <a:lnTo>
                    <a:pt x="5438991" y="647699"/>
                  </a:lnTo>
                  <a:lnTo>
                    <a:pt x="5412023" y="609599"/>
                  </a:lnTo>
                  <a:lnTo>
                    <a:pt x="5383975" y="571499"/>
                  </a:lnTo>
                  <a:lnTo>
                    <a:pt x="5354842" y="533399"/>
                  </a:lnTo>
                  <a:lnTo>
                    <a:pt x="5324618" y="495299"/>
                  </a:lnTo>
                  <a:lnTo>
                    <a:pt x="5293295" y="457199"/>
                  </a:lnTo>
                  <a:lnTo>
                    <a:pt x="5260868" y="419099"/>
                  </a:lnTo>
                  <a:lnTo>
                    <a:pt x="5227331" y="393699"/>
                  </a:lnTo>
                  <a:lnTo>
                    <a:pt x="5192676" y="355599"/>
                  </a:lnTo>
                  <a:lnTo>
                    <a:pt x="5156897" y="330199"/>
                  </a:lnTo>
                  <a:lnTo>
                    <a:pt x="5119989" y="304799"/>
                  </a:lnTo>
                  <a:lnTo>
                    <a:pt x="5081944" y="266699"/>
                  </a:lnTo>
                  <a:lnTo>
                    <a:pt x="5042756" y="241299"/>
                  </a:lnTo>
                  <a:lnTo>
                    <a:pt x="5002420" y="215899"/>
                  </a:lnTo>
                  <a:lnTo>
                    <a:pt x="4960928" y="203199"/>
                  </a:lnTo>
                  <a:lnTo>
                    <a:pt x="4918275" y="177799"/>
                  </a:lnTo>
                  <a:lnTo>
                    <a:pt x="4874453" y="152399"/>
                  </a:lnTo>
                  <a:lnTo>
                    <a:pt x="4829457" y="139699"/>
                  </a:lnTo>
                  <a:lnTo>
                    <a:pt x="4783279" y="114299"/>
                  </a:lnTo>
                  <a:lnTo>
                    <a:pt x="4637599" y="76199"/>
                  </a:lnTo>
                  <a:lnTo>
                    <a:pt x="4484525" y="38099"/>
                  </a:lnTo>
                  <a:close/>
                </a:path>
                <a:path w="5833110" h="7556500">
                  <a:moveTo>
                    <a:pt x="4385260" y="25399"/>
                  </a:moveTo>
                  <a:lnTo>
                    <a:pt x="4044642" y="25399"/>
                  </a:lnTo>
                  <a:lnTo>
                    <a:pt x="3996912" y="38099"/>
                  </a:lnTo>
                  <a:lnTo>
                    <a:pt x="4434791" y="38099"/>
                  </a:lnTo>
                  <a:lnTo>
                    <a:pt x="4385260" y="25399"/>
                  </a:lnTo>
                  <a:close/>
                </a:path>
                <a:path w="5833110" h="7556500">
                  <a:moveTo>
                    <a:pt x="4237935" y="12699"/>
                  </a:moveTo>
                  <a:lnTo>
                    <a:pt x="4189265" y="12699"/>
                  </a:lnTo>
                  <a:lnTo>
                    <a:pt x="4140823" y="25399"/>
                  </a:lnTo>
                  <a:lnTo>
                    <a:pt x="4286827" y="25399"/>
                  </a:lnTo>
                  <a:lnTo>
                    <a:pt x="4237935" y="12699"/>
                  </a:lnTo>
                  <a:close/>
                </a:path>
              </a:pathLst>
            </a:custGeom>
            <a:solidFill>
              <a:srgbClr val="FFFFFF"/>
            </a:solidFill>
          </p:spPr>
          <p:txBody>
            <a:bodyPr wrap="square" lIns="0" tIns="0" rIns="0" bIns="0" rtlCol="0"/>
            <a:lstStyle/>
            <a:p>
              <a:endParaRPr/>
            </a:p>
          </p:txBody>
        </p:sp>
      </p:grpSp>
      <p:sp>
        <p:nvSpPr>
          <p:cNvPr id="6" name="object 6"/>
          <p:cNvSpPr txBox="1"/>
          <p:nvPr/>
        </p:nvSpPr>
        <p:spPr>
          <a:xfrm>
            <a:off x="959299" y="2744003"/>
            <a:ext cx="2248535" cy="1437509"/>
          </a:xfrm>
          <a:prstGeom prst="rect">
            <a:avLst/>
          </a:prstGeom>
        </p:spPr>
        <p:txBody>
          <a:bodyPr vert="horz" wrap="square" lIns="0" tIns="12700" rIns="0" bIns="0" rtlCol="0">
            <a:spAutoFit/>
          </a:bodyPr>
          <a:lstStyle/>
          <a:p>
            <a:pPr marL="12700" marR="5080">
              <a:lnSpc>
                <a:spcPct val="158300"/>
              </a:lnSpc>
              <a:spcBef>
                <a:spcPts val="100"/>
              </a:spcBef>
            </a:pPr>
            <a:r>
              <a:rPr sz="1000" spc="40" dirty="0">
                <a:solidFill>
                  <a:srgbClr val="1793CD"/>
                </a:solidFill>
                <a:latin typeface="Verdana"/>
                <a:cs typeface="Verdana"/>
              </a:rPr>
              <a:t>W</a:t>
            </a:r>
            <a:r>
              <a:rPr sz="1000" dirty="0">
                <a:solidFill>
                  <a:srgbClr val="1793CD"/>
                </a:solidFill>
                <a:latin typeface="Verdana"/>
                <a:cs typeface="Verdana"/>
              </a:rPr>
              <a:t>el</a:t>
            </a:r>
            <a:r>
              <a:rPr sz="1000" spc="-15" dirty="0">
                <a:solidFill>
                  <a:srgbClr val="1793CD"/>
                </a:solidFill>
                <a:latin typeface="Verdana"/>
                <a:cs typeface="Verdana"/>
              </a:rPr>
              <a:t>c</a:t>
            </a:r>
            <a:r>
              <a:rPr sz="1000" spc="-5" dirty="0">
                <a:solidFill>
                  <a:srgbClr val="1793CD"/>
                </a:solidFill>
                <a:latin typeface="Verdana"/>
                <a:cs typeface="Verdana"/>
              </a:rPr>
              <a:t>om</a:t>
            </a:r>
            <a:r>
              <a:rPr sz="1000" dirty="0">
                <a:solidFill>
                  <a:srgbClr val="1793CD"/>
                </a:solidFill>
                <a:latin typeface="Verdana"/>
                <a:cs typeface="Verdana"/>
              </a:rPr>
              <a:t>e</a:t>
            </a:r>
            <a:r>
              <a:rPr sz="1000" spc="-75" dirty="0">
                <a:solidFill>
                  <a:srgbClr val="1793CD"/>
                </a:solidFill>
                <a:latin typeface="Verdana"/>
                <a:cs typeface="Verdana"/>
              </a:rPr>
              <a:t> </a:t>
            </a:r>
            <a:r>
              <a:rPr sz="1000" spc="-15" dirty="0">
                <a:solidFill>
                  <a:srgbClr val="1793CD"/>
                </a:solidFill>
                <a:latin typeface="Verdana"/>
                <a:cs typeface="Verdana"/>
              </a:rPr>
              <a:t>f</a:t>
            </a:r>
            <a:r>
              <a:rPr sz="1000" spc="-40" dirty="0">
                <a:solidFill>
                  <a:srgbClr val="1793CD"/>
                </a:solidFill>
                <a:latin typeface="Verdana"/>
                <a:cs typeface="Verdana"/>
              </a:rPr>
              <a:t>r</a:t>
            </a:r>
            <a:r>
              <a:rPr sz="1000" spc="-5" dirty="0">
                <a:solidFill>
                  <a:srgbClr val="1793CD"/>
                </a:solidFill>
                <a:latin typeface="Verdana"/>
                <a:cs typeface="Verdana"/>
              </a:rPr>
              <a:t>o</a:t>
            </a:r>
            <a:r>
              <a:rPr sz="1000" spc="10" dirty="0">
                <a:solidFill>
                  <a:srgbClr val="1793CD"/>
                </a:solidFill>
                <a:latin typeface="Verdana"/>
                <a:cs typeface="Verdana"/>
              </a:rPr>
              <a:t>m</a:t>
            </a:r>
            <a:r>
              <a:rPr sz="1000" spc="-75" dirty="0">
                <a:solidFill>
                  <a:srgbClr val="1793CD"/>
                </a:solidFill>
                <a:latin typeface="Verdana"/>
                <a:cs typeface="Verdana"/>
              </a:rPr>
              <a:t> </a:t>
            </a:r>
            <a:r>
              <a:rPr sz="1000" spc="-55" dirty="0">
                <a:solidFill>
                  <a:srgbClr val="1793CD"/>
                </a:solidFill>
                <a:latin typeface="Verdana"/>
                <a:cs typeface="Verdana"/>
              </a:rPr>
              <a:t>Iai</a:t>
            </a:r>
            <a:r>
              <a:rPr sz="1000" spc="-60" dirty="0">
                <a:solidFill>
                  <a:srgbClr val="1793CD"/>
                </a:solidFill>
                <a:latin typeface="Verdana"/>
                <a:cs typeface="Verdana"/>
              </a:rPr>
              <a:t>n</a:t>
            </a:r>
            <a:r>
              <a:rPr sz="1000" spc="-75" dirty="0">
                <a:solidFill>
                  <a:srgbClr val="1793CD"/>
                </a:solidFill>
                <a:latin typeface="Verdana"/>
                <a:cs typeface="Verdana"/>
              </a:rPr>
              <a:t> </a:t>
            </a:r>
            <a:r>
              <a:rPr sz="1000" spc="5" dirty="0">
                <a:solidFill>
                  <a:srgbClr val="1793CD"/>
                </a:solidFill>
                <a:latin typeface="Verdana"/>
                <a:cs typeface="Verdana"/>
              </a:rPr>
              <a:t>Mac</a:t>
            </a:r>
            <a:r>
              <a:rPr sz="1000" spc="-15" dirty="0">
                <a:solidFill>
                  <a:srgbClr val="1793CD"/>
                </a:solidFill>
                <a:latin typeface="Verdana"/>
                <a:cs typeface="Verdana"/>
              </a:rPr>
              <a:t>f</a:t>
            </a:r>
            <a:r>
              <a:rPr sz="1000" spc="-30" dirty="0">
                <a:solidFill>
                  <a:srgbClr val="1793CD"/>
                </a:solidFill>
                <a:latin typeface="Verdana"/>
                <a:cs typeface="Verdana"/>
              </a:rPr>
              <a:t>arlan</a:t>
            </a:r>
            <a:r>
              <a:rPr sz="1000" spc="-40" dirty="0">
                <a:solidFill>
                  <a:srgbClr val="1793CD"/>
                </a:solidFill>
                <a:latin typeface="Verdana"/>
                <a:cs typeface="Verdana"/>
              </a:rPr>
              <a:t>e</a:t>
            </a:r>
            <a:r>
              <a:rPr sz="1000" spc="-120" dirty="0">
                <a:solidFill>
                  <a:srgbClr val="1793CD"/>
                </a:solidFill>
                <a:latin typeface="Verdana"/>
                <a:cs typeface="Verdana"/>
              </a:rPr>
              <a:t>,</a:t>
            </a:r>
            <a:r>
              <a:rPr sz="1000" spc="-75" dirty="0">
                <a:solidFill>
                  <a:srgbClr val="1793CD"/>
                </a:solidFill>
                <a:latin typeface="Verdana"/>
                <a:cs typeface="Verdana"/>
              </a:rPr>
              <a:t> </a:t>
            </a:r>
            <a:r>
              <a:rPr sz="1000" spc="25" dirty="0">
                <a:solidFill>
                  <a:srgbClr val="1793CD"/>
                </a:solidFill>
                <a:latin typeface="Verdana"/>
                <a:cs typeface="Verdana"/>
              </a:rPr>
              <a:t>CEO  About</a:t>
            </a:r>
            <a:r>
              <a:rPr sz="1000" spc="-80" dirty="0">
                <a:solidFill>
                  <a:srgbClr val="1793CD"/>
                </a:solidFill>
                <a:latin typeface="Verdana"/>
                <a:cs typeface="Verdana"/>
              </a:rPr>
              <a:t> </a:t>
            </a:r>
            <a:r>
              <a:rPr sz="1000" spc="-10" dirty="0">
                <a:solidFill>
                  <a:srgbClr val="1793CD"/>
                </a:solidFill>
                <a:latin typeface="Verdana"/>
                <a:cs typeface="Verdana"/>
              </a:rPr>
              <a:t>Blue</a:t>
            </a:r>
            <a:r>
              <a:rPr sz="1000" spc="-75" dirty="0">
                <a:solidFill>
                  <a:srgbClr val="1793CD"/>
                </a:solidFill>
                <a:latin typeface="Verdana"/>
                <a:cs typeface="Verdana"/>
              </a:rPr>
              <a:t> </a:t>
            </a:r>
            <a:r>
              <a:rPr sz="1000" spc="-25" dirty="0">
                <a:solidFill>
                  <a:srgbClr val="1793CD"/>
                </a:solidFill>
                <a:latin typeface="Verdana"/>
                <a:cs typeface="Verdana"/>
              </a:rPr>
              <a:t>Triangle</a:t>
            </a:r>
            <a:endParaRPr sz="1000" dirty="0">
              <a:latin typeface="Verdana"/>
              <a:cs typeface="Verdana"/>
            </a:endParaRPr>
          </a:p>
          <a:p>
            <a:pPr marL="12700" marR="875030">
              <a:lnSpc>
                <a:spcPct val="158300"/>
              </a:lnSpc>
            </a:pPr>
            <a:r>
              <a:rPr sz="1000" spc="-5" dirty="0">
                <a:solidFill>
                  <a:srgbClr val="1793CD"/>
                </a:solidFill>
                <a:latin typeface="Verdana"/>
                <a:cs typeface="Verdana"/>
              </a:rPr>
              <a:t>Ou</a:t>
            </a:r>
            <a:r>
              <a:rPr sz="1000" spc="5" dirty="0">
                <a:solidFill>
                  <a:srgbClr val="1793CD"/>
                </a:solidFill>
                <a:latin typeface="Verdana"/>
                <a:cs typeface="Verdana"/>
              </a:rPr>
              <a:t>r</a:t>
            </a:r>
            <a:r>
              <a:rPr sz="1000" spc="-75" dirty="0">
                <a:solidFill>
                  <a:srgbClr val="1793CD"/>
                </a:solidFill>
                <a:latin typeface="Verdana"/>
                <a:cs typeface="Verdana"/>
              </a:rPr>
              <a:t> </a:t>
            </a:r>
            <a:r>
              <a:rPr sz="1000" spc="-5" dirty="0">
                <a:solidFill>
                  <a:srgbClr val="1793CD"/>
                </a:solidFill>
                <a:latin typeface="Verdana"/>
                <a:cs typeface="Verdana"/>
              </a:rPr>
              <a:t>Futu</a:t>
            </a:r>
            <a:r>
              <a:rPr sz="1000" spc="-30" dirty="0">
                <a:solidFill>
                  <a:srgbClr val="1793CD"/>
                </a:solidFill>
                <a:latin typeface="Verdana"/>
                <a:cs typeface="Verdana"/>
              </a:rPr>
              <a:t>r</a:t>
            </a:r>
            <a:r>
              <a:rPr sz="1000" spc="-5" dirty="0">
                <a:solidFill>
                  <a:srgbClr val="1793CD"/>
                </a:solidFill>
                <a:latin typeface="Verdana"/>
                <a:cs typeface="Verdana"/>
              </a:rPr>
              <a:t>e</a:t>
            </a:r>
            <a:r>
              <a:rPr sz="1000" spc="-75" dirty="0">
                <a:solidFill>
                  <a:srgbClr val="1793CD"/>
                </a:solidFill>
                <a:latin typeface="Verdana"/>
                <a:cs typeface="Verdana"/>
              </a:rPr>
              <a:t> </a:t>
            </a:r>
            <a:r>
              <a:rPr sz="1000" spc="-15" dirty="0">
                <a:solidFill>
                  <a:srgbClr val="1793CD"/>
                </a:solidFill>
                <a:latin typeface="Verdana"/>
                <a:cs typeface="Verdana"/>
              </a:rPr>
              <a:t>Plans  </a:t>
            </a:r>
            <a:r>
              <a:rPr sz="1000" spc="15" dirty="0">
                <a:solidFill>
                  <a:srgbClr val="1793CD"/>
                </a:solidFill>
                <a:latin typeface="Verdana"/>
                <a:cs typeface="Verdana"/>
              </a:rPr>
              <a:t>O</a:t>
            </a:r>
            <a:r>
              <a:rPr sz="1000" spc="-25" dirty="0">
                <a:solidFill>
                  <a:srgbClr val="1793CD"/>
                </a:solidFill>
                <a:latin typeface="Verdana"/>
                <a:cs typeface="Verdana"/>
              </a:rPr>
              <a:t>r</a:t>
            </a:r>
            <a:r>
              <a:rPr sz="1000" spc="-20" dirty="0">
                <a:solidFill>
                  <a:srgbClr val="1793CD"/>
                </a:solidFill>
                <a:latin typeface="Verdana"/>
                <a:cs typeface="Verdana"/>
              </a:rPr>
              <a:t>ganis</a:t>
            </a:r>
            <a:r>
              <a:rPr sz="1000" spc="-25" dirty="0">
                <a:solidFill>
                  <a:srgbClr val="1793CD"/>
                </a:solidFill>
                <a:latin typeface="Verdana"/>
                <a:cs typeface="Verdana"/>
              </a:rPr>
              <a:t>a</a:t>
            </a:r>
            <a:r>
              <a:rPr sz="1000" spc="-15" dirty="0">
                <a:solidFill>
                  <a:srgbClr val="1793CD"/>
                </a:solidFill>
                <a:latin typeface="Verdana"/>
                <a:cs typeface="Verdana"/>
              </a:rPr>
              <a:t>tiona</a:t>
            </a:r>
            <a:r>
              <a:rPr sz="1000" spc="-5" dirty="0">
                <a:solidFill>
                  <a:srgbClr val="1793CD"/>
                </a:solidFill>
                <a:latin typeface="Verdana"/>
                <a:cs typeface="Verdana"/>
              </a:rPr>
              <a:t>l</a:t>
            </a:r>
            <a:r>
              <a:rPr sz="1000" spc="-75" dirty="0">
                <a:solidFill>
                  <a:srgbClr val="1793CD"/>
                </a:solidFill>
                <a:latin typeface="Verdana"/>
                <a:cs typeface="Verdana"/>
              </a:rPr>
              <a:t> </a:t>
            </a:r>
            <a:r>
              <a:rPr sz="1000" spc="-15" dirty="0">
                <a:solidFill>
                  <a:srgbClr val="1793CD"/>
                </a:solidFill>
                <a:latin typeface="Verdana"/>
                <a:cs typeface="Verdana"/>
              </a:rPr>
              <a:t>Chart </a:t>
            </a:r>
            <a:endParaRPr lang="en-GB" sz="1000" spc="-15" dirty="0">
              <a:solidFill>
                <a:srgbClr val="1793CD"/>
              </a:solidFill>
              <a:latin typeface="Verdana"/>
              <a:cs typeface="Verdana"/>
            </a:endParaRPr>
          </a:p>
          <a:p>
            <a:pPr marL="12700" marR="875030">
              <a:lnSpc>
                <a:spcPct val="158300"/>
              </a:lnSpc>
            </a:pPr>
            <a:r>
              <a:rPr lang="en-GB" sz="1000" spc="-15" dirty="0">
                <a:solidFill>
                  <a:srgbClr val="1793CD"/>
                </a:solidFill>
                <a:latin typeface="Verdana"/>
                <a:cs typeface="Verdana"/>
              </a:rPr>
              <a:t>About the Role</a:t>
            </a:r>
          </a:p>
          <a:p>
            <a:pPr marL="12700" marR="875030">
              <a:lnSpc>
                <a:spcPct val="158300"/>
              </a:lnSpc>
            </a:pPr>
            <a:r>
              <a:rPr sz="1000" spc="10" dirty="0">
                <a:solidFill>
                  <a:srgbClr val="1793CD"/>
                </a:solidFill>
                <a:latin typeface="Verdana"/>
                <a:cs typeface="Verdana"/>
              </a:rPr>
              <a:t>How</a:t>
            </a:r>
            <a:r>
              <a:rPr sz="1000" spc="-80" dirty="0">
                <a:solidFill>
                  <a:srgbClr val="1793CD"/>
                </a:solidFill>
                <a:latin typeface="Verdana"/>
                <a:cs typeface="Verdana"/>
              </a:rPr>
              <a:t> </a:t>
            </a:r>
            <a:r>
              <a:rPr sz="1000" spc="5" dirty="0">
                <a:solidFill>
                  <a:srgbClr val="1793CD"/>
                </a:solidFill>
                <a:latin typeface="Verdana"/>
                <a:cs typeface="Verdana"/>
              </a:rPr>
              <a:t>to</a:t>
            </a:r>
            <a:r>
              <a:rPr sz="1000" spc="-80" dirty="0">
                <a:solidFill>
                  <a:srgbClr val="1793CD"/>
                </a:solidFill>
                <a:latin typeface="Verdana"/>
                <a:cs typeface="Verdana"/>
              </a:rPr>
              <a:t> </a:t>
            </a:r>
            <a:r>
              <a:rPr sz="1000" spc="20" dirty="0">
                <a:solidFill>
                  <a:srgbClr val="1793CD"/>
                </a:solidFill>
                <a:latin typeface="Verdana"/>
                <a:cs typeface="Verdana"/>
              </a:rPr>
              <a:t>Apply</a:t>
            </a:r>
            <a:endParaRPr sz="1000" dirty="0">
              <a:latin typeface="Verdana"/>
              <a:cs typeface="Verdana"/>
            </a:endParaRPr>
          </a:p>
        </p:txBody>
      </p:sp>
      <p:sp>
        <p:nvSpPr>
          <p:cNvPr id="7" name="object 7"/>
          <p:cNvSpPr txBox="1"/>
          <p:nvPr/>
        </p:nvSpPr>
        <p:spPr>
          <a:xfrm>
            <a:off x="4578799" y="2744003"/>
            <a:ext cx="196215" cy="1474763"/>
          </a:xfrm>
          <a:prstGeom prst="rect">
            <a:avLst/>
          </a:prstGeom>
        </p:spPr>
        <p:txBody>
          <a:bodyPr vert="horz" wrap="square" lIns="0" tIns="101600" rIns="0" bIns="0" rtlCol="0">
            <a:spAutoFit/>
          </a:bodyPr>
          <a:lstStyle/>
          <a:p>
            <a:pPr marL="12700">
              <a:lnSpc>
                <a:spcPct val="100000"/>
              </a:lnSpc>
              <a:spcBef>
                <a:spcPts val="800"/>
              </a:spcBef>
            </a:pPr>
            <a:r>
              <a:rPr sz="1000" spc="55" dirty="0">
                <a:solidFill>
                  <a:srgbClr val="1793CD"/>
                </a:solidFill>
                <a:latin typeface="Verdana"/>
                <a:cs typeface="Verdana"/>
              </a:rPr>
              <a:t>0</a:t>
            </a:r>
            <a:r>
              <a:rPr sz="1000" spc="-25" dirty="0">
                <a:solidFill>
                  <a:srgbClr val="1793CD"/>
                </a:solidFill>
                <a:latin typeface="Verdana"/>
                <a:cs typeface="Verdana"/>
              </a:rPr>
              <a:t>3</a:t>
            </a:r>
            <a:endParaRPr sz="1000" dirty="0">
              <a:latin typeface="Verdana"/>
              <a:cs typeface="Verdana"/>
            </a:endParaRPr>
          </a:p>
          <a:p>
            <a:pPr marL="12700">
              <a:lnSpc>
                <a:spcPct val="100000"/>
              </a:lnSpc>
              <a:spcBef>
                <a:spcPts val="700"/>
              </a:spcBef>
            </a:pPr>
            <a:r>
              <a:rPr sz="1000" spc="15" dirty="0">
                <a:solidFill>
                  <a:srgbClr val="1793CD"/>
                </a:solidFill>
                <a:latin typeface="Verdana"/>
                <a:cs typeface="Verdana"/>
              </a:rPr>
              <a:t>05</a:t>
            </a:r>
            <a:endParaRPr sz="1000" dirty="0">
              <a:latin typeface="Verdana"/>
              <a:cs typeface="Verdana"/>
            </a:endParaRPr>
          </a:p>
          <a:p>
            <a:pPr marL="12700">
              <a:lnSpc>
                <a:spcPct val="100000"/>
              </a:lnSpc>
              <a:spcBef>
                <a:spcPts val="700"/>
              </a:spcBef>
            </a:pPr>
            <a:r>
              <a:rPr sz="1000" spc="35" dirty="0">
                <a:solidFill>
                  <a:srgbClr val="1793CD"/>
                </a:solidFill>
                <a:latin typeface="Verdana"/>
                <a:cs typeface="Verdana"/>
              </a:rPr>
              <a:t>06</a:t>
            </a:r>
            <a:endParaRPr lang="en-GB" sz="1000" spc="35" dirty="0">
              <a:solidFill>
                <a:srgbClr val="1793CD"/>
              </a:solidFill>
              <a:latin typeface="Verdana"/>
              <a:cs typeface="Verdana"/>
            </a:endParaRPr>
          </a:p>
          <a:p>
            <a:pPr marL="12700">
              <a:lnSpc>
                <a:spcPct val="100000"/>
              </a:lnSpc>
              <a:spcBef>
                <a:spcPts val="700"/>
              </a:spcBef>
            </a:pPr>
            <a:r>
              <a:rPr lang="en-GB" sz="1000" spc="35" dirty="0">
                <a:solidFill>
                  <a:srgbClr val="1793CD"/>
                </a:solidFill>
                <a:latin typeface="Verdana"/>
                <a:cs typeface="Verdana"/>
              </a:rPr>
              <a:t>07</a:t>
            </a:r>
          </a:p>
          <a:p>
            <a:pPr marL="12700">
              <a:lnSpc>
                <a:spcPct val="100000"/>
              </a:lnSpc>
              <a:spcBef>
                <a:spcPts val="700"/>
              </a:spcBef>
            </a:pPr>
            <a:r>
              <a:rPr lang="en-GB" sz="1000" spc="35" dirty="0">
                <a:solidFill>
                  <a:srgbClr val="1793CD"/>
                </a:solidFill>
                <a:latin typeface="Verdana"/>
                <a:cs typeface="Verdana"/>
              </a:rPr>
              <a:t>09</a:t>
            </a:r>
          </a:p>
          <a:p>
            <a:pPr marL="12700">
              <a:lnSpc>
                <a:spcPct val="100000"/>
              </a:lnSpc>
              <a:spcBef>
                <a:spcPts val="700"/>
              </a:spcBef>
            </a:pPr>
            <a:r>
              <a:rPr lang="en-GB" sz="1000" spc="35" dirty="0">
                <a:solidFill>
                  <a:srgbClr val="1793CD"/>
                </a:solidFill>
                <a:latin typeface="Verdana"/>
                <a:cs typeface="Verdana"/>
              </a:rPr>
              <a:t>13</a:t>
            </a:r>
            <a:endParaRPr sz="1000" dirty="0">
              <a:latin typeface="Verdana"/>
              <a:cs typeface="Verdana"/>
            </a:endParaRPr>
          </a:p>
        </p:txBody>
      </p:sp>
      <p:sp>
        <p:nvSpPr>
          <p:cNvPr id="8" name="object 8"/>
          <p:cNvSpPr txBox="1">
            <a:spLocks noGrp="1"/>
          </p:cNvSpPr>
          <p:nvPr>
            <p:ph type="title"/>
          </p:nvPr>
        </p:nvSpPr>
        <p:spPr>
          <a:xfrm>
            <a:off x="959299" y="1939405"/>
            <a:ext cx="1537335" cy="436880"/>
          </a:xfrm>
          <a:prstGeom prst="rect">
            <a:avLst/>
          </a:prstGeom>
        </p:spPr>
        <p:txBody>
          <a:bodyPr vert="horz" wrap="square" lIns="0" tIns="12700" rIns="0" bIns="0" rtlCol="0">
            <a:spAutoFit/>
          </a:bodyPr>
          <a:lstStyle/>
          <a:p>
            <a:pPr marL="12700">
              <a:lnSpc>
                <a:spcPct val="100000"/>
              </a:lnSpc>
              <a:spcBef>
                <a:spcPts val="100"/>
              </a:spcBef>
            </a:pPr>
            <a:r>
              <a:rPr sz="2700" b="1" spc="105" dirty="0">
                <a:latin typeface="Tahoma"/>
                <a:cs typeface="Tahoma"/>
              </a:rPr>
              <a:t>C</a:t>
            </a:r>
            <a:r>
              <a:rPr sz="2700" b="1" spc="-30" dirty="0">
                <a:latin typeface="Tahoma"/>
                <a:cs typeface="Tahoma"/>
              </a:rPr>
              <a:t>on</a:t>
            </a:r>
            <a:r>
              <a:rPr sz="2700" b="1" spc="-80" dirty="0">
                <a:latin typeface="Tahoma"/>
                <a:cs typeface="Tahoma"/>
              </a:rPr>
              <a:t>t</a:t>
            </a:r>
            <a:r>
              <a:rPr sz="2700" b="1" spc="-65" dirty="0">
                <a:latin typeface="Tahoma"/>
                <a:cs typeface="Tahoma"/>
              </a:rPr>
              <a:t>ents</a:t>
            </a:r>
            <a:endParaRPr sz="2700">
              <a:latin typeface="Tahoma"/>
              <a:cs typeface="Tahoma"/>
            </a:endParaRPr>
          </a:p>
        </p:txBody>
      </p:sp>
      <p:grpSp>
        <p:nvGrpSpPr>
          <p:cNvPr id="9" name="object 9"/>
          <p:cNvGrpSpPr/>
          <p:nvPr/>
        </p:nvGrpSpPr>
        <p:grpSpPr>
          <a:xfrm>
            <a:off x="540005" y="7000954"/>
            <a:ext cx="9611995" cy="394970"/>
            <a:chOff x="540005" y="7000954"/>
            <a:chExt cx="9611995" cy="394970"/>
          </a:xfrm>
        </p:grpSpPr>
        <p:sp>
          <p:nvSpPr>
            <p:cNvPr id="10" name="object 10"/>
            <p:cNvSpPr/>
            <p:nvPr/>
          </p:nvSpPr>
          <p:spPr>
            <a:xfrm>
              <a:off x="540005" y="7020004"/>
              <a:ext cx="9611995" cy="0"/>
            </a:xfrm>
            <a:custGeom>
              <a:avLst/>
              <a:gdLst/>
              <a:ahLst/>
              <a:cxnLst/>
              <a:rect l="l" t="t" r="r" b="b"/>
              <a:pathLst>
                <a:path w="9611995">
                  <a:moveTo>
                    <a:pt x="9611995" y="0"/>
                  </a:moveTo>
                  <a:lnTo>
                    <a:pt x="0" y="0"/>
                  </a:lnTo>
                </a:path>
              </a:pathLst>
            </a:custGeom>
            <a:ln w="38100">
              <a:solidFill>
                <a:srgbClr val="1793CD"/>
              </a:solidFill>
            </a:ln>
          </p:spPr>
          <p:txBody>
            <a:bodyPr wrap="square" lIns="0" tIns="0" rIns="0" bIns="0" rtlCol="0"/>
            <a:lstStyle/>
            <a:p>
              <a:endParaRPr/>
            </a:p>
          </p:txBody>
        </p:sp>
        <p:pic>
          <p:nvPicPr>
            <p:cNvPr id="11" name="object 11"/>
            <p:cNvPicPr/>
            <p:nvPr/>
          </p:nvPicPr>
          <p:blipFill>
            <a:blip r:embed="rId4" cstate="print"/>
            <a:stretch>
              <a:fillRect/>
            </a:stretch>
          </p:blipFill>
          <p:spPr>
            <a:xfrm>
              <a:off x="9109382" y="7156804"/>
              <a:ext cx="1042617" cy="238951"/>
            </a:xfrm>
            <a:prstGeom prst="rect">
              <a:avLst/>
            </a:prstGeom>
          </p:spPr>
        </p:pic>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object 3"/>
          <p:cNvGrpSpPr/>
          <p:nvPr/>
        </p:nvGrpSpPr>
        <p:grpSpPr>
          <a:xfrm>
            <a:off x="540005" y="7000954"/>
            <a:ext cx="9611995" cy="38100"/>
            <a:chOff x="540005" y="7000954"/>
            <a:chExt cx="9611995" cy="38100"/>
          </a:xfrm>
        </p:grpSpPr>
        <p:sp>
          <p:nvSpPr>
            <p:cNvPr id="4" name="object 4"/>
            <p:cNvSpPr/>
            <p:nvPr/>
          </p:nvSpPr>
          <p:spPr>
            <a:xfrm>
              <a:off x="540005" y="7000954"/>
              <a:ext cx="9611995" cy="38100"/>
            </a:xfrm>
            <a:custGeom>
              <a:avLst/>
              <a:gdLst/>
              <a:ahLst/>
              <a:cxnLst/>
              <a:rect l="l" t="t" r="r" b="b"/>
              <a:pathLst>
                <a:path w="9611995" h="38100">
                  <a:moveTo>
                    <a:pt x="0" y="38100"/>
                  </a:moveTo>
                  <a:lnTo>
                    <a:pt x="9611995" y="38100"/>
                  </a:lnTo>
                  <a:lnTo>
                    <a:pt x="9611995" y="0"/>
                  </a:lnTo>
                  <a:lnTo>
                    <a:pt x="0" y="0"/>
                  </a:lnTo>
                  <a:lnTo>
                    <a:pt x="0" y="38100"/>
                  </a:lnTo>
                  <a:close/>
                </a:path>
              </a:pathLst>
            </a:custGeom>
            <a:solidFill>
              <a:srgbClr val="FF6C17"/>
            </a:solidFill>
          </p:spPr>
          <p:txBody>
            <a:bodyPr wrap="square" lIns="0" tIns="0" rIns="0" bIns="0" rtlCol="0"/>
            <a:lstStyle/>
            <a:p>
              <a:endParaRPr/>
            </a:p>
          </p:txBody>
        </p:sp>
        <p:sp>
          <p:nvSpPr>
            <p:cNvPr id="5" name="object 5"/>
            <p:cNvSpPr/>
            <p:nvPr/>
          </p:nvSpPr>
          <p:spPr>
            <a:xfrm>
              <a:off x="540005" y="7000954"/>
              <a:ext cx="9611995" cy="38100"/>
            </a:xfrm>
            <a:custGeom>
              <a:avLst/>
              <a:gdLst/>
              <a:ahLst/>
              <a:cxnLst/>
              <a:rect l="l" t="t" r="r" b="b"/>
              <a:pathLst>
                <a:path w="9611995" h="38100">
                  <a:moveTo>
                    <a:pt x="0" y="38100"/>
                  </a:moveTo>
                  <a:lnTo>
                    <a:pt x="9611995" y="38100"/>
                  </a:lnTo>
                  <a:lnTo>
                    <a:pt x="9611995" y="0"/>
                  </a:lnTo>
                  <a:lnTo>
                    <a:pt x="0" y="0"/>
                  </a:lnTo>
                  <a:lnTo>
                    <a:pt x="0" y="38100"/>
                  </a:lnTo>
                  <a:close/>
                </a:path>
              </a:pathLst>
            </a:custGeom>
            <a:solidFill>
              <a:srgbClr val="1793CD"/>
            </a:solidFill>
          </p:spPr>
          <p:txBody>
            <a:bodyPr wrap="square" lIns="0" tIns="0" rIns="0" bIns="0" rtlCol="0"/>
            <a:lstStyle/>
            <a:p>
              <a:endParaRPr/>
            </a:p>
          </p:txBody>
        </p:sp>
      </p:grpSp>
      <p:pic>
        <p:nvPicPr>
          <p:cNvPr id="6" name="object 6"/>
          <p:cNvPicPr/>
          <p:nvPr/>
        </p:nvPicPr>
        <p:blipFill>
          <a:blip r:embed="rId2" cstate="print"/>
          <a:stretch>
            <a:fillRect/>
          </a:stretch>
        </p:blipFill>
        <p:spPr>
          <a:xfrm>
            <a:off x="9109382" y="7156805"/>
            <a:ext cx="1042617" cy="238951"/>
          </a:xfrm>
          <a:prstGeom prst="rect">
            <a:avLst/>
          </a:prstGeom>
        </p:spPr>
      </p:pic>
      <p:sp>
        <p:nvSpPr>
          <p:cNvPr id="7" name="object 7"/>
          <p:cNvSpPr txBox="1">
            <a:spLocks noGrp="1"/>
          </p:cNvSpPr>
          <p:nvPr>
            <p:ph type="title"/>
          </p:nvPr>
        </p:nvSpPr>
        <p:spPr>
          <a:xfrm>
            <a:off x="527300" y="448429"/>
            <a:ext cx="3810000" cy="774700"/>
          </a:xfrm>
          <a:prstGeom prst="rect">
            <a:avLst/>
          </a:prstGeom>
        </p:spPr>
        <p:txBody>
          <a:bodyPr vert="horz" wrap="square" lIns="0" tIns="12700" rIns="0" bIns="0" rtlCol="0">
            <a:spAutoFit/>
          </a:bodyPr>
          <a:lstStyle/>
          <a:p>
            <a:pPr marL="12700">
              <a:lnSpc>
                <a:spcPts val="2650"/>
              </a:lnSpc>
              <a:spcBef>
                <a:spcPts val="100"/>
              </a:spcBef>
            </a:pPr>
            <a:r>
              <a:rPr spc="35" dirty="0"/>
              <a:t>W</a:t>
            </a:r>
            <a:r>
              <a:rPr dirty="0"/>
              <a:t>e</a:t>
            </a:r>
            <a:r>
              <a:rPr spc="-135" dirty="0"/>
              <a:t>l</a:t>
            </a:r>
            <a:r>
              <a:rPr spc="175" dirty="0"/>
              <a:t>com</a:t>
            </a:r>
            <a:r>
              <a:rPr spc="220" dirty="0"/>
              <a:t>e</a:t>
            </a:r>
            <a:r>
              <a:rPr spc="-204" dirty="0"/>
              <a:t> </a:t>
            </a:r>
            <a:r>
              <a:rPr spc="-20" dirty="0"/>
              <a:t>f</a:t>
            </a:r>
            <a:r>
              <a:rPr spc="-70" dirty="0"/>
              <a:t>r</a:t>
            </a:r>
            <a:r>
              <a:rPr spc="185" dirty="0"/>
              <a:t>om</a:t>
            </a:r>
          </a:p>
          <a:p>
            <a:pPr marL="12700">
              <a:lnSpc>
                <a:spcPts val="3250"/>
              </a:lnSpc>
            </a:pPr>
            <a:r>
              <a:rPr sz="3000" b="1" spc="-250" dirty="0">
                <a:latin typeface="Lucida Sans"/>
                <a:cs typeface="Lucida Sans"/>
              </a:rPr>
              <a:t>I</a:t>
            </a:r>
            <a:r>
              <a:rPr sz="3000" b="1" spc="-150" dirty="0">
                <a:latin typeface="Lucida Sans"/>
                <a:cs typeface="Lucida Sans"/>
              </a:rPr>
              <a:t>ai</a:t>
            </a:r>
            <a:r>
              <a:rPr sz="3000" b="1" spc="-85" dirty="0">
                <a:latin typeface="Lucida Sans"/>
                <a:cs typeface="Lucida Sans"/>
              </a:rPr>
              <a:t>n</a:t>
            </a:r>
            <a:r>
              <a:rPr sz="3000" b="1" spc="-345" dirty="0">
                <a:latin typeface="Lucida Sans"/>
                <a:cs typeface="Lucida Sans"/>
              </a:rPr>
              <a:t> </a:t>
            </a:r>
            <a:r>
              <a:rPr sz="3000" b="1" spc="25" dirty="0">
                <a:latin typeface="Lucida Sans"/>
                <a:cs typeface="Lucida Sans"/>
              </a:rPr>
              <a:t>Mac</a:t>
            </a:r>
            <a:r>
              <a:rPr sz="3000" b="1" spc="-95" dirty="0">
                <a:latin typeface="Lucida Sans"/>
                <a:cs typeface="Lucida Sans"/>
              </a:rPr>
              <a:t>f</a:t>
            </a:r>
            <a:r>
              <a:rPr sz="3000" b="1" spc="-75" dirty="0">
                <a:latin typeface="Lucida Sans"/>
                <a:cs typeface="Lucida Sans"/>
              </a:rPr>
              <a:t>ar</a:t>
            </a:r>
            <a:r>
              <a:rPr sz="3000" b="1" spc="-125" dirty="0">
                <a:latin typeface="Lucida Sans"/>
                <a:cs typeface="Lucida Sans"/>
              </a:rPr>
              <a:t>l</a:t>
            </a:r>
            <a:r>
              <a:rPr sz="3000" b="1" spc="-70" dirty="0">
                <a:latin typeface="Lucida Sans"/>
                <a:cs typeface="Lucida Sans"/>
              </a:rPr>
              <a:t>an</a:t>
            </a:r>
            <a:r>
              <a:rPr sz="3000" b="1" spc="-114" dirty="0">
                <a:latin typeface="Lucida Sans"/>
                <a:cs typeface="Lucida Sans"/>
              </a:rPr>
              <a:t>e</a:t>
            </a:r>
            <a:r>
              <a:rPr sz="3000" b="1" spc="70" dirty="0">
                <a:latin typeface="Lucida Sans"/>
                <a:cs typeface="Lucida Sans"/>
              </a:rPr>
              <a:t>,</a:t>
            </a:r>
            <a:r>
              <a:rPr sz="3000" b="1" spc="-345" dirty="0">
                <a:latin typeface="Lucida Sans"/>
                <a:cs typeface="Lucida Sans"/>
              </a:rPr>
              <a:t> </a:t>
            </a:r>
            <a:r>
              <a:rPr sz="3000" b="1" spc="-45" dirty="0">
                <a:latin typeface="Lucida Sans"/>
                <a:cs typeface="Lucida Sans"/>
              </a:rPr>
              <a:t>CEO</a:t>
            </a:r>
            <a:endParaRPr sz="3000">
              <a:latin typeface="Lucida Sans"/>
              <a:cs typeface="Lucida Sans"/>
            </a:endParaRPr>
          </a:p>
        </p:txBody>
      </p:sp>
      <p:sp>
        <p:nvSpPr>
          <p:cNvPr id="8" name="object 8"/>
          <p:cNvSpPr txBox="1"/>
          <p:nvPr/>
        </p:nvSpPr>
        <p:spPr>
          <a:xfrm>
            <a:off x="527300" y="1390779"/>
            <a:ext cx="4399280" cy="482600"/>
          </a:xfrm>
          <a:prstGeom prst="rect">
            <a:avLst/>
          </a:prstGeom>
        </p:spPr>
        <p:txBody>
          <a:bodyPr vert="horz" wrap="square" lIns="0" tIns="12700" rIns="0" bIns="0" rtlCol="0">
            <a:spAutoFit/>
          </a:bodyPr>
          <a:lstStyle/>
          <a:p>
            <a:pPr marL="12700" marR="5080">
              <a:lnSpc>
                <a:spcPct val="100000"/>
              </a:lnSpc>
              <a:spcBef>
                <a:spcPts val="100"/>
              </a:spcBef>
            </a:pPr>
            <a:r>
              <a:rPr sz="1500" spc="25" dirty="0">
                <a:solidFill>
                  <a:srgbClr val="686B6F"/>
                </a:solidFill>
                <a:latin typeface="Trebuchet MS"/>
                <a:cs typeface="Trebuchet MS"/>
              </a:rPr>
              <a:t>Thank</a:t>
            </a:r>
            <a:r>
              <a:rPr sz="1500" spc="-140" dirty="0">
                <a:solidFill>
                  <a:srgbClr val="686B6F"/>
                </a:solidFill>
                <a:latin typeface="Trebuchet MS"/>
                <a:cs typeface="Trebuchet MS"/>
              </a:rPr>
              <a:t> </a:t>
            </a:r>
            <a:r>
              <a:rPr sz="1500" spc="65" dirty="0">
                <a:solidFill>
                  <a:srgbClr val="686B6F"/>
                </a:solidFill>
                <a:latin typeface="Trebuchet MS"/>
                <a:cs typeface="Trebuchet MS"/>
              </a:rPr>
              <a:t>you</a:t>
            </a:r>
            <a:r>
              <a:rPr sz="1500" spc="-140" dirty="0">
                <a:solidFill>
                  <a:srgbClr val="686B6F"/>
                </a:solidFill>
                <a:latin typeface="Trebuchet MS"/>
                <a:cs typeface="Trebuchet MS"/>
              </a:rPr>
              <a:t> </a:t>
            </a:r>
            <a:r>
              <a:rPr sz="1500" spc="10" dirty="0">
                <a:solidFill>
                  <a:srgbClr val="686B6F"/>
                </a:solidFill>
                <a:latin typeface="Trebuchet MS"/>
                <a:cs typeface="Trebuchet MS"/>
              </a:rPr>
              <a:t>for</a:t>
            </a:r>
            <a:r>
              <a:rPr sz="1500" spc="-135" dirty="0">
                <a:solidFill>
                  <a:srgbClr val="686B6F"/>
                </a:solidFill>
                <a:latin typeface="Trebuchet MS"/>
                <a:cs typeface="Trebuchet MS"/>
              </a:rPr>
              <a:t> </a:t>
            </a:r>
            <a:r>
              <a:rPr sz="1500" spc="35" dirty="0">
                <a:solidFill>
                  <a:srgbClr val="686B6F"/>
                </a:solidFill>
                <a:latin typeface="Trebuchet MS"/>
                <a:cs typeface="Trebuchet MS"/>
              </a:rPr>
              <a:t>your</a:t>
            </a:r>
            <a:r>
              <a:rPr sz="1500" spc="-140" dirty="0">
                <a:solidFill>
                  <a:srgbClr val="686B6F"/>
                </a:solidFill>
                <a:latin typeface="Trebuchet MS"/>
                <a:cs typeface="Trebuchet MS"/>
              </a:rPr>
              <a:t> </a:t>
            </a:r>
            <a:r>
              <a:rPr sz="1500" spc="10" dirty="0">
                <a:solidFill>
                  <a:srgbClr val="686B6F"/>
                </a:solidFill>
                <a:latin typeface="Trebuchet MS"/>
                <a:cs typeface="Trebuchet MS"/>
              </a:rPr>
              <a:t>interest</a:t>
            </a:r>
            <a:r>
              <a:rPr sz="1500" spc="-135" dirty="0">
                <a:solidFill>
                  <a:srgbClr val="686B6F"/>
                </a:solidFill>
                <a:latin typeface="Trebuchet MS"/>
                <a:cs typeface="Trebuchet MS"/>
              </a:rPr>
              <a:t> </a:t>
            </a:r>
            <a:r>
              <a:rPr sz="1500" spc="-10" dirty="0">
                <a:solidFill>
                  <a:srgbClr val="686B6F"/>
                </a:solidFill>
                <a:latin typeface="Trebuchet MS"/>
                <a:cs typeface="Trebuchet MS"/>
              </a:rPr>
              <a:t>in</a:t>
            </a:r>
            <a:r>
              <a:rPr sz="1500" spc="-140" dirty="0">
                <a:solidFill>
                  <a:srgbClr val="686B6F"/>
                </a:solidFill>
                <a:latin typeface="Trebuchet MS"/>
                <a:cs typeface="Trebuchet MS"/>
              </a:rPr>
              <a:t> </a:t>
            </a:r>
            <a:r>
              <a:rPr sz="1500" dirty="0">
                <a:solidFill>
                  <a:srgbClr val="686B6F"/>
                </a:solidFill>
                <a:latin typeface="Trebuchet MS"/>
                <a:cs typeface="Trebuchet MS"/>
              </a:rPr>
              <a:t>joining</a:t>
            </a:r>
            <a:r>
              <a:rPr sz="1500" spc="-135" dirty="0">
                <a:solidFill>
                  <a:srgbClr val="686B6F"/>
                </a:solidFill>
                <a:latin typeface="Trebuchet MS"/>
                <a:cs typeface="Trebuchet MS"/>
              </a:rPr>
              <a:t> </a:t>
            </a:r>
            <a:r>
              <a:rPr sz="1500" spc="15" dirty="0">
                <a:solidFill>
                  <a:srgbClr val="686B6F"/>
                </a:solidFill>
                <a:latin typeface="Trebuchet MS"/>
                <a:cs typeface="Trebuchet MS"/>
              </a:rPr>
              <a:t>Blue</a:t>
            </a:r>
            <a:r>
              <a:rPr sz="1500" spc="-140" dirty="0">
                <a:solidFill>
                  <a:srgbClr val="686B6F"/>
                </a:solidFill>
                <a:latin typeface="Trebuchet MS"/>
                <a:cs typeface="Trebuchet MS"/>
              </a:rPr>
              <a:t> </a:t>
            </a:r>
            <a:r>
              <a:rPr sz="1500" spc="-25" dirty="0">
                <a:solidFill>
                  <a:srgbClr val="686B6F"/>
                </a:solidFill>
                <a:latin typeface="Trebuchet MS"/>
                <a:cs typeface="Trebuchet MS"/>
              </a:rPr>
              <a:t>Triangle. </a:t>
            </a:r>
            <a:r>
              <a:rPr sz="1500" spc="-434" dirty="0">
                <a:solidFill>
                  <a:srgbClr val="686B6F"/>
                </a:solidFill>
                <a:latin typeface="Trebuchet MS"/>
                <a:cs typeface="Trebuchet MS"/>
              </a:rPr>
              <a:t> </a:t>
            </a:r>
            <a:r>
              <a:rPr sz="1500" spc="-15" dirty="0">
                <a:solidFill>
                  <a:srgbClr val="686B6F"/>
                </a:solidFill>
                <a:latin typeface="Trebuchet MS"/>
                <a:cs typeface="Trebuchet MS"/>
              </a:rPr>
              <a:t>Visi</a:t>
            </a:r>
            <a:r>
              <a:rPr sz="1500" spc="45" dirty="0">
                <a:solidFill>
                  <a:srgbClr val="686B6F"/>
                </a:solidFill>
                <a:latin typeface="Trebuchet MS"/>
                <a:cs typeface="Trebuchet MS"/>
              </a:rPr>
              <a:t>t</a:t>
            </a:r>
            <a:r>
              <a:rPr sz="1500" spc="-140" dirty="0">
                <a:solidFill>
                  <a:srgbClr val="686B6F"/>
                </a:solidFill>
                <a:latin typeface="Trebuchet MS"/>
                <a:cs typeface="Trebuchet MS"/>
              </a:rPr>
              <a:t> </a:t>
            </a:r>
            <a:r>
              <a:rPr sz="1500" spc="-90" dirty="0">
                <a:solidFill>
                  <a:srgbClr val="686B6F"/>
                </a:solidFill>
                <a:latin typeface="Trebuchet MS"/>
                <a:cs typeface="Trebuchet MS"/>
              </a:rPr>
              <a:t>I</a:t>
            </a:r>
            <a:r>
              <a:rPr sz="1500" spc="10" dirty="0">
                <a:solidFill>
                  <a:srgbClr val="686B6F"/>
                </a:solidFill>
                <a:latin typeface="Trebuchet MS"/>
                <a:cs typeface="Trebuchet MS"/>
              </a:rPr>
              <a:t>ai</a:t>
            </a:r>
            <a:r>
              <a:rPr sz="1500" spc="-40" dirty="0">
                <a:solidFill>
                  <a:srgbClr val="686B6F"/>
                </a:solidFill>
                <a:latin typeface="Trebuchet MS"/>
                <a:cs typeface="Trebuchet MS"/>
              </a:rPr>
              <a:t>n</a:t>
            </a:r>
            <a:r>
              <a:rPr sz="1500" spc="-380" dirty="0">
                <a:solidFill>
                  <a:srgbClr val="686B6F"/>
                </a:solidFill>
                <a:latin typeface="Trebuchet MS"/>
                <a:cs typeface="Trebuchet MS"/>
              </a:rPr>
              <a:t>’</a:t>
            </a:r>
            <a:r>
              <a:rPr sz="1500" spc="195" dirty="0">
                <a:solidFill>
                  <a:srgbClr val="686B6F"/>
                </a:solidFill>
                <a:latin typeface="Trebuchet MS"/>
                <a:cs typeface="Trebuchet MS"/>
              </a:rPr>
              <a:t>s</a:t>
            </a:r>
            <a:r>
              <a:rPr sz="1500" spc="-140" dirty="0">
                <a:solidFill>
                  <a:srgbClr val="686B6F"/>
                </a:solidFill>
                <a:latin typeface="Trebuchet MS"/>
                <a:cs typeface="Trebuchet MS"/>
              </a:rPr>
              <a:t> </a:t>
            </a:r>
            <a:r>
              <a:rPr sz="1500" u="sng" spc="85" dirty="0">
                <a:solidFill>
                  <a:srgbClr val="1793CD"/>
                </a:solidFill>
                <a:uFill>
                  <a:solidFill>
                    <a:srgbClr val="1793CD"/>
                  </a:solidFill>
                </a:uFill>
                <a:latin typeface="Trebuchet MS"/>
                <a:cs typeface="Trebuchet MS"/>
                <a:hlinkClick r:id="rId3"/>
              </a:rPr>
              <a:t>w</a:t>
            </a:r>
            <a:r>
              <a:rPr sz="1500" u="sng" dirty="0">
                <a:solidFill>
                  <a:srgbClr val="1793CD"/>
                </a:solidFill>
                <a:uFill>
                  <a:solidFill>
                    <a:srgbClr val="1793CD"/>
                  </a:solidFill>
                </a:uFill>
                <a:latin typeface="Trebuchet MS"/>
                <a:cs typeface="Trebuchet MS"/>
                <a:hlinkClick r:id="rId3"/>
              </a:rPr>
              <a:t>e</a:t>
            </a:r>
            <a:r>
              <a:rPr sz="1500" u="sng" spc="-100" dirty="0">
                <a:solidFill>
                  <a:srgbClr val="1793CD"/>
                </a:solidFill>
                <a:uFill>
                  <a:solidFill>
                    <a:srgbClr val="1793CD"/>
                  </a:solidFill>
                </a:uFill>
                <a:latin typeface="Trebuchet MS"/>
                <a:cs typeface="Trebuchet MS"/>
                <a:hlinkClick r:id="rId3"/>
              </a:rPr>
              <a:t>l</a:t>
            </a:r>
            <a:r>
              <a:rPr sz="1500" u="sng" spc="110" dirty="0">
                <a:solidFill>
                  <a:srgbClr val="1793CD"/>
                </a:solidFill>
                <a:uFill>
                  <a:solidFill>
                    <a:srgbClr val="1793CD"/>
                  </a:solidFill>
                </a:uFill>
                <a:latin typeface="Trebuchet MS"/>
                <a:cs typeface="Trebuchet MS"/>
                <a:hlinkClick r:id="rId3"/>
              </a:rPr>
              <a:t>com</a:t>
            </a:r>
            <a:r>
              <a:rPr sz="1500" u="sng" spc="95" dirty="0">
                <a:solidFill>
                  <a:srgbClr val="1793CD"/>
                </a:solidFill>
                <a:uFill>
                  <a:solidFill>
                    <a:srgbClr val="1793CD"/>
                  </a:solidFill>
                </a:uFill>
                <a:latin typeface="Trebuchet MS"/>
                <a:cs typeface="Trebuchet MS"/>
                <a:hlinkClick r:id="rId3"/>
              </a:rPr>
              <a:t>e</a:t>
            </a:r>
            <a:r>
              <a:rPr sz="1500" u="sng" spc="-140" dirty="0">
                <a:solidFill>
                  <a:srgbClr val="1793CD"/>
                </a:solidFill>
                <a:uFill>
                  <a:solidFill>
                    <a:srgbClr val="1793CD"/>
                  </a:solidFill>
                </a:uFill>
                <a:latin typeface="Trebuchet MS"/>
                <a:cs typeface="Trebuchet MS"/>
                <a:hlinkClick r:id="rId3"/>
              </a:rPr>
              <a:t> </a:t>
            </a:r>
            <a:r>
              <a:rPr sz="1500" u="sng" spc="20" dirty="0">
                <a:solidFill>
                  <a:srgbClr val="1793CD"/>
                </a:solidFill>
                <a:uFill>
                  <a:solidFill>
                    <a:srgbClr val="1793CD"/>
                  </a:solidFill>
                </a:uFill>
                <a:latin typeface="Trebuchet MS"/>
                <a:cs typeface="Trebuchet MS"/>
                <a:hlinkClick r:id="rId3"/>
              </a:rPr>
              <a:t>vide</a:t>
            </a:r>
            <a:r>
              <a:rPr sz="1500" u="sng" spc="-5" dirty="0">
                <a:solidFill>
                  <a:srgbClr val="1793CD"/>
                </a:solidFill>
                <a:uFill>
                  <a:solidFill>
                    <a:srgbClr val="1793CD"/>
                  </a:solidFill>
                </a:uFill>
                <a:latin typeface="Trebuchet MS"/>
                <a:cs typeface="Trebuchet MS"/>
                <a:hlinkClick r:id="rId3"/>
              </a:rPr>
              <a:t>o</a:t>
            </a:r>
            <a:r>
              <a:rPr sz="1500" spc="-145" dirty="0">
                <a:solidFill>
                  <a:srgbClr val="686B6F"/>
                </a:solidFill>
                <a:latin typeface="Trebuchet MS"/>
                <a:cs typeface="Trebuchet MS"/>
              </a:rPr>
              <a:t>.</a:t>
            </a:r>
            <a:endParaRPr sz="1500">
              <a:latin typeface="Trebuchet MS"/>
              <a:cs typeface="Trebuchet MS"/>
            </a:endParaRPr>
          </a:p>
        </p:txBody>
      </p:sp>
      <p:sp>
        <p:nvSpPr>
          <p:cNvPr id="9" name="object 9"/>
          <p:cNvSpPr txBox="1"/>
          <p:nvPr/>
        </p:nvSpPr>
        <p:spPr>
          <a:xfrm>
            <a:off x="527300" y="2717697"/>
            <a:ext cx="3105785" cy="2999283"/>
          </a:xfrm>
          <a:prstGeom prst="rect">
            <a:avLst/>
          </a:prstGeom>
        </p:spPr>
        <p:txBody>
          <a:bodyPr vert="horz" wrap="square" lIns="0" tIns="12700" rIns="0" bIns="0" rtlCol="0">
            <a:spAutoFit/>
          </a:bodyPr>
          <a:lstStyle/>
          <a:p>
            <a:pPr marL="12700" marR="36830">
              <a:lnSpc>
                <a:spcPct val="111100"/>
              </a:lnSpc>
              <a:spcBef>
                <a:spcPts val="100"/>
              </a:spcBef>
            </a:pPr>
            <a:r>
              <a:rPr sz="900" dirty="0">
                <a:solidFill>
                  <a:srgbClr val="7F8084"/>
                </a:solidFill>
                <a:latin typeface="Trebuchet MS"/>
                <a:cs typeface="Trebuchet MS"/>
              </a:rPr>
              <a:t>I </a:t>
            </a:r>
            <a:r>
              <a:rPr sz="900" spc="90" dirty="0">
                <a:solidFill>
                  <a:srgbClr val="7F8084"/>
                </a:solidFill>
                <a:latin typeface="Trebuchet MS"/>
                <a:cs typeface="Trebuchet MS"/>
              </a:rPr>
              <a:t>was </a:t>
            </a:r>
            <a:r>
              <a:rPr sz="900" spc="45" dirty="0">
                <a:solidFill>
                  <a:srgbClr val="7F8084"/>
                </a:solidFill>
                <a:latin typeface="Trebuchet MS"/>
                <a:cs typeface="Trebuchet MS"/>
              </a:rPr>
              <a:t>appointed </a:t>
            </a:r>
            <a:r>
              <a:rPr sz="900" spc="105" dirty="0">
                <a:solidFill>
                  <a:srgbClr val="7F8084"/>
                </a:solidFill>
                <a:latin typeface="Trebuchet MS"/>
                <a:cs typeface="Trebuchet MS"/>
              </a:rPr>
              <a:t>as </a:t>
            </a:r>
            <a:r>
              <a:rPr sz="900" spc="95" dirty="0">
                <a:solidFill>
                  <a:srgbClr val="7F8084"/>
                </a:solidFill>
                <a:latin typeface="Trebuchet MS"/>
                <a:cs typeface="Trebuchet MS"/>
              </a:rPr>
              <a:t>CEO </a:t>
            </a:r>
            <a:r>
              <a:rPr sz="900" dirty="0">
                <a:solidFill>
                  <a:srgbClr val="7F8084"/>
                </a:solidFill>
                <a:latin typeface="Trebuchet MS"/>
                <a:cs typeface="Trebuchet MS"/>
              </a:rPr>
              <a:t>in </a:t>
            </a:r>
            <a:r>
              <a:rPr sz="900" spc="45" dirty="0">
                <a:solidFill>
                  <a:srgbClr val="7F8084"/>
                </a:solidFill>
                <a:latin typeface="Trebuchet MS"/>
                <a:cs typeface="Trebuchet MS"/>
              </a:rPr>
              <a:t>September </a:t>
            </a:r>
            <a:r>
              <a:rPr sz="900" spc="55" dirty="0">
                <a:solidFill>
                  <a:srgbClr val="7F8084"/>
                </a:solidFill>
                <a:latin typeface="Trebuchet MS"/>
                <a:cs typeface="Trebuchet MS"/>
              </a:rPr>
              <a:t>2020 </a:t>
            </a:r>
            <a:r>
              <a:rPr sz="900" spc="70" dirty="0">
                <a:solidFill>
                  <a:srgbClr val="7F8084"/>
                </a:solidFill>
                <a:latin typeface="Trebuchet MS"/>
                <a:cs typeface="Trebuchet MS"/>
              </a:rPr>
              <a:t>and </a:t>
            </a:r>
            <a:r>
              <a:rPr sz="900" dirty="0">
                <a:solidFill>
                  <a:srgbClr val="7F8084"/>
                </a:solidFill>
                <a:latin typeface="Trebuchet MS"/>
                <a:cs typeface="Trebuchet MS"/>
              </a:rPr>
              <a:t>I </a:t>
            </a:r>
            <a:r>
              <a:rPr sz="900" spc="90" dirty="0">
                <a:solidFill>
                  <a:srgbClr val="7F8084"/>
                </a:solidFill>
                <a:latin typeface="Trebuchet MS"/>
                <a:cs typeface="Trebuchet MS"/>
              </a:rPr>
              <a:t>am </a:t>
            </a:r>
            <a:r>
              <a:rPr sz="900" spc="-260" dirty="0">
                <a:solidFill>
                  <a:srgbClr val="7F8084"/>
                </a:solidFill>
                <a:latin typeface="Trebuchet MS"/>
                <a:cs typeface="Trebuchet MS"/>
              </a:rPr>
              <a:t> </a:t>
            </a:r>
            <a:r>
              <a:rPr sz="900" spc="25" dirty="0">
                <a:solidFill>
                  <a:srgbClr val="7F8084"/>
                </a:solidFill>
                <a:latin typeface="Trebuchet MS"/>
                <a:cs typeface="Trebuchet MS"/>
              </a:rPr>
              <a:t>continually </a:t>
            </a:r>
            <a:r>
              <a:rPr sz="900" spc="45" dirty="0">
                <a:solidFill>
                  <a:srgbClr val="7F8084"/>
                </a:solidFill>
                <a:latin typeface="Trebuchet MS"/>
                <a:cs typeface="Trebuchet MS"/>
              </a:rPr>
              <a:t>impressed </a:t>
            </a:r>
            <a:r>
              <a:rPr sz="900" spc="70" dirty="0">
                <a:solidFill>
                  <a:srgbClr val="7F8084"/>
                </a:solidFill>
                <a:latin typeface="Trebuchet MS"/>
                <a:cs typeface="Trebuchet MS"/>
              </a:rPr>
              <a:t>and </a:t>
            </a:r>
            <a:r>
              <a:rPr sz="900" spc="40" dirty="0">
                <a:solidFill>
                  <a:srgbClr val="7F8084"/>
                </a:solidFill>
                <a:latin typeface="Trebuchet MS"/>
                <a:cs typeface="Trebuchet MS"/>
              </a:rPr>
              <a:t>humbled </a:t>
            </a:r>
            <a:r>
              <a:rPr sz="900" spc="60" dirty="0">
                <a:solidFill>
                  <a:srgbClr val="7F8084"/>
                </a:solidFill>
                <a:latin typeface="Trebuchet MS"/>
                <a:cs typeface="Trebuchet MS"/>
              </a:rPr>
              <a:t>by </a:t>
            </a:r>
            <a:r>
              <a:rPr sz="900" spc="35" dirty="0">
                <a:solidFill>
                  <a:srgbClr val="7F8084"/>
                </a:solidFill>
                <a:latin typeface="Trebuchet MS"/>
                <a:cs typeface="Trebuchet MS"/>
              </a:rPr>
              <a:t>the </a:t>
            </a:r>
            <a:r>
              <a:rPr sz="900" spc="40" dirty="0">
                <a:solidFill>
                  <a:srgbClr val="7F8084"/>
                </a:solidFill>
                <a:latin typeface="Trebuchet MS"/>
                <a:cs typeface="Trebuchet MS"/>
              </a:rPr>
              <a:t>services </a:t>
            </a:r>
            <a:r>
              <a:rPr sz="900" spc="45" dirty="0">
                <a:solidFill>
                  <a:srgbClr val="7F8084"/>
                </a:solidFill>
                <a:latin typeface="Trebuchet MS"/>
                <a:cs typeface="Trebuchet MS"/>
              </a:rPr>
              <a:t> </a:t>
            </a:r>
            <a:r>
              <a:rPr sz="900" spc="70" dirty="0">
                <a:solidFill>
                  <a:srgbClr val="7F8084"/>
                </a:solidFill>
                <a:latin typeface="Trebuchet MS"/>
                <a:cs typeface="Trebuchet MS"/>
              </a:rPr>
              <a:t>and </a:t>
            </a:r>
            <a:r>
              <a:rPr sz="900" spc="30" dirty="0">
                <a:solidFill>
                  <a:srgbClr val="7F8084"/>
                </a:solidFill>
                <a:latin typeface="Trebuchet MS"/>
                <a:cs typeface="Trebuchet MS"/>
              </a:rPr>
              <a:t>projects </a:t>
            </a:r>
            <a:r>
              <a:rPr sz="900" spc="25" dirty="0">
                <a:solidFill>
                  <a:srgbClr val="7F8084"/>
                </a:solidFill>
                <a:latin typeface="Trebuchet MS"/>
                <a:cs typeface="Trebuchet MS"/>
              </a:rPr>
              <a:t>led </a:t>
            </a:r>
            <a:r>
              <a:rPr sz="900" spc="70" dirty="0">
                <a:solidFill>
                  <a:srgbClr val="7F8084"/>
                </a:solidFill>
                <a:latin typeface="Trebuchet MS"/>
                <a:cs typeface="Trebuchet MS"/>
              </a:rPr>
              <a:t>and </a:t>
            </a:r>
            <a:r>
              <a:rPr sz="900" spc="15" dirty="0">
                <a:solidFill>
                  <a:srgbClr val="7F8084"/>
                </a:solidFill>
                <a:latin typeface="Trebuchet MS"/>
                <a:cs typeface="Trebuchet MS"/>
              </a:rPr>
              <a:t>delivered </a:t>
            </a:r>
            <a:r>
              <a:rPr sz="900" spc="60" dirty="0">
                <a:solidFill>
                  <a:srgbClr val="7F8084"/>
                </a:solidFill>
                <a:latin typeface="Trebuchet MS"/>
                <a:cs typeface="Trebuchet MS"/>
              </a:rPr>
              <a:t>by </a:t>
            </a:r>
            <a:r>
              <a:rPr sz="900" spc="35" dirty="0">
                <a:solidFill>
                  <a:srgbClr val="7F8084"/>
                </a:solidFill>
                <a:latin typeface="Trebuchet MS"/>
                <a:cs typeface="Trebuchet MS"/>
              </a:rPr>
              <a:t>our </a:t>
            </a:r>
            <a:r>
              <a:rPr sz="900" spc="65" dirty="0">
                <a:solidFill>
                  <a:srgbClr val="7F8084"/>
                </a:solidFill>
                <a:latin typeface="Trebuchet MS"/>
                <a:cs typeface="Trebuchet MS"/>
              </a:rPr>
              <a:t>teams </a:t>
            </a:r>
            <a:r>
              <a:rPr sz="900" spc="70" dirty="0">
                <a:solidFill>
                  <a:srgbClr val="7F8084"/>
                </a:solidFill>
                <a:latin typeface="Trebuchet MS"/>
                <a:cs typeface="Trebuchet MS"/>
              </a:rPr>
              <a:t>across </a:t>
            </a:r>
            <a:r>
              <a:rPr sz="900" spc="75" dirty="0">
                <a:solidFill>
                  <a:srgbClr val="7F8084"/>
                </a:solidFill>
                <a:latin typeface="Trebuchet MS"/>
                <a:cs typeface="Trebuchet MS"/>
              </a:rPr>
              <a:t> </a:t>
            </a:r>
            <a:r>
              <a:rPr sz="900" spc="35" dirty="0">
                <a:solidFill>
                  <a:srgbClr val="7F8084"/>
                </a:solidFill>
                <a:latin typeface="Trebuchet MS"/>
                <a:cs typeface="Trebuchet MS"/>
              </a:rPr>
              <a:t>Scotland.</a:t>
            </a:r>
            <a:r>
              <a:rPr sz="900" spc="180" dirty="0">
                <a:solidFill>
                  <a:srgbClr val="7F8084"/>
                </a:solidFill>
                <a:latin typeface="Trebuchet MS"/>
                <a:cs typeface="Trebuchet MS"/>
              </a:rPr>
              <a:t> </a:t>
            </a:r>
            <a:r>
              <a:rPr sz="900" dirty="0">
                <a:solidFill>
                  <a:srgbClr val="7F8084"/>
                </a:solidFill>
                <a:latin typeface="Trebuchet MS"/>
                <a:cs typeface="Trebuchet MS"/>
              </a:rPr>
              <a:t>It</a:t>
            </a:r>
            <a:r>
              <a:rPr sz="900" spc="-50" dirty="0">
                <a:solidFill>
                  <a:srgbClr val="7F8084"/>
                </a:solidFill>
                <a:latin typeface="Trebuchet MS"/>
                <a:cs typeface="Trebuchet MS"/>
              </a:rPr>
              <a:t> </a:t>
            </a:r>
            <a:r>
              <a:rPr sz="900" spc="80" dirty="0">
                <a:solidFill>
                  <a:srgbClr val="7F8084"/>
                </a:solidFill>
                <a:latin typeface="Trebuchet MS"/>
                <a:cs typeface="Trebuchet MS"/>
              </a:rPr>
              <a:t>can</a:t>
            </a:r>
            <a:r>
              <a:rPr sz="900" spc="-55" dirty="0">
                <a:solidFill>
                  <a:srgbClr val="7F8084"/>
                </a:solidFill>
                <a:latin typeface="Trebuchet MS"/>
                <a:cs typeface="Trebuchet MS"/>
              </a:rPr>
              <a:t> </a:t>
            </a:r>
            <a:r>
              <a:rPr sz="900" spc="65" dirty="0">
                <a:solidFill>
                  <a:srgbClr val="7F8084"/>
                </a:solidFill>
                <a:latin typeface="Trebuchet MS"/>
                <a:cs typeface="Trebuchet MS"/>
              </a:rPr>
              <a:t>be</a:t>
            </a:r>
            <a:r>
              <a:rPr sz="900" spc="-55" dirty="0">
                <a:solidFill>
                  <a:srgbClr val="7F8084"/>
                </a:solidFill>
                <a:latin typeface="Trebuchet MS"/>
                <a:cs typeface="Trebuchet MS"/>
              </a:rPr>
              <a:t> </a:t>
            </a:r>
            <a:r>
              <a:rPr sz="900" spc="35" dirty="0">
                <a:solidFill>
                  <a:srgbClr val="7F8084"/>
                </a:solidFill>
                <a:latin typeface="Trebuchet MS"/>
                <a:cs typeface="Trebuchet MS"/>
              </a:rPr>
              <a:t>overwhelming</a:t>
            </a:r>
            <a:r>
              <a:rPr sz="900" spc="-55" dirty="0">
                <a:solidFill>
                  <a:srgbClr val="7F8084"/>
                </a:solidFill>
                <a:latin typeface="Trebuchet MS"/>
                <a:cs typeface="Trebuchet MS"/>
              </a:rPr>
              <a:t> </a:t>
            </a:r>
            <a:r>
              <a:rPr sz="900" spc="50" dirty="0">
                <a:solidFill>
                  <a:srgbClr val="7F8084"/>
                </a:solidFill>
                <a:latin typeface="Trebuchet MS"/>
                <a:cs typeface="Trebuchet MS"/>
              </a:rPr>
              <a:t>to</a:t>
            </a:r>
            <a:r>
              <a:rPr sz="900" spc="-50" dirty="0">
                <a:solidFill>
                  <a:srgbClr val="7F8084"/>
                </a:solidFill>
                <a:latin typeface="Trebuchet MS"/>
                <a:cs typeface="Trebuchet MS"/>
              </a:rPr>
              <a:t> </a:t>
            </a:r>
            <a:r>
              <a:rPr sz="900" spc="60" dirty="0">
                <a:solidFill>
                  <a:srgbClr val="7F8084"/>
                </a:solidFill>
                <a:latin typeface="Trebuchet MS"/>
                <a:cs typeface="Trebuchet MS"/>
              </a:rPr>
              <a:t>see</a:t>
            </a:r>
            <a:r>
              <a:rPr sz="900" spc="-55" dirty="0">
                <a:solidFill>
                  <a:srgbClr val="7F8084"/>
                </a:solidFill>
                <a:latin typeface="Trebuchet MS"/>
                <a:cs typeface="Trebuchet MS"/>
              </a:rPr>
              <a:t> </a:t>
            </a:r>
            <a:r>
              <a:rPr sz="900" spc="35" dirty="0">
                <a:solidFill>
                  <a:srgbClr val="7F8084"/>
                </a:solidFill>
                <a:latin typeface="Trebuchet MS"/>
                <a:cs typeface="Trebuchet MS"/>
              </a:rPr>
              <a:t>the</a:t>
            </a:r>
            <a:r>
              <a:rPr sz="900" spc="-55" dirty="0">
                <a:solidFill>
                  <a:srgbClr val="7F8084"/>
                </a:solidFill>
                <a:latin typeface="Trebuchet MS"/>
                <a:cs typeface="Trebuchet MS"/>
              </a:rPr>
              <a:t> </a:t>
            </a:r>
            <a:r>
              <a:rPr sz="900" spc="20" dirty="0">
                <a:solidFill>
                  <a:srgbClr val="7F8084"/>
                </a:solidFill>
                <a:latin typeface="Trebuchet MS"/>
                <a:cs typeface="Trebuchet MS"/>
              </a:rPr>
              <a:t>difference </a:t>
            </a:r>
            <a:r>
              <a:rPr sz="900" spc="-254" dirty="0">
                <a:solidFill>
                  <a:srgbClr val="7F8084"/>
                </a:solidFill>
                <a:latin typeface="Trebuchet MS"/>
                <a:cs typeface="Trebuchet MS"/>
              </a:rPr>
              <a:t> </a:t>
            </a:r>
            <a:r>
              <a:rPr sz="900" spc="60" dirty="0">
                <a:solidFill>
                  <a:srgbClr val="7F8084"/>
                </a:solidFill>
                <a:latin typeface="Trebuchet MS"/>
                <a:cs typeface="Trebuchet MS"/>
              </a:rPr>
              <a:t>we </a:t>
            </a:r>
            <a:r>
              <a:rPr sz="900" spc="55" dirty="0">
                <a:solidFill>
                  <a:srgbClr val="7F8084"/>
                </a:solidFill>
                <a:latin typeface="Trebuchet MS"/>
                <a:cs typeface="Trebuchet MS"/>
              </a:rPr>
              <a:t>make </a:t>
            </a:r>
            <a:r>
              <a:rPr sz="900" spc="70" dirty="0">
                <a:solidFill>
                  <a:srgbClr val="7F8084"/>
                </a:solidFill>
                <a:latin typeface="Trebuchet MS"/>
                <a:cs typeface="Trebuchet MS"/>
              </a:rPr>
              <a:t>and how </a:t>
            </a:r>
            <a:r>
              <a:rPr sz="900" spc="60" dirty="0">
                <a:solidFill>
                  <a:srgbClr val="7F8084"/>
                </a:solidFill>
                <a:latin typeface="Trebuchet MS"/>
                <a:cs typeface="Trebuchet MS"/>
              </a:rPr>
              <a:t>we </a:t>
            </a:r>
            <a:r>
              <a:rPr sz="900" spc="15" dirty="0">
                <a:solidFill>
                  <a:srgbClr val="7F8084"/>
                </a:solidFill>
                <a:latin typeface="Trebuchet MS"/>
                <a:cs typeface="Trebuchet MS"/>
              </a:rPr>
              <a:t>build </a:t>
            </a:r>
            <a:r>
              <a:rPr sz="900" spc="20" dirty="0">
                <a:solidFill>
                  <a:srgbClr val="7F8084"/>
                </a:solidFill>
                <a:latin typeface="Trebuchet MS"/>
                <a:cs typeface="Trebuchet MS"/>
              </a:rPr>
              <a:t>innovative </a:t>
            </a:r>
            <a:r>
              <a:rPr sz="900" spc="40" dirty="0">
                <a:solidFill>
                  <a:srgbClr val="7F8084"/>
                </a:solidFill>
                <a:latin typeface="Trebuchet MS"/>
                <a:cs typeface="Trebuchet MS"/>
              </a:rPr>
              <a:t>partnerships to </a:t>
            </a:r>
            <a:r>
              <a:rPr sz="900" spc="-265" dirty="0">
                <a:solidFill>
                  <a:srgbClr val="7F8084"/>
                </a:solidFill>
                <a:latin typeface="Trebuchet MS"/>
                <a:cs typeface="Trebuchet MS"/>
              </a:rPr>
              <a:t> </a:t>
            </a:r>
            <a:r>
              <a:rPr sz="900" spc="20" dirty="0">
                <a:solidFill>
                  <a:srgbClr val="7F8084"/>
                </a:solidFill>
                <a:latin typeface="Trebuchet MS"/>
                <a:cs typeface="Trebuchet MS"/>
              </a:rPr>
              <a:t>‘Empower</a:t>
            </a:r>
            <a:r>
              <a:rPr sz="900" spc="-50" dirty="0">
                <a:solidFill>
                  <a:srgbClr val="7F8084"/>
                </a:solidFill>
                <a:latin typeface="Trebuchet MS"/>
                <a:cs typeface="Trebuchet MS"/>
              </a:rPr>
              <a:t> </a:t>
            </a:r>
            <a:r>
              <a:rPr sz="900" spc="30" dirty="0">
                <a:solidFill>
                  <a:srgbClr val="7F8084"/>
                </a:solidFill>
                <a:latin typeface="Trebuchet MS"/>
                <a:cs typeface="Trebuchet MS"/>
              </a:rPr>
              <a:t>People</a:t>
            </a:r>
            <a:r>
              <a:rPr sz="900" spc="-50" dirty="0">
                <a:solidFill>
                  <a:srgbClr val="7F8084"/>
                </a:solidFill>
                <a:latin typeface="Trebuchet MS"/>
                <a:cs typeface="Trebuchet MS"/>
              </a:rPr>
              <a:t> </a:t>
            </a:r>
            <a:r>
              <a:rPr sz="900" spc="50" dirty="0">
                <a:solidFill>
                  <a:srgbClr val="7F8084"/>
                </a:solidFill>
                <a:latin typeface="Trebuchet MS"/>
                <a:cs typeface="Trebuchet MS"/>
              </a:rPr>
              <a:t>to</a:t>
            </a:r>
            <a:r>
              <a:rPr sz="900" spc="-45" dirty="0">
                <a:solidFill>
                  <a:srgbClr val="7F8084"/>
                </a:solidFill>
                <a:latin typeface="Trebuchet MS"/>
                <a:cs typeface="Trebuchet MS"/>
              </a:rPr>
              <a:t> </a:t>
            </a:r>
            <a:r>
              <a:rPr sz="900" spc="-35" dirty="0">
                <a:solidFill>
                  <a:srgbClr val="7F8084"/>
                </a:solidFill>
                <a:latin typeface="Trebuchet MS"/>
                <a:cs typeface="Trebuchet MS"/>
              </a:rPr>
              <a:t>Thrive.’</a:t>
            </a:r>
            <a:r>
              <a:rPr sz="900" spc="195" dirty="0">
                <a:solidFill>
                  <a:srgbClr val="7F8084"/>
                </a:solidFill>
                <a:latin typeface="Trebuchet MS"/>
                <a:cs typeface="Trebuchet MS"/>
              </a:rPr>
              <a:t> </a:t>
            </a:r>
            <a:r>
              <a:rPr sz="900" spc="20" dirty="0">
                <a:solidFill>
                  <a:srgbClr val="7F8084"/>
                </a:solidFill>
                <a:latin typeface="Trebuchet MS"/>
                <a:cs typeface="Trebuchet MS"/>
              </a:rPr>
              <a:t>Every</a:t>
            </a:r>
            <a:r>
              <a:rPr sz="900" spc="-45" dirty="0">
                <a:solidFill>
                  <a:srgbClr val="7F8084"/>
                </a:solidFill>
                <a:latin typeface="Trebuchet MS"/>
                <a:cs typeface="Trebuchet MS"/>
              </a:rPr>
              <a:t> </a:t>
            </a:r>
            <a:r>
              <a:rPr sz="900" spc="55" dirty="0">
                <a:solidFill>
                  <a:srgbClr val="7F8084"/>
                </a:solidFill>
                <a:latin typeface="Trebuchet MS"/>
                <a:cs typeface="Trebuchet MS"/>
              </a:rPr>
              <a:t>person</a:t>
            </a:r>
            <a:r>
              <a:rPr sz="900" spc="-50" dirty="0">
                <a:solidFill>
                  <a:srgbClr val="7F8084"/>
                </a:solidFill>
                <a:latin typeface="Trebuchet MS"/>
                <a:cs typeface="Trebuchet MS"/>
              </a:rPr>
              <a:t> </a:t>
            </a:r>
            <a:r>
              <a:rPr sz="900" spc="60" dirty="0">
                <a:solidFill>
                  <a:srgbClr val="7F8084"/>
                </a:solidFill>
                <a:latin typeface="Trebuchet MS"/>
                <a:cs typeface="Trebuchet MS"/>
              </a:rPr>
              <a:t>we</a:t>
            </a:r>
            <a:r>
              <a:rPr sz="900" spc="-45" dirty="0">
                <a:solidFill>
                  <a:srgbClr val="7F8084"/>
                </a:solidFill>
                <a:latin typeface="Trebuchet MS"/>
                <a:cs typeface="Trebuchet MS"/>
              </a:rPr>
              <a:t> </a:t>
            </a:r>
            <a:r>
              <a:rPr sz="900" spc="50" dirty="0">
                <a:solidFill>
                  <a:srgbClr val="7F8084"/>
                </a:solidFill>
                <a:latin typeface="Trebuchet MS"/>
                <a:cs typeface="Trebuchet MS"/>
              </a:rPr>
              <a:t>support</a:t>
            </a:r>
            <a:r>
              <a:rPr sz="900" spc="-50" dirty="0">
                <a:solidFill>
                  <a:srgbClr val="7F8084"/>
                </a:solidFill>
                <a:latin typeface="Trebuchet MS"/>
                <a:cs typeface="Trebuchet MS"/>
              </a:rPr>
              <a:t> </a:t>
            </a:r>
            <a:r>
              <a:rPr sz="900" spc="20" dirty="0">
                <a:solidFill>
                  <a:srgbClr val="7F8084"/>
                </a:solidFill>
                <a:latin typeface="Trebuchet MS"/>
                <a:cs typeface="Trebuchet MS"/>
              </a:rPr>
              <a:t>is </a:t>
            </a:r>
            <a:r>
              <a:rPr sz="900" spc="-254" dirty="0">
                <a:solidFill>
                  <a:srgbClr val="7F8084"/>
                </a:solidFill>
                <a:latin typeface="Trebuchet MS"/>
                <a:cs typeface="Trebuchet MS"/>
              </a:rPr>
              <a:t> </a:t>
            </a:r>
            <a:r>
              <a:rPr sz="900" spc="35" dirty="0">
                <a:solidFill>
                  <a:srgbClr val="7F8084"/>
                </a:solidFill>
                <a:latin typeface="Trebuchet MS"/>
                <a:cs typeface="Trebuchet MS"/>
              </a:rPr>
              <a:t>amazing,</a:t>
            </a:r>
            <a:r>
              <a:rPr sz="900" spc="-50" dirty="0">
                <a:solidFill>
                  <a:srgbClr val="7F8084"/>
                </a:solidFill>
                <a:latin typeface="Trebuchet MS"/>
                <a:cs typeface="Trebuchet MS"/>
              </a:rPr>
              <a:t> </a:t>
            </a:r>
            <a:r>
              <a:rPr sz="900" spc="70" dirty="0">
                <a:solidFill>
                  <a:srgbClr val="7F8084"/>
                </a:solidFill>
                <a:latin typeface="Trebuchet MS"/>
                <a:cs typeface="Trebuchet MS"/>
              </a:rPr>
              <a:t>and</a:t>
            </a:r>
            <a:r>
              <a:rPr sz="900" spc="-50" dirty="0">
                <a:solidFill>
                  <a:srgbClr val="7F8084"/>
                </a:solidFill>
                <a:latin typeface="Trebuchet MS"/>
                <a:cs typeface="Trebuchet MS"/>
              </a:rPr>
              <a:t> </a:t>
            </a:r>
            <a:r>
              <a:rPr sz="900" spc="-10" dirty="0">
                <a:solidFill>
                  <a:srgbClr val="7F8084"/>
                </a:solidFill>
                <a:latin typeface="Trebuchet MS"/>
                <a:cs typeface="Trebuchet MS"/>
              </a:rPr>
              <a:t>we’re</a:t>
            </a:r>
            <a:r>
              <a:rPr sz="900" spc="-50" dirty="0">
                <a:solidFill>
                  <a:srgbClr val="7F8084"/>
                </a:solidFill>
                <a:latin typeface="Trebuchet MS"/>
                <a:cs typeface="Trebuchet MS"/>
              </a:rPr>
              <a:t> </a:t>
            </a:r>
            <a:r>
              <a:rPr sz="900" spc="20" dirty="0">
                <a:solidFill>
                  <a:srgbClr val="7F8084"/>
                </a:solidFill>
                <a:latin typeface="Trebuchet MS"/>
                <a:cs typeface="Trebuchet MS"/>
              </a:rPr>
              <a:t>there</a:t>
            </a:r>
            <a:r>
              <a:rPr sz="900" spc="-50" dirty="0">
                <a:solidFill>
                  <a:srgbClr val="7F8084"/>
                </a:solidFill>
                <a:latin typeface="Trebuchet MS"/>
                <a:cs typeface="Trebuchet MS"/>
              </a:rPr>
              <a:t> </a:t>
            </a:r>
            <a:r>
              <a:rPr sz="900" spc="50" dirty="0">
                <a:solidFill>
                  <a:srgbClr val="7F8084"/>
                </a:solidFill>
                <a:latin typeface="Trebuchet MS"/>
                <a:cs typeface="Trebuchet MS"/>
              </a:rPr>
              <a:t>to</a:t>
            </a:r>
            <a:r>
              <a:rPr sz="900" spc="-50" dirty="0">
                <a:solidFill>
                  <a:srgbClr val="7F8084"/>
                </a:solidFill>
                <a:latin typeface="Trebuchet MS"/>
                <a:cs typeface="Trebuchet MS"/>
              </a:rPr>
              <a:t> </a:t>
            </a:r>
            <a:r>
              <a:rPr sz="900" spc="80" dirty="0">
                <a:solidFill>
                  <a:srgbClr val="7F8084"/>
                </a:solidFill>
                <a:latin typeface="Trebuchet MS"/>
                <a:cs typeface="Trebuchet MS"/>
              </a:rPr>
              <a:t>do</a:t>
            </a:r>
            <a:r>
              <a:rPr sz="900" spc="-50" dirty="0">
                <a:solidFill>
                  <a:srgbClr val="7F8084"/>
                </a:solidFill>
                <a:latin typeface="Trebuchet MS"/>
                <a:cs typeface="Trebuchet MS"/>
              </a:rPr>
              <a:t> </a:t>
            </a:r>
            <a:r>
              <a:rPr sz="900" spc="35" dirty="0">
                <a:solidFill>
                  <a:srgbClr val="7F8084"/>
                </a:solidFill>
                <a:latin typeface="Trebuchet MS"/>
                <a:cs typeface="Trebuchet MS"/>
              </a:rPr>
              <a:t>our</a:t>
            </a:r>
            <a:r>
              <a:rPr sz="900" spc="-50" dirty="0">
                <a:solidFill>
                  <a:srgbClr val="7F8084"/>
                </a:solidFill>
                <a:latin typeface="Trebuchet MS"/>
                <a:cs typeface="Trebuchet MS"/>
              </a:rPr>
              <a:t> </a:t>
            </a:r>
            <a:r>
              <a:rPr sz="900" spc="15" dirty="0">
                <a:solidFill>
                  <a:srgbClr val="7F8084"/>
                </a:solidFill>
                <a:latin typeface="Trebuchet MS"/>
                <a:cs typeface="Trebuchet MS"/>
              </a:rPr>
              <a:t>bit</a:t>
            </a:r>
            <a:r>
              <a:rPr sz="900" spc="-50" dirty="0">
                <a:solidFill>
                  <a:srgbClr val="7F8084"/>
                </a:solidFill>
                <a:latin typeface="Trebuchet MS"/>
                <a:cs typeface="Trebuchet MS"/>
              </a:rPr>
              <a:t> </a:t>
            </a:r>
            <a:r>
              <a:rPr sz="900" spc="50" dirty="0">
                <a:solidFill>
                  <a:srgbClr val="7F8084"/>
                </a:solidFill>
                <a:latin typeface="Trebuchet MS"/>
                <a:cs typeface="Trebuchet MS"/>
              </a:rPr>
              <a:t>to</a:t>
            </a:r>
            <a:r>
              <a:rPr sz="900" spc="-50" dirty="0">
                <a:solidFill>
                  <a:srgbClr val="7F8084"/>
                </a:solidFill>
                <a:latin typeface="Trebuchet MS"/>
                <a:cs typeface="Trebuchet MS"/>
              </a:rPr>
              <a:t> </a:t>
            </a:r>
            <a:r>
              <a:rPr sz="900" spc="35" dirty="0">
                <a:solidFill>
                  <a:srgbClr val="7F8084"/>
                </a:solidFill>
                <a:latin typeface="Trebuchet MS"/>
                <a:cs typeface="Trebuchet MS"/>
              </a:rPr>
              <a:t>unlock</a:t>
            </a:r>
            <a:r>
              <a:rPr sz="900" spc="-50" dirty="0">
                <a:solidFill>
                  <a:srgbClr val="7F8084"/>
                </a:solidFill>
                <a:latin typeface="Trebuchet MS"/>
                <a:cs typeface="Trebuchet MS"/>
              </a:rPr>
              <a:t> </a:t>
            </a:r>
            <a:r>
              <a:rPr sz="900" dirty="0">
                <a:solidFill>
                  <a:srgbClr val="7F8084"/>
                </a:solidFill>
                <a:latin typeface="Trebuchet MS"/>
                <a:cs typeface="Trebuchet MS"/>
              </a:rPr>
              <a:t>their</a:t>
            </a:r>
            <a:endParaRPr sz="900" dirty="0">
              <a:latin typeface="Trebuchet MS"/>
              <a:cs typeface="Trebuchet MS"/>
            </a:endParaRPr>
          </a:p>
          <a:p>
            <a:pPr marL="12700" marR="5080">
              <a:lnSpc>
                <a:spcPct val="111100"/>
              </a:lnSpc>
            </a:pPr>
            <a:r>
              <a:rPr sz="900" spc="15" dirty="0">
                <a:solidFill>
                  <a:srgbClr val="7F8084"/>
                </a:solidFill>
                <a:latin typeface="Trebuchet MS"/>
                <a:cs typeface="Trebuchet MS"/>
              </a:rPr>
              <a:t>potential.</a:t>
            </a:r>
            <a:r>
              <a:rPr sz="900" spc="190" dirty="0">
                <a:solidFill>
                  <a:srgbClr val="7F8084"/>
                </a:solidFill>
                <a:latin typeface="Trebuchet MS"/>
                <a:cs typeface="Trebuchet MS"/>
              </a:rPr>
              <a:t> </a:t>
            </a:r>
            <a:r>
              <a:rPr sz="900" spc="45" dirty="0">
                <a:solidFill>
                  <a:srgbClr val="7F8084"/>
                </a:solidFill>
                <a:latin typeface="Trebuchet MS"/>
                <a:cs typeface="Trebuchet MS"/>
              </a:rPr>
              <a:t>Social</a:t>
            </a:r>
            <a:r>
              <a:rPr sz="900" spc="-55" dirty="0">
                <a:solidFill>
                  <a:srgbClr val="7F8084"/>
                </a:solidFill>
                <a:latin typeface="Trebuchet MS"/>
                <a:cs typeface="Trebuchet MS"/>
              </a:rPr>
              <a:t> </a:t>
            </a:r>
            <a:r>
              <a:rPr sz="900" spc="50" dirty="0">
                <a:solidFill>
                  <a:srgbClr val="7F8084"/>
                </a:solidFill>
                <a:latin typeface="Trebuchet MS"/>
                <a:cs typeface="Trebuchet MS"/>
              </a:rPr>
              <a:t>care</a:t>
            </a:r>
            <a:r>
              <a:rPr sz="900" spc="-50" dirty="0">
                <a:solidFill>
                  <a:srgbClr val="7F8084"/>
                </a:solidFill>
                <a:latin typeface="Trebuchet MS"/>
                <a:cs typeface="Trebuchet MS"/>
              </a:rPr>
              <a:t> </a:t>
            </a:r>
            <a:r>
              <a:rPr sz="900" spc="60" dirty="0">
                <a:solidFill>
                  <a:srgbClr val="7F8084"/>
                </a:solidFill>
                <a:latin typeface="Trebuchet MS"/>
                <a:cs typeface="Trebuchet MS"/>
              </a:rPr>
              <a:t>must</a:t>
            </a:r>
            <a:r>
              <a:rPr sz="900" spc="-50" dirty="0">
                <a:solidFill>
                  <a:srgbClr val="7F8084"/>
                </a:solidFill>
                <a:latin typeface="Trebuchet MS"/>
                <a:cs typeface="Trebuchet MS"/>
              </a:rPr>
              <a:t> </a:t>
            </a:r>
            <a:r>
              <a:rPr sz="900" spc="65" dirty="0">
                <a:solidFill>
                  <a:srgbClr val="7F8084"/>
                </a:solidFill>
                <a:latin typeface="Trebuchet MS"/>
                <a:cs typeface="Trebuchet MS"/>
              </a:rPr>
              <a:t>be</a:t>
            </a:r>
            <a:r>
              <a:rPr sz="900" spc="-50" dirty="0">
                <a:solidFill>
                  <a:srgbClr val="7F8084"/>
                </a:solidFill>
                <a:latin typeface="Trebuchet MS"/>
                <a:cs typeface="Trebuchet MS"/>
              </a:rPr>
              <a:t> </a:t>
            </a:r>
            <a:r>
              <a:rPr sz="900" spc="30" dirty="0">
                <a:solidFill>
                  <a:srgbClr val="7F8084"/>
                </a:solidFill>
                <a:latin typeface="Trebuchet MS"/>
                <a:cs typeface="Trebuchet MS"/>
              </a:rPr>
              <a:t>viewed</a:t>
            </a:r>
            <a:r>
              <a:rPr sz="900" spc="-50" dirty="0">
                <a:solidFill>
                  <a:srgbClr val="7F8084"/>
                </a:solidFill>
                <a:latin typeface="Trebuchet MS"/>
                <a:cs typeface="Trebuchet MS"/>
              </a:rPr>
              <a:t> </a:t>
            </a:r>
            <a:r>
              <a:rPr sz="900" spc="105" dirty="0">
                <a:solidFill>
                  <a:srgbClr val="7F8084"/>
                </a:solidFill>
                <a:latin typeface="Trebuchet MS"/>
                <a:cs typeface="Trebuchet MS"/>
              </a:rPr>
              <a:t>as</a:t>
            </a:r>
            <a:r>
              <a:rPr sz="900" spc="-50" dirty="0">
                <a:solidFill>
                  <a:srgbClr val="7F8084"/>
                </a:solidFill>
                <a:latin typeface="Trebuchet MS"/>
                <a:cs typeface="Trebuchet MS"/>
              </a:rPr>
              <a:t> </a:t>
            </a:r>
            <a:r>
              <a:rPr sz="900" spc="75" dirty="0">
                <a:solidFill>
                  <a:srgbClr val="7F8084"/>
                </a:solidFill>
                <a:latin typeface="Trebuchet MS"/>
                <a:cs typeface="Trebuchet MS"/>
              </a:rPr>
              <a:t>an</a:t>
            </a:r>
            <a:r>
              <a:rPr sz="900" spc="-50" dirty="0">
                <a:solidFill>
                  <a:srgbClr val="7F8084"/>
                </a:solidFill>
                <a:latin typeface="Trebuchet MS"/>
                <a:cs typeface="Trebuchet MS"/>
              </a:rPr>
              <a:t> </a:t>
            </a:r>
            <a:r>
              <a:rPr sz="900" spc="30" dirty="0">
                <a:solidFill>
                  <a:srgbClr val="7F8084"/>
                </a:solidFill>
                <a:latin typeface="Trebuchet MS"/>
                <a:cs typeface="Trebuchet MS"/>
              </a:rPr>
              <a:t>investment </a:t>
            </a:r>
            <a:r>
              <a:rPr sz="900" spc="-254" dirty="0">
                <a:solidFill>
                  <a:srgbClr val="7F8084"/>
                </a:solidFill>
                <a:latin typeface="Trebuchet MS"/>
                <a:cs typeface="Trebuchet MS"/>
              </a:rPr>
              <a:t> </a:t>
            </a:r>
            <a:r>
              <a:rPr sz="900" spc="70" dirty="0">
                <a:solidFill>
                  <a:srgbClr val="7F8084"/>
                </a:solidFill>
                <a:latin typeface="Trebuchet MS"/>
                <a:cs typeface="Trebuchet MS"/>
              </a:rPr>
              <a:t>and </a:t>
            </a:r>
            <a:r>
              <a:rPr sz="900" spc="114" dirty="0">
                <a:solidFill>
                  <a:srgbClr val="7F8084"/>
                </a:solidFill>
                <a:latin typeface="Trebuchet MS"/>
                <a:cs typeface="Trebuchet MS"/>
              </a:rPr>
              <a:t>a </a:t>
            </a:r>
            <a:r>
              <a:rPr sz="900" spc="50" dirty="0">
                <a:solidFill>
                  <a:srgbClr val="7F8084"/>
                </a:solidFill>
                <a:latin typeface="Trebuchet MS"/>
                <a:cs typeface="Trebuchet MS"/>
              </a:rPr>
              <a:t>springboard to </a:t>
            </a:r>
            <a:r>
              <a:rPr sz="900" spc="114" dirty="0">
                <a:solidFill>
                  <a:srgbClr val="7F8084"/>
                </a:solidFill>
                <a:latin typeface="Trebuchet MS"/>
                <a:cs typeface="Trebuchet MS"/>
              </a:rPr>
              <a:t>a </a:t>
            </a:r>
            <a:r>
              <a:rPr sz="900" spc="25" dirty="0">
                <a:solidFill>
                  <a:srgbClr val="7F8084"/>
                </a:solidFill>
                <a:latin typeface="Trebuchet MS"/>
                <a:cs typeface="Trebuchet MS"/>
              </a:rPr>
              <a:t>better </a:t>
            </a:r>
            <a:r>
              <a:rPr sz="900" spc="-10" dirty="0">
                <a:solidFill>
                  <a:srgbClr val="7F8084"/>
                </a:solidFill>
                <a:latin typeface="Trebuchet MS"/>
                <a:cs typeface="Trebuchet MS"/>
              </a:rPr>
              <a:t>future, </a:t>
            </a:r>
            <a:r>
              <a:rPr sz="900" spc="45" dirty="0">
                <a:solidFill>
                  <a:srgbClr val="7F8084"/>
                </a:solidFill>
                <a:latin typeface="Trebuchet MS"/>
                <a:cs typeface="Trebuchet MS"/>
              </a:rPr>
              <a:t>not </a:t>
            </a:r>
            <a:r>
              <a:rPr sz="900" spc="105" dirty="0">
                <a:solidFill>
                  <a:srgbClr val="7F8084"/>
                </a:solidFill>
                <a:latin typeface="Trebuchet MS"/>
                <a:cs typeface="Trebuchet MS"/>
              </a:rPr>
              <a:t>as </a:t>
            </a:r>
            <a:r>
              <a:rPr sz="900" spc="114" dirty="0">
                <a:solidFill>
                  <a:srgbClr val="7F8084"/>
                </a:solidFill>
                <a:latin typeface="Trebuchet MS"/>
                <a:cs typeface="Trebuchet MS"/>
              </a:rPr>
              <a:t>a </a:t>
            </a:r>
            <a:r>
              <a:rPr sz="900" spc="40" dirty="0">
                <a:solidFill>
                  <a:srgbClr val="7F8084"/>
                </a:solidFill>
                <a:latin typeface="Trebuchet MS"/>
                <a:cs typeface="Trebuchet MS"/>
              </a:rPr>
              <a:t>safety </a:t>
            </a:r>
            <a:r>
              <a:rPr sz="900" spc="45" dirty="0">
                <a:solidFill>
                  <a:srgbClr val="7F8084"/>
                </a:solidFill>
                <a:latin typeface="Trebuchet MS"/>
                <a:cs typeface="Trebuchet MS"/>
              </a:rPr>
              <a:t> </a:t>
            </a:r>
            <a:r>
              <a:rPr sz="900" spc="35" dirty="0">
                <a:solidFill>
                  <a:srgbClr val="7F8084"/>
                </a:solidFill>
                <a:latin typeface="Trebuchet MS"/>
                <a:cs typeface="Trebuchet MS"/>
              </a:rPr>
              <a:t>net</a:t>
            </a:r>
            <a:r>
              <a:rPr sz="900" spc="-55" dirty="0">
                <a:solidFill>
                  <a:srgbClr val="7F8084"/>
                </a:solidFill>
                <a:latin typeface="Trebuchet MS"/>
                <a:cs typeface="Trebuchet MS"/>
              </a:rPr>
              <a:t> </a:t>
            </a:r>
            <a:r>
              <a:rPr sz="900" spc="50" dirty="0">
                <a:solidFill>
                  <a:srgbClr val="7F8084"/>
                </a:solidFill>
                <a:latin typeface="Trebuchet MS"/>
                <a:cs typeface="Trebuchet MS"/>
              </a:rPr>
              <a:t>to</a:t>
            </a:r>
            <a:r>
              <a:rPr sz="900" spc="-50" dirty="0">
                <a:solidFill>
                  <a:srgbClr val="7F8084"/>
                </a:solidFill>
                <a:latin typeface="Trebuchet MS"/>
                <a:cs typeface="Trebuchet MS"/>
              </a:rPr>
              <a:t> </a:t>
            </a:r>
            <a:r>
              <a:rPr sz="900" spc="65" dirty="0">
                <a:solidFill>
                  <a:srgbClr val="7F8084"/>
                </a:solidFill>
                <a:latin typeface="Trebuchet MS"/>
                <a:cs typeface="Trebuchet MS"/>
              </a:rPr>
              <a:t>catch</a:t>
            </a:r>
            <a:r>
              <a:rPr sz="900" spc="-50" dirty="0">
                <a:solidFill>
                  <a:srgbClr val="7F8084"/>
                </a:solidFill>
                <a:latin typeface="Trebuchet MS"/>
                <a:cs typeface="Trebuchet MS"/>
              </a:rPr>
              <a:t> </a:t>
            </a:r>
            <a:r>
              <a:rPr sz="900" spc="40" dirty="0">
                <a:solidFill>
                  <a:srgbClr val="7F8084"/>
                </a:solidFill>
                <a:latin typeface="Trebuchet MS"/>
                <a:cs typeface="Trebuchet MS"/>
              </a:rPr>
              <a:t>people</a:t>
            </a:r>
            <a:r>
              <a:rPr sz="900" spc="-50" dirty="0">
                <a:solidFill>
                  <a:srgbClr val="7F8084"/>
                </a:solidFill>
                <a:latin typeface="Trebuchet MS"/>
                <a:cs typeface="Trebuchet MS"/>
              </a:rPr>
              <a:t> </a:t>
            </a:r>
            <a:r>
              <a:rPr sz="900" dirty="0">
                <a:solidFill>
                  <a:srgbClr val="7F8084"/>
                </a:solidFill>
                <a:latin typeface="Trebuchet MS"/>
                <a:cs typeface="Trebuchet MS"/>
              </a:rPr>
              <a:t>in</a:t>
            </a:r>
            <a:r>
              <a:rPr sz="900" spc="-50" dirty="0">
                <a:solidFill>
                  <a:srgbClr val="7F8084"/>
                </a:solidFill>
                <a:latin typeface="Trebuchet MS"/>
                <a:cs typeface="Trebuchet MS"/>
              </a:rPr>
              <a:t> </a:t>
            </a:r>
            <a:r>
              <a:rPr sz="900" spc="5" dirty="0">
                <a:solidFill>
                  <a:srgbClr val="7F8084"/>
                </a:solidFill>
                <a:latin typeface="Trebuchet MS"/>
                <a:cs typeface="Trebuchet MS"/>
              </a:rPr>
              <a:t>crisis.</a:t>
            </a:r>
            <a:endParaRPr sz="900" dirty="0">
              <a:latin typeface="Trebuchet MS"/>
              <a:cs typeface="Trebuchet MS"/>
            </a:endParaRPr>
          </a:p>
          <a:p>
            <a:pPr marL="12700" marR="42545">
              <a:lnSpc>
                <a:spcPct val="111100"/>
              </a:lnSpc>
              <a:spcBef>
                <a:spcPts val="565"/>
              </a:spcBef>
            </a:pPr>
            <a:r>
              <a:rPr sz="900" spc="85" dirty="0">
                <a:solidFill>
                  <a:srgbClr val="7F8084"/>
                </a:solidFill>
                <a:latin typeface="Trebuchet MS"/>
                <a:cs typeface="Trebuchet MS"/>
              </a:rPr>
              <a:t>As</a:t>
            </a:r>
            <a:r>
              <a:rPr sz="900" spc="-50" dirty="0">
                <a:solidFill>
                  <a:srgbClr val="7F8084"/>
                </a:solidFill>
                <a:latin typeface="Trebuchet MS"/>
                <a:cs typeface="Trebuchet MS"/>
              </a:rPr>
              <a:t> </a:t>
            </a:r>
            <a:r>
              <a:rPr sz="900" spc="60" dirty="0">
                <a:solidFill>
                  <a:srgbClr val="7F8084"/>
                </a:solidFill>
                <a:latin typeface="Trebuchet MS"/>
                <a:cs typeface="Trebuchet MS"/>
              </a:rPr>
              <a:t>we</a:t>
            </a:r>
            <a:r>
              <a:rPr sz="900" spc="-45" dirty="0">
                <a:solidFill>
                  <a:srgbClr val="7F8084"/>
                </a:solidFill>
                <a:latin typeface="Trebuchet MS"/>
                <a:cs typeface="Trebuchet MS"/>
              </a:rPr>
              <a:t> </a:t>
            </a:r>
            <a:r>
              <a:rPr sz="900" spc="50" dirty="0">
                <a:solidFill>
                  <a:srgbClr val="7F8084"/>
                </a:solidFill>
                <a:latin typeface="Trebuchet MS"/>
                <a:cs typeface="Trebuchet MS"/>
              </a:rPr>
              <a:t>have</a:t>
            </a:r>
            <a:r>
              <a:rPr sz="900" spc="-45" dirty="0">
                <a:solidFill>
                  <a:srgbClr val="7F8084"/>
                </a:solidFill>
                <a:latin typeface="Trebuchet MS"/>
                <a:cs typeface="Trebuchet MS"/>
              </a:rPr>
              <a:t> </a:t>
            </a:r>
            <a:r>
              <a:rPr sz="900" spc="10" dirty="0">
                <a:solidFill>
                  <a:srgbClr val="7F8084"/>
                </a:solidFill>
                <a:latin typeface="Trebuchet MS"/>
                <a:cs typeface="Trebuchet MS"/>
              </a:rPr>
              <a:t>all</a:t>
            </a:r>
            <a:r>
              <a:rPr sz="900" spc="-45" dirty="0">
                <a:solidFill>
                  <a:srgbClr val="7F8084"/>
                </a:solidFill>
                <a:latin typeface="Trebuchet MS"/>
                <a:cs typeface="Trebuchet MS"/>
              </a:rPr>
              <a:t> </a:t>
            </a:r>
            <a:r>
              <a:rPr sz="900" spc="30" dirty="0">
                <a:solidFill>
                  <a:srgbClr val="7F8084"/>
                </a:solidFill>
                <a:latin typeface="Trebuchet MS"/>
                <a:cs typeface="Trebuchet MS"/>
              </a:rPr>
              <a:t>experienced</a:t>
            </a:r>
            <a:r>
              <a:rPr sz="900" spc="-50" dirty="0">
                <a:solidFill>
                  <a:srgbClr val="7F8084"/>
                </a:solidFill>
                <a:latin typeface="Trebuchet MS"/>
                <a:cs typeface="Trebuchet MS"/>
              </a:rPr>
              <a:t> </a:t>
            </a:r>
            <a:r>
              <a:rPr sz="900" spc="30" dirty="0">
                <a:solidFill>
                  <a:srgbClr val="7F8084"/>
                </a:solidFill>
                <a:latin typeface="Trebuchet MS"/>
                <a:cs typeface="Trebuchet MS"/>
              </a:rPr>
              <a:t>over</a:t>
            </a:r>
            <a:r>
              <a:rPr sz="900" spc="-45" dirty="0">
                <a:solidFill>
                  <a:srgbClr val="7F8084"/>
                </a:solidFill>
                <a:latin typeface="Trebuchet MS"/>
                <a:cs typeface="Trebuchet MS"/>
              </a:rPr>
              <a:t> </a:t>
            </a:r>
            <a:r>
              <a:rPr sz="900" spc="35" dirty="0">
                <a:solidFill>
                  <a:srgbClr val="7F8084"/>
                </a:solidFill>
                <a:latin typeface="Trebuchet MS"/>
                <a:cs typeface="Trebuchet MS"/>
              </a:rPr>
              <a:t>the</a:t>
            </a:r>
            <a:r>
              <a:rPr sz="900" spc="-45" dirty="0">
                <a:solidFill>
                  <a:srgbClr val="7F8084"/>
                </a:solidFill>
                <a:latin typeface="Trebuchet MS"/>
                <a:cs typeface="Trebuchet MS"/>
              </a:rPr>
              <a:t> </a:t>
            </a:r>
            <a:r>
              <a:rPr sz="900" spc="40" dirty="0">
                <a:solidFill>
                  <a:srgbClr val="7F8084"/>
                </a:solidFill>
                <a:latin typeface="Trebuchet MS"/>
                <a:cs typeface="Trebuchet MS"/>
              </a:rPr>
              <a:t>last</a:t>
            </a:r>
            <a:r>
              <a:rPr sz="900" spc="-45" dirty="0">
                <a:solidFill>
                  <a:srgbClr val="7F8084"/>
                </a:solidFill>
                <a:latin typeface="Trebuchet MS"/>
                <a:cs typeface="Trebuchet MS"/>
              </a:rPr>
              <a:t> </a:t>
            </a:r>
            <a:r>
              <a:rPr sz="900" dirty="0">
                <a:solidFill>
                  <a:srgbClr val="7F8084"/>
                </a:solidFill>
                <a:latin typeface="Trebuchet MS"/>
                <a:cs typeface="Trebuchet MS"/>
              </a:rPr>
              <a:t>18</a:t>
            </a:r>
            <a:r>
              <a:rPr sz="900" spc="-50" dirty="0">
                <a:solidFill>
                  <a:srgbClr val="7F8084"/>
                </a:solidFill>
                <a:latin typeface="Trebuchet MS"/>
                <a:cs typeface="Trebuchet MS"/>
              </a:rPr>
              <a:t> </a:t>
            </a:r>
            <a:r>
              <a:rPr sz="900" spc="30" dirty="0">
                <a:solidFill>
                  <a:srgbClr val="7F8084"/>
                </a:solidFill>
                <a:latin typeface="Trebuchet MS"/>
                <a:cs typeface="Trebuchet MS"/>
              </a:rPr>
              <a:t>months,</a:t>
            </a:r>
            <a:r>
              <a:rPr sz="900" spc="-45" dirty="0">
                <a:solidFill>
                  <a:srgbClr val="7F8084"/>
                </a:solidFill>
                <a:latin typeface="Trebuchet MS"/>
                <a:cs typeface="Trebuchet MS"/>
              </a:rPr>
              <a:t> </a:t>
            </a:r>
            <a:r>
              <a:rPr sz="900" spc="45" dirty="0">
                <a:solidFill>
                  <a:srgbClr val="7F8084"/>
                </a:solidFill>
                <a:latin typeface="Trebuchet MS"/>
                <a:cs typeface="Trebuchet MS"/>
              </a:rPr>
              <a:t>we </a:t>
            </a:r>
            <a:r>
              <a:rPr sz="900" spc="-254" dirty="0">
                <a:solidFill>
                  <a:srgbClr val="7F8084"/>
                </a:solidFill>
                <a:latin typeface="Trebuchet MS"/>
                <a:cs typeface="Trebuchet MS"/>
              </a:rPr>
              <a:t> </a:t>
            </a:r>
            <a:r>
              <a:rPr sz="900" spc="30" dirty="0">
                <a:solidFill>
                  <a:srgbClr val="7F8084"/>
                </a:solidFill>
                <a:latin typeface="Trebuchet MS"/>
                <a:cs typeface="Trebuchet MS"/>
              </a:rPr>
              <a:t>know</a:t>
            </a:r>
            <a:r>
              <a:rPr sz="900" spc="-105" dirty="0">
                <a:solidFill>
                  <a:srgbClr val="7F8084"/>
                </a:solidFill>
                <a:latin typeface="Trebuchet MS"/>
                <a:cs typeface="Trebuchet MS"/>
              </a:rPr>
              <a:t> </a:t>
            </a:r>
            <a:r>
              <a:rPr sz="900" spc="20" dirty="0">
                <a:solidFill>
                  <a:srgbClr val="7F8084"/>
                </a:solidFill>
                <a:latin typeface="Trebuchet MS"/>
                <a:cs typeface="Trebuchet MS"/>
              </a:rPr>
              <a:t>that</a:t>
            </a:r>
            <a:r>
              <a:rPr sz="900" spc="-100" dirty="0">
                <a:solidFill>
                  <a:srgbClr val="7F8084"/>
                </a:solidFill>
                <a:latin typeface="Trebuchet MS"/>
                <a:cs typeface="Trebuchet MS"/>
              </a:rPr>
              <a:t> </a:t>
            </a:r>
            <a:r>
              <a:rPr sz="900" spc="20" dirty="0">
                <a:solidFill>
                  <a:srgbClr val="7F8084"/>
                </a:solidFill>
                <a:latin typeface="Trebuchet MS"/>
                <a:cs typeface="Trebuchet MS"/>
              </a:rPr>
              <a:t>society</a:t>
            </a:r>
            <a:r>
              <a:rPr sz="900" spc="-105" dirty="0">
                <a:solidFill>
                  <a:srgbClr val="7F8084"/>
                </a:solidFill>
                <a:latin typeface="Trebuchet MS"/>
                <a:cs typeface="Trebuchet MS"/>
              </a:rPr>
              <a:t> </a:t>
            </a:r>
            <a:r>
              <a:rPr sz="900" spc="-5" dirty="0">
                <a:solidFill>
                  <a:srgbClr val="7F8084"/>
                </a:solidFill>
                <a:latin typeface="Trebuchet MS"/>
                <a:cs typeface="Trebuchet MS"/>
              </a:rPr>
              <a:t>doesn’t</a:t>
            </a:r>
            <a:r>
              <a:rPr sz="900" spc="-100" dirty="0">
                <a:solidFill>
                  <a:srgbClr val="7F8084"/>
                </a:solidFill>
                <a:latin typeface="Trebuchet MS"/>
                <a:cs typeface="Trebuchet MS"/>
              </a:rPr>
              <a:t> </a:t>
            </a:r>
            <a:r>
              <a:rPr sz="900" spc="45" dirty="0">
                <a:solidFill>
                  <a:srgbClr val="7F8084"/>
                </a:solidFill>
                <a:latin typeface="Trebuchet MS"/>
                <a:cs typeface="Trebuchet MS"/>
              </a:rPr>
              <a:t>stand</a:t>
            </a:r>
            <a:r>
              <a:rPr sz="900" spc="-105" dirty="0">
                <a:solidFill>
                  <a:srgbClr val="7F8084"/>
                </a:solidFill>
                <a:latin typeface="Trebuchet MS"/>
                <a:cs typeface="Trebuchet MS"/>
              </a:rPr>
              <a:t> </a:t>
            </a:r>
            <a:r>
              <a:rPr sz="900" spc="-40" dirty="0">
                <a:solidFill>
                  <a:srgbClr val="7F8084"/>
                </a:solidFill>
                <a:latin typeface="Trebuchet MS"/>
                <a:cs typeface="Trebuchet MS"/>
              </a:rPr>
              <a:t>still,</a:t>
            </a:r>
            <a:r>
              <a:rPr sz="900" spc="-100" dirty="0">
                <a:solidFill>
                  <a:srgbClr val="7F8084"/>
                </a:solidFill>
                <a:latin typeface="Trebuchet MS"/>
                <a:cs typeface="Trebuchet MS"/>
              </a:rPr>
              <a:t> </a:t>
            </a:r>
            <a:r>
              <a:rPr sz="900" spc="55" dirty="0">
                <a:solidFill>
                  <a:srgbClr val="7F8084"/>
                </a:solidFill>
                <a:latin typeface="Trebuchet MS"/>
                <a:cs typeface="Trebuchet MS"/>
              </a:rPr>
              <a:t>and</a:t>
            </a:r>
            <a:r>
              <a:rPr sz="900" spc="-105" dirty="0">
                <a:solidFill>
                  <a:srgbClr val="7F8084"/>
                </a:solidFill>
                <a:latin typeface="Trebuchet MS"/>
                <a:cs typeface="Trebuchet MS"/>
              </a:rPr>
              <a:t> </a:t>
            </a:r>
            <a:r>
              <a:rPr sz="900" spc="25" dirty="0">
                <a:solidFill>
                  <a:srgbClr val="7F8084"/>
                </a:solidFill>
                <a:latin typeface="Trebuchet MS"/>
                <a:cs typeface="Trebuchet MS"/>
              </a:rPr>
              <a:t>challenges</a:t>
            </a:r>
            <a:r>
              <a:rPr sz="900" spc="-70" dirty="0">
                <a:solidFill>
                  <a:srgbClr val="7F8084"/>
                </a:solidFill>
                <a:latin typeface="Trebuchet MS"/>
                <a:cs typeface="Trebuchet MS"/>
              </a:rPr>
              <a:t> </a:t>
            </a:r>
            <a:r>
              <a:rPr sz="900" spc="80" dirty="0">
                <a:solidFill>
                  <a:srgbClr val="7F8084"/>
                </a:solidFill>
                <a:latin typeface="Trebuchet MS"/>
                <a:cs typeface="Trebuchet MS"/>
              </a:rPr>
              <a:t>can </a:t>
            </a:r>
            <a:r>
              <a:rPr sz="900" spc="85" dirty="0">
                <a:solidFill>
                  <a:srgbClr val="7F8084"/>
                </a:solidFill>
                <a:latin typeface="Trebuchet MS"/>
                <a:cs typeface="Trebuchet MS"/>
              </a:rPr>
              <a:t> </a:t>
            </a:r>
            <a:r>
              <a:rPr sz="900" spc="75" dirty="0">
                <a:solidFill>
                  <a:srgbClr val="7F8084"/>
                </a:solidFill>
                <a:latin typeface="Trebuchet MS"/>
                <a:cs typeface="Trebuchet MS"/>
              </a:rPr>
              <a:t>come </a:t>
            </a:r>
            <a:r>
              <a:rPr sz="900" spc="35" dirty="0">
                <a:solidFill>
                  <a:srgbClr val="7F8084"/>
                </a:solidFill>
                <a:latin typeface="Trebuchet MS"/>
                <a:cs typeface="Trebuchet MS"/>
              </a:rPr>
              <a:t>from </a:t>
            </a:r>
            <a:r>
              <a:rPr sz="900" spc="10" dirty="0">
                <a:solidFill>
                  <a:srgbClr val="7F8084"/>
                </a:solidFill>
                <a:latin typeface="Trebuchet MS"/>
                <a:cs typeface="Trebuchet MS"/>
              </a:rPr>
              <a:t>all </a:t>
            </a:r>
            <a:r>
              <a:rPr sz="900" spc="15" dirty="0">
                <a:solidFill>
                  <a:srgbClr val="7F8084"/>
                </a:solidFill>
                <a:latin typeface="Trebuchet MS"/>
                <a:cs typeface="Trebuchet MS"/>
              </a:rPr>
              <a:t>directions. </a:t>
            </a:r>
            <a:r>
              <a:rPr sz="900" spc="50" dirty="0">
                <a:solidFill>
                  <a:srgbClr val="7F8084"/>
                </a:solidFill>
                <a:latin typeface="Trebuchet MS"/>
                <a:cs typeface="Trebuchet MS"/>
              </a:rPr>
              <a:t>Our </a:t>
            </a:r>
            <a:r>
              <a:rPr sz="900" spc="40" dirty="0">
                <a:solidFill>
                  <a:srgbClr val="7F8084"/>
                </a:solidFill>
                <a:latin typeface="Trebuchet MS"/>
                <a:cs typeface="Trebuchet MS"/>
              </a:rPr>
              <a:t>services </a:t>
            </a:r>
            <a:r>
              <a:rPr sz="900" spc="50" dirty="0">
                <a:solidFill>
                  <a:srgbClr val="7F8084"/>
                </a:solidFill>
                <a:latin typeface="Trebuchet MS"/>
                <a:cs typeface="Trebuchet MS"/>
              </a:rPr>
              <a:t>have </a:t>
            </a:r>
            <a:r>
              <a:rPr sz="900" spc="45" dirty="0">
                <a:solidFill>
                  <a:srgbClr val="7F8084"/>
                </a:solidFill>
                <a:latin typeface="Trebuchet MS"/>
                <a:cs typeface="Trebuchet MS"/>
              </a:rPr>
              <a:t>been </a:t>
            </a:r>
            <a:r>
              <a:rPr sz="900" spc="50" dirty="0">
                <a:solidFill>
                  <a:srgbClr val="7F8084"/>
                </a:solidFill>
                <a:latin typeface="Trebuchet MS"/>
                <a:cs typeface="Trebuchet MS"/>
              </a:rPr>
              <a:t> needed </a:t>
            </a:r>
            <a:r>
              <a:rPr sz="900" spc="45" dirty="0">
                <a:solidFill>
                  <a:srgbClr val="7F8084"/>
                </a:solidFill>
                <a:latin typeface="Trebuchet MS"/>
                <a:cs typeface="Trebuchet MS"/>
              </a:rPr>
              <a:t>more </a:t>
            </a:r>
            <a:r>
              <a:rPr sz="900" spc="50" dirty="0">
                <a:solidFill>
                  <a:srgbClr val="7F8084"/>
                </a:solidFill>
                <a:latin typeface="Trebuchet MS"/>
                <a:cs typeface="Trebuchet MS"/>
              </a:rPr>
              <a:t>than </a:t>
            </a:r>
            <a:r>
              <a:rPr sz="900" spc="20" dirty="0">
                <a:solidFill>
                  <a:srgbClr val="7F8084"/>
                </a:solidFill>
                <a:latin typeface="Trebuchet MS"/>
                <a:cs typeface="Trebuchet MS"/>
              </a:rPr>
              <a:t>ever </a:t>
            </a:r>
            <a:r>
              <a:rPr sz="900" spc="5" dirty="0">
                <a:solidFill>
                  <a:srgbClr val="7F8084"/>
                </a:solidFill>
                <a:latin typeface="Trebuchet MS"/>
                <a:cs typeface="Trebuchet MS"/>
              </a:rPr>
              <a:t>before. </a:t>
            </a:r>
            <a:r>
              <a:rPr sz="900" spc="40" dirty="0">
                <a:solidFill>
                  <a:srgbClr val="7F8084"/>
                </a:solidFill>
                <a:latin typeface="Trebuchet MS"/>
                <a:cs typeface="Trebuchet MS"/>
              </a:rPr>
              <a:t>We </a:t>
            </a:r>
            <a:r>
              <a:rPr sz="900" spc="35" dirty="0">
                <a:solidFill>
                  <a:srgbClr val="7F8084"/>
                </a:solidFill>
                <a:latin typeface="Trebuchet MS"/>
                <a:cs typeface="Trebuchet MS"/>
              </a:rPr>
              <a:t>continued </a:t>
            </a:r>
            <a:r>
              <a:rPr sz="900" spc="40" dirty="0">
                <a:solidFill>
                  <a:srgbClr val="7F8084"/>
                </a:solidFill>
                <a:latin typeface="Trebuchet MS"/>
                <a:cs typeface="Trebuchet MS"/>
              </a:rPr>
              <a:t>to </a:t>
            </a:r>
            <a:r>
              <a:rPr sz="900" spc="45" dirty="0">
                <a:solidFill>
                  <a:srgbClr val="7F8084"/>
                </a:solidFill>
                <a:latin typeface="Trebuchet MS"/>
                <a:cs typeface="Trebuchet MS"/>
              </a:rPr>
              <a:t> </a:t>
            </a:r>
            <a:r>
              <a:rPr sz="900" spc="50" dirty="0">
                <a:solidFill>
                  <a:srgbClr val="7F8084"/>
                </a:solidFill>
                <a:latin typeface="Trebuchet MS"/>
                <a:cs typeface="Trebuchet MS"/>
              </a:rPr>
              <a:t>support </a:t>
            </a:r>
            <a:r>
              <a:rPr sz="900" spc="30" dirty="0">
                <a:solidFill>
                  <a:srgbClr val="7F8084"/>
                </a:solidFill>
                <a:latin typeface="Trebuchet MS"/>
                <a:cs typeface="Trebuchet MS"/>
              </a:rPr>
              <a:t>over </a:t>
            </a:r>
            <a:r>
              <a:rPr sz="900" spc="60" dirty="0">
                <a:solidFill>
                  <a:srgbClr val="7F8084"/>
                </a:solidFill>
                <a:latin typeface="Trebuchet MS"/>
                <a:cs typeface="Trebuchet MS"/>
              </a:rPr>
              <a:t>400 </a:t>
            </a:r>
            <a:r>
              <a:rPr sz="900" spc="40" dirty="0">
                <a:solidFill>
                  <a:srgbClr val="7F8084"/>
                </a:solidFill>
                <a:latin typeface="Trebuchet MS"/>
                <a:cs typeface="Trebuchet MS"/>
              </a:rPr>
              <a:t>people </a:t>
            </a:r>
            <a:r>
              <a:rPr sz="900" spc="30" dirty="0">
                <a:solidFill>
                  <a:srgbClr val="7F8084"/>
                </a:solidFill>
                <a:latin typeface="Trebuchet MS"/>
                <a:cs typeface="Trebuchet MS"/>
              </a:rPr>
              <a:t>during </a:t>
            </a:r>
            <a:r>
              <a:rPr sz="900" spc="25" dirty="0">
                <a:solidFill>
                  <a:srgbClr val="7F8084"/>
                </a:solidFill>
                <a:latin typeface="Trebuchet MS"/>
                <a:cs typeface="Trebuchet MS"/>
              </a:rPr>
              <a:t>lockdown, </a:t>
            </a:r>
            <a:r>
              <a:rPr sz="900" spc="70" dirty="0">
                <a:solidFill>
                  <a:srgbClr val="7F8084"/>
                </a:solidFill>
                <a:latin typeface="Trebuchet MS"/>
                <a:cs typeface="Trebuchet MS"/>
              </a:rPr>
              <a:t>and </a:t>
            </a:r>
            <a:r>
              <a:rPr sz="900" spc="30" dirty="0">
                <a:solidFill>
                  <a:srgbClr val="7F8084"/>
                </a:solidFill>
                <a:latin typeface="Trebuchet MS"/>
                <a:cs typeface="Trebuchet MS"/>
              </a:rPr>
              <a:t>often </a:t>
            </a:r>
            <a:r>
              <a:rPr sz="900" spc="35" dirty="0">
                <a:solidFill>
                  <a:srgbClr val="7F8084"/>
                </a:solidFill>
                <a:latin typeface="Trebuchet MS"/>
                <a:cs typeface="Trebuchet MS"/>
              </a:rPr>
              <a:t> </a:t>
            </a:r>
            <a:r>
              <a:rPr sz="900" spc="60" dirty="0">
                <a:solidFill>
                  <a:srgbClr val="7F8084"/>
                </a:solidFill>
                <a:latin typeface="Trebuchet MS"/>
                <a:cs typeface="Trebuchet MS"/>
              </a:rPr>
              <a:t>we</a:t>
            </a:r>
            <a:r>
              <a:rPr sz="900" spc="-55" dirty="0">
                <a:solidFill>
                  <a:srgbClr val="7F8084"/>
                </a:solidFill>
                <a:latin typeface="Trebuchet MS"/>
                <a:cs typeface="Trebuchet MS"/>
              </a:rPr>
              <a:t> </a:t>
            </a:r>
            <a:r>
              <a:rPr sz="900" spc="30" dirty="0">
                <a:solidFill>
                  <a:srgbClr val="7F8084"/>
                </a:solidFill>
                <a:latin typeface="Trebuchet MS"/>
                <a:cs typeface="Trebuchet MS"/>
              </a:rPr>
              <a:t>were</a:t>
            </a:r>
            <a:r>
              <a:rPr sz="900" spc="-50" dirty="0">
                <a:solidFill>
                  <a:srgbClr val="7F8084"/>
                </a:solidFill>
                <a:latin typeface="Trebuchet MS"/>
                <a:cs typeface="Trebuchet MS"/>
              </a:rPr>
              <a:t> </a:t>
            </a:r>
            <a:r>
              <a:rPr sz="900" spc="35" dirty="0">
                <a:solidFill>
                  <a:srgbClr val="7F8084"/>
                </a:solidFill>
                <a:latin typeface="Trebuchet MS"/>
                <a:cs typeface="Trebuchet MS"/>
              </a:rPr>
              <a:t>the</a:t>
            </a:r>
            <a:r>
              <a:rPr sz="900" spc="-50" dirty="0">
                <a:solidFill>
                  <a:srgbClr val="7F8084"/>
                </a:solidFill>
                <a:latin typeface="Trebuchet MS"/>
                <a:cs typeface="Trebuchet MS"/>
              </a:rPr>
              <a:t> </a:t>
            </a:r>
            <a:r>
              <a:rPr sz="900" spc="30" dirty="0">
                <a:solidFill>
                  <a:srgbClr val="7F8084"/>
                </a:solidFill>
                <a:latin typeface="Trebuchet MS"/>
                <a:cs typeface="Trebuchet MS"/>
              </a:rPr>
              <a:t>only</a:t>
            </a:r>
            <a:r>
              <a:rPr sz="900" spc="-50" dirty="0">
                <a:solidFill>
                  <a:srgbClr val="7F8084"/>
                </a:solidFill>
                <a:latin typeface="Trebuchet MS"/>
                <a:cs typeface="Trebuchet MS"/>
              </a:rPr>
              <a:t> </a:t>
            </a:r>
            <a:r>
              <a:rPr sz="900" spc="35" dirty="0">
                <a:solidFill>
                  <a:srgbClr val="7F8084"/>
                </a:solidFill>
                <a:latin typeface="Trebuchet MS"/>
                <a:cs typeface="Trebuchet MS"/>
              </a:rPr>
              <a:t>service</a:t>
            </a:r>
            <a:r>
              <a:rPr sz="900" spc="-55" dirty="0">
                <a:solidFill>
                  <a:srgbClr val="7F8084"/>
                </a:solidFill>
                <a:latin typeface="Trebuchet MS"/>
                <a:cs typeface="Trebuchet MS"/>
              </a:rPr>
              <a:t> </a:t>
            </a:r>
            <a:r>
              <a:rPr sz="900" dirty="0">
                <a:solidFill>
                  <a:srgbClr val="7F8084"/>
                </a:solidFill>
                <a:latin typeface="Trebuchet MS"/>
                <a:cs typeface="Trebuchet MS"/>
              </a:rPr>
              <a:t>in</a:t>
            </a:r>
            <a:r>
              <a:rPr sz="900" spc="-50" dirty="0">
                <a:solidFill>
                  <a:srgbClr val="7F8084"/>
                </a:solidFill>
                <a:latin typeface="Trebuchet MS"/>
                <a:cs typeface="Trebuchet MS"/>
              </a:rPr>
              <a:t> </a:t>
            </a:r>
            <a:r>
              <a:rPr sz="900" spc="70" dirty="0">
                <a:solidFill>
                  <a:srgbClr val="7F8084"/>
                </a:solidFill>
                <a:latin typeface="Trebuchet MS"/>
                <a:cs typeface="Trebuchet MS"/>
              </a:rPr>
              <a:t>many</a:t>
            </a:r>
            <a:r>
              <a:rPr sz="900" spc="-50" dirty="0">
                <a:solidFill>
                  <a:srgbClr val="7F8084"/>
                </a:solidFill>
                <a:latin typeface="Trebuchet MS"/>
                <a:cs typeface="Trebuchet MS"/>
              </a:rPr>
              <a:t> </a:t>
            </a:r>
            <a:r>
              <a:rPr sz="900" spc="40" dirty="0">
                <a:solidFill>
                  <a:srgbClr val="7F8084"/>
                </a:solidFill>
                <a:latin typeface="Trebuchet MS"/>
                <a:cs typeface="Trebuchet MS"/>
              </a:rPr>
              <a:t>communities</a:t>
            </a:r>
            <a:r>
              <a:rPr sz="900" spc="-50" dirty="0">
                <a:solidFill>
                  <a:srgbClr val="7F8084"/>
                </a:solidFill>
                <a:latin typeface="Trebuchet MS"/>
                <a:cs typeface="Trebuchet MS"/>
              </a:rPr>
              <a:t> </a:t>
            </a:r>
            <a:r>
              <a:rPr sz="900" spc="25" dirty="0">
                <a:solidFill>
                  <a:srgbClr val="7F8084"/>
                </a:solidFill>
                <a:latin typeface="Trebuchet MS"/>
                <a:cs typeface="Trebuchet MS"/>
              </a:rPr>
              <a:t>with</a:t>
            </a:r>
            <a:r>
              <a:rPr sz="900" spc="-50" dirty="0">
                <a:solidFill>
                  <a:srgbClr val="7F8084"/>
                </a:solidFill>
                <a:latin typeface="Trebuchet MS"/>
                <a:cs typeface="Trebuchet MS"/>
              </a:rPr>
              <a:t> </a:t>
            </a:r>
            <a:r>
              <a:rPr sz="900" spc="30" dirty="0">
                <a:solidFill>
                  <a:srgbClr val="7F8084"/>
                </a:solidFill>
                <a:latin typeface="Trebuchet MS"/>
                <a:cs typeface="Trebuchet MS"/>
              </a:rPr>
              <a:t>our </a:t>
            </a:r>
            <a:r>
              <a:rPr sz="900" spc="-260" dirty="0">
                <a:solidFill>
                  <a:srgbClr val="7F8084"/>
                </a:solidFill>
                <a:latin typeface="Trebuchet MS"/>
                <a:cs typeface="Trebuchet MS"/>
              </a:rPr>
              <a:t> </a:t>
            </a:r>
            <a:r>
              <a:rPr sz="900" spc="60" dirty="0">
                <a:solidFill>
                  <a:srgbClr val="7F8084"/>
                </a:solidFill>
                <a:latin typeface="Trebuchet MS"/>
                <a:cs typeface="Trebuchet MS"/>
              </a:rPr>
              <a:t>doors </a:t>
            </a:r>
            <a:r>
              <a:rPr sz="900" spc="25" dirty="0">
                <a:solidFill>
                  <a:srgbClr val="7F8084"/>
                </a:solidFill>
                <a:latin typeface="Trebuchet MS"/>
                <a:cs typeface="Trebuchet MS"/>
              </a:rPr>
              <a:t>open, </a:t>
            </a:r>
            <a:r>
              <a:rPr sz="900" spc="95" dirty="0">
                <a:solidFill>
                  <a:srgbClr val="7F8084"/>
                </a:solidFill>
                <a:latin typeface="Trebuchet MS"/>
                <a:cs typeface="Trebuchet MS"/>
              </a:rPr>
              <a:t>so </a:t>
            </a:r>
            <a:r>
              <a:rPr sz="900" spc="60" dirty="0">
                <a:solidFill>
                  <a:srgbClr val="7F8084"/>
                </a:solidFill>
                <a:latin typeface="Trebuchet MS"/>
                <a:cs typeface="Trebuchet MS"/>
              </a:rPr>
              <a:t>we </a:t>
            </a:r>
            <a:r>
              <a:rPr sz="900" spc="75" dirty="0">
                <a:solidFill>
                  <a:srgbClr val="7F8084"/>
                </a:solidFill>
                <a:latin typeface="Trebuchet MS"/>
                <a:cs typeface="Trebuchet MS"/>
              </a:rPr>
              <a:t>had </a:t>
            </a:r>
            <a:r>
              <a:rPr sz="900" spc="95" dirty="0">
                <a:solidFill>
                  <a:srgbClr val="7F8084"/>
                </a:solidFill>
                <a:latin typeface="Trebuchet MS"/>
                <a:cs typeface="Trebuchet MS"/>
              </a:rPr>
              <a:t>so </a:t>
            </a:r>
            <a:r>
              <a:rPr sz="900" spc="70" dirty="0">
                <a:solidFill>
                  <a:srgbClr val="7F8084"/>
                </a:solidFill>
                <a:latin typeface="Trebuchet MS"/>
                <a:cs typeface="Trebuchet MS"/>
              </a:rPr>
              <a:t>many </a:t>
            </a:r>
            <a:r>
              <a:rPr sz="900" spc="40" dirty="0">
                <a:solidFill>
                  <a:srgbClr val="7F8084"/>
                </a:solidFill>
                <a:latin typeface="Trebuchet MS"/>
                <a:cs typeface="Trebuchet MS"/>
              </a:rPr>
              <a:t>people </a:t>
            </a:r>
            <a:r>
              <a:rPr sz="900" spc="45" dirty="0">
                <a:solidFill>
                  <a:srgbClr val="7F8084"/>
                </a:solidFill>
                <a:latin typeface="Trebuchet MS"/>
                <a:cs typeface="Trebuchet MS"/>
              </a:rPr>
              <a:t>reaching </a:t>
            </a:r>
            <a:r>
              <a:rPr sz="900" spc="35" dirty="0">
                <a:solidFill>
                  <a:srgbClr val="7F8084"/>
                </a:solidFill>
                <a:latin typeface="Trebuchet MS"/>
                <a:cs typeface="Trebuchet MS"/>
              </a:rPr>
              <a:t>out </a:t>
            </a:r>
            <a:r>
              <a:rPr sz="900" spc="-260" dirty="0">
                <a:solidFill>
                  <a:srgbClr val="7F8084"/>
                </a:solidFill>
                <a:latin typeface="Trebuchet MS"/>
                <a:cs typeface="Trebuchet MS"/>
              </a:rPr>
              <a:t> </a:t>
            </a:r>
            <a:r>
              <a:rPr sz="900" spc="15" dirty="0">
                <a:solidFill>
                  <a:srgbClr val="7F8084"/>
                </a:solidFill>
                <a:latin typeface="Trebuchet MS"/>
                <a:cs typeface="Trebuchet MS"/>
              </a:rPr>
              <a:t>for </a:t>
            </a:r>
            <a:r>
              <a:rPr sz="900" spc="25" dirty="0">
                <a:solidFill>
                  <a:srgbClr val="7F8084"/>
                </a:solidFill>
                <a:latin typeface="Trebuchet MS"/>
                <a:cs typeface="Trebuchet MS"/>
              </a:rPr>
              <a:t>support, </a:t>
            </a:r>
            <a:r>
              <a:rPr sz="900" spc="45" dirty="0">
                <a:solidFill>
                  <a:srgbClr val="7F8084"/>
                </a:solidFill>
                <a:latin typeface="Trebuchet MS"/>
                <a:cs typeface="Trebuchet MS"/>
              </a:rPr>
              <a:t>which </a:t>
            </a:r>
            <a:r>
              <a:rPr sz="900" spc="15" dirty="0">
                <a:solidFill>
                  <a:srgbClr val="7F8084"/>
                </a:solidFill>
                <a:latin typeface="Trebuchet MS"/>
                <a:cs typeface="Trebuchet MS"/>
              </a:rPr>
              <a:t>for </a:t>
            </a:r>
            <a:r>
              <a:rPr sz="900" spc="70" dirty="0">
                <a:solidFill>
                  <a:srgbClr val="7F8084"/>
                </a:solidFill>
                <a:latin typeface="Trebuchet MS"/>
                <a:cs typeface="Trebuchet MS"/>
              </a:rPr>
              <a:t>us </a:t>
            </a:r>
            <a:r>
              <a:rPr sz="900" spc="30" dirty="0">
                <a:solidFill>
                  <a:srgbClr val="7F8084"/>
                </a:solidFill>
                <a:latin typeface="Trebuchet MS"/>
                <a:cs typeface="Trebuchet MS"/>
              </a:rPr>
              <a:t>is </a:t>
            </a:r>
            <a:r>
              <a:rPr sz="900" spc="35" dirty="0">
                <a:solidFill>
                  <a:srgbClr val="7F8084"/>
                </a:solidFill>
                <a:latin typeface="Trebuchet MS"/>
                <a:cs typeface="Trebuchet MS"/>
              </a:rPr>
              <a:t>the </a:t>
            </a:r>
            <a:r>
              <a:rPr sz="900" spc="50" dirty="0">
                <a:solidFill>
                  <a:srgbClr val="7F8084"/>
                </a:solidFill>
                <a:latin typeface="Trebuchet MS"/>
                <a:cs typeface="Trebuchet MS"/>
              </a:rPr>
              <a:t>norm </a:t>
            </a:r>
            <a:r>
              <a:rPr sz="900" spc="105" dirty="0">
                <a:solidFill>
                  <a:srgbClr val="7F8084"/>
                </a:solidFill>
                <a:latin typeface="Trebuchet MS"/>
                <a:cs typeface="Trebuchet MS"/>
              </a:rPr>
              <a:t>as </a:t>
            </a:r>
            <a:r>
              <a:rPr sz="900" spc="-10" dirty="0">
                <a:solidFill>
                  <a:srgbClr val="7F8084"/>
                </a:solidFill>
                <a:latin typeface="Trebuchet MS"/>
                <a:cs typeface="Trebuchet MS"/>
              </a:rPr>
              <a:t>we’re </a:t>
            </a:r>
            <a:r>
              <a:rPr sz="900" spc="30" dirty="0">
                <a:solidFill>
                  <a:srgbClr val="7F8084"/>
                </a:solidFill>
                <a:latin typeface="Trebuchet MS"/>
                <a:cs typeface="Trebuchet MS"/>
              </a:rPr>
              <a:t>simply </a:t>
            </a:r>
            <a:r>
              <a:rPr sz="900" spc="35" dirty="0">
                <a:solidFill>
                  <a:srgbClr val="7F8084"/>
                </a:solidFill>
                <a:latin typeface="Trebuchet MS"/>
                <a:cs typeface="Trebuchet MS"/>
              </a:rPr>
              <a:t> </a:t>
            </a:r>
            <a:r>
              <a:rPr sz="900" spc="20" dirty="0">
                <a:solidFill>
                  <a:srgbClr val="7F8084"/>
                </a:solidFill>
                <a:latin typeface="Trebuchet MS"/>
                <a:cs typeface="Trebuchet MS"/>
              </a:rPr>
              <a:t>there</a:t>
            </a:r>
            <a:r>
              <a:rPr sz="900" spc="-55" dirty="0">
                <a:solidFill>
                  <a:srgbClr val="7F8084"/>
                </a:solidFill>
                <a:latin typeface="Trebuchet MS"/>
                <a:cs typeface="Trebuchet MS"/>
              </a:rPr>
              <a:t> </a:t>
            </a:r>
            <a:r>
              <a:rPr sz="900" spc="15" dirty="0">
                <a:solidFill>
                  <a:srgbClr val="7F8084"/>
                </a:solidFill>
                <a:latin typeface="Trebuchet MS"/>
                <a:cs typeface="Trebuchet MS"/>
              </a:rPr>
              <a:t>for</a:t>
            </a:r>
            <a:r>
              <a:rPr sz="900" spc="-50" dirty="0">
                <a:solidFill>
                  <a:srgbClr val="7F8084"/>
                </a:solidFill>
                <a:latin typeface="Trebuchet MS"/>
                <a:cs typeface="Trebuchet MS"/>
              </a:rPr>
              <a:t> </a:t>
            </a:r>
            <a:r>
              <a:rPr sz="900" spc="35" dirty="0">
                <a:solidFill>
                  <a:srgbClr val="7F8084"/>
                </a:solidFill>
                <a:latin typeface="Trebuchet MS"/>
                <a:cs typeface="Trebuchet MS"/>
              </a:rPr>
              <a:t>the</a:t>
            </a:r>
            <a:r>
              <a:rPr sz="900" spc="-50" dirty="0">
                <a:solidFill>
                  <a:srgbClr val="7F8084"/>
                </a:solidFill>
                <a:latin typeface="Trebuchet MS"/>
                <a:cs typeface="Trebuchet MS"/>
              </a:rPr>
              <a:t> </a:t>
            </a:r>
            <a:r>
              <a:rPr sz="900" spc="20" dirty="0">
                <a:solidFill>
                  <a:srgbClr val="7F8084"/>
                </a:solidFill>
                <a:latin typeface="Trebuchet MS"/>
                <a:cs typeface="Trebuchet MS"/>
              </a:rPr>
              <a:t>next</a:t>
            </a:r>
            <a:r>
              <a:rPr sz="900" spc="-50" dirty="0">
                <a:solidFill>
                  <a:srgbClr val="7F8084"/>
                </a:solidFill>
                <a:latin typeface="Trebuchet MS"/>
                <a:cs typeface="Trebuchet MS"/>
              </a:rPr>
              <a:t> </a:t>
            </a:r>
            <a:r>
              <a:rPr sz="900" spc="55" dirty="0">
                <a:solidFill>
                  <a:srgbClr val="7F8084"/>
                </a:solidFill>
                <a:latin typeface="Trebuchet MS"/>
                <a:cs typeface="Trebuchet MS"/>
              </a:rPr>
              <a:t>one</a:t>
            </a:r>
            <a:r>
              <a:rPr sz="900" spc="-50" dirty="0">
                <a:solidFill>
                  <a:srgbClr val="7F8084"/>
                </a:solidFill>
                <a:latin typeface="Trebuchet MS"/>
                <a:cs typeface="Trebuchet MS"/>
              </a:rPr>
              <a:t> </a:t>
            </a:r>
            <a:r>
              <a:rPr sz="900" spc="75" dirty="0">
                <a:solidFill>
                  <a:srgbClr val="7F8084"/>
                </a:solidFill>
                <a:latin typeface="Trebuchet MS"/>
                <a:cs typeface="Trebuchet MS"/>
              </a:rPr>
              <a:t>who</a:t>
            </a:r>
            <a:r>
              <a:rPr sz="900" spc="-50" dirty="0">
                <a:solidFill>
                  <a:srgbClr val="7F8084"/>
                </a:solidFill>
                <a:latin typeface="Trebuchet MS"/>
                <a:cs typeface="Trebuchet MS"/>
              </a:rPr>
              <a:t> </a:t>
            </a:r>
            <a:r>
              <a:rPr sz="900" spc="50" dirty="0">
                <a:solidFill>
                  <a:srgbClr val="7F8084"/>
                </a:solidFill>
                <a:latin typeface="Trebuchet MS"/>
                <a:cs typeface="Trebuchet MS"/>
              </a:rPr>
              <a:t>walks</a:t>
            </a:r>
            <a:r>
              <a:rPr sz="900" spc="-50" dirty="0">
                <a:solidFill>
                  <a:srgbClr val="7F8084"/>
                </a:solidFill>
                <a:latin typeface="Trebuchet MS"/>
                <a:cs typeface="Trebuchet MS"/>
              </a:rPr>
              <a:t> </a:t>
            </a:r>
            <a:r>
              <a:rPr sz="900" dirty="0">
                <a:solidFill>
                  <a:srgbClr val="7F8084"/>
                </a:solidFill>
                <a:latin typeface="Trebuchet MS"/>
                <a:cs typeface="Trebuchet MS"/>
              </a:rPr>
              <a:t>in</a:t>
            </a:r>
            <a:r>
              <a:rPr sz="900" spc="-50" dirty="0">
                <a:solidFill>
                  <a:srgbClr val="7F8084"/>
                </a:solidFill>
                <a:latin typeface="Trebuchet MS"/>
                <a:cs typeface="Trebuchet MS"/>
              </a:rPr>
              <a:t> </a:t>
            </a:r>
            <a:r>
              <a:rPr sz="900" spc="35" dirty="0">
                <a:solidFill>
                  <a:srgbClr val="7F8084"/>
                </a:solidFill>
                <a:latin typeface="Trebuchet MS"/>
                <a:cs typeface="Trebuchet MS"/>
              </a:rPr>
              <a:t>the</a:t>
            </a:r>
            <a:r>
              <a:rPr sz="900" spc="-50" dirty="0">
                <a:solidFill>
                  <a:srgbClr val="7F8084"/>
                </a:solidFill>
                <a:latin typeface="Trebuchet MS"/>
                <a:cs typeface="Trebuchet MS"/>
              </a:rPr>
              <a:t> </a:t>
            </a:r>
            <a:r>
              <a:rPr sz="900" spc="5" dirty="0">
                <a:solidFill>
                  <a:srgbClr val="7F8084"/>
                </a:solidFill>
                <a:latin typeface="Trebuchet MS"/>
                <a:cs typeface="Trebuchet MS"/>
              </a:rPr>
              <a:t>door.</a:t>
            </a:r>
            <a:endParaRPr sz="900" dirty="0">
              <a:latin typeface="Trebuchet MS"/>
              <a:cs typeface="Trebuchet MS"/>
            </a:endParaRPr>
          </a:p>
        </p:txBody>
      </p:sp>
      <p:sp>
        <p:nvSpPr>
          <p:cNvPr id="10" name="object 10"/>
          <p:cNvSpPr txBox="1"/>
          <p:nvPr/>
        </p:nvSpPr>
        <p:spPr>
          <a:xfrm>
            <a:off x="3782107" y="2716783"/>
            <a:ext cx="3114040" cy="2689326"/>
          </a:xfrm>
          <a:prstGeom prst="rect">
            <a:avLst/>
          </a:prstGeom>
        </p:spPr>
        <p:txBody>
          <a:bodyPr vert="horz" wrap="square" lIns="0" tIns="12700" rIns="0" bIns="0" rtlCol="0">
            <a:spAutoFit/>
          </a:bodyPr>
          <a:lstStyle/>
          <a:p>
            <a:pPr marL="12700" algn="just">
              <a:lnSpc>
                <a:spcPct val="100000"/>
              </a:lnSpc>
              <a:spcBef>
                <a:spcPts val="685"/>
              </a:spcBef>
            </a:pPr>
            <a:r>
              <a:rPr lang="en-GB" sz="900" spc="40" dirty="0">
                <a:solidFill>
                  <a:srgbClr val="7F8084"/>
                </a:solidFill>
                <a:latin typeface="Trebuchet MS"/>
                <a:cs typeface="Trebuchet MS"/>
              </a:rPr>
              <a:t>We</a:t>
            </a:r>
            <a:r>
              <a:rPr lang="en-GB" sz="900" spc="-50" dirty="0">
                <a:solidFill>
                  <a:srgbClr val="7F8084"/>
                </a:solidFill>
                <a:latin typeface="Trebuchet MS"/>
                <a:cs typeface="Trebuchet MS"/>
              </a:rPr>
              <a:t> </a:t>
            </a:r>
            <a:r>
              <a:rPr lang="en-GB" sz="900" spc="45" dirty="0">
                <a:solidFill>
                  <a:srgbClr val="7F8084"/>
                </a:solidFill>
                <a:latin typeface="Trebuchet MS"/>
                <a:cs typeface="Trebuchet MS"/>
              </a:rPr>
              <a:t>operate</a:t>
            </a:r>
            <a:r>
              <a:rPr lang="en-GB" sz="900" spc="-50" dirty="0">
                <a:solidFill>
                  <a:srgbClr val="7F8084"/>
                </a:solidFill>
                <a:latin typeface="Trebuchet MS"/>
                <a:cs typeface="Trebuchet MS"/>
              </a:rPr>
              <a:t> </a:t>
            </a:r>
            <a:r>
              <a:rPr lang="en-GB" sz="900" spc="60" dirty="0">
                <a:solidFill>
                  <a:srgbClr val="7F8084"/>
                </a:solidFill>
                <a:latin typeface="Trebuchet MS"/>
                <a:cs typeface="Trebuchet MS"/>
              </a:rPr>
              <a:t>at</a:t>
            </a:r>
            <a:r>
              <a:rPr lang="en-GB" sz="900" spc="-50" dirty="0">
                <a:solidFill>
                  <a:srgbClr val="7F8084"/>
                </a:solidFill>
                <a:latin typeface="Trebuchet MS"/>
                <a:cs typeface="Trebuchet MS"/>
              </a:rPr>
              <a:t> </a:t>
            </a:r>
            <a:r>
              <a:rPr lang="en-GB" sz="900" spc="35" dirty="0">
                <a:solidFill>
                  <a:srgbClr val="7F8084"/>
                </a:solidFill>
                <a:latin typeface="Trebuchet MS"/>
                <a:cs typeface="Trebuchet MS"/>
              </a:rPr>
              <a:t>the</a:t>
            </a:r>
            <a:r>
              <a:rPr lang="en-GB" sz="900" spc="-45" dirty="0">
                <a:solidFill>
                  <a:srgbClr val="7F8084"/>
                </a:solidFill>
                <a:latin typeface="Trebuchet MS"/>
                <a:cs typeface="Trebuchet MS"/>
              </a:rPr>
              <a:t> </a:t>
            </a:r>
            <a:r>
              <a:rPr lang="en-GB" sz="900" spc="25" dirty="0">
                <a:solidFill>
                  <a:srgbClr val="7F8084"/>
                </a:solidFill>
                <a:latin typeface="Trebuchet MS"/>
                <a:cs typeface="Trebuchet MS"/>
              </a:rPr>
              <a:t>intersection</a:t>
            </a:r>
            <a:r>
              <a:rPr lang="en-GB" sz="900" spc="-50" dirty="0">
                <a:solidFill>
                  <a:srgbClr val="7F8084"/>
                </a:solidFill>
                <a:latin typeface="Trebuchet MS"/>
                <a:cs typeface="Trebuchet MS"/>
              </a:rPr>
              <a:t> </a:t>
            </a:r>
            <a:r>
              <a:rPr lang="en-GB" sz="900" spc="45" dirty="0">
                <a:solidFill>
                  <a:srgbClr val="7F8084"/>
                </a:solidFill>
                <a:latin typeface="Trebuchet MS"/>
                <a:cs typeface="Trebuchet MS"/>
              </a:rPr>
              <a:t>of</a:t>
            </a:r>
            <a:r>
              <a:rPr lang="en-GB" sz="900" spc="-50" dirty="0">
                <a:solidFill>
                  <a:srgbClr val="7F8084"/>
                </a:solidFill>
                <a:latin typeface="Trebuchet MS"/>
                <a:cs typeface="Trebuchet MS"/>
              </a:rPr>
              <a:t> </a:t>
            </a:r>
            <a:r>
              <a:rPr lang="en-GB" sz="900" spc="45" dirty="0">
                <a:solidFill>
                  <a:srgbClr val="7F8084"/>
                </a:solidFill>
                <a:latin typeface="Trebuchet MS"/>
                <a:cs typeface="Trebuchet MS"/>
              </a:rPr>
              <a:t>social</a:t>
            </a:r>
            <a:r>
              <a:rPr lang="en-GB" sz="900" spc="-45" dirty="0">
                <a:solidFill>
                  <a:srgbClr val="7F8084"/>
                </a:solidFill>
                <a:latin typeface="Trebuchet MS"/>
                <a:cs typeface="Trebuchet MS"/>
              </a:rPr>
              <a:t> </a:t>
            </a:r>
            <a:r>
              <a:rPr lang="en-GB" sz="900" spc="50" dirty="0">
                <a:solidFill>
                  <a:srgbClr val="7F8084"/>
                </a:solidFill>
                <a:latin typeface="Trebuchet MS"/>
                <a:cs typeface="Trebuchet MS"/>
              </a:rPr>
              <a:t>care</a:t>
            </a:r>
            <a:r>
              <a:rPr lang="en-GB" sz="900" spc="-50" dirty="0">
                <a:solidFill>
                  <a:srgbClr val="7F8084"/>
                </a:solidFill>
                <a:latin typeface="Trebuchet MS"/>
                <a:cs typeface="Trebuchet MS"/>
              </a:rPr>
              <a:t> </a:t>
            </a:r>
            <a:r>
              <a:rPr lang="en-GB" sz="900" spc="65" dirty="0">
                <a:solidFill>
                  <a:srgbClr val="7F8084"/>
                </a:solidFill>
                <a:latin typeface="Trebuchet MS"/>
                <a:cs typeface="Trebuchet MS"/>
              </a:rPr>
              <a:t>and</a:t>
            </a:r>
            <a:endParaRPr lang="en-GB" sz="900" dirty="0">
              <a:latin typeface="Trebuchet MS"/>
              <a:cs typeface="Trebuchet MS"/>
            </a:endParaRPr>
          </a:p>
          <a:p>
            <a:pPr marL="12700" marR="5715" algn="just">
              <a:lnSpc>
                <a:spcPct val="111100"/>
              </a:lnSpc>
            </a:pPr>
            <a:r>
              <a:rPr lang="en-GB" sz="900" spc="45" dirty="0">
                <a:solidFill>
                  <a:srgbClr val="7F8084"/>
                </a:solidFill>
                <a:latin typeface="Trebuchet MS"/>
                <a:cs typeface="Trebuchet MS"/>
              </a:rPr>
              <a:t>social</a:t>
            </a:r>
            <a:r>
              <a:rPr lang="en-GB" sz="900" spc="-50" dirty="0">
                <a:solidFill>
                  <a:srgbClr val="7F8084"/>
                </a:solidFill>
                <a:latin typeface="Trebuchet MS"/>
                <a:cs typeface="Trebuchet MS"/>
              </a:rPr>
              <a:t> </a:t>
            </a:r>
            <a:r>
              <a:rPr lang="en-GB" sz="900" dirty="0">
                <a:solidFill>
                  <a:srgbClr val="7F8084"/>
                </a:solidFill>
                <a:latin typeface="Trebuchet MS"/>
                <a:cs typeface="Trebuchet MS"/>
              </a:rPr>
              <a:t>justice,</a:t>
            </a:r>
            <a:r>
              <a:rPr lang="en-GB" sz="900" spc="-50" dirty="0">
                <a:solidFill>
                  <a:srgbClr val="7F8084"/>
                </a:solidFill>
                <a:latin typeface="Trebuchet MS"/>
                <a:cs typeface="Trebuchet MS"/>
              </a:rPr>
              <a:t> </a:t>
            </a:r>
            <a:r>
              <a:rPr lang="en-GB" sz="900" spc="35" dirty="0">
                <a:solidFill>
                  <a:srgbClr val="7F8084"/>
                </a:solidFill>
                <a:latin typeface="Trebuchet MS"/>
                <a:cs typeface="Trebuchet MS"/>
              </a:rPr>
              <a:t>where</a:t>
            </a:r>
            <a:r>
              <a:rPr lang="en-GB" sz="900" spc="-45" dirty="0">
                <a:solidFill>
                  <a:srgbClr val="7F8084"/>
                </a:solidFill>
                <a:latin typeface="Trebuchet MS"/>
                <a:cs typeface="Trebuchet MS"/>
              </a:rPr>
              <a:t> </a:t>
            </a:r>
            <a:r>
              <a:rPr lang="en-GB" sz="900" spc="40" dirty="0">
                <a:solidFill>
                  <a:srgbClr val="7F8084"/>
                </a:solidFill>
                <a:latin typeface="Trebuchet MS"/>
                <a:cs typeface="Trebuchet MS"/>
              </a:rPr>
              <a:t>complex</a:t>
            </a:r>
            <a:r>
              <a:rPr lang="en-GB" sz="900" spc="-50" dirty="0">
                <a:solidFill>
                  <a:srgbClr val="7F8084"/>
                </a:solidFill>
                <a:latin typeface="Trebuchet MS"/>
                <a:cs typeface="Trebuchet MS"/>
              </a:rPr>
              <a:t> </a:t>
            </a:r>
            <a:r>
              <a:rPr lang="en-GB" sz="900" spc="35" dirty="0">
                <a:solidFill>
                  <a:srgbClr val="7F8084"/>
                </a:solidFill>
                <a:latin typeface="Trebuchet MS"/>
                <a:cs typeface="Trebuchet MS"/>
              </a:rPr>
              <a:t>interdependencies</a:t>
            </a:r>
            <a:r>
              <a:rPr lang="en-GB" sz="900" spc="-50" dirty="0">
                <a:solidFill>
                  <a:srgbClr val="7F8084"/>
                </a:solidFill>
                <a:latin typeface="Trebuchet MS"/>
                <a:cs typeface="Trebuchet MS"/>
              </a:rPr>
              <a:t> </a:t>
            </a:r>
            <a:r>
              <a:rPr lang="en-GB" sz="900" spc="70" dirty="0">
                <a:solidFill>
                  <a:srgbClr val="7F8084"/>
                </a:solidFill>
                <a:latin typeface="Trebuchet MS"/>
                <a:cs typeface="Trebuchet MS"/>
              </a:rPr>
              <a:t>across </a:t>
            </a:r>
            <a:r>
              <a:rPr lang="en-GB" sz="900" spc="-254" dirty="0">
                <a:solidFill>
                  <a:srgbClr val="7F8084"/>
                </a:solidFill>
                <a:latin typeface="Trebuchet MS"/>
                <a:cs typeface="Trebuchet MS"/>
              </a:rPr>
              <a:t> </a:t>
            </a:r>
            <a:r>
              <a:rPr lang="en-GB" sz="900" spc="40" dirty="0">
                <a:solidFill>
                  <a:srgbClr val="7F8084"/>
                </a:solidFill>
                <a:latin typeface="Trebuchet MS"/>
                <a:cs typeface="Trebuchet MS"/>
              </a:rPr>
              <a:t>homelessness,</a:t>
            </a:r>
            <a:r>
              <a:rPr lang="en-GB" sz="900" spc="-50" dirty="0">
                <a:solidFill>
                  <a:srgbClr val="7F8084"/>
                </a:solidFill>
                <a:latin typeface="Trebuchet MS"/>
                <a:cs typeface="Trebuchet MS"/>
              </a:rPr>
              <a:t> </a:t>
            </a:r>
            <a:r>
              <a:rPr lang="en-GB" sz="900" spc="20" dirty="0">
                <a:solidFill>
                  <a:srgbClr val="7F8084"/>
                </a:solidFill>
                <a:latin typeface="Trebuchet MS"/>
                <a:cs typeface="Trebuchet MS"/>
              </a:rPr>
              <a:t>addiction,</a:t>
            </a:r>
            <a:r>
              <a:rPr lang="en-GB" sz="900" spc="-45" dirty="0">
                <a:solidFill>
                  <a:srgbClr val="7F8084"/>
                </a:solidFill>
                <a:latin typeface="Trebuchet MS"/>
                <a:cs typeface="Trebuchet MS"/>
              </a:rPr>
              <a:t> </a:t>
            </a:r>
            <a:r>
              <a:rPr lang="en-GB" sz="900" spc="20" dirty="0">
                <a:solidFill>
                  <a:srgbClr val="7F8084"/>
                </a:solidFill>
                <a:latin typeface="Trebuchet MS"/>
                <a:cs typeface="Trebuchet MS"/>
              </a:rPr>
              <a:t>offending,</a:t>
            </a:r>
            <a:r>
              <a:rPr lang="en-GB" sz="900" spc="-45" dirty="0">
                <a:solidFill>
                  <a:srgbClr val="7F8084"/>
                </a:solidFill>
                <a:latin typeface="Trebuchet MS"/>
                <a:cs typeface="Trebuchet MS"/>
              </a:rPr>
              <a:t> </a:t>
            </a:r>
            <a:r>
              <a:rPr lang="en-GB" sz="900" spc="25" dirty="0">
                <a:solidFill>
                  <a:srgbClr val="7F8084"/>
                </a:solidFill>
                <a:latin typeface="Trebuchet MS"/>
                <a:cs typeface="Trebuchet MS"/>
              </a:rPr>
              <a:t>trauma,</a:t>
            </a:r>
            <a:r>
              <a:rPr lang="en-GB" sz="900" spc="-50" dirty="0">
                <a:solidFill>
                  <a:srgbClr val="7F8084"/>
                </a:solidFill>
                <a:latin typeface="Trebuchet MS"/>
                <a:cs typeface="Trebuchet MS"/>
              </a:rPr>
              <a:t> </a:t>
            </a:r>
            <a:r>
              <a:rPr lang="en-GB" sz="900" spc="35" dirty="0">
                <a:solidFill>
                  <a:srgbClr val="7F8084"/>
                </a:solidFill>
                <a:latin typeface="Trebuchet MS"/>
                <a:cs typeface="Trebuchet MS"/>
              </a:rPr>
              <a:t>abuse,</a:t>
            </a:r>
            <a:r>
              <a:rPr lang="en-GB" sz="900" spc="-45" dirty="0">
                <a:solidFill>
                  <a:srgbClr val="7F8084"/>
                </a:solidFill>
                <a:latin typeface="Trebuchet MS"/>
                <a:cs typeface="Trebuchet MS"/>
              </a:rPr>
              <a:t> </a:t>
            </a:r>
            <a:r>
              <a:rPr lang="en-GB" sz="900" spc="65" dirty="0">
                <a:solidFill>
                  <a:srgbClr val="7F8084"/>
                </a:solidFill>
                <a:latin typeface="Trebuchet MS"/>
                <a:cs typeface="Trebuchet MS"/>
              </a:rPr>
              <a:t>and </a:t>
            </a:r>
            <a:r>
              <a:rPr lang="en-GB" sz="900" spc="-260" dirty="0">
                <a:solidFill>
                  <a:srgbClr val="7F8084"/>
                </a:solidFill>
                <a:latin typeface="Trebuchet MS"/>
                <a:cs typeface="Trebuchet MS"/>
              </a:rPr>
              <a:t> </a:t>
            </a:r>
            <a:r>
              <a:rPr lang="en-GB" sz="900" spc="20" dirty="0">
                <a:solidFill>
                  <a:srgbClr val="7F8084"/>
                </a:solidFill>
                <a:latin typeface="Trebuchet MS"/>
                <a:cs typeface="Trebuchet MS"/>
              </a:rPr>
              <a:t>fragile</a:t>
            </a:r>
            <a:r>
              <a:rPr lang="en-GB" sz="900" spc="-55" dirty="0">
                <a:solidFill>
                  <a:srgbClr val="7F8084"/>
                </a:solidFill>
                <a:latin typeface="Trebuchet MS"/>
                <a:cs typeface="Trebuchet MS"/>
              </a:rPr>
              <a:t> </a:t>
            </a:r>
            <a:r>
              <a:rPr lang="en-GB" sz="900" spc="40" dirty="0">
                <a:solidFill>
                  <a:srgbClr val="7F8084"/>
                </a:solidFill>
                <a:latin typeface="Trebuchet MS"/>
                <a:cs typeface="Trebuchet MS"/>
              </a:rPr>
              <a:t>mental</a:t>
            </a:r>
            <a:r>
              <a:rPr lang="en-GB" sz="900" spc="-50" dirty="0">
                <a:solidFill>
                  <a:srgbClr val="7F8084"/>
                </a:solidFill>
                <a:latin typeface="Trebuchet MS"/>
                <a:cs typeface="Trebuchet MS"/>
              </a:rPr>
              <a:t> </a:t>
            </a:r>
            <a:r>
              <a:rPr lang="en-GB" sz="900" spc="30" dirty="0">
                <a:solidFill>
                  <a:srgbClr val="7F8084"/>
                </a:solidFill>
                <a:latin typeface="Trebuchet MS"/>
                <a:cs typeface="Trebuchet MS"/>
              </a:rPr>
              <a:t>health</a:t>
            </a:r>
            <a:r>
              <a:rPr lang="en-GB" sz="900" spc="-50" dirty="0">
                <a:solidFill>
                  <a:srgbClr val="7F8084"/>
                </a:solidFill>
                <a:latin typeface="Trebuchet MS"/>
                <a:cs typeface="Trebuchet MS"/>
              </a:rPr>
              <a:t> </a:t>
            </a:r>
            <a:r>
              <a:rPr lang="en-GB" sz="900" spc="40" dirty="0">
                <a:solidFill>
                  <a:srgbClr val="7F8084"/>
                </a:solidFill>
                <a:latin typeface="Trebuchet MS"/>
                <a:cs typeface="Trebuchet MS"/>
              </a:rPr>
              <a:t>are</a:t>
            </a:r>
            <a:r>
              <a:rPr lang="en-GB" sz="900" spc="-50" dirty="0">
                <a:solidFill>
                  <a:srgbClr val="7F8084"/>
                </a:solidFill>
                <a:latin typeface="Trebuchet MS"/>
                <a:cs typeface="Trebuchet MS"/>
              </a:rPr>
              <a:t> </a:t>
            </a:r>
            <a:r>
              <a:rPr lang="en-GB" sz="900" spc="35" dirty="0">
                <a:solidFill>
                  <a:srgbClr val="7F8084"/>
                </a:solidFill>
                <a:latin typeface="Trebuchet MS"/>
                <a:cs typeface="Trebuchet MS"/>
              </a:rPr>
              <a:t>the</a:t>
            </a:r>
            <a:r>
              <a:rPr lang="en-GB" sz="900" spc="-55" dirty="0">
                <a:solidFill>
                  <a:srgbClr val="7F8084"/>
                </a:solidFill>
                <a:latin typeface="Trebuchet MS"/>
                <a:cs typeface="Trebuchet MS"/>
              </a:rPr>
              <a:t> </a:t>
            </a:r>
            <a:r>
              <a:rPr lang="en-GB" sz="900" spc="-15" dirty="0">
                <a:solidFill>
                  <a:srgbClr val="7F8084"/>
                </a:solidFill>
                <a:latin typeface="Trebuchet MS"/>
                <a:cs typeface="Trebuchet MS"/>
              </a:rPr>
              <a:t>reality.</a:t>
            </a:r>
            <a:endParaRPr lang="en-GB" sz="900" dirty="0">
              <a:latin typeface="Trebuchet MS"/>
              <a:cs typeface="Trebuchet MS"/>
            </a:endParaRPr>
          </a:p>
          <a:p>
            <a:pPr marL="12700" marR="5080">
              <a:lnSpc>
                <a:spcPct val="111100"/>
              </a:lnSpc>
              <a:spcBef>
                <a:spcPts val="100"/>
              </a:spcBef>
            </a:pPr>
            <a:r>
              <a:rPr lang="en-GB" sz="900" spc="20" dirty="0">
                <a:solidFill>
                  <a:srgbClr val="7F8084"/>
                </a:solidFill>
                <a:latin typeface="Trebuchet MS"/>
                <a:cs typeface="Trebuchet MS"/>
              </a:rPr>
              <a:t>Every </a:t>
            </a:r>
            <a:r>
              <a:rPr lang="en-GB" sz="900" spc="75" dirty="0">
                <a:solidFill>
                  <a:srgbClr val="7F8084"/>
                </a:solidFill>
                <a:latin typeface="Trebuchet MS"/>
                <a:cs typeface="Trebuchet MS"/>
              </a:rPr>
              <a:t>day </a:t>
            </a:r>
            <a:r>
              <a:rPr lang="en-GB" sz="900" spc="60" dirty="0">
                <a:solidFill>
                  <a:srgbClr val="7F8084"/>
                </a:solidFill>
                <a:latin typeface="Trebuchet MS"/>
                <a:cs typeface="Trebuchet MS"/>
              </a:rPr>
              <a:t>we </a:t>
            </a:r>
            <a:r>
              <a:rPr lang="en-GB" sz="900" spc="-5" dirty="0">
                <a:solidFill>
                  <a:srgbClr val="7F8084"/>
                </a:solidFill>
                <a:latin typeface="Trebuchet MS"/>
                <a:cs typeface="Trebuchet MS"/>
              </a:rPr>
              <a:t>nurture, </a:t>
            </a:r>
            <a:r>
              <a:rPr lang="en-GB" sz="900" spc="25" dirty="0">
                <a:solidFill>
                  <a:srgbClr val="7F8084"/>
                </a:solidFill>
                <a:latin typeface="Trebuchet MS"/>
                <a:cs typeface="Trebuchet MS"/>
              </a:rPr>
              <a:t>support, </a:t>
            </a:r>
            <a:r>
              <a:rPr lang="en-GB" sz="900" spc="70" dirty="0">
                <a:solidFill>
                  <a:srgbClr val="7F8084"/>
                </a:solidFill>
                <a:latin typeface="Trebuchet MS"/>
                <a:cs typeface="Trebuchet MS"/>
              </a:rPr>
              <a:t>and </a:t>
            </a:r>
            <a:r>
              <a:rPr lang="en-GB" sz="900" spc="50" dirty="0">
                <a:solidFill>
                  <a:srgbClr val="7F8084"/>
                </a:solidFill>
                <a:latin typeface="Trebuchet MS"/>
                <a:cs typeface="Trebuchet MS"/>
              </a:rPr>
              <a:t>empower </a:t>
            </a:r>
            <a:r>
              <a:rPr lang="en-GB" sz="900" spc="55" dirty="0">
                <a:solidFill>
                  <a:srgbClr val="7F8084"/>
                </a:solidFill>
                <a:latin typeface="Trebuchet MS"/>
                <a:cs typeface="Trebuchet MS"/>
              </a:rPr>
              <a:t>young </a:t>
            </a:r>
            <a:r>
              <a:rPr lang="en-GB" sz="900" spc="60" dirty="0">
                <a:solidFill>
                  <a:srgbClr val="7F8084"/>
                </a:solidFill>
                <a:latin typeface="Trebuchet MS"/>
                <a:cs typeface="Trebuchet MS"/>
              </a:rPr>
              <a:t> </a:t>
            </a:r>
            <a:r>
              <a:rPr lang="en-GB" sz="900" spc="40" dirty="0">
                <a:solidFill>
                  <a:srgbClr val="7F8084"/>
                </a:solidFill>
                <a:latin typeface="Trebuchet MS"/>
                <a:cs typeface="Trebuchet MS"/>
              </a:rPr>
              <a:t>people</a:t>
            </a:r>
            <a:r>
              <a:rPr lang="en-GB" sz="900" spc="-50" dirty="0">
                <a:solidFill>
                  <a:srgbClr val="7F8084"/>
                </a:solidFill>
                <a:latin typeface="Trebuchet MS"/>
                <a:cs typeface="Trebuchet MS"/>
              </a:rPr>
              <a:t> </a:t>
            </a:r>
            <a:r>
              <a:rPr lang="en-GB" sz="900" spc="70" dirty="0">
                <a:solidFill>
                  <a:srgbClr val="7F8084"/>
                </a:solidFill>
                <a:latin typeface="Trebuchet MS"/>
                <a:cs typeface="Trebuchet MS"/>
              </a:rPr>
              <a:t>and</a:t>
            </a:r>
            <a:r>
              <a:rPr lang="en-GB" sz="900" spc="-45" dirty="0">
                <a:solidFill>
                  <a:srgbClr val="7F8084"/>
                </a:solidFill>
                <a:latin typeface="Trebuchet MS"/>
                <a:cs typeface="Trebuchet MS"/>
              </a:rPr>
              <a:t> </a:t>
            </a:r>
            <a:r>
              <a:rPr lang="en-GB" sz="900" spc="15" dirty="0">
                <a:solidFill>
                  <a:srgbClr val="7F8084"/>
                </a:solidFill>
                <a:latin typeface="Trebuchet MS"/>
                <a:cs typeface="Trebuchet MS"/>
              </a:rPr>
              <a:t>adults,</a:t>
            </a:r>
            <a:r>
              <a:rPr lang="en-GB" sz="900" spc="-50" dirty="0">
                <a:solidFill>
                  <a:srgbClr val="7F8084"/>
                </a:solidFill>
                <a:latin typeface="Trebuchet MS"/>
                <a:cs typeface="Trebuchet MS"/>
              </a:rPr>
              <a:t> </a:t>
            </a:r>
            <a:r>
              <a:rPr lang="en-GB" sz="900" spc="70" dirty="0">
                <a:solidFill>
                  <a:srgbClr val="7F8084"/>
                </a:solidFill>
                <a:latin typeface="Trebuchet MS"/>
                <a:cs typeface="Trebuchet MS"/>
              </a:rPr>
              <a:t>many</a:t>
            </a:r>
            <a:r>
              <a:rPr lang="en-GB" sz="900" spc="-45" dirty="0">
                <a:solidFill>
                  <a:srgbClr val="7F8084"/>
                </a:solidFill>
                <a:latin typeface="Trebuchet MS"/>
                <a:cs typeface="Trebuchet MS"/>
              </a:rPr>
              <a:t> </a:t>
            </a:r>
            <a:r>
              <a:rPr lang="en-GB" sz="900" spc="45" dirty="0">
                <a:solidFill>
                  <a:srgbClr val="7F8084"/>
                </a:solidFill>
                <a:latin typeface="Trebuchet MS"/>
                <a:cs typeface="Trebuchet MS"/>
              </a:rPr>
              <a:t>of</a:t>
            </a:r>
            <a:r>
              <a:rPr lang="en-GB" sz="900" spc="-45" dirty="0">
                <a:solidFill>
                  <a:srgbClr val="7F8084"/>
                </a:solidFill>
                <a:latin typeface="Trebuchet MS"/>
                <a:cs typeface="Trebuchet MS"/>
              </a:rPr>
              <a:t> </a:t>
            </a:r>
            <a:r>
              <a:rPr lang="en-GB" sz="900" spc="75" dirty="0">
                <a:solidFill>
                  <a:srgbClr val="7F8084"/>
                </a:solidFill>
                <a:latin typeface="Trebuchet MS"/>
                <a:cs typeface="Trebuchet MS"/>
              </a:rPr>
              <a:t>whom</a:t>
            </a:r>
            <a:r>
              <a:rPr lang="en-GB" sz="900" spc="-50" dirty="0">
                <a:solidFill>
                  <a:srgbClr val="7F8084"/>
                </a:solidFill>
                <a:latin typeface="Trebuchet MS"/>
                <a:cs typeface="Trebuchet MS"/>
              </a:rPr>
              <a:t> </a:t>
            </a:r>
            <a:r>
              <a:rPr lang="en-GB" sz="900" spc="50" dirty="0">
                <a:solidFill>
                  <a:srgbClr val="7F8084"/>
                </a:solidFill>
                <a:latin typeface="Trebuchet MS"/>
                <a:cs typeface="Trebuchet MS"/>
              </a:rPr>
              <a:t>have</a:t>
            </a:r>
            <a:r>
              <a:rPr lang="en-GB" sz="900" spc="-45" dirty="0">
                <a:solidFill>
                  <a:srgbClr val="7F8084"/>
                </a:solidFill>
                <a:latin typeface="Trebuchet MS"/>
                <a:cs typeface="Trebuchet MS"/>
              </a:rPr>
              <a:t> </a:t>
            </a:r>
            <a:r>
              <a:rPr lang="en-GB" sz="900" spc="50" dirty="0">
                <a:solidFill>
                  <a:srgbClr val="7F8084"/>
                </a:solidFill>
                <a:latin typeface="Trebuchet MS"/>
                <a:cs typeface="Trebuchet MS"/>
              </a:rPr>
              <a:t>been</a:t>
            </a:r>
            <a:r>
              <a:rPr lang="en-GB" sz="900" spc="-45" dirty="0">
                <a:solidFill>
                  <a:srgbClr val="7F8084"/>
                </a:solidFill>
                <a:latin typeface="Trebuchet MS"/>
                <a:cs typeface="Trebuchet MS"/>
              </a:rPr>
              <a:t> </a:t>
            </a:r>
            <a:r>
              <a:rPr lang="en-GB" sz="900" spc="50" dirty="0">
                <a:solidFill>
                  <a:srgbClr val="7F8084"/>
                </a:solidFill>
                <a:latin typeface="Trebuchet MS"/>
                <a:cs typeface="Trebuchet MS"/>
              </a:rPr>
              <a:t>trapped</a:t>
            </a:r>
            <a:r>
              <a:rPr lang="en-GB" sz="900" spc="-50" dirty="0">
                <a:solidFill>
                  <a:srgbClr val="7F8084"/>
                </a:solidFill>
                <a:latin typeface="Trebuchet MS"/>
                <a:cs typeface="Trebuchet MS"/>
              </a:rPr>
              <a:t> </a:t>
            </a:r>
            <a:r>
              <a:rPr lang="en-GB" sz="900" spc="-10" dirty="0">
                <a:solidFill>
                  <a:srgbClr val="7F8084"/>
                </a:solidFill>
                <a:latin typeface="Trebuchet MS"/>
                <a:cs typeface="Trebuchet MS"/>
              </a:rPr>
              <a:t>in </a:t>
            </a:r>
            <a:r>
              <a:rPr lang="en-GB" sz="900" spc="-254" dirty="0">
                <a:solidFill>
                  <a:srgbClr val="7F8084"/>
                </a:solidFill>
                <a:latin typeface="Trebuchet MS"/>
                <a:cs typeface="Trebuchet MS"/>
              </a:rPr>
              <a:t> </a:t>
            </a:r>
            <a:r>
              <a:rPr lang="en-GB" sz="900" spc="114" dirty="0">
                <a:solidFill>
                  <a:srgbClr val="7F8084"/>
                </a:solidFill>
                <a:latin typeface="Trebuchet MS"/>
                <a:cs typeface="Trebuchet MS"/>
              </a:rPr>
              <a:t>a</a:t>
            </a:r>
            <a:r>
              <a:rPr lang="en-GB" sz="900" spc="-50" dirty="0">
                <a:solidFill>
                  <a:srgbClr val="7F8084"/>
                </a:solidFill>
                <a:latin typeface="Trebuchet MS"/>
                <a:cs typeface="Trebuchet MS"/>
              </a:rPr>
              <a:t> </a:t>
            </a:r>
            <a:r>
              <a:rPr lang="en-GB" sz="900" spc="55" dirty="0">
                <a:solidFill>
                  <a:srgbClr val="7F8084"/>
                </a:solidFill>
                <a:latin typeface="Trebuchet MS"/>
                <a:cs typeface="Trebuchet MS"/>
              </a:rPr>
              <a:t>system</a:t>
            </a:r>
            <a:r>
              <a:rPr lang="en-GB" sz="900" spc="-50" dirty="0">
                <a:solidFill>
                  <a:srgbClr val="7F8084"/>
                </a:solidFill>
                <a:latin typeface="Trebuchet MS"/>
                <a:cs typeface="Trebuchet MS"/>
              </a:rPr>
              <a:t> </a:t>
            </a:r>
            <a:r>
              <a:rPr lang="en-GB" sz="900" spc="40" dirty="0">
                <a:solidFill>
                  <a:srgbClr val="7F8084"/>
                </a:solidFill>
                <a:latin typeface="Trebuchet MS"/>
                <a:cs typeface="Trebuchet MS"/>
              </a:rPr>
              <a:t>that</a:t>
            </a:r>
            <a:r>
              <a:rPr lang="en-GB" sz="900" spc="-50" dirty="0">
                <a:solidFill>
                  <a:srgbClr val="7F8084"/>
                </a:solidFill>
                <a:latin typeface="Trebuchet MS"/>
                <a:cs typeface="Trebuchet MS"/>
              </a:rPr>
              <a:t> </a:t>
            </a:r>
            <a:r>
              <a:rPr lang="en-GB" sz="900" spc="15" dirty="0">
                <a:solidFill>
                  <a:srgbClr val="7F8084"/>
                </a:solidFill>
                <a:latin typeface="Trebuchet MS"/>
                <a:cs typeface="Trebuchet MS"/>
              </a:rPr>
              <a:t>tries</a:t>
            </a:r>
            <a:r>
              <a:rPr lang="en-GB" sz="900" spc="-50" dirty="0">
                <a:solidFill>
                  <a:srgbClr val="7F8084"/>
                </a:solidFill>
                <a:latin typeface="Trebuchet MS"/>
                <a:cs typeface="Trebuchet MS"/>
              </a:rPr>
              <a:t> </a:t>
            </a:r>
            <a:r>
              <a:rPr lang="en-GB" sz="900" spc="50" dirty="0">
                <a:solidFill>
                  <a:srgbClr val="7F8084"/>
                </a:solidFill>
                <a:latin typeface="Trebuchet MS"/>
                <a:cs typeface="Trebuchet MS"/>
              </a:rPr>
              <a:t>to</a:t>
            </a:r>
            <a:r>
              <a:rPr lang="en-GB" sz="900" spc="-50" dirty="0">
                <a:solidFill>
                  <a:srgbClr val="7F8084"/>
                </a:solidFill>
                <a:latin typeface="Trebuchet MS"/>
                <a:cs typeface="Trebuchet MS"/>
              </a:rPr>
              <a:t> </a:t>
            </a:r>
            <a:r>
              <a:rPr lang="en-GB" sz="900" spc="-10" dirty="0">
                <a:solidFill>
                  <a:srgbClr val="7F8084"/>
                </a:solidFill>
                <a:latin typeface="Trebuchet MS"/>
                <a:cs typeface="Trebuchet MS"/>
              </a:rPr>
              <a:t>fix</a:t>
            </a:r>
            <a:r>
              <a:rPr lang="en-GB" sz="900" spc="-50" dirty="0">
                <a:solidFill>
                  <a:srgbClr val="7F8084"/>
                </a:solidFill>
                <a:latin typeface="Trebuchet MS"/>
                <a:cs typeface="Trebuchet MS"/>
              </a:rPr>
              <a:t> </a:t>
            </a:r>
            <a:r>
              <a:rPr lang="en-GB" sz="900" spc="10" dirty="0">
                <a:solidFill>
                  <a:srgbClr val="7F8084"/>
                </a:solidFill>
                <a:latin typeface="Trebuchet MS"/>
                <a:cs typeface="Trebuchet MS"/>
              </a:rPr>
              <a:t>them,</a:t>
            </a:r>
            <a:r>
              <a:rPr lang="en-GB" sz="900" spc="-50" dirty="0">
                <a:solidFill>
                  <a:srgbClr val="7F8084"/>
                </a:solidFill>
                <a:latin typeface="Trebuchet MS"/>
                <a:cs typeface="Trebuchet MS"/>
              </a:rPr>
              <a:t> </a:t>
            </a:r>
            <a:r>
              <a:rPr lang="en-GB" sz="900" spc="45" dirty="0">
                <a:solidFill>
                  <a:srgbClr val="7F8084"/>
                </a:solidFill>
                <a:latin typeface="Trebuchet MS"/>
                <a:cs typeface="Trebuchet MS"/>
              </a:rPr>
              <a:t>issue</a:t>
            </a:r>
            <a:r>
              <a:rPr lang="en-GB" sz="900" spc="-45" dirty="0">
                <a:solidFill>
                  <a:srgbClr val="7F8084"/>
                </a:solidFill>
                <a:latin typeface="Trebuchet MS"/>
                <a:cs typeface="Trebuchet MS"/>
              </a:rPr>
              <a:t> </a:t>
            </a:r>
            <a:r>
              <a:rPr lang="en-GB" sz="900" spc="60" dirty="0">
                <a:solidFill>
                  <a:srgbClr val="7F8084"/>
                </a:solidFill>
                <a:latin typeface="Trebuchet MS"/>
                <a:cs typeface="Trebuchet MS"/>
              </a:rPr>
              <a:t>by</a:t>
            </a:r>
            <a:r>
              <a:rPr lang="en-GB" sz="900" spc="-50" dirty="0">
                <a:solidFill>
                  <a:srgbClr val="7F8084"/>
                </a:solidFill>
                <a:latin typeface="Trebuchet MS"/>
                <a:cs typeface="Trebuchet MS"/>
              </a:rPr>
              <a:t> </a:t>
            </a:r>
            <a:r>
              <a:rPr lang="en-GB" sz="900" spc="15" dirty="0">
                <a:solidFill>
                  <a:srgbClr val="7F8084"/>
                </a:solidFill>
                <a:latin typeface="Trebuchet MS"/>
                <a:cs typeface="Trebuchet MS"/>
              </a:rPr>
              <a:t>issue.</a:t>
            </a:r>
            <a:endParaRPr lang="en-GB" sz="900" dirty="0">
              <a:latin typeface="Trebuchet MS"/>
              <a:cs typeface="Trebuchet MS"/>
            </a:endParaRPr>
          </a:p>
          <a:p>
            <a:pPr marL="12700" marR="59055">
              <a:lnSpc>
                <a:spcPct val="111100"/>
              </a:lnSpc>
              <a:spcBef>
                <a:spcPts val="565"/>
              </a:spcBef>
            </a:pPr>
            <a:r>
              <a:rPr lang="en-GB" sz="900" spc="45" dirty="0">
                <a:solidFill>
                  <a:srgbClr val="7F8084"/>
                </a:solidFill>
                <a:latin typeface="Trebuchet MS"/>
                <a:cs typeface="Trebuchet MS"/>
              </a:rPr>
              <a:t>When </a:t>
            </a:r>
            <a:r>
              <a:rPr lang="en-GB" sz="900" spc="70" dirty="0">
                <a:solidFill>
                  <a:srgbClr val="7F8084"/>
                </a:solidFill>
                <a:latin typeface="Trebuchet MS"/>
                <a:cs typeface="Trebuchet MS"/>
              </a:rPr>
              <a:t>assessing </a:t>
            </a:r>
            <a:r>
              <a:rPr lang="en-GB" sz="900" spc="75" dirty="0">
                <a:solidFill>
                  <a:srgbClr val="7F8084"/>
                </a:solidFill>
                <a:latin typeface="Trebuchet MS"/>
                <a:cs typeface="Trebuchet MS"/>
              </a:rPr>
              <a:t>who </a:t>
            </a:r>
            <a:r>
              <a:rPr lang="en-GB" sz="900" spc="60" dirty="0">
                <a:solidFill>
                  <a:srgbClr val="7F8084"/>
                </a:solidFill>
                <a:latin typeface="Trebuchet MS"/>
                <a:cs typeface="Trebuchet MS"/>
              </a:rPr>
              <a:t>we </a:t>
            </a:r>
            <a:r>
              <a:rPr lang="en-GB" sz="900" spc="40" dirty="0">
                <a:solidFill>
                  <a:srgbClr val="7F8084"/>
                </a:solidFill>
                <a:latin typeface="Trebuchet MS"/>
                <a:cs typeface="Trebuchet MS"/>
              </a:rPr>
              <a:t>are </a:t>
            </a:r>
            <a:r>
              <a:rPr lang="en-GB" sz="900" spc="105" dirty="0">
                <a:solidFill>
                  <a:srgbClr val="7F8084"/>
                </a:solidFill>
                <a:latin typeface="Trebuchet MS"/>
                <a:cs typeface="Trebuchet MS"/>
              </a:rPr>
              <a:t>as </a:t>
            </a:r>
            <a:r>
              <a:rPr lang="en-GB" sz="900" spc="75" dirty="0">
                <a:solidFill>
                  <a:srgbClr val="7F8084"/>
                </a:solidFill>
                <a:latin typeface="Trebuchet MS"/>
                <a:cs typeface="Trebuchet MS"/>
              </a:rPr>
              <a:t>an </a:t>
            </a:r>
            <a:r>
              <a:rPr lang="en-GB" sz="900" spc="30" dirty="0">
                <a:solidFill>
                  <a:srgbClr val="7F8084"/>
                </a:solidFill>
                <a:latin typeface="Trebuchet MS"/>
                <a:cs typeface="Trebuchet MS"/>
              </a:rPr>
              <a:t>organisation, </a:t>
            </a:r>
            <a:r>
              <a:rPr lang="en-GB" sz="900" spc="60" dirty="0">
                <a:solidFill>
                  <a:srgbClr val="7F8084"/>
                </a:solidFill>
                <a:latin typeface="Trebuchet MS"/>
                <a:cs typeface="Trebuchet MS"/>
              </a:rPr>
              <a:t>we </a:t>
            </a:r>
            <a:r>
              <a:rPr lang="en-GB" sz="900" spc="65" dirty="0">
                <a:solidFill>
                  <a:srgbClr val="7F8084"/>
                </a:solidFill>
                <a:latin typeface="Trebuchet MS"/>
                <a:cs typeface="Trebuchet MS"/>
              </a:rPr>
              <a:t> </a:t>
            </a:r>
            <a:r>
              <a:rPr lang="en-GB" sz="900" spc="50" dirty="0">
                <a:solidFill>
                  <a:srgbClr val="7F8084"/>
                </a:solidFill>
                <a:latin typeface="Trebuchet MS"/>
                <a:cs typeface="Trebuchet MS"/>
              </a:rPr>
              <a:t>have </a:t>
            </a:r>
            <a:r>
              <a:rPr lang="en-GB" sz="900" spc="40" dirty="0">
                <a:solidFill>
                  <a:srgbClr val="7F8084"/>
                </a:solidFill>
                <a:latin typeface="Trebuchet MS"/>
                <a:cs typeface="Trebuchet MS"/>
              </a:rPr>
              <a:t>complex </a:t>
            </a:r>
            <a:r>
              <a:rPr lang="en-GB" sz="900" spc="25" dirty="0">
                <a:solidFill>
                  <a:srgbClr val="7F8084"/>
                </a:solidFill>
                <a:latin typeface="Trebuchet MS"/>
                <a:cs typeface="Trebuchet MS"/>
              </a:rPr>
              <a:t>financial </a:t>
            </a:r>
            <a:r>
              <a:rPr lang="en-GB" sz="900" spc="15" dirty="0">
                <a:solidFill>
                  <a:srgbClr val="7F8084"/>
                </a:solidFill>
                <a:latin typeface="Trebuchet MS"/>
                <a:cs typeface="Trebuchet MS"/>
              </a:rPr>
              <a:t>metrics, </a:t>
            </a:r>
            <a:r>
              <a:rPr lang="en-GB" sz="900" spc="60" dirty="0">
                <a:solidFill>
                  <a:srgbClr val="7F8084"/>
                </a:solidFill>
                <a:latin typeface="Trebuchet MS"/>
                <a:cs typeface="Trebuchet MS"/>
              </a:rPr>
              <a:t>we </a:t>
            </a:r>
            <a:r>
              <a:rPr lang="en-GB" sz="900" spc="50" dirty="0">
                <a:solidFill>
                  <a:srgbClr val="7F8084"/>
                </a:solidFill>
                <a:latin typeface="Trebuchet MS"/>
                <a:cs typeface="Trebuchet MS"/>
              </a:rPr>
              <a:t>have </a:t>
            </a:r>
            <a:r>
              <a:rPr lang="en-GB" sz="900" spc="15" dirty="0">
                <a:solidFill>
                  <a:srgbClr val="7F8084"/>
                </a:solidFill>
                <a:latin typeface="Trebuchet MS"/>
                <a:cs typeface="Trebuchet MS"/>
              </a:rPr>
              <a:t>critical </a:t>
            </a:r>
            <a:r>
              <a:rPr lang="en-GB" sz="900" spc="20" dirty="0">
                <a:solidFill>
                  <a:srgbClr val="7F8084"/>
                </a:solidFill>
                <a:latin typeface="Trebuchet MS"/>
                <a:cs typeface="Trebuchet MS"/>
              </a:rPr>
              <a:t> </a:t>
            </a:r>
            <a:r>
              <a:rPr lang="en-GB" sz="900" spc="65" dirty="0">
                <a:solidFill>
                  <a:srgbClr val="7F8084"/>
                </a:solidFill>
                <a:latin typeface="Trebuchet MS"/>
                <a:cs typeface="Trebuchet MS"/>
              </a:rPr>
              <a:t>processes </a:t>
            </a:r>
            <a:r>
              <a:rPr lang="en-GB" sz="900" spc="70" dirty="0">
                <a:solidFill>
                  <a:srgbClr val="7F8084"/>
                </a:solidFill>
                <a:latin typeface="Trebuchet MS"/>
                <a:cs typeface="Trebuchet MS"/>
              </a:rPr>
              <a:t>and </a:t>
            </a:r>
            <a:r>
              <a:rPr lang="en-GB" sz="900" spc="30" dirty="0">
                <a:solidFill>
                  <a:srgbClr val="7F8084"/>
                </a:solidFill>
                <a:latin typeface="Trebuchet MS"/>
                <a:cs typeface="Trebuchet MS"/>
              </a:rPr>
              <a:t>protocols, </a:t>
            </a:r>
            <a:r>
              <a:rPr lang="en-GB" sz="900" spc="70" dirty="0">
                <a:solidFill>
                  <a:srgbClr val="7F8084"/>
                </a:solidFill>
                <a:latin typeface="Trebuchet MS"/>
                <a:cs typeface="Trebuchet MS"/>
              </a:rPr>
              <a:t>and </a:t>
            </a:r>
            <a:r>
              <a:rPr lang="en-GB" sz="900" spc="60" dirty="0">
                <a:solidFill>
                  <a:srgbClr val="7F8084"/>
                </a:solidFill>
                <a:latin typeface="Trebuchet MS"/>
                <a:cs typeface="Trebuchet MS"/>
              </a:rPr>
              <a:t>we </a:t>
            </a:r>
            <a:r>
              <a:rPr lang="en-GB" sz="900" spc="50" dirty="0">
                <a:solidFill>
                  <a:srgbClr val="7F8084"/>
                </a:solidFill>
                <a:latin typeface="Trebuchet MS"/>
                <a:cs typeface="Trebuchet MS"/>
              </a:rPr>
              <a:t>have </a:t>
            </a:r>
            <a:r>
              <a:rPr lang="en-GB" sz="900" spc="75" dirty="0">
                <a:solidFill>
                  <a:srgbClr val="7F8084"/>
                </a:solidFill>
                <a:latin typeface="Trebuchet MS"/>
                <a:cs typeface="Trebuchet MS"/>
              </a:rPr>
              <a:t>an </a:t>
            </a:r>
            <a:r>
              <a:rPr lang="en-GB" sz="900" spc="40" dirty="0">
                <a:solidFill>
                  <a:srgbClr val="7F8084"/>
                </a:solidFill>
                <a:latin typeface="Trebuchet MS"/>
                <a:cs typeface="Trebuchet MS"/>
              </a:rPr>
              <a:t>array </a:t>
            </a:r>
            <a:r>
              <a:rPr lang="en-GB" sz="900" spc="35" dirty="0">
                <a:solidFill>
                  <a:srgbClr val="7F8084"/>
                </a:solidFill>
                <a:latin typeface="Trebuchet MS"/>
                <a:cs typeface="Trebuchet MS"/>
              </a:rPr>
              <a:t>of </a:t>
            </a:r>
            <a:r>
              <a:rPr lang="en-GB" sz="900" spc="40" dirty="0">
                <a:solidFill>
                  <a:srgbClr val="7F8084"/>
                </a:solidFill>
                <a:latin typeface="Trebuchet MS"/>
                <a:cs typeface="Trebuchet MS"/>
              </a:rPr>
              <a:t> </a:t>
            </a:r>
            <a:r>
              <a:rPr lang="en-GB" sz="900" spc="80" dirty="0">
                <a:solidFill>
                  <a:srgbClr val="7F8084"/>
                </a:solidFill>
                <a:latin typeface="Trebuchet MS"/>
                <a:cs typeface="Trebuchet MS"/>
              </a:rPr>
              <a:t>success</a:t>
            </a:r>
            <a:r>
              <a:rPr lang="en-GB" sz="900" spc="-50" dirty="0">
                <a:solidFill>
                  <a:srgbClr val="7F8084"/>
                </a:solidFill>
                <a:latin typeface="Trebuchet MS"/>
                <a:cs typeface="Trebuchet MS"/>
              </a:rPr>
              <a:t> </a:t>
            </a:r>
            <a:r>
              <a:rPr lang="en-GB" sz="900" spc="35" dirty="0">
                <a:solidFill>
                  <a:srgbClr val="7F8084"/>
                </a:solidFill>
                <a:latin typeface="Trebuchet MS"/>
                <a:cs typeface="Trebuchet MS"/>
              </a:rPr>
              <a:t>measures,</a:t>
            </a:r>
            <a:r>
              <a:rPr lang="en-GB" sz="900" spc="190" dirty="0">
                <a:solidFill>
                  <a:srgbClr val="7F8084"/>
                </a:solidFill>
                <a:latin typeface="Trebuchet MS"/>
                <a:cs typeface="Trebuchet MS"/>
              </a:rPr>
              <a:t> </a:t>
            </a:r>
            <a:r>
              <a:rPr lang="en-GB" sz="900" spc="5" dirty="0">
                <a:solidFill>
                  <a:srgbClr val="7F8084"/>
                </a:solidFill>
                <a:latin typeface="Trebuchet MS"/>
                <a:cs typeface="Trebuchet MS"/>
              </a:rPr>
              <a:t>however,</a:t>
            </a:r>
            <a:r>
              <a:rPr lang="en-GB" sz="900" spc="-50" dirty="0">
                <a:solidFill>
                  <a:srgbClr val="7F8084"/>
                </a:solidFill>
                <a:latin typeface="Trebuchet MS"/>
                <a:cs typeface="Trebuchet MS"/>
              </a:rPr>
              <a:t> </a:t>
            </a:r>
            <a:r>
              <a:rPr lang="en-GB" sz="900" spc="35" dirty="0">
                <a:solidFill>
                  <a:srgbClr val="7F8084"/>
                </a:solidFill>
                <a:latin typeface="Trebuchet MS"/>
                <a:cs typeface="Trebuchet MS"/>
              </a:rPr>
              <a:t>the</a:t>
            </a:r>
            <a:r>
              <a:rPr lang="en-GB" sz="900" spc="-50" dirty="0">
                <a:solidFill>
                  <a:srgbClr val="7F8084"/>
                </a:solidFill>
                <a:latin typeface="Trebuchet MS"/>
                <a:cs typeface="Trebuchet MS"/>
              </a:rPr>
              <a:t> </a:t>
            </a:r>
            <a:r>
              <a:rPr lang="en-GB" sz="900" spc="55" dirty="0">
                <a:solidFill>
                  <a:srgbClr val="7F8084"/>
                </a:solidFill>
                <a:latin typeface="Trebuchet MS"/>
                <a:cs typeface="Trebuchet MS"/>
              </a:rPr>
              <a:t>one</a:t>
            </a:r>
            <a:r>
              <a:rPr lang="en-GB" sz="900" spc="-50" dirty="0">
                <a:solidFill>
                  <a:srgbClr val="7F8084"/>
                </a:solidFill>
                <a:latin typeface="Trebuchet MS"/>
                <a:cs typeface="Trebuchet MS"/>
              </a:rPr>
              <a:t> </a:t>
            </a:r>
            <a:r>
              <a:rPr lang="en-GB" sz="900" spc="35" dirty="0">
                <a:solidFill>
                  <a:srgbClr val="7F8084"/>
                </a:solidFill>
                <a:latin typeface="Trebuchet MS"/>
                <a:cs typeface="Trebuchet MS"/>
              </a:rPr>
              <a:t>thing</a:t>
            </a:r>
            <a:r>
              <a:rPr lang="en-GB" sz="900" spc="-50" dirty="0">
                <a:solidFill>
                  <a:srgbClr val="7F8084"/>
                </a:solidFill>
                <a:latin typeface="Trebuchet MS"/>
                <a:cs typeface="Trebuchet MS"/>
              </a:rPr>
              <a:t> </a:t>
            </a:r>
            <a:r>
              <a:rPr lang="en-GB" sz="900" spc="40" dirty="0">
                <a:solidFill>
                  <a:srgbClr val="7F8084"/>
                </a:solidFill>
                <a:latin typeface="Trebuchet MS"/>
                <a:cs typeface="Trebuchet MS"/>
              </a:rPr>
              <a:t>that</a:t>
            </a:r>
            <a:r>
              <a:rPr lang="en-GB" sz="900" spc="-50" dirty="0">
                <a:solidFill>
                  <a:srgbClr val="7F8084"/>
                </a:solidFill>
                <a:latin typeface="Trebuchet MS"/>
                <a:cs typeface="Trebuchet MS"/>
              </a:rPr>
              <a:t> </a:t>
            </a:r>
            <a:r>
              <a:rPr lang="en-GB" sz="900" spc="55" dirty="0">
                <a:solidFill>
                  <a:srgbClr val="7F8084"/>
                </a:solidFill>
                <a:latin typeface="Trebuchet MS"/>
                <a:cs typeface="Trebuchet MS"/>
              </a:rPr>
              <a:t>makes </a:t>
            </a:r>
            <a:r>
              <a:rPr lang="en-GB" sz="900" spc="60" dirty="0">
                <a:solidFill>
                  <a:srgbClr val="7F8084"/>
                </a:solidFill>
                <a:latin typeface="Trebuchet MS"/>
                <a:cs typeface="Trebuchet MS"/>
              </a:rPr>
              <a:t> </a:t>
            </a:r>
            <a:r>
              <a:rPr lang="en-GB" sz="900" spc="25" dirty="0">
                <a:solidFill>
                  <a:srgbClr val="7F8084"/>
                </a:solidFill>
                <a:latin typeface="Trebuchet MS"/>
                <a:cs typeface="Trebuchet MS"/>
              </a:rPr>
              <a:t>this </a:t>
            </a:r>
            <a:r>
              <a:rPr lang="en-GB" sz="900" spc="40" dirty="0">
                <a:solidFill>
                  <a:srgbClr val="7F8084"/>
                </a:solidFill>
                <a:latin typeface="Trebuchet MS"/>
                <a:cs typeface="Trebuchet MS"/>
              </a:rPr>
              <a:t>organisation </a:t>
            </a:r>
            <a:r>
              <a:rPr lang="en-GB" sz="900" spc="60" dirty="0">
                <a:solidFill>
                  <a:srgbClr val="7F8084"/>
                </a:solidFill>
                <a:latin typeface="Trebuchet MS"/>
                <a:cs typeface="Trebuchet MS"/>
              </a:rPr>
              <a:t>what </a:t>
            </a:r>
            <a:r>
              <a:rPr lang="en-GB" sz="900" spc="-15" dirty="0">
                <a:solidFill>
                  <a:srgbClr val="7F8084"/>
                </a:solidFill>
                <a:latin typeface="Trebuchet MS"/>
                <a:cs typeface="Trebuchet MS"/>
              </a:rPr>
              <a:t>it </a:t>
            </a:r>
            <a:r>
              <a:rPr lang="en-GB" sz="900" spc="-25" dirty="0">
                <a:solidFill>
                  <a:srgbClr val="7F8084"/>
                </a:solidFill>
                <a:latin typeface="Trebuchet MS"/>
                <a:cs typeface="Trebuchet MS"/>
              </a:rPr>
              <a:t>is, </a:t>
            </a:r>
            <a:r>
              <a:rPr lang="en-GB" sz="900" spc="30" dirty="0">
                <a:solidFill>
                  <a:srgbClr val="7F8084"/>
                </a:solidFill>
                <a:latin typeface="Trebuchet MS"/>
                <a:cs typeface="Trebuchet MS"/>
              </a:rPr>
              <a:t>is </a:t>
            </a:r>
            <a:r>
              <a:rPr lang="en-GB" sz="900" spc="35" dirty="0">
                <a:solidFill>
                  <a:srgbClr val="7F8084"/>
                </a:solidFill>
                <a:latin typeface="Trebuchet MS"/>
                <a:cs typeface="Trebuchet MS"/>
              </a:rPr>
              <a:t>our </a:t>
            </a:r>
            <a:r>
              <a:rPr lang="en-GB" sz="900" spc="15" dirty="0">
                <a:solidFill>
                  <a:srgbClr val="7F8084"/>
                </a:solidFill>
                <a:latin typeface="Trebuchet MS"/>
                <a:cs typeface="Trebuchet MS"/>
              </a:rPr>
              <a:t>people. </a:t>
            </a:r>
            <a:r>
              <a:rPr lang="en-GB" sz="900" spc="25" dirty="0">
                <a:solidFill>
                  <a:srgbClr val="7F8084"/>
                </a:solidFill>
                <a:latin typeface="Trebuchet MS"/>
                <a:cs typeface="Trebuchet MS"/>
              </a:rPr>
              <a:t>Whether </a:t>
            </a:r>
            <a:r>
              <a:rPr lang="en-GB" sz="900" spc="30" dirty="0">
                <a:solidFill>
                  <a:srgbClr val="7F8084"/>
                </a:solidFill>
                <a:latin typeface="Trebuchet MS"/>
                <a:cs typeface="Trebuchet MS"/>
              </a:rPr>
              <a:t> </a:t>
            </a:r>
            <a:r>
              <a:rPr lang="en-GB" sz="900" spc="-5" dirty="0">
                <a:solidFill>
                  <a:srgbClr val="7F8084"/>
                </a:solidFill>
                <a:latin typeface="Trebuchet MS"/>
                <a:cs typeface="Trebuchet MS"/>
              </a:rPr>
              <a:t>formally, informally, </a:t>
            </a:r>
            <a:r>
              <a:rPr lang="en-GB" sz="900" dirty="0">
                <a:solidFill>
                  <a:srgbClr val="7F8084"/>
                </a:solidFill>
                <a:latin typeface="Trebuchet MS"/>
                <a:cs typeface="Trebuchet MS"/>
              </a:rPr>
              <a:t>internal, </a:t>
            </a:r>
            <a:r>
              <a:rPr lang="en-GB" sz="900" spc="40" dirty="0">
                <a:solidFill>
                  <a:srgbClr val="7F8084"/>
                </a:solidFill>
                <a:latin typeface="Trebuchet MS"/>
                <a:cs typeface="Trebuchet MS"/>
              </a:rPr>
              <a:t>or </a:t>
            </a:r>
            <a:r>
              <a:rPr lang="en-GB" sz="900" spc="5" dirty="0">
                <a:solidFill>
                  <a:srgbClr val="7F8084"/>
                </a:solidFill>
                <a:latin typeface="Trebuchet MS"/>
                <a:cs typeface="Trebuchet MS"/>
              </a:rPr>
              <a:t>external, </a:t>
            </a:r>
            <a:r>
              <a:rPr lang="en-GB" sz="900" spc="35" dirty="0">
                <a:solidFill>
                  <a:srgbClr val="7F8084"/>
                </a:solidFill>
                <a:latin typeface="Trebuchet MS"/>
                <a:cs typeface="Trebuchet MS"/>
              </a:rPr>
              <a:t>the </a:t>
            </a:r>
            <a:r>
              <a:rPr lang="en-GB" sz="900" spc="50" dirty="0">
                <a:solidFill>
                  <a:srgbClr val="7F8084"/>
                </a:solidFill>
                <a:latin typeface="Trebuchet MS"/>
                <a:cs typeface="Trebuchet MS"/>
              </a:rPr>
              <a:t>one </a:t>
            </a:r>
            <a:r>
              <a:rPr lang="en-GB" sz="900" spc="55" dirty="0">
                <a:solidFill>
                  <a:srgbClr val="7F8084"/>
                </a:solidFill>
                <a:latin typeface="Trebuchet MS"/>
                <a:cs typeface="Trebuchet MS"/>
              </a:rPr>
              <a:t> constant</a:t>
            </a:r>
            <a:r>
              <a:rPr lang="en-GB" sz="900" spc="-50" dirty="0">
                <a:solidFill>
                  <a:srgbClr val="7F8084"/>
                </a:solidFill>
                <a:latin typeface="Trebuchet MS"/>
                <a:cs typeface="Trebuchet MS"/>
              </a:rPr>
              <a:t> </a:t>
            </a:r>
            <a:r>
              <a:rPr lang="en-GB" sz="900" spc="25" dirty="0">
                <a:solidFill>
                  <a:srgbClr val="7F8084"/>
                </a:solidFill>
                <a:latin typeface="Trebuchet MS"/>
                <a:cs typeface="Trebuchet MS"/>
              </a:rPr>
              <a:t>positive</a:t>
            </a:r>
            <a:r>
              <a:rPr lang="en-GB" sz="900" spc="-45" dirty="0">
                <a:solidFill>
                  <a:srgbClr val="7F8084"/>
                </a:solidFill>
                <a:latin typeface="Trebuchet MS"/>
                <a:cs typeface="Trebuchet MS"/>
              </a:rPr>
              <a:t> </a:t>
            </a:r>
            <a:r>
              <a:rPr lang="en-GB" sz="900" dirty="0">
                <a:solidFill>
                  <a:srgbClr val="7F8084"/>
                </a:solidFill>
                <a:latin typeface="Trebuchet MS"/>
                <a:cs typeface="Trebuchet MS"/>
              </a:rPr>
              <a:t>I</a:t>
            </a:r>
            <a:r>
              <a:rPr lang="en-GB" sz="900" spc="-50" dirty="0">
                <a:solidFill>
                  <a:srgbClr val="7F8084"/>
                </a:solidFill>
                <a:latin typeface="Trebuchet MS"/>
                <a:cs typeface="Trebuchet MS"/>
              </a:rPr>
              <a:t> </a:t>
            </a:r>
            <a:r>
              <a:rPr lang="en-GB" sz="900" spc="45" dirty="0">
                <a:solidFill>
                  <a:srgbClr val="7F8084"/>
                </a:solidFill>
                <a:latin typeface="Trebuchet MS"/>
                <a:cs typeface="Trebuchet MS"/>
              </a:rPr>
              <a:t>hear</a:t>
            </a:r>
            <a:r>
              <a:rPr lang="en-GB" sz="900" spc="-45" dirty="0">
                <a:solidFill>
                  <a:srgbClr val="7F8084"/>
                </a:solidFill>
                <a:latin typeface="Trebuchet MS"/>
                <a:cs typeface="Trebuchet MS"/>
              </a:rPr>
              <a:t> </a:t>
            </a:r>
            <a:r>
              <a:rPr lang="en-GB" sz="900" spc="30" dirty="0">
                <a:solidFill>
                  <a:srgbClr val="7F8084"/>
                </a:solidFill>
                <a:latin typeface="Trebuchet MS"/>
                <a:cs typeface="Trebuchet MS"/>
              </a:rPr>
              <a:t>is</a:t>
            </a:r>
            <a:r>
              <a:rPr lang="en-GB" sz="900" spc="-50" dirty="0">
                <a:solidFill>
                  <a:srgbClr val="7F8084"/>
                </a:solidFill>
                <a:latin typeface="Trebuchet MS"/>
                <a:cs typeface="Trebuchet MS"/>
              </a:rPr>
              <a:t> </a:t>
            </a:r>
            <a:r>
              <a:rPr lang="en-GB" sz="900" spc="70" dirty="0">
                <a:solidFill>
                  <a:srgbClr val="7F8084"/>
                </a:solidFill>
                <a:latin typeface="Trebuchet MS"/>
                <a:cs typeface="Trebuchet MS"/>
              </a:rPr>
              <a:t>how</a:t>
            </a:r>
            <a:r>
              <a:rPr lang="en-GB" sz="900" spc="-45" dirty="0">
                <a:solidFill>
                  <a:srgbClr val="7F8084"/>
                </a:solidFill>
                <a:latin typeface="Trebuchet MS"/>
                <a:cs typeface="Trebuchet MS"/>
              </a:rPr>
              <a:t> </a:t>
            </a:r>
            <a:r>
              <a:rPr lang="en-GB" sz="900" spc="35" dirty="0">
                <a:solidFill>
                  <a:srgbClr val="7F8084"/>
                </a:solidFill>
                <a:latin typeface="Trebuchet MS"/>
                <a:cs typeface="Trebuchet MS"/>
              </a:rPr>
              <a:t>our</a:t>
            </a:r>
            <a:r>
              <a:rPr lang="en-GB" sz="900" spc="-50" dirty="0">
                <a:solidFill>
                  <a:srgbClr val="7F8084"/>
                </a:solidFill>
                <a:latin typeface="Trebuchet MS"/>
                <a:cs typeface="Trebuchet MS"/>
              </a:rPr>
              <a:t> </a:t>
            </a:r>
            <a:r>
              <a:rPr lang="en-GB" sz="900" spc="40" dirty="0">
                <a:solidFill>
                  <a:srgbClr val="7F8084"/>
                </a:solidFill>
                <a:latin typeface="Trebuchet MS"/>
                <a:cs typeface="Trebuchet MS"/>
              </a:rPr>
              <a:t>people</a:t>
            </a:r>
            <a:r>
              <a:rPr lang="en-GB" sz="900" spc="-45" dirty="0">
                <a:solidFill>
                  <a:srgbClr val="7F8084"/>
                </a:solidFill>
                <a:latin typeface="Trebuchet MS"/>
                <a:cs typeface="Trebuchet MS"/>
              </a:rPr>
              <a:t> </a:t>
            </a:r>
            <a:r>
              <a:rPr lang="en-GB" sz="900" spc="-10" dirty="0">
                <a:solidFill>
                  <a:srgbClr val="7F8084"/>
                </a:solidFill>
                <a:latin typeface="Trebuchet MS"/>
                <a:cs typeface="Trebuchet MS"/>
              </a:rPr>
              <a:t>will</a:t>
            </a:r>
            <a:r>
              <a:rPr lang="en-GB" sz="900" spc="-50" dirty="0">
                <a:solidFill>
                  <a:srgbClr val="7F8084"/>
                </a:solidFill>
                <a:latin typeface="Trebuchet MS"/>
                <a:cs typeface="Trebuchet MS"/>
              </a:rPr>
              <a:t> </a:t>
            </a:r>
            <a:r>
              <a:rPr lang="en-GB" sz="900" spc="80" dirty="0">
                <a:solidFill>
                  <a:srgbClr val="7F8084"/>
                </a:solidFill>
                <a:latin typeface="Trebuchet MS"/>
                <a:cs typeface="Trebuchet MS"/>
              </a:rPr>
              <a:t>do</a:t>
            </a:r>
            <a:r>
              <a:rPr lang="en-GB" sz="900" spc="-45" dirty="0">
                <a:solidFill>
                  <a:srgbClr val="7F8084"/>
                </a:solidFill>
                <a:latin typeface="Trebuchet MS"/>
                <a:cs typeface="Trebuchet MS"/>
              </a:rPr>
              <a:t> </a:t>
            </a:r>
            <a:r>
              <a:rPr lang="en-GB" sz="900" dirty="0">
                <a:solidFill>
                  <a:srgbClr val="7F8084"/>
                </a:solidFill>
                <a:latin typeface="Trebuchet MS"/>
                <a:cs typeface="Trebuchet MS"/>
              </a:rPr>
              <a:t>extra, </a:t>
            </a:r>
            <a:r>
              <a:rPr lang="en-GB" sz="900" spc="-260" dirty="0">
                <a:solidFill>
                  <a:srgbClr val="7F8084"/>
                </a:solidFill>
                <a:latin typeface="Trebuchet MS"/>
                <a:cs typeface="Trebuchet MS"/>
              </a:rPr>
              <a:t> </a:t>
            </a:r>
            <a:r>
              <a:rPr lang="en-GB" sz="900" spc="30" dirty="0">
                <a:solidFill>
                  <a:srgbClr val="7F8084"/>
                </a:solidFill>
                <a:latin typeface="Trebuchet MS"/>
                <a:cs typeface="Trebuchet MS"/>
              </a:rPr>
              <a:t>help</a:t>
            </a:r>
            <a:r>
              <a:rPr lang="en-GB" sz="900" spc="-50" dirty="0">
                <a:solidFill>
                  <a:srgbClr val="7F8084"/>
                </a:solidFill>
                <a:latin typeface="Trebuchet MS"/>
                <a:cs typeface="Trebuchet MS"/>
              </a:rPr>
              <a:t> </a:t>
            </a:r>
            <a:r>
              <a:rPr lang="en-GB" sz="900" spc="45" dirty="0">
                <a:solidFill>
                  <a:srgbClr val="7F8084"/>
                </a:solidFill>
                <a:latin typeface="Trebuchet MS"/>
                <a:cs typeface="Trebuchet MS"/>
              </a:rPr>
              <a:t>more</a:t>
            </a:r>
            <a:r>
              <a:rPr lang="en-GB" sz="900" spc="-50" dirty="0">
                <a:solidFill>
                  <a:srgbClr val="7F8084"/>
                </a:solidFill>
                <a:latin typeface="Trebuchet MS"/>
                <a:cs typeface="Trebuchet MS"/>
              </a:rPr>
              <a:t> </a:t>
            </a:r>
            <a:r>
              <a:rPr lang="en-GB" sz="900" spc="70" dirty="0">
                <a:solidFill>
                  <a:srgbClr val="7F8084"/>
                </a:solidFill>
                <a:latin typeface="Trebuchet MS"/>
                <a:cs typeface="Trebuchet MS"/>
              </a:rPr>
              <a:t>and</a:t>
            </a:r>
            <a:r>
              <a:rPr lang="en-GB" sz="900" spc="-50" dirty="0">
                <a:solidFill>
                  <a:srgbClr val="7F8084"/>
                </a:solidFill>
                <a:latin typeface="Trebuchet MS"/>
                <a:cs typeface="Trebuchet MS"/>
              </a:rPr>
              <a:t> </a:t>
            </a:r>
            <a:r>
              <a:rPr lang="en-GB" sz="900" spc="50" dirty="0">
                <a:solidFill>
                  <a:srgbClr val="7F8084"/>
                </a:solidFill>
                <a:latin typeface="Trebuchet MS"/>
                <a:cs typeface="Trebuchet MS"/>
              </a:rPr>
              <a:t>support</a:t>
            </a:r>
            <a:r>
              <a:rPr lang="en-GB" sz="900" spc="-50" dirty="0">
                <a:solidFill>
                  <a:srgbClr val="7F8084"/>
                </a:solidFill>
                <a:latin typeface="Trebuchet MS"/>
                <a:cs typeface="Trebuchet MS"/>
              </a:rPr>
              <a:t> </a:t>
            </a:r>
            <a:r>
              <a:rPr lang="en-GB" sz="900" spc="-10" dirty="0">
                <a:solidFill>
                  <a:srgbClr val="7F8084"/>
                </a:solidFill>
                <a:latin typeface="Trebuchet MS"/>
                <a:cs typeface="Trebuchet MS"/>
              </a:rPr>
              <a:t>further.</a:t>
            </a:r>
            <a:r>
              <a:rPr lang="en-GB" sz="900" spc="190" dirty="0">
                <a:solidFill>
                  <a:srgbClr val="7F8084"/>
                </a:solidFill>
                <a:latin typeface="Trebuchet MS"/>
                <a:cs typeface="Trebuchet MS"/>
              </a:rPr>
              <a:t> </a:t>
            </a:r>
            <a:r>
              <a:rPr lang="en-GB" sz="900" spc="10" dirty="0">
                <a:solidFill>
                  <a:srgbClr val="7F8084"/>
                </a:solidFill>
                <a:latin typeface="Trebuchet MS"/>
                <a:cs typeface="Trebuchet MS"/>
              </a:rPr>
              <a:t>This</a:t>
            </a:r>
            <a:r>
              <a:rPr lang="en-GB" sz="900" spc="-50" dirty="0">
                <a:solidFill>
                  <a:srgbClr val="7F8084"/>
                </a:solidFill>
                <a:latin typeface="Trebuchet MS"/>
                <a:cs typeface="Trebuchet MS"/>
              </a:rPr>
              <a:t> </a:t>
            </a:r>
            <a:r>
              <a:rPr lang="en-GB" sz="900" spc="30" dirty="0">
                <a:solidFill>
                  <a:srgbClr val="7F8084"/>
                </a:solidFill>
                <a:latin typeface="Trebuchet MS"/>
                <a:cs typeface="Trebuchet MS"/>
              </a:rPr>
              <a:t>is</a:t>
            </a:r>
            <a:r>
              <a:rPr lang="en-GB" sz="900" spc="-50" dirty="0">
                <a:solidFill>
                  <a:srgbClr val="7F8084"/>
                </a:solidFill>
                <a:latin typeface="Trebuchet MS"/>
                <a:cs typeface="Trebuchet MS"/>
              </a:rPr>
              <a:t> </a:t>
            </a:r>
            <a:r>
              <a:rPr lang="en-GB" sz="900" spc="65" dirty="0">
                <a:solidFill>
                  <a:srgbClr val="7F8084"/>
                </a:solidFill>
                <a:latin typeface="Trebuchet MS"/>
                <a:cs typeface="Trebuchet MS"/>
              </a:rPr>
              <a:t>why</a:t>
            </a:r>
            <a:r>
              <a:rPr lang="en-GB" sz="900" spc="-45" dirty="0">
                <a:solidFill>
                  <a:srgbClr val="7F8084"/>
                </a:solidFill>
                <a:latin typeface="Trebuchet MS"/>
                <a:cs typeface="Trebuchet MS"/>
              </a:rPr>
              <a:t> </a:t>
            </a:r>
            <a:r>
              <a:rPr lang="en-GB" sz="900" spc="30" dirty="0">
                <a:solidFill>
                  <a:srgbClr val="7F8084"/>
                </a:solidFill>
                <a:latin typeface="Trebuchet MS"/>
                <a:cs typeface="Trebuchet MS"/>
              </a:rPr>
              <a:t>during</a:t>
            </a:r>
            <a:r>
              <a:rPr lang="en-GB" sz="900" spc="-50" dirty="0">
                <a:solidFill>
                  <a:srgbClr val="7F8084"/>
                </a:solidFill>
                <a:latin typeface="Trebuchet MS"/>
                <a:cs typeface="Trebuchet MS"/>
              </a:rPr>
              <a:t> </a:t>
            </a:r>
            <a:r>
              <a:rPr lang="en-GB" sz="900" spc="15" dirty="0">
                <a:solidFill>
                  <a:srgbClr val="7F8084"/>
                </a:solidFill>
                <a:latin typeface="Trebuchet MS"/>
                <a:cs typeface="Trebuchet MS"/>
              </a:rPr>
              <a:t>2021 </a:t>
            </a:r>
            <a:r>
              <a:rPr lang="en-GB" sz="900" spc="20" dirty="0">
                <a:solidFill>
                  <a:srgbClr val="7F8084"/>
                </a:solidFill>
                <a:latin typeface="Trebuchet MS"/>
                <a:cs typeface="Trebuchet MS"/>
              </a:rPr>
              <a:t> </a:t>
            </a:r>
            <a:r>
              <a:rPr lang="en-GB" sz="900" spc="60" dirty="0">
                <a:solidFill>
                  <a:srgbClr val="7F8084"/>
                </a:solidFill>
                <a:latin typeface="Trebuchet MS"/>
                <a:cs typeface="Trebuchet MS"/>
              </a:rPr>
              <a:t>we </a:t>
            </a:r>
            <a:r>
              <a:rPr lang="en-GB" sz="900" spc="50" dirty="0">
                <a:solidFill>
                  <a:srgbClr val="7F8084"/>
                </a:solidFill>
                <a:latin typeface="Trebuchet MS"/>
                <a:cs typeface="Trebuchet MS"/>
              </a:rPr>
              <a:t>have been </a:t>
            </a:r>
            <a:r>
              <a:rPr lang="en-GB" sz="900" spc="30" dirty="0">
                <a:solidFill>
                  <a:srgbClr val="7F8084"/>
                </a:solidFill>
                <a:latin typeface="Trebuchet MS"/>
                <a:cs typeface="Trebuchet MS"/>
              </a:rPr>
              <a:t>celebrating </a:t>
            </a:r>
            <a:r>
              <a:rPr lang="en-GB" sz="900" spc="35" dirty="0">
                <a:solidFill>
                  <a:srgbClr val="7F8084"/>
                </a:solidFill>
                <a:latin typeface="Trebuchet MS"/>
                <a:cs typeface="Trebuchet MS"/>
              </a:rPr>
              <a:t>our </a:t>
            </a:r>
            <a:r>
              <a:rPr lang="en-GB" sz="900" spc="25" dirty="0">
                <a:solidFill>
                  <a:srgbClr val="7F8084"/>
                </a:solidFill>
                <a:latin typeface="Trebuchet MS"/>
                <a:cs typeface="Trebuchet MS"/>
              </a:rPr>
              <a:t>#AmazingPeople, </a:t>
            </a:r>
            <a:r>
              <a:rPr lang="en-GB" sz="900" spc="50" dirty="0">
                <a:solidFill>
                  <a:srgbClr val="7F8084"/>
                </a:solidFill>
                <a:latin typeface="Trebuchet MS"/>
                <a:cs typeface="Trebuchet MS"/>
              </a:rPr>
              <a:t>both </a:t>
            </a:r>
            <a:r>
              <a:rPr lang="en-GB" sz="900" spc="55" dirty="0">
                <a:solidFill>
                  <a:srgbClr val="7F8084"/>
                </a:solidFill>
                <a:latin typeface="Trebuchet MS"/>
                <a:cs typeface="Trebuchet MS"/>
              </a:rPr>
              <a:t> </a:t>
            </a:r>
            <a:r>
              <a:rPr lang="en-GB" sz="900" spc="35" dirty="0">
                <a:solidFill>
                  <a:srgbClr val="7F8084"/>
                </a:solidFill>
                <a:latin typeface="Trebuchet MS"/>
                <a:cs typeface="Trebuchet MS"/>
              </a:rPr>
              <a:t>our</a:t>
            </a:r>
            <a:r>
              <a:rPr lang="en-GB" sz="900" spc="-55" dirty="0">
                <a:solidFill>
                  <a:srgbClr val="7F8084"/>
                </a:solidFill>
                <a:latin typeface="Trebuchet MS"/>
                <a:cs typeface="Trebuchet MS"/>
              </a:rPr>
              <a:t> </a:t>
            </a:r>
            <a:r>
              <a:rPr lang="en-GB" sz="900" spc="40" dirty="0">
                <a:solidFill>
                  <a:srgbClr val="7F8084"/>
                </a:solidFill>
                <a:latin typeface="Trebuchet MS"/>
                <a:cs typeface="Trebuchet MS"/>
              </a:rPr>
              <a:t>staff</a:t>
            </a:r>
            <a:r>
              <a:rPr lang="en-GB" sz="900" spc="-50" dirty="0">
                <a:solidFill>
                  <a:srgbClr val="7F8084"/>
                </a:solidFill>
                <a:latin typeface="Trebuchet MS"/>
                <a:cs typeface="Trebuchet MS"/>
              </a:rPr>
              <a:t> </a:t>
            </a:r>
            <a:r>
              <a:rPr lang="en-GB" sz="900" spc="70" dirty="0">
                <a:solidFill>
                  <a:srgbClr val="7F8084"/>
                </a:solidFill>
                <a:latin typeface="Trebuchet MS"/>
                <a:cs typeface="Trebuchet MS"/>
              </a:rPr>
              <a:t>and</a:t>
            </a:r>
            <a:r>
              <a:rPr lang="en-GB" sz="900" spc="-50" dirty="0">
                <a:solidFill>
                  <a:srgbClr val="7F8084"/>
                </a:solidFill>
                <a:latin typeface="Trebuchet MS"/>
                <a:cs typeface="Trebuchet MS"/>
              </a:rPr>
              <a:t> </a:t>
            </a:r>
            <a:r>
              <a:rPr lang="en-GB" sz="900" spc="35" dirty="0">
                <a:solidFill>
                  <a:srgbClr val="7F8084"/>
                </a:solidFill>
                <a:latin typeface="Trebuchet MS"/>
                <a:cs typeface="Trebuchet MS"/>
              </a:rPr>
              <a:t>the</a:t>
            </a:r>
            <a:r>
              <a:rPr lang="en-GB" sz="900" spc="-50" dirty="0">
                <a:solidFill>
                  <a:srgbClr val="7F8084"/>
                </a:solidFill>
                <a:latin typeface="Trebuchet MS"/>
                <a:cs typeface="Trebuchet MS"/>
              </a:rPr>
              <a:t> </a:t>
            </a:r>
            <a:r>
              <a:rPr lang="en-GB" sz="900" spc="40" dirty="0">
                <a:solidFill>
                  <a:srgbClr val="7F8084"/>
                </a:solidFill>
                <a:latin typeface="Trebuchet MS"/>
                <a:cs typeface="Trebuchet MS"/>
              </a:rPr>
              <a:t>people</a:t>
            </a:r>
            <a:r>
              <a:rPr lang="en-GB" sz="900" spc="-50" dirty="0">
                <a:solidFill>
                  <a:srgbClr val="7F8084"/>
                </a:solidFill>
                <a:latin typeface="Trebuchet MS"/>
                <a:cs typeface="Trebuchet MS"/>
              </a:rPr>
              <a:t> </a:t>
            </a:r>
            <a:r>
              <a:rPr lang="en-GB" sz="900" spc="60" dirty="0">
                <a:solidFill>
                  <a:srgbClr val="7F8084"/>
                </a:solidFill>
                <a:latin typeface="Trebuchet MS"/>
                <a:cs typeface="Trebuchet MS"/>
              </a:rPr>
              <a:t>we</a:t>
            </a:r>
            <a:r>
              <a:rPr lang="en-GB" sz="900" spc="-50" dirty="0">
                <a:solidFill>
                  <a:srgbClr val="7F8084"/>
                </a:solidFill>
                <a:latin typeface="Trebuchet MS"/>
                <a:cs typeface="Trebuchet MS"/>
              </a:rPr>
              <a:t> </a:t>
            </a:r>
            <a:r>
              <a:rPr lang="en-GB" sz="900" spc="30" dirty="0">
                <a:solidFill>
                  <a:srgbClr val="7F8084"/>
                </a:solidFill>
                <a:latin typeface="Trebuchet MS"/>
                <a:cs typeface="Trebuchet MS"/>
              </a:rPr>
              <a:t>support.</a:t>
            </a:r>
            <a:endParaRPr lang="en-GB" sz="900" dirty="0">
              <a:latin typeface="Trebuchet MS"/>
              <a:cs typeface="Trebuchet MS"/>
            </a:endParaRPr>
          </a:p>
        </p:txBody>
      </p:sp>
      <p:sp>
        <p:nvSpPr>
          <p:cNvPr id="11" name="object 11"/>
          <p:cNvSpPr txBox="1"/>
          <p:nvPr/>
        </p:nvSpPr>
        <p:spPr>
          <a:xfrm>
            <a:off x="527300" y="7231518"/>
            <a:ext cx="153035" cy="162560"/>
          </a:xfrm>
          <a:prstGeom prst="rect">
            <a:avLst/>
          </a:prstGeom>
        </p:spPr>
        <p:txBody>
          <a:bodyPr vert="horz" wrap="square" lIns="0" tIns="12700" rIns="0" bIns="0" rtlCol="0">
            <a:spAutoFit/>
          </a:bodyPr>
          <a:lstStyle/>
          <a:p>
            <a:pPr marL="12700">
              <a:lnSpc>
                <a:spcPct val="100000"/>
              </a:lnSpc>
              <a:spcBef>
                <a:spcPts val="100"/>
              </a:spcBef>
            </a:pPr>
            <a:r>
              <a:rPr sz="900" spc="25" dirty="0">
                <a:solidFill>
                  <a:srgbClr val="1793CD"/>
                </a:solidFill>
                <a:latin typeface="Trebuchet MS"/>
                <a:cs typeface="Trebuchet MS"/>
              </a:rPr>
              <a:t>03</a:t>
            </a:r>
            <a:endParaRPr sz="900">
              <a:latin typeface="Trebuchet MS"/>
              <a:cs typeface="Trebuchet MS"/>
            </a:endParaRPr>
          </a:p>
        </p:txBody>
      </p:sp>
      <p:sp>
        <p:nvSpPr>
          <p:cNvPr id="12" name="object 12"/>
          <p:cNvSpPr txBox="1"/>
          <p:nvPr/>
        </p:nvSpPr>
        <p:spPr>
          <a:xfrm>
            <a:off x="7036899" y="2717696"/>
            <a:ext cx="3123565" cy="2383155"/>
          </a:xfrm>
          <a:prstGeom prst="rect">
            <a:avLst/>
          </a:prstGeom>
        </p:spPr>
        <p:txBody>
          <a:bodyPr vert="horz" wrap="square" lIns="0" tIns="12700" rIns="0" bIns="0" rtlCol="0">
            <a:spAutoFit/>
          </a:bodyPr>
          <a:lstStyle/>
          <a:p>
            <a:pPr marL="12700" marR="5080">
              <a:lnSpc>
                <a:spcPct val="111100"/>
              </a:lnSpc>
              <a:spcBef>
                <a:spcPts val="100"/>
              </a:spcBef>
            </a:pPr>
            <a:r>
              <a:rPr sz="900" spc="40" dirty="0">
                <a:solidFill>
                  <a:srgbClr val="7F8084"/>
                </a:solidFill>
                <a:latin typeface="Trebuchet MS"/>
                <a:cs typeface="Trebuchet MS"/>
              </a:rPr>
              <a:t>We are </a:t>
            </a:r>
            <a:r>
              <a:rPr sz="900" spc="35" dirty="0">
                <a:solidFill>
                  <a:srgbClr val="7F8084"/>
                </a:solidFill>
                <a:latin typeface="Trebuchet MS"/>
                <a:cs typeface="Trebuchet MS"/>
              </a:rPr>
              <a:t>transforming the </a:t>
            </a:r>
            <a:r>
              <a:rPr sz="900" spc="40" dirty="0">
                <a:solidFill>
                  <a:srgbClr val="7F8084"/>
                </a:solidFill>
                <a:latin typeface="Trebuchet MS"/>
                <a:cs typeface="Trebuchet MS"/>
              </a:rPr>
              <a:t>organisation </a:t>
            </a:r>
            <a:r>
              <a:rPr sz="900" spc="35" dirty="0">
                <a:solidFill>
                  <a:srgbClr val="7F8084"/>
                </a:solidFill>
                <a:latin typeface="Trebuchet MS"/>
                <a:cs typeface="Trebuchet MS"/>
              </a:rPr>
              <a:t>from the </a:t>
            </a:r>
            <a:r>
              <a:rPr sz="900" spc="20" dirty="0">
                <a:solidFill>
                  <a:srgbClr val="7F8084"/>
                </a:solidFill>
                <a:latin typeface="Trebuchet MS"/>
                <a:cs typeface="Trebuchet MS"/>
              </a:rPr>
              <a:t>inside </a:t>
            </a:r>
            <a:r>
              <a:rPr sz="900" spc="25" dirty="0">
                <a:solidFill>
                  <a:srgbClr val="7F8084"/>
                </a:solidFill>
                <a:latin typeface="Trebuchet MS"/>
                <a:cs typeface="Trebuchet MS"/>
              </a:rPr>
              <a:t> </a:t>
            </a:r>
            <a:r>
              <a:rPr sz="900" dirty="0">
                <a:solidFill>
                  <a:srgbClr val="7F8084"/>
                </a:solidFill>
                <a:latin typeface="Trebuchet MS"/>
                <a:cs typeface="Trebuchet MS"/>
              </a:rPr>
              <a:t>out, </a:t>
            </a:r>
            <a:r>
              <a:rPr sz="900" spc="70" dirty="0">
                <a:solidFill>
                  <a:srgbClr val="7F8084"/>
                </a:solidFill>
                <a:latin typeface="Trebuchet MS"/>
                <a:cs typeface="Trebuchet MS"/>
              </a:rPr>
              <a:t>and </a:t>
            </a:r>
            <a:r>
              <a:rPr sz="900" spc="60" dirty="0">
                <a:solidFill>
                  <a:srgbClr val="7F8084"/>
                </a:solidFill>
                <a:latin typeface="Trebuchet MS"/>
                <a:cs typeface="Trebuchet MS"/>
              </a:rPr>
              <a:t>we </a:t>
            </a:r>
            <a:r>
              <a:rPr sz="900" spc="40" dirty="0">
                <a:solidFill>
                  <a:srgbClr val="7F8084"/>
                </a:solidFill>
                <a:latin typeface="Trebuchet MS"/>
                <a:cs typeface="Trebuchet MS"/>
              </a:rPr>
              <a:t>are </a:t>
            </a:r>
            <a:r>
              <a:rPr sz="900" spc="65" dirty="0">
                <a:solidFill>
                  <a:srgbClr val="7F8084"/>
                </a:solidFill>
                <a:latin typeface="Trebuchet MS"/>
                <a:cs typeface="Trebuchet MS"/>
              </a:rPr>
              <a:t>now </a:t>
            </a:r>
            <a:r>
              <a:rPr sz="900" spc="25" dirty="0">
                <a:solidFill>
                  <a:srgbClr val="7F8084"/>
                </a:solidFill>
                <a:latin typeface="Trebuchet MS"/>
                <a:cs typeface="Trebuchet MS"/>
              </a:rPr>
              <a:t>building </a:t>
            </a:r>
            <a:r>
              <a:rPr sz="900" spc="35" dirty="0">
                <a:solidFill>
                  <a:srgbClr val="7F8084"/>
                </a:solidFill>
                <a:latin typeface="Trebuchet MS"/>
                <a:cs typeface="Trebuchet MS"/>
              </a:rPr>
              <a:t>our </a:t>
            </a:r>
            <a:r>
              <a:rPr sz="900" spc="30" dirty="0">
                <a:solidFill>
                  <a:srgbClr val="7F8084"/>
                </a:solidFill>
                <a:latin typeface="Trebuchet MS"/>
                <a:cs typeface="Trebuchet MS"/>
              </a:rPr>
              <a:t>Senior </a:t>
            </a:r>
            <a:r>
              <a:rPr sz="900" spc="35" dirty="0">
                <a:solidFill>
                  <a:srgbClr val="7F8084"/>
                </a:solidFill>
                <a:latin typeface="Trebuchet MS"/>
                <a:cs typeface="Trebuchet MS"/>
              </a:rPr>
              <a:t>Leadership </a:t>
            </a:r>
            <a:r>
              <a:rPr sz="900" spc="40" dirty="0">
                <a:solidFill>
                  <a:srgbClr val="7F8084"/>
                </a:solidFill>
                <a:latin typeface="Trebuchet MS"/>
                <a:cs typeface="Trebuchet MS"/>
              </a:rPr>
              <a:t> </a:t>
            </a:r>
            <a:r>
              <a:rPr sz="900" spc="30" dirty="0">
                <a:solidFill>
                  <a:srgbClr val="7F8084"/>
                </a:solidFill>
                <a:latin typeface="Trebuchet MS"/>
                <a:cs typeface="Trebuchet MS"/>
              </a:rPr>
              <a:t>Team </a:t>
            </a:r>
            <a:r>
              <a:rPr sz="900" spc="50" dirty="0">
                <a:solidFill>
                  <a:srgbClr val="7F8084"/>
                </a:solidFill>
                <a:latin typeface="Trebuchet MS"/>
                <a:cs typeface="Trebuchet MS"/>
              </a:rPr>
              <a:t>to </a:t>
            </a:r>
            <a:r>
              <a:rPr sz="900" spc="35" dirty="0">
                <a:solidFill>
                  <a:srgbClr val="7F8084"/>
                </a:solidFill>
                <a:latin typeface="Trebuchet MS"/>
                <a:cs typeface="Trebuchet MS"/>
              </a:rPr>
              <a:t>work </a:t>
            </a:r>
            <a:r>
              <a:rPr sz="900" spc="50" dirty="0">
                <a:solidFill>
                  <a:srgbClr val="7F8084"/>
                </a:solidFill>
                <a:latin typeface="Trebuchet MS"/>
                <a:cs typeface="Trebuchet MS"/>
              </a:rPr>
              <a:t>alongside </a:t>
            </a:r>
            <a:r>
              <a:rPr sz="900" spc="70" dirty="0">
                <a:solidFill>
                  <a:srgbClr val="7F8084"/>
                </a:solidFill>
                <a:latin typeface="Trebuchet MS"/>
                <a:cs typeface="Trebuchet MS"/>
              </a:rPr>
              <a:t>me </a:t>
            </a:r>
            <a:r>
              <a:rPr sz="900" spc="50" dirty="0">
                <a:solidFill>
                  <a:srgbClr val="7F8084"/>
                </a:solidFill>
                <a:latin typeface="Trebuchet MS"/>
                <a:cs typeface="Trebuchet MS"/>
              </a:rPr>
              <a:t>to </a:t>
            </a:r>
            <a:r>
              <a:rPr sz="900" spc="5" dirty="0">
                <a:solidFill>
                  <a:srgbClr val="7F8084"/>
                </a:solidFill>
                <a:latin typeface="Trebuchet MS"/>
                <a:cs typeface="Trebuchet MS"/>
              </a:rPr>
              <a:t>deliver </a:t>
            </a:r>
            <a:r>
              <a:rPr sz="900" spc="35" dirty="0">
                <a:solidFill>
                  <a:srgbClr val="7F8084"/>
                </a:solidFill>
                <a:latin typeface="Trebuchet MS"/>
                <a:cs typeface="Trebuchet MS"/>
              </a:rPr>
              <a:t>our </a:t>
            </a:r>
            <a:r>
              <a:rPr sz="900" spc="40" dirty="0">
                <a:solidFill>
                  <a:srgbClr val="7F8084"/>
                </a:solidFill>
                <a:latin typeface="Trebuchet MS"/>
                <a:cs typeface="Trebuchet MS"/>
              </a:rPr>
              <a:t>ambitious </a:t>
            </a:r>
            <a:r>
              <a:rPr sz="900" spc="45" dirty="0">
                <a:solidFill>
                  <a:srgbClr val="7F8084"/>
                </a:solidFill>
                <a:latin typeface="Trebuchet MS"/>
                <a:cs typeface="Trebuchet MS"/>
              </a:rPr>
              <a:t> strategy </a:t>
            </a:r>
            <a:r>
              <a:rPr sz="900" spc="15" dirty="0">
                <a:solidFill>
                  <a:srgbClr val="7F8084"/>
                </a:solidFill>
                <a:latin typeface="Trebuchet MS"/>
                <a:cs typeface="Trebuchet MS"/>
              </a:rPr>
              <a:t>for </a:t>
            </a:r>
            <a:r>
              <a:rPr sz="900" spc="20" dirty="0">
                <a:solidFill>
                  <a:srgbClr val="7F8084"/>
                </a:solidFill>
                <a:latin typeface="Trebuchet MS"/>
                <a:cs typeface="Trebuchet MS"/>
              </a:rPr>
              <a:t>diversification </a:t>
            </a:r>
            <a:r>
              <a:rPr sz="900" spc="70" dirty="0">
                <a:solidFill>
                  <a:srgbClr val="7F8084"/>
                </a:solidFill>
                <a:latin typeface="Trebuchet MS"/>
                <a:cs typeface="Trebuchet MS"/>
              </a:rPr>
              <a:t>and </a:t>
            </a:r>
            <a:r>
              <a:rPr sz="900" spc="25" dirty="0">
                <a:solidFill>
                  <a:srgbClr val="7F8084"/>
                </a:solidFill>
                <a:latin typeface="Trebuchet MS"/>
                <a:cs typeface="Trebuchet MS"/>
              </a:rPr>
              <a:t>growth, </a:t>
            </a:r>
            <a:r>
              <a:rPr sz="900" spc="35" dirty="0">
                <a:solidFill>
                  <a:srgbClr val="7F8084"/>
                </a:solidFill>
                <a:latin typeface="Trebuchet MS"/>
                <a:cs typeface="Trebuchet MS"/>
              </a:rPr>
              <a:t>bringing </a:t>
            </a:r>
            <a:r>
              <a:rPr sz="900" spc="55" dirty="0">
                <a:solidFill>
                  <a:srgbClr val="7F8084"/>
                </a:solidFill>
                <a:latin typeface="Trebuchet MS"/>
                <a:cs typeface="Trebuchet MS"/>
              </a:rPr>
              <a:t>new </a:t>
            </a:r>
            <a:r>
              <a:rPr sz="900" spc="60" dirty="0">
                <a:solidFill>
                  <a:srgbClr val="7F8084"/>
                </a:solidFill>
                <a:latin typeface="Trebuchet MS"/>
                <a:cs typeface="Trebuchet MS"/>
              </a:rPr>
              <a:t> </a:t>
            </a:r>
            <a:r>
              <a:rPr sz="900" spc="50" dirty="0">
                <a:solidFill>
                  <a:srgbClr val="7F8084"/>
                </a:solidFill>
                <a:latin typeface="Trebuchet MS"/>
                <a:cs typeface="Trebuchet MS"/>
              </a:rPr>
              <a:t>ideas to </a:t>
            </a:r>
            <a:r>
              <a:rPr sz="900" spc="35" dirty="0">
                <a:solidFill>
                  <a:srgbClr val="7F8084"/>
                </a:solidFill>
                <a:latin typeface="Trebuchet MS"/>
                <a:cs typeface="Trebuchet MS"/>
              </a:rPr>
              <a:t>achieve the </a:t>
            </a:r>
            <a:r>
              <a:rPr sz="900" spc="55" dirty="0">
                <a:solidFill>
                  <a:srgbClr val="7F8084"/>
                </a:solidFill>
                <a:latin typeface="Trebuchet MS"/>
                <a:cs typeface="Trebuchet MS"/>
              </a:rPr>
              <a:t>step </a:t>
            </a:r>
            <a:r>
              <a:rPr sz="900" spc="75" dirty="0">
                <a:solidFill>
                  <a:srgbClr val="7F8084"/>
                </a:solidFill>
                <a:latin typeface="Trebuchet MS"/>
                <a:cs typeface="Trebuchet MS"/>
              </a:rPr>
              <a:t>changes </a:t>
            </a:r>
            <a:r>
              <a:rPr sz="900" dirty="0">
                <a:solidFill>
                  <a:srgbClr val="7F8084"/>
                </a:solidFill>
                <a:latin typeface="Trebuchet MS"/>
                <a:cs typeface="Trebuchet MS"/>
              </a:rPr>
              <a:t>in </a:t>
            </a:r>
            <a:r>
              <a:rPr sz="900" spc="65" dirty="0">
                <a:solidFill>
                  <a:srgbClr val="7F8084"/>
                </a:solidFill>
                <a:latin typeface="Trebuchet MS"/>
                <a:cs typeface="Trebuchet MS"/>
              </a:rPr>
              <a:t>outcomes </a:t>
            </a:r>
            <a:r>
              <a:rPr sz="900" spc="60" dirty="0">
                <a:solidFill>
                  <a:srgbClr val="7F8084"/>
                </a:solidFill>
                <a:latin typeface="Trebuchet MS"/>
                <a:cs typeface="Trebuchet MS"/>
              </a:rPr>
              <a:t>we </a:t>
            </a:r>
            <a:r>
              <a:rPr sz="900" spc="10" dirty="0">
                <a:solidFill>
                  <a:srgbClr val="7F8084"/>
                </a:solidFill>
                <a:latin typeface="Trebuchet MS"/>
                <a:cs typeface="Trebuchet MS"/>
              </a:rPr>
              <a:t>all </a:t>
            </a:r>
            <a:r>
              <a:rPr sz="900" spc="-260" dirty="0">
                <a:solidFill>
                  <a:srgbClr val="7F8084"/>
                </a:solidFill>
                <a:latin typeface="Trebuchet MS"/>
                <a:cs typeface="Trebuchet MS"/>
              </a:rPr>
              <a:t> </a:t>
            </a:r>
            <a:r>
              <a:rPr sz="900" spc="50" dirty="0">
                <a:solidFill>
                  <a:srgbClr val="7F8084"/>
                </a:solidFill>
                <a:latin typeface="Trebuchet MS"/>
                <a:cs typeface="Trebuchet MS"/>
              </a:rPr>
              <a:t>know </a:t>
            </a:r>
            <a:r>
              <a:rPr sz="900" spc="40" dirty="0">
                <a:solidFill>
                  <a:srgbClr val="7F8084"/>
                </a:solidFill>
                <a:latin typeface="Trebuchet MS"/>
                <a:cs typeface="Trebuchet MS"/>
              </a:rPr>
              <a:t>are </a:t>
            </a:r>
            <a:r>
              <a:rPr sz="900" spc="25" dirty="0">
                <a:solidFill>
                  <a:srgbClr val="7F8084"/>
                </a:solidFill>
                <a:latin typeface="Trebuchet MS"/>
                <a:cs typeface="Trebuchet MS"/>
              </a:rPr>
              <a:t>possible. </a:t>
            </a:r>
            <a:r>
              <a:rPr sz="900" dirty="0">
                <a:solidFill>
                  <a:srgbClr val="7F8084"/>
                </a:solidFill>
                <a:latin typeface="Trebuchet MS"/>
                <a:cs typeface="Trebuchet MS"/>
              </a:rPr>
              <a:t>I </a:t>
            </a:r>
            <a:r>
              <a:rPr sz="900" spc="100" dirty="0">
                <a:solidFill>
                  <a:srgbClr val="7F8084"/>
                </a:solidFill>
                <a:latin typeface="Trebuchet MS"/>
                <a:cs typeface="Trebuchet MS"/>
              </a:rPr>
              <a:t>am </a:t>
            </a:r>
            <a:r>
              <a:rPr sz="900" spc="30" dirty="0">
                <a:solidFill>
                  <a:srgbClr val="7F8084"/>
                </a:solidFill>
                <a:latin typeface="Trebuchet MS"/>
                <a:cs typeface="Trebuchet MS"/>
              </a:rPr>
              <a:t>fortunate </a:t>
            </a:r>
            <a:r>
              <a:rPr sz="900" spc="50" dirty="0">
                <a:solidFill>
                  <a:srgbClr val="7F8084"/>
                </a:solidFill>
                <a:latin typeface="Trebuchet MS"/>
                <a:cs typeface="Trebuchet MS"/>
              </a:rPr>
              <a:t>to </a:t>
            </a:r>
            <a:r>
              <a:rPr sz="900" spc="65" dirty="0">
                <a:solidFill>
                  <a:srgbClr val="7F8084"/>
                </a:solidFill>
                <a:latin typeface="Trebuchet MS"/>
                <a:cs typeface="Trebuchet MS"/>
              </a:rPr>
              <a:t>be </a:t>
            </a:r>
            <a:r>
              <a:rPr sz="900" spc="50" dirty="0">
                <a:solidFill>
                  <a:srgbClr val="7F8084"/>
                </a:solidFill>
                <a:latin typeface="Trebuchet MS"/>
                <a:cs typeface="Trebuchet MS"/>
              </a:rPr>
              <a:t>supported </a:t>
            </a:r>
            <a:r>
              <a:rPr sz="900" spc="60" dirty="0">
                <a:solidFill>
                  <a:srgbClr val="7F8084"/>
                </a:solidFill>
                <a:latin typeface="Trebuchet MS"/>
                <a:cs typeface="Trebuchet MS"/>
              </a:rPr>
              <a:t>by </a:t>
            </a:r>
            <a:r>
              <a:rPr sz="900" spc="65" dirty="0">
                <a:solidFill>
                  <a:srgbClr val="7F8084"/>
                </a:solidFill>
                <a:latin typeface="Trebuchet MS"/>
                <a:cs typeface="Trebuchet MS"/>
              </a:rPr>
              <a:t> </a:t>
            </a:r>
            <a:r>
              <a:rPr sz="900" spc="75" dirty="0">
                <a:solidFill>
                  <a:srgbClr val="7F8084"/>
                </a:solidFill>
                <a:latin typeface="Trebuchet MS"/>
                <a:cs typeface="Trebuchet MS"/>
              </a:rPr>
              <a:t>an </a:t>
            </a:r>
            <a:r>
              <a:rPr sz="900" spc="30" dirty="0">
                <a:solidFill>
                  <a:srgbClr val="7F8084"/>
                </a:solidFill>
                <a:latin typeface="Trebuchet MS"/>
                <a:cs typeface="Trebuchet MS"/>
              </a:rPr>
              <a:t>experienced </a:t>
            </a:r>
            <a:r>
              <a:rPr sz="900" spc="70" dirty="0">
                <a:solidFill>
                  <a:srgbClr val="7F8084"/>
                </a:solidFill>
                <a:latin typeface="Trebuchet MS"/>
                <a:cs typeface="Trebuchet MS"/>
              </a:rPr>
              <a:t>and </a:t>
            </a:r>
            <a:r>
              <a:rPr sz="900" spc="30" dirty="0">
                <a:solidFill>
                  <a:srgbClr val="7F8084"/>
                </a:solidFill>
                <a:latin typeface="Trebuchet MS"/>
                <a:cs typeface="Trebuchet MS"/>
              </a:rPr>
              <a:t>wonderful </a:t>
            </a:r>
            <a:r>
              <a:rPr sz="900" spc="50" dirty="0">
                <a:solidFill>
                  <a:srgbClr val="7F8084"/>
                </a:solidFill>
                <a:latin typeface="Trebuchet MS"/>
                <a:cs typeface="Trebuchet MS"/>
              </a:rPr>
              <a:t>Board </a:t>
            </a:r>
            <a:r>
              <a:rPr sz="900" spc="75" dirty="0">
                <a:solidFill>
                  <a:srgbClr val="7F8084"/>
                </a:solidFill>
                <a:latin typeface="Trebuchet MS"/>
                <a:cs typeface="Trebuchet MS"/>
              </a:rPr>
              <a:t>who </a:t>
            </a:r>
            <a:r>
              <a:rPr sz="900" spc="40" dirty="0">
                <a:solidFill>
                  <a:srgbClr val="7F8084"/>
                </a:solidFill>
                <a:latin typeface="Trebuchet MS"/>
                <a:cs typeface="Trebuchet MS"/>
              </a:rPr>
              <a:t>are </a:t>
            </a:r>
            <a:r>
              <a:rPr sz="900" spc="105" dirty="0">
                <a:solidFill>
                  <a:srgbClr val="7F8084"/>
                </a:solidFill>
                <a:latin typeface="Trebuchet MS"/>
                <a:cs typeface="Trebuchet MS"/>
              </a:rPr>
              <a:t>as </a:t>
            </a:r>
            <a:r>
              <a:rPr sz="900" spc="20" dirty="0">
                <a:solidFill>
                  <a:srgbClr val="7F8084"/>
                </a:solidFill>
                <a:latin typeface="Trebuchet MS"/>
                <a:cs typeface="Trebuchet MS"/>
              </a:rPr>
              <a:t>keen </a:t>
            </a:r>
            <a:r>
              <a:rPr sz="900" spc="25" dirty="0">
                <a:solidFill>
                  <a:srgbClr val="7F8084"/>
                </a:solidFill>
                <a:latin typeface="Trebuchet MS"/>
                <a:cs typeface="Trebuchet MS"/>
              </a:rPr>
              <a:t> </a:t>
            </a:r>
            <a:r>
              <a:rPr sz="900" spc="105" dirty="0">
                <a:solidFill>
                  <a:srgbClr val="7F8084"/>
                </a:solidFill>
                <a:latin typeface="Trebuchet MS"/>
                <a:cs typeface="Trebuchet MS"/>
              </a:rPr>
              <a:t>as </a:t>
            </a:r>
            <a:r>
              <a:rPr sz="900" dirty="0">
                <a:solidFill>
                  <a:srgbClr val="7F8084"/>
                </a:solidFill>
                <a:latin typeface="Trebuchet MS"/>
                <a:cs typeface="Trebuchet MS"/>
              </a:rPr>
              <a:t>I </a:t>
            </a:r>
            <a:r>
              <a:rPr sz="900" spc="100" dirty="0">
                <a:solidFill>
                  <a:srgbClr val="7F8084"/>
                </a:solidFill>
                <a:latin typeface="Trebuchet MS"/>
                <a:cs typeface="Trebuchet MS"/>
              </a:rPr>
              <a:t>am </a:t>
            </a:r>
            <a:r>
              <a:rPr sz="900" spc="50" dirty="0">
                <a:solidFill>
                  <a:srgbClr val="7F8084"/>
                </a:solidFill>
                <a:latin typeface="Trebuchet MS"/>
                <a:cs typeface="Trebuchet MS"/>
              </a:rPr>
              <a:t>to </a:t>
            </a:r>
            <a:r>
              <a:rPr sz="900" spc="60" dirty="0">
                <a:solidFill>
                  <a:srgbClr val="7F8084"/>
                </a:solidFill>
                <a:latin typeface="Trebuchet MS"/>
                <a:cs typeface="Trebuchet MS"/>
              </a:rPr>
              <a:t>see </a:t>
            </a:r>
            <a:r>
              <a:rPr sz="900" spc="35" dirty="0">
                <a:solidFill>
                  <a:srgbClr val="7F8084"/>
                </a:solidFill>
                <a:latin typeface="Trebuchet MS"/>
                <a:cs typeface="Trebuchet MS"/>
              </a:rPr>
              <a:t>the </a:t>
            </a:r>
            <a:r>
              <a:rPr sz="900" spc="40" dirty="0">
                <a:solidFill>
                  <a:srgbClr val="7F8084"/>
                </a:solidFill>
                <a:latin typeface="Trebuchet MS"/>
                <a:cs typeface="Trebuchet MS"/>
              </a:rPr>
              <a:t>organisation </a:t>
            </a:r>
            <a:r>
              <a:rPr sz="900" spc="60" dirty="0">
                <a:solidFill>
                  <a:srgbClr val="7F8084"/>
                </a:solidFill>
                <a:latin typeface="Trebuchet MS"/>
                <a:cs typeface="Trebuchet MS"/>
              </a:rPr>
              <a:t>grow </a:t>
            </a:r>
            <a:r>
              <a:rPr sz="900" spc="70" dirty="0">
                <a:solidFill>
                  <a:srgbClr val="7F8084"/>
                </a:solidFill>
                <a:latin typeface="Trebuchet MS"/>
                <a:cs typeface="Trebuchet MS"/>
              </a:rPr>
              <a:t>and </a:t>
            </a:r>
            <a:r>
              <a:rPr sz="900" dirty="0">
                <a:solidFill>
                  <a:srgbClr val="7F8084"/>
                </a:solidFill>
                <a:latin typeface="Trebuchet MS"/>
                <a:cs typeface="Trebuchet MS"/>
              </a:rPr>
              <a:t>flourish, </a:t>
            </a:r>
            <a:r>
              <a:rPr sz="900" spc="65" dirty="0">
                <a:solidFill>
                  <a:srgbClr val="7F8084"/>
                </a:solidFill>
                <a:latin typeface="Trebuchet MS"/>
                <a:cs typeface="Trebuchet MS"/>
              </a:rPr>
              <a:t>and </a:t>
            </a:r>
            <a:r>
              <a:rPr sz="900" spc="-260" dirty="0">
                <a:solidFill>
                  <a:srgbClr val="7F8084"/>
                </a:solidFill>
                <a:latin typeface="Trebuchet MS"/>
                <a:cs typeface="Trebuchet MS"/>
              </a:rPr>
              <a:t> </a:t>
            </a:r>
            <a:r>
              <a:rPr sz="900" spc="70" dirty="0">
                <a:solidFill>
                  <a:srgbClr val="7F8084"/>
                </a:solidFill>
                <a:latin typeface="Trebuchet MS"/>
                <a:cs typeface="Trebuchet MS"/>
              </a:rPr>
              <a:t>most</a:t>
            </a:r>
            <a:r>
              <a:rPr sz="900" spc="-50" dirty="0">
                <a:solidFill>
                  <a:srgbClr val="7F8084"/>
                </a:solidFill>
                <a:latin typeface="Trebuchet MS"/>
                <a:cs typeface="Trebuchet MS"/>
              </a:rPr>
              <a:t> </a:t>
            </a:r>
            <a:r>
              <a:rPr sz="900" spc="10" dirty="0">
                <a:solidFill>
                  <a:srgbClr val="7F8084"/>
                </a:solidFill>
                <a:latin typeface="Trebuchet MS"/>
                <a:cs typeface="Trebuchet MS"/>
              </a:rPr>
              <a:t>importantly,</a:t>
            </a:r>
            <a:r>
              <a:rPr sz="900" spc="-50" dirty="0">
                <a:solidFill>
                  <a:srgbClr val="7F8084"/>
                </a:solidFill>
                <a:latin typeface="Trebuchet MS"/>
                <a:cs typeface="Trebuchet MS"/>
              </a:rPr>
              <a:t> </a:t>
            </a:r>
            <a:r>
              <a:rPr sz="900" spc="5" dirty="0">
                <a:solidFill>
                  <a:srgbClr val="7F8084"/>
                </a:solidFill>
                <a:latin typeface="Trebuchet MS"/>
                <a:cs typeface="Trebuchet MS"/>
              </a:rPr>
              <a:t>deliver</a:t>
            </a:r>
            <a:r>
              <a:rPr sz="900" spc="-45" dirty="0">
                <a:solidFill>
                  <a:srgbClr val="7F8084"/>
                </a:solidFill>
                <a:latin typeface="Trebuchet MS"/>
                <a:cs typeface="Trebuchet MS"/>
              </a:rPr>
              <a:t> </a:t>
            </a:r>
            <a:r>
              <a:rPr sz="900" spc="15" dirty="0">
                <a:solidFill>
                  <a:srgbClr val="7F8084"/>
                </a:solidFill>
                <a:latin typeface="Trebuchet MS"/>
                <a:cs typeface="Trebuchet MS"/>
              </a:rPr>
              <a:t>for</a:t>
            </a:r>
            <a:r>
              <a:rPr sz="900" spc="-50" dirty="0">
                <a:solidFill>
                  <a:srgbClr val="7F8084"/>
                </a:solidFill>
                <a:latin typeface="Trebuchet MS"/>
                <a:cs typeface="Trebuchet MS"/>
              </a:rPr>
              <a:t> </a:t>
            </a:r>
            <a:r>
              <a:rPr sz="900" spc="35" dirty="0">
                <a:solidFill>
                  <a:srgbClr val="7F8084"/>
                </a:solidFill>
                <a:latin typeface="Trebuchet MS"/>
                <a:cs typeface="Trebuchet MS"/>
              </a:rPr>
              <a:t>the</a:t>
            </a:r>
            <a:r>
              <a:rPr sz="900" spc="-45" dirty="0">
                <a:solidFill>
                  <a:srgbClr val="7F8084"/>
                </a:solidFill>
                <a:latin typeface="Trebuchet MS"/>
                <a:cs typeface="Trebuchet MS"/>
              </a:rPr>
              <a:t> </a:t>
            </a:r>
            <a:r>
              <a:rPr sz="900" spc="40" dirty="0">
                <a:solidFill>
                  <a:srgbClr val="7F8084"/>
                </a:solidFill>
                <a:latin typeface="Trebuchet MS"/>
                <a:cs typeface="Trebuchet MS"/>
              </a:rPr>
              <a:t>people</a:t>
            </a:r>
            <a:r>
              <a:rPr sz="900" spc="-50" dirty="0">
                <a:solidFill>
                  <a:srgbClr val="7F8084"/>
                </a:solidFill>
                <a:latin typeface="Trebuchet MS"/>
                <a:cs typeface="Trebuchet MS"/>
              </a:rPr>
              <a:t> </a:t>
            </a:r>
            <a:r>
              <a:rPr sz="900" spc="70" dirty="0">
                <a:solidFill>
                  <a:srgbClr val="7F8084"/>
                </a:solidFill>
                <a:latin typeface="Trebuchet MS"/>
                <a:cs typeface="Trebuchet MS"/>
              </a:rPr>
              <a:t>across</a:t>
            </a:r>
            <a:r>
              <a:rPr sz="900" spc="-50" dirty="0">
                <a:solidFill>
                  <a:srgbClr val="7F8084"/>
                </a:solidFill>
                <a:latin typeface="Trebuchet MS"/>
                <a:cs typeface="Trebuchet MS"/>
              </a:rPr>
              <a:t> </a:t>
            </a:r>
            <a:r>
              <a:rPr sz="900" spc="50" dirty="0">
                <a:solidFill>
                  <a:srgbClr val="7F8084"/>
                </a:solidFill>
                <a:latin typeface="Trebuchet MS"/>
                <a:cs typeface="Trebuchet MS"/>
              </a:rPr>
              <a:t>Scotland </a:t>
            </a:r>
            <a:r>
              <a:rPr sz="900" spc="-254" dirty="0">
                <a:solidFill>
                  <a:srgbClr val="7F8084"/>
                </a:solidFill>
                <a:latin typeface="Trebuchet MS"/>
                <a:cs typeface="Trebuchet MS"/>
              </a:rPr>
              <a:t> </a:t>
            </a:r>
            <a:r>
              <a:rPr sz="900" spc="75" dirty="0">
                <a:solidFill>
                  <a:srgbClr val="7F8084"/>
                </a:solidFill>
                <a:latin typeface="Trebuchet MS"/>
                <a:cs typeface="Trebuchet MS"/>
              </a:rPr>
              <a:t>who </a:t>
            </a:r>
            <a:r>
              <a:rPr sz="900" spc="50" dirty="0">
                <a:solidFill>
                  <a:srgbClr val="7F8084"/>
                </a:solidFill>
                <a:latin typeface="Trebuchet MS"/>
                <a:cs typeface="Trebuchet MS"/>
              </a:rPr>
              <a:t>need </a:t>
            </a:r>
            <a:r>
              <a:rPr sz="900" spc="75" dirty="0">
                <a:solidFill>
                  <a:srgbClr val="7F8084"/>
                </a:solidFill>
                <a:latin typeface="Trebuchet MS"/>
                <a:cs typeface="Trebuchet MS"/>
              </a:rPr>
              <a:t>some </a:t>
            </a:r>
            <a:r>
              <a:rPr sz="900" spc="20" dirty="0">
                <a:solidFill>
                  <a:srgbClr val="7F8084"/>
                </a:solidFill>
                <a:latin typeface="Trebuchet MS"/>
                <a:cs typeface="Trebuchet MS"/>
              </a:rPr>
              <a:t>hope, </a:t>
            </a:r>
            <a:r>
              <a:rPr sz="900" spc="50" dirty="0">
                <a:solidFill>
                  <a:srgbClr val="7F8084"/>
                </a:solidFill>
                <a:latin typeface="Trebuchet MS"/>
                <a:cs typeface="Trebuchet MS"/>
              </a:rPr>
              <a:t>to </a:t>
            </a:r>
            <a:r>
              <a:rPr sz="900" spc="5" dirty="0">
                <a:solidFill>
                  <a:srgbClr val="7F8084"/>
                </a:solidFill>
                <a:latin typeface="Trebuchet MS"/>
                <a:cs typeface="Trebuchet MS"/>
              </a:rPr>
              <a:t>feel loved, </a:t>
            </a:r>
            <a:r>
              <a:rPr sz="900" spc="70" dirty="0">
                <a:solidFill>
                  <a:srgbClr val="7F8084"/>
                </a:solidFill>
                <a:latin typeface="Trebuchet MS"/>
                <a:cs typeface="Trebuchet MS"/>
              </a:rPr>
              <a:t>and </a:t>
            </a:r>
            <a:r>
              <a:rPr sz="900" spc="50" dirty="0">
                <a:solidFill>
                  <a:srgbClr val="7F8084"/>
                </a:solidFill>
                <a:latin typeface="Trebuchet MS"/>
                <a:cs typeface="Trebuchet MS"/>
              </a:rPr>
              <a:t>to </a:t>
            </a:r>
            <a:r>
              <a:rPr sz="900" spc="55" dirty="0">
                <a:solidFill>
                  <a:srgbClr val="7F8084"/>
                </a:solidFill>
                <a:latin typeface="Trebuchet MS"/>
                <a:cs typeface="Trebuchet MS"/>
              </a:rPr>
              <a:t>be </a:t>
            </a:r>
            <a:r>
              <a:rPr sz="900" spc="60" dirty="0">
                <a:solidFill>
                  <a:srgbClr val="7F8084"/>
                </a:solidFill>
                <a:latin typeface="Trebuchet MS"/>
                <a:cs typeface="Trebuchet MS"/>
              </a:rPr>
              <a:t> </a:t>
            </a:r>
            <a:r>
              <a:rPr sz="900" spc="50" dirty="0">
                <a:solidFill>
                  <a:srgbClr val="7F8084"/>
                </a:solidFill>
                <a:latin typeface="Trebuchet MS"/>
                <a:cs typeface="Trebuchet MS"/>
              </a:rPr>
              <a:t>empowered</a:t>
            </a:r>
            <a:r>
              <a:rPr sz="900" spc="-55" dirty="0">
                <a:solidFill>
                  <a:srgbClr val="7F8084"/>
                </a:solidFill>
                <a:latin typeface="Trebuchet MS"/>
                <a:cs typeface="Trebuchet MS"/>
              </a:rPr>
              <a:t> </a:t>
            </a:r>
            <a:r>
              <a:rPr sz="900" spc="45" dirty="0">
                <a:solidFill>
                  <a:srgbClr val="7F8084"/>
                </a:solidFill>
                <a:latin typeface="Trebuchet MS"/>
                <a:cs typeface="Trebuchet MS"/>
              </a:rPr>
              <a:t>more</a:t>
            </a:r>
            <a:r>
              <a:rPr sz="900" spc="-50" dirty="0">
                <a:solidFill>
                  <a:srgbClr val="7F8084"/>
                </a:solidFill>
                <a:latin typeface="Trebuchet MS"/>
                <a:cs typeface="Trebuchet MS"/>
              </a:rPr>
              <a:t> </a:t>
            </a:r>
            <a:r>
              <a:rPr sz="900" spc="50" dirty="0">
                <a:solidFill>
                  <a:srgbClr val="7F8084"/>
                </a:solidFill>
                <a:latin typeface="Trebuchet MS"/>
                <a:cs typeface="Trebuchet MS"/>
              </a:rPr>
              <a:t>than</a:t>
            </a:r>
            <a:r>
              <a:rPr sz="900" spc="-50" dirty="0">
                <a:solidFill>
                  <a:srgbClr val="7F8084"/>
                </a:solidFill>
                <a:latin typeface="Trebuchet MS"/>
                <a:cs typeface="Trebuchet MS"/>
              </a:rPr>
              <a:t> </a:t>
            </a:r>
            <a:r>
              <a:rPr sz="900" spc="30" dirty="0">
                <a:solidFill>
                  <a:srgbClr val="7F8084"/>
                </a:solidFill>
                <a:latin typeface="Trebuchet MS"/>
                <a:cs typeface="Trebuchet MS"/>
              </a:rPr>
              <a:t>most.</a:t>
            </a:r>
            <a:endParaRPr sz="900">
              <a:latin typeface="Trebuchet MS"/>
              <a:cs typeface="Trebuchet MS"/>
            </a:endParaRPr>
          </a:p>
          <a:p>
            <a:pPr marL="12700" marR="104775">
              <a:lnSpc>
                <a:spcPct val="111100"/>
              </a:lnSpc>
              <a:spcBef>
                <a:spcPts val="565"/>
              </a:spcBef>
            </a:pPr>
            <a:r>
              <a:rPr sz="900" dirty="0">
                <a:solidFill>
                  <a:srgbClr val="7F8084"/>
                </a:solidFill>
                <a:latin typeface="Trebuchet MS"/>
                <a:cs typeface="Trebuchet MS"/>
              </a:rPr>
              <a:t>I </a:t>
            </a:r>
            <a:r>
              <a:rPr sz="900" spc="55" dirty="0">
                <a:solidFill>
                  <a:srgbClr val="7F8084"/>
                </a:solidFill>
                <a:latin typeface="Trebuchet MS"/>
                <a:cs typeface="Trebuchet MS"/>
              </a:rPr>
              <a:t>want </a:t>
            </a:r>
            <a:r>
              <a:rPr sz="900" spc="50" dirty="0">
                <a:solidFill>
                  <a:srgbClr val="7F8084"/>
                </a:solidFill>
                <a:latin typeface="Trebuchet MS"/>
                <a:cs typeface="Trebuchet MS"/>
              </a:rPr>
              <a:t>to </a:t>
            </a:r>
            <a:r>
              <a:rPr sz="900" spc="35" dirty="0">
                <a:solidFill>
                  <a:srgbClr val="7F8084"/>
                </a:solidFill>
                <a:latin typeface="Trebuchet MS"/>
                <a:cs typeface="Trebuchet MS"/>
              </a:rPr>
              <a:t>work </a:t>
            </a:r>
            <a:r>
              <a:rPr sz="900" spc="25" dirty="0">
                <a:solidFill>
                  <a:srgbClr val="7F8084"/>
                </a:solidFill>
                <a:latin typeface="Trebuchet MS"/>
                <a:cs typeface="Trebuchet MS"/>
              </a:rPr>
              <a:t>with </a:t>
            </a:r>
            <a:r>
              <a:rPr sz="900" spc="40" dirty="0">
                <a:solidFill>
                  <a:srgbClr val="7F8084"/>
                </a:solidFill>
                <a:latin typeface="Trebuchet MS"/>
                <a:cs typeface="Trebuchet MS"/>
              </a:rPr>
              <a:t>people </a:t>
            </a:r>
            <a:r>
              <a:rPr sz="900" spc="75" dirty="0">
                <a:solidFill>
                  <a:srgbClr val="7F8084"/>
                </a:solidFill>
                <a:latin typeface="Trebuchet MS"/>
                <a:cs typeface="Trebuchet MS"/>
              </a:rPr>
              <a:t>who </a:t>
            </a:r>
            <a:r>
              <a:rPr sz="900" spc="35" dirty="0">
                <a:solidFill>
                  <a:srgbClr val="7F8084"/>
                </a:solidFill>
                <a:latin typeface="Trebuchet MS"/>
                <a:cs typeface="Trebuchet MS"/>
              </a:rPr>
              <a:t>bring </a:t>
            </a:r>
            <a:r>
              <a:rPr sz="900" spc="5" dirty="0">
                <a:solidFill>
                  <a:srgbClr val="7F8084"/>
                </a:solidFill>
                <a:latin typeface="Trebuchet MS"/>
                <a:cs typeface="Trebuchet MS"/>
              </a:rPr>
              <a:t>their </a:t>
            </a:r>
            <a:r>
              <a:rPr sz="900" spc="30" dirty="0">
                <a:solidFill>
                  <a:srgbClr val="7F8084"/>
                </a:solidFill>
                <a:latin typeface="Trebuchet MS"/>
                <a:cs typeface="Trebuchet MS"/>
              </a:rPr>
              <a:t>proven </a:t>
            </a:r>
            <a:r>
              <a:rPr sz="900" spc="35" dirty="0">
                <a:solidFill>
                  <a:srgbClr val="7F8084"/>
                </a:solidFill>
                <a:latin typeface="Trebuchet MS"/>
                <a:cs typeface="Trebuchet MS"/>
              </a:rPr>
              <a:t> </a:t>
            </a:r>
            <a:r>
              <a:rPr sz="900" spc="40" dirty="0">
                <a:solidFill>
                  <a:srgbClr val="7F8084"/>
                </a:solidFill>
                <a:latin typeface="Trebuchet MS"/>
                <a:cs typeface="Trebuchet MS"/>
              </a:rPr>
              <a:t>professional </a:t>
            </a:r>
            <a:r>
              <a:rPr sz="900" spc="15" dirty="0">
                <a:solidFill>
                  <a:srgbClr val="7F8084"/>
                </a:solidFill>
                <a:latin typeface="Trebuchet MS"/>
                <a:cs typeface="Trebuchet MS"/>
              </a:rPr>
              <a:t>experience, </a:t>
            </a:r>
            <a:r>
              <a:rPr sz="900" spc="75" dirty="0">
                <a:solidFill>
                  <a:srgbClr val="7F8084"/>
                </a:solidFill>
                <a:latin typeface="Trebuchet MS"/>
                <a:cs typeface="Trebuchet MS"/>
              </a:rPr>
              <a:t>who </a:t>
            </a:r>
            <a:r>
              <a:rPr sz="900" spc="40" dirty="0">
                <a:solidFill>
                  <a:srgbClr val="7F8084"/>
                </a:solidFill>
                <a:latin typeface="Trebuchet MS"/>
                <a:cs typeface="Trebuchet MS"/>
              </a:rPr>
              <a:t>are </a:t>
            </a:r>
            <a:r>
              <a:rPr sz="900" spc="55" dirty="0">
                <a:solidFill>
                  <a:srgbClr val="7F8084"/>
                </a:solidFill>
                <a:latin typeface="Trebuchet MS"/>
                <a:cs typeface="Trebuchet MS"/>
              </a:rPr>
              <a:t>passionate about </a:t>
            </a:r>
            <a:r>
              <a:rPr sz="900" spc="60" dirty="0">
                <a:solidFill>
                  <a:srgbClr val="7F8084"/>
                </a:solidFill>
                <a:latin typeface="Trebuchet MS"/>
                <a:cs typeface="Trebuchet MS"/>
              </a:rPr>
              <a:t> </a:t>
            </a:r>
            <a:r>
              <a:rPr sz="900" spc="50" dirty="0">
                <a:solidFill>
                  <a:srgbClr val="7F8084"/>
                </a:solidFill>
                <a:latin typeface="Trebuchet MS"/>
                <a:cs typeface="Trebuchet MS"/>
              </a:rPr>
              <a:t>making</a:t>
            </a:r>
            <a:r>
              <a:rPr sz="900" spc="-55" dirty="0">
                <a:solidFill>
                  <a:srgbClr val="7F8084"/>
                </a:solidFill>
                <a:latin typeface="Trebuchet MS"/>
                <a:cs typeface="Trebuchet MS"/>
              </a:rPr>
              <a:t> </a:t>
            </a:r>
            <a:r>
              <a:rPr sz="900" spc="114" dirty="0">
                <a:solidFill>
                  <a:srgbClr val="7F8084"/>
                </a:solidFill>
                <a:latin typeface="Trebuchet MS"/>
                <a:cs typeface="Trebuchet MS"/>
              </a:rPr>
              <a:t>a</a:t>
            </a:r>
            <a:r>
              <a:rPr sz="900" spc="-50" dirty="0">
                <a:solidFill>
                  <a:srgbClr val="7F8084"/>
                </a:solidFill>
                <a:latin typeface="Trebuchet MS"/>
                <a:cs typeface="Trebuchet MS"/>
              </a:rPr>
              <a:t> </a:t>
            </a:r>
            <a:r>
              <a:rPr sz="900" spc="35" dirty="0">
                <a:solidFill>
                  <a:srgbClr val="7F8084"/>
                </a:solidFill>
                <a:latin typeface="Trebuchet MS"/>
                <a:cs typeface="Trebuchet MS"/>
              </a:rPr>
              <a:t>lasting</a:t>
            </a:r>
            <a:r>
              <a:rPr sz="900" spc="-50" dirty="0">
                <a:solidFill>
                  <a:srgbClr val="7F8084"/>
                </a:solidFill>
                <a:latin typeface="Trebuchet MS"/>
                <a:cs typeface="Trebuchet MS"/>
              </a:rPr>
              <a:t> </a:t>
            </a:r>
            <a:r>
              <a:rPr sz="900" spc="50" dirty="0">
                <a:solidFill>
                  <a:srgbClr val="7F8084"/>
                </a:solidFill>
                <a:latin typeface="Trebuchet MS"/>
                <a:cs typeface="Trebuchet MS"/>
              </a:rPr>
              <a:t>impact</a:t>
            </a:r>
            <a:r>
              <a:rPr sz="900" spc="-50" dirty="0">
                <a:solidFill>
                  <a:srgbClr val="7F8084"/>
                </a:solidFill>
                <a:latin typeface="Trebuchet MS"/>
                <a:cs typeface="Trebuchet MS"/>
              </a:rPr>
              <a:t> </a:t>
            </a:r>
            <a:r>
              <a:rPr sz="900" spc="70" dirty="0">
                <a:solidFill>
                  <a:srgbClr val="7F8084"/>
                </a:solidFill>
                <a:latin typeface="Trebuchet MS"/>
                <a:cs typeface="Trebuchet MS"/>
              </a:rPr>
              <a:t>and</a:t>
            </a:r>
            <a:r>
              <a:rPr sz="900" spc="-50" dirty="0">
                <a:solidFill>
                  <a:srgbClr val="7F8084"/>
                </a:solidFill>
                <a:latin typeface="Trebuchet MS"/>
                <a:cs typeface="Trebuchet MS"/>
              </a:rPr>
              <a:t> </a:t>
            </a:r>
            <a:r>
              <a:rPr sz="900" spc="75" dirty="0">
                <a:solidFill>
                  <a:srgbClr val="7F8084"/>
                </a:solidFill>
                <a:latin typeface="Trebuchet MS"/>
                <a:cs typeface="Trebuchet MS"/>
              </a:rPr>
              <a:t>who</a:t>
            </a:r>
            <a:r>
              <a:rPr sz="900" spc="-50" dirty="0">
                <a:solidFill>
                  <a:srgbClr val="7F8084"/>
                </a:solidFill>
                <a:latin typeface="Trebuchet MS"/>
                <a:cs typeface="Trebuchet MS"/>
              </a:rPr>
              <a:t> </a:t>
            </a:r>
            <a:r>
              <a:rPr sz="900" spc="80" dirty="0">
                <a:solidFill>
                  <a:srgbClr val="7F8084"/>
                </a:solidFill>
                <a:latin typeface="Trebuchet MS"/>
                <a:cs typeface="Trebuchet MS"/>
              </a:rPr>
              <a:t>can</a:t>
            </a:r>
            <a:r>
              <a:rPr sz="900" spc="-50" dirty="0">
                <a:solidFill>
                  <a:srgbClr val="7F8084"/>
                </a:solidFill>
                <a:latin typeface="Trebuchet MS"/>
                <a:cs typeface="Trebuchet MS"/>
              </a:rPr>
              <a:t> </a:t>
            </a:r>
            <a:r>
              <a:rPr sz="900" spc="65" dirty="0">
                <a:solidFill>
                  <a:srgbClr val="7F8084"/>
                </a:solidFill>
                <a:latin typeface="Trebuchet MS"/>
                <a:cs typeface="Trebuchet MS"/>
              </a:rPr>
              <a:t>be</a:t>
            </a:r>
            <a:r>
              <a:rPr sz="900" spc="-50" dirty="0">
                <a:solidFill>
                  <a:srgbClr val="7F8084"/>
                </a:solidFill>
                <a:latin typeface="Trebuchet MS"/>
                <a:cs typeface="Trebuchet MS"/>
              </a:rPr>
              <a:t> </a:t>
            </a:r>
            <a:r>
              <a:rPr sz="900" spc="10" dirty="0">
                <a:solidFill>
                  <a:srgbClr val="7F8084"/>
                </a:solidFill>
                <a:latin typeface="Trebuchet MS"/>
                <a:cs typeface="Trebuchet MS"/>
              </a:rPr>
              <a:t>bold,</a:t>
            </a:r>
            <a:r>
              <a:rPr sz="900" spc="-50" dirty="0">
                <a:solidFill>
                  <a:srgbClr val="7F8084"/>
                </a:solidFill>
                <a:latin typeface="Trebuchet MS"/>
                <a:cs typeface="Trebuchet MS"/>
              </a:rPr>
              <a:t> </a:t>
            </a:r>
            <a:r>
              <a:rPr sz="900" spc="15" dirty="0">
                <a:solidFill>
                  <a:srgbClr val="7F8084"/>
                </a:solidFill>
                <a:latin typeface="Trebuchet MS"/>
                <a:cs typeface="Trebuchet MS"/>
              </a:rPr>
              <a:t>radical, </a:t>
            </a:r>
            <a:r>
              <a:rPr sz="900" spc="-254" dirty="0">
                <a:solidFill>
                  <a:srgbClr val="7F8084"/>
                </a:solidFill>
                <a:latin typeface="Trebuchet MS"/>
                <a:cs typeface="Trebuchet MS"/>
              </a:rPr>
              <a:t> </a:t>
            </a:r>
            <a:r>
              <a:rPr sz="900" spc="70" dirty="0">
                <a:solidFill>
                  <a:srgbClr val="7F8084"/>
                </a:solidFill>
                <a:latin typeface="Trebuchet MS"/>
                <a:cs typeface="Trebuchet MS"/>
              </a:rPr>
              <a:t>and</a:t>
            </a:r>
            <a:r>
              <a:rPr sz="900" spc="-55" dirty="0">
                <a:solidFill>
                  <a:srgbClr val="7F8084"/>
                </a:solidFill>
                <a:latin typeface="Trebuchet MS"/>
                <a:cs typeface="Trebuchet MS"/>
              </a:rPr>
              <a:t> </a:t>
            </a:r>
            <a:r>
              <a:rPr sz="900" spc="45" dirty="0">
                <a:solidFill>
                  <a:srgbClr val="7F8084"/>
                </a:solidFill>
                <a:latin typeface="Trebuchet MS"/>
                <a:cs typeface="Trebuchet MS"/>
              </a:rPr>
              <a:t>courageous.</a:t>
            </a:r>
            <a:endParaRPr sz="900">
              <a:latin typeface="Trebuchet MS"/>
              <a:cs typeface="Trebuchet MS"/>
            </a:endParaRPr>
          </a:p>
        </p:txBody>
      </p:sp>
      <p:sp>
        <p:nvSpPr>
          <p:cNvPr id="13" name="object 13"/>
          <p:cNvSpPr txBox="1"/>
          <p:nvPr/>
        </p:nvSpPr>
        <p:spPr>
          <a:xfrm>
            <a:off x="7036899" y="6269225"/>
            <a:ext cx="1281430" cy="330200"/>
          </a:xfrm>
          <a:prstGeom prst="rect">
            <a:avLst/>
          </a:prstGeom>
        </p:spPr>
        <p:txBody>
          <a:bodyPr vert="horz" wrap="square" lIns="0" tIns="27939" rIns="0" bIns="0" rtlCol="0">
            <a:spAutoFit/>
          </a:bodyPr>
          <a:lstStyle/>
          <a:p>
            <a:pPr marL="12700">
              <a:lnSpc>
                <a:spcPct val="100000"/>
              </a:lnSpc>
              <a:spcBef>
                <a:spcPts val="219"/>
              </a:spcBef>
            </a:pPr>
            <a:r>
              <a:rPr sz="900" b="1" spc="-10" dirty="0">
                <a:solidFill>
                  <a:srgbClr val="46A9D6"/>
                </a:solidFill>
                <a:latin typeface="Trebuchet MS"/>
                <a:cs typeface="Trebuchet MS"/>
              </a:rPr>
              <a:t>I</a:t>
            </a:r>
            <a:r>
              <a:rPr sz="900" b="1" dirty="0">
                <a:solidFill>
                  <a:srgbClr val="46A9D6"/>
                </a:solidFill>
                <a:latin typeface="Trebuchet MS"/>
                <a:cs typeface="Trebuchet MS"/>
              </a:rPr>
              <a:t>ai</a:t>
            </a:r>
            <a:r>
              <a:rPr sz="900" b="1" spc="30" dirty="0">
                <a:solidFill>
                  <a:srgbClr val="46A9D6"/>
                </a:solidFill>
                <a:latin typeface="Trebuchet MS"/>
                <a:cs typeface="Trebuchet MS"/>
              </a:rPr>
              <a:t>n</a:t>
            </a:r>
            <a:r>
              <a:rPr sz="900" b="1" spc="-75" dirty="0">
                <a:solidFill>
                  <a:srgbClr val="46A9D6"/>
                </a:solidFill>
                <a:latin typeface="Trebuchet MS"/>
                <a:cs typeface="Trebuchet MS"/>
              </a:rPr>
              <a:t> </a:t>
            </a:r>
            <a:r>
              <a:rPr sz="900" b="1" spc="85" dirty="0">
                <a:solidFill>
                  <a:srgbClr val="46A9D6"/>
                </a:solidFill>
                <a:latin typeface="Trebuchet MS"/>
                <a:cs typeface="Trebuchet MS"/>
              </a:rPr>
              <a:t>Mac</a:t>
            </a:r>
            <a:r>
              <a:rPr sz="900" b="1" spc="25" dirty="0">
                <a:solidFill>
                  <a:srgbClr val="46A9D6"/>
                </a:solidFill>
                <a:latin typeface="Trebuchet MS"/>
                <a:cs typeface="Trebuchet MS"/>
              </a:rPr>
              <a:t>f</a:t>
            </a:r>
            <a:r>
              <a:rPr sz="900" b="1" spc="30" dirty="0">
                <a:solidFill>
                  <a:srgbClr val="46A9D6"/>
                </a:solidFill>
                <a:latin typeface="Trebuchet MS"/>
                <a:cs typeface="Trebuchet MS"/>
              </a:rPr>
              <a:t>ar</a:t>
            </a:r>
            <a:r>
              <a:rPr sz="900" b="1" dirty="0">
                <a:solidFill>
                  <a:srgbClr val="46A9D6"/>
                </a:solidFill>
                <a:latin typeface="Trebuchet MS"/>
                <a:cs typeface="Trebuchet MS"/>
              </a:rPr>
              <a:t>l</a:t>
            </a:r>
            <a:r>
              <a:rPr sz="900" b="1" spc="20" dirty="0">
                <a:solidFill>
                  <a:srgbClr val="46A9D6"/>
                </a:solidFill>
                <a:latin typeface="Trebuchet MS"/>
                <a:cs typeface="Trebuchet MS"/>
              </a:rPr>
              <a:t>ane</a:t>
            </a:r>
            <a:endParaRPr sz="900">
              <a:latin typeface="Trebuchet MS"/>
              <a:cs typeface="Trebuchet MS"/>
            </a:endParaRPr>
          </a:p>
          <a:p>
            <a:pPr marL="12700">
              <a:lnSpc>
                <a:spcPct val="100000"/>
              </a:lnSpc>
              <a:spcBef>
                <a:spcPts val="120"/>
              </a:spcBef>
            </a:pPr>
            <a:r>
              <a:rPr sz="900" spc="40" dirty="0">
                <a:solidFill>
                  <a:srgbClr val="7F8084"/>
                </a:solidFill>
                <a:latin typeface="Trebuchet MS"/>
                <a:cs typeface="Trebuchet MS"/>
              </a:rPr>
              <a:t>Chie</a:t>
            </a:r>
            <a:r>
              <a:rPr sz="900" spc="45" dirty="0">
                <a:solidFill>
                  <a:srgbClr val="7F8084"/>
                </a:solidFill>
                <a:latin typeface="Trebuchet MS"/>
                <a:cs typeface="Trebuchet MS"/>
              </a:rPr>
              <a:t>f</a:t>
            </a:r>
            <a:r>
              <a:rPr sz="900" spc="-50" dirty="0">
                <a:solidFill>
                  <a:srgbClr val="7F8084"/>
                </a:solidFill>
                <a:latin typeface="Trebuchet MS"/>
                <a:cs typeface="Trebuchet MS"/>
              </a:rPr>
              <a:t> </a:t>
            </a:r>
            <a:r>
              <a:rPr sz="900" spc="5" dirty="0">
                <a:solidFill>
                  <a:srgbClr val="7F8084"/>
                </a:solidFill>
                <a:latin typeface="Trebuchet MS"/>
                <a:cs typeface="Trebuchet MS"/>
              </a:rPr>
              <a:t>E</a:t>
            </a:r>
            <a:r>
              <a:rPr sz="900" spc="-15" dirty="0">
                <a:solidFill>
                  <a:srgbClr val="7F8084"/>
                </a:solidFill>
                <a:latin typeface="Trebuchet MS"/>
                <a:cs typeface="Trebuchet MS"/>
              </a:rPr>
              <a:t>x</a:t>
            </a:r>
            <a:r>
              <a:rPr sz="900" spc="20" dirty="0">
                <a:solidFill>
                  <a:srgbClr val="7F8084"/>
                </a:solidFill>
                <a:latin typeface="Trebuchet MS"/>
                <a:cs typeface="Trebuchet MS"/>
              </a:rPr>
              <a:t>ecuti</a:t>
            </a:r>
            <a:r>
              <a:rPr sz="900" spc="10" dirty="0">
                <a:solidFill>
                  <a:srgbClr val="7F8084"/>
                </a:solidFill>
                <a:latin typeface="Trebuchet MS"/>
                <a:cs typeface="Trebuchet MS"/>
              </a:rPr>
              <a:t>v</a:t>
            </a:r>
            <a:r>
              <a:rPr sz="900" spc="55" dirty="0">
                <a:solidFill>
                  <a:srgbClr val="7F8084"/>
                </a:solidFill>
                <a:latin typeface="Trebuchet MS"/>
                <a:cs typeface="Trebuchet MS"/>
              </a:rPr>
              <a:t>e</a:t>
            </a:r>
            <a:r>
              <a:rPr sz="900" spc="-50" dirty="0">
                <a:solidFill>
                  <a:srgbClr val="7F8084"/>
                </a:solidFill>
                <a:latin typeface="Trebuchet MS"/>
                <a:cs typeface="Trebuchet MS"/>
              </a:rPr>
              <a:t> </a:t>
            </a:r>
            <a:r>
              <a:rPr sz="900" spc="25" dirty="0">
                <a:solidFill>
                  <a:srgbClr val="7F8084"/>
                </a:solidFill>
                <a:latin typeface="Trebuchet MS"/>
                <a:cs typeface="Trebuchet MS"/>
              </a:rPr>
              <a:t>Officer</a:t>
            </a:r>
            <a:endParaRPr sz="900">
              <a:latin typeface="Trebuchet MS"/>
              <a:cs typeface="Trebuchet MS"/>
            </a:endParaRPr>
          </a:p>
        </p:txBody>
      </p:sp>
      <p:pic>
        <p:nvPicPr>
          <p:cNvPr id="14" name="object 14"/>
          <p:cNvPicPr/>
          <p:nvPr/>
        </p:nvPicPr>
        <p:blipFill>
          <a:blip r:embed="rId4" cstate="print"/>
          <a:stretch>
            <a:fillRect/>
          </a:stretch>
        </p:blipFill>
        <p:spPr>
          <a:xfrm>
            <a:off x="6959113" y="5298440"/>
            <a:ext cx="1727793" cy="988035"/>
          </a:xfrm>
          <a:prstGeom prst="rect">
            <a:avLst/>
          </a:prstGeom>
        </p:spPr>
      </p:pic>
      <p:pic>
        <p:nvPicPr>
          <p:cNvPr id="15" name="object 15"/>
          <p:cNvPicPr/>
          <p:nvPr/>
        </p:nvPicPr>
        <p:blipFill>
          <a:blip r:embed="rId5" cstate="print"/>
          <a:stretch>
            <a:fillRect/>
          </a:stretch>
        </p:blipFill>
        <p:spPr>
          <a:xfrm>
            <a:off x="7041946" y="5"/>
            <a:ext cx="2713431" cy="2339994"/>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12"/>
            <a:ext cx="10692130" cy="7560309"/>
            <a:chOff x="0" y="12"/>
            <a:chExt cx="10692130" cy="7560309"/>
          </a:xfrm>
        </p:grpSpPr>
        <p:pic>
          <p:nvPicPr>
            <p:cNvPr id="3" name="object 3"/>
            <p:cNvPicPr/>
            <p:nvPr/>
          </p:nvPicPr>
          <p:blipFill>
            <a:blip r:embed="rId2" cstate="print"/>
            <a:stretch>
              <a:fillRect/>
            </a:stretch>
          </p:blipFill>
          <p:spPr>
            <a:xfrm>
              <a:off x="0" y="12"/>
              <a:ext cx="10692003" cy="7559992"/>
            </a:xfrm>
            <a:prstGeom prst="rect">
              <a:avLst/>
            </a:prstGeom>
          </p:spPr>
        </p:pic>
        <p:sp>
          <p:nvSpPr>
            <p:cNvPr id="4" name="object 4"/>
            <p:cNvSpPr/>
            <p:nvPr/>
          </p:nvSpPr>
          <p:spPr>
            <a:xfrm>
              <a:off x="2031687" y="391029"/>
              <a:ext cx="6635115" cy="6781800"/>
            </a:xfrm>
            <a:custGeom>
              <a:avLst/>
              <a:gdLst/>
              <a:ahLst/>
              <a:cxnLst/>
              <a:rect l="l" t="t" r="r" b="b"/>
              <a:pathLst>
                <a:path w="6635115" h="6781800">
                  <a:moveTo>
                    <a:pt x="1730775" y="25400"/>
                  </a:moveTo>
                  <a:lnTo>
                    <a:pt x="1228303" y="25400"/>
                  </a:lnTo>
                  <a:lnTo>
                    <a:pt x="1055466" y="76200"/>
                  </a:lnTo>
                  <a:lnTo>
                    <a:pt x="1013296" y="101600"/>
                  </a:lnTo>
                  <a:lnTo>
                    <a:pt x="971575" y="114300"/>
                  </a:lnTo>
                  <a:lnTo>
                    <a:pt x="930319" y="139700"/>
                  </a:lnTo>
                  <a:lnTo>
                    <a:pt x="849266" y="190500"/>
                  </a:lnTo>
                  <a:lnTo>
                    <a:pt x="770266" y="241300"/>
                  </a:lnTo>
                  <a:lnTo>
                    <a:pt x="731578" y="279400"/>
                  </a:lnTo>
                  <a:lnTo>
                    <a:pt x="693451" y="304800"/>
                  </a:lnTo>
                  <a:lnTo>
                    <a:pt x="655903" y="342900"/>
                  </a:lnTo>
                  <a:lnTo>
                    <a:pt x="618950" y="381000"/>
                  </a:lnTo>
                  <a:lnTo>
                    <a:pt x="582608" y="406400"/>
                  </a:lnTo>
                  <a:lnTo>
                    <a:pt x="547823" y="444500"/>
                  </a:lnTo>
                  <a:lnTo>
                    <a:pt x="514216" y="482600"/>
                  </a:lnTo>
                  <a:lnTo>
                    <a:pt x="481776" y="520700"/>
                  </a:lnTo>
                  <a:lnTo>
                    <a:pt x="450495" y="571500"/>
                  </a:lnTo>
                  <a:lnTo>
                    <a:pt x="420360" y="609600"/>
                  </a:lnTo>
                  <a:lnTo>
                    <a:pt x="391364" y="647700"/>
                  </a:lnTo>
                  <a:lnTo>
                    <a:pt x="363494" y="685800"/>
                  </a:lnTo>
                  <a:lnTo>
                    <a:pt x="336741" y="723900"/>
                  </a:lnTo>
                  <a:lnTo>
                    <a:pt x="311095" y="774700"/>
                  </a:lnTo>
                  <a:lnTo>
                    <a:pt x="286546" y="812800"/>
                  </a:lnTo>
                  <a:lnTo>
                    <a:pt x="263083" y="850900"/>
                  </a:lnTo>
                  <a:lnTo>
                    <a:pt x="240697" y="901700"/>
                  </a:lnTo>
                  <a:lnTo>
                    <a:pt x="219376" y="939800"/>
                  </a:lnTo>
                  <a:lnTo>
                    <a:pt x="199112" y="990600"/>
                  </a:lnTo>
                  <a:lnTo>
                    <a:pt x="179893" y="1028700"/>
                  </a:lnTo>
                  <a:lnTo>
                    <a:pt x="161710" y="1079500"/>
                  </a:lnTo>
                  <a:lnTo>
                    <a:pt x="144553" y="1117600"/>
                  </a:lnTo>
                  <a:lnTo>
                    <a:pt x="128410" y="1168400"/>
                  </a:lnTo>
                  <a:lnTo>
                    <a:pt x="113273" y="1206500"/>
                  </a:lnTo>
                  <a:lnTo>
                    <a:pt x="99131" y="1257300"/>
                  </a:lnTo>
                  <a:lnTo>
                    <a:pt x="85973" y="1308100"/>
                  </a:lnTo>
                  <a:lnTo>
                    <a:pt x="73790" y="1358900"/>
                  </a:lnTo>
                  <a:lnTo>
                    <a:pt x="62571" y="1397000"/>
                  </a:lnTo>
                  <a:lnTo>
                    <a:pt x="52307" y="1447800"/>
                  </a:lnTo>
                  <a:lnTo>
                    <a:pt x="42987" y="1498600"/>
                  </a:lnTo>
                  <a:lnTo>
                    <a:pt x="34600" y="1549400"/>
                  </a:lnTo>
                  <a:lnTo>
                    <a:pt x="27138" y="1600200"/>
                  </a:lnTo>
                  <a:lnTo>
                    <a:pt x="20589" y="1638300"/>
                  </a:lnTo>
                  <a:lnTo>
                    <a:pt x="14943" y="1689100"/>
                  </a:lnTo>
                  <a:lnTo>
                    <a:pt x="10190" y="1739900"/>
                  </a:lnTo>
                  <a:lnTo>
                    <a:pt x="6321" y="1790700"/>
                  </a:lnTo>
                  <a:lnTo>
                    <a:pt x="3321" y="1841500"/>
                  </a:lnTo>
                  <a:lnTo>
                    <a:pt x="1279" y="1892300"/>
                  </a:lnTo>
                  <a:lnTo>
                    <a:pt x="179" y="1943100"/>
                  </a:lnTo>
                  <a:lnTo>
                    <a:pt x="0" y="1993900"/>
                  </a:lnTo>
                  <a:lnTo>
                    <a:pt x="723" y="2044700"/>
                  </a:lnTo>
                  <a:lnTo>
                    <a:pt x="2331" y="2095500"/>
                  </a:lnTo>
                  <a:lnTo>
                    <a:pt x="4805" y="2146300"/>
                  </a:lnTo>
                  <a:lnTo>
                    <a:pt x="8126" y="2197100"/>
                  </a:lnTo>
                  <a:lnTo>
                    <a:pt x="12275" y="2247900"/>
                  </a:lnTo>
                  <a:lnTo>
                    <a:pt x="17234" y="2298700"/>
                  </a:lnTo>
                  <a:lnTo>
                    <a:pt x="22983" y="2349500"/>
                  </a:lnTo>
                  <a:lnTo>
                    <a:pt x="29505" y="2400300"/>
                  </a:lnTo>
                  <a:lnTo>
                    <a:pt x="36781" y="2451100"/>
                  </a:lnTo>
                  <a:lnTo>
                    <a:pt x="44792" y="2489200"/>
                  </a:lnTo>
                  <a:lnTo>
                    <a:pt x="53519" y="2540000"/>
                  </a:lnTo>
                  <a:lnTo>
                    <a:pt x="62945" y="2590800"/>
                  </a:lnTo>
                  <a:lnTo>
                    <a:pt x="73049" y="2641600"/>
                  </a:lnTo>
                  <a:lnTo>
                    <a:pt x="83813" y="2692400"/>
                  </a:lnTo>
                  <a:lnTo>
                    <a:pt x="95220" y="2743200"/>
                  </a:lnTo>
                  <a:lnTo>
                    <a:pt x="107249" y="2781300"/>
                  </a:lnTo>
                  <a:lnTo>
                    <a:pt x="119883" y="2832100"/>
                  </a:lnTo>
                  <a:lnTo>
                    <a:pt x="133103" y="2882900"/>
                  </a:lnTo>
                  <a:lnTo>
                    <a:pt x="146890" y="2933700"/>
                  </a:lnTo>
                  <a:lnTo>
                    <a:pt x="161226" y="2971800"/>
                  </a:lnTo>
                  <a:lnTo>
                    <a:pt x="176091" y="3022600"/>
                  </a:lnTo>
                  <a:lnTo>
                    <a:pt x="191468" y="3073400"/>
                  </a:lnTo>
                  <a:lnTo>
                    <a:pt x="207337" y="3124200"/>
                  </a:lnTo>
                  <a:lnTo>
                    <a:pt x="223680" y="3162300"/>
                  </a:lnTo>
                  <a:lnTo>
                    <a:pt x="240478" y="3213100"/>
                  </a:lnTo>
                  <a:lnTo>
                    <a:pt x="257713" y="3263900"/>
                  </a:lnTo>
                  <a:lnTo>
                    <a:pt x="275366" y="3302000"/>
                  </a:lnTo>
                  <a:lnTo>
                    <a:pt x="293418" y="3352800"/>
                  </a:lnTo>
                  <a:lnTo>
                    <a:pt x="311851" y="3403600"/>
                  </a:lnTo>
                  <a:lnTo>
                    <a:pt x="330645" y="3441700"/>
                  </a:lnTo>
                  <a:lnTo>
                    <a:pt x="349784" y="3492500"/>
                  </a:lnTo>
                  <a:lnTo>
                    <a:pt x="369246" y="3543300"/>
                  </a:lnTo>
                  <a:lnTo>
                    <a:pt x="389015" y="3581400"/>
                  </a:lnTo>
                  <a:lnTo>
                    <a:pt x="409071" y="3632200"/>
                  </a:lnTo>
                  <a:lnTo>
                    <a:pt x="429396" y="3683000"/>
                  </a:lnTo>
                  <a:lnTo>
                    <a:pt x="450509" y="3721100"/>
                  </a:lnTo>
                  <a:lnTo>
                    <a:pt x="472027" y="3771900"/>
                  </a:lnTo>
                  <a:lnTo>
                    <a:pt x="493943" y="3822700"/>
                  </a:lnTo>
                  <a:lnTo>
                    <a:pt x="516254" y="3860800"/>
                  </a:lnTo>
                  <a:lnTo>
                    <a:pt x="538955" y="3911600"/>
                  </a:lnTo>
                  <a:lnTo>
                    <a:pt x="562041" y="3949700"/>
                  </a:lnTo>
                  <a:lnTo>
                    <a:pt x="585509" y="4000500"/>
                  </a:lnTo>
                  <a:lnTo>
                    <a:pt x="609352" y="4051300"/>
                  </a:lnTo>
                  <a:lnTo>
                    <a:pt x="633568" y="4089400"/>
                  </a:lnTo>
                  <a:lnTo>
                    <a:pt x="658151" y="4140200"/>
                  </a:lnTo>
                  <a:lnTo>
                    <a:pt x="683096" y="4178300"/>
                  </a:lnTo>
                  <a:lnTo>
                    <a:pt x="708400" y="4229100"/>
                  </a:lnTo>
                  <a:lnTo>
                    <a:pt x="734057" y="4267200"/>
                  </a:lnTo>
                  <a:lnTo>
                    <a:pt x="760063" y="4305300"/>
                  </a:lnTo>
                  <a:lnTo>
                    <a:pt x="786414" y="4356100"/>
                  </a:lnTo>
                  <a:lnTo>
                    <a:pt x="813105" y="4394200"/>
                  </a:lnTo>
                  <a:lnTo>
                    <a:pt x="840132" y="4445000"/>
                  </a:lnTo>
                  <a:lnTo>
                    <a:pt x="867489" y="4483100"/>
                  </a:lnTo>
                  <a:lnTo>
                    <a:pt x="895173" y="4521200"/>
                  </a:lnTo>
                  <a:lnTo>
                    <a:pt x="923178" y="4572000"/>
                  </a:lnTo>
                  <a:lnTo>
                    <a:pt x="951501" y="4610100"/>
                  </a:lnTo>
                  <a:lnTo>
                    <a:pt x="980137" y="4648200"/>
                  </a:lnTo>
                  <a:lnTo>
                    <a:pt x="1009081" y="4686300"/>
                  </a:lnTo>
                  <a:lnTo>
                    <a:pt x="1038328" y="4737100"/>
                  </a:lnTo>
                  <a:lnTo>
                    <a:pt x="1067875" y="4775200"/>
                  </a:lnTo>
                  <a:lnTo>
                    <a:pt x="1097716" y="4813300"/>
                  </a:lnTo>
                  <a:lnTo>
                    <a:pt x="1127848" y="4851400"/>
                  </a:lnTo>
                  <a:lnTo>
                    <a:pt x="1158265" y="4889500"/>
                  </a:lnTo>
                  <a:lnTo>
                    <a:pt x="1188962" y="4940300"/>
                  </a:lnTo>
                  <a:lnTo>
                    <a:pt x="1219937" y="4978400"/>
                  </a:lnTo>
                  <a:lnTo>
                    <a:pt x="1251183" y="5016500"/>
                  </a:lnTo>
                  <a:lnTo>
                    <a:pt x="1282696" y="5054600"/>
                  </a:lnTo>
                  <a:lnTo>
                    <a:pt x="1346507" y="5130800"/>
                  </a:lnTo>
                  <a:lnTo>
                    <a:pt x="1411333" y="5207000"/>
                  </a:lnTo>
                  <a:lnTo>
                    <a:pt x="1477137" y="5283200"/>
                  </a:lnTo>
                  <a:lnTo>
                    <a:pt x="1543883" y="5359400"/>
                  </a:lnTo>
                  <a:lnTo>
                    <a:pt x="1611535" y="5435600"/>
                  </a:lnTo>
                  <a:lnTo>
                    <a:pt x="1680056" y="5511800"/>
                  </a:lnTo>
                  <a:lnTo>
                    <a:pt x="1784389" y="5626100"/>
                  </a:lnTo>
                  <a:lnTo>
                    <a:pt x="1890474" y="5740400"/>
                  </a:lnTo>
                  <a:lnTo>
                    <a:pt x="1926204" y="5765800"/>
                  </a:lnTo>
                  <a:lnTo>
                    <a:pt x="1998189" y="5842000"/>
                  </a:lnTo>
                  <a:lnTo>
                    <a:pt x="2107617" y="5956300"/>
                  </a:lnTo>
                  <a:lnTo>
                    <a:pt x="2144389" y="5981700"/>
                  </a:lnTo>
                  <a:lnTo>
                    <a:pt x="2293124" y="6134100"/>
                  </a:lnTo>
                  <a:lnTo>
                    <a:pt x="2330750" y="6159500"/>
                  </a:lnTo>
                  <a:lnTo>
                    <a:pt x="2406573" y="6235700"/>
                  </a:lnTo>
                  <a:lnTo>
                    <a:pt x="2444783" y="6261100"/>
                  </a:lnTo>
                  <a:lnTo>
                    <a:pt x="2521830" y="6337300"/>
                  </a:lnTo>
                  <a:lnTo>
                    <a:pt x="2560680" y="6362700"/>
                  </a:lnTo>
                  <a:lnTo>
                    <a:pt x="2639061" y="6438900"/>
                  </a:lnTo>
                  <a:lnTo>
                    <a:pt x="2678604" y="6464300"/>
                  </a:lnTo>
                  <a:lnTo>
                    <a:pt x="2718391" y="6502400"/>
                  </a:lnTo>
                  <a:lnTo>
                    <a:pt x="2758428" y="6527800"/>
                  </a:lnTo>
                  <a:lnTo>
                    <a:pt x="2798720" y="6565900"/>
                  </a:lnTo>
                  <a:lnTo>
                    <a:pt x="2838175" y="6591300"/>
                  </a:lnTo>
                  <a:lnTo>
                    <a:pt x="2878413" y="6616700"/>
                  </a:lnTo>
                  <a:lnTo>
                    <a:pt x="2919411" y="6642100"/>
                  </a:lnTo>
                  <a:lnTo>
                    <a:pt x="2961150" y="6667500"/>
                  </a:lnTo>
                  <a:lnTo>
                    <a:pt x="3003608" y="6692900"/>
                  </a:lnTo>
                  <a:lnTo>
                    <a:pt x="3046764" y="6705600"/>
                  </a:lnTo>
                  <a:lnTo>
                    <a:pt x="3090596" y="6731000"/>
                  </a:lnTo>
                  <a:lnTo>
                    <a:pt x="3225939" y="6769100"/>
                  </a:lnTo>
                  <a:lnTo>
                    <a:pt x="3272264" y="6769100"/>
                  </a:lnTo>
                  <a:lnTo>
                    <a:pt x="3319161" y="6781800"/>
                  </a:lnTo>
                  <a:lnTo>
                    <a:pt x="3561454" y="6781800"/>
                  </a:lnTo>
                  <a:lnTo>
                    <a:pt x="3758317" y="6731000"/>
                  </a:lnTo>
                  <a:lnTo>
                    <a:pt x="3851155" y="6705600"/>
                  </a:lnTo>
                  <a:lnTo>
                    <a:pt x="3896147" y="6680200"/>
                  </a:lnTo>
                  <a:lnTo>
                    <a:pt x="3940196" y="6654800"/>
                  </a:lnTo>
                  <a:lnTo>
                    <a:pt x="3983311" y="6642100"/>
                  </a:lnTo>
                  <a:lnTo>
                    <a:pt x="4025499" y="6616700"/>
                  </a:lnTo>
                  <a:lnTo>
                    <a:pt x="4066767" y="6591300"/>
                  </a:lnTo>
                  <a:lnTo>
                    <a:pt x="4107123" y="6565900"/>
                  </a:lnTo>
                  <a:lnTo>
                    <a:pt x="4146574" y="6527800"/>
                  </a:lnTo>
                  <a:lnTo>
                    <a:pt x="4185128" y="6502400"/>
                  </a:lnTo>
                  <a:lnTo>
                    <a:pt x="4222791" y="6464300"/>
                  </a:lnTo>
                  <a:lnTo>
                    <a:pt x="4259573" y="6438900"/>
                  </a:lnTo>
                  <a:lnTo>
                    <a:pt x="3419158" y="6438900"/>
                  </a:lnTo>
                  <a:lnTo>
                    <a:pt x="3316804" y="6413500"/>
                  </a:lnTo>
                  <a:lnTo>
                    <a:pt x="3174473" y="6375400"/>
                  </a:lnTo>
                  <a:lnTo>
                    <a:pt x="3127689" y="6350000"/>
                  </a:lnTo>
                  <a:lnTo>
                    <a:pt x="3081930" y="6324600"/>
                  </a:lnTo>
                  <a:lnTo>
                    <a:pt x="3037614" y="6311900"/>
                  </a:lnTo>
                  <a:lnTo>
                    <a:pt x="2995157" y="6286500"/>
                  </a:lnTo>
                  <a:lnTo>
                    <a:pt x="2954977" y="6248400"/>
                  </a:lnTo>
                  <a:lnTo>
                    <a:pt x="2917491" y="6223000"/>
                  </a:lnTo>
                  <a:lnTo>
                    <a:pt x="2879632" y="6184900"/>
                  </a:lnTo>
                  <a:lnTo>
                    <a:pt x="2841883" y="6159500"/>
                  </a:lnTo>
                  <a:lnTo>
                    <a:pt x="2766725" y="6083300"/>
                  </a:lnTo>
                  <a:lnTo>
                    <a:pt x="2729325" y="6057900"/>
                  </a:lnTo>
                  <a:lnTo>
                    <a:pt x="2654903" y="5981700"/>
                  </a:lnTo>
                  <a:lnTo>
                    <a:pt x="2617888" y="5956300"/>
                  </a:lnTo>
                  <a:lnTo>
                    <a:pt x="2544272" y="5880100"/>
                  </a:lnTo>
                  <a:lnTo>
                    <a:pt x="2507679" y="5854700"/>
                  </a:lnTo>
                  <a:lnTo>
                    <a:pt x="2434940" y="5778500"/>
                  </a:lnTo>
                  <a:lnTo>
                    <a:pt x="2398803" y="5753100"/>
                  </a:lnTo>
                  <a:lnTo>
                    <a:pt x="2291369" y="5638800"/>
                  </a:lnTo>
                  <a:lnTo>
                    <a:pt x="2255896" y="5613400"/>
                  </a:lnTo>
                  <a:lnTo>
                    <a:pt x="2150548" y="5499100"/>
                  </a:lnTo>
                  <a:lnTo>
                    <a:pt x="2115803" y="5461000"/>
                  </a:lnTo>
                  <a:lnTo>
                    <a:pt x="2081249" y="5435600"/>
                  </a:lnTo>
                  <a:lnTo>
                    <a:pt x="1978777" y="5321300"/>
                  </a:lnTo>
                  <a:lnTo>
                    <a:pt x="1911494" y="5245100"/>
                  </a:lnTo>
                  <a:lnTo>
                    <a:pt x="1845073" y="5168900"/>
                  </a:lnTo>
                  <a:lnTo>
                    <a:pt x="1812195" y="5130800"/>
                  </a:lnTo>
                  <a:lnTo>
                    <a:pt x="1779545" y="5105400"/>
                  </a:lnTo>
                  <a:lnTo>
                    <a:pt x="1714941" y="5029200"/>
                  </a:lnTo>
                  <a:lnTo>
                    <a:pt x="1651295" y="4953000"/>
                  </a:lnTo>
                  <a:lnTo>
                    <a:pt x="1588637" y="4876800"/>
                  </a:lnTo>
                  <a:lnTo>
                    <a:pt x="1557688" y="4838700"/>
                  </a:lnTo>
                  <a:lnTo>
                    <a:pt x="1526999" y="4787900"/>
                  </a:lnTo>
                  <a:lnTo>
                    <a:pt x="1496572" y="4749800"/>
                  </a:lnTo>
                  <a:lnTo>
                    <a:pt x="1466412" y="4711700"/>
                  </a:lnTo>
                  <a:lnTo>
                    <a:pt x="1436523" y="4673600"/>
                  </a:lnTo>
                  <a:lnTo>
                    <a:pt x="1406909" y="4635500"/>
                  </a:lnTo>
                  <a:lnTo>
                    <a:pt x="1377573" y="4597400"/>
                  </a:lnTo>
                  <a:lnTo>
                    <a:pt x="1348520" y="4559300"/>
                  </a:lnTo>
                  <a:lnTo>
                    <a:pt x="1319754" y="4521200"/>
                  </a:lnTo>
                  <a:lnTo>
                    <a:pt x="1291278" y="4470400"/>
                  </a:lnTo>
                  <a:lnTo>
                    <a:pt x="1263097" y="4432300"/>
                  </a:lnTo>
                  <a:lnTo>
                    <a:pt x="1235214" y="4394200"/>
                  </a:lnTo>
                  <a:lnTo>
                    <a:pt x="1207634" y="4356100"/>
                  </a:lnTo>
                  <a:lnTo>
                    <a:pt x="1180360" y="4318000"/>
                  </a:lnTo>
                  <a:lnTo>
                    <a:pt x="1153396" y="4267200"/>
                  </a:lnTo>
                  <a:lnTo>
                    <a:pt x="1126747" y="4229100"/>
                  </a:lnTo>
                  <a:lnTo>
                    <a:pt x="1100415" y="4191000"/>
                  </a:lnTo>
                  <a:lnTo>
                    <a:pt x="1074407" y="4140200"/>
                  </a:lnTo>
                  <a:lnTo>
                    <a:pt x="1048724" y="4102100"/>
                  </a:lnTo>
                  <a:lnTo>
                    <a:pt x="1023371" y="4064000"/>
                  </a:lnTo>
                  <a:lnTo>
                    <a:pt x="998352" y="4013200"/>
                  </a:lnTo>
                  <a:lnTo>
                    <a:pt x="973672" y="3975100"/>
                  </a:lnTo>
                  <a:lnTo>
                    <a:pt x="949333" y="3924300"/>
                  </a:lnTo>
                  <a:lnTo>
                    <a:pt x="925340" y="3886200"/>
                  </a:lnTo>
                  <a:lnTo>
                    <a:pt x="901697" y="3835400"/>
                  </a:lnTo>
                  <a:lnTo>
                    <a:pt x="878408" y="3797300"/>
                  </a:lnTo>
                  <a:lnTo>
                    <a:pt x="855477" y="3746500"/>
                  </a:lnTo>
                  <a:lnTo>
                    <a:pt x="832907" y="3708400"/>
                  </a:lnTo>
                  <a:lnTo>
                    <a:pt x="810703" y="3657600"/>
                  </a:lnTo>
                  <a:lnTo>
                    <a:pt x="788869" y="3619500"/>
                  </a:lnTo>
                  <a:lnTo>
                    <a:pt x="767408" y="3568700"/>
                  </a:lnTo>
                  <a:lnTo>
                    <a:pt x="746325" y="3517900"/>
                  </a:lnTo>
                  <a:lnTo>
                    <a:pt x="725624" y="3479800"/>
                  </a:lnTo>
                  <a:lnTo>
                    <a:pt x="705308" y="3429000"/>
                  </a:lnTo>
                  <a:lnTo>
                    <a:pt x="685381" y="3378200"/>
                  </a:lnTo>
                  <a:lnTo>
                    <a:pt x="665847" y="3340100"/>
                  </a:lnTo>
                  <a:lnTo>
                    <a:pt x="646711" y="3289300"/>
                  </a:lnTo>
                  <a:lnTo>
                    <a:pt x="627976" y="3238500"/>
                  </a:lnTo>
                  <a:lnTo>
                    <a:pt x="609647" y="3187700"/>
                  </a:lnTo>
                  <a:lnTo>
                    <a:pt x="591852" y="3149600"/>
                  </a:lnTo>
                  <a:lnTo>
                    <a:pt x="574379" y="3098800"/>
                  </a:lnTo>
                  <a:lnTo>
                    <a:pt x="557265" y="3048000"/>
                  </a:lnTo>
                  <a:lnTo>
                    <a:pt x="540547" y="2997200"/>
                  </a:lnTo>
                  <a:lnTo>
                    <a:pt x="524263" y="2946400"/>
                  </a:lnTo>
                  <a:lnTo>
                    <a:pt x="508449" y="2908300"/>
                  </a:lnTo>
                  <a:lnTo>
                    <a:pt x="493144" y="2857500"/>
                  </a:lnTo>
                  <a:lnTo>
                    <a:pt x="478383" y="2806700"/>
                  </a:lnTo>
                  <a:lnTo>
                    <a:pt x="464205" y="2755900"/>
                  </a:lnTo>
                  <a:lnTo>
                    <a:pt x="450647" y="2705100"/>
                  </a:lnTo>
                  <a:lnTo>
                    <a:pt x="437745" y="2654300"/>
                  </a:lnTo>
                  <a:lnTo>
                    <a:pt x="425537" y="2603500"/>
                  </a:lnTo>
                  <a:lnTo>
                    <a:pt x="414060" y="2565400"/>
                  </a:lnTo>
                  <a:lnTo>
                    <a:pt x="403352" y="2514600"/>
                  </a:lnTo>
                  <a:lnTo>
                    <a:pt x="393449" y="2463800"/>
                  </a:lnTo>
                  <a:lnTo>
                    <a:pt x="384389" y="2413000"/>
                  </a:lnTo>
                  <a:lnTo>
                    <a:pt x="376208" y="2362200"/>
                  </a:lnTo>
                  <a:lnTo>
                    <a:pt x="368945" y="2311400"/>
                  </a:lnTo>
                  <a:lnTo>
                    <a:pt x="362636" y="2260600"/>
                  </a:lnTo>
                  <a:lnTo>
                    <a:pt x="357319" y="2209800"/>
                  </a:lnTo>
                  <a:lnTo>
                    <a:pt x="353030" y="2159000"/>
                  </a:lnTo>
                  <a:lnTo>
                    <a:pt x="349807" y="2108200"/>
                  </a:lnTo>
                  <a:lnTo>
                    <a:pt x="347687" y="2057400"/>
                  </a:lnTo>
                  <a:lnTo>
                    <a:pt x="346708" y="2006600"/>
                  </a:lnTo>
                  <a:lnTo>
                    <a:pt x="346906" y="1955800"/>
                  </a:lnTo>
                  <a:lnTo>
                    <a:pt x="348319" y="1905000"/>
                  </a:lnTo>
                  <a:lnTo>
                    <a:pt x="350854" y="1854200"/>
                  </a:lnTo>
                  <a:lnTo>
                    <a:pt x="354407" y="1803400"/>
                  </a:lnTo>
                  <a:lnTo>
                    <a:pt x="358996" y="1752600"/>
                  </a:lnTo>
                  <a:lnTo>
                    <a:pt x="364639" y="1701800"/>
                  </a:lnTo>
                  <a:lnTo>
                    <a:pt x="371355" y="1651000"/>
                  </a:lnTo>
                  <a:lnTo>
                    <a:pt x="379160" y="1600200"/>
                  </a:lnTo>
                  <a:lnTo>
                    <a:pt x="388073" y="1549400"/>
                  </a:lnTo>
                  <a:lnTo>
                    <a:pt x="398112" y="1498600"/>
                  </a:lnTo>
                  <a:lnTo>
                    <a:pt x="409294" y="1447800"/>
                  </a:lnTo>
                  <a:lnTo>
                    <a:pt x="421638" y="1409700"/>
                  </a:lnTo>
                  <a:lnTo>
                    <a:pt x="435161" y="1358900"/>
                  </a:lnTo>
                  <a:lnTo>
                    <a:pt x="449882" y="1308100"/>
                  </a:lnTo>
                  <a:lnTo>
                    <a:pt x="465818" y="1270000"/>
                  </a:lnTo>
                  <a:lnTo>
                    <a:pt x="482986" y="1219200"/>
                  </a:lnTo>
                  <a:lnTo>
                    <a:pt x="501406" y="1168400"/>
                  </a:lnTo>
                  <a:lnTo>
                    <a:pt x="521095" y="1130300"/>
                  </a:lnTo>
                  <a:lnTo>
                    <a:pt x="542070" y="1079500"/>
                  </a:lnTo>
                  <a:lnTo>
                    <a:pt x="564351" y="1041400"/>
                  </a:lnTo>
                  <a:lnTo>
                    <a:pt x="587953" y="990600"/>
                  </a:lnTo>
                  <a:lnTo>
                    <a:pt x="612896" y="952500"/>
                  </a:lnTo>
                  <a:lnTo>
                    <a:pt x="639198" y="914400"/>
                  </a:lnTo>
                  <a:lnTo>
                    <a:pt x="666876" y="863600"/>
                  </a:lnTo>
                  <a:lnTo>
                    <a:pt x="695948" y="825500"/>
                  </a:lnTo>
                  <a:lnTo>
                    <a:pt x="726432" y="787400"/>
                  </a:lnTo>
                  <a:lnTo>
                    <a:pt x="758346" y="749300"/>
                  </a:lnTo>
                  <a:lnTo>
                    <a:pt x="791708" y="711200"/>
                  </a:lnTo>
                  <a:lnTo>
                    <a:pt x="826535" y="673100"/>
                  </a:lnTo>
                  <a:lnTo>
                    <a:pt x="862847" y="635000"/>
                  </a:lnTo>
                  <a:lnTo>
                    <a:pt x="901051" y="596900"/>
                  </a:lnTo>
                  <a:lnTo>
                    <a:pt x="939945" y="558800"/>
                  </a:lnTo>
                  <a:lnTo>
                    <a:pt x="979514" y="520700"/>
                  </a:lnTo>
                  <a:lnTo>
                    <a:pt x="1060614" y="469900"/>
                  </a:lnTo>
                  <a:lnTo>
                    <a:pt x="1102115" y="444500"/>
                  </a:lnTo>
                  <a:lnTo>
                    <a:pt x="1144228" y="431800"/>
                  </a:lnTo>
                  <a:lnTo>
                    <a:pt x="1186939" y="406400"/>
                  </a:lnTo>
                  <a:lnTo>
                    <a:pt x="1363451" y="355600"/>
                  </a:lnTo>
                  <a:lnTo>
                    <a:pt x="2426186" y="355600"/>
                  </a:lnTo>
                  <a:lnTo>
                    <a:pt x="2406373" y="342900"/>
                  </a:lnTo>
                  <a:lnTo>
                    <a:pt x="2366016" y="317500"/>
                  </a:lnTo>
                  <a:lnTo>
                    <a:pt x="2324920" y="292100"/>
                  </a:lnTo>
                  <a:lnTo>
                    <a:pt x="2283076" y="266700"/>
                  </a:lnTo>
                  <a:lnTo>
                    <a:pt x="2240477" y="241300"/>
                  </a:lnTo>
                  <a:lnTo>
                    <a:pt x="2197113" y="215900"/>
                  </a:lnTo>
                  <a:lnTo>
                    <a:pt x="2152976" y="190500"/>
                  </a:lnTo>
                  <a:lnTo>
                    <a:pt x="2062349" y="139700"/>
                  </a:lnTo>
                  <a:lnTo>
                    <a:pt x="2015842" y="127000"/>
                  </a:lnTo>
                  <a:lnTo>
                    <a:pt x="1968008" y="101600"/>
                  </a:lnTo>
                  <a:lnTo>
                    <a:pt x="1920282" y="88900"/>
                  </a:lnTo>
                  <a:lnTo>
                    <a:pt x="1872680" y="63500"/>
                  </a:lnTo>
                  <a:lnTo>
                    <a:pt x="1730775" y="25400"/>
                  </a:lnTo>
                  <a:close/>
                </a:path>
                <a:path w="6635115" h="6781800">
                  <a:moveTo>
                    <a:pt x="6098156" y="355600"/>
                  </a:moveTo>
                  <a:lnTo>
                    <a:pt x="5228529" y="355600"/>
                  </a:lnTo>
                  <a:lnTo>
                    <a:pt x="5278278" y="368300"/>
                  </a:lnTo>
                  <a:lnTo>
                    <a:pt x="5328130" y="368300"/>
                  </a:lnTo>
                  <a:lnTo>
                    <a:pt x="5429787" y="393700"/>
                  </a:lnTo>
                  <a:lnTo>
                    <a:pt x="5527777" y="419100"/>
                  </a:lnTo>
                  <a:lnTo>
                    <a:pt x="5574040" y="431800"/>
                  </a:lnTo>
                  <a:lnTo>
                    <a:pt x="5618515" y="457200"/>
                  </a:lnTo>
                  <a:lnTo>
                    <a:pt x="5661224" y="482600"/>
                  </a:lnTo>
                  <a:lnTo>
                    <a:pt x="5702191" y="495300"/>
                  </a:lnTo>
                  <a:lnTo>
                    <a:pt x="5741441" y="520700"/>
                  </a:lnTo>
                  <a:lnTo>
                    <a:pt x="5778997" y="558800"/>
                  </a:lnTo>
                  <a:lnTo>
                    <a:pt x="5814882" y="584200"/>
                  </a:lnTo>
                  <a:lnTo>
                    <a:pt x="5849121" y="609600"/>
                  </a:lnTo>
                  <a:lnTo>
                    <a:pt x="5881736" y="647700"/>
                  </a:lnTo>
                  <a:lnTo>
                    <a:pt x="5912753" y="685800"/>
                  </a:lnTo>
                  <a:lnTo>
                    <a:pt x="5942194" y="711200"/>
                  </a:lnTo>
                  <a:lnTo>
                    <a:pt x="5970084" y="749300"/>
                  </a:lnTo>
                  <a:lnTo>
                    <a:pt x="5996446" y="787400"/>
                  </a:lnTo>
                  <a:lnTo>
                    <a:pt x="6021303" y="838200"/>
                  </a:lnTo>
                  <a:lnTo>
                    <a:pt x="6044680" y="876300"/>
                  </a:lnTo>
                  <a:lnTo>
                    <a:pt x="6066601" y="914400"/>
                  </a:lnTo>
                  <a:lnTo>
                    <a:pt x="6087088" y="965200"/>
                  </a:lnTo>
                  <a:lnTo>
                    <a:pt x="6106167" y="1016000"/>
                  </a:lnTo>
                  <a:lnTo>
                    <a:pt x="6123860" y="1066800"/>
                  </a:lnTo>
                  <a:lnTo>
                    <a:pt x="6140355" y="1104900"/>
                  </a:lnTo>
                  <a:lnTo>
                    <a:pt x="6155875" y="1155700"/>
                  </a:lnTo>
                  <a:lnTo>
                    <a:pt x="6170429" y="1206500"/>
                  </a:lnTo>
                  <a:lnTo>
                    <a:pt x="6184027" y="1257300"/>
                  </a:lnTo>
                  <a:lnTo>
                    <a:pt x="6196680" y="1308100"/>
                  </a:lnTo>
                  <a:lnTo>
                    <a:pt x="6208398" y="1358900"/>
                  </a:lnTo>
                  <a:lnTo>
                    <a:pt x="6219190" y="1409700"/>
                  </a:lnTo>
                  <a:lnTo>
                    <a:pt x="6229067" y="1460500"/>
                  </a:lnTo>
                  <a:lnTo>
                    <a:pt x="6238039" y="1498600"/>
                  </a:lnTo>
                  <a:lnTo>
                    <a:pt x="6246117" y="1549400"/>
                  </a:lnTo>
                  <a:lnTo>
                    <a:pt x="6253310" y="1600200"/>
                  </a:lnTo>
                  <a:lnTo>
                    <a:pt x="6259628" y="1651000"/>
                  </a:lnTo>
                  <a:lnTo>
                    <a:pt x="6265082" y="1701800"/>
                  </a:lnTo>
                  <a:lnTo>
                    <a:pt x="6269682" y="1752600"/>
                  </a:lnTo>
                  <a:lnTo>
                    <a:pt x="6273437" y="1803400"/>
                  </a:lnTo>
                  <a:lnTo>
                    <a:pt x="6276359" y="1841500"/>
                  </a:lnTo>
                  <a:lnTo>
                    <a:pt x="6278457" y="1892300"/>
                  </a:lnTo>
                  <a:lnTo>
                    <a:pt x="6279741" y="1943100"/>
                  </a:lnTo>
                  <a:lnTo>
                    <a:pt x="6280102" y="1981200"/>
                  </a:lnTo>
                  <a:lnTo>
                    <a:pt x="6280144" y="2006600"/>
                  </a:lnTo>
                  <a:lnTo>
                    <a:pt x="6279909" y="2044700"/>
                  </a:lnTo>
                  <a:lnTo>
                    <a:pt x="6278813" y="2095500"/>
                  </a:lnTo>
                  <a:lnTo>
                    <a:pt x="6276944" y="2146300"/>
                  </a:lnTo>
                  <a:lnTo>
                    <a:pt x="6274312" y="2197100"/>
                  </a:lnTo>
                  <a:lnTo>
                    <a:pt x="6270928" y="2235200"/>
                  </a:lnTo>
                  <a:lnTo>
                    <a:pt x="6266800" y="2286000"/>
                  </a:lnTo>
                  <a:lnTo>
                    <a:pt x="6261940" y="2336800"/>
                  </a:lnTo>
                  <a:lnTo>
                    <a:pt x="6256358" y="2387600"/>
                  </a:lnTo>
                  <a:lnTo>
                    <a:pt x="6250064" y="2438400"/>
                  </a:lnTo>
                  <a:lnTo>
                    <a:pt x="6243067" y="2489200"/>
                  </a:lnTo>
                  <a:lnTo>
                    <a:pt x="6235378" y="2540000"/>
                  </a:lnTo>
                  <a:lnTo>
                    <a:pt x="6227008" y="2578100"/>
                  </a:lnTo>
                  <a:lnTo>
                    <a:pt x="6217966" y="2628900"/>
                  </a:lnTo>
                  <a:lnTo>
                    <a:pt x="6208262" y="2679700"/>
                  </a:lnTo>
                  <a:lnTo>
                    <a:pt x="6197907" y="2730500"/>
                  </a:lnTo>
                  <a:lnTo>
                    <a:pt x="6186911" y="2781300"/>
                  </a:lnTo>
                  <a:lnTo>
                    <a:pt x="6175284" y="2832100"/>
                  </a:lnTo>
                  <a:lnTo>
                    <a:pt x="6163036" y="2870200"/>
                  </a:lnTo>
                  <a:lnTo>
                    <a:pt x="6150176" y="2921000"/>
                  </a:lnTo>
                  <a:lnTo>
                    <a:pt x="6136717" y="2971800"/>
                  </a:lnTo>
                  <a:lnTo>
                    <a:pt x="6122666" y="3022600"/>
                  </a:lnTo>
                  <a:lnTo>
                    <a:pt x="6108036" y="3073400"/>
                  </a:lnTo>
                  <a:lnTo>
                    <a:pt x="6092786" y="3124200"/>
                  </a:lnTo>
                  <a:lnTo>
                    <a:pt x="6077094" y="3175000"/>
                  </a:lnTo>
                  <a:lnTo>
                    <a:pt x="6060964" y="3213100"/>
                  </a:lnTo>
                  <a:lnTo>
                    <a:pt x="6044400" y="3263900"/>
                  </a:lnTo>
                  <a:lnTo>
                    <a:pt x="6027406" y="3314700"/>
                  </a:lnTo>
                  <a:lnTo>
                    <a:pt x="6009986" y="3365500"/>
                  </a:lnTo>
                  <a:lnTo>
                    <a:pt x="5992145" y="3416300"/>
                  </a:lnTo>
                  <a:lnTo>
                    <a:pt x="5973887" y="3454400"/>
                  </a:lnTo>
                  <a:lnTo>
                    <a:pt x="5955215" y="3505200"/>
                  </a:lnTo>
                  <a:lnTo>
                    <a:pt x="5936134" y="3556000"/>
                  </a:lnTo>
                  <a:lnTo>
                    <a:pt x="5916649" y="3594100"/>
                  </a:lnTo>
                  <a:lnTo>
                    <a:pt x="5896763" y="3644900"/>
                  </a:lnTo>
                  <a:lnTo>
                    <a:pt x="5876480" y="3695700"/>
                  </a:lnTo>
                  <a:lnTo>
                    <a:pt x="5855805" y="3733800"/>
                  </a:lnTo>
                  <a:lnTo>
                    <a:pt x="5834742" y="3784600"/>
                  </a:lnTo>
                  <a:lnTo>
                    <a:pt x="5813295" y="3822700"/>
                  </a:lnTo>
                  <a:lnTo>
                    <a:pt x="5791468" y="3873500"/>
                  </a:lnTo>
                  <a:lnTo>
                    <a:pt x="5769266" y="3924300"/>
                  </a:lnTo>
                  <a:lnTo>
                    <a:pt x="5746692" y="3962400"/>
                  </a:lnTo>
                  <a:lnTo>
                    <a:pt x="5723750" y="4013200"/>
                  </a:lnTo>
                  <a:lnTo>
                    <a:pt x="5700446" y="4051300"/>
                  </a:lnTo>
                  <a:lnTo>
                    <a:pt x="5676782" y="4102100"/>
                  </a:lnTo>
                  <a:lnTo>
                    <a:pt x="5652764" y="4140200"/>
                  </a:lnTo>
                  <a:lnTo>
                    <a:pt x="5628395" y="4178300"/>
                  </a:lnTo>
                  <a:lnTo>
                    <a:pt x="5603680" y="4229100"/>
                  </a:lnTo>
                  <a:lnTo>
                    <a:pt x="5578622" y="4267200"/>
                  </a:lnTo>
                  <a:lnTo>
                    <a:pt x="5553226" y="4318000"/>
                  </a:lnTo>
                  <a:lnTo>
                    <a:pt x="5527496" y="4356100"/>
                  </a:lnTo>
                  <a:lnTo>
                    <a:pt x="5501437" y="4394200"/>
                  </a:lnTo>
                  <a:lnTo>
                    <a:pt x="5475051" y="4445000"/>
                  </a:lnTo>
                  <a:lnTo>
                    <a:pt x="5448345" y="4483100"/>
                  </a:lnTo>
                  <a:lnTo>
                    <a:pt x="5421321" y="4521200"/>
                  </a:lnTo>
                  <a:lnTo>
                    <a:pt x="5393984" y="4572000"/>
                  </a:lnTo>
                  <a:lnTo>
                    <a:pt x="5366337" y="4610100"/>
                  </a:lnTo>
                  <a:lnTo>
                    <a:pt x="5338387" y="4648200"/>
                  </a:lnTo>
                  <a:lnTo>
                    <a:pt x="5310135" y="4699000"/>
                  </a:lnTo>
                  <a:lnTo>
                    <a:pt x="5281587" y="4737100"/>
                  </a:lnTo>
                  <a:lnTo>
                    <a:pt x="5252747" y="4775200"/>
                  </a:lnTo>
                  <a:lnTo>
                    <a:pt x="5223618" y="4813300"/>
                  </a:lnTo>
                  <a:lnTo>
                    <a:pt x="5194206" y="4864100"/>
                  </a:lnTo>
                  <a:lnTo>
                    <a:pt x="5164514" y="4902200"/>
                  </a:lnTo>
                  <a:lnTo>
                    <a:pt x="5134546" y="4940300"/>
                  </a:lnTo>
                  <a:lnTo>
                    <a:pt x="5104307" y="4978400"/>
                  </a:lnTo>
                  <a:lnTo>
                    <a:pt x="5073800" y="5016500"/>
                  </a:lnTo>
                  <a:lnTo>
                    <a:pt x="5043031" y="5054600"/>
                  </a:lnTo>
                  <a:lnTo>
                    <a:pt x="5012002" y="5105400"/>
                  </a:lnTo>
                  <a:lnTo>
                    <a:pt x="4949185" y="5181600"/>
                  </a:lnTo>
                  <a:lnTo>
                    <a:pt x="4885382" y="5257800"/>
                  </a:lnTo>
                  <a:lnTo>
                    <a:pt x="4820626" y="5334000"/>
                  </a:lnTo>
                  <a:lnTo>
                    <a:pt x="4754952" y="5410200"/>
                  </a:lnTo>
                  <a:lnTo>
                    <a:pt x="4654866" y="5524500"/>
                  </a:lnTo>
                  <a:lnTo>
                    <a:pt x="4587043" y="5600700"/>
                  </a:lnTo>
                  <a:lnTo>
                    <a:pt x="4518247" y="5676900"/>
                  </a:lnTo>
                  <a:lnTo>
                    <a:pt x="4448546" y="5753100"/>
                  </a:lnTo>
                  <a:lnTo>
                    <a:pt x="4342444" y="5867400"/>
                  </a:lnTo>
                  <a:lnTo>
                    <a:pt x="4306697" y="5892800"/>
                  </a:lnTo>
                  <a:lnTo>
                    <a:pt x="4270774" y="5930900"/>
                  </a:lnTo>
                  <a:lnTo>
                    <a:pt x="4125495" y="6083300"/>
                  </a:lnTo>
                  <a:lnTo>
                    <a:pt x="4088820" y="6108700"/>
                  </a:lnTo>
                  <a:lnTo>
                    <a:pt x="4052020" y="6146800"/>
                  </a:lnTo>
                  <a:lnTo>
                    <a:pt x="4015880" y="6184900"/>
                  </a:lnTo>
                  <a:lnTo>
                    <a:pt x="3979032" y="6210300"/>
                  </a:lnTo>
                  <a:lnTo>
                    <a:pt x="3941440" y="6248400"/>
                  </a:lnTo>
                  <a:lnTo>
                    <a:pt x="3903068" y="6273800"/>
                  </a:lnTo>
                  <a:lnTo>
                    <a:pt x="3863881" y="6299200"/>
                  </a:lnTo>
                  <a:lnTo>
                    <a:pt x="3823840" y="6324600"/>
                  </a:lnTo>
                  <a:lnTo>
                    <a:pt x="3782912" y="6350000"/>
                  </a:lnTo>
                  <a:lnTo>
                    <a:pt x="3741058" y="6375400"/>
                  </a:lnTo>
                  <a:lnTo>
                    <a:pt x="3654433" y="6400800"/>
                  </a:lnTo>
                  <a:lnTo>
                    <a:pt x="3516657" y="6438900"/>
                  </a:lnTo>
                  <a:lnTo>
                    <a:pt x="4259573" y="6438900"/>
                  </a:lnTo>
                  <a:lnTo>
                    <a:pt x="4295479" y="6400800"/>
                  </a:lnTo>
                  <a:lnTo>
                    <a:pt x="4331024" y="6362700"/>
                  </a:lnTo>
                  <a:lnTo>
                    <a:pt x="4366546" y="6337300"/>
                  </a:lnTo>
                  <a:lnTo>
                    <a:pt x="4472829" y="6223000"/>
                  </a:lnTo>
                  <a:lnTo>
                    <a:pt x="4508118" y="6197600"/>
                  </a:lnTo>
                  <a:lnTo>
                    <a:pt x="4648213" y="6045200"/>
                  </a:lnTo>
                  <a:lnTo>
                    <a:pt x="4682904" y="6019800"/>
                  </a:lnTo>
                  <a:lnTo>
                    <a:pt x="4785961" y="5905500"/>
                  </a:lnTo>
                  <a:lnTo>
                    <a:pt x="4853681" y="5829300"/>
                  </a:lnTo>
                  <a:lnTo>
                    <a:pt x="4887205" y="5791200"/>
                  </a:lnTo>
                  <a:lnTo>
                    <a:pt x="4920487" y="5765800"/>
                  </a:lnTo>
                  <a:lnTo>
                    <a:pt x="4986270" y="5689600"/>
                  </a:lnTo>
                  <a:lnTo>
                    <a:pt x="5052763" y="5613400"/>
                  </a:lnTo>
                  <a:lnTo>
                    <a:pt x="5085686" y="5562600"/>
                  </a:lnTo>
                  <a:lnTo>
                    <a:pt x="5150863" y="5486400"/>
                  </a:lnTo>
                  <a:lnTo>
                    <a:pt x="5215126" y="5410200"/>
                  </a:lnTo>
                  <a:lnTo>
                    <a:pt x="5278444" y="5334000"/>
                  </a:lnTo>
                  <a:lnTo>
                    <a:pt x="5340787" y="5257800"/>
                  </a:lnTo>
                  <a:lnTo>
                    <a:pt x="5371584" y="5207000"/>
                  </a:lnTo>
                  <a:lnTo>
                    <a:pt x="5402126" y="5168900"/>
                  </a:lnTo>
                  <a:lnTo>
                    <a:pt x="5432409" y="5130800"/>
                  </a:lnTo>
                  <a:lnTo>
                    <a:pt x="5462430" y="5092700"/>
                  </a:lnTo>
                  <a:lnTo>
                    <a:pt x="5492185" y="5054600"/>
                  </a:lnTo>
                  <a:lnTo>
                    <a:pt x="5521669" y="5003800"/>
                  </a:lnTo>
                  <a:lnTo>
                    <a:pt x="5550880" y="4965700"/>
                  </a:lnTo>
                  <a:lnTo>
                    <a:pt x="5579814" y="4927600"/>
                  </a:lnTo>
                  <a:lnTo>
                    <a:pt x="5608466" y="4889500"/>
                  </a:lnTo>
                  <a:lnTo>
                    <a:pt x="5636834" y="4838700"/>
                  </a:lnTo>
                  <a:lnTo>
                    <a:pt x="5664913" y="4800600"/>
                  </a:lnTo>
                  <a:lnTo>
                    <a:pt x="5692699" y="4762500"/>
                  </a:lnTo>
                  <a:lnTo>
                    <a:pt x="5720189" y="4724400"/>
                  </a:lnTo>
                  <a:lnTo>
                    <a:pt x="5747379" y="4673600"/>
                  </a:lnTo>
                  <a:lnTo>
                    <a:pt x="5774266" y="4635500"/>
                  </a:lnTo>
                  <a:lnTo>
                    <a:pt x="5800845" y="4584700"/>
                  </a:lnTo>
                  <a:lnTo>
                    <a:pt x="5827113" y="4546600"/>
                  </a:lnTo>
                  <a:lnTo>
                    <a:pt x="5853066" y="4508500"/>
                  </a:lnTo>
                  <a:lnTo>
                    <a:pt x="5878700" y="4457700"/>
                  </a:lnTo>
                  <a:lnTo>
                    <a:pt x="5904012" y="4419600"/>
                  </a:lnTo>
                  <a:lnTo>
                    <a:pt x="5928997" y="4368800"/>
                  </a:lnTo>
                  <a:lnTo>
                    <a:pt x="5953653" y="4330700"/>
                  </a:lnTo>
                  <a:lnTo>
                    <a:pt x="5977975" y="4292600"/>
                  </a:lnTo>
                  <a:lnTo>
                    <a:pt x="6001959" y="4241800"/>
                  </a:lnTo>
                  <a:lnTo>
                    <a:pt x="6025602" y="4203700"/>
                  </a:lnTo>
                  <a:lnTo>
                    <a:pt x="6048901" y="4152900"/>
                  </a:lnTo>
                  <a:lnTo>
                    <a:pt x="6071850" y="4114800"/>
                  </a:lnTo>
                  <a:lnTo>
                    <a:pt x="6094447" y="4064000"/>
                  </a:lnTo>
                  <a:lnTo>
                    <a:pt x="6116688" y="4013200"/>
                  </a:lnTo>
                  <a:lnTo>
                    <a:pt x="6138569" y="3975100"/>
                  </a:lnTo>
                  <a:lnTo>
                    <a:pt x="6160087" y="3924300"/>
                  </a:lnTo>
                  <a:lnTo>
                    <a:pt x="6181236" y="3886200"/>
                  </a:lnTo>
                  <a:lnTo>
                    <a:pt x="6202015" y="3835400"/>
                  </a:lnTo>
                  <a:lnTo>
                    <a:pt x="6222419" y="3784600"/>
                  </a:lnTo>
                  <a:lnTo>
                    <a:pt x="6242444" y="3746500"/>
                  </a:lnTo>
                  <a:lnTo>
                    <a:pt x="6262086" y="3695700"/>
                  </a:lnTo>
                  <a:lnTo>
                    <a:pt x="6281342" y="3644900"/>
                  </a:lnTo>
                  <a:lnTo>
                    <a:pt x="6300208" y="3606800"/>
                  </a:lnTo>
                  <a:lnTo>
                    <a:pt x="6318681" y="3556000"/>
                  </a:lnTo>
                  <a:lnTo>
                    <a:pt x="6336756" y="3505200"/>
                  </a:lnTo>
                  <a:lnTo>
                    <a:pt x="6354430" y="3454400"/>
                  </a:lnTo>
                  <a:lnTo>
                    <a:pt x="6371699" y="3416300"/>
                  </a:lnTo>
                  <a:lnTo>
                    <a:pt x="6388559" y="3365500"/>
                  </a:lnTo>
                  <a:lnTo>
                    <a:pt x="6405007" y="3314700"/>
                  </a:lnTo>
                  <a:lnTo>
                    <a:pt x="6421038" y="3263900"/>
                  </a:lnTo>
                  <a:lnTo>
                    <a:pt x="6436650" y="3213100"/>
                  </a:lnTo>
                  <a:lnTo>
                    <a:pt x="6451837" y="3175000"/>
                  </a:lnTo>
                  <a:lnTo>
                    <a:pt x="6466491" y="3124200"/>
                  </a:lnTo>
                  <a:lnTo>
                    <a:pt x="6480584" y="3073400"/>
                  </a:lnTo>
                  <a:lnTo>
                    <a:pt x="6494110" y="3022600"/>
                  </a:lnTo>
                  <a:lnTo>
                    <a:pt x="6507060" y="2971800"/>
                  </a:lnTo>
                  <a:lnTo>
                    <a:pt x="6519430" y="2921000"/>
                  </a:lnTo>
                  <a:lnTo>
                    <a:pt x="6531211" y="2870200"/>
                  </a:lnTo>
                  <a:lnTo>
                    <a:pt x="6542397" y="2819400"/>
                  </a:lnTo>
                  <a:lnTo>
                    <a:pt x="6552980" y="2781300"/>
                  </a:lnTo>
                  <a:lnTo>
                    <a:pt x="6562954" y="2730500"/>
                  </a:lnTo>
                  <a:lnTo>
                    <a:pt x="6572313" y="2679700"/>
                  </a:lnTo>
                  <a:lnTo>
                    <a:pt x="6581048" y="2628900"/>
                  </a:lnTo>
                  <a:lnTo>
                    <a:pt x="6589153" y="2578100"/>
                  </a:lnTo>
                  <a:lnTo>
                    <a:pt x="6596622" y="2527300"/>
                  </a:lnTo>
                  <a:lnTo>
                    <a:pt x="6603447" y="2476500"/>
                  </a:lnTo>
                  <a:lnTo>
                    <a:pt x="6609621" y="2425700"/>
                  </a:lnTo>
                  <a:lnTo>
                    <a:pt x="6615138" y="2374900"/>
                  </a:lnTo>
                  <a:lnTo>
                    <a:pt x="6619990" y="2336800"/>
                  </a:lnTo>
                  <a:lnTo>
                    <a:pt x="6624171" y="2286000"/>
                  </a:lnTo>
                  <a:lnTo>
                    <a:pt x="6627674" y="2235200"/>
                  </a:lnTo>
                  <a:lnTo>
                    <a:pt x="6630491" y="2184400"/>
                  </a:lnTo>
                  <a:lnTo>
                    <a:pt x="6632617" y="2133600"/>
                  </a:lnTo>
                  <a:lnTo>
                    <a:pt x="6634043" y="2082800"/>
                  </a:lnTo>
                  <a:lnTo>
                    <a:pt x="6634763" y="2032000"/>
                  </a:lnTo>
                  <a:lnTo>
                    <a:pt x="6634771" y="1981200"/>
                  </a:lnTo>
                  <a:lnTo>
                    <a:pt x="6634058" y="1943100"/>
                  </a:lnTo>
                  <a:lnTo>
                    <a:pt x="6632619" y="1892300"/>
                  </a:lnTo>
                  <a:lnTo>
                    <a:pt x="6630447" y="1841500"/>
                  </a:lnTo>
                  <a:lnTo>
                    <a:pt x="6627534" y="1790700"/>
                  </a:lnTo>
                  <a:lnTo>
                    <a:pt x="6623873" y="1739900"/>
                  </a:lnTo>
                  <a:lnTo>
                    <a:pt x="6619458" y="1689100"/>
                  </a:lnTo>
                  <a:lnTo>
                    <a:pt x="6614282" y="1638300"/>
                  </a:lnTo>
                  <a:lnTo>
                    <a:pt x="6608338" y="1587500"/>
                  </a:lnTo>
                  <a:lnTo>
                    <a:pt x="6601618" y="1549400"/>
                  </a:lnTo>
                  <a:lnTo>
                    <a:pt x="6594117" y="1498600"/>
                  </a:lnTo>
                  <a:lnTo>
                    <a:pt x="6585826" y="1447800"/>
                  </a:lnTo>
                  <a:lnTo>
                    <a:pt x="6576740" y="1397000"/>
                  </a:lnTo>
                  <a:lnTo>
                    <a:pt x="6566851" y="1346200"/>
                  </a:lnTo>
                  <a:lnTo>
                    <a:pt x="6556152" y="1295400"/>
                  </a:lnTo>
                  <a:lnTo>
                    <a:pt x="6544637" y="1244600"/>
                  </a:lnTo>
                  <a:lnTo>
                    <a:pt x="6532298" y="1193800"/>
                  </a:lnTo>
                  <a:lnTo>
                    <a:pt x="6519129" y="1155700"/>
                  </a:lnTo>
                  <a:lnTo>
                    <a:pt x="6505123" y="1104900"/>
                  </a:lnTo>
                  <a:lnTo>
                    <a:pt x="6490272" y="1054100"/>
                  </a:lnTo>
                  <a:lnTo>
                    <a:pt x="6474570" y="1003300"/>
                  </a:lnTo>
                  <a:lnTo>
                    <a:pt x="6458010" y="952500"/>
                  </a:lnTo>
                  <a:lnTo>
                    <a:pt x="6440585" y="901700"/>
                  </a:lnTo>
                  <a:lnTo>
                    <a:pt x="6422075" y="850900"/>
                  </a:lnTo>
                  <a:lnTo>
                    <a:pt x="6402433" y="812800"/>
                  </a:lnTo>
                  <a:lnTo>
                    <a:pt x="6381651" y="762000"/>
                  </a:lnTo>
                  <a:lnTo>
                    <a:pt x="6359722" y="723900"/>
                  </a:lnTo>
                  <a:lnTo>
                    <a:pt x="6336637" y="673100"/>
                  </a:lnTo>
                  <a:lnTo>
                    <a:pt x="6312389" y="635000"/>
                  </a:lnTo>
                  <a:lnTo>
                    <a:pt x="6286970" y="584200"/>
                  </a:lnTo>
                  <a:lnTo>
                    <a:pt x="6260372" y="546100"/>
                  </a:lnTo>
                  <a:lnTo>
                    <a:pt x="6232589" y="508000"/>
                  </a:lnTo>
                  <a:lnTo>
                    <a:pt x="6203610" y="469900"/>
                  </a:lnTo>
                  <a:lnTo>
                    <a:pt x="6173430" y="431800"/>
                  </a:lnTo>
                  <a:lnTo>
                    <a:pt x="6142041" y="406400"/>
                  </a:lnTo>
                  <a:lnTo>
                    <a:pt x="6109434" y="368300"/>
                  </a:lnTo>
                  <a:lnTo>
                    <a:pt x="6098156" y="355600"/>
                  </a:lnTo>
                  <a:close/>
                </a:path>
                <a:path w="6635115" h="6781800">
                  <a:moveTo>
                    <a:pt x="4430510" y="4597400"/>
                  </a:moveTo>
                  <a:lnTo>
                    <a:pt x="3422555" y="4597400"/>
                  </a:lnTo>
                  <a:lnTo>
                    <a:pt x="3523354" y="4610100"/>
                  </a:lnTo>
                  <a:lnTo>
                    <a:pt x="4380118" y="4610100"/>
                  </a:lnTo>
                  <a:lnTo>
                    <a:pt x="4430510" y="4597400"/>
                  </a:lnTo>
                  <a:close/>
                </a:path>
                <a:path w="6635115" h="6781800">
                  <a:moveTo>
                    <a:pt x="2426186" y="355600"/>
                  </a:moveTo>
                  <a:lnTo>
                    <a:pt x="1595686" y="355600"/>
                  </a:lnTo>
                  <a:lnTo>
                    <a:pt x="1789548" y="406400"/>
                  </a:lnTo>
                  <a:lnTo>
                    <a:pt x="1839007" y="431800"/>
                  </a:lnTo>
                  <a:lnTo>
                    <a:pt x="1886963" y="457200"/>
                  </a:lnTo>
                  <a:lnTo>
                    <a:pt x="1933934" y="469900"/>
                  </a:lnTo>
                  <a:lnTo>
                    <a:pt x="1979928" y="495300"/>
                  </a:lnTo>
                  <a:lnTo>
                    <a:pt x="2024954" y="520700"/>
                  </a:lnTo>
                  <a:lnTo>
                    <a:pt x="2069020" y="546100"/>
                  </a:lnTo>
                  <a:lnTo>
                    <a:pt x="2112135" y="571500"/>
                  </a:lnTo>
                  <a:lnTo>
                    <a:pt x="2154308" y="596900"/>
                  </a:lnTo>
                  <a:lnTo>
                    <a:pt x="2195547" y="622300"/>
                  </a:lnTo>
                  <a:lnTo>
                    <a:pt x="2235861" y="660400"/>
                  </a:lnTo>
                  <a:lnTo>
                    <a:pt x="2275258" y="685800"/>
                  </a:lnTo>
                  <a:lnTo>
                    <a:pt x="2313747" y="711200"/>
                  </a:lnTo>
                  <a:lnTo>
                    <a:pt x="2351336" y="749300"/>
                  </a:lnTo>
                  <a:lnTo>
                    <a:pt x="2388035" y="774700"/>
                  </a:lnTo>
                  <a:lnTo>
                    <a:pt x="2423851" y="812800"/>
                  </a:lnTo>
                  <a:lnTo>
                    <a:pt x="2458794" y="838200"/>
                  </a:lnTo>
                  <a:lnTo>
                    <a:pt x="2492871" y="876300"/>
                  </a:lnTo>
                  <a:lnTo>
                    <a:pt x="2526092" y="914400"/>
                  </a:lnTo>
                  <a:lnTo>
                    <a:pt x="2558465" y="939800"/>
                  </a:lnTo>
                  <a:lnTo>
                    <a:pt x="2589999" y="977900"/>
                  </a:lnTo>
                  <a:lnTo>
                    <a:pt x="2620702" y="1016000"/>
                  </a:lnTo>
                  <a:lnTo>
                    <a:pt x="2650583" y="1054100"/>
                  </a:lnTo>
                  <a:lnTo>
                    <a:pt x="2679651" y="1092200"/>
                  </a:lnTo>
                  <a:lnTo>
                    <a:pt x="2707913" y="1130300"/>
                  </a:lnTo>
                  <a:lnTo>
                    <a:pt x="2735379" y="1168400"/>
                  </a:lnTo>
                  <a:lnTo>
                    <a:pt x="2762057" y="1219200"/>
                  </a:lnTo>
                  <a:lnTo>
                    <a:pt x="2787956" y="1257300"/>
                  </a:lnTo>
                  <a:lnTo>
                    <a:pt x="2813085" y="1295400"/>
                  </a:lnTo>
                  <a:lnTo>
                    <a:pt x="2837451" y="1346200"/>
                  </a:lnTo>
                  <a:lnTo>
                    <a:pt x="2861065" y="1384300"/>
                  </a:lnTo>
                  <a:lnTo>
                    <a:pt x="2883933" y="1422400"/>
                  </a:lnTo>
                  <a:lnTo>
                    <a:pt x="2906065" y="1473200"/>
                  </a:lnTo>
                  <a:lnTo>
                    <a:pt x="2927470" y="1511300"/>
                  </a:lnTo>
                  <a:lnTo>
                    <a:pt x="2948155" y="1562100"/>
                  </a:lnTo>
                  <a:lnTo>
                    <a:pt x="2968130" y="1612900"/>
                  </a:lnTo>
                  <a:lnTo>
                    <a:pt x="2987403" y="1651000"/>
                  </a:lnTo>
                  <a:lnTo>
                    <a:pt x="3005983" y="1701800"/>
                  </a:lnTo>
                  <a:lnTo>
                    <a:pt x="3023879" y="1752600"/>
                  </a:lnTo>
                  <a:lnTo>
                    <a:pt x="3028048" y="1803400"/>
                  </a:lnTo>
                  <a:lnTo>
                    <a:pt x="3016213" y="1854200"/>
                  </a:lnTo>
                  <a:lnTo>
                    <a:pt x="2994545" y="1905000"/>
                  </a:lnTo>
                  <a:lnTo>
                    <a:pt x="2969218" y="1943100"/>
                  </a:lnTo>
                  <a:lnTo>
                    <a:pt x="2508676" y="2743200"/>
                  </a:lnTo>
                  <a:lnTo>
                    <a:pt x="2380419" y="2971800"/>
                  </a:lnTo>
                  <a:lnTo>
                    <a:pt x="2123528" y="3403600"/>
                  </a:lnTo>
                  <a:lnTo>
                    <a:pt x="1814669" y="3937000"/>
                  </a:lnTo>
                  <a:lnTo>
                    <a:pt x="1634245" y="4254500"/>
                  </a:lnTo>
                  <a:lnTo>
                    <a:pt x="1609676" y="4305300"/>
                  </a:lnTo>
                  <a:lnTo>
                    <a:pt x="1595038" y="4343400"/>
                  </a:lnTo>
                  <a:lnTo>
                    <a:pt x="1591323" y="4394200"/>
                  </a:lnTo>
                  <a:lnTo>
                    <a:pt x="1599525" y="4445000"/>
                  </a:lnTo>
                  <a:lnTo>
                    <a:pt x="1620634" y="4483100"/>
                  </a:lnTo>
                  <a:lnTo>
                    <a:pt x="1655644" y="4521200"/>
                  </a:lnTo>
                  <a:lnTo>
                    <a:pt x="1696873" y="4546600"/>
                  </a:lnTo>
                  <a:lnTo>
                    <a:pt x="1745033" y="4572000"/>
                  </a:lnTo>
                  <a:lnTo>
                    <a:pt x="1796251" y="4597400"/>
                  </a:lnTo>
                  <a:lnTo>
                    <a:pt x="4832148" y="4597400"/>
                  </a:lnTo>
                  <a:lnTo>
                    <a:pt x="4883766" y="4584700"/>
                  </a:lnTo>
                  <a:lnTo>
                    <a:pt x="4932659" y="4559300"/>
                  </a:lnTo>
                  <a:lnTo>
                    <a:pt x="4973408" y="4533900"/>
                  </a:lnTo>
                  <a:lnTo>
                    <a:pt x="5000596" y="4495800"/>
                  </a:lnTo>
                  <a:lnTo>
                    <a:pt x="5011860" y="4457700"/>
                  </a:lnTo>
                  <a:lnTo>
                    <a:pt x="5011054" y="4419600"/>
                  </a:lnTo>
                  <a:lnTo>
                    <a:pt x="5000659" y="4356100"/>
                  </a:lnTo>
                  <a:lnTo>
                    <a:pt x="4983158" y="4305300"/>
                  </a:lnTo>
                  <a:lnTo>
                    <a:pt x="4961035" y="4267200"/>
                  </a:lnTo>
                  <a:lnTo>
                    <a:pt x="4938725" y="4229100"/>
                  </a:lnTo>
                  <a:lnTo>
                    <a:pt x="2015143" y="4229100"/>
                  </a:lnTo>
                  <a:lnTo>
                    <a:pt x="3263324" y="2108200"/>
                  </a:lnTo>
                  <a:lnTo>
                    <a:pt x="3660122" y="2108200"/>
                  </a:lnTo>
                  <a:lnTo>
                    <a:pt x="3516486" y="1866900"/>
                  </a:lnTo>
                  <a:lnTo>
                    <a:pt x="3491886" y="1816100"/>
                  </a:lnTo>
                  <a:lnTo>
                    <a:pt x="3482855" y="1765300"/>
                  </a:lnTo>
                  <a:lnTo>
                    <a:pt x="3486878" y="1714500"/>
                  </a:lnTo>
                  <a:lnTo>
                    <a:pt x="3501441" y="1676400"/>
                  </a:lnTo>
                  <a:lnTo>
                    <a:pt x="3524030" y="1625600"/>
                  </a:lnTo>
                  <a:lnTo>
                    <a:pt x="3549848" y="1587500"/>
                  </a:lnTo>
                  <a:lnTo>
                    <a:pt x="3576315" y="1536700"/>
                  </a:lnTo>
                  <a:lnTo>
                    <a:pt x="3603429" y="1498600"/>
                  </a:lnTo>
                  <a:lnTo>
                    <a:pt x="3631188" y="1447800"/>
                  </a:lnTo>
                  <a:lnTo>
                    <a:pt x="3659589" y="1409700"/>
                  </a:lnTo>
                  <a:lnTo>
                    <a:pt x="3688630" y="1371600"/>
                  </a:lnTo>
                  <a:lnTo>
                    <a:pt x="3703469" y="1346200"/>
                  </a:lnTo>
                  <a:lnTo>
                    <a:pt x="3255822" y="1346200"/>
                  </a:lnTo>
                  <a:lnTo>
                    <a:pt x="3246259" y="1333500"/>
                  </a:lnTo>
                  <a:lnTo>
                    <a:pt x="3239558" y="1333500"/>
                  </a:lnTo>
                  <a:lnTo>
                    <a:pt x="3235308" y="1320800"/>
                  </a:lnTo>
                  <a:lnTo>
                    <a:pt x="3220022" y="1295400"/>
                  </a:lnTo>
                  <a:lnTo>
                    <a:pt x="3205119" y="1270000"/>
                  </a:lnTo>
                  <a:lnTo>
                    <a:pt x="3190337" y="1244600"/>
                  </a:lnTo>
                  <a:lnTo>
                    <a:pt x="3175415" y="1219200"/>
                  </a:lnTo>
                  <a:lnTo>
                    <a:pt x="3150237" y="1181100"/>
                  </a:lnTo>
                  <a:lnTo>
                    <a:pt x="3124524" y="1130300"/>
                  </a:lnTo>
                  <a:lnTo>
                    <a:pt x="3098268" y="1092200"/>
                  </a:lnTo>
                  <a:lnTo>
                    <a:pt x="3071461" y="1054100"/>
                  </a:lnTo>
                  <a:lnTo>
                    <a:pt x="3044093" y="1003300"/>
                  </a:lnTo>
                  <a:lnTo>
                    <a:pt x="3016157" y="965200"/>
                  </a:lnTo>
                  <a:lnTo>
                    <a:pt x="2987644" y="927100"/>
                  </a:lnTo>
                  <a:lnTo>
                    <a:pt x="2958545" y="889000"/>
                  </a:lnTo>
                  <a:lnTo>
                    <a:pt x="2928852" y="850900"/>
                  </a:lnTo>
                  <a:lnTo>
                    <a:pt x="2898557" y="812800"/>
                  </a:lnTo>
                  <a:lnTo>
                    <a:pt x="2867650" y="774700"/>
                  </a:lnTo>
                  <a:lnTo>
                    <a:pt x="2836124" y="736600"/>
                  </a:lnTo>
                  <a:lnTo>
                    <a:pt x="2803969" y="698500"/>
                  </a:lnTo>
                  <a:lnTo>
                    <a:pt x="2771178" y="660400"/>
                  </a:lnTo>
                  <a:lnTo>
                    <a:pt x="2737742" y="622300"/>
                  </a:lnTo>
                  <a:lnTo>
                    <a:pt x="2703652" y="596900"/>
                  </a:lnTo>
                  <a:lnTo>
                    <a:pt x="2668899" y="558800"/>
                  </a:lnTo>
                  <a:lnTo>
                    <a:pt x="2633476" y="520700"/>
                  </a:lnTo>
                  <a:lnTo>
                    <a:pt x="2597373" y="495300"/>
                  </a:lnTo>
                  <a:lnTo>
                    <a:pt x="2560583" y="457200"/>
                  </a:lnTo>
                  <a:lnTo>
                    <a:pt x="2523096" y="431800"/>
                  </a:lnTo>
                  <a:lnTo>
                    <a:pt x="2484905" y="406400"/>
                  </a:lnTo>
                  <a:lnTo>
                    <a:pt x="2446000" y="368300"/>
                  </a:lnTo>
                  <a:lnTo>
                    <a:pt x="2426186" y="355600"/>
                  </a:lnTo>
                  <a:close/>
                </a:path>
                <a:path w="6635115" h="6781800">
                  <a:moveTo>
                    <a:pt x="3660122" y="2108200"/>
                  </a:moveTo>
                  <a:lnTo>
                    <a:pt x="3263324" y="2108200"/>
                  </a:lnTo>
                  <a:lnTo>
                    <a:pt x="4521145" y="4229100"/>
                  </a:lnTo>
                  <a:lnTo>
                    <a:pt x="4938725" y="4229100"/>
                  </a:lnTo>
                  <a:lnTo>
                    <a:pt x="4908979" y="4178300"/>
                  </a:lnTo>
                  <a:lnTo>
                    <a:pt x="4830820" y="4051300"/>
                  </a:lnTo>
                  <a:lnTo>
                    <a:pt x="4752573" y="3911600"/>
                  </a:lnTo>
                  <a:lnTo>
                    <a:pt x="4517320" y="3530600"/>
                  </a:lnTo>
                  <a:lnTo>
                    <a:pt x="4438738" y="3390900"/>
                  </a:lnTo>
                  <a:lnTo>
                    <a:pt x="4281336" y="3136900"/>
                  </a:lnTo>
                  <a:lnTo>
                    <a:pt x="4202520" y="2997200"/>
                  </a:lnTo>
                  <a:lnTo>
                    <a:pt x="4044664" y="2743200"/>
                  </a:lnTo>
                  <a:lnTo>
                    <a:pt x="3965628" y="2603500"/>
                  </a:lnTo>
                  <a:lnTo>
                    <a:pt x="3728107" y="2222500"/>
                  </a:lnTo>
                  <a:lnTo>
                    <a:pt x="3660122" y="2108200"/>
                  </a:lnTo>
                  <a:close/>
                </a:path>
                <a:path w="6635115" h="6781800">
                  <a:moveTo>
                    <a:pt x="5367859" y="25400"/>
                  </a:moveTo>
                  <a:lnTo>
                    <a:pt x="4973346" y="25400"/>
                  </a:lnTo>
                  <a:lnTo>
                    <a:pt x="4689263" y="101600"/>
                  </a:lnTo>
                  <a:lnTo>
                    <a:pt x="4643011" y="127000"/>
                  </a:lnTo>
                  <a:lnTo>
                    <a:pt x="4597088" y="139700"/>
                  </a:lnTo>
                  <a:lnTo>
                    <a:pt x="4506258" y="190500"/>
                  </a:lnTo>
                  <a:lnTo>
                    <a:pt x="4461362" y="203200"/>
                  </a:lnTo>
                  <a:lnTo>
                    <a:pt x="4416822" y="228600"/>
                  </a:lnTo>
                  <a:lnTo>
                    <a:pt x="4372644" y="266700"/>
                  </a:lnTo>
                  <a:lnTo>
                    <a:pt x="4246168" y="342900"/>
                  </a:lnTo>
                  <a:lnTo>
                    <a:pt x="4204899" y="381000"/>
                  </a:lnTo>
                  <a:lnTo>
                    <a:pt x="4123714" y="431800"/>
                  </a:lnTo>
                  <a:lnTo>
                    <a:pt x="4083802" y="469900"/>
                  </a:lnTo>
                  <a:lnTo>
                    <a:pt x="4044346" y="495300"/>
                  </a:lnTo>
                  <a:lnTo>
                    <a:pt x="4005350" y="533400"/>
                  </a:lnTo>
                  <a:lnTo>
                    <a:pt x="3966816" y="558800"/>
                  </a:lnTo>
                  <a:lnTo>
                    <a:pt x="3928746" y="596900"/>
                  </a:lnTo>
                  <a:lnTo>
                    <a:pt x="3891143" y="622300"/>
                  </a:lnTo>
                  <a:lnTo>
                    <a:pt x="3854009" y="660400"/>
                  </a:lnTo>
                  <a:lnTo>
                    <a:pt x="3817347" y="698500"/>
                  </a:lnTo>
                  <a:lnTo>
                    <a:pt x="3781159" y="723900"/>
                  </a:lnTo>
                  <a:lnTo>
                    <a:pt x="3745448" y="762000"/>
                  </a:lnTo>
                  <a:lnTo>
                    <a:pt x="3710216" y="800100"/>
                  </a:lnTo>
                  <a:lnTo>
                    <a:pt x="3675465" y="838200"/>
                  </a:lnTo>
                  <a:lnTo>
                    <a:pt x="3641199" y="876300"/>
                  </a:lnTo>
                  <a:lnTo>
                    <a:pt x="3607419" y="901700"/>
                  </a:lnTo>
                  <a:lnTo>
                    <a:pt x="3574128" y="939800"/>
                  </a:lnTo>
                  <a:lnTo>
                    <a:pt x="3541329" y="977900"/>
                  </a:lnTo>
                  <a:lnTo>
                    <a:pt x="3509023" y="1016000"/>
                  </a:lnTo>
                  <a:lnTo>
                    <a:pt x="3477214" y="1066800"/>
                  </a:lnTo>
                  <a:lnTo>
                    <a:pt x="3445904" y="1104900"/>
                  </a:lnTo>
                  <a:lnTo>
                    <a:pt x="3415095" y="1143000"/>
                  </a:lnTo>
                  <a:lnTo>
                    <a:pt x="3384790" y="1181100"/>
                  </a:lnTo>
                  <a:lnTo>
                    <a:pt x="3354992" y="1219200"/>
                  </a:lnTo>
                  <a:lnTo>
                    <a:pt x="3325702" y="1270000"/>
                  </a:lnTo>
                  <a:lnTo>
                    <a:pt x="3296923" y="1308100"/>
                  </a:lnTo>
                  <a:lnTo>
                    <a:pt x="3268658" y="1346200"/>
                  </a:lnTo>
                  <a:lnTo>
                    <a:pt x="3703469" y="1346200"/>
                  </a:lnTo>
                  <a:lnTo>
                    <a:pt x="3718308" y="1320800"/>
                  </a:lnTo>
                  <a:lnTo>
                    <a:pt x="3748620" y="1282700"/>
                  </a:lnTo>
                  <a:lnTo>
                    <a:pt x="3779565" y="1244600"/>
                  </a:lnTo>
                  <a:lnTo>
                    <a:pt x="3811140" y="1206500"/>
                  </a:lnTo>
                  <a:lnTo>
                    <a:pt x="3843342" y="1168400"/>
                  </a:lnTo>
                  <a:lnTo>
                    <a:pt x="3876170" y="1130300"/>
                  </a:lnTo>
                  <a:lnTo>
                    <a:pt x="3909619" y="1092200"/>
                  </a:lnTo>
                  <a:lnTo>
                    <a:pt x="3943689" y="1054100"/>
                  </a:lnTo>
                  <a:lnTo>
                    <a:pt x="3978376" y="1016000"/>
                  </a:lnTo>
                  <a:lnTo>
                    <a:pt x="4013679" y="990600"/>
                  </a:lnTo>
                  <a:lnTo>
                    <a:pt x="4049594" y="952500"/>
                  </a:lnTo>
                  <a:lnTo>
                    <a:pt x="4086120" y="914400"/>
                  </a:lnTo>
                  <a:lnTo>
                    <a:pt x="4123253" y="889000"/>
                  </a:lnTo>
                  <a:lnTo>
                    <a:pt x="4160992" y="850900"/>
                  </a:lnTo>
                  <a:lnTo>
                    <a:pt x="4199333" y="825500"/>
                  </a:lnTo>
                  <a:lnTo>
                    <a:pt x="4238275" y="787400"/>
                  </a:lnTo>
                  <a:lnTo>
                    <a:pt x="4277815" y="762000"/>
                  </a:lnTo>
                  <a:lnTo>
                    <a:pt x="4317951" y="723900"/>
                  </a:lnTo>
                  <a:lnTo>
                    <a:pt x="4399999" y="673100"/>
                  </a:lnTo>
                  <a:lnTo>
                    <a:pt x="4441906" y="635000"/>
                  </a:lnTo>
                  <a:lnTo>
                    <a:pt x="4527476" y="584200"/>
                  </a:lnTo>
                  <a:lnTo>
                    <a:pt x="4615370" y="533400"/>
                  </a:lnTo>
                  <a:lnTo>
                    <a:pt x="4705567" y="482600"/>
                  </a:lnTo>
                  <a:lnTo>
                    <a:pt x="4751523" y="457200"/>
                  </a:lnTo>
                  <a:lnTo>
                    <a:pt x="4796530" y="444500"/>
                  </a:lnTo>
                  <a:lnTo>
                    <a:pt x="4842316" y="419100"/>
                  </a:lnTo>
                  <a:lnTo>
                    <a:pt x="5031900" y="368300"/>
                  </a:lnTo>
                  <a:lnTo>
                    <a:pt x="5080566" y="368300"/>
                  </a:lnTo>
                  <a:lnTo>
                    <a:pt x="5129605" y="355600"/>
                  </a:lnTo>
                  <a:lnTo>
                    <a:pt x="6098156" y="355600"/>
                  </a:lnTo>
                  <a:lnTo>
                    <a:pt x="6075601" y="330200"/>
                  </a:lnTo>
                  <a:lnTo>
                    <a:pt x="6040536" y="304800"/>
                  </a:lnTo>
                  <a:lnTo>
                    <a:pt x="6004230" y="279400"/>
                  </a:lnTo>
                  <a:lnTo>
                    <a:pt x="5966676" y="241300"/>
                  </a:lnTo>
                  <a:lnTo>
                    <a:pt x="5927865" y="215900"/>
                  </a:lnTo>
                  <a:lnTo>
                    <a:pt x="5887790" y="190500"/>
                  </a:lnTo>
                  <a:lnTo>
                    <a:pt x="5846444" y="177800"/>
                  </a:lnTo>
                  <a:lnTo>
                    <a:pt x="5803818" y="152400"/>
                  </a:lnTo>
                  <a:lnTo>
                    <a:pt x="5759905" y="127000"/>
                  </a:lnTo>
                  <a:lnTo>
                    <a:pt x="5714697" y="114300"/>
                  </a:lnTo>
                  <a:lnTo>
                    <a:pt x="5668186" y="88900"/>
                  </a:lnTo>
                  <a:lnTo>
                    <a:pt x="5571224" y="63500"/>
                  </a:lnTo>
                  <a:lnTo>
                    <a:pt x="5468959" y="38100"/>
                  </a:lnTo>
                  <a:lnTo>
                    <a:pt x="5418295" y="38100"/>
                  </a:lnTo>
                  <a:lnTo>
                    <a:pt x="5367859" y="25400"/>
                  </a:lnTo>
                  <a:close/>
                </a:path>
                <a:path w="6635115" h="6781800">
                  <a:moveTo>
                    <a:pt x="1637087" y="12700"/>
                  </a:moveTo>
                  <a:lnTo>
                    <a:pt x="1316991" y="12700"/>
                  </a:lnTo>
                  <a:lnTo>
                    <a:pt x="1272472" y="25400"/>
                  </a:lnTo>
                  <a:lnTo>
                    <a:pt x="1683829" y="25400"/>
                  </a:lnTo>
                  <a:lnTo>
                    <a:pt x="1637087" y="12700"/>
                  </a:lnTo>
                  <a:close/>
                </a:path>
                <a:path w="6635115" h="6781800">
                  <a:moveTo>
                    <a:pt x="5267697" y="12700"/>
                  </a:moveTo>
                  <a:lnTo>
                    <a:pt x="5119324" y="12700"/>
                  </a:lnTo>
                  <a:lnTo>
                    <a:pt x="5070390" y="25400"/>
                  </a:lnTo>
                  <a:lnTo>
                    <a:pt x="5317658" y="25400"/>
                  </a:lnTo>
                  <a:lnTo>
                    <a:pt x="5267697" y="12700"/>
                  </a:lnTo>
                  <a:close/>
                </a:path>
                <a:path w="6635115" h="6781800">
                  <a:moveTo>
                    <a:pt x="1544282" y="0"/>
                  </a:moveTo>
                  <a:lnTo>
                    <a:pt x="1407017" y="0"/>
                  </a:lnTo>
                  <a:lnTo>
                    <a:pt x="1361845" y="12700"/>
                  </a:lnTo>
                  <a:lnTo>
                    <a:pt x="1590566" y="12700"/>
                  </a:lnTo>
                  <a:lnTo>
                    <a:pt x="1544282" y="0"/>
                  </a:lnTo>
                  <a:close/>
                </a:path>
              </a:pathLst>
            </a:custGeom>
            <a:solidFill>
              <a:srgbClr val="FFFFFF"/>
            </a:solidFill>
          </p:spPr>
          <p:txBody>
            <a:bodyPr wrap="square" lIns="0" tIns="0" rIns="0" bIns="0" rtlCol="0"/>
            <a:lstStyle/>
            <a:p>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object 3"/>
          <p:cNvPicPr/>
          <p:nvPr/>
        </p:nvPicPr>
        <p:blipFill>
          <a:blip r:embed="rId2" cstate="print"/>
          <a:stretch>
            <a:fillRect/>
          </a:stretch>
        </p:blipFill>
        <p:spPr>
          <a:xfrm>
            <a:off x="9109382" y="7156805"/>
            <a:ext cx="1042617" cy="238951"/>
          </a:xfrm>
          <a:prstGeom prst="rect">
            <a:avLst/>
          </a:prstGeom>
        </p:spPr>
      </p:pic>
      <p:grpSp>
        <p:nvGrpSpPr>
          <p:cNvPr id="4" name="object 4"/>
          <p:cNvGrpSpPr/>
          <p:nvPr/>
        </p:nvGrpSpPr>
        <p:grpSpPr>
          <a:xfrm>
            <a:off x="0" y="0"/>
            <a:ext cx="10354945" cy="7560309"/>
            <a:chOff x="0" y="0"/>
            <a:chExt cx="10354945" cy="7560309"/>
          </a:xfrm>
        </p:grpSpPr>
        <p:sp>
          <p:nvSpPr>
            <p:cNvPr id="5" name="object 5"/>
            <p:cNvSpPr/>
            <p:nvPr/>
          </p:nvSpPr>
          <p:spPr>
            <a:xfrm>
              <a:off x="540005" y="7020005"/>
              <a:ext cx="9611995" cy="0"/>
            </a:xfrm>
            <a:custGeom>
              <a:avLst/>
              <a:gdLst/>
              <a:ahLst/>
              <a:cxnLst/>
              <a:rect l="l" t="t" r="r" b="b"/>
              <a:pathLst>
                <a:path w="9611995">
                  <a:moveTo>
                    <a:pt x="9611995" y="0"/>
                  </a:moveTo>
                  <a:lnTo>
                    <a:pt x="0" y="0"/>
                  </a:lnTo>
                </a:path>
              </a:pathLst>
            </a:custGeom>
            <a:ln w="38100">
              <a:solidFill>
                <a:srgbClr val="FF6C17"/>
              </a:solidFill>
            </a:ln>
          </p:spPr>
          <p:txBody>
            <a:bodyPr wrap="square" lIns="0" tIns="0" rIns="0" bIns="0" rtlCol="0"/>
            <a:lstStyle/>
            <a:p>
              <a:endParaRPr/>
            </a:p>
          </p:txBody>
        </p:sp>
        <p:pic>
          <p:nvPicPr>
            <p:cNvPr id="6" name="object 6"/>
            <p:cNvPicPr/>
            <p:nvPr/>
          </p:nvPicPr>
          <p:blipFill>
            <a:blip r:embed="rId3" cstate="print"/>
            <a:stretch>
              <a:fillRect/>
            </a:stretch>
          </p:blipFill>
          <p:spPr>
            <a:xfrm>
              <a:off x="0" y="0"/>
              <a:ext cx="3702182" cy="7560005"/>
            </a:xfrm>
            <a:prstGeom prst="rect">
              <a:avLst/>
            </a:prstGeom>
          </p:spPr>
        </p:pic>
        <p:sp>
          <p:nvSpPr>
            <p:cNvPr id="7" name="object 7"/>
            <p:cNvSpPr/>
            <p:nvPr/>
          </p:nvSpPr>
          <p:spPr>
            <a:xfrm>
              <a:off x="540005" y="7020005"/>
              <a:ext cx="9611995" cy="0"/>
            </a:xfrm>
            <a:custGeom>
              <a:avLst/>
              <a:gdLst/>
              <a:ahLst/>
              <a:cxnLst/>
              <a:rect l="l" t="t" r="r" b="b"/>
              <a:pathLst>
                <a:path w="9611995">
                  <a:moveTo>
                    <a:pt x="9611995" y="0"/>
                  </a:moveTo>
                  <a:lnTo>
                    <a:pt x="0" y="0"/>
                  </a:lnTo>
                </a:path>
              </a:pathLst>
            </a:custGeom>
            <a:ln w="38100">
              <a:solidFill>
                <a:srgbClr val="1793CD"/>
              </a:solidFill>
            </a:ln>
          </p:spPr>
          <p:txBody>
            <a:bodyPr wrap="square" lIns="0" tIns="0" rIns="0" bIns="0" rtlCol="0"/>
            <a:lstStyle/>
            <a:p>
              <a:endParaRPr/>
            </a:p>
          </p:txBody>
        </p:sp>
        <p:pic>
          <p:nvPicPr>
            <p:cNvPr id="8" name="object 8"/>
            <p:cNvPicPr/>
            <p:nvPr/>
          </p:nvPicPr>
          <p:blipFill>
            <a:blip r:embed="rId4" cstate="print"/>
            <a:stretch>
              <a:fillRect/>
            </a:stretch>
          </p:blipFill>
          <p:spPr>
            <a:xfrm>
              <a:off x="7043306" y="4644260"/>
              <a:ext cx="3311632" cy="1848215"/>
            </a:xfrm>
            <a:prstGeom prst="rect">
              <a:avLst/>
            </a:prstGeom>
          </p:spPr>
        </p:pic>
      </p:grpSp>
      <p:sp>
        <p:nvSpPr>
          <p:cNvPr id="9" name="object 9"/>
          <p:cNvSpPr txBox="1"/>
          <p:nvPr/>
        </p:nvSpPr>
        <p:spPr>
          <a:xfrm>
            <a:off x="3782100" y="3012888"/>
            <a:ext cx="3022600" cy="3361054"/>
          </a:xfrm>
          <a:prstGeom prst="rect">
            <a:avLst/>
          </a:prstGeom>
        </p:spPr>
        <p:txBody>
          <a:bodyPr vert="horz" wrap="square" lIns="0" tIns="12700" rIns="0" bIns="0" rtlCol="0">
            <a:spAutoFit/>
          </a:bodyPr>
          <a:lstStyle/>
          <a:p>
            <a:pPr marL="12700" marR="5080">
              <a:lnSpc>
                <a:spcPct val="111100"/>
              </a:lnSpc>
              <a:spcBef>
                <a:spcPts val="100"/>
              </a:spcBef>
            </a:pPr>
            <a:r>
              <a:rPr sz="900" spc="45" dirty="0">
                <a:solidFill>
                  <a:srgbClr val="7F8084"/>
                </a:solidFill>
                <a:latin typeface="Trebuchet MS"/>
                <a:cs typeface="Trebuchet MS"/>
              </a:rPr>
              <a:t>We</a:t>
            </a:r>
            <a:r>
              <a:rPr sz="900" spc="-30" dirty="0">
                <a:solidFill>
                  <a:srgbClr val="7F8084"/>
                </a:solidFill>
                <a:latin typeface="Trebuchet MS"/>
                <a:cs typeface="Trebuchet MS"/>
              </a:rPr>
              <a:t> </a:t>
            </a:r>
            <a:r>
              <a:rPr sz="900" spc="15" dirty="0">
                <a:solidFill>
                  <a:srgbClr val="7F8084"/>
                </a:solidFill>
                <a:latin typeface="Trebuchet MS"/>
                <a:cs typeface="Trebuchet MS"/>
              </a:rPr>
              <a:t>deliver</a:t>
            </a:r>
            <a:r>
              <a:rPr sz="900" spc="-30" dirty="0">
                <a:solidFill>
                  <a:srgbClr val="7F8084"/>
                </a:solidFill>
                <a:latin typeface="Trebuchet MS"/>
                <a:cs typeface="Trebuchet MS"/>
              </a:rPr>
              <a:t> </a:t>
            </a:r>
            <a:r>
              <a:rPr sz="900" spc="35" dirty="0">
                <a:solidFill>
                  <a:srgbClr val="7F8084"/>
                </a:solidFill>
                <a:latin typeface="Trebuchet MS"/>
                <a:cs typeface="Trebuchet MS"/>
              </a:rPr>
              <a:t>over</a:t>
            </a:r>
            <a:r>
              <a:rPr sz="900" spc="-30" dirty="0">
                <a:solidFill>
                  <a:srgbClr val="7F8084"/>
                </a:solidFill>
                <a:latin typeface="Trebuchet MS"/>
                <a:cs typeface="Trebuchet MS"/>
              </a:rPr>
              <a:t> </a:t>
            </a:r>
            <a:r>
              <a:rPr sz="900" spc="75" dirty="0">
                <a:solidFill>
                  <a:srgbClr val="7F8084"/>
                </a:solidFill>
                <a:latin typeface="Trebuchet MS"/>
                <a:cs typeface="Trebuchet MS"/>
              </a:rPr>
              <a:t>30</a:t>
            </a:r>
            <a:r>
              <a:rPr sz="900" spc="-30" dirty="0">
                <a:solidFill>
                  <a:srgbClr val="7F8084"/>
                </a:solidFill>
                <a:latin typeface="Trebuchet MS"/>
                <a:cs typeface="Trebuchet MS"/>
              </a:rPr>
              <a:t> </a:t>
            </a:r>
            <a:r>
              <a:rPr sz="900" spc="30" dirty="0">
                <a:solidFill>
                  <a:srgbClr val="7F8084"/>
                </a:solidFill>
                <a:latin typeface="Trebuchet MS"/>
                <a:cs typeface="Trebuchet MS"/>
              </a:rPr>
              <a:t>services,</a:t>
            </a:r>
            <a:r>
              <a:rPr sz="900" spc="-30" dirty="0">
                <a:solidFill>
                  <a:srgbClr val="7F8084"/>
                </a:solidFill>
                <a:latin typeface="Trebuchet MS"/>
                <a:cs typeface="Trebuchet MS"/>
              </a:rPr>
              <a:t> </a:t>
            </a:r>
            <a:r>
              <a:rPr sz="900" spc="5" dirty="0">
                <a:solidFill>
                  <a:srgbClr val="7F8084"/>
                </a:solidFill>
                <a:latin typeface="Trebuchet MS"/>
                <a:cs typeface="Trebuchet MS"/>
              </a:rPr>
              <a:t>in</a:t>
            </a:r>
            <a:r>
              <a:rPr sz="900" spc="-30" dirty="0">
                <a:solidFill>
                  <a:srgbClr val="7F8084"/>
                </a:solidFill>
                <a:latin typeface="Trebuchet MS"/>
                <a:cs typeface="Trebuchet MS"/>
              </a:rPr>
              <a:t> </a:t>
            </a:r>
            <a:r>
              <a:rPr sz="900" spc="95" dirty="0">
                <a:solidFill>
                  <a:srgbClr val="7F8084"/>
                </a:solidFill>
                <a:latin typeface="Trebuchet MS"/>
                <a:cs typeface="Trebuchet MS"/>
              </a:rPr>
              <a:t>9</a:t>
            </a:r>
            <a:r>
              <a:rPr sz="900" spc="-30" dirty="0">
                <a:solidFill>
                  <a:srgbClr val="7F8084"/>
                </a:solidFill>
                <a:latin typeface="Trebuchet MS"/>
                <a:cs typeface="Trebuchet MS"/>
              </a:rPr>
              <a:t> </a:t>
            </a:r>
            <a:r>
              <a:rPr sz="900" spc="50" dirty="0">
                <a:solidFill>
                  <a:srgbClr val="7F8084"/>
                </a:solidFill>
                <a:latin typeface="Trebuchet MS"/>
                <a:cs typeface="Trebuchet MS"/>
              </a:rPr>
              <a:t>local</a:t>
            </a:r>
            <a:r>
              <a:rPr sz="900" spc="-30" dirty="0">
                <a:solidFill>
                  <a:srgbClr val="7F8084"/>
                </a:solidFill>
                <a:latin typeface="Trebuchet MS"/>
                <a:cs typeface="Trebuchet MS"/>
              </a:rPr>
              <a:t> </a:t>
            </a:r>
            <a:r>
              <a:rPr sz="900" spc="35" dirty="0">
                <a:solidFill>
                  <a:srgbClr val="7F8084"/>
                </a:solidFill>
                <a:latin typeface="Trebuchet MS"/>
                <a:cs typeface="Trebuchet MS"/>
              </a:rPr>
              <a:t>authority</a:t>
            </a:r>
            <a:r>
              <a:rPr sz="900" spc="-30" dirty="0">
                <a:solidFill>
                  <a:srgbClr val="7F8084"/>
                </a:solidFill>
                <a:latin typeface="Trebuchet MS"/>
                <a:cs typeface="Trebuchet MS"/>
              </a:rPr>
              <a:t> </a:t>
            </a:r>
            <a:r>
              <a:rPr sz="900" spc="35" dirty="0">
                <a:solidFill>
                  <a:srgbClr val="7F8084"/>
                </a:solidFill>
                <a:latin typeface="Trebuchet MS"/>
                <a:cs typeface="Trebuchet MS"/>
              </a:rPr>
              <a:t>areas, </a:t>
            </a:r>
            <a:r>
              <a:rPr sz="900" spc="-254" dirty="0">
                <a:solidFill>
                  <a:srgbClr val="7F8084"/>
                </a:solidFill>
                <a:latin typeface="Trebuchet MS"/>
                <a:cs typeface="Trebuchet MS"/>
              </a:rPr>
              <a:t> </a:t>
            </a:r>
            <a:r>
              <a:rPr sz="900" spc="55" dirty="0">
                <a:solidFill>
                  <a:srgbClr val="7F8084"/>
                </a:solidFill>
                <a:latin typeface="Trebuchet MS"/>
                <a:cs typeface="Trebuchet MS"/>
              </a:rPr>
              <a:t>supporting</a:t>
            </a:r>
            <a:r>
              <a:rPr sz="900" spc="-35" dirty="0">
                <a:solidFill>
                  <a:srgbClr val="7F8084"/>
                </a:solidFill>
                <a:latin typeface="Trebuchet MS"/>
                <a:cs typeface="Trebuchet MS"/>
              </a:rPr>
              <a:t> </a:t>
            </a:r>
            <a:r>
              <a:rPr sz="900" spc="35" dirty="0">
                <a:solidFill>
                  <a:srgbClr val="7F8084"/>
                </a:solidFill>
                <a:latin typeface="Trebuchet MS"/>
                <a:cs typeface="Trebuchet MS"/>
              </a:rPr>
              <a:t>over</a:t>
            </a:r>
            <a:r>
              <a:rPr sz="900" spc="-30" dirty="0">
                <a:solidFill>
                  <a:srgbClr val="7F8084"/>
                </a:solidFill>
                <a:latin typeface="Trebuchet MS"/>
                <a:cs typeface="Trebuchet MS"/>
              </a:rPr>
              <a:t> </a:t>
            </a:r>
            <a:r>
              <a:rPr sz="900" spc="65" dirty="0">
                <a:solidFill>
                  <a:srgbClr val="7F8084"/>
                </a:solidFill>
                <a:latin typeface="Trebuchet MS"/>
                <a:cs typeface="Trebuchet MS"/>
              </a:rPr>
              <a:t>400</a:t>
            </a:r>
            <a:r>
              <a:rPr sz="900" spc="-30" dirty="0">
                <a:solidFill>
                  <a:srgbClr val="7F8084"/>
                </a:solidFill>
                <a:latin typeface="Trebuchet MS"/>
                <a:cs typeface="Trebuchet MS"/>
              </a:rPr>
              <a:t> </a:t>
            </a:r>
            <a:r>
              <a:rPr sz="900" spc="50" dirty="0">
                <a:solidFill>
                  <a:srgbClr val="7F8084"/>
                </a:solidFill>
                <a:latin typeface="Trebuchet MS"/>
                <a:cs typeface="Trebuchet MS"/>
              </a:rPr>
              <a:t>people</a:t>
            </a:r>
            <a:r>
              <a:rPr sz="900" spc="-30" dirty="0">
                <a:solidFill>
                  <a:srgbClr val="7F8084"/>
                </a:solidFill>
                <a:latin typeface="Trebuchet MS"/>
                <a:cs typeface="Trebuchet MS"/>
              </a:rPr>
              <a:t> </a:t>
            </a:r>
            <a:r>
              <a:rPr sz="900" spc="30" dirty="0">
                <a:solidFill>
                  <a:srgbClr val="7F8084"/>
                </a:solidFill>
                <a:latin typeface="Trebuchet MS"/>
                <a:cs typeface="Trebuchet MS"/>
              </a:rPr>
              <a:t>every</a:t>
            </a:r>
            <a:r>
              <a:rPr sz="900" spc="-30" dirty="0">
                <a:solidFill>
                  <a:srgbClr val="7F8084"/>
                </a:solidFill>
                <a:latin typeface="Trebuchet MS"/>
                <a:cs typeface="Trebuchet MS"/>
              </a:rPr>
              <a:t> </a:t>
            </a:r>
            <a:r>
              <a:rPr sz="900" spc="15" dirty="0">
                <a:solidFill>
                  <a:srgbClr val="7F8084"/>
                </a:solidFill>
                <a:latin typeface="Trebuchet MS"/>
                <a:cs typeface="Trebuchet MS"/>
              </a:rPr>
              <a:t>day.</a:t>
            </a:r>
            <a:r>
              <a:rPr sz="900" spc="220" dirty="0">
                <a:solidFill>
                  <a:srgbClr val="7F8084"/>
                </a:solidFill>
                <a:latin typeface="Trebuchet MS"/>
                <a:cs typeface="Trebuchet MS"/>
              </a:rPr>
              <a:t> </a:t>
            </a:r>
            <a:r>
              <a:rPr sz="900" spc="50" dirty="0">
                <a:solidFill>
                  <a:srgbClr val="7F8084"/>
                </a:solidFill>
                <a:latin typeface="Trebuchet MS"/>
                <a:cs typeface="Trebuchet MS"/>
              </a:rPr>
              <a:t>Over</a:t>
            </a:r>
            <a:r>
              <a:rPr sz="900" spc="-30" dirty="0">
                <a:solidFill>
                  <a:srgbClr val="7F8084"/>
                </a:solidFill>
                <a:latin typeface="Trebuchet MS"/>
                <a:cs typeface="Trebuchet MS"/>
              </a:rPr>
              <a:t> </a:t>
            </a:r>
            <a:r>
              <a:rPr sz="900" spc="110" dirty="0">
                <a:solidFill>
                  <a:srgbClr val="7F8084"/>
                </a:solidFill>
                <a:latin typeface="Trebuchet MS"/>
                <a:cs typeface="Trebuchet MS"/>
              </a:rPr>
              <a:t>90%</a:t>
            </a:r>
            <a:endParaRPr sz="900">
              <a:latin typeface="Trebuchet MS"/>
              <a:cs typeface="Trebuchet MS"/>
            </a:endParaRPr>
          </a:p>
          <a:p>
            <a:pPr marL="12700" marR="163195">
              <a:lnSpc>
                <a:spcPct val="111100"/>
              </a:lnSpc>
            </a:pPr>
            <a:r>
              <a:rPr sz="900" spc="50" dirty="0">
                <a:solidFill>
                  <a:srgbClr val="7F8084"/>
                </a:solidFill>
                <a:latin typeface="Trebuchet MS"/>
                <a:cs typeface="Trebuchet MS"/>
              </a:rPr>
              <a:t>of </a:t>
            </a:r>
            <a:r>
              <a:rPr sz="900" spc="40" dirty="0">
                <a:solidFill>
                  <a:srgbClr val="7F8084"/>
                </a:solidFill>
                <a:latin typeface="Trebuchet MS"/>
                <a:cs typeface="Trebuchet MS"/>
              </a:rPr>
              <a:t>the </a:t>
            </a:r>
            <a:r>
              <a:rPr sz="900" spc="50" dirty="0">
                <a:solidFill>
                  <a:srgbClr val="7F8084"/>
                </a:solidFill>
                <a:latin typeface="Trebuchet MS"/>
                <a:cs typeface="Trebuchet MS"/>
              </a:rPr>
              <a:t>people </a:t>
            </a:r>
            <a:r>
              <a:rPr sz="900" spc="65" dirty="0">
                <a:solidFill>
                  <a:srgbClr val="7F8084"/>
                </a:solidFill>
                <a:latin typeface="Trebuchet MS"/>
                <a:cs typeface="Trebuchet MS"/>
              </a:rPr>
              <a:t>we </a:t>
            </a:r>
            <a:r>
              <a:rPr sz="900" spc="60" dirty="0">
                <a:solidFill>
                  <a:srgbClr val="7F8084"/>
                </a:solidFill>
                <a:latin typeface="Trebuchet MS"/>
                <a:cs typeface="Trebuchet MS"/>
              </a:rPr>
              <a:t>support have </a:t>
            </a:r>
            <a:r>
              <a:rPr sz="900" spc="85" dirty="0">
                <a:solidFill>
                  <a:srgbClr val="7F8084"/>
                </a:solidFill>
                <a:latin typeface="Trebuchet MS"/>
                <a:cs typeface="Trebuchet MS"/>
              </a:rPr>
              <a:t>ACEs </a:t>
            </a:r>
            <a:r>
              <a:rPr sz="900" spc="55" dirty="0">
                <a:solidFill>
                  <a:srgbClr val="7F8084"/>
                </a:solidFill>
                <a:latin typeface="Trebuchet MS"/>
                <a:cs typeface="Trebuchet MS"/>
              </a:rPr>
              <a:t>(adverse </a:t>
            </a:r>
            <a:r>
              <a:rPr sz="900" spc="60" dirty="0">
                <a:solidFill>
                  <a:srgbClr val="7F8084"/>
                </a:solidFill>
                <a:latin typeface="Trebuchet MS"/>
                <a:cs typeface="Trebuchet MS"/>
              </a:rPr>
              <a:t> </a:t>
            </a:r>
            <a:r>
              <a:rPr sz="900" spc="50" dirty="0">
                <a:solidFill>
                  <a:srgbClr val="7F8084"/>
                </a:solidFill>
                <a:latin typeface="Trebuchet MS"/>
                <a:cs typeface="Trebuchet MS"/>
              </a:rPr>
              <a:t>childhood</a:t>
            </a:r>
            <a:r>
              <a:rPr sz="900" spc="-35" dirty="0">
                <a:solidFill>
                  <a:srgbClr val="7F8084"/>
                </a:solidFill>
                <a:latin typeface="Trebuchet MS"/>
                <a:cs typeface="Trebuchet MS"/>
              </a:rPr>
              <a:t> </a:t>
            </a:r>
            <a:r>
              <a:rPr sz="900" spc="45" dirty="0">
                <a:solidFill>
                  <a:srgbClr val="7F8084"/>
                </a:solidFill>
                <a:latin typeface="Trebuchet MS"/>
                <a:cs typeface="Trebuchet MS"/>
              </a:rPr>
              <a:t>experiences)</a:t>
            </a:r>
            <a:r>
              <a:rPr sz="900" spc="-30" dirty="0">
                <a:solidFill>
                  <a:srgbClr val="7F8084"/>
                </a:solidFill>
                <a:latin typeface="Trebuchet MS"/>
                <a:cs typeface="Trebuchet MS"/>
              </a:rPr>
              <a:t> </a:t>
            </a:r>
            <a:r>
              <a:rPr sz="900" spc="45" dirty="0">
                <a:solidFill>
                  <a:srgbClr val="7F8084"/>
                </a:solidFill>
                <a:latin typeface="Trebuchet MS"/>
                <a:cs typeface="Trebuchet MS"/>
              </a:rPr>
              <a:t>or</a:t>
            </a:r>
            <a:r>
              <a:rPr sz="900" spc="-30" dirty="0">
                <a:solidFill>
                  <a:srgbClr val="7F8084"/>
                </a:solidFill>
                <a:latin typeface="Trebuchet MS"/>
                <a:cs typeface="Trebuchet MS"/>
              </a:rPr>
              <a:t> </a:t>
            </a:r>
            <a:r>
              <a:rPr sz="900" spc="60" dirty="0">
                <a:solidFill>
                  <a:srgbClr val="7F8084"/>
                </a:solidFill>
                <a:latin typeface="Trebuchet MS"/>
                <a:cs typeface="Trebuchet MS"/>
              </a:rPr>
              <a:t>have</a:t>
            </a:r>
            <a:r>
              <a:rPr sz="900" spc="-30" dirty="0">
                <a:solidFill>
                  <a:srgbClr val="7F8084"/>
                </a:solidFill>
                <a:latin typeface="Trebuchet MS"/>
                <a:cs typeface="Trebuchet MS"/>
              </a:rPr>
              <a:t> </a:t>
            </a:r>
            <a:r>
              <a:rPr sz="900" spc="40" dirty="0">
                <a:solidFill>
                  <a:srgbClr val="7F8084"/>
                </a:solidFill>
                <a:latin typeface="Trebuchet MS"/>
                <a:cs typeface="Trebuchet MS"/>
              </a:rPr>
              <a:t>experienced</a:t>
            </a:r>
            <a:r>
              <a:rPr sz="900" spc="-30" dirty="0">
                <a:solidFill>
                  <a:srgbClr val="7F8084"/>
                </a:solidFill>
                <a:latin typeface="Trebuchet MS"/>
                <a:cs typeface="Trebuchet MS"/>
              </a:rPr>
              <a:t> </a:t>
            </a:r>
            <a:r>
              <a:rPr sz="900" spc="40" dirty="0">
                <a:solidFill>
                  <a:srgbClr val="7F8084"/>
                </a:solidFill>
                <a:latin typeface="Trebuchet MS"/>
                <a:cs typeface="Trebuchet MS"/>
              </a:rPr>
              <a:t>adult </a:t>
            </a:r>
            <a:r>
              <a:rPr sz="900" spc="-254" dirty="0">
                <a:solidFill>
                  <a:srgbClr val="7F8084"/>
                </a:solidFill>
                <a:latin typeface="Trebuchet MS"/>
                <a:cs typeface="Trebuchet MS"/>
              </a:rPr>
              <a:t> </a:t>
            </a:r>
            <a:r>
              <a:rPr sz="900" spc="35" dirty="0">
                <a:solidFill>
                  <a:srgbClr val="7F8084"/>
                </a:solidFill>
                <a:latin typeface="Trebuchet MS"/>
                <a:cs typeface="Trebuchet MS"/>
              </a:rPr>
              <a:t>trauma;</a:t>
            </a:r>
            <a:r>
              <a:rPr sz="900" spc="-30" dirty="0">
                <a:solidFill>
                  <a:srgbClr val="7F8084"/>
                </a:solidFill>
                <a:latin typeface="Trebuchet MS"/>
                <a:cs typeface="Trebuchet MS"/>
              </a:rPr>
              <a:t> </a:t>
            </a:r>
            <a:r>
              <a:rPr sz="900" spc="35" dirty="0">
                <a:solidFill>
                  <a:srgbClr val="7F8084"/>
                </a:solidFill>
                <a:latin typeface="Trebuchet MS"/>
                <a:cs typeface="Trebuchet MS"/>
              </a:rPr>
              <a:t>over</a:t>
            </a:r>
            <a:r>
              <a:rPr sz="900" spc="-30" dirty="0">
                <a:solidFill>
                  <a:srgbClr val="7F8084"/>
                </a:solidFill>
                <a:latin typeface="Trebuchet MS"/>
                <a:cs typeface="Trebuchet MS"/>
              </a:rPr>
              <a:t> </a:t>
            </a:r>
            <a:r>
              <a:rPr sz="900" spc="114" dirty="0">
                <a:solidFill>
                  <a:srgbClr val="7F8084"/>
                </a:solidFill>
                <a:latin typeface="Trebuchet MS"/>
                <a:cs typeface="Trebuchet MS"/>
              </a:rPr>
              <a:t>80%</a:t>
            </a:r>
            <a:r>
              <a:rPr sz="900" spc="-30" dirty="0">
                <a:solidFill>
                  <a:srgbClr val="7F8084"/>
                </a:solidFill>
                <a:latin typeface="Trebuchet MS"/>
                <a:cs typeface="Trebuchet MS"/>
              </a:rPr>
              <a:t> </a:t>
            </a:r>
            <a:r>
              <a:rPr sz="900" spc="60" dirty="0">
                <a:solidFill>
                  <a:srgbClr val="7F8084"/>
                </a:solidFill>
                <a:latin typeface="Trebuchet MS"/>
                <a:cs typeface="Trebuchet MS"/>
              </a:rPr>
              <a:t>have</a:t>
            </a:r>
            <a:r>
              <a:rPr sz="900" spc="-30" dirty="0">
                <a:solidFill>
                  <a:srgbClr val="7F8084"/>
                </a:solidFill>
                <a:latin typeface="Trebuchet MS"/>
                <a:cs typeface="Trebuchet MS"/>
              </a:rPr>
              <a:t> </a:t>
            </a:r>
            <a:r>
              <a:rPr sz="900" spc="15" dirty="0">
                <a:solidFill>
                  <a:srgbClr val="7F8084"/>
                </a:solidFill>
                <a:latin typeface="Trebuchet MS"/>
                <a:cs typeface="Trebuchet MS"/>
              </a:rPr>
              <a:t>lived</a:t>
            </a:r>
            <a:r>
              <a:rPr sz="900" spc="-25" dirty="0">
                <a:solidFill>
                  <a:srgbClr val="7F8084"/>
                </a:solidFill>
                <a:latin typeface="Trebuchet MS"/>
                <a:cs typeface="Trebuchet MS"/>
              </a:rPr>
              <a:t> </a:t>
            </a:r>
            <a:r>
              <a:rPr sz="900" spc="45" dirty="0">
                <a:solidFill>
                  <a:srgbClr val="7F8084"/>
                </a:solidFill>
                <a:latin typeface="Trebuchet MS"/>
                <a:cs typeface="Trebuchet MS"/>
              </a:rPr>
              <a:t>or</a:t>
            </a:r>
            <a:r>
              <a:rPr sz="900" spc="-30" dirty="0">
                <a:solidFill>
                  <a:srgbClr val="7F8084"/>
                </a:solidFill>
                <a:latin typeface="Trebuchet MS"/>
                <a:cs typeface="Trebuchet MS"/>
              </a:rPr>
              <a:t> </a:t>
            </a:r>
            <a:r>
              <a:rPr sz="900" spc="15" dirty="0">
                <a:solidFill>
                  <a:srgbClr val="7F8084"/>
                </a:solidFill>
                <a:latin typeface="Trebuchet MS"/>
                <a:cs typeface="Trebuchet MS"/>
              </a:rPr>
              <a:t>living</a:t>
            </a:r>
            <a:r>
              <a:rPr sz="900" spc="-30" dirty="0">
                <a:solidFill>
                  <a:srgbClr val="7F8084"/>
                </a:solidFill>
                <a:latin typeface="Trebuchet MS"/>
                <a:cs typeface="Trebuchet MS"/>
              </a:rPr>
              <a:t> </a:t>
            </a:r>
            <a:r>
              <a:rPr sz="900" spc="35" dirty="0">
                <a:solidFill>
                  <a:srgbClr val="7F8084"/>
                </a:solidFill>
                <a:latin typeface="Trebuchet MS"/>
                <a:cs typeface="Trebuchet MS"/>
              </a:rPr>
              <a:t>experience</a:t>
            </a:r>
            <a:r>
              <a:rPr sz="900" spc="-30" dirty="0">
                <a:solidFill>
                  <a:srgbClr val="7F8084"/>
                </a:solidFill>
                <a:latin typeface="Trebuchet MS"/>
                <a:cs typeface="Trebuchet MS"/>
              </a:rPr>
              <a:t> </a:t>
            </a:r>
            <a:r>
              <a:rPr sz="900" spc="45" dirty="0">
                <a:solidFill>
                  <a:srgbClr val="7F8084"/>
                </a:solidFill>
                <a:latin typeface="Trebuchet MS"/>
                <a:cs typeface="Trebuchet MS"/>
              </a:rPr>
              <a:t>of </a:t>
            </a:r>
            <a:r>
              <a:rPr sz="900" spc="-254" dirty="0">
                <a:solidFill>
                  <a:srgbClr val="7F8084"/>
                </a:solidFill>
                <a:latin typeface="Trebuchet MS"/>
                <a:cs typeface="Trebuchet MS"/>
              </a:rPr>
              <a:t> </a:t>
            </a:r>
            <a:r>
              <a:rPr sz="900" spc="30" dirty="0">
                <a:solidFill>
                  <a:srgbClr val="7F8084"/>
                </a:solidFill>
                <a:latin typeface="Trebuchet MS"/>
                <a:cs typeface="Trebuchet MS"/>
              </a:rPr>
              <a:t>addiction; </a:t>
            </a:r>
            <a:r>
              <a:rPr sz="900" spc="35" dirty="0">
                <a:solidFill>
                  <a:srgbClr val="7F8084"/>
                </a:solidFill>
                <a:latin typeface="Trebuchet MS"/>
                <a:cs typeface="Trebuchet MS"/>
              </a:rPr>
              <a:t>over </a:t>
            </a:r>
            <a:r>
              <a:rPr sz="900" spc="90" dirty="0">
                <a:solidFill>
                  <a:srgbClr val="7F8084"/>
                </a:solidFill>
                <a:latin typeface="Trebuchet MS"/>
                <a:cs typeface="Trebuchet MS"/>
              </a:rPr>
              <a:t>70% </a:t>
            </a:r>
            <a:r>
              <a:rPr sz="900" spc="60" dirty="0">
                <a:solidFill>
                  <a:srgbClr val="7F8084"/>
                </a:solidFill>
                <a:latin typeface="Trebuchet MS"/>
                <a:cs typeface="Trebuchet MS"/>
              </a:rPr>
              <a:t>have </a:t>
            </a:r>
            <a:r>
              <a:rPr sz="900" spc="114" dirty="0">
                <a:solidFill>
                  <a:srgbClr val="7F8084"/>
                </a:solidFill>
                <a:latin typeface="Trebuchet MS"/>
                <a:cs typeface="Trebuchet MS"/>
              </a:rPr>
              <a:t>a </a:t>
            </a:r>
            <a:r>
              <a:rPr sz="900" spc="40" dirty="0">
                <a:solidFill>
                  <a:srgbClr val="7F8084"/>
                </a:solidFill>
                <a:latin typeface="Trebuchet MS"/>
                <a:cs typeface="Trebuchet MS"/>
              </a:rPr>
              <a:t>history </a:t>
            </a:r>
            <a:r>
              <a:rPr sz="900" spc="50" dirty="0">
                <a:solidFill>
                  <a:srgbClr val="7F8084"/>
                </a:solidFill>
                <a:latin typeface="Trebuchet MS"/>
                <a:cs typeface="Trebuchet MS"/>
              </a:rPr>
              <a:t>of </a:t>
            </a:r>
            <a:r>
              <a:rPr sz="900" spc="45" dirty="0">
                <a:solidFill>
                  <a:srgbClr val="7F8084"/>
                </a:solidFill>
                <a:latin typeface="Trebuchet MS"/>
                <a:cs typeface="Trebuchet MS"/>
              </a:rPr>
              <a:t>repeat </a:t>
            </a:r>
            <a:r>
              <a:rPr sz="900" spc="50" dirty="0">
                <a:solidFill>
                  <a:srgbClr val="7F8084"/>
                </a:solidFill>
                <a:latin typeface="Trebuchet MS"/>
                <a:cs typeface="Trebuchet MS"/>
              </a:rPr>
              <a:t> homelessness; </a:t>
            </a:r>
            <a:r>
              <a:rPr sz="900" spc="80" dirty="0">
                <a:solidFill>
                  <a:srgbClr val="7F8084"/>
                </a:solidFill>
                <a:latin typeface="Trebuchet MS"/>
                <a:cs typeface="Trebuchet MS"/>
              </a:rPr>
              <a:t>and </a:t>
            </a:r>
            <a:r>
              <a:rPr sz="900" spc="35" dirty="0">
                <a:solidFill>
                  <a:srgbClr val="7F8084"/>
                </a:solidFill>
                <a:latin typeface="Trebuchet MS"/>
                <a:cs typeface="Trebuchet MS"/>
              </a:rPr>
              <a:t>over </a:t>
            </a:r>
            <a:r>
              <a:rPr sz="900" spc="110" dirty="0">
                <a:solidFill>
                  <a:srgbClr val="7F8084"/>
                </a:solidFill>
                <a:latin typeface="Trebuchet MS"/>
                <a:cs typeface="Trebuchet MS"/>
              </a:rPr>
              <a:t>60% </a:t>
            </a:r>
            <a:r>
              <a:rPr sz="900" spc="60" dirty="0">
                <a:solidFill>
                  <a:srgbClr val="7F8084"/>
                </a:solidFill>
                <a:latin typeface="Trebuchet MS"/>
                <a:cs typeface="Trebuchet MS"/>
              </a:rPr>
              <a:t>have </a:t>
            </a:r>
            <a:r>
              <a:rPr sz="900" spc="114" dirty="0">
                <a:solidFill>
                  <a:srgbClr val="7F8084"/>
                </a:solidFill>
                <a:latin typeface="Trebuchet MS"/>
                <a:cs typeface="Trebuchet MS"/>
              </a:rPr>
              <a:t>a </a:t>
            </a:r>
            <a:r>
              <a:rPr sz="900" spc="40" dirty="0">
                <a:solidFill>
                  <a:srgbClr val="7F8084"/>
                </a:solidFill>
                <a:latin typeface="Trebuchet MS"/>
                <a:cs typeface="Trebuchet MS"/>
              </a:rPr>
              <a:t>history </a:t>
            </a:r>
            <a:r>
              <a:rPr sz="900" spc="45" dirty="0">
                <a:solidFill>
                  <a:srgbClr val="7F8084"/>
                </a:solidFill>
                <a:latin typeface="Trebuchet MS"/>
                <a:cs typeface="Trebuchet MS"/>
              </a:rPr>
              <a:t>of </a:t>
            </a:r>
            <a:r>
              <a:rPr sz="900" spc="50" dirty="0">
                <a:solidFill>
                  <a:srgbClr val="7F8084"/>
                </a:solidFill>
                <a:latin typeface="Trebuchet MS"/>
                <a:cs typeface="Trebuchet MS"/>
              </a:rPr>
              <a:t> </a:t>
            </a:r>
            <a:r>
              <a:rPr sz="900" spc="45" dirty="0">
                <a:solidFill>
                  <a:srgbClr val="7F8084"/>
                </a:solidFill>
                <a:latin typeface="Trebuchet MS"/>
                <a:cs typeface="Trebuchet MS"/>
              </a:rPr>
              <a:t>repeat</a:t>
            </a:r>
            <a:r>
              <a:rPr sz="900" spc="-35" dirty="0">
                <a:solidFill>
                  <a:srgbClr val="7F8084"/>
                </a:solidFill>
                <a:latin typeface="Trebuchet MS"/>
                <a:cs typeface="Trebuchet MS"/>
              </a:rPr>
              <a:t> </a:t>
            </a:r>
            <a:r>
              <a:rPr sz="900" spc="30" dirty="0">
                <a:solidFill>
                  <a:srgbClr val="7F8084"/>
                </a:solidFill>
                <a:latin typeface="Trebuchet MS"/>
                <a:cs typeface="Trebuchet MS"/>
              </a:rPr>
              <a:t>offending.</a:t>
            </a:r>
            <a:endParaRPr sz="900">
              <a:latin typeface="Trebuchet MS"/>
              <a:cs typeface="Trebuchet MS"/>
            </a:endParaRPr>
          </a:p>
          <a:p>
            <a:pPr marL="12700">
              <a:lnSpc>
                <a:spcPct val="100000"/>
              </a:lnSpc>
              <a:spcBef>
                <a:spcPts val="685"/>
              </a:spcBef>
            </a:pPr>
            <a:r>
              <a:rPr sz="900" spc="55" dirty="0">
                <a:solidFill>
                  <a:srgbClr val="7F8084"/>
                </a:solidFill>
                <a:latin typeface="Trebuchet MS"/>
                <a:cs typeface="Trebuchet MS"/>
              </a:rPr>
              <a:t>Our</a:t>
            </a:r>
            <a:r>
              <a:rPr sz="900" spc="-35" dirty="0">
                <a:solidFill>
                  <a:srgbClr val="7F8084"/>
                </a:solidFill>
                <a:latin typeface="Trebuchet MS"/>
                <a:cs typeface="Trebuchet MS"/>
              </a:rPr>
              <a:t> </a:t>
            </a:r>
            <a:r>
              <a:rPr sz="900" spc="35" dirty="0">
                <a:solidFill>
                  <a:srgbClr val="7F8084"/>
                </a:solidFill>
                <a:latin typeface="Trebuchet MS"/>
                <a:cs typeface="Trebuchet MS"/>
              </a:rPr>
              <a:t>Vision</a:t>
            </a:r>
            <a:r>
              <a:rPr sz="900" spc="-30" dirty="0">
                <a:solidFill>
                  <a:srgbClr val="7F8084"/>
                </a:solidFill>
                <a:latin typeface="Trebuchet MS"/>
                <a:cs typeface="Trebuchet MS"/>
              </a:rPr>
              <a:t> </a:t>
            </a:r>
            <a:r>
              <a:rPr sz="900" spc="35" dirty="0">
                <a:solidFill>
                  <a:srgbClr val="7F8084"/>
                </a:solidFill>
                <a:latin typeface="Trebuchet MS"/>
                <a:cs typeface="Trebuchet MS"/>
              </a:rPr>
              <a:t>is</a:t>
            </a:r>
            <a:r>
              <a:rPr sz="900" spc="-30" dirty="0">
                <a:solidFill>
                  <a:srgbClr val="7F8084"/>
                </a:solidFill>
                <a:latin typeface="Trebuchet MS"/>
                <a:cs typeface="Trebuchet MS"/>
              </a:rPr>
              <a:t> </a:t>
            </a:r>
            <a:r>
              <a:rPr sz="900" spc="25" dirty="0">
                <a:solidFill>
                  <a:srgbClr val="7F8084"/>
                </a:solidFill>
                <a:latin typeface="Trebuchet MS"/>
                <a:cs typeface="Trebuchet MS"/>
              </a:rPr>
              <a:t>for</a:t>
            </a:r>
            <a:r>
              <a:rPr sz="900" spc="-35" dirty="0">
                <a:solidFill>
                  <a:srgbClr val="7F8084"/>
                </a:solidFill>
                <a:latin typeface="Trebuchet MS"/>
                <a:cs typeface="Trebuchet MS"/>
              </a:rPr>
              <a:t> </a:t>
            </a:r>
            <a:r>
              <a:rPr sz="900" spc="114" dirty="0">
                <a:solidFill>
                  <a:srgbClr val="7F8084"/>
                </a:solidFill>
                <a:latin typeface="Trebuchet MS"/>
                <a:cs typeface="Trebuchet MS"/>
              </a:rPr>
              <a:t>a</a:t>
            </a:r>
            <a:r>
              <a:rPr sz="900" spc="-30" dirty="0">
                <a:solidFill>
                  <a:srgbClr val="7F8084"/>
                </a:solidFill>
                <a:latin typeface="Trebuchet MS"/>
                <a:cs typeface="Trebuchet MS"/>
              </a:rPr>
              <a:t> </a:t>
            </a:r>
            <a:r>
              <a:rPr sz="900" spc="50" dirty="0">
                <a:solidFill>
                  <a:srgbClr val="7F8084"/>
                </a:solidFill>
                <a:latin typeface="Trebuchet MS"/>
                <a:cs typeface="Trebuchet MS"/>
              </a:rPr>
              <a:t>country</a:t>
            </a:r>
            <a:r>
              <a:rPr sz="900" spc="-30" dirty="0">
                <a:solidFill>
                  <a:srgbClr val="7F8084"/>
                </a:solidFill>
                <a:latin typeface="Trebuchet MS"/>
                <a:cs typeface="Trebuchet MS"/>
              </a:rPr>
              <a:t> </a:t>
            </a:r>
            <a:r>
              <a:rPr sz="900" spc="45" dirty="0">
                <a:solidFill>
                  <a:srgbClr val="7F8084"/>
                </a:solidFill>
                <a:latin typeface="Trebuchet MS"/>
                <a:cs typeface="Trebuchet MS"/>
              </a:rPr>
              <a:t>where</a:t>
            </a:r>
            <a:r>
              <a:rPr sz="900" spc="-35" dirty="0">
                <a:solidFill>
                  <a:srgbClr val="7F8084"/>
                </a:solidFill>
                <a:latin typeface="Trebuchet MS"/>
                <a:cs typeface="Trebuchet MS"/>
              </a:rPr>
              <a:t> </a:t>
            </a:r>
            <a:r>
              <a:rPr sz="900" spc="40" dirty="0">
                <a:solidFill>
                  <a:srgbClr val="7F8084"/>
                </a:solidFill>
                <a:latin typeface="Trebuchet MS"/>
                <a:cs typeface="Trebuchet MS"/>
              </a:rPr>
              <a:t>everyone</a:t>
            </a:r>
            <a:r>
              <a:rPr sz="900" spc="-30" dirty="0">
                <a:solidFill>
                  <a:srgbClr val="7F8084"/>
                </a:solidFill>
                <a:latin typeface="Trebuchet MS"/>
                <a:cs typeface="Trebuchet MS"/>
              </a:rPr>
              <a:t> </a:t>
            </a:r>
            <a:r>
              <a:rPr sz="900" spc="35" dirty="0">
                <a:solidFill>
                  <a:srgbClr val="7F8084"/>
                </a:solidFill>
                <a:latin typeface="Trebuchet MS"/>
                <a:cs typeface="Trebuchet MS"/>
              </a:rPr>
              <a:t>is</a:t>
            </a:r>
            <a:r>
              <a:rPr sz="900" spc="-30" dirty="0">
                <a:solidFill>
                  <a:srgbClr val="7F8084"/>
                </a:solidFill>
                <a:latin typeface="Trebuchet MS"/>
                <a:cs typeface="Trebuchet MS"/>
              </a:rPr>
              <a:t> </a:t>
            </a:r>
            <a:r>
              <a:rPr sz="900" spc="45" dirty="0">
                <a:solidFill>
                  <a:srgbClr val="7F8084"/>
                </a:solidFill>
                <a:latin typeface="Trebuchet MS"/>
                <a:cs typeface="Trebuchet MS"/>
              </a:rPr>
              <a:t>able</a:t>
            </a:r>
            <a:endParaRPr sz="900">
              <a:latin typeface="Trebuchet MS"/>
              <a:cs typeface="Trebuchet MS"/>
            </a:endParaRPr>
          </a:p>
          <a:p>
            <a:pPr marL="12700" marR="13970">
              <a:lnSpc>
                <a:spcPct val="111100"/>
              </a:lnSpc>
            </a:pPr>
            <a:r>
              <a:rPr sz="900" spc="55" dirty="0">
                <a:solidFill>
                  <a:srgbClr val="7F8084"/>
                </a:solidFill>
                <a:latin typeface="Trebuchet MS"/>
                <a:cs typeface="Trebuchet MS"/>
              </a:rPr>
              <a:t>to</a:t>
            </a:r>
            <a:r>
              <a:rPr sz="900" spc="-30" dirty="0">
                <a:solidFill>
                  <a:srgbClr val="7F8084"/>
                </a:solidFill>
                <a:latin typeface="Trebuchet MS"/>
                <a:cs typeface="Trebuchet MS"/>
              </a:rPr>
              <a:t> </a:t>
            </a:r>
            <a:r>
              <a:rPr sz="900" spc="95" dirty="0">
                <a:solidFill>
                  <a:srgbClr val="7F8084"/>
                </a:solidFill>
                <a:latin typeface="Trebuchet MS"/>
                <a:cs typeface="Trebuchet MS"/>
              </a:rPr>
              <a:t>access</a:t>
            </a:r>
            <a:r>
              <a:rPr sz="900" spc="-30" dirty="0">
                <a:solidFill>
                  <a:srgbClr val="7F8084"/>
                </a:solidFill>
                <a:latin typeface="Trebuchet MS"/>
                <a:cs typeface="Trebuchet MS"/>
              </a:rPr>
              <a:t> </a:t>
            </a:r>
            <a:r>
              <a:rPr sz="900" spc="50" dirty="0">
                <a:solidFill>
                  <a:srgbClr val="7F8084"/>
                </a:solidFill>
                <a:latin typeface="Trebuchet MS"/>
                <a:cs typeface="Trebuchet MS"/>
              </a:rPr>
              <a:t>person-centred</a:t>
            </a:r>
            <a:r>
              <a:rPr sz="900" spc="-30" dirty="0">
                <a:solidFill>
                  <a:srgbClr val="7F8084"/>
                </a:solidFill>
                <a:latin typeface="Trebuchet MS"/>
                <a:cs typeface="Trebuchet MS"/>
              </a:rPr>
              <a:t> </a:t>
            </a:r>
            <a:r>
              <a:rPr sz="900" spc="35" dirty="0">
                <a:solidFill>
                  <a:srgbClr val="7F8084"/>
                </a:solidFill>
                <a:latin typeface="Trebuchet MS"/>
                <a:cs typeface="Trebuchet MS"/>
              </a:rPr>
              <a:t>support,</a:t>
            </a:r>
            <a:r>
              <a:rPr sz="900" spc="-25" dirty="0">
                <a:solidFill>
                  <a:srgbClr val="7F8084"/>
                </a:solidFill>
                <a:latin typeface="Trebuchet MS"/>
                <a:cs typeface="Trebuchet MS"/>
              </a:rPr>
              <a:t> </a:t>
            </a:r>
            <a:r>
              <a:rPr sz="900" spc="15" dirty="0">
                <a:solidFill>
                  <a:srgbClr val="7F8084"/>
                </a:solidFill>
                <a:latin typeface="Trebuchet MS"/>
                <a:cs typeface="Trebuchet MS"/>
              </a:rPr>
              <a:t>whenever,</a:t>
            </a:r>
            <a:r>
              <a:rPr sz="900" spc="-30" dirty="0">
                <a:solidFill>
                  <a:srgbClr val="7F8084"/>
                </a:solidFill>
                <a:latin typeface="Trebuchet MS"/>
                <a:cs typeface="Trebuchet MS"/>
              </a:rPr>
              <a:t> </a:t>
            </a:r>
            <a:r>
              <a:rPr sz="900" spc="80" dirty="0">
                <a:solidFill>
                  <a:srgbClr val="7F8084"/>
                </a:solidFill>
                <a:latin typeface="Trebuchet MS"/>
                <a:cs typeface="Trebuchet MS"/>
              </a:rPr>
              <a:t>and</a:t>
            </a:r>
            <a:r>
              <a:rPr sz="900" spc="-30" dirty="0">
                <a:solidFill>
                  <a:srgbClr val="7F8084"/>
                </a:solidFill>
                <a:latin typeface="Trebuchet MS"/>
                <a:cs typeface="Trebuchet MS"/>
              </a:rPr>
              <a:t> </a:t>
            </a:r>
            <a:r>
              <a:rPr sz="900" spc="20" dirty="0">
                <a:solidFill>
                  <a:srgbClr val="7F8084"/>
                </a:solidFill>
                <a:latin typeface="Trebuchet MS"/>
                <a:cs typeface="Trebuchet MS"/>
              </a:rPr>
              <a:t>for </a:t>
            </a:r>
            <a:r>
              <a:rPr sz="900" spc="-254" dirty="0">
                <a:solidFill>
                  <a:srgbClr val="7F8084"/>
                </a:solidFill>
                <a:latin typeface="Trebuchet MS"/>
                <a:cs typeface="Trebuchet MS"/>
              </a:rPr>
              <a:t> </a:t>
            </a:r>
            <a:r>
              <a:rPr sz="900" spc="45" dirty="0">
                <a:solidFill>
                  <a:srgbClr val="7F8084"/>
                </a:solidFill>
                <a:latin typeface="Trebuchet MS"/>
                <a:cs typeface="Trebuchet MS"/>
              </a:rPr>
              <a:t>however</a:t>
            </a:r>
            <a:r>
              <a:rPr sz="900" spc="-35" dirty="0">
                <a:solidFill>
                  <a:srgbClr val="7F8084"/>
                </a:solidFill>
                <a:latin typeface="Trebuchet MS"/>
                <a:cs typeface="Trebuchet MS"/>
              </a:rPr>
              <a:t> </a:t>
            </a:r>
            <a:r>
              <a:rPr sz="900" spc="25" dirty="0">
                <a:solidFill>
                  <a:srgbClr val="7F8084"/>
                </a:solidFill>
                <a:latin typeface="Trebuchet MS"/>
                <a:cs typeface="Trebuchet MS"/>
              </a:rPr>
              <a:t>long,</a:t>
            </a:r>
            <a:r>
              <a:rPr sz="900" spc="-30" dirty="0">
                <a:solidFill>
                  <a:srgbClr val="7F8084"/>
                </a:solidFill>
                <a:latin typeface="Trebuchet MS"/>
                <a:cs typeface="Trebuchet MS"/>
              </a:rPr>
              <a:t> </a:t>
            </a:r>
            <a:r>
              <a:rPr sz="900" spc="40" dirty="0">
                <a:solidFill>
                  <a:srgbClr val="7F8084"/>
                </a:solidFill>
                <a:latin typeface="Trebuchet MS"/>
                <a:cs typeface="Trebuchet MS"/>
              </a:rPr>
              <a:t>they</a:t>
            </a:r>
            <a:r>
              <a:rPr sz="900" spc="-30" dirty="0">
                <a:solidFill>
                  <a:srgbClr val="7F8084"/>
                </a:solidFill>
                <a:latin typeface="Trebuchet MS"/>
                <a:cs typeface="Trebuchet MS"/>
              </a:rPr>
              <a:t> </a:t>
            </a:r>
            <a:r>
              <a:rPr sz="900" spc="55" dirty="0">
                <a:solidFill>
                  <a:srgbClr val="7F8084"/>
                </a:solidFill>
                <a:latin typeface="Trebuchet MS"/>
                <a:cs typeface="Trebuchet MS"/>
              </a:rPr>
              <a:t>need</a:t>
            </a:r>
            <a:r>
              <a:rPr sz="900" spc="-30" dirty="0">
                <a:solidFill>
                  <a:srgbClr val="7F8084"/>
                </a:solidFill>
                <a:latin typeface="Trebuchet MS"/>
                <a:cs typeface="Trebuchet MS"/>
              </a:rPr>
              <a:t> </a:t>
            </a:r>
            <a:r>
              <a:rPr sz="900" spc="-50" dirty="0">
                <a:solidFill>
                  <a:srgbClr val="7F8084"/>
                </a:solidFill>
                <a:latin typeface="Trebuchet MS"/>
                <a:cs typeface="Trebuchet MS"/>
              </a:rPr>
              <a:t>it.</a:t>
            </a:r>
            <a:endParaRPr sz="900">
              <a:latin typeface="Trebuchet MS"/>
              <a:cs typeface="Trebuchet MS"/>
            </a:endParaRPr>
          </a:p>
          <a:p>
            <a:pPr marL="12700" marR="488950">
              <a:lnSpc>
                <a:spcPct val="111100"/>
              </a:lnSpc>
              <a:spcBef>
                <a:spcPts val="565"/>
              </a:spcBef>
            </a:pPr>
            <a:r>
              <a:rPr sz="900" spc="55" dirty="0">
                <a:solidFill>
                  <a:srgbClr val="7F8084"/>
                </a:solidFill>
                <a:latin typeface="Trebuchet MS"/>
                <a:cs typeface="Trebuchet MS"/>
              </a:rPr>
              <a:t>Our</a:t>
            </a:r>
            <a:r>
              <a:rPr sz="900" spc="-35" dirty="0">
                <a:solidFill>
                  <a:srgbClr val="7F8084"/>
                </a:solidFill>
                <a:latin typeface="Trebuchet MS"/>
                <a:cs typeface="Trebuchet MS"/>
              </a:rPr>
              <a:t> </a:t>
            </a:r>
            <a:r>
              <a:rPr sz="900" spc="60" dirty="0">
                <a:solidFill>
                  <a:srgbClr val="7F8084"/>
                </a:solidFill>
                <a:latin typeface="Trebuchet MS"/>
                <a:cs typeface="Trebuchet MS"/>
              </a:rPr>
              <a:t>Mission</a:t>
            </a:r>
            <a:r>
              <a:rPr sz="900" spc="-35" dirty="0">
                <a:solidFill>
                  <a:srgbClr val="7F8084"/>
                </a:solidFill>
                <a:latin typeface="Trebuchet MS"/>
                <a:cs typeface="Trebuchet MS"/>
              </a:rPr>
              <a:t> </a:t>
            </a:r>
            <a:r>
              <a:rPr sz="900" spc="35" dirty="0">
                <a:solidFill>
                  <a:srgbClr val="7F8084"/>
                </a:solidFill>
                <a:latin typeface="Trebuchet MS"/>
                <a:cs typeface="Trebuchet MS"/>
              </a:rPr>
              <a:t>is</a:t>
            </a:r>
            <a:r>
              <a:rPr sz="900" spc="-30" dirty="0">
                <a:solidFill>
                  <a:srgbClr val="7F8084"/>
                </a:solidFill>
                <a:latin typeface="Trebuchet MS"/>
                <a:cs typeface="Trebuchet MS"/>
              </a:rPr>
              <a:t> </a:t>
            </a:r>
            <a:r>
              <a:rPr sz="900" spc="55" dirty="0">
                <a:solidFill>
                  <a:srgbClr val="7F8084"/>
                </a:solidFill>
                <a:latin typeface="Trebuchet MS"/>
                <a:cs typeface="Trebuchet MS"/>
              </a:rPr>
              <a:t>to</a:t>
            </a:r>
            <a:r>
              <a:rPr sz="900" spc="-35" dirty="0">
                <a:solidFill>
                  <a:srgbClr val="7F8084"/>
                </a:solidFill>
                <a:latin typeface="Trebuchet MS"/>
                <a:cs typeface="Trebuchet MS"/>
              </a:rPr>
              <a:t> </a:t>
            </a:r>
            <a:r>
              <a:rPr sz="900" spc="55" dirty="0">
                <a:solidFill>
                  <a:srgbClr val="7F8084"/>
                </a:solidFill>
                <a:latin typeface="Trebuchet MS"/>
                <a:cs typeface="Trebuchet MS"/>
              </a:rPr>
              <a:t>Empower</a:t>
            </a:r>
            <a:r>
              <a:rPr sz="900" spc="-30" dirty="0">
                <a:solidFill>
                  <a:srgbClr val="7F8084"/>
                </a:solidFill>
                <a:latin typeface="Trebuchet MS"/>
                <a:cs typeface="Trebuchet MS"/>
              </a:rPr>
              <a:t> </a:t>
            </a:r>
            <a:r>
              <a:rPr sz="900" spc="40" dirty="0">
                <a:solidFill>
                  <a:srgbClr val="7F8084"/>
                </a:solidFill>
                <a:latin typeface="Trebuchet MS"/>
                <a:cs typeface="Trebuchet MS"/>
              </a:rPr>
              <a:t>People</a:t>
            </a:r>
            <a:r>
              <a:rPr sz="900" spc="-35" dirty="0">
                <a:solidFill>
                  <a:srgbClr val="7F8084"/>
                </a:solidFill>
                <a:latin typeface="Trebuchet MS"/>
                <a:cs typeface="Trebuchet MS"/>
              </a:rPr>
              <a:t> </a:t>
            </a:r>
            <a:r>
              <a:rPr sz="900" spc="55" dirty="0">
                <a:solidFill>
                  <a:srgbClr val="7F8084"/>
                </a:solidFill>
                <a:latin typeface="Trebuchet MS"/>
                <a:cs typeface="Trebuchet MS"/>
              </a:rPr>
              <a:t>to</a:t>
            </a:r>
            <a:r>
              <a:rPr sz="900" spc="-30" dirty="0">
                <a:solidFill>
                  <a:srgbClr val="7F8084"/>
                </a:solidFill>
                <a:latin typeface="Trebuchet MS"/>
                <a:cs typeface="Trebuchet MS"/>
              </a:rPr>
              <a:t> </a:t>
            </a:r>
            <a:r>
              <a:rPr sz="900" spc="5" dirty="0">
                <a:solidFill>
                  <a:srgbClr val="7F8084"/>
                </a:solidFill>
                <a:latin typeface="Trebuchet MS"/>
                <a:cs typeface="Trebuchet MS"/>
              </a:rPr>
              <a:t>Thrive</a:t>
            </a:r>
            <a:r>
              <a:rPr sz="900" spc="-35" dirty="0">
                <a:solidFill>
                  <a:srgbClr val="7F8084"/>
                </a:solidFill>
                <a:latin typeface="Trebuchet MS"/>
                <a:cs typeface="Trebuchet MS"/>
              </a:rPr>
              <a:t> </a:t>
            </a:r>
            <a:r>
              <a:rPr sz="900" spc="260" dirty="0">
                <a:solidFill>
                  <a:srgbClr val="7F8084"/>
                </a:solidFill>
                <a:latin typeface="Trebuchet MS"/>
                <a:cs typeface="Trebuchet MS"/>
              </a:rPr>
              <a:t>– </a:t>
            </a:r>
            <a:r>
              <a:rPr sz="900" spc="-254" dirty="0">
                <a:solidFill>
                  <a:srgbClr val="7F8084"/>
                </a:solidFill>
                <a:latin typeface="Trebuchet MS"/>
                <a:cs typeface="Trebuchet MS"/>
              </a:rPr>
              <a:t> </a:t>
            </a:r>
            <a:r>
              <a:rPr sz="900" spc="45" dirty="0">
                <a:solidFill>
                  <a:srgbClr val="7F8084"/>
                </a:solidFill>
                <a:latin typeface="Trebuchet MS"/>
                <a:cs typeface="Trebuchet MS"/>
              </a:rPr>
              <a:t>whatever</a:t>
            </a:r>
            <a:r>
              <a:rPr sz="900" spc="-35" dirty="0">
                <a:solidFill>
                  <a:srgbClr val="7F8084"/>
                </a:solidFill>
                <a:latin typeface="Trebuchet MS"/>
                <a:cs typeface="Trebuchet MS"/>
              </a:rPr>
              <a:t> </a:t>
            </a:r>
            <a:r>
              <a:rPr sz="900" spc="50" dirty="0">
                <a:solidFill>
                  <a:srgbClr val="7F8084"/>
                </a:solidFill>
                <a:latin typeface="Trebuchet MS"/>
                <a:cs typeface="Trebuchet MS"/>
              </a:rPr>
              <a:t>that</a:t>
            </a:r>
            <a:r>
              <a:rPr sz="900" spc="-30" dirty="0">
                <a:solidFill>
                  <a:srgbClr val="7F8084"/>
                </a:solidFill>
                <a:latin typeface="Trebuchet MS"/>
                <a:cs typeface="Trebuchet MS"/>
              </a:rPr>
              <a:t> </a:t>
            </a:r>
            <a:r>
              <a:rPr sz="900" spc="80" dirty="0">
                <a:solidFill>
                  <a:srgbClr val="7F8084"/>
                </a:solidFill>
                <a:latin typeface="Trebuchet MS"/>
                <a:cs typeface="Trebuchet MS"/>
              </a:rPr>
              <a:t>means</a:t>
            </a:r>
            <a:r>
              <a:rPr sz="900" spc="-30" dirty="0">
                <a:solidFill>
                  <a:srgbClr val="7F8084"/>
                </a:solidFill>
                <a:latin typeface="Trebuchet MS"/>
                <a:cs typeface="Trebuchet MS"/>
              </a:rPr>
              <a:t> </a:t>
            </a:r>
            <a:r>
              <a:rPr sz="900" spc="55" dirty="0">
                <a:solidFill>
                  <a:srgbClr val="7F8084"/>
                </a:solidFill>
                <a:latin typeface="Trebuchet MS"/>
                <a:cs typeface="Trebuchet MS"/>
              </a:rPr>
              <a:t>to</a:t>
            </a:r>
            <a:r>
              <a:rPr sz="900" spc="-30" dirty="0">
                <a:solidFill>
                  <a:srgbClr val="7F8084"/>
                </a:solidFill>
                <a:latin typeface="Trebuchet MS"/>
                <a:cs typeface="Trebuchet MS"/>
              </a:rPr>
              <a:t> </a:t>
            </a:r>
            <a:r>
              <a:rPr sz="900" spc="20" dirty="0">
                <a:solidFill>
                  <a:srgbClr val="7F8084"/>
                </a:solidFill>
                <a:latin typeface="Trebuchet MS"/>
                <a:cs typeface="Trebuchet MS"/>
              </a:rPr>
              <a:t>them.</a:t>
            </a:r>
            <a:endParaRPr sz="900">
              <a:latin typeface="Trebuchet MS"/>
              <a:cs typeface="Trebuchet MS"/>
            </a:endParaRPr>
          </a:p>
          <a:p>
            <a:pPr marL="12700" marR="18415">
              <a:lnSpc>
                <a:spcPct val="111100"/>
              </a:lnSpc>
              <a:spcBef>
                <a:spcPts val="570"/>
              </a:spcBef>
            </a:pPr>
            <a:r>
              <a:rPr sz="900" spc="55" dirty="0">
                <a:solidFill>
                  <a:srgbClr val="7F8084"/>
                </a:solidFill>
                <a:latin typeface="Trebuchet MS"/>
                <a:cs typeface="Trebuchet MS"/>
              </a:rPr>
              <a:t>Our</a:t>
            </a:r>
            <a:r>
              <a:rPr sz="900" spc="-30" dirty="0">
                <a:solidFill>
                  <a:srgbClr val="7F8084"/>
                </a:solidFill>
                <a:latin typeface="Trebuchet MS"/>
                <a:cs typeface="Trebuchet MS"/>
              </a:rPr>
              <a:t> </a:t>
            </a:r>
            <a:r>
              <a:rPr sz="900" spc="50" dirty="0">
                <a:solidFill>
                  <a:srgbClr val="7F8084"/>
                </a:solidFill>
                <a:latin typeface="Trebuchet MS"/>
                <a:cs typeface="Trebuchet MS"/>
              </a:rPr>
              <a:t>Foundations</a:t>
            </a:r>
            <a:r>
              <a:rPr sz="900" spc="-25" dirty="0">
                <a:solidFill>
                  <a:srgbClr val="7F8084"/>
                </a:solidFill>
                <a:latin typeface="Trebuchet MS"/>
                <a:cs typeface="Trebuchet MS"/>
              </a:rPr>
              <a:t> </a:t>
            </a:r>
            <a:r>
              <a:rPr sz="900" spc="45" dirty="0">
                <a:solidFill>
                  <a:srgbClr val="7F8084"/>
                </a:solidFill>
                <a:latin typeface="Trebuchet MS"/>
                <a:cs typeface="Trebuchet MS"/>
              </a:rPr>
              <a:t>are</a:t>
            </a:r>
            <a:r>
              <a:rPr sz="900" spc="-30" dirty="0">
                <a:solidFill>
                  <a:srgbClr val="7F8084"/>
                </a:solidFill>
                <a:latin typeface="Trebuchet MS"/>
                <a:cs typeface="Trebuchet MS"/>
              </a:rPr>
              <a:t> </a:t>
            </a:r>
            <a:r>
              <a:rPr sz="900" spc="35" dirty="0">
                <a:solidFill>
                  <a:srgbClr val="7F8084"/>
                </a:solidFill>
                <a:latin typeface="Trebuchet MS"/>
                <a:cs typeface="Trebuchet MS"/>
              </a:rPr>
              <a:t>Love</a:t>
            </a:r>
            <a:r>
              <a:rPr sz="900" spc="-25" dirty="0">
                <a:solidFill>
                  <a:srgbClr val="7F8084"/>
                </a:solidFill>
                <a:latin typeface="Trebuchet MS"/>
                <a:cs typeface="Trebuchet MS"/>
              </a:rPr>
              <a:t> </a:t>
            </a:r>
            <a:r>
              <a:rPr sz="900" spc="-35" dirty="0">
                <a:solidFill>
                  <a:srgbClr val="7F8084"/>
                </a:solidFill>
                <a:latin typeface="Trebuchet MS"/>
                <a:cs typeface="Trebuchet MS"/>
              </a:rPr>
              <a:t>&amp;</a:t>
            </a:r>
            <a:r>
              <a:rPr sz="900" spc="-30" dirty="0">
                <a:solidFill>
                  <a:srgbClr val="7F8084"/>
                </a:solidFill>
                <a:latin typeface="Trebuchet MS"/>
                <a:cs typeface="Trebuchet MS"/>
              </a:rPr>
              <a:t> </a:t>
            </a:r>
            <a:r>
              <a:rPr sz="900" spc="30" dirty="0">
                <a:solidFill>
                  <a:srgbClr val="7F8084"/>
                </a:solidFill>
                <a:latin typeface="Trebuchet MS"/>
                <a:cs typeface="Trebuchet MS"/>
              </a:rPr>
              <a:t>Hope,</a:t>
            </a:r>
            <a:r>
              <a:rPr sz="900" spc="-25" dirty="0">
                <a:solidFill>
                  <a:srgbClr val="7F8084"/>
                </a:solidFill>
                <a:latin typeface="Trebuchet MS"/>
                <a:cs typeface="Trebuchet MS"/>
              </a:rPr>
              <a:t> </a:t>
            </a:r>
            <a:r>
              <a:rPr sz="900" spc="80" dirty="0">
                <a:solidFill>
                  <a:srgbClr val="7F8084"/>
                </a:solidFill>
                <a:latin typeface="Trebuchet MS"/>
                <a:cs typeface="Trebuchet MS"/>
              </a:rPr>
              <a:t>and</a:t>
            </a:r>
            <a:r>
              <a:rPr sz="900" spc="-30" dirty="0">
                <a:solidFill>
                  <a:srgbClr val="7F8084"/>
                </a:solidFill>
                <a:latin typeface="Trebuchet MS"/>
                <a:cs typeface="Trebuchet MS"/>
              </a:rPr>
              <a:t> </a:t>
            </a:r>
            <a:r>
              <a:rPr sz="900" spc="40" dirty="0">
                <a:solidFill>
                  <a:srgbClr val="7F8084"/>
                </a:solidFill>
                <a:latin typeface="Trebuchet MS"/>
                <a:cs typeface="Trebuchet MS"/>
              </a:rPr>
              <a:t>our</a:t>
            </a:r>
            <a:r>
              <a:rPr sz="900" spc="-25" dirty="0">
                <a:solidFill>
                  <a:srgbClr val="7F8084"/>
                </a:solidFill>
                <a:latin typeface="Trebuchet MS"/>
                <a:cs typeface="Trebuchet MS"/>
              </a:rPr>
              <a:t> </a:t>
            </a:r>
            <a:r>
              <a:rPr sz="900" spc="50" dirty="0">
                <a:solidFill>
                  <a:srgbClr val="7F8084"/>
                </a:solidFill>
                <a:latin typeface="Trebuchet MS"/>
                <a:cs typeface="Trebuchet MS"/>
              </a:rPr>
              <a:t>Values</a:t>
            </a:r>
            <a:r>
              <a:rPr sz="900" spc="-30" dirty="0">
                <a:solidFill>
                  <a:srgbClr val="7F8084"/>
                </a:solidFill>
                <a:latin typeface="Trebuchet MS"/>
                <a:cs typeface="Trebuchet MS"/>
              </a:rPr>
              <a:t> </a:t>
            </a:r>
            <a:r>
              <a:rPr sz="900" spc="45" dirty="0">
                <a:solidFill>
                  <a:srgbClr val="7F8084"/>
                </a:solidFill>
                <a:latin typeface="Trebuchet MS"/>
                <a:cs typeface="Trebuchet MS"/>
              </a:rPr>
              <a:t>are </a:t>
            </a:r>
            <a:r>
              <a:rPr sz="900" spc="-254" dirty="0">
                <a:solidFill>
                  <a:srgbClr val="7F8084"/>
                </a:solidFill>
                <a:latin typeface="Trebuchet MS"/>
                <a:cs typeface="Trebuchet MS"/>
              </a:rPr>
              <a:t> </a:t>
            </a:r>
            <a:r>
              <a:rPr sz="900" spc="55" dirty="0">
                <a:solidFill>
                  <a:srgbClr val="7F8084"/>
                </a:solidFill>
                <a:latin typeface="Trebuchet MS"/>
                <a:cs typeface="Trebuchet MS"/>
              </a:rPr>
              <a:t>being</a:t>
            </a:r>
            <a:r>
              <a:rPr sz="900" spc="-35" dirty="0">
                <a:solidFill>
                  <a:srgbClr val="7F8084"/>
                </a:solidFill>
                <a:latin typeface="Trebuchet MS"/>
                <a:cs typeface="Trebuchet MS"/>
              </a:rPr>
              <a:t> </a:t>
            </a:r>
            <a:r>
              <a:rPr sz="900" dirty="0">
                <a:solidFill>
                  <a:srgbClr val="7F8084"/>
                </a:solidFill>
                <a:latin typeface="Trebuchet MS"/>
                <a:cs typeface="Trebuchet MS"/>
              </a:rPr>
              <a:t>Kind,</a:t>
            </a:r>
            <a:r>
              <a:rPr sz="900" spc="-30" dirty="0">
                <a:solidFill>
                  <a:srgbClr val="7F8084"/>
                </a:solidFill>
                <a:latin typeface="Trebuchet MS"/>
                <a:cs typeface="Trebuchet MS"/>
              </a:rPr>
              <a:t> </a:t>
            </a:r>
            <a:r>
              <a:rPr sz="900" spc="40" dirty="0">
                <a:solidFill>
                  <a:srgbClr val="7F8084"/>
                </a:solidFill>
                <a:latin typeface="Trebuchet MS"/>
                <a:cs typeface="Trebuchet MS"/>
              </a:rPr>
              <a:t>Passionate,</a:t>
            </a:r>
            <a:r>
              <a:rPr sz="900" spc="-30" dirty="0">
                <a:solidFill>
                  <a:srgbClr val="7F8084"/>
                </a:solidFill>
                <a:latin typeface="Trebuchet MS"/>
                <a:cs typeface="Trebuchet MS"/>
              </a:rPr>
              <a:t> </a:t>
            </a:r>
            <a:r>
              <a:rPr sz="900" spc="-35" dirty="0">
                <a:solidFill>
                  <a:srgbClr val="7F8084"/>
                </a:solidFill>
                <a:latin typeface="Trebuchet MS"/>
                <a:cs typeface="Trebuchet MS"/>
              </a:rPr>
              <a:t>&amp;</a:t>
            </a:r>
            <a:r>
              <a:rPr sz="900" spc="-30" dirty="0">
                <a:solidFill>
                  <a:srgbClr val="7F8084"/>
                </a:solidFill>
                <a:latin typeface="Trebuchet MS"/>
                <a:cs typeface="Trebuchet MS"/>
              </a:rPr>
              <a:t> </a:t>
            </a:r>
            <a:r>
              <a:rPr sz="900" spc="40" dirty="0">
                <a:solidFill>
                  <a:srgbClr val="7F8084"/>
                </a:solidFill>
                <a:latin typeface="Trebuchet MS"/>
                <a:cs typeface="Trebuchet MS"/>
              </a:rPr>
              <a:t>Caring.</a:t>
            </a:r>
            <a:endParaRPr sz="900">
              <a:latin typeface="Trebuchet MS"/>
              <a:cs typeface="Trebuchet MS"/>
            </a:endParaRPr>
          </a:p>
          <a:p>
            <a:pPr marL="12700" marR="45720">
              <a:lnSpc>
                <a:spcPct val="111100"/>
              </a:lnSpc>
              <a:spcBef>
                <a:spcPts val="565"/>
              </a:spcBef>
            </a:pPr>
            <a:r>
              <a:rPr sz="900" spc="45" dirty="0">
                <a:solidFill>
                  <a:srgbClr val="7F8084"/>
                </a:solidFill>
                <a:latin typeface="Trebuchet MS"/>
                <a:cs typeface="Trebuchet MS"/>
              </a:rPr>
              <a:t>We </a:t>
            </a:r>
            <a:r>
              <a:rPr sz="900" spc="20" dirty="0">
                <a:solidFill>
                  <a:srgbClr val="7F8084"/>
                </a:solidFill>
                <a:latin typeface="Trebuchet MS"/>
                <a:cs typeface="Trebuchet MS"/>
              </a:rPr>
              <a:t>believe </a:t>
            </a:r>
            <a:r>
              <a:rPr sz="900" spc="5" dirty="0">
                <a:solidFill>
                  <a:srgbClr val="7F8084"/>
                </a:solidFill>
                <a:latin typeface="Trebuchet MS"/>
                <a:cs typeface="Trebuchet MS"/>
              </a:rPr>
              <a:t>in </a:t>
            </a:r>
            <a:r>
              <a:rPr sz="900" spc="40" dirty="0">
                <a:solidFill>
                  <a:srgbClr val="7F8084"/>
                </a:solidFill>
                <a:latin typeface="Trebuchet MS"/>
                <a:cs typeface="Trebuchet MS"/>
              </a:rPr>
              <a:t>the </a:t>
            </a:r>
            <a:r>
              <a:rPr sz="900" spc="55" dirty="0">
                <a:solidFill>
                  <a:srgbClr val="7F8084"/>
                </a:solidFill>
                <a:latin typeface="Trebuchet MS"/>
                <a:cs typeface="Trebuchet MS"/>
              </a:rPr>
              <a:t>power </a:t>
            </a:r>
            <a:r>
              <a:rPr sz="900" spc="50" dirty="0">
                <a:solidFill>
                  <a:srgbClr val="7F8084"/>
                </a:solidFill>
                <a:latin typeface="Trebuchet MS"/>
                <a:cs typeface="Trebuchet MS"/>
              </a:rPr>
              <a:t>of </a:t>
            </a:r>
            <a:r>
              <a:rPr sz="900" spc="15" dirty="0">
                <a:solidFill>
                  <a:srgbClr val="7F8084"/>
                </a:solidFill>
                <a:latin typeface="Trebuchet MS"/>
                <a:cs typeface="Trebuchet MS"/>
              </a:rPr>
              <a:t>recovery, </a:t>
            </a:r>
            <a:r>
              <a:rPr sz="900" spc="55" dirty="0">
                <a:solidFill>
                  <a:srgbClr val="7F8084"/>
                </a:solidFill>
                <a:latin typeface="Trebuchet MS"/>
                <a:cs typeface="Trebuchet MS"/>
              </a:rPr>
              <a:t>social </a:t>
            </a:r>
            <a:r>
              <a:rPr sz="900" spc="20" dirty="0">
                <a:solidFill>
                  <a:srgbClr val="7F8084"/>
                </a:solidFill>
                <a:latin typeface="Trebuchet MS"/>
                <a:cs typeface="Trebuchet MS"/>
              </a:rPr>
              <a:t>renewal, </a:t>
            </a:r>
            <a:r>
              <a:rPr sz="900" spc="-260" dirty="0">
                <a:solidFill>
                  <a:srgbClr val="7F8084"/>
                </a:solidFill>
                <a:latin typeface="Trebuchet MS"/>
                <a:cs typeface="Trebuchet MS"/>
              </a:rPr>
              <a:t> </a:t>
            </a:r>
            <a:r>
              <a:rPr sz="900" spc="35" dirty="0">
                <a:solidFill>
                  <a:srgbClr val="7F8084"/>
                </a:solidFill>
                <a:latin typeface="Trebuchet MS"/>
                <a:cs typeface="Trebuchet MS"/>
              </a:rPr>
              <a:t>positive</a:t>
            </a:r>
            <a:r>
              <a:rPr sz="900" spc="-30" dirty="0">
                <a:solidFill>
                  <a:srgbClr val="7F8084"/>
                </a:solidFill>
                <a:latin typeface="Trebuchet MS"/>
                <a:cs typeface="Trebuchet MS"/>
              </a:rPr>
              <a:t> </a:t>
            </a:r>
            <a:r>
              <a:rPr sz="900" spc="45" dirty="0">
                <a:solidFill>
                  <a:srgbClr val="7F8084"/>
                </a:solidFill>
                <a:latin typeface="Trebuchet MS"/>
                <a:cs typeface="Trebuchet MS"/>
              </a:rPr>
              <a:t>connections,</a:t>
            </a:r>
            <a:r>
              <a:rPr sz="900" spc="-30" dirty="0">
                <a:solidFill>
                  <a:srgbClr val="7F8084"/>
                </a:solidFill>
                <a:latin typeface="Trebuchet MS"/>
                <a:cs typeface="Trebuchet MS"/>
              </a:rPr>
              <a:t> </a:t>
            </a:r>
            <a:r>
              <a:rPr sz="900" spc="80" dirty="0">
                <a:solidFill>
                  <a:srgbClr val="7F8084"/>
                </a:solidFill>
                <a:latin typeface="Trebuchet MS"/>
                <a:cs typeface="Trebuchet MS"/>
              </a:rPr>
              <a:t>and</a:t>
            </a:r>
            <a:r>
              <a:rPr sz="900" spc="-30" dirty="0">
                <a:solidFill>
                  <a:srgbClr val="7F8084"/>
                </a:solidFill>
                <a:latin typeface="Trebuchet MS"/>
                <a:cs typeface="Trebuchet MS"/>
              </a:rPr>
              <a:t> </a:t>
            </a:r>
            <a:r>
              <a:rPr sz="900" spc="40" dirty="0">
                <a:solidFill>
                  <a:srgbClr val="7F8084"/>
                </a:solidFill>
                <a:latin typeface="Trebuchet MS"/>
                <a:cs typeface="Trebuchet MS"/>
              </a:rPr>
              <a:t>the</a:t>
            </a:r>
            <a:r>
              <a:rPr sz="900" spc="-30" dirty="0">
                <a:solidFill>
                  <a:srgbClr val="7F8084"/>
                </a:solidFill>
                <a:latin typeface="Trebuchet MS"/>
                <a:cs typeface="Trebuchet MS"/>
              </a:rPr>
              <a:t> </a:t>
            </a:r>
            <a:r>
              <a:rPr sz="900" spc="40" dirty="0">
                <a:solidFill>
                  <a:srgbClr val="7F8084"/>
                </a:solidFill>
                <a:latin typeface="Trebuchet MS"/>
                <a:cs typeface="Trebuchet MS"/>
              </a:rPr>
              <a:t>opportunity</a:t>
            </a:r>
            <a:r>
              <a:rPr sz="900" spc="-30" dirty="0">
                <a:solidFill>
                  <a:srgbClr val="7F8084"/>
                </a:solidFill>
                <a:latin typeface="Trebuchet MS"/>
                <a:cs typeface="Trebuchet MS"/>
              </a:rPr>
              <a:t> </a:t>
            </a:r>
            <a:r>
              <a:rPr sz="900" spc="55" dirty="0">
                <a:solidFill>
                  <a:srgbClr val="7F8084"/>
                </a:solidFill>
                <a:latin typeface="Trebuchet MS"/>
                <a:cs typeface="Trebuchet MS"/>
              </a:rPr>
              <a:t>to</a:t>
            </a:r>
            <a:r>
              <a:rPr sz="900" spc="-30" dirty="0">
                <a:solidFill>
                  <a:srgbClr val="7F8084"/>
                </a:solidFill>
                <a:latin typeface="Trebuchet MS"/>
                <a:cs typeface="Trebuchet MS"/>
              </a:rPr>
              <a:t> </a:t>
            </a:r>
            <a:r>
              <a:rPr sz="900" spc="15" dirty="0">
                <a:solidFill>
                  <a:srgbClr val="7F8084"/>
                </a:solidFill>
                <a:latin typeface="Trebuchet MS"/>
                <a:cs typeface="Trebuchet MS"/>
              </a:rPr>
              <a:t>thrive</a:t>
            </a:r>
            <a:r>
              <a:rPr sz="900" spc="-30" dirty="0">
                <a:solidFill>
                  <a:srgbClr val="7F8084"/>
                </a:solidFill>
                <a:latin typeface="Trebuchet MS"/>
                <a:cs typeface="Trebuchet MS"/>
              </a:rPr>
              <a:t> </a:t>
            </a:r>
            <a:r>
              <a:rPr sz="900" spc="260" dirty="0">
                <a:solidFill>
                  <a:srgbClr val="7F8084"/>
                </a:solidFill>
                <a:latin typeface="Trebuchet MS"/>
                <a:cs typeface="Trebuchet MS"/>
              </a:rPr>
              <a:t>– </a:t>
            </a:r>
            <a:r>
              <a:rPr sz="900" spc="-254" dirty="0">
                <a:solidFill>
                  <a:srgbClr val="7F8084"/>
                </a:solidFill>
                <a:latin typeface="Trebuchet MS"/>
                <a:cs typeface="Trebuchet MS"/>
              </a:rPr>
              <a:t> </a:t>
            </a:r>
            <a:r>
              <a:rPr sz="900" spc="-10" dirty="0">
                <a:solidFill>
                  <a:srgbClr val="7F8084"/>
                </a:solidFill>
                <a:latin typeface="Trebuchet MS"/>
                <a:cs typeface="Trebuchet MS"/>
              </a:rPr>
              <a:t>it</a:t>
            </a:r>
            <a:r>
              <a:rPr sz="900" spc="-35" dirty="0">
                <a:solidFill>
                  <a:srgbClr val="7F8084"/>
                </a:solidFill>
                <a:latin typeface="Trebuchet MS"/>
                <a:cs typeface="Trebuchet MS"/>
              </a:rPr>
              <a:t> </a:t>
            </a:r>
            <a:r>
              <a:rPr sz="900" spc="80" dirty="0">
                <a:solidFill>
                  <a:srgbClr val="7F8084"/>
                </a:solidFill>
                <a:latin typeface="Trebuchet MS"/>
                <a:cs typeface="Trebuchet MS"/>
              </a:rPr>
              <a:t>does</a:t>
            </a:r>
            <a:r>
              <a:rPr sz="900" spc="-30" dirty="0">
                <a:solidFill>
                  <a:srgbClr val="7F8084"/>
                </a:solidFill>
                <a:latin typeface="Trebuchet MS"/>
                <a:cs typeface="Trebuchet MS"/>
              </a:rPr>
              <a:t> </a:t>
            </a:r>
            <a:r>
              <a:rPr sz="900" spc="55" dirty="0">
                <a:solidFill>
                  <a:srgbClr val="7F8084"/>
                </a:solidFill>
                <a:latin typeface="Trebuchet MS"/>
                <a:cs typeface="Trebuchet MS"/>
              </a:rPr>
              <a:t>not</a:t>
            </a:r>
            <a:r>
              <a:rPr sz="900" spc="-35" dirty="0">
                <a:solidFill>
                  <a:srgbClr val="7F8084"/>
                </a:solidFill>
                <a:latin typeface="Trebuchet MS"/>
                <a:cs typeface="Trebuchet MS"/>
              </a:rPr>
              <a:t> </a:t>
            </a:r>
            <a:r>
              <a:rPr sz="900" spc="45" dirty="0">
                <a:solidFill>
                  <a:srgbClr val="7F8084"/>
                </a:solidFill>
                <a:latin typeface="Trebuchet MS"/>
                <a:cs typeface="Trebuchet MS"/>
              </a:rPr>
              <a:t>matter</a:t>
            </a:r>
            <a:r>
              <a:rPr sz="900" spc="-30" dirty="0">
                <a:solidFill>
                  <a:srgbClr val="7F8084"/>
                </a:solidFill>
                <a:latin typeface="Trebuchet MS"/>
                <a:cs typeface="Trebuchet MS"/>
              </a:rPr>
              <a:t> </a:t>
            </a:r>
            <a:r>
              <a:rPr sz="900" spc="45" dirty="0">
                <a:solidFill>
                  <a:srgbClr val="7F8084"/>
                </a:solidFill>
                <a:latin typeface="Trebuchet MS"/>
                <a:cs typeface="Trebuchet MS"/>
              </a:rPr>
              <a:t>where</a:t>
            </a:r>
            <a:r>
              <a:rPr sz="900" spc="-30" dirty="0">
                <a:solidFill>
                  <a:srgbClr val="7F8084"/>
                </a:solidFill>
                <a:latin typeface="Trebuchet MS"/>
                <a:cs typeface="Trebuchet MS"/>
              </a:rPr>
              <a:t> </a:t>
            </a:r>
            <a:r>
              <a:rPr sz="900" spc="60" dirty="0">
                <a:solidFill>
                  <a:srgbClr val="7F8084"/>
                </a:solidFill>
                <a:latin typeface="Trebuchet MS"/>
                <a:cs typeface="Trebuchet MS"/>
              </a:rPr>
              <a:t>you</a:t>
            </a:r>
            <a:r>
              <a:rPr sz="900" spc="-35" dirty="0">
                <a:solidFill>
                  <a:srgbClr val="7F8084"/>
                </a:solidFill>
                <a:latin typeface="Trebuchet MS"/>
                <a:cs typeface="Trebuchet MS"/>
              </a:rPr>
              <a:t> </a:t>
            </a:r>
            <a:r>
              <a:rPr sz="900" spc="85" dirty="0">
                <a:solidFill>
                  <a:srgbClr val="7F8084"/>
                </a:solidFill>
                <a:latin typeface="Trebuchet MS"/>
                <a:cs typeface="Trebuchet MS"/>
              </a:rPr>
              <a:t>come</a:t>
            </a:r>
            <a:r>
              <a:rPr sz="900" spc="-30" dirty="0">
                <a:solidFill>
                  <a:srgbClr val="7F8084"/>
                </a:solidFill>
                <a:latin typeface="Trebuchet MS"/>
                <a:cs typeface="Trebuchet MS"/>
              </a:rPr>
              <a:t> </a:t>
            </a:r>
            <a:r>
              <a:rPr sz="900" spc="10" dirty="0">
                <a:solidFill>
                  <a:srgbClr val="7F8084"/>
                </a:solidFill>
                <a:latin typeface="Trebuchet MS"/>
                <a:cs typeface="Trebuchet MS"/>
              </a:rPr>
              <a:t>from,</a:t>
            </a:r>
            <a:r>
              <a:rPr sz="900" spc="-35" dirty="0">
                <a:solidFill>
                  <a:srgbClr val="7F8084"/>
                </a:solidFill>
                <a:latin typeface="Trebuchet MS"/>
                <a:cs typeface="Trebuchet MS"/>
              </a:rPr>
              <a:t> </a:t>
            </a:r>
            <a:r>
              <a:rPr sz="900" spc="50" dirty="0">
                <a:solidFill>
                  <a:srgbClr val="7F8084"/>
                </a:solidFill>
                <a:latin typeface="Trebuchet MS"/>
                <a:cs typeface="Trebuchet MS"/>
              </a:rPr>
              <a:t>but</a:t>
            </a:r>
            <a:r>
              <a:rPr sz="900" spc="-30" dirty="0">
                <a:solidFill>
                  <a:srgbClr val="7F8084"/>
                </a:solidFill>
                <a:latin typeface="Trebuchet MS"/>
                <a:cs typeface="Trebuchet MS"/>
              </a:rPr>
              <a:t> </a:t>
            </a:r>
            <a:r>
              <a:rPr sz="900" spc="45" dirty="0">
                <a:solidFill>
                  <a:srgbClr val="7F8084"/>
                </a:solidFill>
                <a:latin typeface="Trebuchet MS"/>
                <a:cs typeface="Trebuchet MS"/>
              </a:rPr>
              <a:t>where </a:t>
            </a:r>
            <a:r>
              <a:rPr sz="900" spc="50" dirty="0">
                <a:solidFill>
                  <a:srgbClr val="7F8084"/>
                </a:solidFill>
                <a:latin typeface="Trebuchet MS"/>
                <a:cs typeface="Trebuchet MS"/>
              </a:rPr>
              <a:t> </a:t>
            </a:r>
            <a:r>
              <a:rPr sz="900" spc="5" dirty="0">
                <a:solidFill>
                  <a:srgbClr val="7F8084"/>
                </a:solidFill>
                <a:latin typeface="Trebuchet MS"/>
                <a:cs typeface="Trebuchet MS"/>
              </a:rPr>
              <a:t>you’re </a:t>
            </a:r>
            <a:r>
              <a:rPr sz="900" spc="70" dirty="0">
                <a:solidFill>
                  <a:srgbClr val="7F8084"/>
                </a:solidFill>
                <a:latin typeface="Trebuchet MS"/>
                <a:cs typeface="Trebuchet MS"/>
              </a:rPr>
              <a:t>going </a:t>
            </a:r>
            <a:r>
              <a:rPr sz="900" spc="110" dirty="0">
                <a:solidFill>
                  <a:srgbClr val="7F8084"/>
                </a:solidFill>
                <a:latin typeface="Trebuchet MS"/>
                <a:cs typeface="Trebuchet MS"/>
              </a:rPr>
              <a:t>as </a:t>
            </a:r>
            <a:r>
              <a:rPr sz="900" spc="40" dirty="0">
                <a:solidFill>
                  <a:srgbClr val="7F8084"/>
                </a:solidFill>
                <a:latin typeface="Trebuchet MS"/>
                <a:cs typeface="Trebuchet MS"/>
              </a:rPr>
              <a:t>your </a:t>
            </a:r>
            <a:r>
              <a:rPr sz="900" spc="80" dirty="0">
                <a:solidFill>
                  <a:srgbClr val="7F8084"/>
                </a:solidFill>
                <a:latin typeface="Trebuchet MS"/>
                <a:cs typeface="Trebuchet MS"/>
              </a:rPr>
              <a:t>past does </a:t>
            </a:r>
            <a:r>
              <a:rPr sz="900" spc="55" dirty="0">
                <a:solidFill>
                  <a:srgbClr val="7F8084"/>
                </a:solidFill>
                <a:latin typeface="Trebuchet MS"/>
                <a:cs typeface="Trebuchet MS"/>
              </a:rPr>
              <a:t>not </a:t>
            </a:r>
            <a:r>
              <a:rPr sz="900" spc="30" dirty="0">
                <a:solidFill>
                  <a:srgbClr val="7F8084"/>
                </a:solidFill>
                <a:latin typeface="Trebuchet MS"/>
                <a:cs typeface="Trebuchet MS"/>
              </a:rPr>
              <a:t>define </a:t>
            </a:r>
            <a:r>
              <a:rPr sz="900" spc="80" dirty="0">
                <a:solidFill>
                  <a:srgbClr val="7F8084"/>
                </a:solidFill>
                <a:latin typeface="Trebuchet MS"/>
                <a:cs typeface="Trebuchet MS"/>
              </a:rPr>
              <a:t>who </a:t>
            </a:r>
            <a:r>
              <a:rPr sz="900" spc="55" dirty="0">
                <a:solidFill>
                  <a:srgbClr val="7F8084"/>
                </a:solidFill>
                <a:latin typeface="Trebuchet MS"/>
                <a:cs typeface="Trebuchet MS"/>
              </a:rPr>
              <a:t>you </a:t>
            </a:r>
            <a:r>
              <a:rPr sz="900" spc="-260" dirty="0">
                <a:solidFill>
                  <a:srgbClr val="7F8084"/>
                </a:solidFill>
                <a:latin typeface="Trebuchet MS"/>
                <a:cs typeface="Trebuchet MS"/>
              </a:rPr>
              <a:t> </a:t>
            </a:r>
            <a:r>
              <a:rPr sz="900" spc="45" dirty="0">
                <a:solidFill>
                  <a:srgbClr val="7F8084"/>
                </a:solidFill>
                <a:latin typeface="Trebuchet MS"/>
                <a:cs typeface="Trebuchet MS"/>
              </a:rPr>
              <a:t>are</a:t>
            </a:r>
            <a:r>
              <a:rPr sz="900" spc="-35" dirty="0">
                <a:solidFill>
                  <a:srgbClr val="7F8084"/>
                </a:solidFill>
                <a:latin typeface="Trebuchet MS"/>
                <a:cs typeface="Trebuchet MS"/>
              </a:rPr>
              <a:t> </a:t>
            </a:r>
            <a:r>
              <a:rPr sz="900" spc="25" dirty="0">
                <a:solidFill>
                  <a:srgbClr val="7F8084"/>
                </a:solidFill>
                <a:latin typeface="Trebuchet MS"/>
                <a:cs typeface="Trebuchet MS"/>
              </a:rPr>
              <a:t>today.</a:t>
            </a:r>
            <a:endParaRPr sz="900">
              <a:latin typeface="Trebuchet MS"/>
              <a:cs typeface="Trebuchet MS"/>
            </a:endParaRPr>
          </a:p>
        </p:txBody>
      </p:sp>
      <p:sp>
        <p:nvSpPr>
          <p:cNvPr id="10" name="object 10"/>
          <p:cNvSpPr txBox="1">
            <a:spLocks noGrp="1"/>
          </p:cNvSpPr>
          <p:nvPr>
            <p:ph type="title"/>
          </p:nvPr>
        </p:nvSpPr>
        <p:spPr>
          <a:xfrm>
            <a:off x="3782100" y="445253"/>
            <a:ext cx="3540125" cy="482600"/>
          </a:xfrm>
          <a:prstGeom prst="rect">
            <a:avLst/>
          </a:prstGeom>
        </p:spPr>
        <p:txBody>
          <a:bodyPr vert="horz" wrap="square" lIns="0" tIns="12700" rIns="0" bIns="0" rtlCol="0">
            <a:spAutoFit/>
          </a:bodyPr>
          <a:lstStyle/>
          <a:p>
            <a:pPr marL="12700">
              <a:lnSpc>
                <a:spcPct val="100000"/>
              </a:lnSpc>
              <a:spcBef>
                <a:spcPts val="100"/>
              </a:spcBef>
            </a:pPr>
            <a:r>
              <a:rPr sz="3000" b="1" spc="-135" dirty="0">
                <a:solidFill>
                  <a:srgbClr val="46A9D6"/>
                </a:solidFill>
                <a:latin typeface="Lucida Sans"/>
                <a:cs typeface="Lucida Sans"/>
              </a:rPr>
              <a:t>Abou</a:t>
            </a:r>
            <a:r>
              <a:rPr sz="3000" b="1" spc="-30" dirty="0">
                <a:solidFill>
                  <a:srgbClr val="46A9D6"/>
                </a:solidFill>
                <a:latin typeface="Lucida Sans"/>
                <a:cs typeface="Lucida Sans"/>
              </a:rPr>
              <a:t>t</a:t>
            </a:r>
            <a:r>
              <a:rPr sz="3000" b="1" spc="-345" dirty="0">
                <a:solidFill>
                  <a:srgbClr val="46A9D6"/>
                </a:solidFill>
                <a:latin typeface="Lucida Sans"/>
                <a:cs typeface="Lucida Sans"/>
              </a:rPr>
              <a:t> </a:t>
            </a:r>
            <a:r>
              <a:rPr sz="3000" b="1" spc="-135" dirty="0">
                <a:solidFill>
                  <a:srgbClr val="46A9D6"/>
                </a:solidFill>
                <a:latin typeface="Lucida Sans"/>
                <a:cs typeface="Lucida Sans"/>
              </a:rPr>
              <a:t>Blu</a:t>
            </a:r>
            <a:r>
              <a:rPr sz="3000" b="1" spc="-50" dirty="0">
                <a:solidFill>
                  <a:srgbClr val="46A9D6"/>
                </a:solidFill>
                <a:latin typeface="Lucida Sans"/>
                <a:cs typeface="Lucida Sans"/>
              </a:rPr>
              <a:t>e</a:t>
            </a:r>
            <a:r>
              <a:rPr sz="3000" b="1" spc="-345" dirty="0">
                <a:solidFill>
                  <a:srgbClr val="46A9D6"/>
                </a:solidFill>
                <a:latin typeface="Lucida Sans"/>
                <a:cs typeface="Lucida Sans"/>
              </a:rPr>
              <a:t> </a:t>
            </a:r>
            <a:r>
              <a:rPr sz="3000" b="1" spc="-434" dirty="0">
                <a:solidFill>
                  <a:srgbClr val="46A9D6"/>
                </a:solidFill>
                <a:latin typeface="Lucida Sans"/>
                <a:cs typeface="Lucida Sans"/>
              </a:rPr>
              <a:t>T</a:t>
            </a:r>
            <a:r>
              <a:rPr sz="3000" b="1" spc="-155" dirty="0">
                <a:solidFill>
                  <a:srgbClr val="46A9D6"/>
                </a:solidFill>
                <a:latin typeface="Lucida Sans"/>
                <a:cs typeface="Lucida Sans"/>
              </a:rPr>
              <a:t>riang</a:t>
            </a:r>
            <a:r>
              <a:rPr sz="3000" b="1" spc="-180" dirty="0">
                <a:solidFill>
                  <a:srgbClr val="46A9D6"/>
                </a:solidFill>
                <a:latin typeface="Lucida Sans"/>
                <a:cs typeface="Lucida Sans"/>
              </a:rPr>
              <a:t>l</a:t>
            </a:r>
            <a:r>
              <a:rPr sz="3000" b="1" spc="65" dirty="0">
                <a:solidFill>
                  <a:srgbClr val="46A9D6"/>
                </a:solidFill>
                <a:latin typeface="Lucida Sans"/>
                <a:cs typeface="Lucida Sans"/>
              </a:rPr>
              <a:t>e</a:t>
            </a:r>
            <a:endParaRPr sz="3000" dirty="0">
              <a:latin typeface="Lucida Sans"/>
              <a:cs typeface="Lucida Sans"/>
            </a:endParaRPr>
          </a:p>
        </p:txBody>
      </p:sp>
      <p:sp>
        <p:nvSpPr>
          <p:cNvPr id="11" name="object 11"/>
          <p:cNvSpPr txBox="1"/>
          <p:nvPr/>
        </p:nvSpPr>
        <p:spPr>
          <a:xfrm>
            <a:off x="3782100" y="1390779"/>
            <a:ext cx="5727700" cy="939800"/>
          </a:xfrm>
          <a:prstGeom prst="rect">
            <a:avLst/>
          </a:prstGeom>
        </p:spPr>
        <p:txBody>
          <a:bodyPr vert="horz" wrap="square" lIns="0" tIns="12700" rIns="0" bIns="0" rtlCol="0">
            <a:spAutoFit/>
          </a:bodyPr>
          <a:lstStyle/>
          <a:p>
            <a:pPr marL="12700" marR="5080">
              <a:lnSpc>
                <a:spcPct val="100000"/>
              </a:lnSpc>
              <a:spcBef>
                <a:spcPts val="100"/>
              </a:spcBef>
            </a:pPr>
            <a:r>
              <a:rPr sz="1500" spc="15" dirty="0">
                <a:solidFill>
                  <a:srgbClr val="686B6F"/>
                </a:solidFill>
                <a:latin typeface="Trebuchet MS"/>
                <a:cs typeface="Trebuchet MS"/>
              </a:rPr>
              <a:t>Blue </a:t>
            </a:r>
            <a:r>
              <a:rPr sz="1500" spc="5" dirty="0">
                <a:solidFill>
                  <a:srgbClr val="686B6F"/>
                </a:solidFill>
                <a:latin typeface="Trebuchet MS"/>
                <a:cs typeface="Trebuchet MS"/>
              </a:rPr>
              <a:t>Triangle </a:t>
            </a:r>
            <a:r>
              <a:rPr sz="1500" spc="125" dirty="0">
                <a:solidFill>
                  <a:srgbClr val="686B6F"/>
                </a:solidFill>
                <a:latin typeface="Trebuchet MS"/>
                <a:cs typeface="Trebuchet MS"/>
              </a:rPr>
              <a:t>has </a:t>
            </a:r>
            <a:r>
              <a:rPr sz="1500" spc="65" dirty="0">
                <a:solidFill>
                  <a:srgbClr val="686B6F"/>
                </a:solidFill>
                <a:latin typeface="Trebuchet MS"/>
                <a:cs typeface="Trebuchet MS"/>
              </a:rPr>
              <a:t>been </a:t>
            </a:r>
            <a:r>
              <a:rPr sz="1500" spc="45" dirty="0">
                <a:solidFill>
                  <a:srgbClr val="686B6F"/>
                </a:solidFill>
                <a:latin typeface="Trebuchet MS"/>
                <a:cs typeface="Trebuchet MS"/>
              </a:rPr>
              <a:t>operating </a:t>
            </a:r>
            <a:r>
              <a:rPr sz="1500" spc="85" dirty="0">
                <a:solidFill>
                  <a:srgbClr val="686B6F"/>
                </a:solidFill>
                <a:latin typeface="Trebuchet MS"/>
                <a:cs typeface="Trebuchet MS"/>
              </a:rPr>
              <a:t>at </a:t>
            </a:r>
            <a:r>
              <a:rPr sz="1500" spc="40" dirty="0">
                <a:solidFill>
                  <a:srgbClr val="686B6F"/>
                </a:solidFill>
                <a:latin typeface="Trebuchet MS"/>
                <a:cs typeface="Trebuchet MS"/>
              </a:rPr>
              <a:t>the </a:t>
            </a:r>
            <a:r>
              <a:rPr sz="1500" spc="20" dirty="0">
                <a:solidFill>
                  <a:srgbClr val="686B6F"/>
                </a:solidFill>
                <a:latin typeface="Trebuchet MS"/>
                <a:cs typeface="Trebuchet MS"/>
              </a:rPr>
              <a:t>intersection </a:t>
            </a:r>
            <a:r>
              <a:rPr sz="1500" spc="65" dirty="0">
                <a:solidFill>
                  <a:srgbClr val="686B6F"/>
                </a:solidFill>
                <a:latin typeface="Trebuchet MS"/>
                <a:cs typeface="Trebuchet MS"/>
              </a:rPr>
              <a:t>of </a:t>
            </a:r>
            <a:r>
              <a:rPr sz="1500" spc="45" dirty="0">
                <a:solidFill>
                  <a:srgbClr val="686B6F"/>
                </a:solidFill>
                <a:latin typeface="Trebuchet MS"/>
                <a:cs typeface="Trebuchet MS"/>
              </a:rPr>
              <a:t>Social </a:t>
            </a:r>
            <a:r>
              <a:rPr sz="1500" spc="50" dirty="0">
                <a:solidFill>
                  <a:srgbClr val="686B6F"/>
                </a:solidFill>
                <a:latin typeface="Trebuchet MS"/>
                <a:cs typeface="Trebuchet MS"/>
              </a:rPr>
              <a:t> </a:t>
            </a:r>
            <a:r>
              <a:rPr sz="1500" spc="95" dirty="0">
                <a:solidFill>
                  <a:srgbClr val="686B6F"/>
                </a:solidFill>
                <a:latin typeface="Trebuchet MS"/>
                <a:cs typeface="Trebuchet MS"/>
              </a:rPr>
              <a:t>Care</a:t>
            </a:r>
            <a:r>
              <a:rPr sz="1500" spc="-140" dirty="0">
                <a:solidFill>
                  <a:srgbClr val="686B6F"/>
                </a:solidFill>
                <a:latin typeface="Trebuchet MS"/>
                <a:cs typeface="Trebuchet MS"/>
              </a:rPr>
              <a:t> </a:t>
            </a:r>
            <a:r>
              <a:rPr sz="1500" spc="105" dirty="0">
                <a:solidFill>
                  <a:srgbClr val="686B6F"/>
                </a:solidFill>
                <a:latin typeface="Trebuchet MS"/>
                <a:cs typeface="Trebuchet MS"/>
              </a:rPr>
              <a:t>and</a:t>
            </a:r>
            <a:r>
              <a:rPr sz="1500" spc="-140" dirty="0">
                <a:solidFill>
                  <a:srgbClr val="686B6F"/>
                </a:solidFill>
                <a:latin typeface="Trebuchet MS"/>
                <a:cs typeface="Trebuchet MS"/>
              </a:rPr>
              <a:t> </a:t>
            </a:r>
            <a:r>
              <a:rPr sz="1500" spc="55" dirty="0">
                <a:solidFill>
                  <a:srgbClr val="686B6F"/>
                </a:solidFill>
                <a:latin typeface="Trebuchet MS"/>
                <a:cs typeface="Trebuchet MS"/>
              </a:rPr>
              <a:t>Social</a:t>
            </a:r>
            <a:r>
              <a:rPr sz="1500" spc="-140" dirty="0">
                <a:solidFill>
                  <a:srgbClr val="686B6F"/>
                </a:solidFill>
                <a:latin typeface="Trebuchet MS"/>
                <a:cs typeface="Trebuchet MS"/>
              </a:rPr>
              <a:t> </a:t>
            </a:r>
            <a:r>
              <a:rPr sz="1500" spc="45" dirty="0">
                <a:solidFill>
                  <a:srgbClr val="686B6F"/>
                </a:solidFill>
                <a:latin typeface="Trebuchet MS"/>
                <a:cs typeface="Trebuchet MS"/>
              </a:rPr>
              <a:t>Justice</a:t>
            </a:r>
            <a:r>
              <a:rPr sz="1500" spc="-140" dirty="0">
                <a:solidFill>
                  <a:srgbClr val="686B6F"/>
                </a:solidFill>
                <a:latin typeface="Trebuchet MS"/>
                <a:cs typeface="Trebuchet MS"/>
              </a:rPr>
              <a:t> </a:t>
            </a:r>
            <a:r>
              <a:rPr sz="1500" spc="-10" dirty="0">
                <a:solidFill>
                  <a:srgbClr val="686B6F"/>
                </a:solidFill>
                <a:latin typeface="Trebuchet MS"/>
                <a:cs typeface="Trebuchet MS"/>
              </a:rPr>
              <a:t>in</a:t>
            </a:r>
            <a:r>
              <a:rPr sz="1500" spc="-140" dirty="0">
                <a:solidFill>
                  <a:srgbClr val="686B6F"/>
                </a:solidFill>
                <a:latin typeface="Trebuchet MS"/>
                <a:cs typeface="Trebuchet MS"/>
              </a:rPr>
              <a:t> </a:t>
            </a:r>
            <a:r>
              <a:rPr sz="1500" spc="65" dirty="0">
                <a:solidFill>
                  <a:srgbClr val="686B6F"/>
                </a:solidFill>
                <a:latin typeface="Trebuchet MS"/>
                <a:cs typeface="Trebuchet MS"/>
              </a:rPr>
              <a:t>Scotland</a:t>
            </a:r>
            <a:r>
              <a:rPr sz="1500" spc="-140" dirty="0">
                <a:solidFill>
                  <a:srgbClr val="686B6F"/>
                </a:solidFill>
                <a:latin typeface="Trebuchet MS"/>
                <a:cs typeface="Trebuchet MS"/>
              </a:rPr>
              <a:t> </a:t>
            </a:r>
            <a:r>
              <a:rPr sz="1500" spc="55" dirty="0">
                <a:solidFill>
                  <a:srgbClr val="686B6F"/>
                </a:solidFill>
                <a:latin typeface="Trebuchet MS"/>
                <a:cs typeface="Trebuchet MS"/>
              </a:rPr>
              <a:t>since</a:t>
            </a:r>
            <a:r>
              <a:rPr sz="1500" spc="-135" dirty="0">
                <a:solidFill>
                  <a:srgbClr val="686B6F"/>
                </a:solidFill>
                <a:latin typeface="Trebuchet MS"/>
                <a:cs typeface="Trebuchet MS"/>
              </a:rPr>
              <a:t> </a:t>
            </a:r>
            <a:r>
              <a:rPr sz="1500" spc="-70" dirty="0">
                <a:solidFill>
                  <a:srgbClr val="686B6F"/>
                </a:solidFill>
                <a:latin typeface="Trebuchet MS"/>
                <a:cs typeface="Trebuchet MS"/>
              </a:rPr>
              <a:t>1974.</a:t>
            </a:r>
            <a:r>
              <a:rPr sz="1500" spc="229" dirty="0">
                <a:solidFill>
                  <a:srgbClr val="686B6F"/>
                </a:solidFill>
                <a:latin typeface="Trebuchet MS"/>
                <a:cs typeface="Trebuchet MS"/>
              </a:rPr>
              <a:t> </a:t>
            </a:r>
            <a:r>
              <a:rPr sz="1500" spc="55" dirty="0">
                <a:solidFill>
                  <a:srgbClr val="686B6F"/>
                </a:solidFill>
                <a:latin typeface="Trebuchet MS"/>
                <a:cs typeface="Trebuchet MS"/>
              </a:rPr>
              <a:t>We</a:t>
            </a:r>
            <a:r>
              <a:rPr sz="1500" spc="-135" dirty="0">
                <a:solidFill>
                  <a:srgbClr val="686B6F"/>
                </a:solidFill>
                <a:latin typeface="Trebuchet MS"/>
                <a:cs typeface="Trebuchet MS"/>
              </a:rPr>
              <a:t> </a:t>
            </a:r>
            <a:r>
              <a:rPr sz="1500" spc="50" dirty="0">
                <a:solidFill>
                  <a:srgbClr val="686B6F"/>
                </a:solidFill>
                <a:latin typeface="Trebuchet MS"/>
                <a:cs typeface="Trebuchet MS"/>
              </a:rPr>
              <a:t>are</a:t>
            </a:r>
            <a:r>
              <a:rPr sz="1500" spc="-140" dirty="0">
                <a:solidFill>
                  <a:srgbClr val="686B6F"/>
                </a:solidFill>
                <a:latin typeface="Trebuchet MS"/>
                <a:cs typeface="Trebuchet MS"/>
              </a:rPr>
              <a:t> </a:t>
            </a:r>
            <a:r>
              <a:rPr sz="1500" spc="25" dirty="0">
                <a:solidFill>
                  <a:srgbClr val="686B6F"/>
                </a:solidFill>
                <a:latin typeface="Trebuchet MS"/>
                <a:cs typeface="Trebuchet MS"/>
              </a:rPr>
              <a:t>unique</a:t>
            </a:r>
            <a:r>
              <a:rPr sz="1500" spc="-140" dirty="0">
                <a:solidFill>
                  <a:srgbClr val="686B6F"/>
                </a:solidFill>
                <a:latin typeface="Trebuchet MS"/>
                <a:cs typeface="Trebuchet MS"/>
              </a:rPr>
              <a:t> </a:t>
            </a:r>
            <a:r>
              <a:rPr sz="1500" spc="130" dirty="0">
                <a:solidFill>
                  <a:srgbClr val="686B6F"/>
                </a:solidFill>
                <a:latin typeface="Trebuchet MS"/>
                <a:cs typeface="Trebuchet MS"/>
              </a:rPr>
              <a:t>as </a:t>
            </a:r>
            <a:r>
              <a:rPr sz="1500" spc="-440" dirty="0">
                <a:solidFill>
                  <a:srgbClr val="686B6F"/>
                </a:solidFill>
                <a:latin typeface="Trebuchet MS"/>
                <a:cs typeface="Trebuchet MS"/>
              </a:rPr>
              <a:t> </a:t>
            </a:r>
            <a:r>
              <a:rPr sz="1500" spc="190" dirty="0">
                <a:solidFill>
                  <a:srgbClr val="686B6F"/>
                </a:solidFill>
                <a:latin typeface="Trebuchet MS"/>
                <a:cs typeface="Trebuchet MS"/>
              </a:rPr>
              <a:t>a </a:t>
            </a:r>
            <a:r>
              <a:rPr sz="1500" spc="35" dirty="0">
                <a:solidFill>
                  <a:srgbClr val="686B6F"/>
                </a:solidFill>
                <a:latin typeface="Trebuchet MS"/>
                <a:cs typeface="Trebuchet MS"/>
              </a:rPr>
              <a:t>national </a:t>
            </a:r>
            <a:r>
              <a:rPr sz="1500" spc="25" dirty="0">
                <a:solidFill>
                  <a:srgbClr val="686B6F"/>
                </a:solidFill>
                <a:latin typeface="Trebuchet MS"/>
                <a:cs typeface="Trebuchet MS"/>
              </a:rPr>
              <a:t>registered </a:t>
            </a:r>
            <a:r>
              <a:rPr sz="1500" spc="65" dirty="0">
                <a:solidFill>
                  <a:srgbClr val="686B6F"/>
                </a:solidFill>
                <a:latin typeface="Trebuchet MS"/>
                <a:cs typeface="Trebuchet MS"/>
              </a:rPr>
              <a:t>care </a:t>
            </a:r>
            <a:r>
              <a:rPr sz="1500" spc="-25" dirty="0">
                <a:solidFill>
                  <a:srgbClr val="686B6F"/>
                </a:solidFill>
                <a:latin typeface="Trebuchet MS"/>
                <a:cs typeface="Trebuchet MS"/>
              </a:rPr>
              <a:t>provider, </a:t>
            </a:r>
            <a:r>
              <a:rPr sz="1500" spc="25" dirty="0">
                <a:solidFill>
                  <a:srgbClr val="686B6F"/>
                </a:solidFill>
                <a:latin typeface="Trebuchet MS"/>
                <a:cs typeface="Trebuchet MS"/>
              </a:rPr>
              <a:t>registered </a:t>
            </a:r>
            <a:r>
              <a:rPr sz="1500" spc="60" dirty="0">
                <a:solidFill>
                  <a:srgbClr val="686B6F"/>
                </a:solidFill>
                <a:latin typeface="Trebuchet MS"/>
                <a:cs typeface="Trebuchet MS"/>
              </a:rPr>
              <a:t>social </a:t>
            </a:r>
            <a:r>
              <a:rPr sz="1500" spc="-5" dirty="0">
                <a:solidFill>
                  <a:srgbClr val="686B6F"/>
                </a:solidFill>
                <a:latin typeface="Trebuchet MS"/>
                <a:cs typeface="Trebuchet MS"/>
              </a:rPr>
              <a:t>landlord, </a:t>
            </a:r>
            <a:r>
              <a:rPr sz="1500" dirty="0">
                <a:solidFill>
                  <a:srgbClr val="686B6F"/>
                </a:solidFill>
                <a:latin typeface="Trebuchet MS"/>
                <a:cs typeface="Trebuchet MS"/>
              </a:rPr>
              <a:t> </a:t>
            </a:r>
            <a:r>
              <a:rPr sz="1500" spc="80" dirty="0">
                <a:solidFill>
                  <a:srgbClr val="686B6F"/>
                </a:solidFill>
                <a:latin typeface="Trebuchet MS"/>
                <a:cs typeface="Trebuchet MS"/>
              </a:rPr>
              <a:t>an</a:t>
            </a:r>
            <a:r>
              <a:rPr sz="1500" spc="150" dirty="0">
                <a:solidFill>
                  <a:srgbClr val="686B6F"/>
                </a:solidFill>
                <a:latin typeface="Trebuchet MS"/>
                <a:cs typeface="Trebuchet MS"/>
              </a:rPr>
              <a:t>d</a:t>
            </a:r>
            <a:r>
              <a:rPr sz="1500" spc="-140" dirty="0">
                <a:solidFill>
                  <a:srgbClr val="686B6F"/>
                </a:solidFill>
                <a:latin typeface="Trebuchet MS"/>
                <a:cs typeface="Trebuchet MS"/>
              </a:rPr>
              <a:t> </a:t>
            </a:r>
            <a:r>
              <a:rPr sz="1500" spc="-80" dirty="0">
                <a:solidFill>
                  <a:srgbClr val="686B6F"/>
                </a:solidFill>
                <a:latin typeface="Trebuchet MS"/>
                <a:cs typeface="Trebuchet MS"/>
              </a:rPr>
              <a:t>r</a:t>
            </a:r>
            <a:r>
              <a:rPr sz="1500" spc="25" dirty="0">
                <a:solidFill>
                  <a:srgbClr val="686B6F"/>
                </a:solidFill>
                <a:latin typeface="Trebuchet MS"/>
                <a:cs typeface="Trebuchet MS"/>
              </a:rPr>
              <a:t>egiste</a:t>
            </a:r>
            <a:r>
              <a:rPr sz="1500" spc="-10" dirty="0">
                <a:solidFill>
                  <a:srgbClr val="686B6F"/>
                </a:solidFill>
                <a:latin typeface="Trebuchet MS"/>
                <a:cs typeface="Trebuchet MS"/>
              </a:rPr>
              <a:t>r</a:t>
            </a:r>
            <a:r>
              <a:rPr sz="1500" spc="55" dirty="0">
                <a:solidFill>
                  <a:srgbClr val="686B6F"/>
                </a:solidFill>
                <a:latin typeface="Trebuchet MS"/>
                <a:cs typeface="Trebuchet MS"/>
              </a:rPr>
              <a:t>e</a:t>
            </a:r>
            <a:r>
              <a:rPr sz="1500" spc="120" dirty="0">
                <a:solidFill>
                  <a:srgbClr val="686B6F"/>
                </a:solidFill>
                <a:latin typeface="Trebuchet MS"/>
                <a:cs typeface="Trebuchet MS"/>
              </a:rPr>
              <a:t>d</a:t>
            </a:r>
            <a:r>
              <a:rPr sz="1500" spc="-140" dirty="0">
                <a:solidFill>
                  <a:srgbClr val="686B6F"/>
                </a:solidFill>
                <a:latin typeface="Trebuchet MS"/>
                <a:cs typeface="Trebuchet MS"/>
              </a:rPr>
              <a:t> </a:t>
            </a:r>
            <a:r>
              <a:rPr sz="1500" spc="20" dirty="0">
                <a:solidFill>
                  <a:srgbClr val="686B6F"/>
                </a:solidFill>
                <a:latin typeface="Trebuchet MS"/>
                <a:cs typeface="Trebuchet MS"/>
              </a:rPr>
              <a:t>charit</a:t>
            </a:r>
            <a:r>
              <a:rPr sz="1500" spc="-110" dirty="0">
                <a:solidFill>
                  <a:srgbClr val="686B6F"/>
                </a:solidFill>
                <a:latin typeface="Trebuchet MS"/>
                <a:cs typeface="Trebuchet MS"/>
              </a:rPr>
              <a:t>y</a:t>
            </a:r>
            <a:r>
              <a:rPr sz="1500" spc="-145" dirty="0">
                <a:solidFill>
                  <a:srgbClr val="686B6F"/>
                </a:solidFill>
                <a:latin typeface="Trebuchet MS"/>
                <a:cs typeface="Trebuchet MS"/>
              </a:rPr>
              <a:t>.</a:t>
            </a:r>
            <a:endParaRPr sz="1500">
              <a:latin typeface="Trebuchet MS"/>
              <a:cs typeface="Trebuchet MS"/>
            </a:endParaRPr>
          </a:p>
        </p:txBody>
      </p:sp>
      <p:sp>
        <p:nvSpPr>
          <p:cNvPr id="12" name="object 12"/>
          <p:cNvSpPr txBox="1"/>
          <p:nvPr/>
        </p:nvSpPr>
        <p:spPr>
          <a:xfrm>
            <a:off x="7036899" y="3012888"/>
            <a:ext cx="3049270" cy="1244600"/>
          </a:xfrm>
          <a:prstGeom prst="rect">
            <a:avLst/>
          </a:prstGeom>
        </p:spPr>
        <p:txBody>
          <a:bodyPr vert="horz" wrap="square" lIns="0" tIns="12700" rIns="0" bIns="0" rtlCol="0">
            <a:spAutoFit/>
          </a:bodyPr>
          <a:lstStyle/>
          <a:p>
            <a:pPr marL="12700" marR="10160">
              <a:lnSpc>
                <a:spcPct val="111100"/>
              </a:lnSpc>
              <a:spcBef>
                <a:spcPts val="100"/>
              </a:spcBef>
            </a:pPr>
            <a:r>
              <a:rPr sz="900" spc="45" dirty="0">
                <a:solidFill>
                  <a:srgbClr val="7F8084"/>
                </a:solidFill>
                <a:latin typeface="Trebuchet MS"/>
                <a:cs typeface="Trebuchet MS"/>
              </a:rPr>
              <a:t>We are </a:t>
            </a:r>
            <a:r>
              <a:rPr sz="900" spc="114" dirty="0">
                <a:solidFill>
                  <a:srgbClr val="7F8084"/>
                </a:solidFill>
                <a:latin typeface="Trebuchet MS"/>
                <a:cs typeface="Trebuchet MS"/>
              </a:rPr>
              <a:t>a </a:t>
            </a:r>
            <a:r>
              <a:rPr sz="900" spc="65" dirty="0">
                <a:solidFill>
                  <a:srgbClr val="7F8084"/>
                </a:solidFill>
                <a:latin typeface="Trebuchet MS"/>
                <a:cs typeface="Trebuchet MS"/>
              </a:rPr>
              <a:t>homelessness </a:t>
            </a:r>
            <a:r>
              <a:rPr sz="900" spc="50" dirty="0">
                <a:solidFill>
                  <a:srgbClr val="7F8084"/>
                </a:solidFill>
                <a:latin typeface="Trebuchet MS"/>
                <a:cs typeface="Trebuchet MS"/>
              </a:rPr>
              <a:t>organisation </a:t>
            </a:r>
            <a:r>
              <a:rPr sz="900" spc="5" dirty="0">
                <a:solidFill>
                  <a:srgbClr val="7F8084"/>
                </a:solidFill>
                <a:latin typeface="Trebuchet MS"/>
                <a:cs typeface="Trebuchet MS"/>
              </a:rPr>
              <a:t>in </a:t>
            </a:r>
            <a:r>
              <a:rPr sz="900" spc="75" dirty="0">
                <a:solidFill>
                  <a:srgbClr val="7F8084"/>
                </a:solidFill>
                <a:latin typeface="Trebuchet MS"/>
                <a:cs typeface="Trebuchet MS"/>
              </a:rPr>
              <a:t>name </a:t>
            </a:r>
            <a:r>
              <a:rPr sz="900" spc="40" dirty="0">
                <a:solidFill>
                  <a:srgbClr val="7F8084"/>
                </a:solidFill>
                <a:latin typeface="Trebuchet MS"/>
                <a:cs typeface="Trebuchet MS"/>
              </a:rPr>
              <a:t>only </a:t>
            </a:r>
            <a:r>
              <a:rPr sz="900" spc="260" dirty="0">
                <a:solidFill>
                  <a:srgbClr val="7F8084"/>
                </a:solidFill>
                <a:latin typeface="Trebuchet MS"/>
                <a:cs typeface="Trebuchet MS"/>
              </a:rPr>
              <a:t>– </a:t>
            </a:r>
            <a:r>
              <a:rPr sz="900" spc="-260" dirty="0">
                <a:solidFill>
                  <a:srgbClr val="7F8084"/>
                </a:solidFill>
                <a:latin typeface="Trebuchet MS"/>
                <a:cs typeface="Trebuchet MS"/>
              </a:rPr>
              <a:t> </a:t>
            </a:r>
            <a:r>
              <a:rPr sz="900" spc="65" dirty="0">
                <a:solidFill>
                  <a:srgbClr val="7F8084"/>
                </a:solidFill>
                <a:latin typeface="Trebuchet MS"/>
                <a:cs typeface="Trebuchet MS"/>
              </a:rPr>
              <a:t>we </a:t>
            </a:r>
            <a:r>
              <a:rPr sz="900" spc="-5" dirty="0">
                <a:solidFill>
                  <a:srgbClr val="7F8084"/>
                </a:solidFill>
                <a:latin typeface="Trebuchet MS"/>
                <a:cs typeface="Trebuchet MS"/>
              </a:rPr>
              <a:t>love, </a:t>
            </a:r>
            <a:r>
              <a:rPr sz="900" spc="5" dirty="0">
                <a:solidFill>
                  <a:srgbClr val="7F8084"/>
                </a:solidFill>
                <a:latin typeface="Trebuchet MS"/>
                <a:cs typeface="Trebuchet MS"/>
              </a:rPr>
              <a:t>nurture, </a:t>
            </a:r>
            <a:r>
              <a:rPr sz="900" spc="80" dirty="0">
                <a:solidFill>
                  <a:srgbClr val="7F8084"/>
                </a:solidFill>
                <a:latin typeface="Trebuchet MS"/>
                <a:cs typeface="Trebuchet MS"/>
              </a:rPr>
              <a:t>and </a:t>
            </a:r>
            <a:r>
              <a:rPr sz="900" spc="60" dirty="0">
                <a:solidFill>
                  <a:srgbClr val="7F8084"/>
                </a:solidFill>
                <a:latin typeface="Trebuchet MS"/>
                <a:cs typeface="Trebuchet MS"/>
              </a:rPr>
              <a:t>empower </a:t>
            </a:r>
            <a:r>
              <a:rPr sz="900" spc="40" dirty="0">
                <a:solidFill>
                  <a:srgbClr val="7F8084"/>
                </a:solidFill>
                <a:latin typeface="Trebuchet MS"/>
                <a:cs typeface="Trebuchet MS"/>
              </a:rPr>
              <a:t>the </a:t>
            </a:r>
            <a:r>
              <a:rPr sz="900" spc="30" dirty="0">
                <a:solidFill>
                  <a:srgbClr val="7F8084"/>
                </a:solidFill>
                <a:latin typeface="Trebuchet MS"/>
                <a:cs typeface="Trebuchet MS"/>
              </a:rPr>
              <a:t>next </a:t>
            </a:r>
            <a:r>
              <a:rPr sz="900" spc="65" dirty="0">
                <a:solidFill>
                  <a:srgbClr val="7F8084"/>
                </a:solidFill>
                <a:latin typeface="Trebuchet MS"/>
                <a:cs typeface="Trebuchet MS"/>
              </a:rPr>
              <a:t>one </a:t>
            </a:r>
            <a:r>
              <a:rPr sz="900" spc="75" dirty="0">
                <a:solidFill>
                  <a:srgbClr val="7F8084"/>
                </a:solidFill>
                <a:latin typeface="Trebuchet MS"/>
                <a:cs typeface="Trebuchet MS"/>
              </a:rPr>
              <a:t>who </a:t>
            </a:r>
            <a:r>
              <a:rPr sz="900" spc="80" dirty="0">
                <a:solidFill>
                  <a:srgbClr val="7F8084"/>
                </a:solidFill>
                <a:latin typeface="Trebuchet MS"/>
                <a:cs typeface="Trebuchet MS"/>
              </a:rPr>
              <a:t> </a:t>
            </a:r>
            <a:r>
              <a:rPr sz="900" spc="85" dirty="0">
                <a:solidFill>
                  <a:srgbClr val="7F8084"/>
                </a:solidFill>
                <a:latin typeface="Trebuchet MS"/>
                <a:cs typeface="Trebuchet MS"/>
              </a:rPr>
              <a:t>comes </a:t>
            </a:r>
            <a:r>
              <a:rPr sz="900" spc="50" dirty="0">
                <a:solidFill>
                  <a:srgbClr val="7F8084"/>
                </a:solidFill>
                <a:latin typeface="Trebuchet MS"/>
                <a:cs typeface="Trebuchet MS"/>
              </a:rPr>
              <a:t>through </a:t>
            </a:r>
            <a:r>
              <a:rPr sz="900" spc="40" dirty="0">
                <a:solidFill>
                  <a:srgbClr val="7F8084"/>
                </a:solidFill>
                <a:latin typeface="Trebuchet MS"/>
                <a:cs typeface="Trebuchet MS"/>
              </a:rPr>
              <a:t>the </a:t>
            </a:r>
            <a:r>
              <a:rPr sz="900" spc="10" dirty="0">
                <a:solidFill>
                  <a:srgbClr val="7F8084"/>
                </a:solidFill>
                <a:latin typeface="Trebuchet MS"/>
                <a:cs typeface="Trebuchet MS"/>
              </a:rPr>
              <a:t>door, </a:t>
            </a:r>
            <a:r>
              <a:rPr sz="900" spc="55" dirty="0">
                <a:solidFill>
                  <a:srgbClr val="7F8084"/>
                </a:solidFill>
                <a:latin typeface="Trebuchet MS"/>
                <a:cs typeface="Trebuchet MS"/>
              </a:rPr>
              <a:t>seeing </a:t>
            </a:r>
            <a:r>
              <a:rPr sz="900" spc="20" dirty="0">
                <a:solidFill>
                  <a:srgbClr val="7F8084"/>
                </a:solidFill>
                <a:latin typeface="Trebuchet MS"/>
                <a:cs typeface="Trebuchet MS"/>
              </a:rPr>
              <a:t>them, </a:t>
            </a:r>
            <a:r>
              <a:rPr sz="900" spc="55" dirty="0">
                <a:solidFill>
                  <a:srgbClr val="7F8084"/>
                </a:solidFill>
                <a:latin typeface="Trebuchet MS"/>
                <a:cs typeface="Trebuchet MS"/>
              </a:rPr>
              <a:t>not </a:t>
            </a:r>
            <a:r>
              <a:rPr sz="900" spc="20" dirty="0">
                <a:solidFill>
                  <a:srgbClr val="7F8084"/>
                </a:solidFill>
                <a:latin typeface="Trebuchet MS"/>
                <a:cs typeface="Trebuchet MS"/>
              </a:rPr>
              <a:t>all </a:t>
            </a:r>
            <a:r>
              <a:rPr sz="900" spc="10" dirty="0">
                <a:solidFill>
                  <a:srgbClr val="7F8084"/>
                </a:solidFill>
                <a:latin typeface="Trebuchet MS"/>
                <a:cs typeface="Trebuchet MS"/>
              </a:rPr>
              <a:t>their </a:t>
            </a:r>
            <a:r>
              <a:rPr sz="900" spc="15" dirty="0">
                <a:solidFill>
                  <a:srgbClr val="7F8084"/>
                </a:solidFill>
                <a:latin typeface="Trebuchet MS"/>
                <a:cs typeface="Trebuchet MS"/>
              </a:rPr>
              <a:t> </a:t>
            </a:r>
            <a:r>
              <a:rPr sz="900" spc="-5" dirty="0">
                <a:solidFill>
                  <a:srgbClr val="7F8084"/>
                </a:solidFill>
                <a:latin typeface="Trebuchet MS"/>
                <a:cs typeface="Trebuchet MS"/>
              </a:rPr>
              <a:t>‘stuff’</a:t>
            </a:r>
            <a:r>
              <a:rPr sz="900" spc="-25" dirty="0">
                <a:solidFill>
                  <a:srgbClr val="7F8084"/>
                </a:solidFill>
                <a:latin typeface="Trebuchet MS"/>
                <a:cs typeface="Trebuchet MS"/>
              </a:rPr>
              <a:t> </a:t>
            </a:r>
            <a:r>
              <a:rPr sz="900" spc="260" dirty="0">
                <a:solidFill>
                  <a:srgbClr val="7F8084"/>
                </a:solidFill>
                <a:latin typeface="Trebuchet MS"/>
                <a:cs typeface="Trebuchet MS"/>
              </a:rPr>
              <a:t>–</a:t>
            </a:r>
            <a:r>
              <a:rPr sz="900" spc="-25" dirty="0">
                <a:solidFill>
                  <a:srgbClr val="7F8084"/>
                </a:solidFill>
                <a:latin typeface="Trebuchet MS"/>
                <a:cs typeface="Trebuchet MS"/>
              </a:rPr>
              <a:t> </a:t>
            </a:r>
            <a:r>
              <a:rPr sz="900" spc="50" dirty="0">
                <a:solidFill>
                  <a:srgbClr val="7F8084"/>
                </a:solidFill>
                <a:latin typeface="Trebuchet MS"/>
                <a:cs typeface="Trebuchet MS"/>
              </a:rPr>
              <a:t>but</a:t>
            </a:r>
            <a:r>
              <a:rPr sz="900" spc="-25" dirty="0">
                <a:solidFill>
                  <a:srgbClr val="7F8084"/>
                </a:solidFill>
                <a:latin typeface="Trebuchet MS"/>
                <a:cs typeface="Trebuchet MS"/>
              </a:rPr>
              <a:t> </a:t>
            </a:r>
            <a:r>
              <a:rPr sz="900" spc="50" dirty="0">
                <a:solidFill>
                  <a:srgbClr val="7F8084"/>
                </a:solidFill>
                <a:latin typeface="Trebuchet MS"/>
                <a:cs typeface="Trebuchet MS"/>
              </a:rPr>
              <a:t>recognising</a:t>
            </a:r>
            <a:r>
              <a:rPr sz="900" spc="-25" dirty="0">
                <a:solidFill>
                  <a:srgbClr val="7F8084"/>
                </a:solidFill>
                <a:latin typeface="Trebuchet MS"/>
                <a:cs typeface="Trebuchet MS"/>
              </a:rPr>
              <a:t> </a:t>
            </a:r>
            <a:r>
              <a:rPr sz="900" spc="-10" dirty="0">
                <a:solidFill>
                  <a:srgbClr val="7F8084"/>
                </a:solidFill>
                <a:latin typeface="Trebuchet MS"/>
                <a:cs typeface="Trebuchet MS"/>
              </a:rPr>
              <a:t>it</a:t>
            </a:r>
            <a:r>
              <a:rPr sz="900" spc="-20" dirty="0">
                <a:solidFill>
                  <a:srgbClr val="7F8084"/>
                </a:solidFill>
                <a:latin typeface="Trebuchet MS"/>
                <a:cs typeface="Trebuchet MS"/>
              </a:rPr>
              <a:t> </a:t>
            </a:r>
            <a:r>
              <a:rPr sz="900" spc="85" dirty="0">
                <a:solidFill>
                  <a:srgbClr val="7F8084"/>
                </a:solidFill>
                <a:latin typeface="Trebuchet MS"/>
                <a:cs typeface="Trebuchet MS"/>
              </a:rPr>
              <a:t>comes</a:t>
            </a:r>
            <a:r>
              <a:rPr sz="900" spc="-25" dirty="0">
                <a:solidFill>
                  <a:srgbClr val="7F8084"/>
                </a:solidFill>
                <a:latin typeface="Trebuchet MS"/>
                <a:cs typeface="Trebuchet MS"/>
              </a:rPr>
              <a:t> </a:t>
            </a:r>
            <a:r>
              <a:rPr sz="900" spc="30" dirty="0">
                <a:solidFill>
                  <a:srgbClr val="7F8084"/>
                </a:solidFill>
                <a:latin typeface="Trebuchet MS"/>
                <a:cs typeface="Trebuchet MS"/>
              </a:rPr>
              <a:t>with</a:t>
            </a:r>
            <a:r>
              <a:rPr sz="900" spc="-25" dirty="0">
                <a:solidFill>
                  <a:srgbClr val="7F8084"/>
                </a:solidFill>
                <a:latin typeface="Trebuchet MS"/>
                <a:cs typeface="Trebuchet MS"/>
              </a:rPr>
              <a:t> </a:t>
            </a:r>
            <a:r>
              <a:rPr sz="900" spc="30" dirty="0">
                <a:solidFill>
                  <a:srgbClr val="7F8084"/>
                </a:solidFill>
                <a:latin typeface="Trebuchet MS"/>
                <a:cs typeface="Trebuchet MS"/>
              </a:rPr>
              <a:t>them!</a:t>
            </a:r>
            <a:r>
              <a:rPr sz="900" spc="235" dirty="0">
                <a:solidFill>
                  <a:srgbClr val="7F8084"/>
                </a:solidFill>
                <a:latin typeface="Trebuchet MS"/>
                <a:cs typeface="Trebuchet MS"/>
              </a:rPr>
              <a:t> </a:t>
            </a:r>
            <a:r>
              <a:rPr sz="900" spc="20" dirty="0">
                <a:solidFill>
                  <a:srgbClr val="7F8084"/>
                </a:solidFill>
                <a:latin typeface="Trebuchet MS"/>
                <a:cs typeface="Trebuchet MS"/>
              </a:rPr>
              <a:t>After</a:t>
            </a:r>
            <a:r>
              <a:rPr sz="900" spc="-25" dirty="0">
                <a:solidFill>
                  <a:srgbClr val="7F8084"/>
                </a:solidFill>
                <a:latin typeface="Trebuchet MS"/>
                <a:cs typeface="Trebuchet MS"/>
              </a:rPr>
              <a:t> </a:t>
            </a:r>
            <a:r>
              <a:rPr sz="900" spc="-15" dirty="0">
                <a:solidFill>
                  <a:srgbClr val="7F8084"/>
                </a:solidFill>
                <a:latin typeface="Trebuchet MS"/>
                <a:cs typeface="Trebuchet MS"/>
              </a:rPr>
              <a:t>all, </a:t>
            </a:r>
            <a:r>
              <a:rPr sz="900" spc="-254" dirty="0">
                <a:solidFill>
                  <a:srgbClr val="7F8084"/>
                </a:solidFill>
                <a:latin typeface="Trebuchet MS"/>
                <a:cs typeface="Trebuchet MS"/>
              </a:rPr>
              <a:t> </a:t>
            </a:r>
            <a:r>
              <a:rPr sz="900" spc="65" dirty="0">
                <a:solidFill>
                  <a:srgbClr val="7F8084"/>
                </a:solidFill>
                <a:latin typeface="Trebuchet MS"/>
                <a:cs typeface="Trebuchet MS"/>
              </a:rPr>
              <a:t>homelessness</a:t>
            </a:r>
            <a:r>
              <a:rPr sz="900" spc="-30" dirty="0">
                <a:solidFill>
                  <a:srgbClr val="7F8084"/>
                </a:solidFill>
                <a:latin typeface="Trebuchet MS"/>
                <a:cs typeface="Trebuchet MS"/>
              </a:rPr>
              <a:t> </a:t>
            </a:r>
            <a:r>
              <a:rPr sz="900" spc="35" dirty="0">
                <a:solidFill>
                  <a:srgbClr val="7F8084"/>
                </a:solidFill>
                <a:latin typeface="Trebuchet MS"/>
                <a:cs typeface="Trebuchet MS"/>
              </a:rPr>
              <a:t>is</a:t>
            </a:r>
            <a:r>
              <a:rPr sz="900" spc="-30" dirty="0">
                <a:solidFill>
                  <a:srgbClr val="7F8084"/>
                </a:solidFill>
                <a:latin typeface="Trebuchet MS"/>
                <a:cs typeface="Trebuchet MS"/>
              </a:rPr>
              <a:t> </a:t>
            </a:r>
            <a:r>
              <a:rPr sz="900" spc="114" dirty="0">
                <a:solidFill>
                  <a:srgbClr val="7F8084"/>
                </a:solidFill>
                <a:latin typeface="Trebuchet MS"/>
                <a:cs typeface="Trebuchet MS"/>
              </a:rPr>
              <a:t>a</a:t>
            </a:r>
            <a:r>
              <a:rPr sz="900" spc="-30" dirty="0">
                <a:solidFill>
                  <a:srgbClr val="7F8084"/>
                </a:solidFill>
                <a:latin typeface="Trebuchet MS"/>
                <a:cs typeface="Trebuchet MS"/>
              </a:rPr>
              <a:t> </a:t>
            </a:r>
            <a:r>
              <a:rPr sz="900" spc="40" dirty="0">
                <a:solidFill>
                  <a:srgbClr val="7F8084"/>
                </a:solidFill>
                <a:latin typeface="Trebuchet MS"/>
                <a:cs typeface="Trebuchet MS"/>
              </a:rPr>
              <a:t>point</a:t>
            </a:r>
            <a:r>
              <a:rPr sz="900" spc="-30" dirty="0">
                <a:solidFill>
                  <a:srgbClr val="7F8084"/>
                </a:solidFill>
                <a:latin typeface="Trebuchet MS"/>
                <a:cs typeface="Trebuchet MS"/>
              </a:rPr>
              <a:t> </a:t>
            </a:r>
            <a:r>
              <a:rPr sz="900" spc="5" dirty="0">
                <a:solidFill>
                  <a:srgbClr val="7F8084"/>
                </a:solidFill>
                <a:latin typeface="Trebuchet MS"/>
                <a:cs typeface="Trebuchet MS"/>
              </a:rPr>
              <a:t>in</a:t>
            </a:r>
            <a:r>
              <a:rPr sz="900" spc="-30" dirty="0">
                <a:solidFill>
                  <a:srgbClr val="7F8084"/>
                </a:solidFill>
                <a:latin typeface="Trebuchet MS"/>
                <a:cs typeface="Trebuchet MS"/>
              </a:rPr>
              <a:t> </a:t>
            </a:r>
            <a:r>
              <a:rPr sz="900" spc="-5" dirty="0">
                <a:solidFill>
                  <a:srgbClr val="7F8084"/>
                </a:solidFill>
                <a:latin typeface="Trebuchet MS"/>
                <a:cs typeface="Trebuchet MS"/>
              </a:rPr>
              <a:t>time,</a:t>
            </a:r>
            <a:r>
              <a:rPr sz="900" spc="-30" dirty="0">
                <a:solidFill>
                  <a:srgbClr val="7F8084"/>
                </a:solidFill>
                <a:latin typeface="Trebuchet MS"/>
                <a:cs typeface="Trebuchet MS"/>
              </a:rPr>
              <a:t> </a:t>
            </a:r>
            <a:r>
              <a:rPr sz="900" spc="55" dirty="0">
                <a:solidFill>
                  <a:srgbClr val="7F8084"/>
                </a:solidFill>
                <a:latin typeface="Trebuchet MS"/>
                <a:cs typeface="Trebuchet MS"/>
              </a:rPr>
              <a:t>not</a:t>
            </a:r>
            <a:r>
              <a:rPr sz="900" spc="-25" dirty="0">
                <a:solidFill>
                  <a:srgbClr val="7F8084"/>
                </a:solidFill>
                <a:latin typeface="Trebuchet MS"/>
                <a:cs typeface="Trebuchet MS"/>
              </a:rPr>
              <a:t> </a:t>
            </a:r>
            <a:r>
              <a:rPr sz="900" spc="114" dirty="0">
                <a:solidFill>
                  <a:srgbClr val="7F8084"/>
                </a:solidFill>
                <a:latin typeface="Trebuchet MS"/>
                <a:cs typeface="Trebuchet MS"/>
              </a:rPr>
              <a:t>a</a:t>
            </a:r>
            <a:r>
              <a:rPr sz="900" spc="-30" dirty="0">
                <a:solidFill>
                  <a:srgbClr val="7F8084"/>
                </a:solidFill>
                <a:latin typeface="Trebuchet MS"/>
                <a:cs typeface="Trebuchet MS"/>
              </a:rPr>
              <a:t> </a:t>
            </a:r>
            <a:r>
              <a:rPr sz="900" spc="40" dirty="0">
                <a:solidFill>
                  <a:srgbClr val="7F8084"/>
                </a:solidFill>
                <a:latin typeface="Trebuchet MS"/>
                <a:cs typeface="Trebuchet MS"/>
              </a:rPr>
              <a:t>condition</a:t>
            </a:r>
            <a:r>
              <a:rPr sz="900" spc="-30" dirty="0">
                <a:solidFill>
                  <a:srgbClr val="7F8084"/>
                </a:solidFill>
                <a:latin typeface="Trebuchet MS"/>
                <a:cs typeface="Trebuchet MS"/>
              </a:rPr>
              <a:t> </a:t>
            </a:r>
            <a:r>
              <a:rPr sz="900" spc="260" dirty="0">
                <a:solidFill>
                  <a:srgbClr val="7F8084"/>
                </a:solidFill>
                <a:latin typeface="Trebuchet MS"/>
                <a:cs typeface="Trebuchet MS"/>
              </a:rPr>
              <a:t>–</a:t>
            </a:r>
            <a:endParaRPr sz="900">
              <a:latin typeface="Trebuchet MS"/>
              <a:cs typeface="Trebuchet MS"/>
            </a:endParaRPr>
          </a:p>
          <a:p>
            <a:pPr marL="12700" marR="5080">
              <a:lnSpc>
                <a:spcPct val="111100"/>
              </a:lnSpc>
            </a:pPr>
            <a:r>
              <a:rPr sz="900" spc="40" dirty="0">
                <a:solidFill>
                  <a:srgbClr val="7F8084"/>
                </a:solidFill>
                <a:latin typeface="Trebuchet MS"/>
                <a:cs typeface="Trebuchet MS"/>
              </a:rPr>
              <a:t>the </a:t>
            </a:r>
            <a:r>
              <a:rPr sz="900" spc="35" dirty="0">
                <a:solidFill>
                  <a:srgbClr val="7F8084"/>
                </a:solidFill>
                <a:latin typeface="Trebuchet MS"/>
                <a:cs typeface="Trebuchet MS"/>
              </a:rPr>
              <a:t>underlying </a:t>
            </a:r>
            <a:r>
              <a:rPr sz="900" spc="85" dirty="0">
                <a:solidFill>
                  <a:srgbClr val="7F8084"/>
                </a:solidFill>
                <a:latin typeface="Trebuchet MS"/>
                <a:cs typeface="Trebuchet MS"/>
              </a:rPr>
              <a:t>causes can </a:t>
            </a:r>
            <a:r>
              <a:rPr sz="900" spc="70" dirty="0">
                <a:solidFill>
                  <a:srgbClr val="7F8084"/>
                </a:solidFill>
                <a:latin typeface="Trebuchet MS"/>
                <a:cs typeface="Trebuchet MS"/>
              </a:rPr>
              <a:t>be </a:t>
            </a:r>
            <a:r>
              <a:rPr sz="900" spc="25" dirty="0">
                <a:solidFill>
                  <a:srgbClr val="7F8084"/>
                </a:solidFill>
                <a:latin typeface="Trebuchet MS"/>
                <a:cs typeface="Trebuchet MS"/>
              </a:rPr>
              <a:t>many, </a:t>
            </a:r>
            <a:r>
              <a:rPr sz="900" spc="30" dirty="0">
                <a:solidFill>
                  <a:srgbClr val="7F8084"/>
                </a:solidFill>
                <a:latin typeface="Trebuchet MS"/>
                <a:cs typeface="Trebuchet MS"/>
              </a:rPr>
              <a:t>complex, </a:t>
            </a:r>
            <a:r>
              <a:rPr sz="900" spc="75" dirty="0">
                <a:solidFill>
                  <a:srgbClr val="7F8084"/>
                </a:solidFill>
                <a:latin typeface="Trebuchet MS"/>
                <a:cs typeface="Trebuchet MS"/>
              </a:rPr>
              <a:t>and </a:t>
            </a:r>
            <a:r>
              <a:rPr sz="900" spc="80" dirty="0">
                <a:solidFill>
                  <a:srgbClr val="7F8084"/>
                </a:solidFill>
                <a:latin typeface="Trebuchet MS"/>
                <a:cs typeface="Trebuchet MS"/>
              </a:rPr>
              <a:t> </a:t>
            </a:r>
            <a:r>
              <a:rPr sz="900" spc="40" dirty="0">
                <a:solidFill>
                  <a:srgbClr val="7F8084"/>
                </a:solidFill>
                <a:latin typeface="Trebuchet MS"/>
                <a:cs typeface="Trebuchet MS"/>
              </a:rPr>
              <a:t>interdependent </a:t>
            </a:r>
            <a:r>
              <a:rPr sz="900" spc="260" dirty="0">
                <a:solidFill>
                  <a:srgbClr val="7F8084"/>
                </a:solidFill>
                <a:latin typeface="Trebuchet MS"/>
                <a:cs typeface="Trebuchet MS"/>
              </a:rPr>
              <a:t>– </a:t>
            </a:r>
            <a:r>
              <a:rPr sz="900" spc="20" dirty="0">
                <a:solidFill>
                  <a:srgbClr val="7F8084"/>
                </a:solidFill>
                <a:latin typeface="Trebuchet MS"/>
                <a:cs typeface="Trebuchet MS"/>
              </a:rPr>
              <a:t>everyone’s </a:t>
            </a:r>
            <a:r>
              <a:rPr sz="900" spc="50" dirty="0">
                <a:solidFill>
                  <a:srgbClr val="7F8084"/>
                </a:solidFill>
                <a:latin typeface="Trebuchet MS"/>
                <a:cs typeface="Trebuchet MS"/>
              </a:rPr>
              <a:t>story </a:t>
            </a:r>
            <a:r>
              <a:rPr sz="900" spc="35" dirty="0">
                <a:solidFill>
                  <a:srgbClr val="7F8084"/>
                </a:solidFill>
                <a:latin typeface="Trebuchet MS"/>
                <a:cs typeface="Trebuchet MS"/>
              </a:rPr>
              <a:t>is </a:t>
            </a:r>
            <a:r>
              <a:rPr sz="900" spc="5" dirty="0">
                <a:solidFill>
                  <a:srgbClr val="7F8084"/>
                </a:solidFill>
                <a:latin typeface="Trebuchet MS"/>
                <a:cs typeface="Trebuchet MS"/>
              </a:rPr>
              <a:t>different, </a:t>
            </a:r>
            <a:r>
              <a:rPr sz="900" spc="100" dirty="0">
                <a:solidFill>
                  <a:srgbClr val="7F8084"/>
                </a:solidFill>
                <a:latin typeface="Trebuchet MS"/>
                <a:cs typeface="Trebuchet MS"/>
              </a:rPr>
              <a:t>so </a:t>
            </a:r>
            <a:r>
              <a:rPr sz="900" spc="65" dirty="0">
                <a:solidFill>
                  <a:srgbClr val="7F8084"/>
                </a:solidFill>
                <a:latin typeface="Trebuchet MS"/>
                <a:cs typeface="Trebuchet MS"/>
              </a:rPr>
              <a:t>we </a:t>
            </a:r>
            <a:r>
              <a:rPr sz="900" spc="-260" dirty="0">
                <a:solidFill>
                  <a:srgbClr val="7F8084"/>
                </a:solidFill>
                <a:latin typeface="Trebuchet MS"/>
                <a:cs typeface="Trebuchet MS"/>
              </a:rPr>
              <a:t> </a:t>
            </a:r>
            <a:r>
              <a:rPr sz="900" spc="45" dirty="0">
                <a:solidFill>
                  <a:srgbClr val="7F8084"/>
                </a:solidFill>
                <a:latin typeface="Trebuchet MS"/>
                <a:cs typeface="Trebuchet MS"/>
              </a:rPr>
              <a:t>are</a:t>
            </a:r>
            <a:r>
              <a:rPr sz="900" spc="-30" dirty="0">
                <a:solidFill>
                  <a:srgbClr val="7F8084"/>
                </a:solidFill>
                <a:latin typeface="Trebuchet MS"/>
                <a:cs typeface="Trebuchet MS"/>
              </a:rPr>
              <a:t> </a:t>
            </a:r>
            <a:r>
              <a:rPr sz="900" spc="50" dirty="0">
                <a:solidFill>
                  <a:srgbClr val="7F8084"/>
                </a:solidFill>
                <a:latin typeface="Trebuchet MS"/>
                <a:cs typeface="Trebuchet MS"/>
              </a:rPr>
              <a:t>person-centred</a:t>
            </a:r>
            <a:r>
              <a:rPr sz="900" spc="-25" dirty="0">
                <a:solidFill>
                  <a:srgbClr val="7F8084"/>
                </a:solidFill>
                <a:latin typeface="Trebuchet MS"/>
                <a:cs typeface="Trebuchet MS"/>
              </a:rPr>
              <a:t> </a:t>
            </a:r>
            <a:r>
              <a:rPr sz="900" spc="80" dirty="0">
                <a:solidFill>
                  <a:srgbClr val="7F8084"/>
                </a:solidFill>
                <a:latin typeface="Trebuchet MS"/>
                <a:cs typeface="Trebuchet MS"/>
              </a:rPr>
              <a:t>and</a:t>
            </a:r>
            <a:r>
              <a:rPr sz="900" spc="-25" dirty="0">
                <a:solidFill>
                  <a:srgbClr val="7F8084"/>
                </a:solidFill>
                <a:latin typeface="Trebuchet MS"/>
                <a:cs typeface="Trebuchet MS"/>
              </a:rPr>
              <a:t> </a:t>
            </a:r>
            <a:r>
              <a:rPr sz="900" spc="40" dirty="0">
                <a:solidFill>
                  <a:srgbClr val="7F8084"/>
                </a:solidFill>
                <a:latin typeface="Trebuchet MS"/>
                <a:cs typeface="Trebuchet MS"/>
              </a:rPr>
              <a:t>trauma-informed</a:t>
            </a:r>
            <a:r>
              <a:rPr sz="900" spc="-30" dirty="0">
                <a:solidFill>
                  <a:srgbClr val="7F8084"/>
                </a:solidFill>
                <a:latin typeface="Trebuchet MS"/>
                <a:cs typeface="Trebuchet MS"/>
              </a:rPr>
              <a:t> </a:t>
            </a:r>
            <a:r>
              <a:rPr sz="900" spc="5" dirty="0">
                <a:solidFill>
                  <a:srgbClr val="7F8084"/>
                </a:solidFill>
                <a:latin typeface="Trebuchet MS"/>
                <a:cs typeface="Trebuchet MS"/>
              </a:rPr>
              <a:t>in</a:t>
            </a:r>
            <a:r>
              <a:rPr sz="900" spc="-25" dirty="0">
                <a:solidFill>
                  <a:srgbClr val="7F8084"/>
                </a:solidFill>
                <a:latin typeface="Trebuchet MS"/>
                <a:cs typeface="Trebuchet MS"/>
              </a:rPr>
              <a:t> </a:t>
            </a:r>
            <a:r>
              <a:rPr sz="900" spc="20" dirty="0">
                <a:solidFill>
                  <a:srgbClr val="7F8084"/>
                </a:solidFill>
                <a:latin typeface="Trebuchet MS"/>
                <a:cs typeface="Trebuchet MS"/>
              </a:rPr>
              <a:t>all</a:t>
            </a:r>
            <a:r>
              <a:rPr sz="900" spc="-25" dirty="0">
                <a:solidFill>
                  <a:srgbClr val="7F8084"/>
                </a:solidFill>
                <a:latin typeface="Trebuchet MS"/>
                <a:cs typeface="Trebuchet MS"/>
              </a:rPr>
              <a:t> </a:t>
            </a:r>
            <a:r>
              <a:rPr sz="900" spc="65" dirty="0">
                <a:solidFill>
                  <a:srgbClr val="7F8084"/>
                </a:solidFill>
                <a:latin typeface="Trebuchet MS"/>
                <a:cs typeface="Trebuchet MS"/>
              </a:rPr>
              <a:t>we</a:t>
            </a:r>
            <a:r>
              <a:rPr sz="900" spc="-30" dirty="0">
                <a:solidFill>
                  <a:srgbClr val="7F8084"/>
                </a:solidFill>
                <a:latin typeface="Trebuchet MS"/>
                <a:cs typeface="Trebuchet MS"/>
              </a:rPr>
              <a:t> </a:t>
            </a:r>
            <a:r>
              <a:rPr sz="900" spc="15" dirty="0">
                <a:solidFill>
                  <a:srgbClr val="7F8084"/>
                </a:solidFill>
                <a:latin typeface="Trebuchet MS"/>
                <a:cs typeface="Trebuchet MS"/>
              </a:rPr>
              <a:t>do.</a:t>
            </a:r>
            <a:endParaRPr sz="900">
              <a:latin typeface="Trebuchet MS"/>
              <a:cs typeface="Trebuchet MS"/>
            </a:endParaRPr>
          </a:p>
        </p:txBody>
      </p:sp>
      <p:sp>
        <p:nvSpPr>
          <p:cNvPr id="13" name="object 13"/>
          <p:cNvSpPr txBox="1"/>
          <p:nvPr/>
        </p:nvSpPr>
        <p:spPr>
          <a:xfrm>
            <a:off x="7036899" y="4399347"/>
            <a:ext cx="2145665" cy="162560"/>
          </a:xfrm>
          <a:prstGeom prst="rect">
            <a:avLst/>
          </a:prstGeom>
        </p:spPr>
        <p:txBody>
          <a:bodyPr vert="horz" wrap="square" lIns="0" tIns="12700" rIns="0" bIns="0" rtlCol="0">
            <a:spAutoFit/>
          </a:bodyPr>
          <a:lstStyle/>
          <a:p>
            <a:pPr marL="12700">
              <a:lnSpc>
                <a:spcPct val="100000"/>
              </a:lnSpc>
              <a:spcBef>
                <a:spcPts val="100"/>
              </a:spcBef>
            </a:pPr>
            <a:r>
              <a:rPr sz="900" dirty="0">
                <a:solidFill>
                  <a:srgbClr val="7F8084"/>
                </a:solidFill>
                <a:latin typeface="Trebuchet MS"/>
                <a:cs typeface="Trebuchet MS"/>
              </a:rPr>
              <a:t>To</a:t>
            </a:r>
            <a:r>
              <a:rPr sz="900" spc="-50" dirty="0">
                <a:solidFill>
                  <a:srgbClr val="7F8084"/>
                </a:solidFill>
                <a:latin typeface="Trebuchet MS"/>
                <a:cs typeface="Trebuchet MS"/>
              </a:rPr>
              <a:t> </a:t>
            </a:r>
            <a:r>
              <a:rPr sz="900" spc="35" dirty="0">
                <a:solidFill>
                  <a:srgbClr val="7F8084"/>
                </a:solidFill>
                <a:latin typeface="Trebuchet MS"/>
                <a:cs typeface="Trebuchet MS"/>
              </a:rPr>
              <a:t>learn</a:t>
            </a:r>
            <a:r>
              <a:rPr sz="900" spc="-50" dirty="0">
                <a:solidFill>
                  <a:srgbClr val="7F8084"/>
                </a:solidFill>
                <a:latin typeface="Trebuchet MS"/>
                <a:cs typeface="Trebuchet MS"/>
              </a:rPr>
              <a:t> </a:t>
            </a:r>
            <a:r>
              <a:rPr sz="900" spc="50" dirty="0">
                <a:solidFill>
                  <a:srgbClr val="7F8084"/>
                </a:solidFill>
                <a:latin typeface="Trebuchet MS"/>
                <a:cs typeface="Trebuchet MS"/>
              </a:rPr>
              <a:t>more</a:t>
            </a:r>
            <a:r>
              <a:rPr sz="900" spc="-50" dirty="0">
                <a:solidFill>
                  <a:srgbClr val="7F8084"/>
                </a:solidFill>
                <a:latin typeface="Trebuchet MS"/>
                <a:cs typeface="Trebuchet MS"/>
              </a:rPr>
              <a:t> </a:t>
            </a:r>
            <a:r>
              <a:rPr sz="900" spc="55" dirty="0">
                <a:solidFill>
                  <a:srgbClr val="7F8084"/>
                </a:solidFill>
                <a:latin typeface="Trebuchet MS"/>
                <a:cs typeface="Trebuchet MS"/>
              </a:rPr>
              <a:t>please</a:t>
            </a:r>
            <a:r>
              <a:rPr sz="900" spc="-50" dirty="0">
                <a:solidFill>
                  <a:srgbClr val="7F8084"/>
                </a:solidFill>
                <a:latin typeface="Trebuchet MS"/>
                <a:cs typeface="Trebuchet MS"/>
              </a:rPr>
              <a:t> </a:t>
            </a:r>
            <a:r>
              <a:rPr sz="900" b="1" u="sng" spc="50" dirty="0">
                <a:solidFill>
                  <a:srgbClr val="1793CD"/>
                </a:solidFill>
                <a:uFill>
                  <a:solidFill>
                    <a:srgbClr val="1793CD"/>
                  </a:solidFill>
                </a:uFill>
                <a:latin typeface="Trebuchet MS"/>
                <a:cs typeface="Trebuchet MS"/>
                <a:hlinkClick r:id="rId5"/>
              </a:rPr>
              <a:t>watch</a:t>
            </a:r>
            <a:r>
              <a:rPr sz="900" b="1" u="sng" spc="-60" dirty="0">
                <a:solidFill>
                  <a:srgbClr val="1793CD"/>
                </a:solidFill>
                <a:uFill>
                  <a:solidFill>
                    <a:srgbClr val="1793CD"/>
                  </a:solidFill>
                </a:uFill>
                <a:latin typeface="Trebuchet MS"/>
                <a:cs typeface="Trebuchet MS"/>
                <a:hlinkClick r:id="rId5"/>
              </a:rPr>
              <a:t> </a:t>
            </a:r>
            <a:r>
              <a:rPr sz="900" b="1" u="sng" spc="20" dirty="0">
                <a:solidFill>
                  <a:srgbClr val="1793CD"/>
                </a:solidFill>
                <a:uFill>
                  <a:solidFill>
                    <a:srgbClr val="1793CD"/>
                  </a:solidFill>
                </a:uFill>
                <a:latin typeface="Trebuchet MS"/>
                <a:cs typeface="Trebuchet MS"/>
                <a:hlinkClick r:id="rId5"/>
              </a:rPr>
              <a:t>this</a:t>
            </a:r>
            <a:r>
              <a:rPr sz="900" b="1" u="sng" spc="-65" dirty="0">
                <a:solidFill>
                  <a:srgbClr val="1793CD"/>
                </a:solidFill>
                <a:uFill>
                  <a:solidFill>
                    <a:srgbClr val="1793CD"/>
                  </a:solidFill>
                </a:uFill>
                <a:latin typeface="Trebuchet MS"/>
                <a:cs typeface="Trebuchet MS"/>
                <a:hlinkClick r:id="rId5"/>
              </a:rPr>
              <a:t> </a:t>
            </a:r>
            <a:r>
              <a:rPr sz="900" b="1" u="sng" spc="20" dirty="0">
                <a:solidFill>
                  <a:srgbClr val="1793CD"/>
                </a:solidFill>
                <a:uFill>
                  <a:solidFill>
                    <a:srgbClr val="1793CD"/>
                  </a:solidFill>
                </a:uFill>
                <a:latin typeface="Trebuchet MS"/>
                <a:cs typeface="Trebuchet MS"/>
                <a:hlinkClick r:id="rId5"/>
              </a:rPr>
              <a:t>video</a:t>
            </a:r>
            <a:endParaRPr sz="900">
              <a:latin typeface="Trebuchet MS"/>
              <a:cs typeface="Trebuchet MS"/>
            </a:endParaRPr>
          </a:p>
        </p:txBody>
      </p:sp>
      <p:sp>
        <p:nvSpPr>
          <p:cNvPr id="14" name="object 14"/>
          <p:cNvSpPr txBox="1"/>
          <p:nvPr/>
        </p:nvSpPr>
        <p:spPr>
          <a:xfrm>
            <a:off x="620900" y="1022539"/>
            <a:ext cx="2346325" cy="635000"/>
          </a:xfrm>
          <a:prstGeom prst="rect">
            <a:avLst/>
          </a:prstGeom>
        </p:spPr>
        <p:txBody>
          <a:bodyPr vert="horz" wrap="square" lIns="0" tIns="12700" rIns="0" bIns="0" rtlCol="0">
            <a:spAutoFit/>
          </a:bodyPr>
          <a:lstStyle/>
          <a:p>
            <a:pPr marL="12700" marR="5080">
              <a:lnSpc>
                <a:spcPct val="111100"/>
              </a:lnSpc>
              <a:spcBef>
                <a:spcPts val="100"/>
              </a:spcBef>
            </a:pPr>
            <a:r>
              <a:rPr sz="900" spc="60" dirty="0">
                <a:solidFill>
                  <a:srgbClr val="FFFFFF"/>
                </a:solidFill>
                <a:latin typeface="Trebuchet MS"/>
                <a:cs typeface="Trebuchet MS"/>
              </a:rPr>
              <a:t>Wh</a:t>
            </a:r>
            <a:r>
              <a:rPr sz="900" spc="50" dirty="0">
                <a:solidFill>
                  <a:srgbClr val="FFFFFF"/>
                </a:solidFill>
                <a:latin typeface="Trebuchet MS"/>
                <a:cs typeface="Trebuchet MS"/>
              </a:rPr>
              <a:t>y</a:t>
            </a:r>
            <a:r>
              <a:rPr sz="900" spc="-40" dirty="0">
                <a:solidFill>
                  <a:srgbClr val="FFFFFF"/>
                </a:solidFill>
                <a:latin typeface="Trebuchet MS"/>
                <a:cs typeface="Trebuchet MS"/>
              </a:rPr>
              <a:t> </a:t>
            </a:r>
            <a:r>
              <a:rPr sz="900" spc="55" dirty="0">
                <a:solidFill>
                  <a:srgbClr val="FFFFFF"/>
                </a:solidFill>
                <a:latin typeface="Trebuchet MS"/>
                <a:cs typeface="Trebuchet MS"/>
              </a:rPr>
              <a:t>no</a:t>
            </a:r>
            <a:r>
              <a:rPr sz="900" spc="45" dirty="0">
                <a:solidFill>
                  <a:srgbClr val="FFFFFF"/>
                </a:solidFill>
                <a:latin typeface="Trebuchet MS"/>
                <a:cs typeface="Trebuchet MS"/>
              </a:rPr>
              <a:t>t</a:t>
            </a:r>
            <a:r>
              <a:rPr sz="900" spc="-40" dirty="0">
                <a:solidFill>
                  <a:srgbClr val="FFFFFF"/>
                </a:solidFill>
                <a:latin typeface="Trebuchet MS"/>
                <a:cs typeface="Trebuchet MS"/>
              </a:rPr>
              <a:t> </a:t>
            </a:r>
            <a:r>
              <a:rPr sz="900" spc="75" dirty="0">
                <a:solidFill>
                  <a:srgbClr val="FFFFFF"/>
                </a:solidFill>
                <a:latin typeface="Trebuchet MS"/>
                <a:cs typeface="Trebuchet MS"/>
              </a:rPr>
              <a:t>w</a:t>
            </a:r>
            <a:r>
              <a:rPr sz="900" spc="60" dirty="0">
                <a:solidFill>
                  <a:srgbClr val="FFFFFF"/>
                </a:solidFill>
                <a:latin typeface="Trebuchet MS"/>
                <a:cs typeface="Trebuchet MS"/>
              </a:rPr>
              <a:t>atc</a:t>
            </a:r>
            <a:r>
              <a:rPr sz="900" spc="85" dirty="0">
                <a:solidFill>
                  <a:srgbClr val="FFFFFF"/>
                </a:solidFill>
                <a:latin typeface="Trebuchet MS"/>
                <a:cs typeface="Trebuchet MS"/>
              </a:rPr>
              <a:t>h</a:t>
            </a:r>
            <a:r>
              <a:rPr sz="900" spc="-40" dirty="0">
                <a:solidFill>
                  <a:srgbClr val="FFFFFF"/>
                </a:solidFill>
                <a:latin typeface="Trebuchet MS"/>
                <a:cs typeface="Trebuchet MS"/>
              </a:rPr>
              <a:t> </a:t>
            </a:r>
            <a:r>
              <a:rPr sz="900" spc="45" dirty="0">
                <a:solidFill>
                  <a:srgbClr val="FFFFFF"/>
                </a:solidFill>
                <a:latin typeface="Trebuchet MS"/>
                <a:cs typeface="Trebuchet MS"/>
              </a:rPr>
              <a:t>ou</a:t>
            </a:r>
            <a:r>
              <a:rPr sz="900" spc="40" dirty="0">
                <a:solidFill>
                  <a:srgbClr val="FFFFFF"/>
                </a:solidFill>
                <a:latin typeface="Trebuchet MS"/>
                <a:cs typeface="Trebuchet MS"/>
              </a:rPr>
              <a:t>r</a:t>
            </a:r>
            <a:r>
              <a:rPr sz="900" spc="-40" dirty="0">
                <a:solidFill>
                  <a:srgbClr val="FFFFFF"/>
                </a:solidFill>
                <a:latin typeface="Trebuchet MS"/>
                <a:cs typeface="Trebuchet MS"/>
              </a:rPr>
              <a:t> </a:t>
            </a:r>
            <a:r>
              <a:rPr sz="900" b="1" u="sng" spc="35" dirty="0">
                <a:solidFill>
                  <a:srgbClr val="FFFFFF"/>
                </a:solidFill>
                <a:uFill>
                  <a:solidFill>
                    <a:srgbClr val="FFFFFF"/>
                  </a:solidFill>
                </a:uFill>
                <a:latin typeface="Trebuchet MS"/>
                <a:cs typeface="Trebuchet MS"/>
                <a:hlinkClick r:id="rId6"/>
              </a:rPr>
              <a:t>Hom</a:t>
            </a:r>
            <a:r>
              <a:rPr sz="900" b="1" u="sng" spc="20" dirty="0">
                <a:solidFill>
                  <a:srgbClr val="FFFFFF"/>
                </a:solidFill>
                <a:uFill>
                  <a:solidFill>
                    <a:srgbClr val="FFFFFF"/>
                  </a:solidFill>
                </a:uFill>
                <a:latin typeface="Trebuchet MS"/>
                <a:cs typeface="Trebuchet MS"/>
                <a:hlinkClick r:id="rId6"/>
              </a:rPr>
              <a:t>e</a:t>
            </a:r>
            <a:r>
              <a:rPr sz="900" b="1" u="sng" dirty="0">
                <a:solidFill>
                  <a:srgbClr val="FFFFFF"/>
                </a:solidFill>
                <a:uFill>
                  <a:solidFill>
                    <a:srgbClr val="FFFFFF"/>
                  </a:solidFill>
                </a:uFill>
                <a:latin typeface="Trebuchet MS"/>
                <a:cs typeface="Trebuchet MS"/>
                <a:hlinkClick r:id="rId6"/>
              </a:rPr>
              <a:t>l</a:t>
            </a:r>
            <a:r>
              <a:rPr sz="900" b="1" u="sng" spc="45" dirty="0">
                <a:solidFill>
                  <a:srgbClr val="FFFFFF"/>
                </a:solidFill>
                <a:uFill>
                  <a:solidFill>
                    <a:srgbClr val="FFFFFF"/>
                  </a:solidFill>
                </a:uFill>
                <a:latin typeface="Trebuchet MS"/>
                <a:cs typeface="Trebuchet MS"/>
                <a:hlinkClick r:id="rId6"/>
              </a:rPr>
              <a:t>essnes</a:t>
            </a:r>
            <a:r>
              <a:rPr sz="900" b="1" u="sng" spc="90" dirty="0">
                <a:solidFill>
                  <a:srgbClr val="FFFFFF"/>
                </a:solidFill>
                <a:uFill>
                  <a:solidFill>
                    <a:srgbClr val="FFFFFF"/>
                  </a:solidFill>
                </a:uFill>
                <a:latin typeface="Trebuchet MS"/>
                <a:cs typeface="Trebuchet MS"/>
                <a:hlinkClick r:id="rId6"/>
              </a:rPr>
              <a:t>s</a:t>
            </a:r>
            <a:r>
              <a:rPr sz="900" b="1" u="sng" spc="-60" dirty="0">
                <a:solidFill>
                  <a:srgbClr val="FFFFFF"/>
                </a:solidFill>
                <a:uFill>
                  <a:solidFill>
                    <a:srgbClr val="FFFFFF"/>
                  </a:solidFill>
                </a:uFill>
                <a:latin typeface="Trebuchet MS"/>
                <a:cs typeface="Trebuchet MS"/>
                <a:hlinkClick r:id="rId6"/>
              </a:rPr>
              <a:t> </a:t>
            </a:r>
            <a:r>
              <a:rPr sz="900" b="1" u="sng" spc="-10" dirty="0">
                <a:solidFill>
                  <a:srgbClr val="FFFFFF"/>
                </a:solidFill>
                <a:uFill>
                  <a:solidFill>
                    <a:srgbClr val="FFFFFF"/>
                  </a:solidFill>
                </a:uFill>
                <a:latin typeface="Trebuchet MS"/>
                <a:cs typeface="Trebuchet MS"/>
                <a:hlinkClick r:id="rId6"/>
              </a:rPr>
              <a:t>&amp;</a:t>
            </a:r>
            <a:r>
              <a:rPr sz="900" b="1" u="sng" spc="-60" dirty="0">
                <a:solidFill>
                  <a:srgbClr val="FFFFFF"/>
                </a:solidFill>
                <a:uFill>
                  <a:solidFill>
                    <a:srgbClr val="FFFFFF"/>
                  </a:solidFill>
                </a:uFill>
                <a:latin typeface="Trebuchet MS"/>
                <a:cs typeface="Trebuchet MS"/>
                <a:hlinkClick r:id="rId6"/>
              </a:rPr>
              <a:t> </a:t>
            </a:r>
            <a:r>
              <a:rPr sz="900" b="1" u="sng" spc="35" dirty="0">
                <a:solidFill>
                  <a:srgbClr val="FFFFFF"/>
                </a:solidFill>
                <a:uFill>
                  <a:solidFill>
                    <a:srgbClr val="FFFFFF"/>
                  </a:solidFill>
                </a:uFill>
                <a:latin typeface="Trebuchet MS"/>
                <a:cs typeface="Trebuchet MS"/>
                <a:hlinkClick r:id="rId6"/>
              </a:rPr>
              <a:t>Hope </a:t>
            </a:r>
            <a:r>
              <a:rPr sz="900" b="1" spc="15" dirty="0">
                <a:solidFill>
                  <a:srgbClr val="FFFFFF"/>
                </a:solidFill>
                <a:latin typeface="Trebuchet MS"/>
                <a:cs typeface="Trebuchet MS"/>
              </a:rPr>
              <a:t> </a:t>
            </a:r>
            <a:r>
              <a:rPr sz="900" spc="70" dirty="0">
                <a:solidFill>
                  <a:srgbClr val="FFFFFF"/>
                </a:solidFill>
                <a:latin typeface="Trebuchet MS"/>
                <a:cs typeface="Trebuchet MS"/>
              </a:rPr>
              <a:t>an</a:t>
            </a:r>
            <a:r>
              <a:rPr sz="900" spc="85" dirty="0">
                <a:solidFill>
                  <a:srgbClr val="FFFFFF"/>
                </a:solidFill>
                <a:latin typeface="Trebuchet MS"/>
                <a:cs typeface="Trebuchet MS"/>
              </a:rPr>
              <a:t>d</a:t>
            </a:r>
            <a:r>
              <a:rPr sz="900" spc="-60" dirty="0">
                <a:solidFill>
                  <a:srgbClr val="FFFFFF"/>
                </a:solidFill>
                <a:latin typeface="Trebuchet MS"/>
                <a:cs typeface="Trebuchet MS"/>
              </a:rPr>
              <a:t> </a:t>
            </a:r>
            <a:r>
              <a:rPr sz="900" b="1" u="sng" spc="50" dirty="0">
                <a:solidFill>
                  <a:srgbClr val="FFFFFF"/>
                </a:solidFill>
                <a:uFill>
                  <a:solidFill>
                    <a:srgbClr val="FFFFFF"/>
                  </a:solidFill>
                </a:uFill>
                <a:latin typeface="Trebuchet MS"/>
                <a:cs typeface="Trebuchet MS"/>
                <a:hlinkClick r:id="rId7"/>
              </a:rPr>
              <a:t>Menta</a:t>
            </a:r>
            <a:r>
              <a:rPr sz="900" b="1" u="sng" spc="25" dirty="0">
                <a:solidFill>
                  <a:srgbClr val="FFFFFF"/>
                </a:solidFill>
                <a:uFill>
                  <a:solidFill>
                    <a:srgbClr val="FFFFFF"/>
                  </a:solidFill>
                </a:uFill>
                <a:latin typeface="Trebuchet MS"/>
                <a:cs typeface="Trebuchet MS"/>
                <a:hlinkClick r:id="rId7"/>
              </a:rPr>
              <a:t>l</a:t>
            </a:r>
            <a:r>
              <a:rPr sz="900" b="1" u="sng" spc="-60" dirty="0">
                <a:solidFill>
                  <a:srgbClr val="FFFFFF"/>
                </a:solidFill>
                <a:uFill>
                  <a:solidFill>
                    <a:srgbClr val="FFFFFF"/>
                  </a:solidFill>
                </a:uFill>
                <a:latin typeface="Trebuchet MS"/>
                <a:cs typeface="Trebuchet MS"/>
                <a:hlinkClick r:id="rId7"/>
              </a:rPr>
              <a:t> </a:t>
            </a:r>
            <a:r>
              <a:rPr sz="900" b="1" u="sng" spc="45" dirty="0">
                <a:solidFill>
                  <a:srgbClr val="FFFFFF"/>
                </a:solidFill>
                <a:uFill>
                  <a:solidFill>
                    <a:srgbClr val="FFFFFF"/>
                  </a:solidFill>
                </a:uFill>
                <a:latin typeface="Trebuchet MS"/>
                <a:cs typeface="Trebuchet MS"/>
                <a:hlinkClick r:id="rId7"/>
              </a:rPr>
              <a:t>Hea</a:t>
            </a:r>
            <a:r>
              <a:rPr sz="900" b="1" u="sng" spc="-15" dirty="0">
                <a:solidFill>
                  <a:srgbClr val="FFFFFF"/>
                </a:solidFill>
                <a:uFill>
                  <a:solidFill>
                    <a:srgbClr val="FFFFFF"/>
                  </a:solidFill>
                </a:uFill>
                <a:latin typeface="Trebuchet MS"/>
                <a:cs typeface="Trebuchet MS"/>
                <a:hlinkClick r:id="rId7"/>
              </a:rPr>
              <a:t>l</a:t>
            </a:r>
            <a:r>
              <a:rPr sz="900" b="1" u="sng" spc="15" dirty="0">
                <a:solidFill>
                  <a:srgbClr val="FFFFFF"/>
                </a:solidFill>
                <a:uFill>
                  <a:solidFill>
                    <a:srgbClr val="FFFFFF"/>
                  </a:solidFill>
                </a:uFill>
                <a:latin typeface="Trebuchet MS"/>
                <a:cs typeface="Trebuchet MS"/>
                <a:hlinkClick r:id="rId7"/>
              </a:rPr>
              <a:t>th</a:t>
            </a:r>
            <a:r>
              <a:rPr sz="900" b="1" u="sng" spc="-85" dirty="0">
                <a:solidFill>
                  <a:srgbClr val="FFFFFF"/>
                </a:solidFill>
                <a:uFill>
                  <a:solidFill>
                    <a:srgbClr val="FFFFFF"/>
                  </a:solidFill>
                </a:uFill>
                <a:latin typeface="Trebuchet MS"/>
                <a:cs typeface="Trebuchet MS"/>
                <a:hlinkClick r:id="rId7"/>
              </a:rPr>
              <a:t>,</a:t>
            </a:r>
            <a:r>
              <a:rPr sz="900" b="1" u="sng" spc="-60" dirty="0">
                <a:solidFill>
                  <a:srgbClr val="FFFFFF"/>
                </a:solidFill>
                <a:uFill>
                  <a:solidFill>
                    <a:srgbClr val="FFFFFF"/>
                  </a:solidFill>
                </a:uFill>
                <a:latin typeface="Trebuchet MS"/>
                <a:cs typeface="Trebuchet MS"/>
                <a:hlinkClick r:id="rId7"/>
              </a:rPr>
              <a:t> </a:t>
            </a:r>
            <a:r>
              <a:rPr sz="900" b="1" u="sng" spc="40" dirty="0">
                <a:solidFill>
                  <a:srgbClr val="FFFFFF"/>
                </a:solidFill>
                <a:uFill>
                  <a:solidFill>
                    <a:srgbClr val="FFFFFF"/>
                  </a:solidFill>
                </a:uFill>
                <a:latin typeface="Trebuchet MS"/>
                <a:cs typeface="Trebuchet MS"/>
                <a:hlinkClick r:id="rId7"/>
              </a:rPr>
              <a:t>Suppo</a:t>
            </a:r>
            <a:r>
              <a:rPr sz="900" b="1" u="sng" spc="35" dirty="0">
                <a:solidFill>
                  <a:srgbClr val="FFFFFF"/>
                </a:solidFill>
                <a:uFill>
                  <a:solidFill>
                    <a:srgbClr val="FFFFFF"/>
                  </a:solidFill>
                </a:uFill>
                <a:latin typeface="Trebuchet MS"/>
                <a:cs typeface="Trebuchet MS"/>
                <a:hlinkClick r:id="rId7"/>
              </a:rPr>
              <a:t>r</a:t>
            </a:r>
            <a:r>
              <a:rPr sz="900" b="1" u="sng" spc="40" dirty="0">
                <a:solidFill>
                  <a:srgbClr val="FFFFFF"/>
                </a:solidFill>
                <a:uFill>
                  <a:solidFill>
                    <a:srgbClr val="FFFFFF"/>
                  </a:solidFill>
                </a:uFill>
                <a:latin typeface="Trebuchet MS"/>
                <a:cs typeface="Trebuchet MS"/>
                <a:hlinkClick r:id="rId7"/>
              </a:rPr>
              <a:t>t</a:t>
            </a:r>
            <a:r>
              <a:rPr sz="900" b="1" u="sng" spc="-60" dirty="0">
                <a:solidFill>
                  <a:srgbClr val="FFFFFF"/>
                </a:solidFill>
                <a:uFill>
                  <a:solidFill>
                    <a:srgbClr val="FFFFFF"/>
                  </a:solidFill>
                </a:uFill>
                <a:latin typeface="Trebuchet MS"/>
                <a:cs typeface="Trebuchet MS"/>
                <a:hlinkClick r:id="rId7"/>
              </a:rPr>
              <a:t> </a:t>
            </a:r>
            <a:r>
              <a:rPr sz="900" b="1" u="sng" spc="-10" dirty="0">
                <a:solidFill>
                  <a:srgbClr val="FFFFFF"/>
                </a:solidFill>
                <a:uFill>
                  <a:solidFill>
                    <a:srgbClr val="FFFFFF"/>
                  </a:solidFill>
                </a:uFill>
                <a:latin typeface="Trebuchet MS"/>
                <a:cs typeface="Trebuchet MS"/>
                <a:hlinkClick r:id="rId7"/>
              </a:rPr>
              <a:t>&amp;</a:t>
            </a:r>
            <a:r>
              <a:rPr sz="900" b="1" u="sng" spc="-60" dirty="0">
                <a:solidFill>
                  <a:srgbClr val="FFFFFF"/>
                </a:solidFill>
                <a:uFill>
                  <a:solidFill>
                    <a:srgbClr val="FFFFFF"/>
                  </a:solidFill>
                </a:uFill>
                <a:latin typeface="Trebuchet MS"/>
                <a:cs typeface="Trebuchet MS"/>
                <a:hlinkClick r:id="rId7"/>
              </a:rPr>
              <a:t> </a:t>
            </a:r>
            <a:r>
              <a:rPr sz="900" b="1" u="sng" spc="35" dirty="0">
                <a:solidFill>
                  <a:srgbClr val="FFFFFF"/>
                </a:solidFill>
                <a:uFill>
                  <a:solidFill>
                    <a:srgbClr val="FFFFFF"/>
                  </a:solidFill>
                </a:uFill>
                <a:latin typeface="Trebuchet MS"/>
                <a:cs typeface="Trebuchet MS"/>
                <a:hlinkClick r:id="rId7"/>
              </a:rPr>
              <a:t>Hope </a:t>
            </a:r>
            <a:r>
              <a:rPr sz="900" b="1" spc="15" dirty="0">
                <a:solidFill>
                  <a:srgbClr val="FFFFFF"/>
                </a:solidFill>
                <a:latin typeface="Trebuchet MS"/>
                <a:cs typeface="Trebuchet MS"/>
              </a:rPr>
              <a:t> </a:t>
            </a:r>
            <a:r>
              <a:rPr sz="900" spc="50" dirty="0">
                <a:solidFill>
                  <a:srgbClr val="FFFFFF"/>
                </a:solidFill>
                <a:latin typeface="Trebuchet MS"/>
                <a:cs typeface="Trebuchet MS"/>
              </a:rPr>
              <a:t>videos </a:t>
            </a:r>
            <a:r>
              <a:rPr sz="900" spc="60" dirty="0">
                <a:solidFill>
                  <a:srgbClr val="FFFFFF"/>
                </a:solidFill>
                <a:latin typeface="Trebuchet MS"/>
                <a:cs typeface="Trebuchet MS"/>
              </a:rPr>
              <a:t>produced </a:t>
            </a:r>
            <a:r>
              <a:rPr sz="900" spc="65" dirty="0">
                <a:solidFill>
                  <a:srgbClr val="FFFFFF"/>
                </a:solidFill>
                <a:latin typeface="Trebuchet MS"/>
                <a:cs typeface="Trebuchet MS"/>
              </a:rPr>
              <a:t>by </a:t>
            </a:r>
            <a:r>
              <a:rPr sz="900" spc="60" dirty="0">
                <a:solidFill>
                  <a:srgbClr val="FFFFFF"/>
                </a:solidFill>
                <a:latin typeface="Trebuchet MS"/>
                <a:cs typeface="Trebuchet MS"/>
              </a:rPr>
              <a:t>two </a:t>
            </a:r>
            <a:r>
              <a:rPr sz="900" spc="55" dirty="0">
                <a:solidFill>
                  <a:srgbClr val="FFFFFF"/>
                </a:solidFill>
                <a:latin typeface="Trebuchet MS"/>
                <a:cs typeface="Trebuchet MS"/>
              </a:rPr>
              <a:t>of </a:t>
            </a:r>
            <a:r>
              <a:rPr sz="900" spc="40" dirty="0">
                <a:solidFill>
                  <a:srgbClr val="FFFFFF"/>
                </a:solidFill>
                <a:latin typeface="Trebuchet MS"/>
                <a:cs typeface="Trebuchet MS"/>
              </a:rPr>
              <a:t>our </a:t>
            </a:r>
            <a:r>
              <a:rPr sz="900" spc="45" dirty="0">
                <a:solidFill>
                  <a:srgbClr val="FFFFFF"/>
                </a:solidFill>
                <a:latin typeface="Trebuchet MS"/>
                <a:cs typeface="Trebuchet MS"/>
              </a:rPr>
              <a:t>fantastic </a:t>
            </a:r>
            <a:r>
              <a:rPr sz="900" spc="-260" dirty="0">
                <a:solidFill>
                  <a:srgbClr val="FFFFFF"/>
                </a:solidFill>
                <a:latin typeface="Trebuchet MS"/>
                <a:cs typeface="Trebuchet MS"/>
              </a:rPr>
              <a:t> </a:t>
            </a:r>
            <a:r>
              <a:rPr sz="900" spc="55" dirty="0">
                <a:solidFill>
                  <a:srgbClr val="FFFFFF"/>
                </a:solidFill>
                <a:latin typeface="Trebuchet MS"/>
                <a:cs typeface="Trebuchet MS"/>
              </a:rPr>
              <a:t>support</a:t>
            </a:r>
            <a:r>
              <a:rPr sz="900" spc="-45" dirty="0">
                <a:solidFill>
                  <a:srgbClr val="FFFFFF"/>
                </a:solidFill>
                <a:latin typeface="Trebuchet MS"/>
                <a:cs typeface="Trebuchet MS"/>
              </a:rPr>
              <a:t> </a:t>
            </a:r>
            <a:r>
              <a:rPr sz="900" spc="20" dirty="0">
                <a:solidFill>
                  <a:srgbClr val="FFFFFF"/>
                </a:solidFill>
                <a:latin typeface="Trebuchet MS"/>
                <a:cs typeface="Trebuchet MS"/>
              </a:rPr>
              <a:t>workers.</a:t>
            </a:r>
            <a:endParaRPr sz="900">
              <a:latin typeface="Trebuchet MS"/>
              <a:cs typeface="Trebuchet MS"/>
            </a:endParaRPr>
          </a:p>
        </p:txBody>
      </p:sp>
      <p:sp>
        <p:nvSpPr>
          <p:cNvPr id="15" name="object 15"/>
          <p:cNvSpPr/>
          <p:nvPr/>
        </p:nvSpPr>
        <p:spPr>
          <a:xfrm>
            <a:off x="633604" y="604805"/>
            <a:ext cx="435609" cy="379730"/>
          </a:xfrm>
          <a:custGeom>
            <a:avLst/>
            <a:gdLst/>
            <a:ahLst/>
            <a:cxnLst/>
            <a:rect l="l" t="t" r="r" b="b"/>
            <a:pathLst>
              <a:path w="435609" h="379730">
                <a:moveTo>
                  <a:pt x="288493" y="323634"/>
                </a:moveTo>
                <a:lnTo>
                  <a:pt x="147104" y="323634"/>
                </a:lnTo>
                <a:lnTo>
                  <a:pt x="147104" y="354685"/>
                </a:lnTo>
                <a:lnTo>
                  <a:pt x="140563" y="361226"/>
                </a:lnTo>
                <a:lnTo>
                  <a:pt x="136474" y="362864"/>
                </a:lnTo>
                <a:lnTo>
                  <a:pt x="125857" y="362864"/>
                </a:lnTo>
                <a:lnTo>
                  <a:pt x="122580" y="366128"/>
                </a:lnTo>
                <a:lnTo>
                  <a:pt x="122580" y="375945"/>
                </a:lnTo>
                <a:lnTo>
                  <a:pt x="125857" y="379209"/>
                </a:lnTo>
                <a:lnTo>
                  <a:pt x="309740" y="379209"/>
                </a:lnTo>
                <a:lnTo>
                  <a:pt x="313004" y="375945"/>
                </a:lnTo>
                <a:lnTo>
                  <a:pt x="313004" y="366128"/>
                </a:lnTo>
                <a:lnTo>
                  <a:pt x="310553" y="363677"/>
                </a:lnTo>
                <a:lnTo>
                  <a:pt x="160172" y="363677"/>
                </a:lnTo>
                <a:lnTo>
                  <a:pt x="163449" y="356323"/>
                </a:lnTo>
                <a:lnTo>
                  <a:pt x="163449" y="324446"/>
                </a:lnTo>
                <a:lnTo>
                  <a:pt x="288493" y="324446"/>
                </a:lnTo>
                <a:lnTo>
                  <a:pt x="288493" y="323634"/>
                </a:lnTo>
                <a:close/>
              </a:path>
              <a:path w="435609" h="379730">
                <a:moveTo>
                  <a:pt x="288493" y="324446"/>
                </a:moveTo>
                <a:lnTo>
                  <a:pt x="272148" y="324446"/>
                </a:lnTo>
                <a:lnTo>
                  <a:pt x="272148" y="356323"/>
                </a:lnTo>
                <a:lnTo>
                  <a:pt x="275412" y="363677"/>
                </a:lnTo>
                <a:lnTo>
                  <a:pt x="310553" y="363677"/>
                </a:lnTo>
                <a:lnTo>
                  <a:pt x="309740" y="362864"/>
                </a:lnTo>
                <a:lnTo>
                  <a:pt x="299110" y="362864"/>
                </a:lnTo>
                <a:lnTo>
                  <a:pt x="295846" y="361226"/>
                </a:lnTo>
                <a:lnTo>
                  <a:pt x="292569" y="358775"/>
                </a:lnTo>
                <a:lnTo>
                  <a:pt x="288493" y="354685"/>
                </a:lnTo>
                <a:lnTo>
                  <a:pt x="288493" y="324446"/>
                </a:lnTo>
                <a:close/>
              </a:path>
              <a:path w="435609" h="379730">
                <a:moveTo>
                  <a:pt x="412711" y="0"/>
                </a:moveTo>
                <a:lnTo>
                  <a:pt x="22872" y="0"/>
                </a:lnTo>
                <a:lnTo>
                  <a:pt x="13785" y="1852"/>
                </a:lnTo>
                <a:lnTo>
                  <a:pt x="6535" y="6846"/>
                </a:lnTo>
                <a:lnTo>
                  <a:pt x="1736" y="14139"/>
                </a:lnTo>
                <a:lnTo>
                  <a:pt x="0" y="22885"/>
                </a:lnTo>
                <a:lnTo>
                  <a:pt x="0" y="300748"/>
                </a:lnTo>
                <a:lnTo>
                  <a:pt x="1850" y="309843"/>
                </a:lnTo>
                <a:lnTo>
                  <a:pt x="6840" y="317096"/>
                </a:lnTo>
                <a:lnTo>
                  <a:pt x="14128" y="321897"/>
                </a:lnTo>
                <a:lnTo>
                  <a:pt x="22872" y="323634"/>
                </a:lnTo>
                <a:lnTo>
                  <a:pt x="412711" y="323634"/>
                </a:lnTo>
                <a:lnTo>
                  <a:pt x="421806" y="321781"/>
                </a:lnTo>
                <a:lnTo>
                  <a:pt x="429059" y="316787"/>
                </a:lnTo>
                <a:lnTo>
                  <a:pt x="433860" y="309494"/>
                </a:lnTo>
                <a:lnTo>
                  <a:pt x="434137" y="308102"/>
                </a:lnTo>
                <a:lnTo>
                  <a:pt x="18796" y="308102"/>
                </a:lnTo>
                <a:lnTo>
                  <a:pt x="16344" y="304838"/>
                </a:lnTo>
                <a:lnTo>
                  <a:pt x="16344" y="272148"/>
                </a:lnTo>
                <a:lnTo>
                  <a:pt x="435597" y="272148"/>
                </a:lnTo>
                <a:lnTo>
                  <a:pt x="435597" y="255803"/>
                </a:lnTo>
                <a:lnTo>
                  <a:pt x="16344" y="255803"/>
                </a:lnTo>
                <a:lnTo>
                  <a:pt x="16344" y="19608"/>
                </a:lnTo>
                <a:lnTo>
                  <a:pt x="18796" y="16344"/>
                </a:lnTo>
                <a:lnTo>
                  <a:pt x="434298" y="16344"/>
                </a:lnTo>
                <a:lnTo>
                  <a:pt x="433860" y="14139"/>
                </a:lnTo>
                <a:lnTo>
                  <a:pt x="429059" y="6846"/>
                </a:lnTo>
                <a:lnTo>
                  <a:pt x="421806" y="1852"/>
                </a:lnTo>
                <a:lnTo>
                  <a:pt x="412711" y="0"/>
                </a:lnTo>
                <a:close/>
              </a:path>
              <a:path w="435609" h="379730">
                <a:moveTo>
                  <a:pt x="435597" y="272148"/>
                </a:moveTo>
                <a:lnTo>
                  <a:pt x="420065" y="272148"/>
                </a:lnTo>
                <a:lnTo>
                  <a:pt x="420065" y="301574"/>
                </a:lnTo>
                <a:lnTo>
                  <a:pt x="419252" y="304838"/>
                </a:lnTo>
                <a:lnTo>
                  <a:pt x="416801" y="308102"/>
                </a:lnTo>
                <a:lnTo>
                  <a:pt x="434137" y="308102"/>
                </a:lnTo>
                <a:lnTo>
                  <a:pt x="435597" y="300748"/>
                </a:lnTo>
                <a:lnTo>
                  <a:pt x="435597" y="272148"/>
                </a:lnTo>
                <a:close/>
              </a:path>
              <a:path w="435609" h="379730">
                <a:moveTo>
                  <a:pt x="434298" y="16344"/>
                </a:moveTo>
                <a:lnTo>
                  <a:pt x="416801" y="16344"/>
                </a:lnTo>
                <a:lnTo>
                  <a:pt x="419252" y="19608"/>
                </a:lnTo>
                <a:lnTo>
                  <a:pt x="419252" y="255803"/>
                </a:lnTo>
                <a:lnTo>
                  <a:pt x="435597" y="255803"/>
                </a:lnTo>
                <a:lnTo>
                  <a:pt x="435597" y="22885"/>
                </a:lnTo>
                <a:lnTo>
                  <a:pt x="434298" y="16344"/>
                </a:lnTo>
                <a:close/>
              </a:path>
            </a:pathLst>
          </a:custGeom>
          <a:solidFill>
            <a:srgbClr val="FFFFFF"/>
          </a:solidFill>
        </p:spPr>
        <p:txBody>
          <a:bodyPr wrap="square" lIns="0" tIns="0" rIns="0" bIns="0" rtlCol="0"/>
          <a:lstStyle/>
          <a:p>
            <a:endParaRPr/>
          </a:p>
        </p:txBody>
      </p:sp>
      <p:sp>
        <p:nvSpPr>
          <p:cNvPr id="16" name="object 16"/>
          <p:cNvSpPr txBox="1"/>
          <p:nvPr/>
        </p:nvSpPr>
        <p:spPr>
          <a:xfrm>
            <a:off x="527293" y="7239130"/>
            <a:ext cx="152400" cy="161290"/>
          </a:xfrm>
          <a:prstGeom prst="rect">
            <a:avLst/>
          </a:prstGeom>
        </p:spPr>
        <p:txBody>
          <a:bodyPr vert="horz" wrap="square" lIns="0" tIns="5715" rIns="0" bIns="0" rtlCol="0">
            <a:spAutoFit/>
          </a:bodyPr>
          <a:lstStyle/>
          <a:p>
            <a:pPr marL="12700">
              <a:lnSpc>
                <a:spcPct val="100000"/>
              </a:lnSpc>
              <a:spcBef>
                <a:spcPts val="45"/>
              </a:spcBef>
            </a:pPr>
            <a:r>
              <a:rPr sz="900" spc="25" dirty="0">
                <a:solidFill>
                  <a:srgbClr val="FFFFFF"/>
                </a:solidFill>
                <a:latin typeface="Trebuchet MS"/>
                <a:cs typeface="Trebuchet MS"/>
              </a:rPr>
              <a:t>05</a:t>
            </a:r>
            <a:endParaRPr sz="900">
              <a:latin typeface="Trebuchet MS"/>
              <a:cs typeface="Trebuchet M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10215280" y="527305"/>
            <a:ext cx="205104" cy="1073785"/>
          </a:xfrm>
          <a:prstGeom prst="rect">
            <a:avLst/>
          </a:prstGeom>
        </p:spPr>
        <p:txBody>
          <a:bodyPr vert="vert" wrap="square" lIns="0" tIns="21590" rIns="0" bIns="0" rtlCol="0">
            <a:spAutoFit/>
          </a:bodyPr>
          <a:lstStyle/>
          <a:p>
            <a:pPr marL="12700" marR="5080">
              <a:lnSpc>
                <a:spcPts val="660"/>
              </a:lnSpc>
              <a:spcBef>
                <a:spcPts val="170"/>
              </a:spcBef>
            </a:pPr>
            <a:r>
              <a:rPr sz="600" spc="35" dirty="0">
                <a:solidFill>
                  <a:srgbClr val="1793CD"/>
                </a:solidFill>
                <a:latin typeface="Lucida Sans"/>
                <a:cs typeface="Lucida Sans"/>
              </a:rPr>
              <a:t>Head </a:t>
            </a:r>
            <a:r>
              <a:rPr sz="600" spc="25" dirty="0">
                <a:solidFill>
                  <a:srgbClr val="1793CD"/>
                </a:solidFill>
                <a:latin typeface="Lucida Sans"/>
                <a:cs typeface="Lucida Sans"/>
              </a:rPr>
              <a:t>of </a:t>
            </a:r>
            <a:r>
              <a:rPr sz="600" spc="10" dirty="0">
                <a:solidFill>
                  <a:srgbClr val="1793CD"/>
                </a:solidFill>
                <a:latin typeface="Lucida Sans"/>
                <a:cs typeface="Lucida Sans"/>
              </a:rPr>
              <a:t>Development, </a:t>
            </a:r>
            <a:r>
              <a:rPr sz="600" spc="15" dirty="0">
                <a:solidFill>
                  <a:srgbClr val="1793CD"/>
                </a:solidFill>
                <a:latin typeface="Lucida Sans"/>
                <a:cs typeface="Lucida Sans"/>
              </a:rPr>
              <a:t> </a:t>
            </a:r>
            <a:r>
              <a:rPr sz="600" spc="-25" dirty="0">
                <a:solidFill>
                  <a:srgbClr val="1793CD"/>
                </a:solidFill>
                <a:latin typeface="Lucida Sans"/>
                <a:cs typeface="Lucida Sans"/>
              </a:rPr>
              <a:t>P</a:t>
            </a:r>
            <a:r>
              <a:rPr sz="600" spc="-15" dirty="0">
                <a:solidFill>
                  <a:srgbClr val="1793CD"/>
                </a:solidFill>
                <a:latin typeface="Lucida Sans"/>
                <a:cs typeface="Lucida Sans"/>
              </a:rPr>
              <a:t>eo</a:t>
            </a:r>
            <a:r>
              <a:rPr sz="600" spc="-30" dirty="0">
                <a:solidFill>
                  <a:srgbClr val="1793CD"/>
                </a:solidFill>
                <a:latin typeface="Lucida Sans"/>
                <a:cs typeface="Lucida Sans"/>
              </a:rPr>
              <a:t>p</a:t>
            </a:r>
            <a:r>
              <a:rPr sz="600" spc="-25" dirty="0">
                <a:solidFill>
                  <a:srgbClr val="1793CD"/>
                </a:solidFill>
                <a:latin typeface="Lucida Sans"/>
                <a:cs typeface="Lucida Sans"/>
              </a:rPr>
              <a:t>l</a:t>
            </a:r>
            <a:r>
              <a:rPr sz="600" dirty="0">
                <a:solidFill>
                  <a:srgbClr val="1793CD"/>
                </a:solidFill>
                <a:latin typeface="Lucida Sans"/>
                <a:cs typeface="Lucida Sans"/>
              </a:rPr>
              <a:t>e</a:t>
            </a:r>
            <a:r>
              <a:rPr sz="600" spc="-35" dirty="0">
                <a:solidFill>
                  <a:srgbClr val="1793CD"/>
                </a:solidFill>
                <a:latin typeface="Lucida Sans"/>
                <a:cs typeface="Lucida Sans"/>
              </a:rPr>
              <a:t> </a:t>
            </a:r>
            <a:r>
              <a:rPr sz="600" spc="-15" dirty="0">
                <a:solidFill>
                  <a:srgbClr val="1793CD"/>
                </a:solidFill>
                <a:latin typeface="Lucida Sans"/>
                <a:cs typeface="Lucida Sans"/>
              </a:rPr>
              <a:t>an</a:t>
            </a:r>
            <a:r>
              <a:rPr sz="600" dirty="0">
                <a:solidFill>
                  <a:srgbClr val="1793CD"/>
                </a:solidFill>
                <a:latin typeface="Lucida Sans"/>
                <a:cs typeface="Lucida Sans"/>
              </a:rPr>
              <a:t>d</a:t>
            </a:r>
            <a:r>
              <a:rPr sz="600" spc="-35" dirty="0">
                <a:solidFill>
                  <a:srgbClr val="1793CD"/>
                </a:solidFill>
                <a:latin typeface="Lucida Sans"/>
                <a:cs typeface="Lucida Sans"/>
              </a:rPr>
              <a:t> T</a:t>
            </a:r>
            <a:r>
              <a:rPr sz="600" spc="-25" dirty="0">
                <a:solidFill>
                  <a:srgbClr val="1793CD"/>
                </a:solidFill>
                <a:latin typeface="Lucida Sans"/>
                <a:cs typeface="Lucida Sans"/>
              </a:rPr>
              <a:t>r</a:t>
            </a:r>
            <a:r>
              <a:rPr sz="600" spc="-15" dirty="0">
                <a:solidFill>
                  <a:srgbClr val="1793CD"/>
                </a:solidFill>
                <a:latin typeface="Lucida Sans"/>
                <a:cs typeface="Lucida Sans"/>
              </a:rPr>
              <a:t>ans</a:t>
            </a:r>
            <a:r>
              <a:rPr sz="600" spc="-30" dirty="0">
                <a:solidFill>
                  <a:srgbClr val="1793CD"/>
                </a:solidFill>
                <a:latin typeface="Lucida Sans"/>
                <a:cs typeface="Lucida Sans"/>
              </a:rPr>
              <a:t>f</a:t>
            </a:r>
            <a:r>
              <a:rPr sz="600" spc="-15" dirty="0">
                <a:solidFill>
                  <a:srgbClr val="1793CD"/>
                </a:solidFill>
                <a:latin typeface="Lucida Sans"/>
                <a:cs typeface="Lucida Sans"/>
              </a:rPr>
              <a:t>ormation</a:t>
            </a:r>
            <a:endParaRPr sz="600">
              <a:latin typeface="Lucida Sans"/>
              <a:cs typeface="Lucida Sans"/>
            </a:endParaRPr>
          </a:p>
        </p:txBody>
      </p:sp>
      <p:grpSp>
        <p:nvGrpSpPr>
          <p:cNvPr id="3" name="object 3"/>
          <p:cNvGrpSpPr/>
          <p:nvPr/>
        </p:nvGrpSpPr>
        <p:grpSpPr>
          <a:xfrm>
            <a:off x="0" y="0"/>
            <a:ext cx="10152380" cy="7560309"/>
            <a:chOff x="0" y="0"/>
            <a:chExt cx="10152380" cy="7560309"/>
          </a:xfrm>
        </p:grpSpPr>
        <p:sp>
          <p:nvSpPr>
            <p:cNvPr id="4" name="object 4"/>
            <p:cNvSpPr/>
            <p:nvPr/>
          </p:nvSpPr>
          <p:spPr>
            <a:xfrm>
              <a:off x="540005" y="7020004"/>
              <a:ext cx="9611995" cy="0"/>
            </a:xfrm>
            <a:custGeom>
              <a:avLst/>
              <a:gdLst/>
              <a:ahLst/>
              <a:cxnLst/>
              <a:rect l="l" t="t" r="r" b="b"/>
              <a:pathLst>
                <a:path w="9611995">
                  <a:moveTo>
                    <a:pt x="9611995" y="0"/>
                  </a:moveTo>
                  <a:lnTo>
                    <a:pt x="0" y="0"/>
                  </a:lnTo>
                </a:path>
              </a:pathLst>
            </a:custGeom>
            <a:ln w="38100">
              <a:solidFill>
                <a:srgbClr val="FF6C17"/>
              </a:solidFill>
            </a:ln>
          </p:spPr>
          <p:txBody>
            <a:bodyPr wrap="square" lIns="0" tIns="0" rIns="0" bIns="0" rtlCol="0"/>
            <a:lstStyle/>
            <a:p>
              <a:endParaRPr/>
            </a:p>
          </p:txBody>
        </p:sp>
        <p:pic>
          <p:nvPicPr>
            <p:cNvPr id="5" name="object 5"/>
            <p:cNvPicPr/>
            <p:nvPr/>
          </p:nvPicPr>
          <p:blipFill>
            <a:blip r:embed="rId2" cstate="print"/>
            <a:stretch>
              <a:fillRect/>
            </a:stretch>
          </p:blipFill>
          <p:spPr>
            <a:xfrm>
              <a:off x="0" y="0"/>
              <a:ext cx="3702182" cy="7560005"/>
            </a:xfrm>
            <a:prstGeom prst="rect">
              <a:avLst/>
            </a:prstGeom>
          </p:spPr>
        </p:pic>
        <p:sp>
          <p:nvSpPr>
            <p:cNvPr id="6" name="object 6"/>
            <p:cNvSpPr/>
            <p:nvPr/>
          </p:nvSpPr>
          <p:spPr>
            <a:xfrm>
              <a:off x="540005" y="7020004"/>
              <a:ext cx="9611995" cy="0"/>
            </a:xfrm>
            <a:custGeom>
              <a:avLst/>
              <a:gdLst/>
              <a:ahLst/>
              <a:cxnLst/>
              <a:rect l="l" t="t" r="r" b="b"/>
              <a:pathLst>
                <a:path w="9611995">
                  <a:moveTo>
                    <a:pt x="9611995" y="0"/>
                  </a:moveTo>
                  <a:lnTo>
                    <a:pt x="0" y="0"/>
                  </a:lnTo>
                </a:path>
              </a:pathLst>
            </a:custGeom>
            <a:ln w="38100">
              <a:solidFill>
                <a:srgbClr val="1793CD"/>
              </a:solidFill>
            </a:ln>
          </p:spPr>
          <p:txBody>
            <a:bodyPr wrap="square" lIns="0" tIns="0" rIns="0" bIns="0" rtlCol="0"/>
            <a:lstStyle/>
            <a:p>
              <a:endParaRPr/>
            </a:p>
          </p:txBody>
        </p:sp>
      </p:grpSp>
      <p:pic>
        <p:nvPicPr>
          <p:cNvPr id="7" name="object 7"/>
          <p:cNvPicPr/>
          <p:nvPr/>
        </p:nvPicPr>
        <p:blipFill>
          <a:blip r:embed="rId3" cstate="print"/>
          <a:stretch>
            <a:fillRect/>
          </a:stretch>
        </p:blipFill>
        <p:spPr>
          <a:xfrm>
            <a:off x="9109382" y="7156805"/>
            <a:ext cx="1042617" cy="238951"/>
          </a:xfrm>
          <a:prstGeom prst="rect">
            <a:avLst/>
          </a:prstGeom>
        </p:spPr>
      </p:pic>
      <p:sp>
        <p:nvSpPr>
          <p:cNvPr id="8" name="object 8"/>
          <p:cNvSpPr txBox="1"/>
          <p:nvPr/>
        </p:nvSpPr>
        <p:spPr>
          <a:xfrm>
            <a:off x="3782100" y="3028090"/>
            <a:ext cx="3054350" cy="2664460"/>
          </a:xfrm>
          <a:prstGeom prst="rect">
            <a:avLst/>
          </a:prstGeom>
        </p:spPr>
        <p:txBody>
          <a:bodyPr vert="horz" wrap="square" lIns="0" tIns="12700" rIns="0" bIns="0" rtlCol="0">
            <a:spAutoFit/>
          </a:bodyPr>
          <a:lstStyle/>
          <a:p>
            <a:pPr marL="12700">
              <a:lnSpc>
                <a:spcPct val="100000"/>
              </a:lnSpc>
              <a:spcBef>
                <a:spcPts val="100"/>
              </a:spcBef>
            </a:pPr>
            <a:r>
              <a:rPr sz="900" b="1" spc="50" dirty="0">
                <a:solidFill>
                  <a:srgbClr val="46A9D6"/>
                </a:solidFill>
                <a:latin typeface="Trebuchet MS"/>
                <a:cs typeface="Trebuchet MS"/>
              </a:rPr>
              <a:t>W</a:t>
            </a:r>
            <a:r>
              <a:rPr sz="900" b="1" spc="30" dirty="0">
                <a:solidFill>
                  <a:srgbClr val="46A9D6"/>
                </a:solidFill>
                <a:latin typeface="Trebuchet MS"/>
                <a:cs typeface="Trebuchet MS"/>
              </a:rPr>
              <a:t>e</a:t>
            </a:r>
            <a:r>
              <a:rPr sz="900" b="1" spc="-60" dirty="0">
                <a:solidFill>
                  <a:srgbClr val="46A9D6"/>
                </a:solidFill>
                <a:latin typeface="Trebuchet MS"/>
                <a:cs typeface="Trebuchet MS"/>
              </a:rPr>
              <a:t> </a:t>
            </a:r>
            <a:r>
              <a:rPr sz="900" b="1" spc="15" dirty="0">
                <a:solidFill>
                  <a:srgbClr val="46A9D6"/>
                </a:solidFill>
                <a:latin typeface="Trebuchet MS"/>
                <a:cs typeface="Trebuchet MS"/>
              </a:rPr>
              <a:t>nee</a:t>
            </a:r>
            <a:r>
              <a:rPr sz="900" b="1" spc="25" dirty="0">
                <a:solidFill>
                  <a:srgbClr val="46A9D6"/>
                </a:solidFill>
                <a:latin typeface="Trebuchet MS"/>
                <a:cs typeface="Trebuchet MS"/>
              </a:rPr>
              <a:t>d</a:t>
            </a:r>
            <a:r>
              <a:rPr sz="900" b="1" spc="-60" dirty="0">
                <a:solidFill>
                  <a:srgbClr val="46A9D6"/>
                </a:solidFill>
                <a:latin typeface="Trebuchet MS"/>
                <a:cs typeface="Trebuchet MS"/>
              </a:rPr>
              <a:t> </a:t>
            </a:r>
            <a:r>
              <a:rPr sz="900" b="1" spc="45" dirty="0">
                <a:solidFill>
                  <a:srgbClr val="46A9D6"/>
                </a:solidFill>
                <a:latin typeface="Trebuchet MS"/>
                <a:cs typeface="Trebuchet MS"/>
              </a:rPr>
              <a:t>to</a:t>
            </a:r>
            <a:endParaRPr sz="900">
              <a:latin typeface="Trebuchet MS"/>
              <a:cs typeface="Trebuchet MS"/>
            </a:endParaRPr>
          </a:p>
          <a:p>
            <a:pPr marL="120650" marR="5080" indent="-108585">
              <a:lnSpc>
                <a:spcPct val="111100"/>
              </a:lnSpc>
              <a:spcBef>
                <a:spcPts val="565"/>
              </a:spcBef>
              <a:buChar char="•"/>
              <a:tabLst>
                <a:tab pos="121285" algn="l"/>
              </a:tabLst>
            </a:pPr>
            <a:r>
              <a:rPr sz="900" spc="20" dirty="0">
                <a:solidFill>
                  <a:srgbClr val="7F8084"/>
                </a:solidFill>
                <a:latin typeface="Trebuchet MS"/>
                <a:cs typeface="Trebuchet MS"/>
              </a:rPr>
              <a:t>drive </a:t>
            </a:r>
            <a:r>
              <a:rPr sz="900" spc="45" dirty="0">
                <a:solidFill>
                  <a:srgbClr val="7F8084"/>
                </a:solidFill>
                <a:latin typeface="Trebuchet MS"/>
                <a:cs typeface="Trebuchet MS"/>
              </a:rPr>
              <a:t>forward </a:t>
            </a:r>
            <a:r>
              <a:rPr sz="900" spc="40" dirty="0">
                <a:solidFill>
                  <a:srgbClr val="7F8084"/>
                </a:solidFill>
                <a:latin typeface="Trebuchet MS"/>
                <a:cs typeface="Trebuchet MS"/>
              </a:rPr>
              <a:t>our </a:t>
            </a:r>
            <a:r>
              <a:rPr sz="900" spc="45" dirty="0">
                <a:solidFill>
                  <a:srgbClr val="7F8084"/>
                </a:solidFill>
                <a:latin typeface="Trebuchet MS"/>
                <a:cs typeface="Trebuchet MS"/>
              </a:rPr>
              <a:t>transformation programme, </a:t>
            </a:r>
            <a:r>
              <a:rPr sz="900" spc="50" dirty="0">
                <a:solidFill>
                  <a:srgbClr val="7F8084"/>
                </a:solidFill>
                <a:latin typeface="Trebuchet MS"/>
                <a:cs typeface="Trebuchet MS"/>
              </a:rPr>
              <a:t> </a:t>
            </a:r>
            <a:r>
              <a:rPr sz="900" spc="45" dirty="0">
                <a:solidFill>
                  <a:srgbClr val="7F8084"/>
                </a:solidFill>
                <a:latin typeface="Trebuchet MS"/>
                <a:cs typeface="Trebuchet MS"/>
              </a:rPr>
              <a:t>ensuring</a:t>
            </a:r>
            <a:r>
              <a:rPr sz="900" spc="-25" dirty="0">
                <a:solidFill>
                  <a:srgbClr val="7F8084"/>
                </a:solidFill>
                <a:latin typeface="Trebuchet MS"/>
                <a:cs typeface="Trebuchet MS"/>
              </a:rPr>
              <a:t> </a:t>
            </a:r>
            <a:r>
              <a:rPr sz="900" spc="65" dirty="0">
                <a:solidFill>
                  <a:srgbClr val="7F8084"/>
                </a:solidFill>
                <a:latin typeface="Trebuchet MS"/>
                <a:cs typeface="Trebuchet MS"/>
              </a:rPr>
              <a:t>we</a:t>
            </a:r>
            <a:r>
              <a:rPr sz="900" spc="-25" dirty="0">
                <a:solidFill>
                  <a:srgbClr val="7F8084"/>
                </a:solidFill>
                <a:latin typeface="Trebuchet MS"/>
                <a:cs typeface="Trebuchet MS"/>
              </a:rPr>
              <a:t> </a:t>
            </a:r>
            <a:r>
              <a:rPr sz="900" spc="15" dirty="0">
                <a:solidFill>
                  <a:srgbClr val="7F8084"/>
                </a:solidFill>
                <a:latin typeface="Trebuchet MS"/>
                <a:cs typeface="Trebuchet MS"/>
              </a:rPr>
              <a:t>deliver</a:t>
            </a:r>
            <a:r>
              <a:rPr sz="900" spc="-25" dirty="0">
                <a:solidFill>
                  <a:srgbClr val="7F8084"/>
                </a:solidFill>
                <a:latin typeface="Trebuchet MS"/>
                <a:cs typeface="Trebuchet MS"/>
              </a:rPr>
              <a:t> </a:t>
            </a:r>
            <a:r>
              <a:rPr sz="900" spc="40" dirty="0">
                <a:solidFill>
                  <a:srgbClr val="7F8084"/>
                </a:solidFill>
                <a:latin typeface="Trebuchet MS"/>
                <a:cs typeface="Trebuchet MS"/>
              </a:rPr>
              <a:t>our</a:t>
            </a:r>
            <a:r>
              <a:rPr sz="900" spc="-25" dirty="0">
                <a:solidFill>
                  <a:srgbClr val="7F8084"/>
                </a:solidFill>
                <a:latin typeface="Trebuchet MS"/>
                <a:cs typeface="Trebuchet MS"/>
              </a:rPr>
              <a:t> </a:t>
            </a:r>
            <a:r>
              <a:rPr sz="900" spc="50" dirty="0">
                <a:solidFill>
                  <a:srgbClr val="7F8084"/>
                </a:solidFill>
                <a:latin typeface="Trebuchet MS"/>
                <a:cs typeface="Trebuchet MS"/>
              </a:rPr>
              <a:t>Organisational</a:t>
            </a:r>
            <a:r>
              <a:rPr sz="900" spc="-25" dirty="0">
                <a:solidFill>
                  <a:srgbClr val="7F8084"/>
                </a:solidFill>
                <a:latin typeface="Trebuchet MS"/>
                <a:cs typeface="Trebuchet MS"/>
              </a:rPr>
              <a:t> </a:t>
            </a:r>
            <a:r>
              <a:rPr sz="900" spc="55" dirty="0">
                <a:solidFill>
                  <a:srgbClr val="7F8084"/>
                </a:solidFill>
                <a:latin typeface="Trebuchet MS"/>
                <a:cs typeface="Trebuchet MS"/>
              </a:rPr>
              <a:t>Strategy</a:t>
            </a:r>
            <a:r>
              <a:rPr sz="900" spc="-25" dirty="0">
                <a:solidFill>
                  <a:srgbClr val="7F8084"/>
                </a:solidFill>
                <a:latin typeface="Trebuchet MS"/>
                <a:cs typeface="Trebuchet MS"/>
              </a:rPr>
              <a:t> </a:t>
            </a:r>
            <a:r>
              <a:rPr sz="900" spc="75" dirty="0">
                <a:solidFill>
                  <a:srgbClr val="7F8084"/>
                </a:solidFill>
                <a:latin typeface="Trebuchet MS"/>
                <a:cs typeface="Trebuchet MS"/>
              </a:rPr>
              <a:t>and </a:t>
            </a:r>
            <a:r>
              <a:rPr sz="900" spc="-254" dirty="0">
                <a:solidFill>
                  <a:srgbClr val="7F8084"/>
                </a:solidFill>
                <a:latin typeface="Trebuchet MS"/>
                <a:cs typeface="Trebuchet MS"/>
              </a:rPr>
              <a:t> </a:t>
            </a:r>
            <a:r>
              <a:rPr sz="900" spc="45" dirty="0">
                <a:solidFill>
                  <a:srgbClr val="7F8084"/>
                </a:solidFill>
                <a:latin typeface="Trebuchet MS"/>
                <a:cs typeface="Trebuchet MS"/>
              </a:rPr>
              <a:t>achieve </a:t>
            </a:r>
            <a:r>
              <a:rPr sz="900" spc="40" dirty="0">
                <a:solidFill>
                  <a:srgbClr val="7F8084"/>
                </a:solidFill>
                <a:latin typeface="Trebuchet MS"/>
                <a:cs typeface="Trebuchet MS"/>
              </a:rPr>
              <a:t>our Mission, </a:t>
            </a:r>
            <a:r>
              <a:rPr sz="900" spc="65" dirty="0">
                <a:solidFill>
                  <a:srgbClr val="7F8084"/>
                </a:solidFill>
                <a:latin typeface="Trebuchet MS"/>
                <a:cs typeface="Trebuchet MS"/>
              </a:rPr>
              <a:t>by </a:t>
            </a:r>
            <a:r>
              <a:rPr sz="900" spc="55" dirty="0">
                <a:solidFill>
                  <a:srgbClr val="7F8084"/>
                </a:solidFill>
                <a:latin typeface="Trebuchet MS"/>
                <a:cs typeface="Trebuchet MS"/>
              </a:rPr>
              <a:t>having </a:t>
            </a:r>
            <a:r>
              <a:rPr sz="900" spc="40" dirty="0">
                <a:solidFill>
                  <a:srgbClr val="7F8084"/>
                </a:solidFill>
                <a:latin typeface="Trebuchet MS"/>
                <a:cs typeface="Trebuchet MS"/>
              </a:rPr>
              <a:t>the </a:t>
            </a:r>
            <a:r>
              <a:rPr sz="900" spc="65" dirty="0">
                <a:solidFill>
                  <a:srgbClr val="7F8084"/>
                </a:solidFill>
                <a:latin typeface="Trebuchet MS"/>
                <a:cs typeface="Trebuchet MS"/>
              </a:rPr>
              <a:t>necessary </a:t>
            </a:r>
            <a:r>
              <a:rPr sz="900" spc="40" dirty="0">
                <a:solidFill>
                  <a:srgbClr val="7F8084"/>
                </a:solidFill>
                <a:latin typeface="Trebuchet MS"/>
                <a:cs typeface="Trebuchet MS"/>
              </a:rPr>
              <a:t>grip </a:t>
            </a:r>
            <a:r>
              <a:rPr sz="900" spc="45" dirty="0">
                <a:solidFill>
                  <a:srgbClr val="7F8084"/>
                </a:solidFill>
                <a:latin typeface="Trebuchet MS"/>
                <a:cs typeface="Trebuchet MS"/>
              </a:rPr>
              <a:t> </a:t>
            </a:r>
            <a:r>
              <a:rPr sz="900" spc="80" dirty="0">
                <a:solidFill>
                  <a:srgbClr val="7F8084"/>
                </a:solidFill>
                <a:latin typeface="Trebuchet MS"/>
                <a:cs typeface="Trebuchet MS"/>
              </a:rPr>
              <a:t>across </a:t>
            </a:r>
            <a:r>
              <a:rPr sz="900" spc="40" dirty="0">
                <a:solidFill>
                  <a:srgbClr val="7F8084"/>
                </a:solidFill>
                <a:latin typeface="Trebuchet MS"/>
                <a:cs typeface="Trebuchet MS"/>
              </a:rPr>
              <a:t>our </a:t>
            </a:r>
            <a:r>
              <a:rPr sz="900" spc="10" dirty="0">
                <a:solidFill>
                  <a:srgbClr val="7F8084"/>
                </a:solidFill>
                <a:latin typeface="Trebuchet MS"/>
                <a:cs typeface="Trebuchet MS"/>
              </a:rPr>
              <a:t>portfolio, </a:t>
            </a:r>
            <a:r>
              <a:rPr sz="900" spc="35" dirty="0">
                <a:solidFill>
                  <a:srgbClr val="7F8084"/>
                </a:solidFill>
                <a:latin typeface="Trebuchet MS"/>
                <a:cs typeface="Trebuchet MS"/>
              </a:rPr>
              <a:t>including </a:t>
            </a:r>
            <a:r>
              <a:rPr sz="900" spc="40" dirty="0">
                <a:solidFill>
                  <a:srgbClr val="7F8084"/>
                </a:solidFill>
                <a:latin typeface="Trebuchet MS"/>
                <a:cs typeface="Trebuchet MS"/>
              </a:rPr>
              <a:t>our </a:t>
            </a:r>
            <a:r>
              <a:rPr sz="900" spc="35" dirty="0">
                <a:solidFill>
                  <a:srgbClr val="7F8084"/>
                </a:solidFill>
                <a:latin typeface="Trebuchet MS"/>
                <a:cs typeface="Trebuchet MS"/>
              </a:rPr>
              <a:t>interdependent </a:t>
            </a:r>
            <a:r>
              <a:rPr sz="900" spc="40" dirty="0">
                <a:solidFill>
                  <a:srgbClr val="7F8084"/>
                </a:solidFill>
                <a:latin typeface="Trebuchet MS"/>
                <a:cs typeface="Trebuchet MS"/>
              </a:rPr>
              <a:t> </a:t>
            </a:r>
            <a:r>
              <a:rPr sz="900" spc="20" dirty="0">
                <a:solidFill>
                  <a:srgbClr val="7F8084"/>
                </a:solidFill>
                <a:latin typeface="Trebuchet MS"/>
                <a:cs typeface="Trebuchet MS"/>
              </a:rPr>
              <a:t>Service, </a:t>
            </a:r>
            <a:r>
              <a:rPr sz="900" spc="15" dirty="0">
                <a:solidFill>
                  <a:srgbClr val="7F8084"/>
                </a:solidFill>
                <a:latin typeface="Trebuchet MS"/>
                <a:cs typeface="Trebuchet MS"/>
              </a:rPr>
              <a:t>People, </a:t>
            </a:r>
            <a:r>
              <a:rPr sz="900" spc="10" dirty="0">
                <a:solidFill>
                  <a:srgbClr val="7F8084"/>
                </a:solidFill>
                <a:latin typeface="Trebuchet MS"/>
                <a:cs typeface="Trebuchet MS"/>
              </a:rPr>
              <a:t>Property, </a:t>
            </a:r>
            <a:r>
              <a:rPr sz="900" spc="80" dirty="0">
                <a:solidFill>
                  <a:srgbClr val="7F8084"/>
                </a:solidFill>
                <a:latin typeface="Trebuchet MS"/>
                <a:cs typeface="Trebuchet MS"/>
              </a:rPr>
              <a:t>and </a:t>
            </a:r>
            <a:r>
              <a:rPr sz="900" spc="30" dirty="0">
                <a:solidFill>
                  <a:srgbClr val="7F8084"/>
                </a:solidFill>
                <a:latin typeface="Trebuchet MS"/>
                <a:cs typeface="Trebuchet MS"/>
              </a:rPr>
              <a:t>Digital </a:t>
            </a:r>
            <a:r>
              <a:rPr sz="900" spc="35" dirty="0">
                <a:solidFill>
                  <a:srgbClr val="7F8084"/>
                </a:solidFill>
                <a:latin typeface="Trebuchet MS"/>
                <a:cs typeface="Trebuchet MS"/>
              </a:rPr>
              <a:t>strategies, </a:t>
            </a:r>
            <a:r>
              <a:rPr sz="900" spc="40" dirty="0">
                <a:solidFill>
                  <a:srgbClr val="7F8084"/>
                </a:solidFill>
                <a:latin typeface="Trebuchet MS"/>
                <a:cs typeface="Trebuchet MS"/>
              </a:rPr>
              <a:t> investment</a:t>
            </a:r>
            <a:r>
              <a:rPr sz="900" spc="-35" dirty="0">
                <a:solidFill>
                  <a:srgbClr val="7F8084"/>
                </a:solidFill>
                <a:latin typeface="Trebuchet MS"/>
                <a:cs typeface="Trebuchet MS"/>
              </a:rPr>
              <a:t> </a:t>
            </a:r>
            <a:r>
              <a:rPr sz="900" spc="55" dirty="0">
                <a:solidFill>
                  <a:srgbClr val="7F8084"/>
                </a:solidFill>
                <a:latin typeface="Trebuchet MS"/>
                <a:cs typeface="Trebuchet MS"/>
              </a:rPr>
              <a:t>cases,</a:t>
            </a:r>
            <a:r>
              <a:rPr sz="900" spc="-30" dirty="0">
                <a:solidFill>
                  <a:srgbClr val="7F8084"/>
                </a:solidFill>
                <a:latin typeface="Trebuchet MS"/>
                <a:cs typeface="Trebuchet MS"/>
              </a:rPr>
              <a:t> </a:t>
            </a:r>
            <a:r>
              <a:rPr sz="900" spc="80" dirty="0">
                <a:solidFill>
                  <a:srgbClr val="7F8084"/>
                </a:solidFill>
                <a:latin typeface="Trebuchet MS"/>
                <a:cs typeface="Trebuchet MS"/>
              </a:rPr>
              <a:t>and</a:t>
            </a:r>
            <a:r>
              <a:rPr sz="900" spc="-30" dirty="0">
                <a:solidFill>
                  <a:srgbClr val="7F8084"/>
                </a:solidFill>
                <a:latin typeface="Trebuchet MS"/>
                <a:cs typeface="Trebuchet MS"/>
              </a:rPr>
              <a:t> </a:t>
            </a:r>
            <a:r>
              <a:rPr sz="900" spc="20" dirty="0">
                <a:solidFill>
                  <a:srgbClr val="7F8084"/>
                </a:solidFill>
                <a:latin typeface="Trebuchet MS"/>
                <a:cs typeface="Trebuchet MS"/>
              </a:rPr>
              <a:t>delivery</a:t>
            </a:r>
            <a:r>
              <a:rPr sz="900" spc="-30" dirty="0">
                <a:solidFill>
                  <a:srgbClr val="7F8084"/>
                </a:solidFill>
                <a:latin typeface="Trebuchet MS"/>
                <a:cs typeface="Trebuchet MS"/>
              </a:rPr>
              <a:t> </a:t>
            </a:r>
            <a:r>
              <a:rPr sz="900" spc="30" dirty="0">
                <a:solidFill>
                  <a:srgbClr val="7F8084"/>
                </a:solidFill>
                <a:latin typeface="Trebuchet MS"/>
                <a:cs typeface="Trebuchet MS"/>
              </a:rPr>
              <a:t>plans.</a:t>
            </a:r>
            <a:endParaRPr sz="900">
              <a:latin typeface="Trebuchet MS"/>
              <a:cs typeface="Trebuchet MS"/>
            </a:endParaRPr>
          </a:p>
          <a:p>
            <a:pPr marL="120650" marR="181610" indent="-108585">
              <a:lnSpc>
                <a:spcPct val="111100"/>
              </a:lnSpc>
              <a:spcBef>
                <a:spcPts val="565"/>
              </a:spcBef>
              <a:buChar char="•"/>
              <a:tabLst>
                <a:tab pos="121285" algn="l"/>
              </a:tabLst>
            </a:pPr>
            <a:r>
              <a:rPr sz="900" spc="45" dirty="0">
                <a:solidFill>
                  <a:srgbClr val="7F8084"/>
                </a:solidFill>
                <a:latin typeface="Trebuchet MS"/>
                <a:cs typeface="Trebuchet MS"/>
              </a:rPr>
              <a:t>remove </a:t>
            </a:r>
            <a:r>
              <a:rPr sz="900" spc="20" dirty="0">
                <a:solidFill>
                  <a:srgbClr val="7F8084"/>
                </a:solidFill>
                <a:latin typeface="Trebuchet MS"/>
                <a:cs typeface="Trebuchet MS"/>
              </a:rPr>
              <a:t>all </a:t>
            </a:r>
            <a:r>
              <a:rPr sz="900" spc="55" dirty="0">
                <a:solidFill>
                  <a:srgbClr val="7F8084"/>
                </a:solidFill>
                <a:latin typeface="Trebuchet MS"/>
                <a:cs typeface="Trebuchet MS"/>
              </a:rPr>
              <a:t>bureaucracy </a:t>
            </a:r>
            <a:r>
              <a:rPr sz="900" spc="80" dirty="0">
                <a:solidFill>
                  <a:srgbClr val="7F8084"/>
                </a:solidFill>
                <a:latin typeface="Trebuchet MS"/>
                <a:cs typeface="Trebuchet MS"/>
              </a:rPr>
              <a:t>and </a:t>
            </a:r>
            <a:r>
              <a:rPr sz="900" spc="45" dirty="0">
                <a:solidFill>
                  <a:srgbClr val="7F8084"/>
                </a:solidFill>
                <a:latin typeface="Trebuchet MS"/>
                <a:cs typeface="Trebuchet MS"/>
              </a:rPr>
              <a:t>operational </a:t>
            </a:r>
            <a:r>
              <a:rPr sz="900" spc="50" dirty="0">
                <a:solidFill>
                  <a:srgbClr val="7F8084"/>
                </a:solidFill>
                <a:latin typeface="Trebuchet MS"/>
                <a:cs typeface="Trebuchet MS"/>
              </a:rPr>
              <a:t> </a:t>
            </a:r>
            <a:r>
              <a:rPr sz="900" spc="15" dirty="0">
                <a:solidFill>
                  <a:srgbClr val="7F8084"/>
                </a:solidFill>
                <a:latin typeface="Trebuchet MS"/>
                <a:cs typeface="Trebuchet MS"/>
              </a:rPr>
              <a:t>inefficiencies, </a:t>
            </a:r>
            <a:r>
              <a:rPr sz="900" spc="45" dirty="0">
                <a:solidFill>
                  <a:srgbClr val="7F8084"/>
                </a:solidFill>
                <a:latin typeface="Trebuchet MS"/>
                <a:cs typeface="Trebuchet MS"/>
              </a:rPr>
              <a:t>ensuring </a:t>
            </a:r>
            <a:r>
              <a:rPr sz="900" spc="65" dirty="0">
                <a:solidFill>
                  <a:srgbClr val="7F8084"/>
                </a:solidFill>
                <a:latin typeface="Trebuchet MS"/>
                <a:cs typeface="Trebuchet MS"/>
              </a:rPr>
              <a:t>we </a:t>
            </a:r>
            <a:r>
              <a:rPr sz="900" spc="45" dirty="0">
                <a:solidFill>
                  <a:srgbClr val="7F8084"/>
                </a:solidFill>
                <a:latin typeface="Trebuchet MS"/>
                <a:cs typeface="Trebuchet MS"/>
              </a:rPr>
              <a:t>are </a:t>
            </a:r>
            <a:r>
              <a:rPr sz="900" spc="40" dirty="0">
                <a:solidFill>
                  <a:srgbClr val="7F8084"/>
                </a:solidFill>
                <a:latin typeface="Trebuchet MS"/>
                <a:cs typeface="Trebuchet MS"/>
              </a:rPr>
              <a:t>releasing </a:t>
            </a:r>
            <a:r>
              <a:rPr sz="900" spc="30" dirty="0">
                <a:solidFill>
                  <a:srgbClr val="7F8084"/>
                </a:solidFill>
                <a:latin typeface="Trebuchet MS"/>
                <a:cs typeface="Trebuchet MS"/>
              </a:rPr>
              <a:t>time </a:t>
            </a:r>
            <a:r>
              <a:rPr sz="900" spc="50" dirty="0">
                <a:solidFill>
                  <a:srgbClr val="7F8084"/>
                </a:solidFill>
                <a:latin typeface="Trebuchet MS"/>
                <a:cs typeface="Trebuchet MS"/>
              </a:rPr>
              <a:t>to </a:t>
            </a:r>
            <a:r>
              <a:rPr sz="900" spc="-260" dirty="0">
                <a:solidFill>
                  <a:srgbClr val="7F8084"/>
                </a:solidFill>
                <a:latin typeface="Trebuchet MS"/>
                <a:cs typeface="Trebuchet MS"/>
              </a:rPr>
              <a:t> </a:t>
            </a:r>
            <a:r>
              <a:rPr sz="900" spc="60" dirty="0">
                <a:solidFill>
                  <a:srgbClr val="7F8084"/>
                </a:solidFill>
                <a:latin typeface="Trebuchet MS"/>
                <a:cs typeface="Trebuchet MS"/>
              </a:rPr>
              <a:t>support </a:t>
            </a:r>
            <a:r>
              <a:rPr sz="900" spc="40" dirty="0">
                <a:solidFill>
                  <a:srgbClr val="7F8084"/>
                </a:solidFill>
                <a:latin typeface="Trebuchet MS"/>
                <a:cs typeface="Trebuchet MS"/>
              </a:rPr>
              <a:t>our </a:t>
            </a:r>
            <a:r>
              <a:rPr sz="900" spc="65" dirty="0">
                <a:solidFill>
                  <a:srgbClr val="7F8084"/>
                </a:solidFill>
                <a:latin typeface="Trebuchet MS"/>
                <a:cs typeface="Trebuchet MS"/>
              </a:rPr>
              <a:t>amazing </a:t>
            </a:r>
            <a:r>
              <a:rPr sz="900" spc="50" dirty="0">
                <a:solidFill>
                  <a:srgbClr val="7F8084"/>
                </a:solidFill>
                <a:latin typeface="Trebuchet MS"/>
                <a:cs typeface="Trebuchet MS"/>
              </a:rPr>
              <a:t>staff </a:t>
            </a:r>
            <a:r>
              <a:rPr sz="900" spc="40" dirty="0">
                <a:solidFill>
                  <a:srgbClr val="7F8084"/>
                </a:solidFill>
                <a:latin typeface="Trebuchet MS"/>
                <a:cs typeface="Trebuchet MS"/>
              </a:rPr>
              <a:t>teams. </a:t>
            </a:r>
            <a:r>
              <a:rPr sz="900" spc="45" dirty="0">
                <a:solidFill>
                  <a:srgbClr val="7F8084"/>
                </a:solidFill>
                <a:latin typeface="Trebuchet MS"/>
                <a:cs typeface="Trebuchet MS"/>
              </a:rPr>
              <a:t>We </a:t>
            </a:r>
            <a:r>
              <a:rPr sz="900" spc="55" dirty="0">
                <a:solidFill>
                  <a:srgbClr val="7F8084"/>
                </a:solidFill>
                <a:latin typeface="Trebuchet MS"/>
                <a:cs typeface="Trebuchet MS"/>
              </a:rPr>
              <a:t>need </a:t>
            </a:r>
            <a:r>
              <a:rPr sz="900" spc="50" dirty="0">
                <a:solidFill>
                  <a:srgbClr val="7F8084"/>
                </a:solidFill>
                <a:latin typeface="Trebuchet MS"/>
                <a:cs typeface="Trebuchet MS"/>
              </a:rPr>
              <a:t>to </a:t>
            </a:r>
            <a:r>
              <a:rPr sz="900" spc="55" dirty="0">
                <a:solidFill>
                  <a:srgbClr val="7F8084"/>
                </a:solidFill>
                <a:latin typeface="Trebuchet MS"/>
                <a:cs typeface="Trebuchet MS"/>
              </a:rPr>
              <a:t> </a:t>
            </a:r>
            <a:r>
              <a:rPr sz="900" spc="60" dirty="0">
                <a:solidFill>
                  <a:srgbClr val="7F8084"/>
                </a:solidFill>
                <a:latin typeface="Trebuchet MS"/>
                <a:cs typeface="Trebuchet MS"/>
              </a:rPr>
              <a:t>measure</a:t>
            </a:r>
            <a:r>
              <a:rPr sz="900" spc="-30" dirty="0">
                <a:solidFill>
                  <a:srgbClr val="7F8084"/>
                </a:solidFill>
                <a:latin typeface="Trebuchet MS"/>
                <a:cs typeface="Trebuchet MS"/>
              </a:rPr>
              <a:t> </a:t>
            </a:r>
            <a:r>
              <a:rPr sz="900" spc="40" dirty="0">
                <a:solidFill>
                  <a:srgbClr val="7F8084"/>
                </a:solidFill>
                <a:latin typeface="Trebuchet MS"/>
                <a:cs typeface="Trebuchet MS"/>
              </a:rPr>
              <a:t>the</a:t>
            </a:r>
            <a:r>
              <a:rPr sz="900" spc="-30" dirty="0">
                <a:solidFill>
                  <a:srgbClr val="7F8084"/>
                </a:solidFill>
                <a:latin typeface="Trebuchet MS"/>
                <a:cs typeface="Trebuchet MS"/>
              </a:rPr>
              <a:t> </a:t>
            </a:r>
            <a:r>
              <a:rPr sz="900" spc="30" dirty="0">
                <a:solidFill>
                  <a:srgbClr val="7F8084"/>
                </a:solidFill>
                <a:latin typeface="Trebuchet MS"/>
                <a:cs typeface="Trebuchet MS"/>
              </a:rPr>
              <a:t>right</a:t>
            </a:r>
            <a:r>
              <a:rPr sz="900" spc="-30" dirty="0">
                <a:solidFill>
                  <a:srgbClr val="7F8084"/>
                </a:solidFill>
                <a:latin typeface="Trebuchet MS"/>
                <a:cs typeface="Trebuchet MS"/>
              </a:rPr>
              <a:t> </a:t>
            </a:r>
            <a:r>
              <a:rPr sz="900" spc="50" dirty="0">
                <a:solidFill>
                  <a:srgbClr val="7F8084"/>
                </a:solidFill>
                <a:latin typeface="Trebuchet MS"/>
                <a:cs typeface="Trebuchet MS"/>
              </a:rPr>
              <a:t>things</a:t>
            </a:r>
            <a:r>
              <a:rPr sz="900" spc="-30" dirty="0">
                <a:solidFill>
                  <a:srgbClr val="7F8084"/>
                </a:solidFill>
                <a:latin typeface="Trebuchet MS"/>
                <a:cs typeface="Trebuchet MS"/>
              </a:rPr>
              <a:t> </a:t>
            </a:r>
            <a:r>
              <a:rPr sz="900" spc="80" dirty="0">
                <a:solidFill>
                  <a:srgbClr val="7F8084"/>
                </a:solidFill>
                <a:latin typeface="Trebuchet MS"/>
                <a:cs typeface="Trebuchet MS"/>
              </a:rPr>
              <a:t>and</a:t>
            </a:r>
            <a:r>
              <a:rPr sz="900" spc="-30" dirty="0">
                <a:solidFill>
                  <a:srgbClr val="7F8084"/>
                </a:solidFill>
                <a:latin typeface="Trebuchet MS"/>
                <a:cs typeface="Trebuchet MS"/>
              </a:rPr>
              <a:t> </a:t>
            </a:r>
            <a:r>
              <a:rPr sz="900" spc="25" dirty="0">
                <a:solidFill>
                  <a:srgbClr val="7F8084"/>
                </a:solidFill>
                <a:latin typeface="Trebuchet MS"/>
                <a:cs typeface="Trebuchet MS"/>
              </a:rPr>
              <a:t>nurture</a:t>
            </a:r>
            <a:r>
              <a:rPr sz="900" spc="-30" dirty="0">
                <a:solidFill>
                  <a:srgbClr val="7F8084"/>
                </a:solidFill>
                <a:latin typeface="Trebuchet MS"/>
                <a:cs typeface="Trebuchet MS"/>
              </a:rPr>
              <a:t> </a:t>
            </a:r>
            <a:r>
              <a:rPr sz="900" spc="114" dirty="0">
                <a:solidFill>
                  <a:srgbClr val="7F8084"/>
                </a:solidFill>
                <a:latin typeface="Trebuchet MS"/>
                <a:cs typeface="Trebuchet MS"/>
              </a:rPr>
              <a:t>a</a:t>
            </a:r>
            <a:r>
              <a:rPr sz="900" spc="-30" dirty="0">
                <a:solidFill>
                  <a:srgbClr val="7F8084"/>
                </a:solidFill>
                <a:latin typeface="Trebuchet MS"/>
                <a:cs typeface="Trebuchet MS"/>
              </a:rPr>
              <a:t> </a:t>
            </a:r>
            <a:r>
              <a:rPr sz="900" spc="25" dirty="0">
                <a:solidFill>
                  <a:srgbClr val="7F8084"/>
                </a:solidFill>
                <a:latin typeface="Trebuchet MS"/>
                <a:cs typeface="Trebuchet MS"/>
              </a:rPr>
              <a:t>culture</a:t>
            </a:r>
            <a:r>
              <a:rPr sz="900" spc="-30" dirty="0">
                <a:solidFill>
                  <a:srgbClr val="7F8084"/>
                </a:solidFill>
                <a:latin typeface="Trebuchet MS"/>
                <a:cs typeface="Trebuchet MS"/>
              </a:rPr>
              <a:t> </a:t>
            </a:r>
            <a:r>
              <a:rPr sz="900" spc="45" dirty="0">
                <a:solidFill>
                  <a:srgbClr val="7F8084"/>
                </a:solidFill>
                <a:latin typeface="Trebuchet MS"/>
                <a:cs typeface="Trebuchet MS"/>
              </a:rPr>
              <a:t>of </a:t>
            </a:r>
            <a:r>
              <a:rPr sz="900" spc="-254" dirty="0">
                <a:solidFill>
                  <a:srgbClr val="7F8084"/>
                </a:solidFill>
                <a:latin typeface="Trebuchet MS"/>
                <a:cs typeface="Trebuchet MS"/>
              </a:rPr>
              <a:t> </a:t>
            </a:r>
            <a:r>
              <a:rPr sz="900" spc="55" dirty="0">
                <a:solidFill>
                  <a:srgbClr val="7F8084"/>
                </a:solidFill>
                <a:latin typeface="Trebuchet MS"/>
                <a:cs typeface="Trebuchet MS"/>
              </a:rPr>
              <a:t>continuous</a:t>
            </a:r>
            <a:r>
              <a:rPr sz="900" spc="-35" dirty="0">
                <a:solidFill>
                  <a:srgbClr val="7F8084"/>
                </a:solidFill>
                <a:latin typeface="Trebuchet MS"/>
                <a:cs typeface="Trebuchet MS"/>
              </a:rPr>
              <a:t> </a:t>
            </a:r>
            <a:r>
              <a:rPr sz="900" spc="40" dirty="0">
                <a:solidFill>
                  <a:srgbClr val="7F8084"/>
                </a:solidFill>
                <a:latin typeface="Trebuchet MS"/>
                <a:cs typeface="Trebuchet MS"/>
              </a:rPr>
              <a:t>service</a:t>
            </a:r>
            <a:r>
              <a:rPr sz="900" spc="-30" dirty="0">
                <a:solidFill>
                  <a:srgbClr val="7F8084"/>
                </a:solidFill>
                <a:latin typeface="Trebuchet MS"/>
                <a:cs typeface="Trebuchet MS"/>
              </a:rPr>
              <a:t> </a:t>
            </a:r>
            <a:r>
              <a:rPr sz="900" spc="30" dirty="0">
                <a:solidFill>
                  <a:srgbClr val="7F8084"/>
                </a:solidFill>
                <a:latin typeface="Trebuchet MS"/>
                <a:cs typeface="Trebuchet MS"/>
              </a:rPr>
              <a:t>improvement.</a:t>
            </a:r>
            <a:endParaRPr sz="900">
              <a:latin typeface="Trebuchet MS"/>
              <a:cs typeface="Trebuchet MS"/>
            </a:endParaRPr>
          </a:p>
          <a:p>
            <a:pPr marL="120650" marR="209550" indent="-108585">
              <a:lnSpc>
                <a:spcPct val="111100"/>
              </a:lnSpc>
              <a:spcBef>
                <a:spcPts val="570"/>
              </a:spcBef>
              <a:buChar char="•"/>
              <a:tabLst>
                <a:tab pos="121285" algn="l"/>
              </a:tabLst>
            </a:pPr>
            <a:r>
              <a:rPr sz="900" spc="60" dirty="0">
                <a:solidFill>
                  <a:srgbClr val="7F8084"/>
                </a:solidFill>
                <a:latin typeface="Trebuchet MS"/>
                <a:cs typeface="Trebuchet MS"/>
              </a:rPr>
              <a:t>empower </a:t>
            </a:r>
            <a:r>
              <a:rPr sz="900" spc="40" dirty="0">
                <a:solidFill>
                  <a:srgbClr val="7F8084"/>
                </a:solidFill>
                <a:latin typeface="Trebuchet MS"/>
                <a:cs typeface="Trebuchet MS"/>
              </a:rPr>
              <a:t>our </a:t>
            </a:r>
            <a:r>
              <a:rPr sz="900" spc="25" dirty="0">
                <a:solidFill>
                  <a:srgbClr val="7F8084"/>
                </a:solidFill>
                <a:latin typeface="Trebuchet MS"/>
                <a:cs typeface="Trebuchet MS"/>
              </a:rPr>
              <a:t>people, </a:t>
            </a:r>
            <a:r>
              <a:rPr sz="900" spc="50" dirty="0">
                <a:solidFill>
                  <a:srgbClr val="7F8084"/>
                </a:solidFill>
                <a:latin typeface="Trebuchet MS"/>
                <a:cs typeface="Trebuchet MS"/>
              </a:rPr>
              <a:t>delegating </a:t>
            </a:r>
            <a:r>
              <a:rPr sz="900" spc="35" dirty="0">
                <a:solidFill>
                  <a:srgbClr val="7F8084"/>
                </a:solidFill>
                <a:latin typeface="Trebuchet MS"/>
                <a:cs typeface="Trebuchet MS"/>
              </a:rPr>
              <a:t>authority </a:t>
            </a:r>
            <a:r>
              <a:rPr sz="900" spc="50" dirty="0">
                <a:solidFill>
                  <a:srgbClr val="7F8084"/>
                </a:solidFill>
                <a:latin typeface="Trebuchet MS"/>
                <a:cs typeface="Trebuchet MS"/>
              </a:rPr>
              <a:t>to </a:t>
            </a:r>
            <a:r>
              <a:rPr sz="900" spc="55" dirty="0">
                <a:solidFill>
                  <a:srgbClr val="7F8084"/>
                </a:solidFill>
                <a:latin typeface="Trebuchet MS"/>
                <a:cs typeface="Trebuchet MS"/>
              </a:rPr>
              <a:t> </a:t>
            </a:r>
            <a:r>
              <a:rPr sz="900" spc="40" dirty="0">
                <a:solidFill>
                  <a:srgbClr val="7F8084"/>
                </a:solidFill>
                <a:latin typeface="Trebuchet MS"/>
                <a:cs typeface="Trebuchet MS"/>
              </a:rPr>
              <a:t>the</a:t>
            </a:r>
            <a:r>
              <a:rPr sz="900" spc="-35" dirty="0">
                <a:solidFill>
                  <a:srgbClr val="7F8084"/>
                </a:solidFill>
                <a:latin typeface="Trebuchet MS"/>
                <a:cs typeface="Trebuchet MS"/>
              </a:rPr>
              <a:t> </a:t>
            </a:r>
            <a:r>
              <a:rPr sz="900" spc="30" dirty="0">
                <a:solidFill>
                  <a:srgbClr val="7F8084"/>
                </a:solidFill>
                <a:latin typeface="Trebuchet MS"/>
                <a:cs typeface="Trebuchet MS"/>
              </a:rPr>
              <a:t>front</a:t>
            </a:r>
            <a:r>
              <a:rPr sz="900" spc="-35" dirty="0">
                <a:solidFill>
                  <a:srgbClr val="7F8084"/>
                </a:solidFill>
                <a:latin typeface="Trebuchet MS"/>
                <a:cs typeface="Trebuchet MS"/>
              </a:rPr>
              <a:t> </a:t>
            </a:r>
            <a:r>
              <a:rPr sz="900" spc="-20" dirty="0">
                <a:solidFill>
                  <a:srgbClr val="7F8084"/>
                </a:solidFill>
                <a:latin typeface="Trebuchet MS"/>
                <a:cs typeface="Trebuchet MS"/>
              </a:rPr>
              <a:t>line,</a:t>
            </a:r>
            <a:r>
              <a:rPr sz="900" spc="-35" dirty="0">
                <a:solidFill>
                  <a:srgbClr val="7F8084"/>
                </a:solidFill>
                <a:latin typeface="Trebuchet MS"/>
                <a:cs typeface="Trebuchet MS"/>
              </a:rPr>
              <a:t> </a:t>
            </a:r>
            <a:r>
              <a:rPr sz="900" spc="40" dirty="0">
                <a:solidFill>
                  <a:srgbClr val="7F8084"/>
                </a:solidFill>
                <a:latin typeface="Trebuchet MS"/>
                <a:cs typeface="Trebuchet MS"/>
              </a:rPr>
              <a:t>allowing</a:t>
            </a:r>
            <a:r>
              <a:rPr sz="900" spc="-30" dirty="0">
                <a:solidFill>
                  <a:srgbClr val="7F8084"/>
                </a:solidFill>
                <a:latin typeface="Trebuchet MS"/>
                <a:cs typeface="Trebuchet MS"/>
              </a:rPr>
              <a:t> </a:t>
            </a:r>
            <a:r>
              <a:rPr sz="900" spc="55" dirty="0">
                <a:solidFill>
                  <a:srgbClr val="7F8084"/>
                </a:solidFill>
                <a:latin typeface="Trebuchet MS"/>
                <a:cs typeface="Trebuchet MS"/>
              </a:rPr>
              <a:t>them</a:t>
            </a:r>
            <a:r>
              <a:rPr sz="900" spc="-35" dirty="0">
                <a:solidFill>
                  <a:srgbClr val="7F8084"/>
                </a:solidFill>
                <a:latin typeface="Trebuchet MS"/>
                <a:cs typeface="Trebuchet MS"/>
              </a:rPr>
              <a:t> </a:t>
            </a:r>
            <a:r>
              <a:rPr sz="900" spc="55" dirty="0">
                <a:solidFill>
                  <a:srgbClr val="7F8084"/>
                </a:solidFill>
                <a:latin typeface="Trebuchet MS"/>
                <a:cs typeface="Trebuchet MS"/>
              </a:rPr>
              <a:t>to</a:t>
            </a:r>
            <a:r>
              <a:rPr sz="900" spc="-35" dirty="0">
                <a:solidFill>
                  <a:srgbClr val="7F8084"/>
                </a:solidFill>
                <a:latin typeface="Trebuchet MS"/>
                <a:cs typeface="Trebuchet MS"/>
              </a:rPr>
              <a:t> </a:t>
            </a:r>
            <a:r>
              <a:rPr sz="900" spc="40" dirty="0">
                <a:solidFill>
                  <a:srgbClr val="7F8084"/>
                </a:solidFill>
                <a:latin typeface="Trebuchet MS"/>
                <a:cs typeface="Trebuchet MS"/>
              </a:rPr>
              <a:t>contribute</a:t>
            </a:r>
            <a:r>
              <a:rPr sz="900" spc="-30" dirty="0">
                <a:solidFill>
                  <a:srgbClr val="7F8084"/>
                </a:solidFill>
                <a:latin typeface="Trebuchet MS"/>
                <a:cs typeface="Trebuchet MS"/>
              </a:rPr>
              <a:t> </a:t>
            </a:r>
            <a:r>
              <a:rPr sz="900" spc="55" dirty="0">
                <a:solidFill>
                  <a:srgbClr val="7F8084"/>
                </a:solidFill>
                <a:latin typeface="Trebuchet MS"/>
                <a:cs typeface="Trebuchet MS"/>
              </a:rPr>
              <a:t>to</a:t>
            </a:r>
            <a:r>
              <a:rPr sz="900" spc="-35" dirty="0">
                <a:solidFill>
                  <a:srgbClr val="7F8084"/>
                </a:solidFill>
                <a:latin typeface="Trebuchet MS"/>
                <a:cs typeface="Trebuchet MS"/>
              </a:rPr>
              <a:t> </a:t>
            </a:r>
            <a:r>
              <a:rPr sz="900" spc="40" dirty="0">
                <a:solidFill>
                  <a:srgbClr val="7F8084"/>
                </a:solidFill>
                <a:latin typeface="Trebuchet MS"/>
                <a:cs typeface="Trebuchet MS"/>
              </a:rPr>
              <a:t>the </a:t>
            </a:r>
            <a:r>
              <a:rPr sz="900" spc="-254" dirty="0">
                <a:solidFill>
                  <a:srgbClr val="7F8084"/>
                </a:solidFill>
                <a:latin typeface="Trebuchet MS"/>
                <a:cs typeface="Trebuchet MS"/>
              </a:rPr>
              <a:t> </a:t>
            </a:r>
            <a:r>
              <a:rPr sz="900" spc="45" dirty="0">
                <a:solidFill>
                  <a:srgbClr val="7F8084"/>
                </a:solidFill>
                <a:latin typeface="Trebuchet MS"/>
                <a:cs typeface="Trebuchet MS"/>
              </a:rPr>
              <a:t>development </a:t>
            </a:r>
            <a:r>
              <a:rPr sz="900" spc="50" dirty="0">
                <a:solidFill>
                  <a:srgbClr val="7F8084"/>
                </a:solidFill>
                <a:latin typeface="Trebuchet MS"/>
                <a:cs typeface="Trebuchet MS"/>
              </a:rPr>
              <a:t>of </a:t>
            </a:r>
            <a:r>
              <a:rPr sz="900" spc="60" dirty="0">
                <a:solidFill>
                  <a:srgbClr val="7F8084"/>
                </a:solidFill>
                <a:latin typeface="Trebuchet MS"/>
                <a:cs typeface="Trebuchet MS"/>
              </a:rPr>
              <a:t>new </a:t>
            </a:r>
            <a:r>
              <a:rPr sz="900" spc="50" dirty="0">
                <a:solidFill>
                  <a:srgbClr val="7F8084"/>
                </a:solidFill>
                <a:latin typeface="Trebuchet MS"/>
                <a:cs typeface="Trebuchet MS"/>
              </a:rPr>
              <a:t>services </a:t>
            </a:r>
            <a:r>
              <a:rPr sz="900" spc="80" dirty="0">
                <a:solidFill>
                  <a:srgbClr val="7F8084"/>
                </a:solidFill>
                <a:latin typeface="Trebuchet MS"/>
                <a:cs typeface="Trebuchet MS"/>
              </a:rPr>
              <a:t>and </a:t>
            </a:r>
            <a:r>
              <a:rPr sz="900" spc="55" dirty="0">
                <a:solidFill>
                  <a:srgbClr val="7F8084"/>
                </a:solidFill>
                <a:latin typeface="Trebuchet MS"/>
                <a:cs typeface="Trebuchet MS"/>
              </a:rPr>
              <a:t>to </a:t>
            </a:r>
            <a:r>
              <a:rPr sz="900" spc="25" dirty="0">
                <a:solidFill>
                  <a:srgbClr val="7F8084"/>
                </a:solidFill>
                <a:latin typeface="Trebuchet MS"/>
                <a:cs typeface="Trebuchet MS"/>
              </a:rPr>
              <a:t>driving </a:t>
            </a:r>
            <a:r>
              <a:rPr sz="900" spc="30" dirty="0">
                <a:solidFill>
                  <a:srgbClr val="7F8084"/>
                </a:solidFill>
                <a:latin typeface="Trebuchet MS"/>
                <a:cs typeface="Trebuchet MS"/>
              </a:rPr>
              <a:t> </a:t>
            </a:r>
            <a:r>
              <a:rPr sz="900" spc="40" dirty="0">
                <a:solidFill>
                  <a:srgbClr val="7F8084"/>
                </a:solidFill>
                <a:latin typeface="Trebuchet MS"/>
                <a:cs typeface="Trebuchet MS"/>
              </a:rPr>
              <a:t>service</a:t>
            </a:r>
            <a:r>
              <a:rPr sz="900" spc="-30" dirty="0">
                <a:solidFill>
                  <a:srgbClr val="7F8084"/>
                </a:solidFill>
                <a:latin typeface="Trebuchet MS"/>
                <a:cs typeface="Trebuchet MS"/>
              </a:rPr>
              <a:t> </a:t>
            </a:r>
            <a:r>
              <a:rPr sz="900" spc="30" dirty="0">
                <a:solidFill>
                  <a:srgbClr val="7F8084"/>
                </a:solidFill>
                <a:latin typeface="Trebuchet MS"/>
                <a:cs typeface="Trebuchet MS"/>
              </a:rPr>
              <a:t>excellence</a:t>
            </a:r>
            <a:r>
              <a:rPr sz="900" spc="-30" dirty="0">
                <a:solidFill>
                  <a:srgbClr val="7F8084"/>
                </a:solidFill>
                <a:latin typeface="Trebuchet MS"/>
                <a:cs typeface="Trebuchet MS"/>
              </a:rPr>
              <a:t> </a:t>
            </a:r>
            <a:r>
              <a:rPr sz="900" spc="80" dirty="0">
                <a:solidFill>
                  <a:srgbClr val="7F8084"/>
                </a:solidFill>
                <a:latin typeface="Trebuchet MS"/>
                <a:cs typeface="Trebuchet MS"/>
              </a:rPr>
              <a:t>across</a:t>
            </a:r>
            <a:r>
              <a:rPr sz="900" spc="-30" dirty="0">
                <a:solidFill>
                  <a:srgbClr val="7F8084"/>
                </a:solidFill>
                <a:latin typeface="Trebuchet MS"/>
                <a:cs typeface="Trebuchet MS"/>
              </a:rPr>
              <a:t> </a:t>
            </a:r>
            <a:r>
              <a:rPr sz="900" spc="40" dirty="0">
                <a:solidFill>
                  <a:srgbClr val="7F8084"/>
                </a:solidFill>
                <a:latin typeface="Trebuchet MS"/>
                <a:cs typeface="Trebuchet MS"/>
              </a:rPr>
              <a:t>the</a:t>
            </a:r>
            <a:r>
              <a:rPr sz="900" spc="-25" dirty="0">
                <a:solidFill>
                  <a:srgbClr val="7F8084"/>
                </a:solidFill>
                <a:latin typeface="Trebuchet MS"/>
                <a:cs typeface="Trebuchet MS"/>
              </a:rPr>
              <a:t> </a:t>
            </a:r>
            <a:r>
              <a:rPr sz="900" spc="40" dirty="0">
                <a:solidFill>
                  <a:srgbClr val="7F8084"/>
                </a:solidFill>
                <a:latin typeface="Trebuchet MS"/>
                <a:cs typeface="Trebuchet MS"/>
              </a:rPr>
              <a:t>organisation.</a:t>
            </a:r>
            <a:endParaRPr sz="900">
              <a:latin typeface="Trebuchet MS"/>
              <a:cs typeface="Trebuchet MS"/>
            </a:endParaRPr>
          </a:p>
        </p:txBody>
      </p:sp>
      <p:sp>
        <p:nvSpPr>
          <p:cNvPr id="12" name="object 12"/>
          <p:cNvSpPr txBox="1"/>
          <p:nvPr/>
        </p:nvSpPr>
        <p:spPr>
          <a:xfrm>
            <a:off x="527751" y="7238673"/>
            <a:ext cx="154940" cy="161290"/>
          </a:xfrm>
          <a:prstGeom prst="rect">
            <a:avLst/>
          </a:prstGeom>
        </p:spPr>
        <p:txBody>
          <a:bodyPr vert="horz" wrap="square" lIns="0" tIns="5715" rIns="0" bIns="0" rtlCol="0">
            <a:spAutoFit/>
          </a:bodyPr>
          <a:lstStyle/>
          <a:p>
            <a:pPr marL="12700">
              <a:lnSpc>
                <a:spcPct val="100000"/>
              </a:lnSpc>
              <a:spcBef>
                <a:spcPts val="45"/>
              </a:spcBef>
            </a:pPr>
            <a:r>
              <a:rPr sz="900" spc="35" dirty="0">
                <a:solidFill>
                  <a:srgbClr val="FFFFFF"/>
                </a:solidFill>
                <a:latin typeface="Trebuchet MS"/>
                <a:cs typeface="Trebuchet MS"/>
              </a:rPr>
              <a:t>06</a:t>
            </a:r>
            <a:endParaRPr sz="900">
              <a:latin typeface="Trebuchet MS"/>
              <a:cs typeface="Trebuchet MS"/>
            </a:endParaRPr>
          </a:p>
        </p:txBody>
      </p:sp>
      <p:sp>
        <p:nvSpPr>
          <p:cNvPr id="9" name="object 9"/>
          <p:cNvSpPr txBox="1"/>
          <p:nvPr/>
        </p:nvSpPr>
        <p:spPr>
          <a:xfrm>
            <a:off x="7037136" y="3164793"/>
            <a:ext cx="2983230" cy="2912110"/>
          </a:xfrm>
          <a:prstGeom prst="rect">
            <a:avLst/>
          </a:prstGeom>
        </p:spPr>
        <p:txBody>
          <a:bodyPr vert="horz" wrap="square" lIns="0" tIns="12700" rIns="0" bIns="0" rtlCol="0">
            <a:spAutoFit/>
          </a:bodyPr>
          <a:lstStyle/>
          <a:p>
            <a:pPr marL="120650" marR="39370" indent="-108585">
              <a:lnSpc>
                <a:spcPct val="111100"/>
              </a:lnSpc>
              <a:spcBef>
                <a:spcPts val="100"/>
              </a:spcBef>
              <a:buChar char="•"/>
              <a:tabLst>
                <a:tab pos="121285" algn="l"/>
              </a:tabLst>
            </a:pPr>
            <a:r>
              <a:rPr sz="900" dirty="0">
                <a:solidFill>
                  <a:srgbClr val="7F8084"/>
                </a:solidFill>
                <a:latin typeface="Trebuchet MS"/>
                <a:cs typeface="Trebuchet MS"/>
              </a:rPr>
              <a:t>roll </a:t>
            </a:r>
            <a:r>
              <a:rPr sz="900" spc="50" dirty="0">
                <a:solidFill>
                  <a:srgbClr val="7F8084"/>
                </a:solidFill>
                <a:latin typeface="Trebuchet MS"/>
                <a:cs typeface="Trebuchet MS"/>
              </a:rPr>
              <a:t>out </a:t>
            </a:r>
            <a:r>
              <a:rPr sz="900" spc="55" dirty="0">
                <a:solidFill>
                  <a:srgbClr val="7F8084"/>
                </a:solidFill>
                <a:latin typeface="Trebuchet MS"/>
                <a:cs typeface="Trebuchet MS"/>
              </a:rPr>
              <a:t>personal </a:t>
            </a:r>
            <a:r>
              <a:rPr sz="900" spc="45" dirty="0">
                <a:solidFill>
                  <a:srgbClr val="7F8084"/>
                </a:solidFill>
                <a:latin typeface="Trebuchet MS"/>
                <a:cs typeface="Trebuchet MS"/>
              </a:rPr>
              <a:t>development </a:t>
            </a:r>
            <a:r>
              <a:rPr sz="900" spc="35" dirty="0">
                <a:solidFill>
                  <a:srgbClr val="7F8084"/>
                </a:solidFill>
                <a:latin typeface="Trebuchet MS"/>
                <a:cs typeface="Trebuchet MS"/>
              </a:rPr>
              <a:t>frameworks, </a:t>
            </a:r>
            <a:r>
              <a:rPr sz="900" spc="40" dirty="0">
                <a:solidFill>
                  <a:srgbClr val="7F8084"/>
                </a:solidFill>
                <a:latin typeface="Trebuchet MS"/>
                <a:cs typeface="Trebuchet MS"/>
              </a:rPr>
              <a:t> </a:t>
            </a:r>
            <a:r>
              <a:rPr sz="900" spc="45" dirty="0">
                <a:solidFill>
                  <a:srgbClr val="7F8084"/>
                </a:solidFill>
                <a:latin typeface="Trebuchet MS"/>
                <a:cs typeface="Trebuchet MS"/>
              </a:rPr>
              <a:t>equipping </a:t>
            </a:r>
            <a:r>
              <a:rPr sz="900" spc="40" dirty="0">
                <a:solidFill>
                  <a:srgbClr val="7F8084"/>
                </a:solidFill>
                <a:latin typeface="Trebuchet MS"/>
                <a:cs typeface="Trebuchet MS"/>
              </a:rPr>
              <a:t>our </a:t>
            </a:r>
            <a:r>
              <a:rPr sz="900" spc="50" dirty="0">
                <a:solidFill>
                  <a:srgbClr val="7F8084"/>
                </a:solidFill>
                <a:latin typeface="Trebuchet MS"/>
                <a:cs typeface="Trebuchet MS"/>
              </a:rPr>
              <a:t>staff </a:t>
            </a:r>
            <a:r>
              <a:rPr sz="900" spc="30" dirty="0">
                <a:solidFill>
                  <a:srgbClr val="7F8084"/>
                </a:solidFill>
                <a:latin typeface="Trebuchet MS"/>
                <a:cs typeface="Trebuchet MS"/>
              </a:rPr>
              <a:t>with </a:t>
            </a:r>
            <a:r>
              <a:rPr sz="900" spc="40" dirty="0">
                <a:solidFill>
                  <a:srgbClr val="7F8084"/>
                </a:solidFill>
                <a:latin typeface="Trebuchet MS"/>
                <a:cs typeface="Trebuchet MS"/>
              </a:rPr>
              <a:t>the </a:t>
            </a:r>
            <a:r>
              <a:rPr sz="900" spc="50" dirty="0">
                <a:solidFill>
                  <a:srgbClr val="7F8084"/>
                </a:solidFill>
                <a:latin typeface="Trebuchet MS"/>
                <a:cs typeface="Trebuchet MS"/>
              </a:rPr>
              <a:t>tools </a:t>
            </a:r>
            <a:r>
              <a:rPr sz="900" spc="55" dirty="0">
                <a:solidFill>
                  <a:srgbClr val="7F8084"/>
                </a:solidFill>
                <a:latin typeface="Trebuchet MS"/>
                <a:cs typeface="Trebuchet MS"/>
              </a:rPr>
              <a:t>to </a:t>
            </a:r>
            <a:r>
              <a:rPr sz="900" spc="70" dirty="0">
                <a:solidFill>
                  <a:srgbClr val="7F8084"/>
                </a:solidFill>
                <a:latin typeface="Trebuchet MS"/>
                <a:cs typeface="Trebuchet MS"/>
              </a:rPr>
              <a:t>grow </a:t>
            </a:r>
            <a:r>
              <a:rPr sz="900" spc="75" dirty="0">
                <a:solidFill>
                  <a:srgbClr val="7F8084"/>
                </a:solidFill>
                <a:latin typeface="Trebuchet MS"/>
                <a:cs typeface="Trebuchet MS"/>
              </a:rPr>
              <a:t> </a:t>
            </a:r>
            <a:r>
              <a:rPr sz="900" spc="40" dirty="0">
                <a:solidFill>
                  <a:srgbClr val="7F8084"/>
                </a:solidFill>
                <a:latin typeface="Trebuchet MS"/>
                <a:cs typeface="Trebuchet MS"/>
              </a:rPr>
              <a:t>professionally </a:t>
            </a:r>
            <a:r>
              <a:rPr sz="900" spc="80" dirty="0">
                <a:solidFill>
                  <a:srgbClr val="7F8084"/>
                </a:solidFill>
                <a:latin typeface="Trebuchet MS"/>
                <a:cs typeface="Trebuchet MS"/>
              </a:rPr>
              <a:t>and </a:t>
            </a:r>
            <a:r>
              <a:rPr sz="900" spc="55" dirty="0">
                <a:solidFill>
                  <a:srgbClr val="7F8084"/>
                </a:solidFill>
                <a:latin typeface="Trebuchet MS"/>
                <a:cs typeface="Trebuchet MS"/>
              </a:rPr>
              <a:t>embark </a:t>
            </a:r>
            <a:r>
              <a:rPr sz="900" spc="70" dirty="0">
                <a:solidFill>
                  <a:srgbClr val="7F8084"/>
                </a:solidFill>
                <a:latin typeface="Trebuchet MS"/>
                <a:cs typeface="Trebuchet MS"/>
              </a:rPr>
              <a:t>on </a:t>
            </a:r>
            <a:r>
              <a:rPr sz="900" spc="60" dirty="0">
                <a:solidFill>
                  <a:srgbClr val="7F8084"/>
                </a:solidFill>
                <a:latin typeface="Trebuchet MS"/>
                <a:cs typeface="Trebuchet MS"/>
              </a:rPr>
              <a:t>new </a:t>
            </a:r>
            <a:r>
              <a:rPr sz="900" spc="40" dirty="0">
                <a:solidFill>
                  <a:srgbClr val="7F8084"/>
                </a:solidFill>
                <a:latin typeface="Trebuchet MS"/>
                <a:cs typeface="Trebuchet MS"/>
              </a:rPr>
              <a:t>specialist </a:t>
            </a:r>
            <a:r>
              <a:rPr sz="900" spc="45" dirty="0">
                <a:solidFill>
                  <a:srgbClr val="7F8084"/>
                </a:solidFill>
                <a:latin typeface="Trebuchet MS"/>
                <a:cs typeface="Trebuchet MS"/>
              </a:rPr>
              <a:t> career </a:t>
            </a:r>
            <a:r>
              <a:rPr sz="900" spc="50" dirty="0">
                <a:solidFill>
                  <a:srgbClr val="7F8084"/>
                </a:solidFill>
                <a:latin typeface="Trebuchet MS"/>
                <a:cs typeface="Trebuchet MS"/>
              </a:rPr>
              <a:t>pathways. </a:t>
            </a:r>
            <a:r>
              <a:rPr sz="900" spc="45" dirty="0">
                <a:solidFill>
                  <a:srgbClr val="7F8084"/>
                </a:solidFill>
                <a:latin typeface="Trebuchet MS"/>
                <a:cs typeface="Trebuchet MS"/>
              </a:rPr>
              <a:t>We </a:t>
            </a:r>
            <a:r>
              <a:rPr sz="900" spc="55" dirty="0">
                <a:solidFill>
                  <a:srgbClr val="7F8084"/>
                </a:solidFill>
                <a:latin typeface="Trebuchet MS"/>
                <a:cs typeface="Trebuchet MS"/>
              </a:rPr>
              <a:t>need to </a:t>
            </a:r>
            <a:r>
              <a:rPr sz="900" spc="25" dirty="0">
                <a:solidFill>
                  <a:srgbClr val="7F8084"/>
                </a:solidFill>
                <a:latin typeface="Trebuchet MS"/>
                <a:cs typeface="Trebuchet MS"/>
              </a:rPr>
              <a:t>build </a:t>
            </a:r>
            <a:r>
              <a:rPr sz="900" spc="70" dirty="0">
                <a:solidFill>
                  <a:srgbClr val="7F8084"/>
                </a:solidFill>
                <a:latin typeface="Trebuchet MS"/>
                <a:cs typeface="Trebuchet MS"/>
              </a:rPr>
              <a:t>on </a:t>
            </a:r>
            <a:r>
              <a:rPr sz="900" spc="40" dirty="0">
                <a:solidFill>
                  <a:srgbClr val="7F8084"/>
                </a:solidFill>
                <a:latin typeface="Trebuchet MS"/>
                <a:cs typeface="Trebuchet MS"/>
              </a:rPr>
              <a:t>our </a:t>
            </a:r>
            <a:r>
              <a:rPr sz="900" spc="45" dirty="0">
                <a:solidFill>
                  <a:srgbClr val="7F8084"/>
                </a:solidFill>
                <a:latin typeface="Trebuchet MS"/>
                <a:cs typeface="Trebuchet MS"/>
              </a:rPr>
              <a:t> </a:t>
            </a:r>
            <a:r>
              <a:rPr sz="900" spc="50" dirty="0">
                <a:solidFill>
                  <a:srgbClr val="7F8084"/>
                </a:solidFill>
                <a:latin typeface="Trebuchet MS"/>
                <a:cs typeface="Trebuchet MS"/>
              </a:rPr>
              <a:t>progressive</a:t>
            </a:r>
            <a:r>
              <a:rPr sz="900" spc="-35" dirty="0">
                <a:solidFill>
                  <a:srgbClr val="7F8084"/>
                </a:solidFill>
                <a:latin typeface="Trebuchet MS"/>
                <a:cs typeface="Trebuchet MS"/>
              </a:rPr>
              <a:t> </a:t>
            </a:r>
            <a:r>
              <a:rPr sz="900" spc="45" dirty="0">
                <a:solidFill>
                  <a:srgbClr val="7F8084"/>
                </a:solidFill>
                <a:latin typeface="Trebuchet MS"/>
                <a:cs typeface="Trebuchet MS"/>
              </a:rPr>
              <a:t>staff-side</a:t>
            </a:r>
            <a:r>
              <a:rPr sz="900" spc="-30" dirty="0">
                <a:solidFill>
                  <a:srgbClr val="7F8084"/>
                </a:solidFill>
                <a:latin typeface="Trebuchet MS"/>
                <a:cs typeface="Trebuchet MS"/>
              </a:rPr>
              <a:t> </a:t>
            </a:r>
            <a:r>
              <a:rPr sz="900" spc="25" dirty="0">
                <a:solidFill>
                  <a:srgbClr val="7F8084"/>
                </a:solidFill>
                <a:latin typeface="Trebuchet MS"/>
                <a:cs typeface="Trebuchet MS"/>
              </a:rPr>
              <a:t>relationships,</a:t>
            </a:r>
            <a:r>
              <a:rPr sz="900" spc="-30" dirty="0">
                <a:solidFill>
                  <a:srgbClr val="7F8084"/>
                </a:solidFill>
                <a:latin typeface="Trebuchet MS"/>
                <a:cs typeface="Trebuchet MS"/>
              </a:rPr>
              <a:t> </a:t>
            </a:r>
            <a:r>
              <a:rPr sz="900" spc="35" dirty="0">
                <a:solidFill>
                  <a:srgbClr val="7F8084"/>
                </a:solidFill>
                <a:latin typeface="Trebuchet MS"/>
                <a:cs typeface="Trebuchet MS"/>
              </a:rPr>
              <a:t>refreshing</a:t>
            </a:r>
            <a:r>
              <a:rPr sz="900" spc="-30" dirty="0">
                <a:solidFill>
                  <a:srgbClr val="7F8084"/>
                </a:solidFill>
                <a:latin typeface="Trebuchet MS"/>
                <a:cs typeface="Trebuchet MS"/>
              </a:rPr>
              <a:t> </a:t>
            </a:r>
            <a:r>
              <a:rPr sz="900" spc="40" dirty="0">
                <a:solidFill>
                  <a:srgbClr val="7F8084"/>
                </a:solidFill>
                <a:latin typeface="Trebuchet MS"/>
                <a:cs typeface="Trebuchet MS"/>
              </a:rPr>
              <a:t>our </a:t>
            </a:r>
            <a:r>
              <a:rPr sz="900" spc="-260" dirty="0">
                <a:solidFill>
                  <a:srgbClr val="7F8084"/>
                </a:solidFill>
                <a:latin typeface="Trebuchet MS"/>
                <a:cs typeface="Trebuchet MS"/>
              </a:rPr>
              <a:t> </a:t>
            </a:r>
            <a:r>
              <a:rPr sz="900" spc="35" dirty="0">
                <a:solidFill>
                  <a:srgbClr val="7F8084"/>
                </a:solidFill>
                <a:latin typeface="Trebuchet MS"/>
                <a:cs typeface="Trebuchet MS"/>
              </a:rPr>
              <a:t>job </a:t>
            </a:r>
            <a:r>
              <a:rPr sz="900" spc="40" dirty="0">
                <a:solidFill>
                  <a:srgbClr val="7F8084"/>
                </a:solidFill>
                <a:latin typeface="Trebuchet MS"/>
                <a:cs typeface="Trebuchet MS"/>
              </a:rPr>
              <a:t>evaluation </a:t>
            </a:r>
            <a:r>
              <a:rPr sz="900" spc="75" dirty="0">
                <a:solidFill>
                  <a:srgbClr val="7F8084"/>
                </a:solidFill>
                <a:latin typeface="Trebuchet MS"/>
                <a:cs typeface="Trebuchet MS"/>
              </a:rPr>
              <a:t>scheme </a:t>
            </a:r>
            <a:r>
              <a:rPr sz="900" spc="80" dirty="0">
                <a:solidFill>
                  <a:srgbClr val="7F8084"/>
                </a:solidFill>
                <a:latin typeface="Trebuchet MS"/>
                <a:cs typeface="Trebuchet MS"/>
              </a:rPr>
              <a:t>and </a:t>
            </a:r>
            <a:r>
              <a:rPr sz="900" spc="55" dirty="0">
                <a:solidFill>
                  <a:srgbClr val="7F8084"/>
                </a:solidFill>
                <a:latin typeface="Trebuchet MS"/>
                <a:cs typeface="Trebuchet MS"/>
              </a:rPr>
              <a:t>making </a:t>
            </a:r>
            <a:r>
              <a:rPr sz="900" spc="25" dirty="0">
                <a:solidFill>
                  <a:srgbClr val="7F8084"/>
                </a:solidFill>
                <a:latin typeface="Trebuchet MS"/>
                <a:cs typeface="Trebuchet MS"/>
              </a:rPr>
              <a:t>Blue Triangle </a:t>
            </a:r>
            <a:r>
              <a:rPr sz="900" spc="30" dirty="0">
                <a:solidFill>
                  <a:srgbClr val="7F8084"/>
                </a:solidFill>
                <a:latin typeface="Trebuchet MS"/>
                <a:cs typeface="Trebuchet MS"/>
              </a:rPr>
              <a:t> </a:t>
            </a:r>
            <a:r>
              <a:rPr sz="900" spc="55" dirty="0">
                <a:solidFill>
                  <a:srgbClr val="7F8084"/>
                </a:solidFill>
                <a:latin typeface="Trebuchet MS"/>
                <a:cs typeface="Trebuchet MS"/>
              </a:rPr>
              <a:t>not</a:t>
            </a:r>
            <a:r>
              <a:rPr sz="900" spc="-35" dirty="0">
                <a:solidFill>
                  <a:srgbClr val="7F8084"/>
                </a:solidFill>
                <a:latin typeface="Trebuchet MS"/>
                <a:cs typeface="Trebuchet MS"/>
              </a:rPr>
              <a:t> </a:t>
            </a:r>
            <a:r>
              <a:rPr sz="900" spc="40" dirty="0">
                <a:solidFill>
                  <a:srgbClr val="7F8084"/>
                </a:solidFill>
                <a:latin typeface="Trebuchet MS"/>
                <a:cs typeface="Trebuchet MS"/>
              </a:rPr>
              <a:t>only</a:t>
            </a:r>
            <a:r>
              <a:rPr sz="900" spc="-30" dirty="0">
                <a:solidFill>
                  <a:srgbClr val="7F8084"/>
                </a:solidFill>
                <a:latin typeface="Trebuchet MS"/>
                <a:cs typeface="Trebuchet MS"/>
              </a:rPr>
              <a:t> </a:t>
            </a:r>
            <a:r>
              <a:rPr sz="900" spc="80" dirty="0">
                <a:solidFill>
                  <a:srgbClr val="7F8084"/>
                </a:solidFill>
                <a:latin typeface="Trebuchet MS"/>
                <a:cs typeface="Trebuchet MS"/>
              </a:rPr>
              <a:t>an</a:t>
            </a:r>
            <a:r>
              <a:rPr sz="900" spc="-30" dirty="0">
                <a:solidFill>
                  <a:srgbClr val="7F8084"/>
                </a:solidFill>
                <a:latin typeface="Trebuchet MS"/>
                <a:cs typeface="Trebuchet MS"/>
              </a:rPr>
              <a:t> </a:t>
            </a:r>
            <a:r>
              <a:rPr sz="900" spc="65" dirty="0">
                <a:solidFill>
                  <a:srgbClr val="7F8084"/>
                </a:solidFill>
                <a:latin typeface="Trebuchet MS"/>
                <a:cs typeface="Trebuchet MS"/>
              </a:rPr>
              <a:t>amazing</a:t>
            </a:r>
            <a:r>
              <a:rPr sz="900" spc="-30" dirty="0">
                <a:solidFill>
                  <a:srgbClr val="7F8084"/>
                </a:solidFill>
                <a:latin typeface="Trebuchet MS"/>
                <a:cs typeface="Trebuchet MS"/>
              </a:rPr>
              <a:t> </a:t>
            </a:r>
            <a:r>
              <a:rPr sz="900" spc="55" dirty="0">
                <a:solidFill>
                  <a:srgbClr val="7F8084"/>
                </a:solidFill>
                <a:latin typeface="Trebuchet MS"/>
                <a:cs typeface="Trebuchet MS"/>
              </a:rPr>
              <a:t>place</a:t>
            </a:r>
            <a:r>
              <a:rPr sz="900" spc="-30" dirty="0">
                <a:solidFill>
                  <a:srgbClr val="7F8084"/>
                </a:solidFill>
                <a:latin typeface="Trebuchet MS"/>
                <a:cs typeface="Trebuchet MS"/>
              </a:rPr>
              <a:t> </a:t>
            </a:r>
            <a:r>
              <a:rPr sz="900" spc="55" dirty="0">
                <a:solidFill>
                  <a:srgbClr val="7F8084"/>
                </a:solidFill>
                <a:latin typeface="Trebuchet MS"/>
                <a:cs typeface="Trebuchet MS"/>
              </a:rPr>
              <a:t>to</a:t>
            </a:r>
            <a:r>
              <a:rPr sz="900" spc="-30" dirty="0">
                <a:solidFill>
                  <a:srgbClr val="7F8084"/>
                </a:solidFill>
                <a:latin typeface="Trebuchet MS"/>
                <a:cs typeface="Trebuchet MS"/>
              </a:rPr>
              <a:t> </a:t>
            </a:r>
            <a:r>
              <a:rPr sz="900" spc="15" dirty="0">
                <a:solidFill>
                  <a:srgbClr val="7F8084"/>
                </a:solidFill>
                <a:latin typeface="Trebuchet MS"/>
                <a:cs typeface="Trebuchet MS"/>
              </a:rPr>
              <a:t>work,</a:t>
            </a:r>
            <a:r>
              <a:rPr sz="900" spc="-30" dirty="0">
                <a:solidFill>
                  <a:srgbClr val="7F8084"/>
                </a:solidFill>
                <a:latin typeface="Trebuchet MS"/>
                <a:cs typeface="Trebuchet MS"/>
              </a:rPr>
              <a:t> </a:t>
            </a:r>
            <a:r>
              <a:rPr sz="900" spc="50" dirty="0">
                <a:solidFill>
                  <a:srgbClr val="7F8084"/>
                </a:solidFill>
                <a:latin typeface="Trebuchet MS"/>
                <a:cs typeface="Trebuchet MS"/>
              </a:rPr>
              <a:t>but</a:t>
            </a:r>
            <a:r>
              <a:rPr sz="900" spc="-35" dirty="0">
                <a:solidFill>
                  <a:srgbClr val="7F8084"/>
                </a:solidFill>
                <a:latin typeface="Trebuchet MS"/>
                <a:cs typeface="Trebuchet MS"/>
              </a:rPr>
              <a:t> </a:t>
            </a:r>
            <a:r>
              <a:rPr sz="900" spc="55" dirty="0">
                <a:solidFill>
                  <a:srgbClr val="7F8084"/>
                </a:solidFill>
                <a:latin typeface="Trebuchet MS"/>
                <a:cs typeface="Trebuchet MS"/>
              </a:rPr>
              <a:t>to</a:t>
            </a:r>
            <a:r>
              <a:rPr sz="900" spc="-30" dirty="0">
                <a:solidFill>
                  <a:srgbClr val="7F8084"/>
                </a:solidFill>
                <a:latin typeface="Trebuchet MS"/>
                <a:cs typeface="Trebuchet MS"/>
              </a:rPr>
              <a:t> </a:t>
            </a:r>
            <a:r>
              <a:rPr sz="900" spc="25" dirty="0">
                <a:solidFill>
                  <a:srgbClr val="7F8084"/>
                </a:solidFill>
                <a:latin typeface="Trebuchet MS"/>
                <a:cs typeface="Trebuchet MS"/>
              </a:rPr>
              <a:t>build</a:t>
            </a:r>
            <a:endParaRPr sz="900">
              <a:latin typeface="Trebuchet MS"/>
              <a:cs typeface="Trebuchet MS"/>
            </a:endParaRPr>
          </a:p>
          <a:p>
            <a:pPr marL="120650">
              <a:lnSpc>
                <a:spcPct val="100000"/>
              </a:lnSpc>
              <a:spcBef>
                <a:spcPts val="120"/>
              </a:spcBef>
            </a:pPr>
            <a:r>
              <a:rPr sz="900" spc="114" dirty="0">
                <a:solidFill>
                  <a:srgbClr val="7F8084"/>
                </a:solidFill>
                <a:latin typeface="Trebuchet MS"/>
                <a:cs typeface="Trebuchet MS"/>
              </a:rPr>
              <a:t>a</a:t>
            </a:r>
            <a:r>
              <a:rPr sz="900" spc="-60" dirty="0">
                <a:solidFill>
                  <a:srgbClr val="7F8084"/>
                </a:solidFill>
                <a:latin typeface="Trebuchet MS"/>
                <a:cs typeface="Trebuchet MS"/>
              </a:rPr>
              <a:t> </a:t>
            </a:r>
            <a:r>
              <a:rPr sz="900" spc="10" dirty="0">
                <a:solidFill>
                  <a:srgbClr val="7F8084"/>
                </a:solidFill>
                <a:latin typeface="Trebuchet MS"/>
                <a:cs typeface="Trebuchet MS"/>
              </a:rPr>
              <a:t>career.</a:t>
            </a:r>
            <a:endParaRPr sz="900">
              <a:latin typeface="Trebuchet MS"/>
              <a:cs typeface="Trebuchet MS"/>
            </a:endParaRPr>
          </a:p>
          <a:p>
            <a:pPr marL="12700" marR="113030">
              <a:lnSpc>
                <a:spcPct val="111100"/>
              </a:lnSpc>
              <a:spcBef>
                <a:spcPts val="565"/>
              </a:spcBef>
            </a:pPr>
            <a:r>
              <a:rPr sz="900" spc="50" dirty="0">
                <a:solidFill>
                  <a:srgbClr val="7F8084"/>
                </a:solidFill>
                <a:latin typeface="Trebuchet MS"/>
                <a:cs typeface="Trebuchet MS"/>
              </a:rPr>
              <a:t>Social</a:t>
            </a:r>
            <a:r>
              <a:rPr sz="900" spc="-25" dirty="0">
                <a:solidFill>
                  <a:srgbClr val="7F8084"/>
                </a:solidFill>
                <a:latin typeface="Trebuchet MS"/>
                <a:cs typeface="Trebuchet MS"/>
              </a:rPr>
              <a:t> </a:t>
            </a:r>
            <a:r>
              <a:rPr sz="900" spc="75" dirty="0">
                <a:solidFill>
                  <a:srgbClr val="7F8084"/>
                </a:solidFill>
                <a:latin typeface="Trebuchet MS"/>
                <a:cs typeface="Trebuchet MS"/>
              </a:rPr>
              <a:t>Care</a:t>
            </a:r>
            <a:r>
              <a:rPr sz="900" spc="-25" dirty="0">
                <a:solidFill>
                  <a:srgbClr val="7F8084"/>
                </a:solidFill>
                <a:latin typeface="Trebuchet MS"/>
                <a:cs typeface="Trebuchet MS"/>
              </a:rPr>
              <a:t> </a:t>
            </a:r>
            <a:r>
              <a:rPr sz="900" spc="80" dirty="0">
                <a:solidFill>
                  <a:srgbClr val="7F8084"/>
                </a:solidFill>
                <a:latin typeface="Trebuchet MS"/>
                <a:cs typeface="Trebuchet MS"/>
              </a:rPr>
              <a:t>and</a:t>
            </a:r>
            <a:r>
              <a:rPr sz="900" spc="-20" dirty="0">
                <a:solidFill>
                  <a:srgbClr val="7F8084"/>
                </a:solidFill>
                <a:latin typeface="Trebuchet MS"/>
                <a:cs typeface="Trebuchet MS"/>
              </a:rPr>
              <a:t> </a:t>
            </a:r>
            <a:r>
              <a:rPr sz="900" spc="50" dirty="0">
                <a:solidFill>
                  <a:srgbClr val="7F8084"/>
                </a:solidFill>
                <a:latin typeface="Trebuchet MS"/>
                <a:cs typeface="Trebuchet MS"/>
              </a:rPr>
              <a:t>Social</a:t>
            </a:r>
            <a:r>
              <a:rPr sz="900" spc="-25" dirty="0">
                <a:solidFill>
                  <a:srgbClr val="7F8084"/>
                </a:solidFill>
                <a:latin typeface="Trebuchet MS"/>
                <a:cs typeface="Trebuchet MS"/>
              </a:rPr>
              <a:t> </a:t>
            </a:r>
            <a:r>
              <a:rPr sz="900" spc="50" dirty="0">
                <a:solidFill>
                  <a:srgbClr val="7F8084"/>
                </a:solidFill>
                <a:latin typeface="Trebuchet MS"/>
                <a:cs typeface="Trebuchet MS"/>
              </a:rPr>
              <a:t>Justice</a:t>
            </a:r>
            <a:r>
              <a:rPr sz="900" spc="-20" dirty="0">
                <a:solidFill>
                  <a:srgbClr val="7F8084"/>
                </a:solidFill>
                <a:latin typeface="Trebuchet MS"/>
                <a:cs typeface="Trebuchet MS"/>
              </a:rPr>
              <a:t> </a:t>
            </a:r>
            <a:r>
              <a:rPr sz="900" spc="5" dirty="0">
                <a:solidFill>
                  <a:srgbClr val="7F8084"/>
                </a:solidFill>
                <a:latin typeface="Trebuchet MS"/>
                <a:cs typeface="Trebuchet MS"/>
              </a:rPr>
              <a:t>in</a:t>
            </a:r>
            <a:r>
              <a:rPr sz="900" spc="-25" dirty="0">
                <a:solidFill>
                  <a:srgbClr val="7F8084"/>
                </a:solidFill>
                <a:latin typeface="Trebuchet MS"/>
                <a:cs typeface="Trebuchet MS"/>
              </a:rPr>
              <a:t> </a:t>
            </a:r>
            <a:r>
              <a:rPr sz="900" spc="60" dirty="0">
                <a:solidFill>
                  <a:srgbClr val="7F8084"/>
                </a:solidFill>
                <a:latin typeface="Trebuchet MS"/>
                <a:cs typeface="Trebuchet MS"/>
              </a:rPr>
              <a:t>Scotland</a:t>
            </a:r>
            <a:r>
              <a:rPr sz="900" spc="-20" dirty="0">
                <a:solidFill>
                  <a:srgbClr val="7F8084"/>
                </a:solidFill>
                <a:latin typeface="Trebuchet MS"/>
                <a:cs typeface="Trebuchet MS"/>
              </a:rPr>
              <a:t> </a:t>
            </a:r>
            <a:r>
              <a:rPr sz="900" spc="25" dirty="0">
                <a:solidFill>
                  <a:srgbClr val="7F8084"/>
                </a:solidFill>
                <a:latin typeface="Trebuchet MS"/>
                <a:cs typeface="Trebuchet MS"/>
              </a:rPr>
              <a:t>requires </a:t>
            </a:r>
            <a:r>
              <a:rPr sz="900" spc="-260" dirty="0">
                <a:solidFill>
                  <a:srgbClr val="7F8084"/>
                </a:solidFill>
                <a:latin typeface="Trebuchet MS"/>
                <a:cs typeface="Trebuchet MS"/>
              </a:rPr>
              <a:t> </a:t>
            </a:r>
            <a:r>
              <a:rPr sz="900" spc="40" dirty="0">
                <a:solidFill>
                  <a:srgbClr val="7F8084"/>
                </a:solidFill>
                <a:latin typeface="Trebuchet MS"/>
                <a:cs typeface="Trebuchet MS"/>
              </a:rPr>
              <a:t>significant </a:t>
            </a:r>
            <a:r>
              <a:rPr sz="900" spc="35" dirty="0">
                <a:solidFill>
                  <a:srgbClr val="7F8084"/>
                </a:solidFill>
                <a:latin typeface="Trebuchet MS"/>
                <a:cs typeface="Trebuchet MS"/>
              </a:rPr>
              <a:t>transformation. </a:t>
            </a:r>
            <a:r>
              <a:rPr sz="900" spc="25" dirty="0">
                <a:solidFill>
                  <a:srgbClr val="7F8084"/>
                </a:solidFill>
                <a:latin typeface="Trebuchet MS"/>
                <a:cs typeface="Trebuchet MS"/>
              </a:rPr>
              <a:t>At Blue Triangle </a:t>
            </a:r>
            <a:r>
              <a:rPr sz="900" spc="65" dirty="0">
                <a:solidFill>
                  <a:srgbClr val="7F8084"/>
                </a:solidFill>
                <a:latin typeface="Trebuchet MS"/>
                <a:cs typeface="Trebuchet MS"/>
              </a:rPr>
              <a:t>we </a:t>
            </a:r>
            <a:r>
              <a:rPr sz="900" spc="70" dirty="0">
                <a:solidFill>
                  <a:srgbClr val="7F8084"/>
                </a:solidFill>
                <a:latin typeface="Trebuchet MS"/>
                <a:cs typeface="Trebuchet MS"/>
              </a:rPr>
              <a:t> </a:t>
            </a:r>
            <a:r>
              <a:rPr sz="900" spc="60" dirty="0">
                <a:solidFill>
                  <a:srgbClr val="7F8084"/>
                </a:solidFill>
                <a:latin typeface="Trebuchet MS"/>
                <a:cs typeface="Trebuchet MS"/>
              </a:rPr>
              <a:t>have</a:t>
            </a:r>
            <a:r>
              <a:rPr sz="900" spc="-30" dirty="0">
                <a:solidFill>
                  <a:srgbClr val="7F8084"/>
                </a:solidFill>
                <a:latin typeface="Trebuchet MS"/>
                <a:cs typeface="Trebuchet MS"/>
              </a:rPr>
              <a:t> </a:t>
            </a:r>
            <a:r>
              <a:rPr sz="900" spc="114" dirty="0">
                <a:solidFill>
                  <a:srgbClr val="7F8084"/>
                </a:solidFill>
                <a:latin typeface="Trebuchet MS"/>
                <a:cs typeface="Trebuchet MS"/>
              </a:rPr>
              <a:t>a</a:t>
            </a:r>
            <a:r>
              <a:rPr sz="900" spc="-25" dirty="0">
                <a:solidFill>
                  <a:srgbClr val="7F8084"/>
                </a:solidFill>
                <a:latin typeface="Trebuchet MS"/>
                <a:cs typeface="Trebuchet MS"/>
              </a:rPr>
              <a:t> </a:t>
            </a:r>
            <a:r>
              <a:rPr sz="900" spc="35" dirty="0">
                <a:solidFill>
                  <a:srgbClr val="7F8084"/>
                </a:solidFill>
                <a:latin typeface="Trebuchet MS"/>
                <a:cs typeface="Trebuchet MS"/>
              </a:rPr>
              <a:t>unique</a:t>
            </a:r>
            <a:r>
              <a:rPr sz="900" spc="-30" dirty="0">
                <a:solidFill>
                  <a:srgbClr val="7F8084"/>
                </a:solidFill>
                <a:latin typeface="Trebuchet MS"/>
                <a:cs typeface="Trebuchet MS"/>
              </a:rPr>
              <a:t> </a:t>
            </a:r>
            <a:r>
              <a:rPr sz="900" spc="40" dirty="0">
                <a:solidFill>
                  <a:srgbClr val="7F8084"/>
                </a:solidFill>
                <a:latin typeface="Trebuchet MS"/>
                <a:cs typeface="Trebuchet MS"/>
              </a:rPr>
              <a:t>blend</a:t>
            </a:r>
            <a:r>
              <a:rPr sz="900" spc="-25" dirty="0">
                <a:solidFill>
                  <a:srgbClr val="7F8084"/>
                </a:solidFill>
                <a:latin typeface="Trebuchet MS"/>
                <a:cs typeface="Trebuchet MS"/>
              </a:rPr>
              <a:t> </a:t>
            </a:r>
            <a:r>
              <a:rPr sz="900" spc="50" dirty="0">
                <a:solidFill>
                  <a:srgbClr val="7F8084"/>
                </a:solidFill>
                <a:latin typeface="Trebuchet MS"/>
                <a:cs typeface="Trebuchet MS"/>
              </a:rPr>
              <a:t>of</a:t>
            </a:r>
            <a:r>
              <a:rPr sz="900" spc="-30" dirty="0">
                <a:solidFill>
                  <a:srgbClr val="7F8084"/>
                </a:solidFill>
                <a:latin typeface="Trebuchet MS"/>
                <a:cs typeface="Trebuchet MS"/>
              </a:rPr>
              <a:t> </a:t>
            </a:r>
            <a:r>
              <a:rPr sz="900" spc="80" dirty="0">
                <a:solidFill>
                  <a:srgbClr val="7F8084"/>
                </a:solidFill>
                <a:latin typeface="Trebuchet MS"/>
                <a:cs typeface="Trebuchet MS"/>
              </a:rPr>
              <a:t>assets</a:t>
            </a:r>
            <a:r>
              <a:rPr sz="900" spc="-25" dirty="0">
                <a:solidFill>
                  <a:srgbClr val="7F8084"/>
                </a:solidFill>
                <a:latin typeface="Trebuchet MS"/>
                <a:cs typeface="Trebuchet MS"/>
              </a:rPr>
              <a:t> </a:t>
            </a:r>
            <a:r>
              <a:rPr sz="900" spc="55" dirty="0">
                <a:solidFill>
                  <a:srgbClr val="7F8084"/>
                </a:solidFill>
                <a:latin typeface="Trebuchet MS"/>
                <a:cs typeface="Trebuchet MS"/>
              </a:rPr>
              <a:t>to</a:t>
            </a:r>
            <a:r>
              <a:rPr sz="900" spc="-30" dirty="0">
                <a:solidFill>
                  <a:srgbClr val="7F8084"/>
                </a:solidFill>
                <a:latin typeface="Trebuchet MS"/>
                <a:cs typeface="Trebuchet MS"/>
              </a:rPr>
              <a:t> </a:t>
            </a:r>
            <a:r>
              <a:rPr sz="900" spc="40" dirty="0">
                <a:solidFill>
                  <a:srgbClr val="7F8084"/>
                </a:solidFill>
                <a:latin typeface="Trebuchet MS"/>
                <a:cs typeface="Trebuchet MS"/>
              </a:rPr>
              <a:t>bring</a:t>
            </a:r>
            <a:r>
              <a:rPr sz="900" spc="-25" dirty="0">
                <a:solidFill>
                  <a:srgbClr val="7F8084"/>
                </a:solidFill>
                <a:latin typeface="Trebuchet MS"/>
                <a:cs typeface="Trebuchet MS"/>
              </a:rPr>
              <a:t> </a:t>
            </a:r>
            <a:r>
              <a:rPr sz="900" spc="55" dirty="0">
                <a:solidFill>
                  <a:srgbClr val="7F8084"/>
                </a:solidFill>
                <a:latin typeface="Trebuchet MS"/>
                <a:cs typeface="Trebuchet MS"/>
              </a:rPr>
              <a:t>to</a:t>
            </a:r>
            <a:r>
              <a:rPr sz="900" spc="-25" dirty="0">
                <a:solidFill>
                  <a:srgbClr val="7F8084"/>
                </a:solidFill>
                <a:latin typeface="Trebuchet MS"/>
                <a:cs typeface="Trebuchet MS"/>
              </a:rPr>
              <a:t> </a:t>
            </a:r>
            <a:r>
              <a:rPr sz="900" spc="40" dirty="0">
                <a:solidFill>
                  <a:srgbClr val="7F8084"/>
                </a:solidFill>
                <a:latin typeface="Trebuchet MS"/>
                <a:cs typeface="Trebuchet MS"/>
              </a:rPr>
              <a:t>the</a:t>
            </a:r>
            <a:r>
              <a:rPr sz="900" spc="-30" dirty="0">
                <a:solidFill>
                  <a:srgbClr val="7F8084"/>
                </a:solidFill>
                <a:latin typeface="Trebuchet MS"/>
                <a:cs typeface="Trebuchet MS"/>
              </a:rPr>
              <a:t> </a:t>
            </a:r>
            <a:r>
              <a:rPr sz="900" spc="40" dirty="0">
                <a:solidFill>
                  <a:srgbClr val="7F8084"/>
                </a:solidFill>
                <a:latin typeface="Trebuchet MS"/>
                <a:cs typeface="Trebuchet MS"/>
              </a:rPr>
              <a:t>table </a:t>
            </a:r>
            <a:r>
              <a:rPr sz="900" spc="-254" dirty="0">
                <a:solidFill>
                  <a:srgbClr val="7F8084"/>
                </a:solidFill>
                <a:latin typeface="Trebuchet MS"/>
                <a:cs typeface="Trebuchet MS"/>
              </a:rPr>
              <a:t> </a:t>
            </a:r>
            <a:r>
              <a:rPr sz="900" spc="55" dirty="0">
                <a:solidFill>
                  <a:srgbClr val="7F8084"/>
                </a:solidFill>
                <a:latin typeface="Trebuchet MS"/>
                <a:cs typeface="Trebuchet MS"/>
              </a:rPr>
              <a:t>to </a:t>
            </a:r>
            <a:r>
              <a:rPr sz="900" spc="20" dirty="0">
                <a:solidFill>
                  <a:srgbClr val="7F8084"/>
                </a:solidFill>
                <a:latin typeface="Trebuchet MS"/>
                <a:cs typeface="Trebuchet MS"/>
              </a:rPr>
              <a:t>drive </a:t>
            </a:r>
            <a:r>
              <a:rPr sz="900" spc="40" dirty="0">
                <a:solidFill>
                  <a:srgbClr val="7F8084"/>
                </a:solidFill>
                <a:latin typeface="Trebuchet MS"/>
                <a:cs typeface="Trebuchet MS"/>
              </a:rPr>
              <a:t>the </a:t>
            </a:r>
            <a:r>
              <a:rPr sz="900" spc="45" dirty="0">
                <a:solidFill>
                  <a:srgbClr val="7F8084"/>
                </a:solidFill>
                <a:latin typeface="Trebuchet MS"/>
                <a:cs typeface="Trebuchet MS"/>
              </a:rPr>
              <a:t>improvements </a:t>
            </a:r>
            <a:r>
              <a:rPr sz="900" spc="5" dirty="0">
                <a:solidFill>
                  <a:srgbClr val="7F8084"/>
                </a:solidFill>
                <a:latin typeface="Trebuchet MS"/>
                <a:cs typeface="Trebuchet MS"/>
              </a:rPr>
              <a:t>in </a:t>
            </a:r>
            <a:r>
              <a:rPr sz="900" spc="40" dirty="0">
                <a:solidFill>
                  <a:srgbClr val="7F8084"/>
                </a:solidFill>
                <a:latin typeface="Trebuchet MS"/>
                <a:cs typeface="Trebuchet MS"/>
              </a:rPr>
              <a:t>human, </a:t>
            </a:r>
            <a:r>
              <a:rPr sz="900" spc="35" dirty="0">
                <a:solidFill>
                  <a:srgbClr val="7F8084"/>
                </a:solidFill>
                <a:latin typeface="Trebuchet MS"/>
                <a:cs typeface="Trebuchet MS"/>
              </a:rPr>
              <a:t>social, </a:t>
            </a:r>
            <a:r>
              <a:rPr sz="900" spc="75" dirty="0">
                <a:solidFill>
                  <a:srgbClr val="7F8084"/>
                </a:solidFill>
                <a:latin typeface="Trebuchet MS"/>
                <a:cs typeface="Trebuchet MS"/>
              </a:rPr>
              <a:t>and </a:t>
            </a:r>
            <a:r>
              <a:rPr sz="900" spc="80" dirty="0">
                <a:solidFill>
                  <a:srgbClr val="7F8084"/>
                </a:solidFill>
                <a:latin typeface="Trebuchet MS"/>
                <a:cs typeface="Trebuchet MS"/>
              </a:rPr>
              <a:t> </a:t>
            </a:r>
            <a:r>
              <a:rPr sz="900" spc="65" dirty="0">
                <a:solidFill>
                  <a:srgbClr val="7F8084"/>
                </a:solidFill>
                <a:latin typeface="Trebuchet MS"/>
                <a:cs typeface="Trebuchet MS"/>
              </a:rPr>
              <a:t>economic</a:t>
            </a:r>
            <a:r>
              <a:rPr sz="900" spc="-35" dirty="0">
                <a:solidFill>
                  <a:srgbClr val="7F8084"/>
                </a:solidFill>
                <a:latin typeface="Trebuchet MS"/>
                <a:cs typeface="Trebuchet MS"/>
              </a:rPr>
              <a:t> </a:t>
            </a:r>
            <a:r>
              <a:rPr sz="900" spc="70" dirty="0">
                <a:solidFill>
                  <a:srgbClr val="7F8084"/>
                </a:solidFill>
                <a:latin typeface="Trebuchet MS"/>
                <a:cs typeface="Trebuchet MS"/>
              </a:rPr>
              <a:t>outcomes</a:t>
            </a:r>
            <a:r>
              <a:rPr sz="900" spc="-30" dirty="0">
                <a:solidFill>
                  <a:srgbClr val="7F8084"/>
                </a:solidFill>
                <a:latin typeface="Trebuchet MS"/>
                <a:cs typeface="Trebuchet MS"/>
              </a:rPr>
              <a:t> </a:t>
            </a:r>
            <a:r>
              <a:rPr sz="900" spc="50" dirty="0">
                <a:solidFill>
                  <a:srgbClr val="7F8084"/>
                </a:solidFill>
                <a:latin typeface="Trebuchet MS"/>
                <a:cs typeface="Trebuchet MS"/>
              </a:rPr>
              <a:t>that</a:t>
            </a:r>
            <a:r>
              <a:rPr sz="900" spc="-30" dirty="0">
                <a:solidFill>
                  <a:srgbClr val="7F8084"/>
                </a:solidFill>
                <a:latin typeface="Trebuchet MS"/>
                <a:cs typeface="Trebuchet MS"/>
              </a:rPr>
              <a:t> </a:t>
            </a:r>
            <a:r>
              <a:rPr sz="900" spc="45" dirty="0">
                <a:solidFill>
                  <a:srgbClr val="7F8084"/>
                </a:solidFill>
                <a:latin typeface="Trebuchet MS"/>
                <a:cs typeface="Trebuchet MS"/>
              </a:rPr>
              <a:t>are</a:t>
            </a:r>
            <a:r>
              <a:rPr sz="900" spc="-30" dirty="0">
                <a:solidFill>
                  <a:srgbClr val="7F8084"/>
                </a:solidFill>
                <a:latin typeface="Trebuchet MS"/>
                <a:cs typeface="Trebuchet MS"/>
              </a:rPr>
              <a:t> </a:t>
            </a:r>
            <a:r>
              <a:rPr sz="900" spc="100" dirty="0">
                <a:solidFill>
                  <a:srgbClr val="7F8084"/>
                </a:solidFill>
                <a:latin typeface="Trebuchet MS"/>
                <a:cs typeface="Trebuchet MS"/>
              </a:rPr>
              <a:t>so</a:t>
            </a:r>
            <a:r>
              <a:rPr sz="900" spc="-30" dirty="0">
                <a:solidFill>
                  <a:srgbClr val="7F8084"/>
                </a:solidFill>
                <a:latin typeface="Trebuchet MS"/>
                <a:cs typeface="Trebuchet MS"/>
              </a:rPr>
              <a:t> </a:t>
            </a:r>
            <a:r>
              <a:rPr sz="900" spc="55" dirty="0">
                <a:solidFill>
                  <a:srgbClr val="7F8084"/>
                </a:solidFill>
                <a:latin typeface="Trebuchet MS"/>
                <a:cs typeface="Trebuchet MS"/>
              </a:rPr>
              <a:t>badly</a:t>
            </a:r>
            <a:r>
              <a:rPr sz="900" spc="-30" dirty="0">
                <a:solidFill>
                  <a:srgbClr val="7F8084"/>
                </a:solidFill>
                <a:latin typeface="Trebuchet MS"/>
                <a:cs typeface="Trebuchet MS"/>
              </a:rPr>
              <a:t> </a:t>
            </a:r>
            <a:r>
              <a:rPr sz="900" spc="35" dirty="0">
                <a:solidFill>
                  <a:srgbClr val="7F8084"/>
                </a:solidFill>
                <a:latin typeface="Trebuchet MS"/>
                <a:cs typeface="Trebuchet MS"/>
              </a:rPr>
              <a:t>needed.</a:t>
            </a:r>
            <a:endParaRPr sz="900">
              <a:latin typeface="Trebuchet MS"/>
              <a:cs typeface="Trebuchet MS"/>
            </a:endParaRPr>
          </a:p>
          <a:p>
            <a:pPr marL="12700" marR="5080">
              <a:lnSpc>
                <a:spcPct val="111100"/>
              </a:lnSpc>
              <a:spcBef>
                <a:spcPts val="565"/>
              </a:spcBef>
            </a:pPr>
            <a:r>
              <a:rPr sz="900" spc="45" dirty="0">
                <a:solidFill>
                  <a:srgbClr val="7F8084"/>
                </a:solidFill>
                <a:latin typeface="Trebuchet MS"/>
                <a:cs typeface="Trebuchet MS"/>
              </a:rPr>
              <a:t>We </a:t>
            </a:r>
            <a:r>
              <a:rPr sz="900" spc="65" dirty="0">
                <a:solidFill>
                  <a:srgbClr val="7F8084"/>
                </a:solidFill>
                <a:latin typeface="Trebuchet MS"/>
                <a:cs typeface="Trebuchet MS"/>
              </a:rPr>
              <a:t>want </a:t>
            </a:r>
            <a:r>
              <a:rPr sz="900" spc="55" dirty="0">
                <a:solidFill>
                  <a:srgbClr val="7F8084"/>
                </a:solidFill>
                <a:latin typeface="Trebuchet MS"/>
                <a:cs typeface="Trebuchet MS"/>
              </a:rPr>
              <a:t>to </a:t>
            </a:r>
            <a:r>
              <a:rPr sz="900" spc="70" dirty="0">
                <a:solidFill>
                  <a:srgbClr val="7F8084"/>
                </a:solidFill>
                <a:latin typeface="Trebuchet MS"/>
                <a:cs typeface="Trebuchet MS"/>
              </a:rPr>
              <a:t>be </a:t>
            </a:r>
            <a:r>
              <a:rPr sz="900" spc="65" dirty="0">
                <a:solidFill>
                  <a:srgbClr val="7F8084"/>
                </a:solidFill>
                <a:latin typeface="Trebuchet MS"/>
                <a:cs typeface="Trebuchet MS"/>
              </a:rPr>
              <a:t>best </a:t>
            </a:r>
            <a:r>
              <a:rPr sz="900" spc="5" dirty="0">
                <a:solidFill>
                  <a:srgbClr val="7F8084"/>
                </a:solidFill>
                <a:latin typeface="Trebuchet MS"/>
                <a:cs typeface="Trebuchet MS"/>
              </a:rPr>
              <a:t>in </a:t>
            </a:r>
            <a:r>
              <a:rPr sz="900" spc="75" dirty="0">
                <a:solidFill>
                  <a:srgbClr val="7F8084"/>
                </a:solidFill>
                <a:latin typeface="Trebuchet MS"/>
                <a:cs typeface="Trebuchet MS"/>
              </a:rPr>
              <a:t>class </a:t>
            </a:r>
            <a:r>
              <a:rPr sz="900" spc="80" dirty="0">
                <a:solidFill>
                  <a:srgbClr val="7F8084"/>
                </a:solidFill>
                <a:latin typeface="Trebuchet MS"/>
                <a:cs typeface="Trebuchet MS"/>
              </a:rPr>
              <a:t>and </a:t>
            </a:r>
            <a:r>
              <a:rPr sz="900" spc="70" dirty="0">
                <a:solidFill>
                  <a:srgbClr val="7F8084"/>
                </a:solidFill>
                <a:latin typeface="Trebuchet MS"/>
                <a:cs typeface="Trebuchet MS"/>
              </a:rPr>
              <a:t>be </a:t>
            </a:r>
            <a:r>
              <a:rPr sz="900" spc="25" dirty="0">
                <a:solidFill>
                  <a:srgbClr val="7F8084"/>
                </a:solidFill>
                <a:latin typeface="Trebuchet MS"/>
                <a:cs typeface="Trebuchet MS"/>
              </a:rPr>
              <a:t>trailblazers </a:t>
            </a:r>
            <a:r>
              <a:rPr sz="900" dirty="0">
                <a:solidFill>
                  <a:srgbClr val="7F8084"/>
                </a:solidFill>
                <a:latin typeface="Trebuchet MS"/>
                <a:cs typeface="Trebuchet MS"/>
              </a:rPr>
              <a:t>in </a:t>
            </a:r>
            <a:r>
              <a:rPr sz="900" spc="5" dirty="0">
                <a:solidFill>
                  <a:srgbClr val="7F8084"/>
                </a:solidFill>
                <a:latin typeface="Trebuchet MS"/>
                <a:cs typeface="Trebuchet MS"/>
              </a:rPr>
              <a:t> </a:t>
            </a:r>
            <a:r>
              <a:rPr sz="900" spc="70" dirty="0">
                <a:solidFill>
                  <a:srgbClr val="7F8084"/>
                </a:solidFill>
                <a:latin typeface="Trebuchet MS"/>
                <a:cs typeface="Trebuchet MS"/>
              </a:rPr>
              <a:t>what</a:t>
            </a:r>
            <a:r>
              <a:rPr sz="900" spc="-35" dirty="0">
                <a:solidFill>
                  <a:srgbClr val="7F8084"/>
                </a:solidFill>
                <a:latin typeface="Trebuchet MS"/>
                <a:cs typeface="Trebuchet MS"/>
              </a:rPr>
              <a:t> </a:t>
            </a:r>
            <a:r>
              <a:rPr sz="900" spc="65" dirty="0">
                <a:solidFill>
                  <a:srgbClr val="7F8084"/>
                </a:solidFill>
                <a:latin typeface="Trebuchet MS"/>
                <a:cs typeface="Trebuchet MS"/>
              </a:rPr>
              <a:t>we</a:t>
            </a:r>
            <a:r>
              <a:rPr sz="900" spc="-35" dirty="0">
                <a:solidFill>
                  <a:srgbClr val="7F8084"/>
                </a:solidFill>
                <a:latin typeface="Trebuchet MS"/>
                <a:cs typeface="Trebuchet MS"/>
              </a:rPr>
              <a:t> </a:t>
            </a:r>
            <a:r>
              <a:rPr sz="900" spc="15" dirty="0">
                <a:solidFill>
                  <a:srgbClr val="7F8084"/>
                </a:solidFill>
                <a:latin typeface="Trebuchet MS"/>
                <a:cs typeface="Trebuchet MS"/>
              </a:rPr>
              <a:t>do.</a:t>
            </a:r>
            <a:r>
              <a:rPr sz="900" spc="215" dirty="0">
                <a:solidFill>
                  <a:srgbClr val="7F8084"/>
                </a:solidFill>
                <a:latin typeface="Trebuchet MS"/>
                <a:cs typeface="Trebuchet MS"/>
              </a:rPr>
              <a:t> </a:t>
            </a:r>
            <a:r>
              <a:rPr sz="900" spc="90" dirty="0">
                <a:solidFill>
                  <a:srgbClr val="7F8084"/>
                </a:solidFill>
                <a:latin typeface="Trebuchet MS"/>
                <a:cs typeface="Trebuchet MS"/>
              </a:rPr>
              <a:t>As</a:t>
            </a:r>
            <a:r>
              <a:rPr sz="900" spc="-30" dirty="0">
                <a:solidFill>
                  <a:srgbClr val="7F8084"/>
                </a:solidFill>
                <a:latin typeface="Trebuchet MS"/>
                <a:cs typeface="Trebuchet MS"/>
              </a:rPr>
              <a:t> </a:t>
            </a:r>
            <a:r>
              <a:rPr sz="900" spc="15" dirty="0">
                <a:solidFill>
                  <a:srgbClr val="7F8084"/>
                </a:solidFill>
                <a:latin typeface="Trebuchet MS"/>
                <a:cs typeface="Trebuchet MS"/>
              </a:rPr>
              <a:t>well</a:t>
            </a:r>
            <a:r>
              <a:rPr sz="900" spc="-35" dirty="0">
                <a:solidFill>
                  <a:srgbClr val="7F8084"/>
                </a:solidFill>
                <a:latin typeface="Trebuchet MS"/>
                <a:cs typeface="Trebuchet MS"/>
              </a:rPr>
              <a:t> </a:t>
            </a:r>
            <a:r>
              <a:rPr sz="900" spc="110" dirty="0">
                <a:solidFill>
                  <a:srgbClr val="7F8084"/>
                </a:solidFill>
                <a:latin typeface="Trebuchet MS"/>
                <a:cs typeface="Trebuchet MS"/>
              </a:rPr>
              <a:t>as</a:t>
            </a:r>
            <a:r>
              <a:rPr sz="900" spc="-30" dirty="0">
                <a:solidFill>
                  <a:srgbClr val="7F8084"/>
                </a:solidFill>
                <a:latin typeface="Trebuchet MS"/>
                <a:cs typeface="Trebuchet MS"/>
              </a:rPr>
              <a:t> </a:t>
            </a:r>
            <a:r>
              <a:rPr sz="900" spc="40" dirty="0">
                <a:solidFill>
                  <a:srgbClr val="7F8084"/>
                </a:solidFill>
                <a:latin typeface="Trebuchet MS"/>
                <a:cs typeface="Trebuchet MS"/>
              </a:rPr>
              <a:t>our</a:t>
            </a:r>
            <a:r>
              <a:rPr sz="900" spc="-35" dirty="0">
                <a:solidFill>
                  <a:srgbClr val="7F8084"/>
                </a:solidFill>
                <a:latin typeface="Trebuchet MS"/>
                <a:cs typeface="Trebuchet MS"/>
              </a:rPr>
              <a:t> </a:t>
            </a:r>
            <a:r>
              <a:rPr sz="900" spc="75" dirty="0">
                <a:solidFill>
                  <a:srgbClr val="7F8084"/>
                </a:solidFill>
                <a:latin typeface="Trebuchet MS"/>
                <a:cs typeface="Trebuchet MS"/>
              </a:rPr>
              <a:t>own</a:t>
            </a:r>
            <a:r>
              <a:rPr sz="900" spc="-35" dirty="0">
                <a:solidFill>
                  <a:srgbClr val="7F8084"/>
                </a:solidFill>
                <a:latin typeface="Trebuchet MS"/>
                <a:cs typeface="Trebuchet MS"/>
              </a:rPr>
              <a:t> </a:t>
            </a:r>
            <a:r>
              <a:rPr sz="900" spc="25" dirty="0">
                <a:solidFill>
                  <a:srgbClr val="7F8084"/>
                </a:solidFill>
                <a:latin typeface="Trebuchet MS"/>
                <a:cs typeface="Trebuchet MS"/>
              </a:rPr>
              <a:t>metrics,</a:t>
            </a:r>
            <a:r>
              <a:rPr sz="900" spc="-30" dirty="0">
                <a:solidFill>
                  <a:srgbClr val="7F8084"/>
                </a:solidFill>
                <a:latin typeface="Trebuchet MS"/>
                <a:cs typeface="Trebuchet MS"/>
              </a:rPr>
              <a:t> </a:t>
            </a:r>
            <a:r>
              <a:rPr sz="900" spc="45" dirty="0">
                <a:solidFill>
                  <a:srgbClr val="7F8084"/>
                </a:solidFill>
                <a:latin typeface="Trebuchet MS"/>
                <a:cs typeface="Trebuchet MS"/>
              </a:rPr>
              <a:t>evaluations </a:t>
            </a:r>
            <a:r>
              <a:rPr sz="900" spc="-254" dirty="0">
                <a:solidFill>
                  <a:srgbClr val="7F8084"/>
                </a:solidFill>
                <a:latin typeface="Trebuchet MS"/>
                <a:cs typeface="Trebuchet MS"/>
              </a:rPr>
              <a:t> </a:t>
            </a:r>
            <a:r>
              <a:rPr sz="900" spc="80" dirty="0">
                <a:solidFill>
                  <a:srgbClr val="7F8084"/>
                </a:solidFill>
                <a:latin typeface="Trebuchet MS"/>
                <a:cs typeface="Trebuchet MS"/>
              </a:rPr>
              <a:t>and </a:t>
            </a:r>
            <a:r>
              <a:rPr sz="900" spc="45" dirty="0">
                <a:solidFill>
                  <a:srgbClr val="7F8084"/>
                </a:solidFill>
                <a:latin typeface="Trebuchet MS"/>
                <a:cs typeface="Trebuchet MS"/>
              </a:rPr>
              <a:t>measures, </a:t>
            </a:r>
            <a:r>
              <a:rPr sz="900" spc="65" dirty="0">
                <a:solidFill>
                  <a:srgbClr val="7F8084"/>
                </a:solidFill>
                <a:latin typeface="Trebuchet MS"/>
                <a:cs typeface="Trebuchet MS"/>
              </a:rPr>
              <a:t>we </a:t>
            </a:r>
            <a:r>
              <a:rPr sz="900" dirty="0">
                <a:solidFill>
                  <a:srgbClr val="7F8084"/>
                </a:solidFill>
                <a:latin typeface="Trebuchet MS"/>
                <a:cs typeface="Trebuchet MS"/>
              </a:rPr>
              <a:t>will </a:t>
            </a:r>
            <a:r>
              <a:rPr sz="900" spc="65" dirty="0">
                <a:solidFill>
                  <a:srgbClr val="7F8084"/>
                </a:solidFill>
                <a:latin typeface="Trebuchet MS"/>
                <a:cs typeface="Trebuchet MS"/>
              </a:rPr>
              <a:t>use </a:t>
            </a:r>
            <a:r>
              <a:rPr sz="900" spc="45" dirty="0">
                <a:solidFill>
                  <a:srgbClr val="7F8084"/>
                </a:solidFill>
                <a:latin typeface="Trebuchet MS"/>
                <a:cs typeface="Trebuchet MS"/>
              </a:rPr>
              <a:t>Investors </a:t>
            </a:r>
            <a:r>
              <a:rPr sz="900" spc="5" dirty="0">
                <a:solidFill>
                  <a:srgbClr val="7F8084"/>
                </a:solidFill>
                <a:latin typeface="Trebuchet MS"/>
                <a:cs typeface="Trebuchet MS"/>
              </a:rPr>
              <a:t>in </a:t>
            </a:r>
            <a:r>
              <a:rPr sz="900" spc="40" dirty="0">
                <a:solidFill>
                  <a:srgbClr val="7F8084"/>
                </a:solidFill>
                <a:latin typeface="Trebuchet MS"/>
                <a:cs typeface="Trebuchet MS"/>
              </a:rPr>
              <a:t>People </a:t>
            </a:r>
            <a:r>
              <a:rPr sz="900" spc="75" dirty="0">
                <a:solidFill>
                  <a:srgbClr val="7F8084"/>
                </a:solidFill>
                <a:latin typeface="Trebuchet MS"/>
                <a:cs typeface="Trebuchet MS"/>
              </a:rPr>
              <a:t>and </a:t>
            </a:r>
            <a:r>
              <a:rPr sz="900" spc="80" dirty="0">
                <a:solidFill>
                  <a:srgbClr val="7F8084"/>
                </a:solidFill>
                <a:latin typeface="Trebuchet MS"/>
                <a:cs typeface="Trebuchet MS"/>
              </a:rPr>
              <a:t> EFQM </a:t>
            </a:r>
            <a:r>
              <a:rPr sz="900" spc="55" dirty="0">
                <a:solidFill>
                  <a:srgbClr val="7F8084"/>
                </a:solidFill>
                <a:latin typeface="Trebuchet MS"/>
                <a:cs typeface="Trebuchet MS"/>
              </a:rPr>
              <a:t>to </a:t>
            </a:r>
            <a:r>
              <a:rPr sz="900" spc="45" dirty="0">
                <a:solidFill>
                  <a:srgbClr val="7F8084"/>
                </a:solidFill>
                <a:latin typeface="Trebuchet MS"/>
                <a:cs typeface="Trebuchet MS"/>
              </a:rPr>
              <a:t>ensure </a:t>
            </a:r>
            <a:r>
              <a:rPr sz="900" spc="65" dirty="0">
                <a:solidFill>
                  <a:srgbClr val="7F8084"/>
                </a:solidFill>
                <a:latin typeface="Trebuchet MS"/>
                <a:cs typeface="Trebuchet MS"/>
              </a:rPr>
              <a:t>we </a:t>
            </a:r>
            <a:r>
              <a:rPr sz="900" spc="45" dirty="0">
                <a:solidFill>
                  <a:srgbClr val="7F8084"/>
                </a:solidFill>
                <a:latin typeface="Trebuchet MS"/>
                <a:cs typeface="Trebuchet MS"/>
              </a:rPr>
              <a:t>are </a:t>
            </a:r>
            <a:r>
              <a:rPr sz="900" spc="30" dirty="0">
                <a:solidFill>
                  <a:srgbClr val="7F8084"/>
                </a:solidFill>
                <a:latin typeface="Trebuchet MS"/>
                <a:cs typeface="Trebuchet MS"/>
              </a:rPr>
              <a:t>planning, </a:t>
            </a:r>
            <a:r>
              <a:rPr sz="900" spc="20" dirty="0">
                <a:solidFill>
                  <a:srgbClr val="7F8084"/>
                </a:solidFill>
                <a:latin typeface="Trebuchet MS"/>
                <a:cs typeface="Trebuchet MS"/>
              </a:rPr>
              <a:t>delivering </a:t>
            </a:r>
            <a:r>
              <a:rPr sz="900" spc="75" dirty="0">
                <a:solidFill>
                  <a:srgbClr val="7F8084"/>
                </a:solidFill>
                <a:latin typeface="Trebuchet MS"/>
                <a:cs typeface="Trebuchet MS"/>
              </a:rPr>
              <a:t>and </a:t>
            </a:r>
            <a:r>
              <a:rPr sz="900" spc="80" dirty="0">
                <a:solidFill>
                  <a:srgbClr val="7F8084"/>
                </a:solidFill>
                <a:latin typeface="Trebuchet MS"/>
                <a:cs typeface="Trebuchet MS"/>
              </a:rPr>
              <a:t> </a:t>
            </a:r>
            <a:r>
              <a:rPr sz="900" spc="35" dirty="0">
                <a:solidFill>
                  <a:srgbClr val="7F8084"/>
                </a:solidFill>
                <a:latin typeface="Trebuchet MS"/>
                <a:cs typeface="Trebuchet MS"/>
              </a:rPr>
              <a:t>continually</a:t>
            </a:r>
            <a:r>
              <a:rPr sz="900" spc="-35" dirty="0">
                <a:solidFill>
                  <a:srgbClr val="7F8084"/>
                </a:solidFill>
                <a:latin typeface="Trebuchet MS"/>
                <a:cs typeface="Trebuchet MS"/>
              </a:rPr>
              <a:t> </a:t>
            </a:r>
            <a:r>
              <a:rPr sz="900" spc="25" dirty="0">
                <a:solidFill>
                  <a:srgbClr val="7F8084"/>
                </a:solidFill>
                <a:latin typeface="Trebuchet MS"/>
                <a:cs typeface="Trebuchet MS"/>
              </a:rPr>
              <a:t>improving.</a:t>
            </a:r>
            <a:endParaRPr sz="900">
              <a:latin typeface="Trebuchet MS"/>
              <a:cs typeface="Trebuchet MS"/>
            </a:endParaRPr>
          </a:p>
        </p:txBody>
      </p:sp>
      <p:sp>
        <p:nvSpPr>
          <p:cNvPr id="10" name="object 10"/>
          <p:cNvSpPr txBox="1">
            <a:spLocks noGrp="1"/>
          </p:cNvSpPr>
          <p:nvPr>
            <p:ph type="title"/>
          </p:nvPr>
        </p:nvSpPr>
        <p:spPr>
          <a:xfrm>
            <a:off x="3782100" y="445253"/>
            <a:ext cx="2995930" cy="482600"/>
          </a:xfrm>
          <a:prstGeom prst="rect">
            <a:avLst/>
          </a:prstGeom>
        </p:spPr>
        <p:txBody>
          <a:bodyPr vert="horz" wrap="square" lIns="0" tIns="12700" rIns="0" bIns="0" rtlCol="0">
            <a:spAutoFit/>
          </a:bodyPr>
          <a:lstStyle/>
          <a:p>
            <a:pPr marL="12700">
              <a:lnSpc>
                <a:spcPct val="100000"/>
              </a:lnSpc>
              <a:spcBef>
                <a:spcPts val="100"/>
              </a:spcBef>
            </a:pPr>
            <a:r>
              <a:rPr sz="3000" b="1" spc="-185" dirty="0">
                <a:solidFill>
                  <a:srgbClr val="46A9D6"/>
                </a:solidFill>
                <a:latin typeface="Lucida Sans"/>
                <a:cs typeface="Lucida Sans"/>
              </a:rPr>
              <a:t>Ou</a:t>
            </a:r>
            <a:r>
              <a:rPr sz="3000" b="1" spc="-60" dirty="0">
                <a:solidFill>
                  <a:srgbClr val="46A9D6"/>
                </a:solidFill>
                <a:latin typeface="Lucida Sans"/>
                <a:cs typeface="Lucida Sans"/>
              </a:rPr>
              <a:t>r</a:t>
            </a:r>
            <a:r>
              <a:rPr sz="3000" b="1" spc="-345" dirty="0">
                <a:solidFill>
                  <a:srgbClr val="46A9D6"/>
                </a:solidFill>
                <a:latin typeface="Lucida Sans"/>
                <a:cs typeface="Lucida Sans"/>
              </a:rPr>
              <a:t> </a:t>
            </a:r>
            <a:r>
              <a:rPr sz="3000" b="1" spc="-170" dirty="0">
                <a:solidFill>
                  <a:srgbClr val="46A9D6"/>
                </a:solidFill>
                <a:latin typeface="Lucida Sans"/>
                <a:cs typeface="Lucida Sans"/>
              </a:rPr>
              <a:t>Futu</a:t>
            </a:r>
            <a:r>
              <a:rPr sz="3000" b="1" spc="-210" dirty="0">
                <a:solidFill>
                  <a:srgbClr val="46A9D6"/>
                </a:solidFill>
                <a:latin typeface="Lucida Sans"/>
                <a:cs typeface="Lucida Sans"/>
              </a:rPr>
              <a:t>r</a:t>
            </a:r>
            <a:r>
              <a:rPr sz="3000" b="1" spc="65" dirty="0">
                <a:solidFill>
                  <a:srgbClr val="46A9D6"/>
                </a:solidFill>
                <a:latin typeface="Lucida Sans"/>
                <a:cs typeface="Lucida Sans"/>
              </a:rPr>
              <a:t>e</a:t>
            </a:r>
            <a:r>
              <a:rPr sz="3000" b="1" spc="-345" dirty="0">
                <a:solidFill>
                  <a:srgbClr val="46A9D6"/>
                </a:solidFill>
                <a:latin typeface="Lucida Sans"/>
                <a:cs typeface="Lucida Sans"/>
              </a:rPr>
              <a:t> </a:t>
            </a:r>
            <a:r>
              <a:rPr sz="3000" b="1" spc="-125" dirty="0">
                <a:solidFill>
                  <a:srgbClr val="46A9D6"/>
                </a:solidFill>
                <a:latin typeface="Lucida Sans"/>
                <a:cs typeface="Lucida Sans"/>
              </a:rPr>
              <a:t>P</a:t>
            </a:r>
            <a:r>
              <a:rPr sz="3000" b="1" spc="-155" dirty="0">
                <a:solidFill>
                  <a:srgbClr val="46A9D6"/>
                </a:solidFill>
                <a:latin typeface="Lucida Sans"/>
                <a:cs typeface="Lucida Sans"/>
              </a:rPr>
              <a:t>l</a:t>
            </a:r>
            <a:r>
              <a:rPr sz="3000" b="1" spc="-130" dirty="0">
                <a:solidFill>
                  <a:srgbClr val="46A9D6"/>
                </a:solidFill>
                <a:latin typeface="Lucida Sans"/>
                <a:cs typeface="Lucida Sans"/>
              </a:rPr>
              <a:t>ans</a:t>
            </a:r>
            <a:endParaRPr sz="3000">
              <a:latin typeface="Lucida Sans"/>
              <a:cs typeface="Lucida Sans"/>
            </a:endParaRPr>
          </a:p>
        </p:txBody>
      </p:sp>
      <p:sp>
        <p:nvSpPr>
          <p:cNvPr id="11" name="object 11"/>
          <p:cNvSpPr txBox="1"/>
          <p:nvPr/>
        </p:nvSpPr>
        <p:spPr>
          <a:xfrm>
            <a:off x="3782100" y="1390779"/>
            <a:ext cx="5563235" cy="711200"/>
          </a:xfrm>
          <a:prstGeom prst="rect">
            <a:avLst/>
          </a:prstGeom>
        </p:spPr>
        <p:txBody>
          <a:bodyPr vert="horz" wrap="square" lIns="0" tIns="12700" rIns="0" bIns="0" rtlCol="0">
            <a:spAutoFit/>
          </a:bodyPr>
          <a:lstStyle/>
          <a:p>
            <a:pPr marL="12700" marR="5080">
              <a:lnSpc>
                <a:spcPct val="100000"/>
              </a:lnSpc>
              <a:spcBef>
                <a:spcPts val="100"/>
              </a:spcBef>
            </a:pPr>
            <a:r>
              <a:rPr sz="1500" spc="20" dirty="0">
                <a:solidFill>
                  <a:srgbClr val="686B6F"/>
                </a:solidFill>
                <a:latin typeface="Trebuchet MS"/>
                <a:cs typeface="Trebuchet MS"/>
              </a:rPr>
              <a:t>W</a:t>
            </a:r>
            <a:r>
              <a:rPr sz="1500" spc="95" dirty="0">
                <a:solidFill>
                  <a:srgbClr val="686B6F"/>
                </a:solidFill>
                <a:latin typeface="Trebuchet MS"/>
                <a:cs typeface="Trebuchet MS"/>
              </a:rPr>
              <a:t>e</a:t>
            </a:r>
            <a:r>
              <a:rPr sz="1500" spc="-140" dirty="0">
                <a:solidFill>
                  <a:srgbClr val="686B6F"/>
                </a:solidFill>
                <a:latin typeface="Trebuchet MS"/>
                <a:cs typeface="Trebuchet MS"/>
              </a:rPr>
              <a:t> </a:t>
            </a:r>
            <a:r>
              <a:rPr sz="1500" spc="45" dirty="0">
                <a:solidFill>
                  <a:srgbClr val="686B6F"/>
                </a:solidFill>
                <a:latin typeface="Trebuchet MS"/>
                <a:cs typeface="Trebuchet MS"/>
              </a:rPr>
              <a:t>nee</a:t>
            </a:r>
            <a:r>
              <a:rPr sz="1500" spc="110" dirty="0">
                <a:solidFill>
                  <a:srgbClr val="686B6F"/>
                </a:solidFill>
                <a:latin typeface="Trebuchet MS"/>
                <a:cs typeface="Trebuchet MS"/>
              </a:rPr>
              <a:t>d</a:t>
            </a:r>
            <a:r>
              <a:rPr sz="1500" spc="-140" dirty="0">
                <a:solidFill>
                  <a:srgbClr val="686B6F"/>
                </a:solidFill>
                <a:latin typeface="Trebuchet MS"/>
                <a:cs typeface="Trebuchet MS"/>
              </a:rPr>
              <a:t> </a:t>
            </a:r>
            <a:r>
              <a:rPr sz="1500" spc="25" dirty="0">
                <a:solidFill>
                  <a:srgbClr val="686B6F"/>
                </a:solidFill>
                <a:latin typeface="Trebuchet MS"/>
                <a:cs typeface="Trebuchet MS"/>
              </a:rPr>
              <a:t>t</a:t>
            </a:r>
            <a:r>
              <a:rPr sz="1500" spc="114" dirty="0">
                <a:solidFill>
                  <a:srgbClr val="686B6F"/>
                </a:solidFill>
                <a:latin typeface="Trebuchet MS"/>
                <a:cs typeface="Trebuchet MS"/>
              </a:rPr>
              <a:t>o</a:t>
            </a:r>
            <a:r>
              <a:rPr sz="1500" spc="-140" dirty="0">
                <a:solidFill>
                  <a:srgbClr val="686B6F"/>
                </a:solidFill>
                <a:latin typeface="Trebuchet MS"/>
                <a:cs typeface="Trebuchet MS"/>
              </a:rPr>
              <a:t> </a:t>
            </a:r>
            <a:r>
              <a:rPr sz="1500" spc="-15" dirty="0">
                <a:solidFill>
                  <a:srgbClr val="686B6F"/>
                </a:solidFill>
                <a:latin typeface="Trebuchet MS"/>
                <a:cs typeface="Trebuchet MS"/>
              </a:rPr>
              <a:t>bui</a:t>
            </a:r>
            <a:r>
              <a:rPr sz="1500" spc="-55" dirty="0">
                <a:solidFill>
                  <a:srgbClr val="686B6F"/>
                </a:solidFill>
                <a:latin typeface="Trebuchet MS"/>
                <a:cs typeface="Trebuchet MS"/>
              </a:rPr>
              <a:t>l</a:t>
            </a:r>
            <a:r>
              <a:rPr sz="1500" spc="145" dirty="0">
                <a:solidFill>
                  <a:srgbClr val="686B6F"/>
                </a:solidFill>
                <a:latin typeface="Trebuchet MS"/>
                <a:cs typeface="Trebuchet MS"/>
              </a:rPr>
              <a:t>d</a:t>
            </a:r>
            <a:r>
              <a:rPr sz="1500" spc="-140" dirty="0">
                <a:solidFill>
                  <a:srgbClr val="686B6F"/>
                </a:solidFill>
                <a:latin typeface="Trebuchet MS"/>
                <a:cs typeface="Trebuchet MS"/>
              </a:rPr>
              <a:t> </a:t>
            </a:r>
            <a:r>
              <a:rPr sz="1500" spc="70" dirty="0">
                <a:solidFill>
                  <a:srgbClr val="686B6F"/>
                </a:solidFill>
                <a:latin typeface="Trebuchet MS"/>
                <a:cs typeface="Trebuchet MS"/>
              </a:rPr>
              <a:t>o</a:t>
            </a:r>
            <a:r>
              <a:rPr sz="1500" spc="130" dirty="0">
                <a:solidFill>
                  <a:srgbClr val="686B6F"/>
                </a:solidFill>
                <a:latin typeface="Trebuchet MS"/>
                <a:cs typeface="Trebuchet MS"/>
              </a:rPr>
              <a:t>n</a:t>
            </a:r>
            <a:r>
              <a:rPr sz="1500" spc="-140" dirty="0">
                <a:solidFill>
                  <a:srgbClr val="686B6F"/>
                </a:solidFill>
                <a:latin typeface="Trebuchet MS"/>
                <a:cs typeface="Trebuchet MS"/>
              </a:rPr>
              <a:t> </a:t>
            </a:r>
            <a:r>
              <a:rPr sz="1500" spc="30" dirty="0">
                <a:solidFill>
                  <a:srgbClr val="686B6F"/>
                </a:solidFill>
                <a:latin typeface="Trebuchet MS"/>
                <a:cs typeface="Trebuchet MS"/>
              </a:rPr>
              <a:t>ou</a:t>
            </a:r>
            <a:r>
              <a:rPr sz="1500" spc="65" dirty="0">
                <a:solidFill>
                  <a:srgbClr val="686B6F"/>
                </a:solidFill>
                <a:latin typeface="Trebuchet MS"/>
                <a:cs typeface="Trebuchet MS"/>
              </a:rPr>
              <a:t>r</a:t>
            </a:r>
            <a:r>
              <a:rPr sz="1500" spc="-140" dirty="0">
                <a:solidFill>
                  <a:srgbClr val="686B6F"/>
                </a:solidFill>
                <a:latin typeface="Trebuchet MS"/>
                <a:cs typeface="Trebuchet MS"/>
              </a:rPr>
              <a:t> </a:t>
            </a:r>
            <a:r>
              <a:rPr sz="1500" spc="35" dirty="0">
                <a:solidFill>
                  <a:srgbClr val="686B6F"/>
                </a:solidFill>
                <a:latin typeface="Trebuchet MS"/>
                <a:cs typeface="Trebuchet MS"/>
              </a:rPr>
              <a:t>p</a:t>
            </a:r>
            <a:r>
              <a:rPr sz="1500" spc="-20" dirty="0">
                <a:solidFill>
                  <a:srgbClr val="686B6F"/>
                </a:solidFill>
                <a:latin typeface="Trebuchet MS"/>
                <a:cs typeface="Trebuchet MS"/>
              </a:rPr>
              <a:t>r</a:t>
            </a:r>
            <a:r>
              <a:rPr sz="1500" spc="85" dirty="0">
                <a:solidFill>
                  <a:srgbClr val="686B6F"/>
                </a:solidFill>
                <a:latin typeface="Trebuchet MS"/>
                <a:cs typeface="Trebuchet MS"/>
              </a:rPr>
              <a:t>og</a:t>
            </a:r>
            <a:r>
              <a:rPr sz="1500" spc="20" dirty="0">
                <a:solidFill>
                  <a:srgbClr val="686B6F"/>
                </a:solidFill>
                <a:latin typeface="Trebuchet MS"/>
                <a:cs typeface="Trebuchet MS"/>
              </a:rPr>
              <a:t>r</a:t>
            </a:r>
            <a:r>
              <a:rPr sz="1500" spc="40" dirty="0">
                <a:solidFill>
                  <a:srgbClr val="686B6F"/>
                </a:solidFill>
                <a:latin typeface="Trebuchet MS"/>
                <a:cs typeface="Trebuchet MS"/>
              </a:rPr>
              <a:t>essi</a:t>
            </a:r>
            <a:r>
              <a:rPr sz="1500" spc="25" dirty="0">
                <a:solidFill>
                  <a:srgbClr val="686B6F"/>
                </a:solidFill>
                <a:latin typeface="Trebuchet MS"/>
                <a:cs typeface="Trebuchet MS"/>
              </a:rPr>
              <a:t>v</a:t>
            </a:r>
            <a:r>
              <a:rPr sz="1500" spc="95" dirty="0">
                <a:solidFill>
                  <a:srgbClr val="686B6F"/>
                </a:solidFill>
                <a:latin typeface="Trebuchet MS"/>
                <a:cs typeface="Trebuchet MS"/>
              </a:rPr>
              <a:t>e</a:t>
            </a:r>
            <a:r>
              <a:rPr sz="1500" spc="-140" dirty="0">
                <a:solidFill>
                  <a:srgbClr val="686B6F"/>
                </a:solidFill>
                <a:latin typeface="Trebuchet MS"/>
                <a:cs typeface="Trebuchet MS"/>
              </a:rPr>
              <a:t> </a:t>
            </a:r>
            <a:r>
              <a:rPr sz="1500" spc="25" dirty="0">
                <a:solidFill>
                  <a:srgbClr val="686B6F"/>
                </a:solidFill>
                <a:latin typeface="Trebuchet MS"/>
                <a:cs typeface="Trebuchet MS"/>
              </a:rPr>
              <a:t>staff-sid</a:t>
            </a:r>
            <a:r>
              <a:rPr sz="1500" spc="114" dirty="0">
                <a:solidFill>
                  <a:srgbClr val="686B6F"/>
                </a:solidFill>
                <a:latin typeface="Trebuchet MS"/>
                <a:cs typeface="Trebuchet MS"/>
              </a:rPr>
              <a:t>e</a:t>
            </a:r>
            <a:r>
              <a:rPr sz="1500" spc="-140" dirty="0">
                <a:solidFill>
                  <a:srgbClr val="686B6F"/>
                </a:solidFill>
                <a:latin typeface="Trebuchet MS"/>
                <a:cs typeface="Trebuchet MS"/>
              </a:rPr>
              <a:t> </a:t>
            </a:r>
            <a:r>
              <a:rPr sz="1500" spc="-80" dirty="0">
                <a:solidFill>
                  <a:srgbClr val="686B6F"/>
                </a:solidFill>
                <a:latin typeface="Trebuchet MS"/>
                <a:cs typeface="Trebuchet MS"/>
              </a:rPr>
              <a:t>r</a:t>
            </a:r>
            <a:r>
              <a:rPr sz="1500" dirty="0">
                <a:solidFill>
                  <a:srgbClr val="686B6F"/>
                </a:solidFill>
                <a:latin typeface="Trebuchet MS"/>
                <a:cs typeface="Trebuchet MS"/>
              </a:rPr>
              <a:t>e</a:t>
            </a:r>
            <a:r>
              <a:rPr sz="1500" spc="-100" dirty="0">
                <a:solidFill>
                  <a:srgbClr val="686B6F"/>
                </a:solidFill>
                <a:latin typeface="Trebuchet MS"/>
                <a:cs typeface="Trebuchet MS"/>
              </a:rPr>
              <a:t>l</a:t>
            </a:r>
            <a:r>
              <a:rPr sz="1500" spc="45" dirty="0">
                <a:solidFill>
                  <a:srgbClr val="686B6F"/>
                </a:solidFill>
                <a:latin typeface="Trebuchet MS"/>
                <a:cs typeface="Trebuchet MS"/>
              </a:rPr>
              <a:t>ationship</a:t>
            </a:r>
            <a:r>
              <a:rPr sz="1500" spc="-10" dirty="0">
                <a:solidFill>
                  <a:srgbClr val="686B6F"/>
                </a:solidFill>
                <a:latin typeface="Trebuchet MS"/>
                <a:cs typeface="Trebuchet MS"/>
              </a:rPr>
              <a:t>s</a:t>
            </a:r>
            <a:r>
              <a:rPr sz="1500" spc="-135" dirty="0">
                <a:solidFill>
                  <a:srgbClr val="686B6F"/>
                </a:solidFill>
                <a:latin typeface="Trebuchet MS"/>
                <a:cs typeface="Trebuchet MS"/>
              </a:rPr>
              <a:t>,  </a:t>
            </a:r>
            <a:r>
              <a:rPr sz="1500" spc="20" dirty="0">
                <a:solidFill>
                  <a:srgbClr val="686B6F"/>
                </a:solidFill>
                <a:latin typeface="Trebuchet MS"/>
                <a:cs typeface="Trebuchet MS"/>
              </a:rPr>
              <a:t>refreshing</a:t>
            </a:r>
            <a:r>
              <a:rPr sz="1500" spc="-140" dirty="0">
                <a:solidFill>
                  <a:srgbClr val="686B6F"/>
                </a:solidFill>
                <a:latin typeface="Trebuchet MS"/>
                <a:cs typeface="Trebuchet MS"/>
              </a:rPr>
              <a:t> </a:t>
            </a:r>
            <a:r>
              <a:rPr sz="1500" spc="45" dirty="0">
                <a:solidFill>
                  <a:srgbClr val="686B6F"/>
                </a:solidFill>
                <a:latin typeface="Trebuchet MS"/>
                <a:cs typeface="Trebuchet MS"/>
              </a:rPr>
              <a:t>our</a:t>
            </a:r>
            <a:r>
              <a:rPr sz="1500" spc="-135" dirty="0">
                <a:solidFill>
                  <a:srgbClr val="686B6F"/>
                </a:solidFill>
                <a:latin typeface="Trebuchet MS"/>
                <a:cs typeface="Trebuchet MS"/>
              </a:rPr>
              <a:t> </a:t>
            </a:r>
            <a:r>
              <a:rPr sz="1500" spc="35" dirty="0">
                <a:solidFill>
                  <a:srgbClr val="686B6F"/>
                </a:solidFill>
                <a:latin typeface="Trebuchet MS"/>
                <a:cs typeface="Trebuchet MS"/>
              </a:rPr>
              <a:t>job</a:t>
            </a:r>
            <a:r>
              <a:rPr sz="1500" spc="-135" dirty="0">
                <a:solidFill>
                  <a:srgbClr val="686B6F"/>
                </a:solidFill>
                <a:latin typeface="Trebuchet MS"/>
                <a:cs typeface="Trebuchet MS"/>
              </a:rPr>
              <a:t> </a:t>
            </a:r>
            <a:r>
              <a:rPr sz="1500" spc="25" dirty="0">
                <a:solidFill>
                  <a:srgbClr val="686B6F"/>
                </a:solidFill>
                <a:latin typeface="Trebuchet MS"/>
                <a:cs typeface="Trebuchet MS"/>
              </a:rPr>
              <a:t>evaluation</a:t>
            </a:r>
            <a:r>
              <a:rPr sz="1500" spc="-135" dirty="0">
                <a:solidFill>
                  <a:srgbClr val="686B6F"/>
                </a:solidFill>
                <a:latin typeface="Trebuchet MS"/>
                <a:cs typeface="Trebuchet MS"/>
              </a:rPr>
              <a:t> </a:t>
            </a:r>
            <a:r>
              <a:rPr sz="1500" spc="90" dirty="0">
                <a:solidFill>
                  <a:srgbClr val="686B6F"/>
                </a:solidFill>
                <a:latin typeface="Trebuchet MS"/>
                <a:cs typeface="Trebuchet MS"/>
              </a:rPr>
              <a:t>scheme</a:t>
            </a:r>
            <a:r>
              <a:rPr sz="1500" spc="-135" dirty="0">
                <a:solidFill>
                  <a:srgbClr val="686B6F"/>
                </a:solidFill>
                <a:latin typeface="Trebuchet MS"/>
                <a:cs typeface="Trebuchet MS"/>
              </a:rPr>
              <a:t> </a:t>
            </a:r>
            <a:r>
              <a:rPr sz="1500" spc="105" dirty="0">
                <a:solidFill>
                  <a:srgbClr val="686B6F"/>
                </a:solidFill>
                <a:latin typeface="Trebuchet MS"/>
                <a:cs typeface="Trebuchet MS"/>
              </a:rPr>
              <a:t>and</a:t>
            </a:r>
            <a:r>
              <a:rPr sz="1500" spc="-140" dirty="0">
                <a:solidFill>
                  <a:srgbClr val="686B6F"/>
                </a:solidFill>
                <a:latin typeface="Trebuchet MS"/>
                <a:cs typeface="Trebuchet MS"/>
              </a:rPr>
              <a:t> </a:t>
            </a:r>
            <a:r>
              <a:rPr sz="1500" spc="60" dirty="0">
                <a:solidFill>
                  <a:srgbClr val="686B6F"/>
                </a:solidFill>
                <a:latin typeface="Trebuchet MS"/>
                <a:cs typeface="Trebuchet MS"/>
              </a:rPr>
              <a:t>making</a:t>
            </a:r>
            <a:r>
              <a:rPr sz="1500" spc="-135" dirty="0">
                <a:solidFill>
                  <a:srgbClr val="686B6F"/>
                </a:solidFill>
                <a:latin typeface="Trebuchet MS"/>
                <a:cs typeface="Trebuchet MS"/>
              </a:rPr>
              <a:t> </a:t>
            </a:r>
            <a:r>
              <a:rPr sz="1500" spc="15" dirty="0">
                <a:solidFill>
                  <a:srgbClr val="686B6F"/>
                </a:solidFill>
                <a:latin typeface="Trebuchet MS"/>
                <a:cs typeface="Trebuchet MS"/>
              </a:rPr>
              <a:t>Blue</a:t>
            </a:r>
            <a:r>
              <a:rPr sz="1500" spc="-135" dirty="0">
                <a:solidFill>
                  <a:srgbClr val="686B6F"/>
                </a:solidFill>
                <a:latin typeface="Trebuchet MS"/>
                <a:cs typeface="Trebuchet MS"/>
              </a:rPr>
              <a:t> </a:t>
            </a:r>
            <a:r>
              <a:rPr sz="1500" spc="5" dirty="0">
                <a:solidFill>
                  <a:srgbClr val="686B6F"/>
                </a:solidFill>
                <a:latin typeface="Trebuchet MS"/>
                <a:cs typeface="Trebuchet MS"/>
              </a:rPr>
              <a:t>Triangle </a:t>
            </a:r>
            <a:r>
              <a:rPr sz="1500" spc="-434" dirty="0">
                <a:solidFill>
                  <a:srgbClr val="686B6F"/>
                </a:solidFill>
                <a:latin typeface="Trebuchet MS"/>
                <a:cs typeface="Trebuchet MS"/>
              </a:rPr>
              <a:t> </a:t>
            </a:r>
            <a:r>
              <a:rPr sz="1500" spc="60" dirty="0">
                <a:solidFill>
                  <a:srgbClr val="686B6F"/>
                </a:solidFill>
                <a:latin typeface="Trebuchet MS"/>
                <a:cs typeface="Trebuchet MS"/>
              </a:rPr>
              <a:t>not</a:t>
            </a:r>
            <a:r>
              <a:rPr sz="1500" spc="-140" dirty="0">
                <a:solidFill>
                  <a:srgbClr val="686B6F"/>
                </a:solidFill>
                <a:latin typeface="Trebuchet MS"/>
                <a:cs typeface="Trebuchet MS"/>
              </a:rPr>
              <a:t> </a:t>
            </a:r>
            <a:r>
              <a:rPr sz="1500" spc="35" dirty="0">
                <a:solidFill>
                  <a:srgbClr val="686B6F"/>
                </a:solidFill>
                <a:latin typeface="Trebuchet MS"/>
                <a:cs typeface="Trebuchet MS"/>
              </a:rPr>
              <a:t>only</a:t>
            </a:r>
            <a:r>
              <a:rPr sz="1500" spc="-140" dirty="0">
                <a:solidFill>
                  <a:srgbClr val="686B6F"/>
                </a:solidFill>
                <a:latin typeface="Trebuchet MS"/>
                <a:cs typeface="Trebuchet MS"/>
              </a:rPr>
              <a:t> </a:t>
            </a:r>
            <a:r>
              <a:rPr sz="1500" spc="114" dirty="0">
                <a:solidFill>
                  <a:srgbClr val="686B6F"/>
                </a:solidFill>
                <a:latin typeface="Trebuchet MS"/>
                <a:cs typeface="Trebuchet MS"/>
              </a:rPr>
              <a:t>an</a:t>
            </a:r>
            <a:r>
              <a:rPr sz="1500" spc="-140" dirty="0">
                <a:solidFill>
                  <a:srgbClr val="686B6F"/>
                </a:solidFill>
                <a:latin typeface="Trebuchet MS"/>
                <a:cs typeface="Trebuchet MS"/>
              </a:rPr>
              <a:t> </a:t>
            </a:r>
            <a:r>
              <a:rPr sz="1500" spc="75" dirty="0">
                <a:solidFill>
                  <a:srgbClr val="686B6F"/>
                </a:solidFill>
                <a:latin typeface="Trebuchet MS"/>
                <a:cs typeface="Trebuchet MS"/>
              </a:rPr>
              <a:t>amazing</a:t>
            </a:r>
            <a:r>
              <a:rPr sz="1500" spc="-140" dirty="0">
                <a:solidFill>
                  <a:srgbClr val="686B6F"/>
                </a:solidFill>
                <a:latin typeface="Trebuchet MS"/>
                <a:cs typeface="Trebuchet MS"/>
              </a:rPr>
              <a:t> </a:t>
            </a:r>
            <a:r>
              <a:rPr sz="1500" spc="60" dirty="0">
                <a:solidFill>
                  <a:srgbClr val="686B6F"/>
                </a:solidFill>
                <a:latin typeface="Trebuchet MS"/>
                <a:cs typeface="Trebuchet MS"/>
              </a:rPr>
              <a:t>place</a:t>
            </a:r>
            <a:r>
              <a:rPr sz="1500" spc="-140" dirty="0">
                <a:solidFill>
                  <a:srgbClr val="686B6F"/>
                </a:solidFill>
                <a:latin typeface="Trebuchet MS"/>
                <a:cs typeface="Trebuchet MS"/>
              </a:rPr>
              <a:t> </a:t>
            </a:r>
            <a:r>
              <a:rPr sz="1500" spc="70" dirty="0">
                <a:solidFill>
                  <a:srgbClr val="686B6F"/>
                </a:solidFill>
                <a:latin typeface="Trebuchet MS"/>
                <a:cs typeface="Trebuchet MS"/>
              </a:rPr>
              <a:t>to</a:t>
            </a:r>
            <a:r>
              <a:rPr sz="1500" spc="-140" dirty="0">
                <a:solidFill>
                  <a:srgbClr val="686B6F"/>
                </a:solidFill>
                <a:latin typeface="Trebuchet MS"/>
                <a:cs typeface="Trebuchet MS"/>
              </a:rPr>
              <a:t> </a:t>
            </a:r>
            <a:r>
              <a:rPr sz="1500" spc="-10" dirty="0">
                <a:solidFill>
                  <a:srgbClr val="686B6F"/>
                </a:solidFill>
                <a:latin typeface="Trebuchet MS"/>
                <a:cs typeface="Trebuchet MS"/>
              </a:rPr>
              <a:t>work,</a:t>
            </a:r>
            <a:r>
              <a:rPr sz="1500" spc="-140" dirty="0">
                <a:solidFill>
                  <a:srgbClr val="686B6F"/>
                </a:solidFill>
                <a:latin typeface="Trebuchet MS"/>
                <a:cs typeface="Trebuchet MS"/>
              </a:rPr>
              <a:t> </a:t>
            </a:r>
            <a:r>
              <a:rPr sz="1500" spc="55" dirty="0">
                <a:solidFill>
                  <a:srgbClr val="686B6F"/>
                </a:solidFill>
                <a:latin typeface="Trebuchet MS"/>
                <a:cs typeface="Trebuchet MS"/>
              </a:rPr>
              <a:t>but</a:t>
            </a:r>
            <a:r>
              <a:rPr sz="1500" spc="-140" dirty="0">
                <a:solidFill>
                  <a:srgbClr val="686B6F"/>
                </a:solidFill>
                <a:latin typeface="Trebuchet MS"/>
                <a:cs typeface="Trebuchet MS"/>
              </a:rPr>
              <a:t> </a:t>
            </a:r>
            <a:r>
              <a:rPr sz="1500" spc="70" dirty="0">
                <a:solidFill>
                  <a:srgbClr val="686B6F"/>
                </a:solidFill>
                <a:latin typeface="Trebuchet MS"/>
                <a:cs typeface="Trebuchet MS"/>
              </a:rPr>
              <a:t>to</a:t>
            </a:r>
            <a:r>
              <a:rPr sz="1500" spc="-140" dirty="0">
                <a:solidFill>
                  <a:srgbClr val="686B6F"/>
                </a:solidFill>
                <a:latin typeface="Trebuchet MS"/>
                <a:cs typeface="Trebuchet MS"/>
              </a:rPr>
              <a:t> </a:t>
            </a:r>
            <a:r>
              <a:rPr sz="1500" spc="10" dirty="0">
                <a:solidFill>
                  <a:srgbClr val="686B6F"/>
                </a:solidFill>
                <a:latin typeface="Trebuchet MS"/>
                <a:cs typeface="Trebuchet MS"/>
              </a:rPr>
              <a:t>build</a:t>
            </a:r>
            <a:r>
              <a:rPr sz="1500" spc="-140" dirty="0">
                <a:solidFill>
                  <a:srgbClr val="686B6F"/>
                </a:solidFill>
                <a:latin typeface="Trebuchet MS"/>
                <a:cs typeface="Trebuchet MS"/>
              </a:rPr>
              <a:t> </a:t>
            </a:r>
            <a:r>
              <a:rPr sz="1500" spc="190" dirty="0">
                <a:solidFill>
                  <a:srgbClr val="686B6F"/>
                </a:solidFill>
                <a:latin typeface="Trebuchet MS"/>
                <a:cs typeface="Trebuchet MS"/>
              </a:rPr>
              <a:t>a</a:t>
            </a:r>
            <a:r>
              <a:rPr sz="1500" spc="-140" dirty="0">
                <a:solidFill>
                  <a:srgbClr val="686B6F"/>
                </a:solidFill>
                <a:latin typeface="Trebuchet MS"/>
                <a:cs typeface="Trebuchet MS"/>
              </a:rPr>
              <a:t> </a:t>
            </a:r>
            <a:r>
              <a:rPr sz="1500" spc="-15" dirty="0">
                <a:solidFill>
                  <a:srgbClr val="686B6F"/>
                </a:solidFill>
                <a:latin typeface="Trebuchet MS"/>
                <a:cs typeface="Trebuchet MS"/>
              </a:rPr>
              <a:t>career.</a:t>
            </a:r>
            <a:endParaRPr sz="1500">
              <a:latin typeface="Trebuchet MS"/>
              <a:cs typeface="Trebuchet M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12"/>
            <a:ext cx="10692130" cy="7560309"/>
            <a:chOff x="0" y="12"/>
            <a:chExt cx="10692130" cy="7560309"/>
          </a:xfrm>
        </p:grpSpPr>
        <p:pic>
          <p:nvPicPr>
            <p:cNvPr id="3" name="object 3"/>
            <p:cNvPicPr/>
            <p:nvPr/>
          </p:nvPicPr>
          <p:blipFill>
            <a:blip r:embed="rId2" cstate="print"/>
            <a:stretch>
              <a:fillRect/>
            </a:stretch>
          </p:blipFill>
          <p:spPr>
            <a:xfrm>
              <a:off x="0" y="12"/>
              <a:ext cx="10692003" cy="7559992"/>
            </a:xfrm>
            <a:prstGeom prst="rect">
              <a:avLst/>
            </a:prstGeom>
          </p:spPr>
        </p:pic>
        <p:sp>
          <p:nvSpPr>
            <p:cNvPr id="4" name="object 4"/>
            <p:cNvSpPr/>
            <p:nvPr/>
          </p:nvSpPr>
          <p:spPr>
            <a:xfrm>
              <a:off x="2031687" y="391029"/>
              <a:ext cx="6635115" cy="6781800"/>
            </a:xfrm>
            <a:custGeom>
              <a:avLst/>
              <a:gdLst/>
              <a:ahLst/>
              <a:cxnLst/>
              <a:rect l="l" t="t" r="r" b="b"/>
              <a:pathLst>
                <a:path w="6635115" h="6781800">
                  <a:moveTo>
                    <a:pt x="1730775" y="25400"/>
                  </a:moveTo>
                  <a:lnTo>
                    <a:pt x="1228303" y="25400"/>
                  </a:lnTo>
                  <a:lnTo>
                    <a:pt x="1055466" y="76200"/>
                  </a:lnTo>
                  <a:lnTo>
                    <a:pt x="1013296" y="101600"/>
                  </a:lnTo>
                  <a:lnTo>
                    <a:pt x="971575" y="114300"/>
                  </a:lnTo>
                  <a:lnTo>
                    <a:pt x="930319" y="139700"/>
                  </a:lnTo>
                  <a:lnTo>
                    <a:pt x="849266" y="190500"/>
                  </a:lnTo>
                  <a:lnTo>
                    <a:pt x="770266" y="241300"/>
                  </a:lnTo>
                  <a:lnTo>
                    <a:pt x="731578" y="279400"/>
                  </a:lnTo>
                  <a:lnTo>
                    <a:pt x="693451" y="304800"/>
                  </a:lnTo>
                  <a:lnTo>
                    <a:pt x="655903" y="342900"/>
                  </a:lnTo>
                  <a:lnTo>
                    <a:pt x="618950" y="381000"/>
                  </a:lnTo>
                  <a:lnTo>
                    <a:pt x="582608" y="406400"/>
                  </a:lnTo>
                  <a:lnTo>
                    <a:pt x="547823" y="444500"/>
                  </a:lnTo>
                  <a:lnTo>
                    <a:pt x="514216" y="482600"/>
                  </a:lnTo>
                  <a:lnTo>
                    <a:pt x="481776" y="520700"/>
                  </a:lnTo>
                  <a:lnTo>
                    <a:pt x="450495" y="571500"/>
                  </a:lnTo>
                  <a:lnTo>
                    <a:pt x="420360" y="609600"/>
                  </a:lnTo>
                  <a:lnTo>
                    <a:pt x="391364" y="647700"/>
                  </a:lnTo>
                  <a:lnTo>
                    <a:pt x="363494" y="685800"/>
                  </a:lnTo>
                  <a:lnTo>
                    <a:pt x="336741" y="723900"/>
                  </a:lnTo>
                  <a:lnTo>
                    <a:pt x="311095" y="774700"/>
                  </a:lnTo>
                  <a:lnTo>
                    <a:pt x="286546" y="812800"/>
                  </a:lnTo>
                  <a:lnTo>
                    <a:pt x="263083" y="850900"/>
                  </a:lnTo>
                  <a:lnTo>
                    <a:pt x="240697" y="901700"/>
                  </a:lnTo>
                  <a:lnTo>
                    <a:pt x="219376" y="939800"/>
                  </a:lnTo>
                  <a:lnTo>
                    <a:pt x="199112" y="990600"/>
                  </a:lnTo>
                  <a:lnTo>
                    <a:pt x="179893" y="1028700"/>
                  </a:lnTo>
                  <a:lnTo>
                    <a:pt x="161710" y="1079500"/>
                  </a:lnTo>
                  <a:lnTo>
                    <a:pt x="144553" y="1117600"/>
                  </a:lnTo>
                  <a:lnTo>
                    <a:pt x="128410" y="1168400"/>
                  </a:lnTo>
                  <a:lnTo>
                    <a:pt x="113273" y="1206500"/>
                  </a:lnTo>
                  <a:lnTo>
                    <a:pt x="99131" y="1257300"/>
                  </a:lnTo>
                  <a:lnTo>
                    <a:pt x="85973" y="1308100"/>
                  </a:lnTo>
                  <a:lnTo>
                    <a:pt x="73790" y="1358900"/>
                  </a:lnTo>
                  <a:lnTo>
                    <a:pt x="62571" y="1397000"/>
                  </a:lnTo>
                  <a:lnTo>
                    <a:pt x="52307" y="1447800"/>
                  </a:lnTo>
                  <a:lnTo>
                    <a:pt x="42987" y="1498600"/>
                  </a:lnTo>
                  <a:lnTo>
                    <a:pt x="34600" y="1549400"/>
                  </a:lnTo>
                  <a:lnTo>
                    <a:pt x="27138" y="1600200"/>
                  </a:lnTo>
                  <a:lnTo>
                    <a:pt x="20589" y="1638300"/>
                  </a:lnTo>
                  <a:lnTo>
                    <a:pt x="14943" y="1689100"/>
                  </a:lnTo>
                  <a:lnTo>
                    <a:pt x="10190" y="1739900"/>
                  </a:lnTo>
                  <a:lnTo>
                    <a:pt x="6321" y="1790700"/>
                  </a:lnTo>
                  <a:lnTo>
                    <a:pt x="3321" y="1841500"/>
                  </a:lnTo>
                  <a:lnTo>
                    <a:pt x="1279" y="1892300"/>
                  </a:lnTo>
                  <a:lnTo>
                    <a:pt x="179" y="1943100"/>
                  </a:lnTo>
                  <a:lnTo>
                    <a:pt x="0" y="1993900"/>
                  </a:lnTo>
                  <a:lnTo>
                    <a:pt x="723" y="2044700"/>
                  </a:lnTo>
                  <a:lnTo>
                    <a:pt x="2331" y="2095500"/>
                  </a:lnTo>
                  <a:lnTo>
                    <a:pt x="4805" y="2146300"/>
                  </a:lnTo>
                  <a:lnTo>
                    <a:pt x="8126" y="2197100"/>
                  </a:lnTo>
                  <a:lnTo>
                    <a:pt x="12275" y="2247900"/>
                  </a:lnTo>
                  <a:lnTo>
                    <a:pt x="17234" y="2298700"/>
                  </a:lnTo>
                  <a:lnTo>
                    <a:pt x="22983" y="2349500"/>
                  </a:lnTo>
                  <a:lnTo>
                    <a:pt x="29505" y="2400300"/>
                  </a:lnTo>
                  <a:lnTo>
                    <a:pt x="36781" y="2451100"/>
                  </a:lnTo>
                  <a:lnTo>
                    <a:pt x="44792" y="2489200"/>
                  </a:lnTo>
                  <a:lnTo>
                    <a:pt x="53519" y="2540000"/>
                  </a:lnTo>
                  <a:lnTo>
                    <a:pt x="62945" y="2590800"/>
                  </a:lnTo>
                  <a:lnTo>
                    <a:pt x="73049" y="2641600"/>
                  </a:lnTo>
                  <a:lnTo>
                    <a:pt x="83813" y="2692400"/>
                  </a:lnTo>
                  <a:lnTo>
                    <a:pt x="95220" y="2743200"/>
                  </a:lnTo>
                  <a:lnTo>
                    <a:pt x="107249" y="2781300"/>
                  </a:lnTo>
                  <a:lnTo>
                    <a:pt x="119883" y="2832100"/>
                  </a:lnTo>
                  <a:lnTo>
                    <a:pt x="133103" y="2882900"/>
                  </a:lnTo>
                  <a:lnTo>
                    <a:pt x="146890" y="2933700"/>
                  </a:lnTo>
                  <a:lnTo>
                    <a:pt x="161226" y="2971800"/>
                  </a:lnTo>
                  <a:lnTo>
                    <a:pt x="176091" y="3022600"/>
                  </a:lnTo>
                  <a:lnTo>
                    <a:pt x="191468" y="3073400"/>
                  </a:lnTo>
                  <a:lnTo>
                    <a:pt x="207337" y="3124200"/>
                  </a:lnTo>
                  <a:lnTo>
                    <a:pt x="223680" y="3162300"/>
                  </a:lnTo>
                  <a:lnTo>
                    <a:pt x="240478" y="3213100"/>
                  </a:lnTo>
                  <a:lnTo>
                    <a:pt x="257713" y="3263900"/>
                  </a:lnTo>
                  <a:lnTo>
                    <a:pt x="275366" y="3302000"/>
                  </a:lnTo>
                  <a:lnTo>
                    <a:pt x="293418" y="3352800"/>
                  </a:lnTo>
                  <a:lnTo>
                    <a:pt x="311851" y="3403600"/>
                  </a:lnTo>
                  <a:lnTo>
                    <a:pt x="330645" y="3441700"/>
                  </a:lnTo>
                  <a:lnTo>
                    <a:pt x="349784" y="3492500"/>
                  </a:lnTo>
                  <a:lnTo>
                    <a:pt x="369246" y="3543300"/>
                  </a:lnTo>
                  <a:lnTo>
                    <a:pt x="389015" y="3581400"/>
                  </a:lnTo>
                  <a:lnTo>
                    <a:pt x="409071" y="3632200"/>
                  </a:lnTo>
                  <a:lnTo>
                    <a:pt x="429396" y="3683000"/>
                  </a:lnTo>
                  <a:lnTo>
                    <a:pt x="450509" y="3721100"/>
                  </a:lnTo>
                  <a:lnTo>
                    <a:pt x="472027" y="3771900"/>
                  </a:lnTo>
                  <a:lnTo>
                    <a:pt x="493943" y="3822700"/>
                  </a:lnTo>
                  <a:lnTo>
                    <a:pt x="516254" y="3860800"/>
                  </a:lnTo>
                  <a:lnTo>
                    <a:pt x="538955" y="3911600"/>
                  </a:lnTo>
                  <a:lnTo>
                    <a:pt x="562041" y="3949700"/>
                  </a:lnTo>
                  <a:lnTo>
                    <a:pt x="585509" y="4000500"/>
                  </a:lnTo>
                  <a:lnTo>
                    <a:pt x="609352" y="4051300"/>
                  </a:lnTo>
                  <a:lnTo>
                    <a:pt x="633568" y="4089400"/>
                  </a:lnTo>
                  <a:lnTo>
                    <a:pt x="658151" y="4140200"/>
                  </a:lnTo>
                  <a:lnTo>
                    <a:pt x="683096" y="4178300"/>
                  </a:lnTo>
                  <a:lnTo>
                    <a:pt x="708400" y="4229100"/>
                  </a:lnTo>
                  <a:lnTo>
                    <a:pt x="734057" y="4267200"/>
                  </a:lnTo>
                  <a:lnTo>
                    <a:pt x="760063" y="4305300"/>
                  </a:lnTo>
                  <a:lnTo>
                    <a:pt x="786414" y="4356100"/>
                  </a:lnTo>
                  <a:lnTo>
                    <a:pt x="813105" y="4394200"/>
                  </a:lnTo>
                  <a:lnTo>
                    <a:pt x="840132" y="4445000"/>
                  </a:lnTo>
                  <a:lnTo>
                    <a:pt x="867489" y="4483100"/>
                  </a:lnTo>
                  <a:lnTo>
                    <a:pt x="895173" y="4521200"/>
                  </a:lnTo>
                  <a:lnTo>
                    <a:pt x="923178" y="4572000"/>
                  </a:lnTo>
                  <a:lnTo>
                    <a:pt x="951501" y="4610100"/>
                  </a:lnTo>
                  <a:lnTo>
                    <a:pt x="980137" y="4648200"/>
                  </a:lnTo>
                  <a:lnTo>
                    <a:pt x="1009081" y="4686300"/>
                  </a:lnTo>
                  <a:lnTo>
                    <a:pt x="1038328" y="4737100"/>
                  </a:lnTo>
                  <a:lnTo>
                    <a:pt x="1067875" y="4775200"/>
                  </a:lnTo>
                  <a:lnTo>
                    <a:pt x="1097716" y="4813300"/>
                  </a:lnTo>
                  <a:lnTo>
                    <a:pt x="1127848" y="4851400"/>
                  </a:lnTo>
                  <a:lnTo>
                    <a:pt x="1158265" y="4889500"/>
                  </a:lnTo>
                  <a:lnTo>
                    <a:pt x="1188962" y="4940300"/>
                  </a:lnTo>
                  <a:lnTo>
                    <a:pt x="1219937" y="4978400"/>
                  </a:lnTo>
                  <a:lnTo>
                    <a:pt x="1251183" y="5016500"/>
                  </a:lnTo>
                  <a:lnTo>
                    <a:pt x="1282696" y="5054600"/>
                  </a:lnTo>
                  <a:lnTo>
                    <a:pt x="1346507" y="5130800"/>
                  </a:lnTo>
                  <a:lnTo>
                    <a:pt x="1411333" y="5207000"/>
                  </a:lnTo>
                  <a:lnTo>
                    <a:pt x="1477137" y="5283200"/>
                  </a:lnTo>
                  <a:lnTo>
                    <a:pt x="1543883" y="5359400"/>
                  </a:lnTo>
                  <a:lnTo>
                    <a:pt x="1611535" y="5435600"/>
                  </a:lnTo>
                  <a:lnTo>
                    <a:pt x="1680056" y="5511800"/>
                  </a:lnTo>
                  <a:lnTo>
                    <a:pt x="1784389" y="5626100"/>
                  </a:lnTo>
                  <a:lnTo>
                    <a:pt x="1890474" y="5740400"/>
                  </a:lnTo>
                  <a:lnTo>
                    <a:pt x="1926204" y="5765800"/>
                  </a:lnTo>
                  <a:lnTo>
                    <a:pt x="1998189" y="5842000"/>
                  </a:lnTo>
                  <a:lnTo>
                    <a:pt x="2107617" y="5956300"/>
                  </a:lnTo>
                  <a:lnTo>
                    <a:pt x="2144389" y="5981700"/>
                  </a:lnTo>
                  <a:lnTo>
                    <a:pt x="2293124" y="6134100"/>
                  </a:lnTo>
                  <a:lnTo>
                    <a:pt x="2330750" y="6159500"/>
                  </a:lnTo>
                  <a:lnTo>
                    <a:pt x="2406573" y="6235700"/>
                  </a:lnTo>
                  <a:lnTo>
                    <a:pt x="2444783" y="6261100"/>
                  </a:lnTo>
                  <a:lnTo>
                    <a:pt x="2521830" y="6337300"/>
                  </a:lnTo>
                  <a:lnTo>
                    <a:pt x="2560680" y="6362700"/>
                  </a:lnTo>
                  <a:lnTo>
                    <a:pt x="2639061" y="6438900"/>
                  </a:lnTo>
                  <a:lnTo>
                    <a:pt x="2678604" y="6464300"/>
                  </a:lnTo>
                  <a:lnTo>
                    <a:pt x="2718391" y="6502400"/>
                  </a:lnTo>
                  <a:lnTo>
                    <a:pt x="2758428" y="6527800"/>
                  </a:lnTo>
                  <a:lnTo>
                    <a:pt x="2798720" y="6565900"/>
                  </a:lnTo>
                  <a:lnTo>
                    <a:pt x="2838175" y="6591300"/>
                  </a:lnTo>
                  <a:lnTo>
                    <a:pt x="2878413" y="6616700"/>
                  </a:lnTo>
                  <a:lnTo>
                    <a:pt x="2919411" y="6642100"/>
                  </a:lnTo>
                  <a:lnTo>
                    <a:pt x="2961150" y="6667500"/>
                  </a:lnTo>
                  <a:lnTo>
                    <a:pt x="3003608" y="6692900"/>
                  </a:lnTo>
                  <a:lnTo>
                    <a:pt x="3046764" y="6705600"/>
                  </a:lnTo>
                  <a:lnTo>
                    <a:pt x="3090596" y="6731000"/>
                  </a:lnTo>
                  <a:lnTo>
                    <a:pt x="3225939" y="6769100"/>
                  </a:lnTo>
                  <a:lnTo>
                    <a:pt x="3272264" y="6769100"/>
                  </a:lnTo>
                  <a:lnTo>
                    <a:pt x="3319161" y="6781800"/>
                  </a:lnTo>
                  <a:lnTo>
                    <a:pt x="3561454" y="6781800"/>
                  </a:lnTo>
                  <a:lnTo>
                    <a:pt x="3758317" y="6731000"/>
                  </a:lnTo>
                  <a:lnTo>
                    <a:pt x="3851155" y="6705600"/>
                  </a:lnTo>
                  <a:lnTo>
                    <a:pt x="3896147" y="6680200"/>
                  </a:lnTo>
                  <a:lnTo>
                    <a:pt x="3940196" y="6654800"/>
                  </a:lnTo>
                  <a:lnTo>
                    <a:pt x="3983311" y="6642100"/>
                  </a:lnTo>
                  <a:lnTo>
                    <a:pt x="4025499" y="6616700"/>
                  </a:lnTo>
                  <a:lnTo>
                    <a:pt x="4066767" y="6591300"/>
                  </a:lnTo>
                  <a:lnTo>
                    <a:pt x="4107123" y="6565900"/>
                  </a:lnTo>
                  <a:lnTo>
                    <a:pt x="4146574" y="6527800"/>
                  </a:lnTo>
                  <a:lnTo>
                    <a:pt x="4185128" y="6502400"/>
                  </a:lnTo>
                  <a:lnTo>
                    <a:pt x="4222791" y="6464300"/>
                  </a:lnTo>
                  <a:lnTo>
                    <a:pt x="4259573" y="6438900"/>
                  </a:lnTo>
                  <a:lnTo>
                    <a:pt x="3419158" y="6438900"/>
                  </a:lnTo>
                  <a:lnTo>
                    <a:pt x="3316804" y="6413500"/>
                  </a:lnTo>
                  <a:lnTo>
                    <a:pt x="3174473" y="6375400"/>
                  </a:lnTo>
                  <a:lnTo>
                    <a:pt x="3127689" y="6350000"/>
                  </a:lnTo>
                  <a:lnTo>
                    <a:pt x="3081930" y="6324600"/>
                  </a:lnTo>
                  <a:lnTo>
                    <a:pt x="3037614" y="6311900"/>
                  </a:lnTo>
                  <a:lnTo>
                    <a:pt x="2995157" y="6286500"/>
                  </a:lnTo>
                  <a:lnTo>
                    <a:pt x="2954977" y="6248400"/>
                  </a:lnTo>
                  <a:lnTo>
                    <a:pt x="2917491" y="6223000"/>
                  </a:lnTo>
                  <a:lnTo>
                    <a:pt x="2879632" y="6184900"/>
                  </a:lnTo>
                  <a:lnTo>
                    <a:pt x="2841883" y="6159500"/>
                  </a:lnTo>
                  <a:lnTo>
                    <a:pt x="2766725" y="6083300"/>
                  </a:lnTo>
                  <a:lnTo>
                    <a:pt x="2729325" y="6057900"/>
                  </a:lnTo>
                  <a:lnTo>
                    <a:pt x="2654903" y="5981700"/>
                  </a:lnTo>
                  <a:lnTo>
                    <a:pt x="2617888" y="5956300"/>
                  </a:lnTo>
                  <a:lnTo>
                    <a:pt x="2544272" y="5880100"/>
                  </a:lnTo>
                  <a:lnTo>
                    <a:pt x="2507679" y="5854700"/>
                  </a:lnTo>
                  <a:lnTo>
                    <a:pt x="2434940" y="5778500"/>
                  </a:lnTo>
                  <a:lnTo>
                    <a:pt x="2398803" y="5753100"/>
                  </a:lnTo>
                  <a:lnTo>
                    <a:pt x="2291369" y="5638800"/>
                  </a:lnTo>
                  <a:lnTo>
                    <a:pt x="2255896" y="5613400"/>
                  </a:lnTo>
                  <a:lnTo>
                    <a:pt x="2150548" y="5499100"/>
                  </a:lnTo>
                  <a:lnTo>
                    <a:pt x="2115803" y="5461000"/>
                  </a:lnTo>
                  <a:lnTo>
                    <a:pt x="2081249" y="5435600"/>
                  </a:lnTo>
                  <a:lnTo>
                    <a:pt x="1978777" y="5321300"/>
                  </a:lnTo>
                  <a:lnTo>
                    <a:pt x="1911494" y="5245100"/>
                  </a:lnTo>
                  <a:lnTo>
                    <a:pt x="1845073" y="5168900"/>
                  </a:lnTo>
                  <a:lnTo>
                    <a:pt x="1812195" y="5130800"/>
                  </a:lnTo>
                  <a:lnTo>
                    <a:pt x="1779545" y="5105400"/>
                  </a:lnTo>
                  <a:lnTo>
                    <a:pt x="1714941" y="5029200"/>
                  </a:lnTo>
                  <a:lnTo>
                    <a:pt x="1651295" y="4953000"/>
                  </a:lnTo>
                  <a:lnTo>
                    <a:pt x="1588637" y="4876800"/>
                  </a:lnTo>
                  <a:lnTo>
                    <a:pt x="1557688" y="4838700"/>
                  </a:lnTo>
                  <a:lnTo>
                    <a:pt x="1526999" y="4787900"/>
                  </a:lnTo>
                  <a:lnTo>
                    <a:pt x="1496572" y="4749800"/>
                  </a:lnTo>
                  <a:lnTo>
                    <a:pt x="1466412" y="4711700"/>
                  </a:lnTo>
                  <a:lnTo>
                    <a:pt x="1436523" y="4673600"/>
                  </a:lnTo>
                  <a:lnTo>
                    <a:pt x="1406909" y="4635500"/>
                  </a:lnTo>
                  <a:lnTo>
                    <a:pt x="1377573" y="4597400"/>
                  </a:lnTo>
                  <a:lnTo>
                    <a:pt x="1348520" y="4559300"/>
                  </a:lnTo>
                  <a:lnTo>
                    <a:pt x="1319754" y="4521200"/>
                  </a:lnTo>
                  <a:lnTo>
                    <a:pt x="1291278" y="4470400"/>
                  </a:lnTo>
                  <a:lnTo>
                    <a:pt x="1263097" y="4432300"/>
                  </a:lnTo>
                  <a:lnTo>
                    <a:pt x="1235214" y="4394200"/>
                  </a:lnTo>
                  <a:lnTo>
                    <a:pt x="1207634" y="4356100"/>
                  </a:lnTo>
                  <a:lnTo>
                    <a:pt x="1180360" y="4318000"/>
                  </a:lnTo>
                  <a:lnTo>
                    <a:pt x="1153396" y="4267200"/>
                  </a:lnTo>
                  <a:lnTo>
                    <a:pt x="1126747" y="4229100"/>
                  </a:lnTo>
                  <a:lnTo>
                    <a:pt x="1100415" y="4191000"/>
                  </a:lnTo>
                  <a:lnTo>
                    <a:pt x="1074407" y="4140200"/>
                  </a:lnTo>
                  <a:lnTo>
                    <a:pt x="1048724" y="4102100"/>
                  </a:lnTo>
                  <a:lnTo>
                    <a:pt x="1023371" y="4064000"/>
                  </a:lnTo>
                  <a:lnTo>
                    <a:pt x="998352" y="4013200"/>
                  </a:lnTo>
                  <a:lnTo>
                    <a:pt x="973672" y="3975100"/>
                  </a:lnTo>
                  <a:lnTo>
                    <a:pt x="949333" y="3924300"/>
                  </a:lnTo>
                  <a:lnTo>
                    <a:pt x="925340" y="3886200"/>
                  </a:lnTo>
                  <a:lnTo>
                    <a:pt x="901697" y="3835400"/>
                  </a:lnTo>
                  <a:lnTo>
                    <a:pt x="878408" y="3797300"/>
                  </a:lnTo>
                  <a:lnTo>
                    <a:pt x="855477" y="3746500"/>
                  </a:lnTo>
                  <a:lnTo>
                    <a:pt x="832907" y="3708400"/>
                  </a:lnTo>
                  <a:lnTo>
                    <a:pt x="810703" y="3657600"/>
                  </a:lnTo>
                  <a:lnTo>
                    <a:pt x="788869" y="3619500"/>
                  </a:lnTo>
                  <a:lnTo>
                    <a:pt x="767408" y="3568700"/>
                  </a:lnTo>
                  <a:lnTo>
                    <a:pt x="746325" y="3517900"/>
                  </a:lnTo>
                  <a:lnTo>
                    <a:pt x="725624" y="3479800"/>
                  </a:lnTo>
                  <a:lnTo>
                    <a:pt x="705308" y="3429000"/>
                  </a:lnTo>
                  <a:lnTo>
                    <a:pt x="685381" y="3378200"/>
                  </a:lnTo>
                  <a:lnTo>
                    <a:pt x="665847" y="3340100"/>
                  </a:lnTo>
                  <a:lnTo>
                    <a:pt x="646711" y="3289300"/>
                  </a:lnTo>
                  <a:lnTo>
                    <a:pt x="627976" y="3238500"/>
                  </a:lnTo>
                  <a:lnTo>
                    <a:pt x="609647" y="3187700"/>
                  </a:lnTo>
                  <a:lnTo>
                    <a:pt x="591852" y="3149600"/>
                  </a:lnTo>
                  <a:lnTo>
                    <a:pt x="574379" y="3098800"/>
                  </a:lnTo>
                  <a:lnTo>
                    <a:pt x="557265" y="3048000"/>
                  </a:lnTo>
                  <a:lnTo>
                    <a:pt x="540547" y="2997200"/>
                  </a:lnTo>
                  <a:lnTo>
                    <a:pt x="524263" y="2946400"/>
                  </a:lnTo>
                  <a:lnTo>
                    <a:pt x="508449" y="2908300"/>
                  </a:lnTo>
                  <a:lnTo>
                    <a:pt x="493144" y="2857500"/>
                  </a:lnTo>
                  <a:lnTo>
                    <a:pt x="478383" y="2806700"/>
                  </a:lnTo>
                  <a:lnTo>
                    <a:pt x="464205" y="2755900"/>
                  </a:lnTo>
                  <a:lnTo>
                    <a:pt x="450647" y="2705100"/>
                  </a:lnTo>
                  <a:lnTo>
                    <a:pt x="437745" y="2654300"/>
                  </a:lnTo>
                  <a:lnTo>
                    <a:pt x="425537" y="2603500"/>
                  </a:lnTo>
                  <a:lnTo>
                    <a:pt x="414060" y="2565400"/>
                  </a:lnTo>
                  <a:lnTo>
                    <a:pt x="403352" y="2514600"/>
                  </a:lnTo>
                  <a:lnTo>
                    <a:pt x="393449" y="2463800"/>
                  </a:lnTo>
                  <a:lnTo>
                    <a:pt x="384389" y="2413000"/>
                  </a:lnTo>
                  <a:lnTo>
                    <a:pt x="376208" y="2362200"/>
                  </a:lnTo>
                  <a:lnTo>
                    <a:pt x="368945" y="2311400"/>
                  </a:lnTo>
                  <a:lnTo>
                    <a:pt x="362636" y="2260600"/>
                  </a:lnTo>
                  <a:lnTo>
                    <a:pt x="357319" y="2209800"/>
                  </a:lnTo>
                  <a:lnTo>
                    <a:pt x="353030" y="2159000"/>
                  </a:lnTo>
                  <a:lnTo>
                    <a:pt x="349807" y="2108200"/>
                  </a:lnTo>
                  <a:lnTo>
                    <a:pt x="347687" y="2057400"/>
                  </a:lnTo>
                  <a:lnTo>
                    <a:pt x="346708" y="2006600"/>
                  </a:lnTo>
                  <a:lnTo>
                    <a:pt x="346906" y="1955800"/>
                  </a:lnTo>
                  <a:lnTo>
                    <a:pt x="348319" y="1905000"/>
                  </a:lnTo>
                  <a:lnTo>
                    <a:pt x="350854" y="1854200"/>
                  </a:lnTo>
                  <a:lnTo>
                    <a:pt x="354407" y="1803400"/>
                  </a:lnTo>
                  <a:lnTo>
                    <a:pt x="358996" y="1752600"/>
                  </a:lnTo>
                  <a:lnTo>
                    <a:pt x="364639" y="1701800"/>
                  </a:lnTo>
                  <a:lnTo>
                    <a:pt x="371355" y="1651000"/>
                  </a:lnTo>
                  <a:lnTo>
                    <a:pt x="379160" y="1600200"/>
                  </a:lnTo>
                  <a:lnTo>
                    <a:pt x="388073" y="1549400"/>
                  </a:lnTo>
                  <a:lnTo>
                    <a:pt x="398112" y="1498600"/>
                  </a:lnTo>
                  <a:lnTo>
                    <a:pt x="409294" y="1447800"/>
                  </a:lnTo>
                  <a:lnTo>
                    <a:pt x="421638" y="1409700"/>
                  </a:lnTo>
                  <a:lnTo>
                    <a:pt x="435161" y="1358900"/>
                  </a:lnTo>
                  <a:lnTo>
                    <a:pt x="449882" y="1308100"/>
                  </a:lnTo>
                  <a:lnTo>
                    <a:pt x="465818" y="1270000"/>
                  </a:lnTo>
                  <a:lnTo>
                    <a:pt x="482986" y="1219200"/>
                  </a:lnTo>
                  <a:lnTo>
                    <a:pt x="501406" y="1168400"/>
                  </a:lnTo>
                  <a:lnTo>
                    <a:pt x="521095" y="1130300"/>
                  </a:lnTo>
                  <a:lnTo>
                    <a:pt x="542070" y="1079500"/>
                  </a:lnTo>
                  <a:lnTo>
                    <a:pt x="564351" y="1041400"/>
                  </a:lnTo>
                  <a:lnTo>
                    <a:pt x="587953" y="990600"/>
                  </a:lnTo>
                  <a:lnTo>
                    <a:pt x="612896" y="952500"/>
                  </a:lnTo>
                  <a:lnTo>
                    <a:pt x="639198" y="914400"/>
                  </a:lnTo>
                  <a:lnTo>
                    <a:pt x="666876" y="863600"/>
                  </a:lnTo>
                  <a:lnTo>
                    <a:pt x="695948" y="825500"/>
                  </a:lnTo>
                  <a:lnTo>
                    <a:pt x="726432" y="787400"/>
                  </a:lnTo>
                  <a:lnTo>
                    <a:pt x="758346" y="749300"/>
                  </a:lnTo>
                  <a:lnTo>
                    <a:pt x="791708" y="711200"/>
                  </a:lnTo>
                  <a:lnTo>
                    <a:pt x="826535" y="673100"/>
                  </a:lnTo>
                  <a:lnTo>
                    <a:pt x="862847" y="635000"/>
                  </a:lnTo>
                  <a:lnTo>
                    <a:pt x="901051" y="596900"/>
                  </a:lnTo>
                  <a:lnTo>
                    <a:pt x="939945" y="558800"/>
                  </a:lnTo>
                  <a:lnTo>
                    <a:pt x="979514" y="520700"/>
                  </a:lnTo>
                  <a:lnTo>
                    <a:pt x="1060614" y="469900"/>
                  </a:lnTo>
                  <a:lnTo>
                    <a:pt x="1102115" y="444500"/>
                  </a:lnTo>
                  <a:lnTo>
                    <a:pt x="1144228" y="431800"/>
                  </a:lnTo>
                  <a:lnTo>
                    <a:pt x="1186939" y="406400"/>
                  </a:lnTo>
                  <a:lnTo>
                    <a:pt x="1363451" y="355600"/>
                  </a:lnTo>
                  <a:lnTo>
                    <a:pt x="2426186" y="355600"/>
                  </a:lnTo>
                  <a:lnTo>
                    <a:pt x="2406373" y="342900"/>
                  </a:lnTo>
                  <a:lnTo>
                    <a:pt x="2366016" y="317500"/>
                  </a:lnTo>
                  <a:lnTo>
                    <a:pt x="2324920" y="292100"/>
                  </a:lnTo>
                  <a:lnTo>
                    <a:pt x="2283076" y="266700"/>
                  </a:lnTo>
                  <a:lnTo>
                    <a:pt x="2240477" y="241300"/>
                  </a:lnTo>
                  <a:lnTo>
                    <a:pt x="2197113" y="215900"/>
                  </a:lnTo>
                  <a:lnTo>
                    <a:pt x="2152976" y="190500"/>
                  </a:lnTo>
                  <a:lnTo>
                    <a:pt x="2062349" y="139700"/>
                  </a:lnTo>
                  <a:lnTo>
                    <a:pt x="2015842" y="127000"/>
                  </a:lnTo>
                  <a:lnTo>
                    <a:pt x="1968008" y="101600"/>
                  </a:lnTo>
                  <a:lnTo>
                    <a:pt x="1920282" y="88900"/>
                  </a:lnTo>
                  <a:lnTo>
                    <a:pt x="1872680" y="63500"/>
                  </a:lnTo>
                  <a:lnTo>
                    <a:pt x="1730775" y="25400"/>
                  </a:lnTo>
                  <a:close/>
                </a:path>
                <a:path w="6635115" h="6781800">
                  <a:moveTo>
                    <a:pt x="6098156" y="355600"/>
                  </a:moveTo>
                  <a:lnTo>
                    <a:pt x="5228529" y="355600"/>
                  </a:lnTo>
                  <a:lnTo>
                    <a:pt x="5278278" y="368300"/>
                  </a:lnTo>
                  <a:lnTo>
                    <a:pt x="5328130" y="368300"/>
                  </a:lnTo>
                  <a:lnTo>
                    <a:pt x="5429787" y="393700"/>
                  </a:lnTo>
                  <a:lnTo>
                    <a:pt x="5527777" y="419100"/>
                  </a:lnTo>
                  <a:lnTo>
                    <a:pt x="5574040" y="431800"/>
                  </a:lnTo>
                  <a:lnTo>
                    <a:pt x="5618515" y="457200"/>
                  </a:lnTo>
                  <a:lnTo>
                    <a:pt x="5661224" y="482600"/>
                  </a:lnTo>
                  <a:lnTo>
                    <a:pt x="5702191" y="495300"/>
                  </a:lnTo>
                  <a:lnTo>
                    <a:pt x="5741441" y="520700"/>
                  </a:lnTo>
                  <a:lnTo>
                    <a:pt x="5778997" y="558800"/>
                  </a:lnTo>
                  <a:lnTo>
                    <a:pt x="5814882" y="584200"/>
                  </a:lnTo>
                  <a:lnTo>
                    <a:pt x="5849121" y="609600"/>
                  </a:lnTo>
                  <a:lnTo>
                    <a:pt x="5881736" y="647700"/>
                  </a:lnTo>
                  <a:lnTo>
                    <a:pt x="5912753" y="685800"/>
                  </a:lnTo>
                  <a:lnTo>
                    <a:pt x="5942194" y="711200"/>
                  </a:lnTo>
                  <a:lnTo>
                    <a:pt x="5970084" y="749300"/>
                  </a:lnTo>
                  <a:lnTo>
                    <a:pt x="5996446" y="787400"/>
                  </a:lnTo>
                  <a:lnTo>
                    <a:pt x="6021303" y="838200"/>
                  </a:lnTo>
                  <a:lnTo>
                    <a:pt x="6044680" y="876300"/>
                  </a:lnTo>
                  <a:lnTo>
                    <a:pt x="6066601" y="914400"/>
                  </a:lnTo>
                  <a:lnTo>
                    <a:pt x="6087088" y="965200"/>
                  </a:lnTo>
                  <a:lnTo>
                    <a:pt x="6106167" y="1016000"/>
                  </a:lnTo>
                  <a:lnTo>
                    <a:pt x="6123860" y="1066800"/>
                  </a:lnTo>
                  <a:lnTo>
                    <a:pt x="6140355" y="1104900"/>
                  </a:lnTo>
                  <a:lnTo>
                    <a:pt x="6155875" y="1155700"/>
                  </a:lnTo>
                  <a:lnTo>
                    <a:pt x="6170429" y="1206500"/>
                  </a:lnTo>
                  <a:lnTo>
                    <a:pt x="6184027" y="1257300"/>
                  </a:lnTo>
                  <a:lnTo>
                    <a:pt x="6196680" y="1308100"/>
                  </a:lnTo>
                  <a:lnTo>
                    <a:pt x="6208398" y="1358900"/>
                  </a:lnTo>
                  <a:lnTo>
                    <a:pt x="6219190" y="1409700"/>
                  </a:lnTo>
                  <a:lnTo>
                    <a:pt x="6229067" y="1460500"/>
                  </a:lnTo>
                  <a:lnTo>
                    <a:pt x="6238039" y="1498600"/>
                  </a:lnTo>
                  <a:lnTo>
                    <a:pt x="6246117" y="1549400"/>
                  </a:lnTo>
                  <a:lnTo>
                    <a:pt x="6253310" y="1600200"/>
                  </a:lnTo>
                  <a:lnTo>
                    <a:pt x="6259628" y="1651000"/>
                  </a:lnTo>
                  <a:lnTo>
                    <a:pt x="6265082" y="1701800"/>
                  </a:lnTo>
                  <a:lnTo>
                    <a:pt x="6269682" y="1752600"/>
                  </a:lnTo>
                  <a:lnTo>
                    <a:pt x="6273437" y="1803400"/>
                  </a:lnTo>
                  <a:lnTo>
                    <a:pt x="6276359" y="1841500"/>
                  </a:lnTo>
                  <a:lnTo>
                    <a:pt x="6278457" y="1892300"/>
                  </a:lnTo>
                  <a:lnTo>
                    <a:pt x="6279741" y="1943100"/>
                  </a:lnTo>
                  <a:lnTo>
                    <a:pt x="6280102" y="1981200"/>
                  </a:lnTo>
                  <a:lnTo>
                    <a:pt x="6280144" y="2006600"/>
                  </a:lnTo>
                  <a:lnTo>
                    <a:pt x="6279909" y="2044700"/>
                  </a:lnTo>
                  <a:lnTo>
                    <a:pt x="6278813" y="2095500"/>
                  </a:lnTo>
                  <a:lnTo>
                    <a:pt x="6276944" y="2146300"/>
                  </a:lnTo>
                  <a:lnTo>
                    <a:pt x="6274312" y="2197100"/>
                  </a:lnTo>
                  <a:lnTo>
                    <a:pt x="6270928" y="2235200"/>
                  </a:lnTo>
                  <a:lnTo>
                    <a:pt x="6266800" y="2286000"/>
                  </a:lnTo>
                  <a:lnTo>
                    <a:pt x="6261940" y="2336800"/>
                  </a:lnTo>
                  <a:lnTo>
                    <a:pt x="6256358" y="2387600"/>
                  </a:lnTo>
                  <a:lnTo>
                    <a:pt x="6250064" y="2438400"/>
                  </a:lnTo>
                  <a:lnTo>
                    <a:pt x="6243067" y="2489200"/>
                  </a:lnTo>
                  <a:lnTo>
                    <a:pt x="6235378" y="2540000"/>
                  </a:lnTo>
                  <a:lnTo>
                    <a:pt x="6227008" y="2578100"/>
                  </a:lnTo>
                  <a:lnTo>
                    <a:pt x="6217966" y="2628900"/>
                  </a:lnTo>
                  <a:lnTo>
                    <a:pt x="6208262" y="2679700"/>
                  </a:lnTo>
                  <a:lnTo>
                    <a:pt x="6197907" y="2730500"/>
                  </a:lnTo>
                  <a:lnTo>
                    <a:pt x="6186911" y="2781300"/>
                  </a:lnTo>
                  <a:lnTo>
                    <a:pt x="6175284" y="2832100"/>
                  </a:lnTo>
                  <a:lnTo>
                    <a:pt x="6163036" y="2870200"/>
                  </a:lnTo>
                  <a:lnTo>
                    <a:pt x="6150176" y="2921000"/>
                  </a:lnTo>
                  <a:lnTo>
                    <a:pt x="6136717" y="2971800"/>
                  </a:lnTo>
                  <a:lnTo>
                    <a:pt x="6122666" y="3022600"/>
                  </a:lnTo>
                  <a:lnTo>
                    <a:pt x="6108036" y="3073400"/>
                  </a:lnTo>
                  <a:lnTo>
                    <a:pt x="6092786" y="3124200"/>
                  </a:lnTo>
                  <a:lnTo>
                    <a:pt x="6077094" y="3175000"/>
                  </a:lnTo>
                  <a:lnTo>
                    <a:pt x="6060964" y="3213100"/>
                  </a:lnTo>
                  <a:lnTo>
                    <a:pt x="6044400" y="3263900"/>
                  </a:lnTo>
                  <a:lnTo>
                    <a:pt x="6027406" y="3314700"/>
                  </a:lnTo>
                  <a:lnTo>
                    <a:pt x="6009986" y="3365500"/>
                  </a:lnTo>
                  <a:lnTo>
                    <a:pt x="5992145" y="3416300"/>
                  </a:lnTo>
                  <a:lnTo>
                    <a:pt x="5973887" y="3454400"/>
                  </a:lnTo>
                  <a:lnTo>
                    <a:pt x="5955215" y="3505200"/>
                  </a:lnTo>
                  <a:lnTo>
                    <a:pt x="5936134" y="3556000"/>
                  </a:lnTo>
                  <a:lnTo>
                    <a:pt x="5916649" y="3594100"/>
                  </a:lnTo>
                  <a:lnTo>
                    <a:pt x="5896763" y="3644900"/>
                  </a:lnTo>
                  <a:lnTo>
                    <a:pt x="5876480" y="3695700"/>
                  </a:lnTo>
                  <a:lnTo>
                    <a:pt x="5855805" y="3733800"/>
                  </a:lnTo>
                  <a:lnTo>
                    <a:pt x="5834742" y="3784600"/>
                  </a:lnTo>
                  <a:lnTo>
                    <a:pt x="5813295" y="3822700"/>
                  </a:lnTo>
                  <a:lnTo>
                    <a:pt x="5791468" y="3873500"/>
                  </a:lnTo>
                  <a:lnTo>
                    <a:pt x="5769266" y="3924300"/>
                  </a:lnTo>
                  <a:lnTo>
                    <a:pt x="5746692" y="3962400"/>
                  </a:lnTo>
                  <a:lnTo>
                    <a:pt x="5723750" y="4013200"/>
                  </a:lnTo>
                  <a:lnTo>
                    <a:pt x="5700446" y="4051300"/>
                  </a:lnTo>
                  <a:lnTo>
                    <a:pt x="5676782" y="4102100"/>
                  </a:lnTo>
                  <a:lnTo>
                    <a:pt x="5652764" y="4140200"/>
                  </a:lnTo>
                  <a:lnTo>
                    <a:pt x="5628395" y="4178300"/>
                  </a:lnTo>
                  <a:lnTo>
                    <a:pt x="5603680" y="4229100"/>
                  </a:lnTo>
                  <a:lnTo>
                    <a:pt x="5578622" y="4267200"/>
                  </a:lnTo>
                  <a:lnTo>
                    <a:pt x="5553226" y="4318000"/>
                  </a:lnTo>
                  <a:lnTo>
                    <a:pt x="5527496" y="4356100"/>
                  </a:lnTo>
                  <a:lnTo>
                    <a:pt x="5501437" y="4394200"/>
                  </a:lnTo>
                  <a:lnTo>
                    <a:pt x="5475051" y="4445000"/>
                  </a:lnTo>
                  <a:lnTo>
                    <a:pt x="5448345" y="4483100"/>
                  </a:lnTo>
                  <a:lnTo>
                    <a:pt x="5421321" y="4521200"/>
                  </a:lnTo>
                  <a:lnTo>
                    <a:pt x="5393984" y="4572000"/>
                  </a:lnTo>
                  <a:lnTo>
                    <a:pt x="5366337" y="4610100"/>
                  </a:lnTo>
                  <a:lnTo>
                    <a:pt x="5338387" y="4648200"/>
                  </a:lnTo>
                  <a:lnTo>
                    <a:pt x="5310135" y="4699000"/>
                  </a:lnTo>
                  <a:lnTo>
                    <a:pt x="5281587" y="4737100"/>
                  </a:lnTo>
                  <a:lnTo>
                    <a:pt x="5252747" y="4775200"/>
                  </a:lnTo>
                  <a:lnTo>
                    <a:pt x="5223618" y="4813300"/>
                  </a:lnTo>
                  <a:lnTo>
                    <a:pt x="5194206" y="4864100"/>
                  </a:lnTo>
                  <a:lnTo>
                    <a:pt x="5164514" y="4902200"/>
                  </a:lnTo>
                  <a:lnTo>
                    <a:pt x="5134546" y="4940300"/>
                  </a:lnTo>
                  <a:lnTo>
                    <a:pt x="5104307" y="4978400"/>
                  </a:lnTo>
                  <a:lnTo>
                    <a:pt x="5073800" y="5016500"/>
                  </a:lnTo>
                  <a:lnTo>
                    <a:pt x="5043031" y="5054600"/>
                  </a:lnTo>
                  <a:lnTo>
                    <a:pt x="5012002" y="5105400"/>
                  </a:lnTo>
                  <a:lnTo>
                    <a:pt x="4949185" y="5181600"/>
                  </a:lnTo>
                  <a:lnTo>
                    <a:pt x="4885382" y="5257800"/>
                  </a:lnTo>
                  <a:lnTo>
                    <a:pt x="4820626" y="5334000"/>
                  </a:lnTo>
                  <a:lnTo>
                    <a:pt x="4754952" y="5410200"/>
                  </a:lnTo>
                  <a:lnTo>
                    <a:pt x="4654866" y="5524500"/>
                  </a:lnTo>
                  <a:lnTo>
                    <a:pt x="4587043" y="5600700"/>
                  </a:lnTo>
                  <a:lnTo>
                    <a:pt x="4518247" y="5676900"/>
                  </a:lnTo>
                  <a:lnTo>
                    <a:pt x="4448546" y="5753100"/>
                  </a:lnTo>
                  <a:lnTo>
                    <a:pt x="4342444" y="5867400"/>
                  </a:lnTo>
                  <a:lnTo>
                    <a:pt x="4306697" y="5892800"/>
                  </a:lnTo>
                  <a:lnTo>
                    <a:pt x="4270774" y="5930900"/>
                  </a:lnTo>
                  <a:lnTo>
                    <a:pt x="4125495" y="6083300"/>
                  </a:lnTo>
                  <a:lnTo>
                    <a:pt x="4088820" y="6108700"/>
                  </a:lnTo>
                  <a:lnTo>
                    <a:pt x="4052020" y="6146800"/>
                  </a:lnTo>
                  <a:lnTo>
                    <a:pt x="4015880" y="6184900"/>
                  </a:lnTo>
                  <a:lnTo>
                    <a:pt x="3979032" y="6210300"/>
                  </a:lnTo>
                  <a:lnTo>
                    <a:pt x="3941440" y="6248400"/>
                  </a:lnTo>
                  <a:lnTo>
                    <a:pt x="3903068" y="6273800"/>
                  </a:lnTo>
                  <a:lnTo>
                    <a:pt x="3863881" y="6299200"/>
                  </a:lnTo>
                  <a:lnTo>
                    <a:pt x="3823840" y="6324600"/>
                  </a:lnTo>
                  <a:lnTo>
                    <a:pt x="3782912" y="6350000"/>
                  </a:lnTo>
                  <a:lnTo>
                    <a:pt x="3741058" y="6375400"/>
                  </a:lnTo>
                  <a:lnTo>
                    <a:pt x="3654433" y="6400800"/>
                  </a:lnTo>
                  <a:lnTo>
                    <a:pt x="3516657" y="6438900"/>
                  </a:lnTo>
                  <a:lnTo>
                    <a:pt x="4259573" y="6438900"/>
                  </a:lnTo>
                  <a:lnTo>
                    <a:pt x="4295479" y="6400800"/>
                  </a:lnTo>
                  <a:lnTo>
                    <a:pt x="4331024" y="6362700"/>
                  </a:lnTo>
                  <a:lnTo>
                    <a:pt x="4366546" y="6337300"/>
                  </a:lnTo>
                  <a:lnTo>
                    <a:pt x="4472829" y="6223000"/>
                  </a:lnTo>
                  <a:lnTo>
                    <a:pt x="4508118" y="6197600"/>
                  </a:lnTo>
                  <a:lnTo>
                    <a:pt x="4648213" y="6045200"/>
                  </a:lnTo>
                  <a:lnTo>
                    <a:pt x="4682904" y="6019800"/>
                  </a:lnTo>
                  <a:lnTo>
                    <a:pt x="4785961" y="5905500"/>
                  </a:lnTo>
                  <a:lnTo>
                    <a:pt x="4853681" y="5829300"/>
                  </a:lnTo>
                  <a:lnTo>
                    <a:pt x="4887205" y="5791200"/>
                  </a:lnTo>
                  <a:lnTo>
                    <a:pt x="4920487" y="5765800"/>
                  </a:lnTo>
                  <a:lnTo>
                    <a:pt x="4986270" y="5689600"/>
                  </a:lnTo>
                  <a:lnTo>
                    <a:pt x="5052763" y="5613400"/>
                  </a:lnTo>
                  <a:lnTo>
                    <a:pt x="5085686" y="5562600"/>
                  </a:lnTo>
                  <a:lnTo>
                    <a:pt x="5150863" y="5486400"/>
                  </a:lnTo>
                  <a:lnTo>
                    <a:pt x="5215126" y="5410200"/>
                  </a:lnTo>
                  <a:lnTo>
                    <a:pt x="5278444" y="5334000"/>
                  </a:lnTo>
                  <a:lnTo>
                    <a:pt x="5340787" y="5257800"/>
                  </a:lnTo>
                  <a:lnTo>
                    <a:pt x="5371584" y="5207000"/>
                  </a:lnTo>
                  <a:lnTo>
                    <a:pt x="5402126" y="5168900"/>
                  </a:lnTo>
                  <a:lnTo>
                    <a:pt x="5432409" y="5130800"/>
                  </a:lnTo>
                  <a:lnTo>
                    <a:pt x="5462430" y="5092700"/>
                  </a:lnTo>
                  <a:lnTo>
                    <a:pt x="5492185" y="5054600"/>
                  </a:lnTo>
                  <a:lnTo>
                    <a:pt x="5521669" y="5003800"/>
                  </a:lnTo>
                  <a:lnTo>
                    <a:pt x="5550880" y="4965700"/>
                  </a:lnTo>
                  <a:lnTo>
                    <a:pt x="5579814" y="4927600"/>
                  </a:lnTo>
                  <a:lnTo>
                    <a:pt x="5608466" y="4889500"/>
                  </a:lnTo>
                  <a:lnTo>
                    <a:pt x="5636834" y="4838700"/>
                  </a:lnTo>
                  <a:lnTo>
                    <a:pt x="5664913" y="4800600"/>
                  </a:lnTo>
                  <a:lnTo>
                    <a:pt x="5692699" y="4762500"/>
                  </a:lnTo>
                  <a:lnTo>
                    <a:pt x="5720189" y="4724400"/>
                  </a:lnTo>
                  <a:lnTo>
                    <a:pt x="5747379" y="4673600"/>
                  </a:lnTo>
                  <a:lnTo>
                    <a:pt x="5774266" y="4635500"/>
                  </a:lnTo>
                  <a:lnTo>
                    <a:pt x="5800845" y="4584700"/>
                  </a:lnTo>
                  <a:lnTo>
                    <a:pt x="5827113" y="4546600"/>
                  </a:lnTo>
                  <a:lnTo>
                    <a:pt x="5853066" y="4508500"/>
                  </a:lnTo>
                  <a:lnTo>
                    <a:pt x="5878700" y="4457700"/>
                  </a:lnTo>
                  <a:lnTo>
                    <a:pt x="5904012" y="4419600"/>
                  </a:lnTo>
                  <a:lnTo>
                    <a:pt x="5928997" y="4368800"/>
                  </a:lnTo>
                  <a:lnTo>
                    <a:pt x="5953653" y="4330700"/>
                  </a:lnTo>
                  <a:lnTo>
                    <a:pt x="5977975" y="4292600"/>
                  </a:lnTo>
                  <a:lnTo>
                    <a:pt x="6001959" y="4241800"/>
                  </a:lnTo>
                  <a:lnTo>
                    <a:pt x="6025602" y="4203700"/>
                  </a:lnTo>
                  <a:lnTo>
                    <a:pt x="6048901" y="4152900"/>
                  </a:lnTo>
                  <a:lnTo>
                    <a:pt x="6071850" y="4114800"/>
                  </a:lnTo>
                  <a:lnTo>
                    <a:pt x="6094447" y="4064000"/>
                  </a:lnTo>
                  <a:lnTo>
                    <a:pt x="6116688" y="4013200"/>
                  </a:lnTo>
                  <a:lnTo>
                    <a:pt x="6138569" y="3975100"/>
                  </a:lnTo>
                  <a:lnTo>
                    <a:pt x="6160087" y="3924300"/>
                  </a:lnTo>
                  <a:lnTo>
                    <a:pt x="6181236" y="3886200"/>
                  </a:lnTo>
                  <a:lnTo>
                    <a:pt x="6202015" y="3835400"/>
                  </a:lnTo>
                  <a:lnTo>
                    <a:pt x="6222419" y="3784600"/>
                  </a:lnTo>
                  <a:lnTo>
                    <a:pt x="6242444" y="3746500"/>
                  </a:lnTo>
                  <a:lnTo>
                    <a:pt x="6262086" y="3695700"/>
                  </a:lnTo>
                  <a:lnTo>
                    <a:pt x="6281342" y="3644900"/>
                  </a:lnTo>
                  <a:lnTo>
                    <a:pt x="6300208" y="3606800"/>
                  </a:lnTo>
                  <a:lnTo>
                    <a:pt x="6318681" y="3556000"/>
                  </a:lnTo>
                  <a:lnTo>
                    <a:pt x="6336756" y="3505200"/>
                  </a:lnTo>
                  <a:lnTo>
                    <a:pt x="6354430" y="3454400"/>
                  </a:lnTo>
                  <a:lnTo>
                    <a:pt x="6371699" y="3416300"/>
                  </a:lnTo>
                  <a:lnTo>
                    <a:pt x="6388559" y="3365500"/>
                  </a:lnTo>
                  <a:lnTo>
                    <a:pt x="6405007" y="3314700"/>
                  </a:lnTo>
                  <a:lnTo>
                    <a:pt x="6421038" y="3263900"/>
                  </a:lnTo>
                  <a:lnTo>
                    <a:pt x="6436650" y="3213100"/>
                  </a:lnTo>
                  <a:lnTo>
                    <a:pt x="6451837" y="3175000"/>
                  </a:lnTo>
                  <a:lnTo>
                    <a:pt x="6466491" y="3124200"/>
                  </a:lnTo>
                  <a:lnTo>
                    <a:pt x="6480584" y="3073400"/>
                  </a:lnTo>
                  <a:lnTo>
                    <a:pt x="6494110" y="3022600"/>
                  </a:lnTo>
                  <a:lnTo>
                    <a:pt x="6507060" y="2971800"/>
                  </a:lnTo>
                  <a:lnTo>
                    <a:pt x="6519430" y="2921000"/>
                  </a:lnTo>
                  <a:lnTo>
                    <a:pt x="6531211" y="2870200"/>
                  </a:lnTo>
                  <a:lnTo>
                    <a:pt x="6542397" y="2819400"/>
                  </a:lnTo>
                  <a:lnTo>
                    <a:pt x="6552980" y="2781300"/>
                  </a:lnTo>
                  <a:lnTo>
                    <a:pt x="6562954" y="2730500"/>
                  </a:lnTo>
                  <a:lnTo>
                    <a:pt x="6572313" y="2679700"/>
                  </a:lnTo>
                  <a:lnTo>
                    <a:pt x="6581048" y="2628900"/>
                  </a:lnTo>
                  <a:lnTo>
                    <a:pt x="6589153" y="2578100"/>
                  </a:lnTo>
                  <a:lnTo>
                    <a:pt x="6596622" y="2527300"/>
                  </a:lnTo>
                  <a:lnTo>
                    <a:pt x="6603447" y="2476500"/>
                  </a:lnTo>
                  <a:lnTo>
                    <a:pt x="6609621" y="2425700"/>
                  </a:lnTo>
                  <a:lnTo>
                    <a:pt x="6615138" y="2374900"/>
                  </a:lnTo>
                  <a:lnTo>
                    <a:pt x="6619990" y="2336800"/>
                  </a:lnTo>
                  <a:lnTo>
                    <a:pt x="6624171" y="2286000"/>
                  </a:lnTo>
                  <a:lnTo>
                    <a:pt x="6627674" y="2235200"/>
                  </a:lnTo>
                  <a:lnTo>
                    <a:pt x="6630491" y="2184400"/>
                  </a:lnTo>
                  <a:lnTo>
                    <a:pt x="6632617" y="2133600"/>
                  </a:lnTo>
                  <a:lnTo>
                    <a:pt x="6634043" y="2082800"/>
                  </a:lnTo>
                  <a:lnTo>
                    <a:pt x="6634763" y="2032000"/>
                  </a:lnTo>
                  <a:lnTo>
                    <a:pt x="6634771" y="1981200"/>
                  </a:lnTo>
                  <a:lnTo>
                    <a:pt x="6634058" y="1943100"/>
                  </a:lnTo>
                  <a:lnTo>
                    <a:pt x="6632619" y="1892300"/>
                  </a:lnTo>
                  <a:lnTo>
                    <a:pt x="6630447" y="1841500"/>
                  </a:lnTo>
                  <a:lnTo>
                    <a:pt x="6627534" y="1790700"/>
                  </a:lnTo>
                  <a:lnTo>
                    <a:pt x="6623873" y="1739900"/>
                  </a:lnTo>
                  <a:lnTo>
                    <a:pt x="6619458" y="1689100"/>
                  </a:lnTo>
                  <a:lnTo>
                    <a:pt x="6614282" y="1638300"/>
                  </a:lnTo>
                  <a:lnTo>
                    <a:pt x="6608338" y="1587500"/>
                  </a:lnTo>
                  <a:lnTo>
                    <a:pt x="6601618" y="1549400"/>
                  </a:lnTo>
                  <a:lnTo>
                    <a:pt x="6594117" y="1498600"/>
                  </a:lnTo>
                  <a:lnTo>
                    <a:pt x="6585826" y="1447800"/>
                  </a:lnTo>
                  <a:lnTo>
                    <a:pt x="6576740" y="1397000"/>
                  </a:lnTo>
                  <a:lnTo>
                    <a:pt x="6566851" y="1346200"/>
                  </a:lnTo>
                  <a:lnTo>
                    <a:pt x="6556152" y="1295400"/>
                  </a:lnTo>
                  <a:lnTo>
                    <a:pt x="6544637" y="1244600"/>
                  </a:lnTo>
                  <a:lnTo>
                    <a:pt x="6532298" y="1193800"/>
                  </a:lnTo>
                  <a:lnTo>
                    <a:pt x="6519129" y="1155700"/>
                  </a:lnTo>
                  <a:lnTo>
                    <a:pt x="6505123" y="1104900"/>
                  </a:lnTo>
                  <a:lnTo>
                    <a:pt x="6490272" y="1054100"/>
                  </a:lnTo>
                  <a:lnTo>
                    <a:pt x="6474570" y="1003300"/>
                  </a:lnTo>
                  <a:lnTo>
                    <a:pt x="6458010" y="952500"/>
                  </a:lnTo>
                  <a:lnTo>
                    <a:pt x="6440585" y="901700"/>
                  </a:lnTo>
                  <a:lnTo>
                    <a:pt x="6422075" y="850900"/>
                  </a:lnTo>
                  <a:lnTo>
                    <a:pt x="6402433" y="812800"/>
                  </a:lnTo>
                  <a:lnTo>
                    <a:pt x="6381651" y="762000"/>
                  </a:lnTo>
                  <a:lnTo>
                    <a:pt x="6359722" y="723900"/>
                  </a:lnTo>
                  <a:lnTo>
                    <a:pt x="6336637" y="673100"/>
                  </a:lnTo>
                  <a:lnTo>
                    <a:pt x="6312389" y="635000"/>
                  </a:lnTo>
                  <a:lnTo>
                    <a:pt x="6286970" y="584200"/>
                  </a:lnTo>
                  <a:lnTo>
                    <a:pt x="6260372" y="546100"/>
                  </a:lnTo>
                  <a:lnTo>
                    <a:pt x="6232589" y="508000"/>
                  </a:lnTo>
                  <a:lnTo>
                    <a:pt x="6203610" y="469900"/>
                  </a:lnTo>
                  <a:lnTo>
                    <a:pt x="6173430" y="431800"/>
                  </a:lnTo>
                  <a:lnTo>
                    <a:pt x="6142041" y="406400"/>
                  </a:lnTo>
                  <a:lnTo>
                    <a:pt x="6109434" y="368300"/>
                  </a:lnTo>
                  <a:lnTo>
                    <a:pt x="6098156" y="355600"/>
                  </a:lnTo>
                  <a:close/>
                </a:path>
                <a:path w="6635115" h="6781800">
                  <a:moveTo>
                    <a:pt x="4430510" y="4597400"/>
                  </a:moveTo>
                  <a:lnTo>
                    <a:pt x="3422555" y="4597400"/>
                  </a:lnTo>
                  <a:lnTo>
                    <a:pt x="3523354" y="4610100"/>
                  </a:lnTo>
                  <a:lnTo>
                    <a:pt x="4380118" y="4610100"/>
                  </a:lnTo>
                  <a:lnTo>
                    <a:pt x="4430510" y="4597400"/>
                  </a:lnTo>
                  <a:close/>
                </a:path>
                <a:path w="6635115" h="6781800">
                  <a:moveTo>
                    <a:pt x="2426186" y="355600"/>
                  </a:moveTo>
                  <a:lnTo>
                    <a:pt x="1595686" y="355600"/>
                  </a:lnTo>
                  <a:lnTo>
                    <a:pt x="1789548" y="406400"/>
                  </a:lnTo>
                  <a:lnTo>
                    <a:pt x="1839007" y="431800"/>
                  </a:lnTo>
                  <a:lnTo>
                    <a:pt x="1886963" y="457200"/>
                  </a:lnTo>
                  <a:lnTo>
                    <a:pt x="1933934" y="469900"/>
                  </a:lnTo>
                  <a:lnTo>
                    <a:pt x="1979928" y="495300"/>
                  </a:lnTo>
                  <a:lnTo>
                    <a:pt x="2024954" y="520700"/>
                  </a:lnTo>
                  <a:lnTo>
                    <a:pt x="2069020" y="546100"/>
                  </a:lnTo>
                  <a:lnTo>
                    <a:pt x="2112135" y="571500"/>
                  </a:lnTo>
                  <a:lnTo>
                    <a:pt x="2154308" y="596900"/>
                  </a:lnTo>
                  <a:lnTo>
                    <a:pt x="2195547" y="622300"/>
                  </a:lnTo>
                  <a:lnTo>
                    <a:pt x="2235861" y="660400"/>
                  </a:lnTo>
                  <a:lnTo>
                    <a:pt x="2275258" y="685800"/>
                  </a:lnTo>
                  <a:lnTo>
                    <a:pt x="2313747" y="711200"/>
                  </a:lnTo>
                  <a:lnTo>
                    <a:pt x="2351336" y="749300"/>
                  </a:lnTo>
                  <a:lnTo>
                    <a:pt x="2388035" y="774700"/>
                  </a:lnTo>
                  <a:lnTo>
                    <a:pt x="2423851" y="812800"/>
                  </a:lnTo>
                  <a:lnTo>
                    <a:pt x="2458794" y="838200"/>
                  </a:lnTo>
                  <a:lnTo>
                    <a:pt x="2492871" y="876300"/>
                  </a:lnTo>
                  <a:lnTo>
                    <a:pt x="2526092" y="914400"/>
                  </a:lnTo>
                  <a:lnTo>
                    <a:pt x="2558465" y="939800"/>
                  </a:lnTo>
                  <a:lnTo>
                    <a:pt x="2589999" y="977900"/>
                  </a:lnTo>
                  <a:lnTo>
                    <a:pt x="2620702" y="1016000"/>
                  </a:lnTo>
                  <a:lnTo>
                    <a:pt x="2650583" y="1054100"/>
                  </a:lnTo>
                  <a:lnTo>
                    <a:pt x="2679651" y="1092200"/>
                  </a:lnTo>
                  <a:lnTo>
                    <a:pt x="2707913" y="1130300"/>
                  </a:lnTo>
                  <a:lnTo>
                    <a:pt x="2735379" y="1168400"/>
                  </a:lnTo>
                  <a:lnTo>
                    <a:pt x="2762057" y="1219200"/>
                  </a:lnTo>
                  <a:lnTo>
                    <a:pt x="2787956" y="1257300"/>
                  </a:lnTo>
                  <a:lnTo>
                    <a:pt x="2813085" y="1295400"/>
                  </a:lnTo>
                  <a:lnTo>
                    <a:pt x="2837451" y="1346200"/>
                  </a:lnTo>
                  <a:lnTo>
                    <a:pt x="2861065" y="1384300"/>
                  </a:lnTo>
                  <a:lnTo>
                    <a:pt x="2883933" y="1422400"/>
                  </a:lnTo>
                  <a:lnTo>
                    <a:pt x="2906065" y="1473200"/>
                  </a:lnTo>
                  <a:lnTo>
                    <a:pt x="2927470" y="1511300"/>
                  </a:lnTo>
                  <a:lnTo>
                    <a:pt x="2948155" y="1562100"/>
                  </a:lnTo>
                  <a:lnTo>
                    <a:pt x="2968130" y="1612900"/>
                  </a:lnTo>
                  <a:lnTo>
                    <a:pt x="2987403" y="1651000"/>
                  </a:lnTo>
                  <a:lnTo>
                    <a:pt x="3005983" y="1701800"/>
                  </a:lnTo>
                  <a:lnTo>
                    <a:pt x="3023879" y="1752600"/>
                  </a:lnTo>
                  <a:lnTo>
                    <a:pt x="3028048" y="1803400"/>
                  </a:lnTo>
                  <a:lnTo>
                    <a:pt x="3016213" y="1854200"/>
                  </a:lnTo>
                  <a:lnTo>
                    <a:pt x="2994545" y="1905000"/>
                  </a:lnTo>
                  <a:lnTo>
                    <a:pt x="2969218" y="1943100"/>
                  </a:lnTo>
                  <a:lnTo>
                    <a:pt x="2508676" y="2743200"/>
                  </a:lnTo>
                  <a:lnTo>
                    <a:pt x="2380419" y="2971800"/>
                  </a:lnTo>
                  <a:lnTo>
                    <a:pt x="2123528" y="3403600"/>
                  </a:lnTo>
                  <a:lnTo>
                    <a:pt x="1814669" y="3937000"/>
                  </a:lnTo>
                  <a:lnTo>
                    <a:pt x="1634245" y="4254500"/>
                  </a:lnTo>
                  <a:lnTo>
                    <a:pt x="1609676" y="4305300"/>
                  </a:lnTo>
                  <a:lnTo>
                    <a:pt x="1595038" y="4343400"/>
                  </a:lnTo>
                  <a:lnTo>
                    <a:pt x="1591323" y="4394200"/>
                  </a:lnTo>
                  <a:lnTo>
                    <a:pt x="1599525" y="4445000"/>
                  </a:lnTo>
                  <a:lnTo>
                    <a:pt x="1620634" y="4483100"/>
                  </a:lnTo>
                  <a:lnTo>
                    <a:pt x="1655644" y="4521200"/>
                  </a:lnTo>
                  <a:lnTo>
                    <a:pt x="1696873" y="4546600"/>
                  </a:lnTo>
                  <a:lnTo>
                    <a:pt x="1745033" y="4572000"/>
                  </a:lnTo>
                  <a:lnTo>
                    <a:pt x="1796251" y="4597400"/>
                  </a:lnTo>
                  <a:lnTo>
                    <a:pt x="4832148" y="4597400"/>
                  </a:lnTo>
                  <a:lnTo>
                    <a:pt x="4883766" y="4584700"/>
                  </a:lnTo>
                  <a:lnTo>
                    <a:pt x="4932659" y="4559300"/>
                  </a:lnTo>
                  <a:lnTo>
                    <a:pt x="4973408" y="4533900"/>
                  </a:lnTo>
                  <a:lnTo>
                    <a:pt x="5000596" y="4495800"/>
                  </a:lnTo>
                  <a:lnTo>
                    <a:pt x="5011860" y="4457700"/>
                  </a:lnTo>
                  <a:lnTo>
                    <a:pt x="5011054" y="4419600"/>
                  </a:lnTo>
                  <a:lnTo>
                    <a:pt x="5000659" y="4356100"/>
                  </a:lnTo>
                  <a:lnTo>
                    <a:pt x="4983158" y="4305300"/>
                  </a:lnTo>
                  <a:lnTo>
                    <a:pt x="4961035" y="4267200"/>
                  </a:lnTo>
                  <a:lnTo>
                    <a:pt x="4938725" y="4229100"/>
                  </a:lnTo>
                  <a:lnTo>
                    <a:pt x="2015143" y="4229100"/>
                  </a:lnTo>
                  <a:lnTo>
                    <a:pt x="3263324" y="2108200"/>
                  </a:lnTo>
                  <a:lnTo>
                    <a:pt x="3660122" y="2108200"/>
                  </a:lnTo>
                  <a:lnTo>
                    <a:pt x="3516486" y="1866900"/>
                  </a:lnTo>
                  <a:lnTo>
                    <a:pt x="3491886" y="1816100"/>
                  </a:lnTo>
                  <a:lnTo>
                    <a:pt x="3482855" y="1765300"/>
                  </a:lnTo>
                  <a:lnTo>
                    <a:pt x="3486878" y="1714500"/>
                  </a:lnTo>
                  <a:lnTo>
                    <a:pt x="3501441" y="1676400"/>
                  </a:lnTo>
                  <a:lnTo>
                    <a:pt x="3524030" y="1625600"/>
                  </a:lnTo>
                  <a:lnTo>
                    <a:pt x="3549848" y="1587500"/>
                  </a:lnTo>
                  <a:lnTo>
                    <a:pt x="3576315" y="1536700"/>
                  </a:lnTo>
                  <a:lnTo>
                    <a:pt x="3603429" y="1498600"/>
                  </a:lnTo>
                  <a:lnTo>
                    <a:pt x="3631188" y="1447800"/>
                  </a:lnTo>
                  <a:lnTo>
                    <a:pt x="3659589" y="1409700"/>
                  </a:lnTo>
                  <a:lnTo>
                    <a:pt x="3688630" y="1371600"/>
                  </a:lnTo>
                  <a:lnTo>
                    <a:pt x="3703469" y="1346200"/>
                  </a:lnTo>
                  <a:lnTo>
                    <a:pt x="3255822" y="1346200"/>
                  </a:lnTo>
                  <a:lnTo>
                    <a:pt x="3246259" y="1333500"/>
                  </a:lnTo>
                  <a:lnTo>
                    <a:pt x="3239558" y="1333500"/>
                  </a:lnTo>
                  <a:lnTo>
                    <a:pt x="3235308" y="1320800"/>
                  </a:lnTo>
                  <a:lnTo>
                    <a:pt x="3220022" y="1295400"/>
                  </a:lnTo>
                  <a:lnTo>
                    <a:pt x="3205119" y="1270000"/>
                  </a:lnTo>
                  <a:lnTo>
                    <a:pt x="3190337" y="1244600"/>
                  </a:lnTo>
                  <a:lnTo>
                    <a:pt x="3175415" y="1219200"/>
                  </a:lnTo>
                  <a:lnTo>
                    <a:pt x="3150237" y="1181100"/>
                  </a:lnTo>
                  <a:lnTo>
                    <a:pt x="3124524" y="1130300"/>
                  </a:lnTo>
                  <a:lnTo>
                    <a:pt x="3098268" y="1092200"/>
                  </a:lnTo>
                  <a:lnTo>
                    <a:pt x="3071461" y="1054100"/>
                  </a:lnTo>
                  <a:lnTo>
                    <a:pt x="3044093" y="1003300"/>
                  </a:lnTo>
                  <a:lnTo>
                    <a:pt x="3016157" y="965200"/>
                  </a:lnTo>
                  <a:lnTo>
                    <a:pt x="2987644" y="927100"/>
                  </a:lnTo>
                  <a:lnTo>
                    <a:pt x="2958545" y="889000"/>
                  </a:lnTo>
                  <a:lnTo>
                    <a:pt x="2928852" y="850900"/>
                  </a:lnTo>
                  <a:lnTo>
                    <a:pt x="2898557" y="812800"/>
                  </a:lnTo>
                  <a:lnTo>
                    <a:pt x="2867650" y="774700"/>
                  </a:lnTo>
                  <a:lnTo>
                    <a:pt x="2836124" y="736600"/>
                  </a:lnTo>
                  <a:lnTo>
                    <a:pt x="2803969" y="698500"/>
                  </a:lnTo>
                  <a:lnTo>
                    <a:pt x="2771178" y="660400"/>
                  </a:lnTo>
                  <a:lnTo>
                    <a:pt x="2737742" y="622300"/>
                  </a:lnTo>
                  <a:lnTo>
                    <a:pt x="2703652" y="596900"/>
                  </a:lnTo>
                  <a:lnTo>
                    <a:pt x="2668899" y="558800"/>
                  </a:lnTo>
                  <a:lnTo>
                    <a:pt x="2633476" y="520700"/>
                  </a:lnTo>
                  <a:lnTo>
                    <a:pt x="2597373" y="495300"/>
                  </a:lnTo>
                  <a:lnTo>
                    <a:pt x="2560583" y="457200"/>
                  </a:lnTo>
                  <a:lnTo>
                    <a:pt x="2523096" y="431800"/>
                  </a:lnTo>
                  <a:lnTo>
                    <a:pt x="2484905" y="406400"/>
                  </a:lnTo>
                  <a:lnTo>
                    <a:pt x="2446000" y="368300"/>
                  </a:lnTo>
                  <a:lnTo>
                    <a:pt x="2426186" y="355600"/>
                  </a:lnTo>
                  <a:close/>
                </a:path>
                <a:path w="6635115" h="6781800">
                  <a:moveTo>
                    <a:pt x="3660122" y="2108200"/>
                  </a:moveTo>
                  <a:lnTo>
                    <a:pt x="3263324" y="2108200"/>
                  </a:lnTo>
                  <a:lnTo>
                    <a:pt x="4521145" y="4229100"/>
                  </a:lnTo>
                  <a:lnTo>
                    <a:pt x="4938725" y="4229100"/>
                  </a:lnTo>
                  <a:lnTo>
                    <a:pt x="4908979" y="4178300"/>
                  </a:lnTo>
                  <a:lnTo>
                    <a:pt x="4830820" y="4051300"/>
                  </a:lnTo>
                  <a:lnTo>
                    <a:pt x="4752573" y="3911600"/>
                  </a:lnTo>
                  <a:lnTo>
                    <a:pt x="4517320" y="3530600"/>
                  </a:lnTo>
                  <a:lnTo>
                    <a:pt x="4438738" y="3390900"/>
                  </a:lnTo>
                  <a:lnTo>
                    <a:pt x="4281336" y="3136900"/>
                  </a:lnTo>
                  <a:lnTo>
                    <a:pt x="4202520" y="2997200"/>
                  </a:lnTo>
                  <a:lnTo>
                    <a:pt x="4044664" y="2743200"/>
                  </a:lnTo>
                  <a:lnTo>
                    <a:pt x="3965628" y="2603500"/>
                  </a:lnTo>
                  <a:lnTo>
                    <a:pt x="3728107" y="2222500"/>
                  </a:lnTo>
                  <a:lnTo>
                    <a:pt x="3660122" y="2108200"/>
                  </a:lnTo>
                  <a:close/>
                </a:path>
                <a:path w="6635115" h="6781800">
                  <a:moveTo>
                    <a:pt x="5367859" y="25400"/>
                  </a:moveTo>
                  <a:lnTo>
                    <a:pt x="4973346" y="25400"/>
                  </a:lnTo>
                  <a:lnTo>
                    <a:pt x="4689263" y="101600"/>
                  </a:lnTo>
                  <a:lnTo>
                    <a:pt x="4643011" y="127000"/>
                  </a:lnTo>
                  <a:lnTo>
                    <a:pt x="4597088" y="139700"/>
                  </a:lnTo>
                  <a:lnTo>
                    <a:pt x="4506258" y="190500"/>
                  </a:lnTo>
                  <a:lnTo>
                    <a:pt x="4461362" y="203200"/>
                  </a:lnTo>
                  <a:lnTo>
                    <a:pt x="4416822" y="228600"/>
                  </a:lnTo>
                  <a:lnTo>
                    <a:pt x="4372644" y="266700"/>
                  </a:lnTo>
                  <a:lnTo>
                    <a:pt x="4246168" y="342900"/>
                  </a:lnTo>
                  <a:lnTo>
                    <a:pt x="4204899" y="381000"/>
                  </a:lnTo>
                  <a:lnTo>
                    <a:pt x="4123714" y="431800"/>
                  </a:lnTo>
                  <a:lnTo>
                    <a:pt x="4083802" y="469900"/>
                  </a:lnTo>
                  <a:lnTo>
                    <a:pt x="4044346" y="495300"/>
                  </a:lnTo>
                  <a:lnTo>
                    <a:pt x="4005350" y="533400"/>
                  </a:lnTo>
                  <a:lnTo>
                    <a:pt x="3966816" y="558800"/>
                  </a:lnTo>
                  <a:lnTo>
                    <a:pt x="3928746" y="596900"/>
                  </a:lnTo>
                  <a:lnTo>
                    <a:pt x="3891143" y="622300"/>
                  </a:lnTo>
                  <a:lnTo>
                    <a:pt x="3854009" y="660400"/>
                  </a:lnTo>
                  <a:lnTo>
                    <a:pt x="3817347" y="698500"/>
                  </a:lnTo>
                  <a:lnTo>
                    <a:pt x="3781159" y="723900"/>
                  </a:lnTo>
                  <a:lnTo>
                    <a:pt x="3745448" y="762000"/>
                  </a:lnTo>
                  <a:lnTo>
                    <a:pt x="3710216" y="800100"/>
                  </a:lnTo>
                  <a:lnTo>
                    <a:pt x="3675465" y="838200"/>
                  </a:lnTo>
                  <a:lnTo>
                    <a:pt x="3641199" y="876300"/>
                  </a:lnTo>
                  <a:lnTo>
                    <a:pt x="3607419" y="901700"/>
                  </a:lnTo>
                  <a:lnTo>
                    <a:pt x="3574128" y="939800"/>
                  </a:lnTo>
                  <a:lnTo>
                    <a:pt x="3541329" y="977900"/>
                  </a:lnTo>
                  <a:lnTo>
                    <a:pt x="3509023" y="1016000"/>
                  </a:lnTo>
                  <a:lnTo>
                    <a:pt x="3477214" y="1066800"/>
                  </a:lnTo>
                  <a:lnTo>
                    <a:pt x="3445904" y="1104900"/>
                  </a:lnTo>
                  <a:lnTo>
                    <a:pt x="3415095" y="1143000"/>
                  </a:lnTo>
                  <a:lnTo>
                    <a:pt x="3384790" y="1181100"/>
                  </a:lnTo>
                  <a:lnTo>
                    <a:pt x="3354992" y="1219200"/>
                  </a:lnTo>
                  <a:lnTo>
                    <a:pt x="3325702" y="1270000"/>
                  </a:lnTo>
                  <a:lnTo>
                    <a:pt x="3296923" y="1308100"/>
                  </a:lnTo>
                  <a:lnTo>
                    <a:pt x="3268658" y="1346200"/>
                  </a:lnTo>
                  <a:lnTo>
                    <a:pt x="3703469" y="1346200"/>
                  </a:lnTo>
                  <a:lnTo>
                    <a:pt x="3718308" y="1320800"/>
                  </a:lnTo>
                  <a:lnTo>
                    <a:pt x="3748620" y="1282700"/>
                  </a:lnTo>
                  <a:lnTo>
                    <a:pt x="3779565" y="1244600"/>
                  </a:lnTo>
                  <a:lnTo>
                    <a:pt x="3811140" y="1206500"/>
                  </a:lnTo>
                  <a:lnTo>
                    <a:pt x="3843342" y="1168400"/>
                  </a:lnTo>
                  <a:lnTo>
                    <a:pt x="3876170" y="1130300"/>
                  </a:lnTo>
                  <a:lnTo>
                    <a:pt x="3909619" y="1092200"/>
                  </a:lnTo>
                  <a:lnTo>
                    <a:pt x="3943689" y="1054100"/>
                  </a:lnTo>
                  <a:lnTo>
                    <a:pt x="3978376" y="1016000"/>
                  </a:lnTo>
                  <a:lnTo>
                    <a:pt x="4013679" y="990600"/>
                  </a:lnTo>
                  <a:lnTo>
                    <a:pt x="4049594" y="952500"/>
                  </a:lnTo>
                  <a:lnTo>
                    <a:pt x="4086120" y="914400"/>
                  </a:lnTo>
                  <a:lnTo>
                    <a:pt x="4123253" y="889000"/>
                  </a:lnTo>
                  <a:lnTo>
                    <a:pt x="4160992" y="850900"/>
                  </a:lnTo>
                  <a:lnTo>
                    <a:pt x="4199333" y="825500"/>
                  </a:lnTo>
                  <a:lnTo>
                    <a:pt x="4238275" y="787400"/>
                  </a:lnTo>
                  <a:lnTo>
                    <a:pt x="4277815" y="762000"/>
                  </a:lnTo>
                  <a:lnTo>
                    <a:pt x="4317951" y="723900"/>
                  </a:lnTo>
                  <a:lnTo>
                    <a:pt x="4399999" y="673100"/>
                  </a:lnTo>
                  <a:lnTo>
                    <a:pt x="4441906" y="635000"/>
                  </a:lnTo>
                  <a:lnTo>
                    <a:pt x="4527476" y="584200"/>
                  </a:lnTo>
                  <a:lnTo>
                    <a:pt x="4615370" y="533400"/>
                  </a:lnTo>
                  <a:lnTo>
                    <a:pt x="4705567" y="482600"/>
                  </a:lnTo>
                  <a:lnTo>
                    <a:pt x="4751523" y="457200"/>
                  </a:lnTo>
                  <a:lnTo>
                    <a:pt x="4796530" y="444500"/>
                  </a:lnTo>
                  <a:lnTo>
                    <a:pt x="4842316" y="419100"/>
                  </a:lnTo>
                  <a:lnTo>
                    <a:pt x="5031900" y="368300"/>
                  </a:lnTo>
                  <a:lnTo>
                    <a:pt x="5080566" y="368300"/>
                  </a:lnTo>
                  <a:lnTo>
                    <a:pt x="5129605" y="355600"/>
                  </a:lnTo>
                  <a:lnTo>
                    <a:pt x="6098156" y="355600"/>
                  </a:lnTo>
                  <a:lnTo>
                    <a:pt x="6075601" y="330200"/>
                  </a:lnTo>
                  <a:lnTo>
                    <a:pt x="6040536" y="304800"/>
                  </a:lnTo>
                  <a:lnTo>
                    <a:pt x="6004230" y="279400"/>
                  </a:lnTo>
                  <a:lnTo>
                    <a:pt x="5966676" y="241300"/>
                  </a:lnTo>
                  <a:lnTo>
                    <a:pt x="5927865" y="215900"/>
                  </a:lnTo>
                  <a:lnTo>
                    <a:pt x="5887790" y="190500"/>
                  </a:lnTo>
                  <a:lnTo>
                    <a:pt x="5846444" y="177800"/>
                  </a:lnTo>
                  <a:lnTo>
                    <a:pt x="5803818" y="152400"/>
                  </a:lnTo>
                  <a:lnTo>
                    <a:pt x="5759905" y="127000"/>
                  </a:lnTo>
                  <a:lnTo>
                    <a:pt x="5714697" y="114300"/>
                  </a:lnTo>
                  <a:lnTo>
                    <a:pt x="5668186" y="88900"/>
                  </a:lnTo>
                  <a:lnTo>
                    <a:pt x="5571224" y="63500"/>
                  </a:lnTo>
                  <a:lnTo>
                    <a:pt x="5468959" y="38100"/>
                  </a:lnTo>
                  <a:lnTo>
                    <a:pt x="5418295" y="38100"/>
                  </a:lnTo>
                  <a:lnTo>
                    <a:pt x="5367859" y="25400"/>
                  </a:lnTo>
                  <a:close/>
                </a:path>
                <a:path w="6635115" h="6781800">
                  <a:moveTo>
                    <a:pt x="1637087" y="12700"/>
                  </a:moveTo>
                  <a:lnTo>
                    <a:pt x="1316991" y="12700"/>
                  </a:lnTo>
                  <a:lnTo>
                    <a:pt x="1272472" y="25400"/>
                  </a:lnTo>
                  <a:lnTo>
                    <a:pt x="1683829" y="25400"/>
                  </a:lnTo>
                  <a:lnTo>
                    <a:pt x="1637087" y="12700"/>
                  </a:lnTo>
                  <a:close/>
                </a:path>
                <a:path w="6635115" h="6781800">
                  <a:moveTo>
                    <a:pt x="5267697" y="12700"/>
                  </a:moveTo>
                  <a:lnTo>
                    <a:pt x="5119324" y="12700"/>
                  </a:lnTo>
                  <a:lnTo>
                    <a:pt x="5070390" y="25400"/>
                  </a:lnTo>
                  <a:lnTo>
                    <a:pt x="5317658" y="25400"/>
                  </a:lnTo>
                  <a:lnTo>
                    <a:pt x="5267697" y="12700"/>
                  </a:lnTo>
                  <a:close/>
                </a:path>
                <a:path w="6635115" h="6781800">
                  <a:moveTo>
                    <a:pt x="1544282" y="0"/>
                  </a:moveTo>
                  <a:lnTo>
                    <a:pt x="1407017" y="0"/>
                  </a:lnTo>
                  <a:lnTo>
                    <a:pt x="1361845" y="12700"/>
                  </a:lnTo>
                  <a:lnTo>
                    <a:pt x="1590566" y="12700"/>
                  </a:lnTo>
                  <a:lnTo>
                    <a:pt x="1544282" y="0"/>
                  </a:lnTo>
                  <a:close/>
                </a:path>
              </a:pathLst>
            </a:custGeom>
            <a:solidFill>
              <a:srgbClr val="FFFFFF">
                <a:alpha val="59999"/>
              </a:srgbClr>
            </a:solidFill>
          </p:spPr>
          <p:txBody>
            <a:bodyPr wrap="square" lIns="0" tIns="0" rIns="0" bIns="0" rtlCol="0"/>
            <a:lstStyle/>
            <a:p>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object 3"/>
          <p:cNvGrpSpPr/>
          <p:nvPr/>
        </p:nvGrpSpPr>
        <p:grpSpPr>
          <a:xfrm>
            <a:off x="0" y="0"/>
            <a:ext cx="10152380" cy="7560309"/>
            <a:chOff x="0" y="0"/>
            <a:chExt cx="10152380" cy="7560309"/>
          </a:xfrm>
        </p:grpSpPr>
        <p:sp>
          <p:nvSpPr>
            <p:cNvPr id="4" name="object 4"/>
            <p:cNvSpPr/>
            <p:nvPr/>
          </p:nvSpPr>
          <p:spPr>
            <a:xfrm>
              <a:off x="540005" y="7020004"/>
              <a:ext cx="9611995" cy="0"/>
            </a:xfrm>
            <a:custGeom>
              <a:avLst/>
              <a:gdLst/>
              <a:ahLst/>
              <a:cxnLst/>
              <a:rect l="l" t="t" r="r" b="b"/>
              <a:pathLst>
                <a:path w="9611995">
                  <a:moveTo>
                    <a:pt x="9611995" y="0"/>
                  </a:moveTo>
                  <a:lnTo>
                    <a:pt x="0" y="0"/>
                  </a:lnTo>
                </a:path>
              </a:pathLst>
            </a:custGeom>
            <a:ln w="38100">
              <a:solidFill>
                <a:srgbClr val="FF6C17"/>
              </a:solidFill>
            </a:ln>
          </p:spPr>
          <p:txBody>
            <a:bodyPr wrap="square" lIns="0" tIns="0" rIns="0" bIns="0" rtlCol="0"/>
            <a:lstStyle/>
            <a:p>
              <a:endParaRPr/>
            </a:p>
          </p:txBody>
        </p:sp>
        <p:pic>
          <p:nvPicPr>
            <p:cNvPr id="5" name="object 5"/>
            <p:cNvPicPr/>
            <p:nvPr/>
          </p:nvPicPr>
          <p:blipFill>
            <a:blip r:embed="rId2" cstate="print"/>
            <a:stretch>
              <a:fillRect/>
            </a:stretch>
          </p:blipFill>
          <p:spPr>
            <a:xfrm>
              <a:off x="0" y="0"/>
              <a:ext cx="3702182" cy="7560005"/>
            </a:xfrm>
            <a:prstGeom prst="rect">
              <a:avLst/>
            </a:prstGeom>
          </p:spPr>
        </p:pic>
        <p:sp>
          <p:nvSpPr>
            <p:cNvPr id="6" name="object 6"/>
            <p:cNvSpPr/>
            <p:nvPr/>
          </p:nvSpPr>
          <p:spPr>
            <a:xfrm>
              <a:off x="540005" y="7020004"/>
              <a:ext cx="9611995" cy="0"/>
            </a:xfrm>
            <a:custGeom>
              <a:avLst/>
              <a:gdLst/>
              <a:ahLst/>
              <a:cxnLst/>
              <a:rect l="l" t="t" r="r" b="b"/>
              <a:pathLst>
                <a:path w="9611995">
                  <a:moveTo>
                    <a:pt x="9611995" y="0"/>
                  </a:moveTo>
                  <a:lnTo>
                    <a:pt x="0" y="0"/>
                  </a:lnTo>
                </a:path>
              </a:pathLst>
            </a:custGeom>
            <a:ln w="38100">
              <a:solidFill>
                <a:srgbClr val="1793CD"/>
              </a:solidFill>
            </a:ln>
          </p:spPr>
          <p:txBody>
            <a:bodyPr wrap="square" lIns="0" tIns="0" rIns="0" bIns="0" rtlCol="0"/>
            <a:lstStyle/>
            <a:p>
              <a:endParaRPr/>
            </a:p>
          </p:txBody>
        </p:sp>
      </p:grpSp>
      <p:pic>
        <p:nvPicPr>
          <p:cNvPr id="7" name="object 7"/>
          <p:cNvPicPr/>
          <p:nvPr/>
        </p:nvPicPr>
        <p:blipFill>
          <a:blip r:embed="rId3" cstate="print"/>
          <a:stretch>
            <a:fillRect/>
          </a:stretch>
        </p:blipFill>
        <p:spPr>
          <a:xfrm>
            <a:off x="9109382" y="7156805"/>
            <a:ext cx="1042617" cy="238951"/>
          </a:xfrm>
          <a:prstGeom prst="rect">
            <a:avLst/>
          </a:prstGeom>
        </p:spPr>
      </p:pic>
      <p:sp>
        <p:nvSpPr>
          <p:cNvPr id="8" name="object 8"/>
          <p:cNvSpPr txBox="1"/>
          <p:nvPr/>
        </p:nvSpPr>
        <p:spPr>
          <a:xfrm>
            <a:off x="3780823" y="3936424"/>
            <a:ext cx="3100070" cy="3214470"/>
          </a:xfrm>
          <a:prstGeom prst="rect">
            <a:avLst/>
          </a:prstGeom>
        </p:spPr>
        <p:txBody>
          <a:bodyPr vert="horz" wrap="square" lIns="0" tIns="12700" rIns="0" bIns="0" rtlCol="0">
            <a:spAutoFit/>
          </a:bodyPr>
          <a:lstStyle/>
          <a:p>
            <a:r>
              <a:rPr lang="en-GB" sz="900" dirty="0">
                <a:latin typeface="Trebuchet MS" panose="020B0603020202020204" pitchFamily="34" charset="0"/>
              </a:rPr>
              <a:t>We are looking for a People Coordinator to join our small but mighty People team, where we aspire to put people and their experience at the heart of everything we do. </a:t>
            </a:r>
          </a:p>
          <a:p>
            <a:endParaRPr lang="en-GB" sz="900" dirty="0">
              <a:latin typeface="Trebuchet MS" panose="020B0603020202020204" pitchFamily="34" charset="0"/>
            </a:endParaRPr>
          </a:p>
          <a:p>
            <a:r>
              <a:rPr lang="en-GB" sz="900" dirty="0">
                <a:latin typeface="Trebuchet MS" panose="020B0603020202020204" pitchFamily="34" charset="0"/>
              </a:rPr>
              <a:t>An integral part of the People Team, you will have a positive, can-do approach to contribute to our team. The role is varied and fast paced where no two days are the same so requires you to manage several streams of work and priorities. This is a great opportunity for someone looking to develop a career in HR and to get fully involved in all aspects of HR activities and projects. </a:t>
            </a:r>
          </a:p>
          <a:p>
            <a:endParaRPr lang="en-GB" sz="900" dirty="0">
              <a:latin typeface="Trebuchet MS" panose="020B0603020202020204" pitchFamily="34" charset="0"/>
            </a:endParaRPr>
          </a:p>
          <a:p>
            <a:r>
              <a:rPr lang="en-GB" sz="900" dirty="0">
                <a:latin typeface="Trebuchet MS" panose="020B0603020202020204" pitchFamily="34" charset="0"/>
              </a:rPr>
              <a:t>You should be well organised, able to prioritise tasks, have a strong attention to detail, ability to work at pace, and able to deal with information in a confidential manner. </a:t>
            </a:r>
          </a:p>
          <a:p>
            <a:endParaRPr lang="en-GB" sz="900" dirty="0">
              <a:latin typeface="Trebuchet MS" panose="020B0603020202020204" pitchFamily="34" charset="0"/>
            </a:endParaRPr>
          </a:p>
          <a:p>
            <a:r>
              <a:rPr lang="en-GB" sz="900" dirty="0">
                <a:latin typeface="Trebuchet MS" panose="020B0603020202020204" pitchFamily="34" charset="0"/>
              </a:rPr>
              <a:t>Ideally you will have some HR experience, however this is not essential for the right candidate as full training will be given. What is really important is that you align with our culture and values and you have a positive ‘can do’ mindset. </a:t>
            </a:r>
          </a:p>
          <a:p>
            <a:endParaRPr lang="en-GB" sz="900" dirty="0">
              <a:latin typeface="Trebuchet MS" panose="020B0603020202020204" pitchFamily="34" charset="0"/>
            </a:endParaRPr>
          </a:p>
          <a:p>
            <a:pPr marL="12700" marR="103505">
              <a:lnSpc>
                <a:spcPct val="111100"/>
              </a:lnSpc>
              <a:spcBef>
                <a:spcPts val="100"/>
              </a:spcBef>
            </a:pPr>
            <a:endParaRPr lang="en-GB" sz="900" spc="45" dirty="0">
              <a:solidFill>
                <a:srgbClr val="7F8084"/>
              </a:solidFill>
              <a:latin typeface="Trebuchet MS"/>
              <a:cs typeface="Trebuchet MS"/>
            </a:endParaRPr>
          </a:p>
        </p:txBody>
      </p:sp>
      <p:sp>
        <p:nvSpPr>
          <p:cNvPr id="13" name="object 13"/>
          <p:cNvSpPr txBox="1">
            <a:spLocks noGrp="1"/>
          </p:cNvSpPr>
          <p:nvPr>
            <p:ph type="sldNum" sz="quarter" idx="7"/>
          </p:nvPr>
        </p:nvSpPr>
        <p:spPr>
          <a:prstGeom prst="rect">
            <a:avLst/>
          </a:prstGeom>
        </p:spPr>
        <p:txBody>
          <a:bodyPr vert="horz" wrap="square" lIns="0" tIns="7620" rIns="0" bIns="0" rtlCol="0">
            <a:spAutoFit/>
          </a:bodyPr>
          <a:lstStyle/>
          <a:p>
            <a:pPr marL="37465">
              <a:lnSpc>
                <a:spcPct val="100000"/>
              </a:lnSpc>
              <a:spcBef>
                <a:spcPts val="60"/>
              </a:spcBef>
            </a:pPr>
            <a:fld id="{81D60167-4931-47E6-BA6A-407CBD079E47}" type="slidenum">
              <a:rPr spc="10" dirty="0"/>
              <a:t>8</a:t>
            </a:fld>
            <a:endParaRPr spc="10" dirty="0"/>
          </a:p>
        </p:txBody>
      </p:sp>
      <p:sp>
        <p:nvSpPr>
          <p:cNvPr id="9" name="object 9"/>
          <p:cNvSpPr txBox="1"/>
          <p:nvPr/>
        </p:nvSpPr>
        <p:spPr>
          <a:xfrm>
            <a:off x="6947182" y="3936424"/>
            <a:ext cx="3112135" cy="2921313"/>
          </a:xfrm>
          <a:prstGeom prst="rect">
            <a:avLst/>
          </a:prstGeom>
        </p:spPr>
        <p:txBody>
          <a:bodyPr vert="horz" wrap="square" lIns="0" tIns="12700" rIns="0" bIns="0" rtlCol="0">
            <a:spAutoFit/>
          </a:bodyPr>
          <a:lstStyle/>
          <a:p>
            <a:r>
              <a:rPr lang="en-GB" sz="900" dirty="0">
                <a:latin typeface="Trebuchet MS" panose="020B0603020202020204" pitchFamily="34" charset="0"/>
              </a:rPr>
              <a:t>Good practical experience of Microsoft Office applications and HR systems is advantageous, along with the requirement for excellent oral and written communication skills. This role is suited to you if you are motivated to work as part of a team, to take ownership of your responsibilities and to deliver at pace.</a:t>
            </a:r>
          </a:p>
          <a:p>
            <a:r>
              <a:rPr lang="en-GB" sz="900" dirty="0">
                <a:latin typeface="Trebuchet MS" panose="020B0603020202020204" pitchFamily="34" charset="0"/>
              </a:rPr>
              <a:t> </a:t>
            </a:r>
          </a:p>
          <a:p>
            <a:r>
              <a:rPr lang="en-GB" sz="900" dirty="0">
                <a:latin typeface="Trebuchet MS" panose="020B0603020202020204" pitchFamily="34" charset="0"/>
              </a:rPr>
              <a:t>In return, we can provide opportunities to allow you to progress and develop your skills.</a:t>
            </a:r>
          </a:p>
          <a:p>
            <a:r>
              <a:rPr lang="en-GB" sz="900" dirty="0">
                <a:latin typeface="Trebuchet MS" panose="020B0603020202020204" pitchFamily="34" charset="0"/>
              </a:rPr>
              <a:t> </a:t>
            </a:r>
          </a:p>
          <a:p>
            <a:r>
              <a:rPr lang="en-GB" sz="900" dirty="0">
                <a:latin typeface="Trebuchet MS" panose="020B0603020202020204" pitchFamily="34" charset="0"/>
              </a:rPr>
              <a:t>We also offer generous annual leave, a contributory pension scheme, life assurance and an employee assistance programme. </a:t>
            </a:r>
          </a:p>
          <a:p>
            <a:r>
              <a:rPr lang="en-GB" sz="900" dirty="0">
                <a:latin typeface="Trebuchet MS" panose="020B0603020202020204" pitchFamily="34" charset="0"/>
              </a:rPr>
              <a:t> </a:t>
            </a:r>
          </a:p>
          <a:p>
            <a:r>
              <a:rPr lang="en-GB" sz="900" dirty="0">
                <a:latin typeface="Trebuchet MS" panose="020B0603020202020204" pitchFamily="34" charset="0"/>
              </a:rPr>
              <a:t>For a full job description and person specification, please visit </a:t>
            </a:r>
            <a:r>
              <a:rPr lang="en-GB" sz="900" u="sng" dirty="0">
                <a:latin typeface="Trebuchet MS" panose="020B0603020202020204" pitchFamily="34" charset="0"/>
                <a:hlinkClick r:id="rId4"/>
              </a:rPr>
              <a:t>www.btha.org.uk/items/BTHA-Jobs</a:t>
            </a:r>
            <a:r>
              <a:rPr lang="en-GB" sz="900" dirty="0">
                <a:latin typeface="Trebuchet MS" panose="020B0603020202020204" pitchFamily="34" charset="0"/>
              </a:rPr>
              <a:t>.</a:t>
            </a:r>
            <a:r>
              <a:rPr lang="en-GB" sz="900" b="1" dirty="0">
                <a:latin typeface="Trebuchet MS" panose="020B0603020202020204" pitchFamily="34" charset="0"/>
              </a:rPr>
              <a:t> </a:t>
            </a:r>
            <a:endParaRPr lang="en-GB" sz="900" dirty="0">
              <a:latin typeface="Trebuchet MS" panose="020B0603020202020204" pitchFamily="34" charset="0"/>
            </a:endParaRPr>
          </a:p>
          <a:p>
            <a:r>
              <a:rPr lang="en-GB" sz="900" dirty="0">
                <a:latin typeface="Trebuchet MS" panose="020B0603020202020204" pitchFamily="34" charset="0"/>
              </a:rPr>
              <a:t> </a:t>
            </a:r>
          </a:p>
          <a:p>
            <a:r>
              <a:rPr lang="en-GB" sz="900" dirty="0">
                <a:latin typeface="Trebuchet MS" panose="020B0603020202020204" pitchFamily="34" charset="0"/>
              </a:rPr>
              <a:t>To apply, please submit your CV and a covering letter on how you would fulfil the criteria for the post, with the reference to </a:t>
            </a:r>
            <a:r>
              <a:rPr lang="en-GB" sz="900" u="sng" dirty="0">
                <a:latin typeface="Trebuchet MS" panose="020B0603020202020204" pitchFamily="34" charset="0"/>
                <a:hlinkClick r:id="rId5"/>
              </a:rPr>
              <a:t>recruitment@bluetriangle.org.uk</a:t>
            </a:r>
            <a:r>
              <a:rPr lang="en-GB" sz="900" dirty="0">
                <a:latin typeface="Trebuchet MS" panose="020B0603020202020204" pitchFamily="34" charset="0"/>
              </a:rPr>
              <a:t> by </a:t>
            </a:r>
            <a:r>
              <a:rPr lang="en-GB" sz="900" b="1" dirty="0">
                <a:latin typeface="Trebuchet MS" panose="020B0603020202020204" pitchFamily="34" charset="0"/>
              </a:rPr>
              <a:t>12 Noon</a:t>
            </a:r>
            <a:r>
              <a:rPr lang="en-GB" sz="900" dirty="0">
                <a:latin typeface="Trebuchet MS" panose="020B0603020202020204" pitchFamily="34" charset="0"/>
              </a:rPr>
              <a:t> </a:t>
            </a:r>
            <a:r>
              <a:rPr lang="en-GB" sz="900" b="1" dirty="0">
                <a:latin typeface="Trebuchet MS" panose="020B0603020202020204" pitchFamily="34" charset="0"/>
              </a:rPr>
              <a:t>on</a:t>
            </a:r>
            <a:r>
              <a:rPr lang="en-GB" sz="900" dirty="0">
                <a:latin typeface="Trebuchet MS" panose="020B0603020202020204" pitchFamily="34" charset="0"/>
              </a:rPr>
              <a:t> </a:t>
            </a:r>
            <a:r>
              <a:rPr lang="en-GB" sz="900" b="1" dirty="0">
                <a:latin typeface="Trebuchet MS" panose="020B0603020202020204" pitchFamily="34" charset="0"/>
              </a:rPr>
              <a:t>Sunday 10</a:t>
            </a:r>
            <a:r>
              <a:rPr lang="en-GB" sz="900" b="1" baseline="30000" dirty="0">
                <a:latin typeface="Trebuchet MS" panose="020B0603020202020204" pitchFamily="34" charset="0"/>
              </a:rPr>
              <a:t>th</a:t>
            </a:r>
            <a:r>
              <a:rPr lang="en-GB" sz="900" b="1" dirty="0">
                <a:latin typeface="Trebuchet MS" panose="020B0603020202020204" pitchFamily="34" charset="0"/>
              </a:rPr>
              <a:t> July 2022. </a:t>
            </a:r>
            <a:endParaRPr lang="en-GB" sz="900" dirty="0">
              <a:latin typeface="Trebuchet MS" panose="020B0603020202020204" pitchFamily="34" charset="0"/>
            </a:endParaRPr>
          </a:p>
        </p:txBody>
      </p:sp>
      <p:sp>
        <p:nvSpPr>
          <p:cNvPr id="10" name="object 10"/>
          <p:cNvSpPr txBox="1">
            <a:spLocks noGrp="1"/>
          </p:cNvSpPr>
          <p:nvPr>
            <p:ph type="title"/>
          </p:nvPr>
        </p:nvSpPr>
        <p:spPr>
          <a:xfrm>
            <a:off x="3782100" y="448429"/>
            <a:ext cx="4003000" cy="782265"/>
          </a:xfrm>
          <a:prstGeom prst="rect">
            <a:avLst/>
          </a:prstGeom>
        </p:spPr>
        <p:txBody>
          <a:bodyPr vert="horz" wrap="square" lIns="0" tIns="12700" rIns="0" bIns="0" rtlCol="0">
            <a:spAutoFit/>
          </a:bodyPr>
          <a:lstStyle/>
          <a:p>
            <a:pPr marL="12700">
              <a:lnSpc>
                <a:spcPts val="2650"/>
              </a:lnSpc>
              <a:spcBef>
                <a:spcPts val="100"/>
              </a:spcBef>
            </a:pPr>
            <a:r>
              <a:rPr spc="60" dirty="0"/>
              <a:t>Advertisement</a:t>
            </a:r>
          </a:p>
          <a:p>
            <a:pPr marL="12700">
              <a:lnSpc>
                <a:spcPts val="3250"/>
              </a:lnSpc>
            </a:pPr>
            <a:r>
              <a:rPr lang="en-GB" sz="3000" b="1" spc="-85" dirty="0">
                <a:latin typeface="Lucida Sans"/>
                <a:cs typeface="Lucida Sans"/>
              </a:rPr>
              <a:t>People Coordinator</a:t>
            </a:r>
            <a:endParaRPr sz="3000" dirty="0">
              <a:latin typeface="Lucida Sans"/>
              <a:cs typeface="Lucida Sans"/>
            </a:endParaRPr>
          </a:p>
        </p:txBody>
      </p:sp>
      <p:sp>
        <p:nvSpPr>
          <p:cNvPr id="11" name="object 11"/>
          <p:cNvSpPr txBox="1"/>
          <p:nvPr/>
        </p:nvSpPr>
        <p:spPr>
          <a:xfrm>
            <a:off x="3782100" y="1390779"/>
            <a:ext cx="6366934" cy="1120884"/>
          </a:xfrm>
          <a:prstGeom prst="rect">
            <a:avLst/>
          </a:prstGeom>
        </p:spPr>
        <p:txBody>
          <a:bodyPr vert="horz" wrap="square" lIns="0" tIns="12700" rIns="0" bIns="0" rtlCol="0">
            <a:spAutoFit/>
          </a:bodyPr>
          <a:lstStyle/>
          <a:p>
            <a:pPr marL="12700" marR="5080">
              <a:lnSpc>
                <a:spcPct val="100000"/>
              </a:lnSpc>
              <a:spcBef>
                <a:spcPts val="100"/>
              </a:spcBef>
            </a:pPr>
            <a:r>
              <a:rPr sz="1400" spc="15" dirty="0">
                <a:solidFill>
                  <a:srgbClr val="686B6F"/>
                </a:solidFill>
                <a:latin typeface="Trebuchet MS"/>
                <a:cs typeface="Trebuchet MS"/>
              </a:rPr>
              <a:t>Blue </a:t>
            </a:r>
            <a:r>
              <a:rPr sz="1400" spc="5" dirty="0">
                <a:solidFill>
                  <a:srgbClr val="686B6F"/>
                </a:solidFill>
                <a:latin typeface="Trebuchet MS"/>
                <a:cs typeface="Trebuchet MS"/>
              </a:rPr>
              <a:t>Triangle </a:t>
            </a:r>
            <a:r>
              <a:rPr sz="1400" spc="125" dirty="0">
                <a:solidFill>
                  <a:srgbClr val="686B6F"/>
                </a:solidFill>
                <a:latin typeface="Trebuchet MS"/>
                <a:cs typeface="Trebuchet MS"/>
              </a:rPr>
              <a:t>has </a:t>
            </a:r>
            <a:r>
              <a:rPr sz="1400" spc="65" dirty="0">
                <a:solidFill>
                  <a:srgbClr val="686B6F"/>
                </a:solidFill>
                <a:latin typeface="Trebuchet MS"/>
                <a:cs typeface="Trebuchet MS"/>
              </a:rPr>
              <a:t>been </a:t>
            </a:r>
            <a:r>
              <a:rPr sz="1400" spc="45" dirty="0">
                <a:solidFill>
                  <a:srgbClr val="686B6F"/>
                </a:solidFill>
                <a:latin typeface="Trebuchet MS"/>
                <a:cs typeface="Trebuchet MS"/>
              </a:rPr>
              <a:t>operating </a:t>
            </a:r>
            <a:r>
              <a:rPr sz="1400" spc="85" dirty="0">
                <a:solidFill>
                  <a:srgbClr val="686B6F"/>
                </a:solidFill>
                <a:latin typeface="Trebuchet MS"/>
                <a:cs typeface="Trebuchet MS"/>
              </a:rPr>
              <a:t>at </a:t>
            </a:r>
            <a:r>
              <a:rPr sz="1400" spc="40" dirty="0">
                <a:solidFill>
                  <a:srgbClr val="686B6F"/>
                </a:solidFill>
                <a:latin typeface="Trebuchet MS"/>
                <a:cs typeface="Trebuchet MS"/>
              </a:rPr>
              <a:t>the </a:t>
            </a:r>
            <a:r>
              <a:rPr sz="1400" spc="20" dirty="0">
                <a:solidFill>
                  <a:srgbClr val="686B6F"/>
                </a:solidFill>
                <a:latin typeface="Trebuchet MS"/>
                <a:cs typeface="Trebuchet MS"/>
              </a:rPr>
              <a:t>intersection </a:t>
            </a:r>
            <a:r>
              <a:rPr sz="1400" spc="65" dirty="0">
                <a:solidFill>
                  <a:srgbClr val="686B6F"/>
                </a:solidFill>
                <a:latin typeface="Trebuchet MS"/>
                <a:cs typeface="Trebuchet MS"/>
              </a:rPr>
              <a:t>of </a:t>
            </a:r>
            <a:r>
              <a:rPr sz="1400" spc="45" dirty="0">
                <a:solidFill>
                  <a:srgbClr val="686B6F"/>
                </a:solidFill>
                <a:latin typeface="Trebuchet MS"/>
                <a:cs typeface="Trebuchet MS"/>
              </a:rPr>
              <a:t>Social </a:t>
            </a:r>
            <a:r>
              <a:rPr sz="1400" spc="50" dirty="0">
                <a:solidFill>
                  <a:srgbClr val="686B6F"/>
                </a:solidFill>
                <a:latin typeface="Trebuchet MS"/>
                <a:cs typeface="Trebuchet MS"/>
              </a:rPr>
              <a:t> </a:t>
            </a:r>
            <a:r>
              <a:rPr sz="1400" spc="95" dirty="0">
                <a:solidFill>
                  <a:srgbClr val="686B6F"/>
                </a:solidFill>
                <a:latin typeface="Trebuchet MS"/>
                <a:cs typeface="Trebuchet MS"/>
              </a:rPr>
              <a:t>Care</a:t>
            </a:r>
            <a:r>
              <a:rPr sz="1400" spc="-140" dirty="0">
                <a:solidFill>
                  <a:srgbClr val="686B6F"/>
                </a:solidFill>
                <a:latin typeface="Trebuchet MS"/>
                <a:cs typeface="Trebuchet MS"/>
              </a:rPr>
              <a:t> </a:t>
            </a:r>
            <a:r>
              <a:rPr sz="1400" spc="105" dirty="0">
                <a:solidFill>
                  <a:srgbClr val="686B6F"/>
                </a:solidFill>
                <a:latin typeface="Trebuchet MS"/>
                <a:cs typeface="Trebuchet MS"/>
              </a:rPr>
              <a:t>and</a:t>
            </a:r>
            <a:r>
              <a:rPr sz="1400" spc="-140" dirty="0">
                <a:solidFill>
                  <a:srgbClr val="686B6F"/>
                </a:solidFill>
                <a:latin typeface="Trebuchet MS"/>
                <a:cs typeface="Trebuchet MS"/>
              </a:rPr>
              <a:t> </a:t>
            </a:r>
            <a:r>
              <a:rPr sz="1400" spc="55" dirty="0">
                <a:solidFill>
                  <a:srgbClr val="686B6F"/>
                </a:solidFill>
                <a:latin typeface="Trebuchet MS"/>
                <a:cs typeface="Trebuchet MS"/>
              </a:rPr>
              <a:t>Social</a:t>
            </a:r>
            <a:r>
              <a:rPr sz="1400" spc="-140" dirty="0">
                <a:solidFill>
                  <a:srgbClr val="686B6F"/>
                </a:solidFill>
                <a:latin typeface="Trebuchet MS"/>
                <a:cs typeface="Trebuchet MS"/>
              </a:rPr>
              <a:t> </a:t>
            </a:r>
            <a:r>
              <a:rPr sz="1400" spc="45" dirty="0">
                <a:solidFill>
                  <a:srgbClr val="686B6F"/>
                </a:solidFill>
                <a:latin typeface="Trebuchet MS"/>
                <a:cs typeface="Trebuchet MS"/>
              </a:rPr>
              <a:t>Justice</a:t>
            </a:r>
            <a:r>
              <a:rPr sz="1400" spc="-140" dirty="0">
                <a:solidFill>
                  <a:srgbClr val="686B6F"/>
                </a:solidFill>
                <a:latin typeface="Trebuchet MS"/>
                <a:cs typeface="Trebuchet MS"/>
              </a:rPr>
              <a:t> </a:t>
            </a:r>
            <a:r>
              <a:rPr sz="1400" spc="-10" dirty="0">
                <a:solidFill>
                  <a:srgbClr val="686B6F"/>
                </a:solidFill>
                <a:latin typeface="Trebuchet MS"/>
                <a:cs typeface="Trebuchet MS"/>
              </a:rPr>
              <a:t>in</a:t>
            </a:r>
            <a:r>
              <a:rPr sz="1400" spc="-140" dirty="0">
                <a:solidFill>
                  <a:srgbClr val="686B6F"/>
                </a:solidFill>
                <a:latin typeface="Trebuchet MS"/>
                <a:cs typeface="Trebuchet MS"/>
              </a:rPr>
              <a:t> </a:t>
            </a:r>
            <a:r>
              <a:rPr sz="1400" spc="65" dirty="0">
                <a:solidFill>
                  <a:srgbClr val="686B6F"/>
                </a:solidFill>
                <a:latin typeface="Trebuchet MS"/>
                <a:cs typeface="Trebuchet MS"/>
              </a:rPr>
              <a:t>Scotland</a:t>
            </a:r>
            <a:r>
              <a:rPr sz="1400" spc="-140" dirty="0">
                <a:solidFill>
                  <a:srgbClr val="686B6F"/>
                </a:solidFill>
                <a:latin typeface="Trebuchet MS"/>
                <a:cs typeface="Trebuchet MS"/>
              </a:rPr>
              <a:t> </a:t>
            </a:r>
            <a:r>
              <a:rPr sz="1400" spc="55" dirty="0">
                <a:solidFill>
                  <a:srgbClr val="686B6F"/>
                </a:solidFill>
                <a:latin typeface="Trebuchet MS"/>
                <a:cs typeface="Trebuchet MS"/>
              </a:rPr>
              <a:t>since</a:t>
            </a:r>
            <a:r>
              <a:rPr sz="1400" spc="-135" dirty="0">
                <a:solidFill>
                  <a:srgbClr val="686B6F"/>
                </a:solidFill>
                <a:latin typeface="Trebuchet MS"/>
                <a:cs typeface="Trebuchet MS"/>
              </a:rPr>
              <a:t> </a:t>
            </a:r>
            <a:r>
              <a:rPr sz="1400" spc="-70" dirty="0">
                <a:solidFill>
                  <a:srgbClr val="686B6F"/>
                </a:solidFill>
                <a:latin typeface="Trebuchet MS"/>
                <a:cs typeface="Trebuchet MS"/>
              </a:rPr>
              <a:t>1974.</a:t>
            </a:r>
            <a:r>
              <a:rPr sz="1400" spc="229" dirty="0">
                <a:solidFill>
                  <a:srgbClr val="686B6F"/>
                </a:solidFill>
                <a:latin typeface="Trebuchet MS"/>
                <a:cs typeface="Trebuchet MS"/>
              </a:rPr>
              <a:t> </a:t>
            </a:r>
            <a:r>
              <a:rPr sz="1400" spc="55" dirty="0">
                <a:solidFill>
                  <a:srgbClr val="686B6F"/>
                </a:solidFill>
                <a:latin typeface="Trebuchet MS"/>
                <a:cs typeface="Trebuchet MS"/>
              </a:rPr>
              <a:t>We</a:t>
            </a:r>
            <a:r>
              <a:rPr sz="1400" spc="-135" dirty="0">
                <a:solidFill>
                  <a:srgbClr val="686B6F"/>
                </a:solidFill>
                <a:latin typeface="Trebuchet MS"/>
                <a:cs typeface="Trebuchet MS"/>
              </a:rPr>
              <a:t> </a:t>
            </a:r>
            <a:r>
              <a:rPr sz="1400" spc="50" dirty="0">
                <a:solidFill>
                  <a:srgbClr val="686B6F"/>
                </a:solidFill>
                <a:latin typeface="Trebuchet MS"/>
                <a:cs typeface="Trebuchet MS"/>
              </a:rPr>
              <a:t>are</a:t>
            </a:r>
            <a:r>
              <a:rPr sz="1400" spc="-140" dirty="0">
                <a:solidFill>
                  <a:srgbClr val="686B6F"/>
                </a:solidFill>
                <a:latin typeface="Trebuchet MS"/>
                <a:cs typeface="Trebuchet MS"/>
              </a:rPr>
              <a:t> </a:t>
            </a:r>
            <a:r>
              <a:rPr sz="1400" spc="25" dirty="0">
                <a:solidFill>
                  <a:srgbClr val="686B6F"/>
                </a:solidFill>
                <a:latin typeface="Trebuchet MS"/>
                <a:cs typeface="Trebuchet MS"/>
              </a:rPr>
              <a:t>unique</a:t>
            </a:r>
            <a:r>
              <a:rPr sz="1400" spc="-140" dirty="0">
                <a:solidFill>
                  <a:srgbClr val="686B6F"/>
                </a:solidFill>
                <a:latin typeface="Trebuchet MS"/>
                <a:cs typeface="Trebuchet MS"/>
              </a:rPr>
              <a:t> </a:t>
            </a:r>
            <a:r>
              <a:rPr sz="1400" spc="130" dirty="0">
                <a:solidFill>
                  <a:srgbClr val="686B6F"/>
                </a:solidFill>
                <a:latin typeface="Trebuchet MS"/>
                <a:cs typeface="Trebuchet MS"/>
              </a:rPr>
              <a:t>as </a:t>
            </a:r>
            <a:r>
              <a:rPr sz="1400" spc="-440" dirty="0">
                <a:solidFill>
                  <a:srgbClr val="686B6F"/>
                </a:solidFill>
                <a:latin typeface="Trebuchet MS"/>
                <a:cs typeface="Trebuchet MS"/>
              </a:rPr>
              <a:t> </a:t>
            </a:r>
            <a:r>
              <a:rPr sz="1400" spc="190" dirty="0">
                <a:solidFill>
                  <a:srgbClr val="686B6F"/>
                </a:solidFill>
                <a:latin typeface="Trebuchet MS"/>
                <a:cs typeface="Trebuchet MS"/>
              </a:rPr>
              <a:t>a </a:t>
            </a:r>
            <a:r>
              <a:rPr sz="1400" spc="35" dirty="0">
                <a:solidFill>
                  <a:srgbClr val="686B6F"/>
                </a:solidFill>
                <a:latin typeface="Trebuchet MS"/>
                <a:cs typeface="Trebuchet MS"/>
              </a:rPr>
              <a:t>national </a:t>
            </a:r>
            <a:r>
              <a:rPr sz="1400" spc="25" dirty="0">
                <a:solidFill>
                  <a:srgbClr val="686B6F"/>
                </a:solidFill>
                <a:latin typeface="Trebuchet MS"/>
                <a:cs typeface="Trebuchet MS"/>
              </a:rPr>
              <a:t>registered </a:t>
            </a:r>
            <a:r>
              <a:rPr sz="1400" spc="65" dirty="0">
                <a:solidFill>
                  <a:srgbClr val="686B6F"/>
                </a:solidFill>
                <a:latin typeface="Trebuchet MS"/>
                <a:cs typeface="Trebuchet MS"/>
              </a:rPr>
              <a:t>care </a:t>
            </a:r>
            <a:r>
              <a:rPr sz="1400" spc="-25" dirty="0">
                <a:solidFill>
                  <a:srgbClr val="686B6F"/>
                </a:solidFill>
                <a:latin typeface="Trebuchet MS"/>
                <a:cs typeface="Trebuchet MS"/>
              </a:rPr>
              <a:t>provider, </a:t>
            </a:r>
            <a:r>
              <a:rPr sz="1400" spc="25" dirty="0">
                <a:solidFill>
                  <a:srgbClr val="686B6F"/>
                </a:solidFill>
                <a:latin typeface="Trebuchet MS"/>
                <a:cs typeface="Trebuchet MS"/>
              </a:rPr>
              <a:t>registered </a:t>
            </a:r>
            <a:r>
              <a:rPr sz="1400" spc="60" dirty="0">
                <a:solidFill>
                  <a:srgbClr val="686B6F"/>
                </a:solidFill>
                <a:latin typeface="Trebuchet MS"/>
                <a:cs typeface="Trebuchet MS"/>
              </a:rPr>
              <a:t>social </a:t>
            </a:r>
            <a:r>
              <a:rPr sz="1400" spc="-5" dirty="0">
                <a:solidFill>
                  <a:srgbClr val="686B6F"/>
                </a:solidFill>
                <a:latin typeface="Trebuchet MS"/>
                <a:cs typeface="Trebuchet MS"/>
              </a:rPr>
              <a:t>landlord, </a:t>
            </a:r>
            <a:r>
              <a:rPr sz="1400" dirty="0">
                <a:solidFill>
                  <a:srgbClr val="686B6F"/>
                </a:solidFill>
                <a:latin typeface="Trebuchet MS"/>
                <a:cs typeface="Trebuchet MS"/>
              </a:rPr>
              <a:t> </a:t>
            </a:r>
            <a:r>
              <a:rPr sz="1400" spc="80" dirty="0">
                <a:solidFill>
                  <a:srgbClr val="686B6F"/>
                </a:solidFill>
                <a:latin typeface="Trebuchet MS"/>
                <a:cs typeface="Trebuchet MS"/>
              </a:rPr>
              <a:t>an</a:t>
            </a:r>
            <a:r>
              <a:rPr sz="1400" spc="150" dirty="0">
                <a:solidFill>
                  <a:srgbClr val="686B6F"/>
                </a:solidFill>
                <a:latin typeface="Trebuchet MS"/>
                <a:cs typeface="Trebuchet MS"/>
              </a:rPr>
              <a:t>d</a:t>
            </a:r>
            <a:r>
              <a:rPr sz="1400" spc="-140" dirty="0">
                <a:solidFill>
                  <a:srgbClr val="686B6F"/>
                </a:solidFill>
                <a:latin typeface="Trebuchet MS"/>
                <a:cs typeface="Trebuchet MS"/>
              </a:rPr>
              <a:t> </a:t>
            </a:r>
            <a:r>
              <a:rPr sz="1400" spc="-80" dirty="0">
                <a:solidFill>
                  <a:srgbClr val="686B6F"/>
                </a:solidFill>
                <a:latin typeface="Trebuchet MS"/>
                <a:cs typeface="Trebuchet MS"/>
              </a:rPr>
              <a:t>r</a:t>
            </a:r>
            <a:r>
              <a:rPr sz="1400" spc="25" dirty="0">
                <a:solidFill>
                  <a:srgbClr val="686B6F"/>
                </a:solidFill>
                <a:latin typeface="Trebuchet MS"/>
                <a:cs typeface="Trebuchet MS"/>
              </a:rPr>
              <a:t>egiste</a:t>
            </a:r>
            <a:r>
              <a:rPr sz="1400" spc="-10" dirty="0">
                <a:solidFill>
                  <a:srgbClr val="686B6F"/>
                </a:solidFill>
                <a:latin typeface="Trebuchet MS"/>
                <a:cs typeface="Trebuchet MS"/>
              </a:rPr>
              <a:t>r</a:t>
            </a:r>
            <a:r>
              <a:rPr sz="1400" spc="55" dirty="0">
                <a:solidFill>
                  <a:srgbClr val="686B6F"/>
                </a:solidFill>
                <a:latin typeface="Trebuchet MS"/>
                <a:cs typeface="Trebuchet MS"/>
              </a:rPr>
              <a:t>e</a:t>
            </a:r>
            <a:r>
              <a:rPr sz="1400" spc="120" dirty="0">
                <a:solidFill>
                  <a:srgbClr val="686B6F"/>
                </a:solidFill>
                <a:latin typeface="Trebuchet MS"/>
                <a:cs typeface="Trebuchet MS"/>
              </a:rPr>
              <a:t>d</a:t>
            </a:r>
            <a:r>
              <a:rPr sz="1400" spc="-140" dirty="0">
                <a:solidFill>
                  <a:srgbClr val="686B6F"/>
                </a:solidFill>
                <a:latin typeface="Trebuchet MS"/>
                <a:cs typeface="Trebuchet MS"/>
              </a:rPr>
              <a:t> </a:t>
            </a:r>
            <a:r>
              <a:rPr sz="1400" spc="20" dirty="0">
                <a:solidFill>
                  <a:srgbClr val="686B6F"/>
                </a:solidFill>
                <a:latin typeface="Trebuchet MS"/>
                <a:cs typeface="Trebuchet MS"/>
              </a:rPr>
              <a:t>charit</a:t>
            </a:r>
            <a:r>
              <a:rPr sz="1400" spc="-110" dirty="0">
                <a:solidFill>
                  <a:srgbClr val="686B6F"/>
                </a:solidFill>
                <a:latin typeface="Trebuchet MS"/>
                <a:cs typeface="Trebuchet MS"/>
              </a:rPr>
              <a:t>y</a:t>
            </a:r>
            <a:r>
              <a:rPr sz="1400" spc="-145" dirty="0">
                <a:solidFill>
                  <a:srgbClr val="686B6F"/>
                </a:solidFill>
                <a:latin typeface="Trebuchet MS"/>
                <a:cs typeface="Trebuchet MS"/>
              </a:rPr>
              <a:t>.</a:t>
            </a:r>
            <a:endParaRPr lang="en-GB" sz="1400" spc="-145" dirty="0">
              <a:solidFill>
                <a:srgbClr val="686B6F"/>
              </a:solidFill>
              <a:latin typeface="Trebuchet MS"/>
              <a:cs typeface="Trebuchet MS"/>
            </a:endParaRPr>
          </a:p>
          <a:p>
            <a:pPr marL="12700" marR="5080">
              <a:lnSpc>
                <a:spcPct val="100000"/>
              </a:lnSpc>
              <a:spcBef>
                <a:spcPts val="100"/>
              </a:spcBef>
            </a:pPr>
            <a:endParaRPr lang="en-GB" sz="1400" spc="-145" dirty="0">
              <a:solidFill>
                <a:srgbClr val="686B6F"/>
              </a:solidFill>
              <a:latin typeface="Trebuchet MS"/>
              <a:cs typeface="Trebuchet MS"/>
            </a:endParaRPr>
          </a:p>
          <a:p>
            <a:pPr marL="12700" marR="5080">
              <a:lnSpc>
                <a:spcPct val="111100"/>
              </a:lnSpc>
              <a:spcBef>
                <a:spcPts val="100"/>
              </a:spcBef>
            </a:pPr>
            <a:endParaRPr sz="1400" dirty="0">
              <a:latin typeface="Trebuchet MS"/>
              <a:cs typeface="Trebuchet MS"/>
            </a:endParaRPr>
          </a:p>
        </p:txBody>
      </p:sp>
      <p:sp>
        <p:nvSpPr>
          <p:cNvPr id="12" name="object 12"/>
          <p:cNvSpPr txBox="1"/>
          <p:nvPr/>
        </p:nvSpPr>
        <p:spPr>
          <a:xfrm>
            <a:off x="527217" y="1328866"/>
            <a:ext cx="2378710" cy="606425"/>
          </a:xfrm>
          <a:prstGeom prst="rect">
            <a:avLst/>
          </a:prstGeom>
        </p:spPr>
        <p:txBody>
          <a:bodyPr vert="horz" wrap="square" lIns="0" tIns="74295" rIns="0" bIns="0" rtlCol="0">
            <a:spAutoFit/>
          </a:bodyPr>
          <a:lstStyle/>
          <a:p>
            <a:pPr marL="12700">
              <a:lnSpc>
                <a:spcPct val="100000"/>
              </a:lnSpc>
              <a:spcBef>
                <a:spcPts val="585"/>
              </a:spcBef>
            </a:pPr>
            <a:r>
              <a:rPr sz="1500" spc="70" dirty="0">
                <a:solidFill>
                  <a:srgbClr val="FFFFFF"/>
                </a:solidFill>
                <a:latin typeface="Trebuchet MS"/>
                <a:cs typeface="Trebuchet MS"/>
              </a:rPr>
              <a:t>G</a:t>
            </a:r>
            <a:r>
              <a:rPr sz="1500" spc="-30" dirty="0">
                <a:solidFill>
                  <a:srgbClr val="FFFFFF"/>
                </a:solidFill>
                <a:latin typeface="Trebuchet MS"/>
                <a:cs typeface="Trebuchet MS"/>
              </a:rPr>
              <a:t>l</a:t>
            </a:r>
            <a:r>
              <a:rPr sz="1500" spc="125" dirty="0">
                <a:solidFill>
                  <a:srgbClr val="FFFFFF"/>
                </a:solidFill>
                <a:latin typeface="Trebuchet MS"/>
                <a:cs typeface="Trebuchet MS"/>
              </a:rPr>
              <a:t>asgo</a:t>
            </a:r>
            <a:r>
              <a:rPr sz="1500" spc="175" dirty="0">
                <a:solidFill>
                  <a:srgbClr val="FFFFFF"/>
                </a:solidFill>
                <a:latin typeface="Trebuchet MS"/>
                <a:cs typeface="Trebuchet MS"/>
              </a:rPr>
              <a:t>w</a:t>
            </a:r>
            <a:r>
              <a:rPr sz="1500" spc="-140" dirty="0">
                <a:solidFill>
                  <a:srgbClr val="FFFFFF"/>
                </a:solidFill>
                <a:latin typeface="Trebuchet MS"/>
                <a:cs typeface="Trebuchet MS"/>
              </a:rPr>
              <a:t> </a:t>
            </a:r>
            <a:r>
              <a:rPr sz="1500" spc="-10" dirty="0">
                <a:solidFill>
                  <a:srgbClr val="FFFFFF"/>
                </a:solidFill>
                <a:latin typeface="Trebuchet MS"/>
                <a:cs typeface="Trebuchet MS"/>
              </a:rPr>
              <a:t>(f</a:t>
            </a:r>
            <a:r>
              <a:rPr sz="1500" spc="-45" dirty="0">
                <a:solidFill>
                  <a:srgbClr val="FFFFFF"/>
                </a:solidFill>
                <a:latin typeface="Trebuchet MS"/>
                <a:cs typeface="Trebuchet MS"/>
              </a:rPr>
              <a:t>l</a:t>
            </a:r>
            <a:r>
              <a:rPr sz="1500" spc="5" dirty="0">
                <a:solidFill>
                  <a:srgbClr val="FFFFFF"/>
                </a:solidFill>
                <a:latin typeface="Trebuchet MS"/>
                <a:cs typeface="Trebuchet MS"/>
              </a:rPr>
              <a:t>e</a:t>
            </a:r>
            <a:r>
              <a:rPr sz="1500" spc="-15" dirty="0">
                <a:solidFill>
                  <a:srgbClr val="FFFFFF"/>
                </a:solidFill>
                <a:latin typeface="Trebuchet MS"/>
                <a:cs typeface="Trebuchet MS"/>
              </a:rPr>
              <a:t>xi</a:t>
            </a:r>
            <a:r>
              <a:rPr sz="1500" spc="-35" dirty="0">
                <a:solidFill>
                  <a:srgbClr val="FFFFFF"/>
                </a:solidFill>
                <a:latin typeface="Trebuchet MS"/>
                <a:cs typeface="Trebuchet MS"/>
              </a:rPr>
              <a:t>b</a:t>
            </a:r>
            <a:r>
              <a:rPr sz="1500" spc="-100" dirty="0">
                <a:solidFill>
                  <a:srgbClr val="FFFFFF"/>
                </a:solidFill>
                <a:latin typeface="Trebuchet MS"/>
                <a:cs typeface="Trebuchet MS"/>
              </a:rPr>
              <a:t>l</a:t>
            </a:r>
            <a:r>
              <a:rPr sz="1500" spc="95" dirty="0">
                <a:solidFill>
                  <a:srgbClr val="FFFFFF"/>
                </a:solidFill>
                <a:latin typeface="Trebuchet MS"/>
                <a:cs typeface="Trebuchet MS"/>
              </a:rPr>
              <a:t>e</a:t>
            </a:r>
            <a:r>
              <a:rPr sz="1500" spc="-140" dirty="0">
                <a:solidFill>
                  <a:srgbClr val="FFFFFF"/>
                </a:solidFill>
                <a:latin typeface="Trebuchet MS"/>
                <a:cs typeface="Trebuchet MS"/>
              </a:rPr>
              <a:t> </a:t>
            </a:r>
            <a:r>
              <a:rPr sz="1500" spc="85" dirty="0">
                <a:solidFill>
                  <a:srgbClr val="FFFFFF"/>
                </a:solidFill>
                <a:latin typeface="Trebuchet MS"/>
                <a:cs typeface="Trebuchet MS"/>
              </a:rPr>
              <a:t>w</a:t>
            </a:r>
            <a:r>
              <a:rPr sz="1500" spc="25" dirty="0">
                <a:solidFill>
                  <a:srgbClr val="FFFFFF"/>
                </a:solidFill>
                <a:latin typeface="Trebuchet MS"/>
                <a:cs typeface="Trebuchet MS"/>
              </a:rPr>
              <a:t>orking)</a:t>
            </a:r>
            <a:endParaRPr sz="1500" dirty="0">
              <a:latin typeface="Trebuchet MS"/>
              <a:cs typeface="Trebuchet MS"/>
            </a:endParaRPr>
          </a:p>
          <a:p>
            <a:pPr marL="12700">
              <a:lnSpc>
                <a:spcPct val="100000"/>
              </a:lnSpc>
              <a:spcBef>
                <a:spcPts val="489"/>
              </a:spcBef>
            </a:pPr>
            <a:r>
              <a:rPr sz="1500" spc="40" dirty="0">
                <a:solidFill>
                  <a:srgbClr val="FFFFFF"/>
                </a:solidFill>
                <a:latin typeface="Trebuchet MS"/>
                <a:cs typeface="Trebuchet MS"/>
              </a:rPr>
              <a:t>£</a:t>
            </a:r>
            <a:r>
              <a:rPr lang="en-GB" sz="1500" spc="40" dirty="0">
                <a:solidFill>
                  <a:srgbClr val="FFFFFF"/>
                </a:solidFill>
                <a:latin typeface="Trebuchet MS"/>
                <a:cs typeface="Trebuchet MS"/>
              </a:rPr>
              <a:t>25,200</a:t>
            </a:r>
            <a:endParaRPr sz="1500" dirty="0">
              <a:latin typeface="Trebuchet MS"/>
              <a:cs typeface="Trebuchet M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object 3"/>
          <p:cNvGrpSpPr/>
          <p:nvPr/>
        </p:nvGrpSpPr>
        <p:grpSpPr>
          <a:xfrm>
            <a:off x="0" y="0"/>
            <a:ext cx="10152380" cy="7560309"/>
            <a:chOff x="0" y="0"/>
            <a:chExt cx="10152380" cy="7560309"/>
          </a:xfrm>
        </p:grpSpPr>
        <p:sp>
          <p:nvSpPr>
            <p:cNvPr id="4" name="object 4"/>
            <p:cNvSpPr/>
            <p:nvPr/>
          </p:nvSpPr>
          <p:spPr>
            <a:xfrm>
              <a:off x="540005" y="7020004"/>
              <a:ext cx="9611995" cy="0"/>
            </a:xfrm>
            <a:custGeom>
              <a:avLst/>
              <a:gdLst/>
              <a:ahLst/>
              <a:cxnLst/>
              <a:rect l="l" t="t" r="r" b="b"/>
              <a:pathLst>
                <a:path w="9611995">
                  <a:moveTo>
                    <a:pt x="9611995" y="0"/>
                  </a:moveTo>
                  <a:lnTo>
                    <a:pt x="0" y="0"/>
                  </a:lnTo>
                </a:path>
              </a:pathLst>
            </a:custGeom>
            <a:ln w="38100">
              <a:solidFill>
                <a:srgbClr val="FF6C17"/>
              </a:solidFill>
            </a:ln>
          </p:spPr>
          <p:txBody>
            <a:bodyPr wrap="square" lIns="0" tIns="0" rIns="0" bIns="0" rtlCol="0"/>
            <a:lstStyle/>
            <a:p>
              <a:endParaRPr/>
            </a:p>
          </p:txBody>
        </p:sp>
        <p:pic>
          <p:nvPicPr>
            <p:cNvPr id="5" name="object 5"/>
            <p:cNvPicPr/>
            <p:nvPr/>
          </p:nvPicPr>
          <p:blipFill>
            <a:blip r:embed="rId2" cstate="print"/>
            <a:stretch>
              <a:fillRect/>
            </a:stretch>
          </p:blipFill>
          <p:spPr>
            <a:xfrm>
              <a:off x="0" y="0"/>
              <a:ext cx="3702182" cy="7560005"/>
            </a:xfrm>
            <a:prstGeom prst="rect">
              <a:avLst/>
            </a:prstGeom>
          </p:spPr>
        </p:pic>
        <p:sp>
          <p:nvSpPr>
            <p:cNvPr id="6" name="object 6"/>
            <p:cNvSpPr/>
            <p:nvPr/>
          </p:nvSpPr>
          <p:spPr>
            <a:xfrm>
              <a:off x="540005" y="7020004"/>
              <a:ext cx="9611995" cy="0"/>
            </a:xfrm>
            <a:custGeom>
              <a:avLst/>
              <a:gdLst/>
              <a:ahLst/>
              <a:cxnLst/>
              <a:rect l="l" t="t" r="r" b="b"/>
              <a:pathLst>
                <a:path w="9611995">
                  <a:moveTo>
                    <a:pt x="9611995" y="0"/>
                  </a:moveTo>
                  <a:lnTo>
                    <a:pt x="0" y="0"/>
                  </a:lnTo>
                </a:path>
              </a:pathLst>
            </a:custGeom>
            <a:ln w="38100">
              <a:solidFill>
                <a:srgbClr val="1793CD"/>
              </a:solidFill>
            </a:ln>
          </p:spPr>
          <p:txBody>
            <a:bodyPr wrap="square" lIns="0" tIns="0" rIns="0" bIns="0" rtlCol="0"/>
            <a:lstStyle/>
            <a:p>
              <a:endParaRPr/>
            </a:p>
          </p:txBody>
        </p:sp>
      </p:grpSp>
      <p:pic>
        <p:nvPicPr>
          <p:cNvPr id="7" name="object 7"/>
          <p:cNvPicPr/>
          <p:nvPr/>
        </p:nvPicPr>
        <p:blipFill>
          <a:blip r:embed="rId3" cstate="print"/>
          <a:stretch>
            <a:fillRect/>
          </a:stretch>
        </p:blipFill>
        <p:spPr>
          <a:xfrm>
            <a:off x="9109382" y="7156805"/>
            <a:ext cx="1042617" cy="238951"/>
          </a:xfrm>
          <a:prstGeom prst="rect">
            <a:avLst/>
          </a:prstGeom>
        </p:spPr>
      </p:pic>
      <p:sp>
        <p:nvSpPr>
          <p:cNvPr id="8" name="object 8"/>
          <p:cNvSpPr txBox="1"/>
          <p:nvPr/>
        </p:nvSpPr>
        <p:spPr>
          <a:xfrm>
            <a:off x="3702181" y="4028815"/>
            <a:ext cx="3093085" cy="1674817"/>
          </a:xfrm>
          <a:prstGeom prst="rect">
            <a:avLst/>
          </a:prstGeom>
        </p:spPr>
        <p:txBody>
          <a:bodyPr vert="horz" wrap="square" lIns="0" tIns="12700" rIns="0" bIns="0" rtlCol="0">
            <a:spAutoFit/>
          </a:bodyPr>
          <a:lstStyle/>
          <a:p>
            <a:pPr marL="184150" indent="-171450">
              <a:lnSpc>
                <a:spcPct val="100000"/>
              </a:lnSpc>
              <a:spcBef>
                <a:spcPts val="100"/>
              </a:spcBef>
              <a:buFont typeface="Arial" panose="020B0604020202020204" pitchFamily="34" charset="0"/>
              <a:buChar char="•"/>
            </a:pPr>
            <a:r>
              <a:rPr sz="900" b="1" spc="-15" dirty="0">
                <a:solidFill>
                  <a:srgbClr val="46A9D6"/>
                </a:solidFill>
                <a:latin typeface="Trebuchet MS" panose="020B0603020202020204" pitchFamily="34" charset="0"/>
                <a:cs typeface="Trebuchet MS"/>
              </a:rPr>
              <a:t>P</a:t>
            </a:r>
            <a:r>
              <a:rPr sz="900" b="1" spc="30" dirty="0">
                <a:solidFill>
                  <a:srgbClr val="46A9D6"/>
                </a:solidFill>
                <a:latin typeface="Trebuchet MS" panose="020B0603020202020204" pitchFamily="34" charset="0"/>
                <a:cs typeface="Trebuchet MS"/>
              </a:rPr>
              <a:t>erso</a:t>
            </a:r>
            <a:r>
              <a:rPr sz="900" b="1" spc="45" dirty="0">
                <a:solidFill>
                  <a:srgbClr val="46A9D6"/>
                </a:solidFill>
                <a:latin typeface="Trebuchet MS" panose="020B0603020202020204" pitchFamily="34" charset="0"/>
                <a:cs typeface="Trebuchet MS"/>
              </a:rPr>
              <a:t>n</a:t>
            </a:r>
            <a:r>
              <a:rPr sz="900" b="1" spc="-60" dirty="0">
                <a:solidFill>
                  <a:srgbClr val="46A9D6"/>
                </a:solidFill>
                <a:latin typeface="Trebuchet MS" panose="020B0603020202020204" pitchFamily="34" charset="0"/>
                <a:cs typeface="Trebuchet MS"/>
              </a:rPr>
              <a:t> </a:t>
            </a:r>
            <a:r>
              <a:rPr sz="900" b="1" spc="30" dirty="0">
                <a:solidFill>
                  <a:srgbClr val="46A9D6"/>
                </a:solidFill>
                <a:latin typeface="Trebuchet MS" panose="020B0603020202020204" pitchFamily="34" charset="0"/>
                <a:cs typeface="Trebuchet MS"/>
              </a:rPr>
              <a:t>Specification</a:t>
            </a:r>
            <a:endParaRPr sz="900" dirty="0">
              <a:latin typeface="Trebuchet MS" panose="020B0603020202020204" pitchFamily="34" charset="0"/>
              <a:cs typeface="Trebuchet MS"/>
            </a:endParaRPr>
          </a:p>
          <a:p>
            <a:pPr marL="171450" lvl="0" indent="-171450">
              <a:buFont typeface="Arial" panose="020B0604020202020204" pitchFamily="34" charset="0"/>
              <a:buChar char="•"/>
            </a:pPr>
            <a:r>
              <a:rPr lang="en-GB" sz="900" dirty="0">
                <a:latin typeface="Trebuchet MS" panose="020B0603020202020204" pitchFamily="34" charset="0"/>
              </a:rPr>
              <a:t>Passionate about delivering a professional and value-add HR service to the business.</a:t>
            </a:r>
          </a:p>
          <a:p>
            <a:pPr marL="171450" lvl="0" indent="-171450">
              <a:buFont typeface="Arial" panose="020B0604020202020204" pitchFamily="34" charset="0"/>
              <a:buChar char="•"/>
            </a:pPr>
            <a:r>
              <a:rPr lang="en-GB" sz="900" dirty="0">
                <a:latin typeface="Trebuchet MS" panose="020B0603020202020204" pitchFamily="34" charset="0"/>
              </a:rPr>
              <a:t>Excellent organisational skills, including strong attention to detail and the ability to prioritise and control own workload.</a:t>
            </a:r>
          </a:p>
          <a:p>
            <a:pPr marL="171450" lvl="0" indent="-171450">
              <a:buFont typeface="Arial" panose="020B0604020202020204" pitchFamily="34" charset="0"/>
              <a:buChar char="•"/>
            </a:pPr>
            <a:r>
              <a:rPr lang="en-GB" sz="900" dirty="0">
                <a:latin typeface="Trebuchet MS" panose="020B0603020202020204" pitchFamily="34" charset="0"/>
              </a:rPr>
              <a:t>Excellent communication skills, both written and verbal.</a:t>
            </a:r>
          </a:p>
          <a:p>
            <a:pPr marL="171450" lvl="0" indent="-171450">
              <a:buFont typeface="Arial" panose="020B0604020202020204" pitchFamily="34" charset="0"/>
              <a:buChar char="•"/>
            </a:pPr>
            <a:r>
              <a:rPr lang="en-GB" sz="900" dirty="0">
                <a:latin typeface="Trebuchet MS" panose="020B0603020202020204" pitchFamily="34" charset="0"/>
              </a:rPr>
              <a:t>Previous/current experience of working in an HR environment (this is essential).</a:t>
            </a:r>
          </a:p>
          <a:p>
            <a:pPr marL="171450" lvl="0" indent="-171450">
              <a:buFont typeface="Arial" panose="020B0604020202020204" pitchFamily="34" charset="0"/>
              <a:buChar char="•"/>
            </a:pPr>
            <a:r>
              <a:rPr lang="en-GB" sz="900" dirty="0">
                <a:latin typeface="Trebuchet MS" panose="020B0603020202020204" pitchFamily="34" charset="0"/>
              </a:rPr>
              <a:t>Ability to work autonomously and remain calm under pressure.</a:t>
            </a:r>
          </a:p>
          <a:p>
            <a:pPr marL="171450" lvl="0" indent="-171450">
              <a:buFont typeface="Arial" panose="020B0604020202020204" pitchFamily="34" charset="0"/>
              <a:buChar char="•"/>
            </a:pPr>
            <a:r>
              <a:rPr lang="en-GB" sz="900" dirty="0">
                <a:latin typeface="Trebuchet MS" panose="020B0603020202020204" pitchFamily="34" charset="0"/>
              </a:rPr>
              <a:t>Basic employment law knowledge is advantageous.</a:t>
            </a:r>
          </a:p>
        </p:txBody>
      </p:sp>
      <p:sp>
        <p:nvSpPr>
          <p:cNvPr id="12" name="object 12"/>
          <p:cNvSpPr txBox="1">
            <a:spLocks noGrp="1"/>
          </p:cNvSpPr>
          <p:nvPr>
            <p:ph type="sldNum" sz="quarter" idx="7"/>
          </p:nvPr>
        </p:nvSpPr>
        <p:spPr>
          <a:prstGeom prst="rect">
            <a:avLst/>
          </a:prstGeom>
        </p:spPr>
        <p:txBody>
          <a:bodyPr vert="horz" wrap="square" lIns="0" tIns="7620" rIns="0" bIns="0" rtlCol="0">
            <a:spAutoFit/>
          </a:bodyPr>
          <a:lstStyle/>
          <a:p>
            <a:pPr marL="37465">
              <a:lnSpc>
                <a:spcPct val="100000"/>
              </a:lnSpc>
              <a:spcBef>
                <a:spcPts val="60"/>
              </a:spcBef>
            </a:pPr>
            <a:fld id="{81D60167-4931-47E6-BA6A-407CBD079E47}" type="slidenum">
              <a:rPr spc="10" dirty="0"/>
              <a:t>9</a:t>
            </a:fld>
            <a:endParaRPr spc="10" dirty="0"/>
          </a:p>
        </p:txBody>
      </p:sp>
      <p:sp>
        <p:nvSpPr>
          <p:cNvPr id="9" name="object 9"/>
          <p:cNvSpPr txBox="1"/>
          <p:nvPr/>
        </p:nvSpPr>
        <p:spPr>
          <a:xfrm>
            <a:off x="6991220" y="4028815"/>
            <a:ext cx="3113405" cy="1259319"/>
          </a:xfrm>
          <a:prstGeom prst="rect">
            <a:avLst/>
          </a:prstGeom>
        </p:spPr>
        <p:txBody>
          <a:bodyPr vert="horz" wrap="square" lIns="0" tIns="12700" rIns="0" bIns="0" rtlCol="0">
            <a:spAutoFit/>
          </a:bodyPr>
          <a:lstStyle/>
          <a:p>
            <a:pPr marL="171450" lvl="0" indent="-171450">
              <a:buFont typeface="Arial" panose="020B0604020202020204" pitchFamily="34" charset="0"/>
              <a:buChar char="•"/>
            </a:pPr>
            <a:r>
              <a:rPr lang="en-GB" sz="900" dirty="0">
                <a:latin typeface="Trebuchet MS" panose="020B0603020202020204" pitchFamily="34" charset="0"/>
              </a:rPr>
              <a:t>A working knowledge of HR processes and HR systems would be preferable.</a:t>
            </a:r>
          </a:p>
          <a:p>
            <a:pPr marL="171450" lvl="0" indent="-171450">
              <a:buFont typeface="Arial" panose="020B0604020202020204" pitchFamily="34" charset="0"/>
              <a:buChar char="•"/>
            </a:pPr>
            <a:r>
              <a:rPr lang="en-GB" sz="900" dirty="0">
                <a:latin typeface="Trebuchet MS" panose="020B0603020202020204" pitchFamily="34" charset="0"/>
              </a:rPr>
              <a:t>Excellent MS Office skills in particular Excel.</a:t>
            </a:r>
          </a:p>
          <a:p>
            <a:pPr marL="171450" lvl="0" indent="-171450">
              <a:buFont typeface="Arial" panose="020B0604020202020204" pitchFamily="34" charset="0"/>
              <a:buChar char="•"/>
            </a:pPr>
            <a:r>
              <a:rPr lang="en-GB" sz="900" dirty="0">
                <a:latin typeface="Trebuchet MS" panose="020B0603020202020204" pitchFamily="34" charset="0"/>
              </a:rPr>
              <a:t>Good Interpersonal skills with the ability to build relationships throughout the business.</a:t>
            </a:r>
          </a:p>
          <a:p>
            <a:pPr marL="171450" lvl="0" indent="-171450">
              <a:buFont typeface="Arial" panose="020B0604020202020204" pitchFamily="34" charset="0"/>
              <a:buChar char="•"/>
            </a:pPr>
            <a:r>
              <a:rPr lang="en-GB" sz="900" dirty="0">
                <a:latin typeface="Trebuchet MS" panose="020B0603020202020204" pitchFamily="34" charset="0"/>
              </a:rPr>
              <a:t>You will be a great team member: you want to be part of a team that works hard, supports each other but has fun along the way.</a:t>
            </a:r>
          </a:p>
          <a:p>
            <a:pPr marL="171450" indent="-171450">
              <a:buFont typeface="Arial" panose="020B0604020202020204" pitchFamily="34" charset="0"/>
              <a:buChar char="•"/>
            </a:pPr>
            <a:r>
              <a:rPr lang="en-GB" sz="900" dirty="0">
                <a:latin typeface="Trebuchet MS" panose="020B0603020202020204" pitchFamily="34" charset="0"/>
              </a:rPr>
              <a:t>If this describes you, we would love to hear from you.</a:t>
            </a:r>
            <a:endParaRPr lang="en-GB" sz="900" dirty="0">
              <a:latin typeface="Trebuchet MS" panose="020B0603020202020204" pitchFamily="34" charset="0"/>
              <a:cs typeface="Trebuchet MS"/>
            </a:endParaRPr>
          </a:p>
        </p:txBody>
      </p:sp>
      <p:sp>
        <p:nvSpPr>
          <p:cNvPr id="10" name="object 10"/>
          <p:cNvSpPr txBox="1">
            <a:spLocks noGrp="1"/>
          </p:cNvSpPr>
          <p:nvPr>
            <p:ph type="title"/>
          </p:nvPr>
        </p:nvSpPr>
        <p:spPr>
          <a:xfrm>
            <a:off x="3782100" y="448429"/>
            <a:ext cx="4079200" cy="782265"/>
          </a:xfrm>
          <a:prstGeom prst="rect">
            <a:avLst/>
          </a:prstGeom>
        </p:spPr>
        <p:txBody>
          <a:bodyPr vert="horz" wrap="square" lIns="0" tIns="12700" rIns="0" bIns="0" rtlCol="0">
            <a:spAutoFit/>
          </a:bodyPr>
          <a:lstStyle/>
          <a:p>
            <a:pPr marL="12700">
              <a:lnSpc>
                <a:spcPts val="2650"/>
              </a:lnSpc>
              <a:spcBef>
                <a:spcPts val="100"/>
              </a:spcBef>
            </a:pPr>
            <a:r>
              <a:rPr spc="-180" dirty="0"/>
              <a:t>T</a:t>
            </a:r>
            <a:r>
              <a:rPr spc="80" dirty="0"/>
              <a:t>h</a:t>
            </a:r>
            <a:r>
              <a:rPr spc="155" dirty="0"/>
              <a:t>e</a:t>
            </a:r>
            <a:r>
              <a:rPr spc="-204" dirty="0"/>
              <a:t> </a:t>
            </a:r>
            <a:r>
              <a:rPr spc="120" dirty="0"/>
              <a:t>R</a:t>
            </a:r>
            <a:r>
              <a:rPr spc="25" dirty="0"/>
              <a:t>o</a:t>
            </a:r>
            <a:r>
              <a:rPr spc="-135" dirty="0"/>
              <a:t>l</a:t>
            </a:r>
            <a:r>
              <a:rPr spc="150" dirty="0"/>
              <a:t>e</a:t>
            </a:r>
          </a:p>
          <a:p>
            <a:pPr marL="12700">
              <a:lnSpc>
                <a:spcPts val="3250"/>
              </a:lnSpc>
            </a:pPr>
            <a:r>
              <a:rPr lang="en-GB" sz="3000" b="1" spc="-85" dirty="0">
                <a:latin typeface="Lucida Sans"/>
                <a:cs typeface="Lucida Sans"/>
              </a:rPr>
              <a:t>People Coordinator</a:t>
            </a:r>
            <a:endParaRPr sz="3000" dirty="0">
              <a:latin typeface="Lucida Sans"/>
              <a:cs typeface="Lucida Sans"/>
            </a:endParaRPr>
          </a:p>
        </p:txBody>
      </p:sp>
      <p:sp>
        <p:nvSpPr>
          <p:cNvPr id="14" name="object 8">
            <a:extLst>
              <a:ext uri="{FF2B5EF4-FFF2-40B4-BE49-F238E27FC236}">
                <a16:creationId xmlns:a16="http://schemas.microsoft.com/office/drawing/2014/main" id="{459D92D2-4652-41F9-A281-E84050DD1A4C}"/>
              </a:ext>
            </a:extLst>
          </p:cNvPr>
          <p:cNvSpPr txBox="1"/>
          <p:nvPr/>
        </p:nvSpPr>
        <p:spPr>
          <a:xfrm>
            <a:off x="3781543" y="1272940"/>
            <a:ext cx="3093085" cy="1826141"/>
          </a:xfrm>
          <a:prstGeom prst="rect">
            <a:avLst/>
          </a:prstGeom>
        </p:spPr>
        <p:txBody>
          <a:bodyPr vert="horz" wrap="square" lIns="0" tIns="12700" rIns="0" bIns="0" rtlCol="0">
            <a:spAutoFit/>
          </a:bodyPr>
          <a:lstStyle/>
          <a:p>
            <a:pPr marL="12700">
              <a:lnSpc>
                <a:spcPct val="100000"/>
              </a:lnSpc>
              <a:spcBef>
                <a:spcPts val="100"/>
              </a:spcBef>
            </a:pPr>
            <a:r>
              <a:rPr lang="en-GB" sz="900" b="1" spc="-15" dirty="0">
                <a:solidFill>
                  <a:srgbClr val="46A9D6"/>
                </a:solidFill>
                <a:latin typeface="Trebuchet MS" panose="020B0603020202020204" pitchFamily="34" charset="0"/>
                <a:cs typeface="Trebuchet MS"/>
              </a:rPr>
              <a:t>The Role:</a:t>
            </a:r>
          </a:p>
          <a:p>
            <a:pPr marL="171450" lvl="0" indent="-171450">
              <a:buFont typeface="Arial" panose="020B0604020202020204" pitchFamily="34" charset="0"/>
              <a:buChar char="•"/>
            </a:pPr>
            <a:r>
              <a:rPr lang="en-GB" sz="900" dirty="0">
                <a:latin typeface="Trebuchet MS" panose="020B0603020202020204" pitchFamily="34" charset="0"/>
              </a:rPr>
              <a:t>Recruitment support – creating a positive experience for prospective and new employees, guiding recruiting managers in the process and supporting an open environment for talent to shine.</a:t>
            </a:r>
          </a:p>
          <a:p>
            <a:pPr marL="171450" lvl="0" indent="-171450">
              <a:buFont typeface="Arial" panose="020B0604020202020204" pitchFamily="34" charset="0"/>
              <a:buChar char="•"/>
            </a:pPr>
            <a:r>
              <a:rPr lang="en-GB" sz="900" dirty="0">
                <a:latin typeface="Trebuchet MS" panose="020B0603020202020204" pitchFamily="34" charset="0"/>
              </a:rPr>
              <a:t>Managing the new starts process including preparing and issuing contract paperwork, inputting bank details, taking references etc. This will include maintaining compliance and regulatory processes regarding Right to Work checks.</a:t>
            </a:r>
          </a:p>
          <a:p>
            <a:pPr marL="171450" lvl="0" indent="-171450">
              <a:buFont typeface="Arial" panose="020B0604020202020204" pitchFamily="34" charset="0"/>
              <a:buChar char="•"/>
            </a:pPr>
            <a:r>
              <a:rPr lang="en-GB" sz="900" dirty="0">
                <a:latin typeface="Trebuchet MS" panose="020B0603020202020204" pitchFamily="34" charset="0"/>
              </a:rPr>
              <a:t>Issuing preboarding and onboarding paperwork to all new starters.</a:t>
            </a:r>
          </a:p>
          <a:p>
            <a:pPr marL="12700">
              <a:lnSpc>
                <a:spcPct val="100000"/>
              </a:lnSpc>
              <a:spcBef>
                <a:spcPts val="100"/>
              </a:spcBef>
            </a:pPr>
            <a:endParaRPr sz="900" dirty="0">
              <a:latin typeface="Trebuchet MS" panose="020B0603020202020204" pitchFamily="34" charset="0"/>
              <a:cs typeface="Trebuchet MS"/>
            </a:endParaRPr>
          </a:p>
        </p:txBody>
      </p:sp>
      <p:sp>
        <p:nvSpPr>
          <p:cNvPr id="15" name="object 9">
            <a:extLst>
              <a:ext uri="{FF2B5EF4-FFF2-40B4-BE49-F238E27FC236}">
                <a16:creationId xmlns:a16="http://schemas.microsoft.com/office/drawing/2014/main" id="{8AB8B4D4-E9DF-451C-BFF9-3A3548356FB3}"/>
              </a:ext>
            </a:extLst>
          </p:cNvPr>
          <p:cNvSpPr txBox="1"/>
          <p:nvPr/>
        </p:nvSpPr>
        <p:spPr>
          <a:xfrm>
            <a:off x="7175500" y="1367494"/>
            <a:ext cx="3113405" cy="1951816"/>
          </a:xfrm>
          <a:prstGeom prst="rect">
            <a:avLst/>
          </a:prstGeom>
        </p:spPr>
        <p:txBody>
          <a:bodyPr vert="horz" wrap="square" lIns="0" tIns="12700" rIns="0" bIns="0" rtlCol="0">
            <a:spAutoFit/>
          </a:bodyPr>
          <a:lstStyle/>
          <a:p>
            <a:pPr marL="171450" lvl="0" indent="-171450">
              <a:buFont typeface="Arial" panose="020B0604020202020204" pitchFamily="34" charset="0"/>
              <a:buChar char="•"/>
            </a:pPr>
            <a:r>
              <a:rPr lang="en-GB" sz="900" dirty="0">
                <a:latin typeface="Trebuchet MS" panose="020B0603020202020204" pitchFamily="34" charset="0"/>
              </a:rPr>
              <a:t>Monitoring the HR inbox – handling or directing requests appropriately within the HR team and wider business and ensuring that all queries are processed in a timely manner.</a:t>
            </a:r>
          </a:p>
          <a:p>
            <a:pPr marL="171450" lvl="0" indent="-171450">
              <a:buFont typeface="Arial" panose="020B0604020202020204" pitchFamily="34" charset="0"/>
              <a:buChar char="•"/>
            </a:pPr>
            <a:r>
              <a:rPr lang="en-GB" sz="900" dirty="0">
                <a:latin typeface="Trebuchet MS" panose="020B0603020202020204" pitchFamily="34" charset="0"/>
              </a:rPr>
              <a:t>Providing administration support to the payroll team as and when required.</a:t>
            </a:r>
          </a:p>
          <a:p>
            <a:pPr marL="171450" lvl="0" indent="-171450">
              <a:buFont typeface="Arial" panose="020B0604020202020204" pitchFamily="34" charset="0"/>
              <a:buChar char="•"/>
            </a:pPr>
            <a:r>
              <a:rPr lang="en-GB" sz="900" dirty="0">
                <a:latin typeface="Trebuchet MS" panose="020B0603020202020204" pitchFamily="34" charset="0"/>
              </a:rPr>
              <a:t>Managing the invoice and purchase order process for the HR team.</a:t>
            </a:r>
          </a:p>
          <a:p>
            <a:pPr marL="171450" lvl="0" indent="-171450">
              <a:buFont typeface="Arial" panose="020B0604020202020204" pitchFamily="34" charset="0"/>
              <a:buChar char="•"/>
            </a:pPr>
            <a:r>
              <a:rPr lang="en-GB" sz="900" dirty="0">
                <a:latin typeface="Trebuchet MS" panose="020B0603020202020204" pitchFamily="34" charset="0"/>
              </a:rPr>
              <a:t>Actively identify, promote and deliver continuous improvement in our HR processes and system functions.</a:t>
            </a:r>
          </a:p>
          <a:p>
            <a:pPr marL="171450" lvl="0" indent="-171450">
              <a:buFont typeface="Arial" panose="020B0604020202020204" pitchFamily="34" charset="0"/>
              <a:buChar char="•"/>
            </a:pPr>
            <a:r>
              <a:rPr lang="en-GB" sz="900" dirty="0">
                <a:latin typeface="Trebuchet MS" panose="020B0603020202020204" pitchFamily="34" charset="0"/>
              </a:rPr>
              <a:t>Providing accurate and timely management information, and ensuring compliance with Company process, data protection requirements and best practice with regards to maintenance of HR system and records.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732</TotalTime>
  <Words>2109</Words>
  <Application>Microsoft Office PowerPoint</Application>
  <PresentationFormat>Custom</PresentationFormat>
  <Paragraphs>112</Paragraphs>
  <Slides>12</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Arial</vt:lpstr>
      <vt:lpstr>Calibri</vt:lpstr>
      <vt:lpstr>Lucida Sans</vt:lpstr>
      <vt:lpstr>Tahoma</vt:lpstr>
      <vt:lpstr>Trebuchet MS</vt:lpstr>
      <vt:lpstr>Verdana</vt:lpstr>
      <vt:lpstr>Office Theme</vt:lpstr>
      <vt:lpstr>People Coordinator</vt:lpstr>
      <vt:lpstr>Contents</vt:lpstr>
      <vt:lpstr>Welcome from Iain Macfarlane, CEO</vt:lpstr>
      <vt:lpstr>PowerPoint Presentation</vt:lpstr>
      <vt:lpstr>About Blue Triangle</vt:lpstr>
      <vt:lpstr>Our Future Plans</vt:lpstr>
      <vt:lpstr>PowerPoint Presentation</vt:lpstr>
      <vt:lpstr>Advertisement People Coordinator</vt:lpstr>
      <vt:lpstr>The Role People Coordinator</vt:lpstr>
      <vt:lpstr>PowerPoint Presentation</vt:lpstr>
      <vt:lpstr>How to Apply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L&amp;D Partner</dc:title>
  <dc:creator>Jonathan Hempsey</dc:creator>
  <cp:lastModifiedBy>Ryan Sloey</cp:lastModifiedBy>
  <cp:revision>16</cp:revision>
  <dcterms:created xsi:type="dcterms:W3CDTF">2022-01-25T17:09:23Z</dcterms:created>
  <dcterms:modified xsi:type="dcterms:W3CDTF">2022-07-01T11:39:18Z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2021-09-03T00:00:00Z</vt:filetime>
  </property>
  <property fmtid="{D5CDD505-2E9C-101B-9397-08002B2CF9AE}" pid="3" name="Creator">
    <vt:lpwstr>Adobe InDesign 16.2 (Macintosh)</vt:lpwstr>
  </property>
  <property fmtid="{D5CDD505-2E9C-101B-9397-08002B2CF9AE}" pid="4" name="LastSaved">
    <vt:filetime>2022-01-25T00:00:00Z</vt:filetime>
  </property>
</Properties>
</file>