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8" r:id="rId5"/>
  </p:sldMasterIdLst>
  <p:notesMasterIdLst>
    <p:notesMasterId r:id="rId7"/>
  </p:notesMasterIdLst>
  <p:sldIdLst>
    <p:sldId id="257" r:id="rId6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B854B"/>
    <a:srgbClr val="3CF737"/>
    <a:srgbClr val="9BFB99"/>
    <a:srgbClr val="CC99FF"/>
    <a:srgbClr val="66FF99"/>
    <a:srgbClr val="CC0000"/>
    <a:srgbClr val="FF6600"/>
    <a:srgbClr val="FF33CC"/>
    <a:srgbClr val="D72F9B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AF9EE42-73B6-4238-8D21-1031412F17E4}" v="2" dt="2022-12-11T11:11:21.35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3557" autoAdjust="0"/>
  </p:normalViewPr>
  <p:slideViewPr>
    <p:cSldViewPr>
      <p:cViewPr>
        <p:scale>
          <a:sx n="125" d="100"/>
          <a:sy n="125" d="100"/>
        </p:scale>
        <p:origin x="-43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4A6CB2B-5581-4799-A00F-495DA49C77DC}" type="doc">
      <dgm:prSet loTypeId="urn:microsoft.com/office/officeart/2005/8/layout/orgChart1" loCatId="hierarchy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3A367A3D-6281-4C14-ABF4-7E8C37F8BEEB}">
      <dgm:prSet/>
      <dgm:spPr/>
      <dgm:t>
        <a:bodyPr/>
        <a:lstStyle/>
        <a:p>
          <a:r>
            <a:rPr lang="en-GB" b="1" dirty="0">
              <a:latin typeface="+mn-lt"/>
            </a:rPr>
            <a:t>Director</a:t>
          </a:r>
        </a:p>
      </dgm:t>
    </dgm:pt>
    <dgm:pt modelId="{2D7D3C59-D435-49E9-9287-F231CA164F58}" type="parTrans" cxnId="{B48BD7DF-4F15-44C7-B39A-AD6F482AC5A4}">
      <dgm:prSet/>
      <dgm:spPr/>
      <dgm:t>
        <a:bodyPr/>
        <a:lstStyle/>
        <a:p>
          <a:endParaRPr lang="en-GB" b="1">
            <a:latin typeface="+mn-lt"/>
          </a:endParaRPr>
        </a:p>
      </dgm:t>
    </dgm:pt>
    <dgm:pt modelId="{7C89659E-B1F3-424A-992F-13AF1F4C618C}" type="sibTrans" cxnId="{B48BD7DF-4F15-44C7-B39A-AD6F482AC5A4}">
      <dgm:prSet/>
      <dgm:spPr/>
      <dgm:t>
        <a:bodyPr/>
        <a:lstStyle/>
        <a:p>
          <a:endParaRPr lang="en-GB">
            <a:latin typeface="+mn-lt"/>
          </a:endParaRPr>
        </a:p>
      </dgm:t>
    </dgm:pt>
    <dgm:pt modelId="{4F24642D-3235-492E-9CAA-D84271BB1BCD}">
      <dgm:prSet/>
      <dgm:spPr>
        <a:solidFill>
          <a:srgbClr val="00B050"/>
        </a:solidFill>
      </dgm:spPr>
      <dgm:t>
        <a:bodyPr/>
        <a:lstStyle/>
        <a:p>
          <a:r>
            <a:rPr lang="en-GB" b="1" dirty="0">
              <a:latin typeface="+mn-lt"/>
            </a:rPr>
            <a:t>Service Development Manager</a:t>
          </a:r>
        </a:p>
      </dgm:t>
    </dgm:pt>
    <dgm:pt modelId="{061F6D4D-E2EA-456D-85A9-A5F48F296404}" type="sibTrans" cxnId="{35EB39B5-1D62-405B-85CD-FDA8EC473068}">
      <dgm:prSet/>
      <dgm:spPr/>
      <dgm:t>
        <a:bodyPr/>
        <a:lstStyle/>
        <a:p>
          <a:endParaRPr lang="en-GB">
            <a:latin typeface="+mn-lt"/>
          </a:endParaRPr>
        </a:p>
      </dgm:t>
    </dgm:pt>
    <dgm:pt modelId="{BFAC9146-2FDE-4C45-BAF9-D5F944D86DE2}" type="parTrans" cxnId="{35EB39B5-1D62-405B-85CD-FDA8EC473068}">
      <dgm:prSet/>
      <dgm:spPr/>
      <dgm:t>
        <a:bodyPr/>
        <a:lstStyle/>
        <a:p>
          <a:endParaRPr lang="en-GB" b="1">
            <a:latin typeface="+mn-lt"/>
          </a:endParaRPr>
        </a:p>
      </dgm:t>
    </dgm:pt>
    <dgm:pt modelId="{A905D86E-DD84-4F57-BEC9-DFCF49666665}">
      <dgm:prSet/>
      <dgm:spPr>
        <a:solidFill>
          <a:srgbClr val="4B854B"/>
        </a:solidFill>
      </dgm:spPr>
      <dgm:t>
        <a:bodyPr/>
        <a:lstStyle/>
        <a:p>
          <a:r>
            <a:rPr lang="en-GB" b="1" dirty="0">
              <a:latin typeface="+mn-lt"/>
            </a:rPr>
            <a:t>Admin/Finance Manager</a:t>
          </a:r>
        </a:p>
      </dgm:t>
    </dgm:pt>
    <dgm:pt modelId="{18DFEA0E-3A34-460F-AF18-C722CDB8B894}" type="parTrans" cxnId="{F9A4AE5F-66F8-4792-962A-DF615AE0E027}">
      <dgm:prSet/>
      <dgm:spPr/>
      <dgm:t>
        <a:bodyPr/>
        <a:lstStyle/>
        <a:p>
          <a:endParaRPr lang="en-GB" b="1">
            <a:latin typeface="+mn-lt"/>
          </a:endParaRPr>
        </a:p>
      </dgm:t>
    </dgm:pt>
    <dgm:pt modelId="{7960F00D-AD61-4BC7-8934-1ECFF6008474}" type="sibTrans" cxnId="{F9A4AE5F-66F8-4792-962A-DF615AE0E027}">
      <dgm:prSet/>
      <dgm:spPr/>
      <dgm:t>
        <a:bodyPr/>
        <a:lstStyle/>
        <a:p>
          <a:endParaRPr lang="en-GB">
            <a:latin typeface="+mn-lt"/>
          </a:endParaRPr>
        </a:p>
      </dgm:t>
    </dgm:pt>
    <dgm:pt modelId="{6AEB0DEE-4F0B-4DE6-82F8-5112812BC379}">
      <dgm:prSet/>
      <dgm:spPr/>
      <dgm:t>
        <a:bodyPr/>
        <a:lstStyle/>
        <a:p>
          <a:r>
            <a:rPr lang="en-GB" b="1" dirty="0">
              <a:latin typeface="+mn-lt"/>
            </a:rPr>
            <a:t>Board of Trustees </a:t>
          </a:r>
        </a:p>
      </dgm:t>
    </dgm:pt>
    <dgm:pt modelId="{315418AB-7397-422D-8A26-AE785AE82DED}" type="parTrans" cxnId="{86030F48-CD6E-43AF-A0F4-B3F543959F21}">
      <dgm:prSet/>
      <dgm:spPr/>
      <dgm:t>
        <a:bodyPr/>
        <a:lstStyle/>
        <a:p>
          <a:endParaRPr lang="en-GB">
            <a:latin typeface="+mn-lt"/>
          </a:endParaRPr>
        </a:p>
      </dgm:t>
    </dgm:pt>
    <dgm:pt modelId="{8CD02253-A72E-4F9B-B538-F56F49EC2BDD}" type="sibTrans" cxnId="{86030F48-CD6E-43AF-A0F4-B3F543959F21}">
      <dgm:prSet/>
      <dgm:spPr/>
      <dgm:t>
        <a:bodyPr/>
        <a:lstStyle/>
        <a:p>
          <a:endParaRPr lang="en-GB">
            <a:latin typeface="+mn-lt"/>
          </a:endParaRPr>
        </a:p>
      </dgm:t>
    </dgm:pt>
    <dgm:pt modelId="{EB19214A-88D2-49E4-9EED-669059BE7B7D}">
      <dgm:prSet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GB" b="1" dirty="0">
              <a:latin typeface="+mn-lt"/>
            </a:rPr>
            <a:t>Senior Family Support Coordinator NL</a:t>
          </a:r>
        </a:p>
      </dgm:t>
    </dgm:pt>
    <dgm:pt modelId="{2A492696-E066-497C-B919-8C07D4D45E97}" type="parTrans" cxnId="{BA87EA0A-294F-443B-B0BD-3DFDD418B3DE}">
      <dgm:prSet/>
      <dgm:spPr/>
      <dgm:t>
        <a:bodyPr/>
        <a:lstStyle/>
        <a:p>
          <a:endParaRPr lang="en-GB" b="1">
            <a:latin typeface="+mn-lt"/>
          </a:endParaRPr>
        </a:p>
      </dgm:t>
    </dgm:pt>
    <dgm:pt modelId="{40944204-9EF2-4212-AD9B-70F21C85C193}" type="sibTrans" cxnId="{BA87EA0A-294F-443B-B0BD-3DFDD418B3DE}">
      <dgm:prSet/>
      <dgm:spPr/>
      <dgm:t>
        <a:bodyPr/>
        <a:lstStyle/>
        <a:p>
          <a:endParaRPr lang="en-GB">
            <a:latin typeface="+mn-lt"/>
          </a:endParaRPr>
        </a:p>
      </dgm:t>
    </dgm:pt>
    <dgm:pt modelId="{0E03D371-E49F-4934-999D-10D59115A233}">
      <dgm:prSet/>
      <dgm:spPr>
        <a:solidFill>
          <a:srgbClr val="00B0F0"/>
        </a:solidFill>
      </dgm:spPr>
      <dgm:t>
        <a:bodyPr/>
        <a:lstStyle/>
        <a:p>
          <a:r>
            <a:rPr lang="en-GB" b="1" dirty="0">
              <a:latin typeface="+mn-lt"/>
            </a:rPr>
            <a:t>Family Support Coordinators NL  x 2</a:t>
          </a:r>
        </a:p>
      </dgm:t>
    </dgm:pt>
    <dgm:pt modelId="{B9A36AA2-785C-4F35-AE82-AEA26BD2FC35}" type="parTrans" cxnId="{245A0839-3553-4400-851A-15F695901115}">
      <dgm:prSet/>
      <dgm:spPr/>
      <dgm:t>
        <a:bodyPr/>
        <a:lstStyle/>
        <a:p>
          <a:endParaRPr lang="en-GB" b="1">
            <a:latin typeface="+mn-lt"/>
          </a:endParaRPr>
        </a:p>
      </dgm:t>
    </dgm:pt>
    <dgm:pt modelId="{6E927B78-4626-4909-898E-6743566E5656}" type="sibTrans" cxnId="{245A0839-3553-4400-851A-15F695901115}">
      <dgm:prSet/>
      <dgm:spPr/>
      <dgm:t>
        <a:bodyPr/>
        <a:lstStyle/>
        <a:p>
          <a:endParaRPr lang="en-GB">
            <a:latin typeface="+mn-lt"/>
          </a:endParaRPr>
        </a:p>
      </dgm:t>
    </dgm:pt>
    <dgm:pt modelId="{34029DA5-B5A2-4BE5-964B-CFB2F8DD9B1B}">
      <dgm:prSet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GB" b="1" dirty="0">
              <a:latin typeface="+mn-lt"/>
            </a:rPr>
            <a:t>Senior Family Support Coordinator GN</a:t>
          </a:r>
        </a:p>
      </dgm:t>
    </dgm:pt>
    <dgm:pt modelId="{9A1B2A96-E97B-47A4-84B8-7ED3FB84D863}" type="parTrans" cxnId="{93EDAFD6-E810-4C42-AED1-12F363769F56}">
      <dgm:prSet/>
      <dgm:spPr/>
      <dgm:t>
        <a:bodyPr/>
        <a:lstStyle/>
        <a:p>
          <a:endParaRPr lang="en-GB" b="1">
            <a:latin typeface="+mn-lt"/>
          </a:endParaRPr>
        </a:p>
      </dgm:t>
    </dgm:pt>
    <dgm:pt modelId="{70F126BC-F4F6-465C-950D-1E4A8B9346A6}" type="sibTrans" cxnId="{93EDAFD6-E810-4C42-AED1-12F363769F56}">
      <dgm:prSet/>
      <dgm:spPr/>
      <dgm:t>
        <a:bodyPr/>
        <a:lstStyle/>
        <a:p>
          <a:endParaRPr lang="en-GB">
            <a:latin typeface="+mn-lt"/>
          </a:endParaRPr>
        </a:p>
      </dgm:t>
    </dgm:pt>
    <dgm:pt modelId="{777BC4AE-D8FF-4289-885F-7F1D01C16F48}">
      <dgm:prSet/>
      <dgm:spPr>
        <a:solidFill>
          <a:srgbClr val="00B0F0"/>
        </a:solidFill>
      </dgm:spPr>
      <dgm:t>
        <a:bodyPr/>
        <a:lstStyle/>
        <a:p>
          <a:r>
            <a:rPr lang="en-GB" b="1" dirty="0">
              <a:latin typeface="+mn-lt"/>
            </a:rPr>
            <a:t>Family Support Coordinators GN x 3</a:t>
          </a:r>
        </a:p>
      </dgm:t>
    </dgm:pt>
    <dgm:pt modelId="{0D1C5327-B8B0-4735-8B12-A8054C79B96A}" type="parTrans" cxnId="{3B357C2C-DAB4-4893-ACCB-B0D8F7F0832D}">
      <dgm:prSet/>
      <dgm:spPr/>
      <dgm:t>
        <a:bodyPr/>
        <a:lstStyle/>
        <a:p>
          <a:endParaRPr lang="en-GB" b="1">
            <a:latin typeface="+mn-lt"/>
          </a:endParaRPr>
        </a:p>
      </dgm:t>
    </dgm:pt>
    <dgm:pt modelId="{A29C9F11-1317-4A90-9452-B9BBC60A8172}" type="sibTrans" cxnId="{3B357C2C-DAB4-4893-ACCB-B0D8F7F0832D}">
      <dgm:prSet/>
      <dgm:spPr/>
      <dgm:t>
        <a:bodyPr/>
        <a:lstStyle/>
        <a:p>
          <a:endParaRPr lang="en-GB">
            <a:latin typeface="+mn-lt"/>
          </a:endParaRPr>
        </a:p>
      </dgm:t>
    </dgm:pt>
    <dgm:pt modelId="{E17009DD-B9F8-4C15-8436-04F7EB3866EC}" type="asst">
      <dgm:prSet/>
      <dgm:spPr/>
      <dgm:t>
        <a:bodyPr/>
        <a:lstStyle/>
        <a:p>
          <a:r>
            <a:rPr lang="en-GB" b="1" dirty="0">
              <a:latin typeface="+mn-lt"/>
            </a:rPr>
            <a:t>Administrators x 2 </a:t>
          </a:r>
        </a:p>
      </dgm:t>
    </dgm:pt>
    <dgm:pt modelId="{0A6209A2-D0BD-456A-97E9-D8288829AE20}" type="parTrans" cxnId="{55F1CA9D-A0B6-47AC-A25A-11D4958EAC6A}">
      <dgm:prSet/>
      <dgm:spPr/>
      <dgm:t>
        <a:bodyPr/>
        <a:lstStyle/>
        <a:p>
          <a:endParaRPr lang="en-GB" b="1">
            <a:latin typeface="+mn-lt"/>
          </a:endParaRPr>
        </a:p>
      </dgm:t>
    </dgm:pt>
    <dgm:pt modelId="{072F5418-2CF0-4151-8B95-955E18D23772}" type="sibTrans" cxnId="{55F1CA9D-A0B6-47AC-A25A-11D4958EAC6A}">
      <dgm:prSet/>
      <dgm:spPr/>
      <dgm:t>
        <a:bodyPr/>
        <a:lstStyle/>
        <a:p>
          <a:endParaRPr lang="en-GB">
            <a:latin typeface="+mn-lt"/>
          </a:endParaRPr>
        </a:p>
      </dgm:t>
    </dgm:pt>
    <dgm:pt modelId="{930FF34D-4B3C-46C4-AA45-113CD534ADA7}">
      <dgm:prSet/>
      <dgm:spPr>
        <a:solidFill>
          <a:srgbClr val="00B0F0"/>
        </a:solidFill>
      </dgm:spPr>
      <dgm:t>
        <a:bodyPr/>
        <a:lstStyle/>
        <a:p>
          <a:r>
            <a:rPr lang="en-GB" b="1" dirty="0">
              <a:latin typeface="+mn-lt"/>
            </a:rPr>
            <a:t>Family Support </a:t>
          </a:r>
          <a:br>
            <a:rPr lang="en-GB" b="1" dirty="0">
              <a:latin typeface="+mn-lt"/>
            </a:rPr>
          </a:br>
          <a:r>
            <a:rPr lang="en-GB" b="1" dirty="0">
              <a:latin typeface="+mn-lt"/>
            </a:rPr>
            <a:t>Worker NL</a:t>
          </a:r>
        </a:p>
      </dgm:t>
    </dgm:pt>
    <dgm:pt modelId="{AF2640E5-AB6E-454C-A55F-A78F31F16545}" type="parTrans" cxnId="{B4CA67F5-D17E-4539-B932-FC7E375BB451}">
      <dgm:prSet/>
      <dgm:spPr/>
      <dgm:t>
        <a:bodyPr/>
        <a:lstStyle/>
        <a:p>
          <a:endParaRPr lang="en-GB" b="1">
            <a:latin typeface="+mn-lt"/>
          </a:endParaRPr>
        </a:p>
      </dgm:t>
    </dgm:pt>
    <dgm:pt modelId="{C2DC7530-7D2F-47F7-ABB3-3B8D03470EDC}" type="sibTrans" cxnId="{B4CA67F5-D17E-4539-B932-FC7E375BB451}">
      <dgm:prSet/>
      <dgm:spPr/>
      <dgm:t>
        <a:bodyPr/>
        <a:lstStyle/>
        <a:p>
          <a:endParaRPr lang="en-GB">
            <a:latin typeface="+mn-lt"/>
          </a:endParaRPr>
        </a:p>
      </dgm:t>
    </dgm:pt>
    <dgm:pt modelId="{AC868AA1-0C37-4A0A-91F6-9BAD701B0D99}">
      <dgm:prSet/>
      <dgm:spPr>
        <a:solidFill>
          <a:srgbClr val="FF33CC"/>
        </a:solidFill>
      </dgm:spPr>
      <dgm:t>
        <a:bodyPr/>
        <a:lstStyle/>
        <a:p>
          <a:r>
            <a:rPr lang="en-GB" b="1" dirty="0">
              <a:latin typeface="+mn-lt"/>
            </a:rPr>
            <a:t>Group Worker NL </a:t>
          </a:r>
        </a:p>
      </dgm:t>
    </dgm:pt>
    <dgm:pt modelId="{887AEE6F-7A07-4DD0-B027-926E04779F1D}" type="parTrans" cxnId="{E9BAF447-76BC-4F12-9900-A239F28756A2}">
      <dgm:prSet/>
      <dgm:spPr/>
      <dgm:t>
        <a:bodyPr/>
        <a:lstStyle/>
        <a:p>
          <a:endParaRPr lang="en-GB" b="1">
            <a:latin typeface="+mn-lt"/>
          </a:endParaRPr>
        </a:p>
      </dgm:t>
    </dgm:pt>
    <dgm:pt modelId="{D4B9656B-9533-4617-A789-A860E0BEA90E}" type="sibTrans" cxnId="{E9BAF447-76BC-4F12-9900-A239F28756A2}">
      <dgm:prSet/>
      <dgm:spPr/>
      <dgm:t>
        <a:bodyPr/>
        <a:lstStyle/>
        <a:p>
          <a:endParaRPr lang="en-GB">
            <a:latin typeface="+mn-lt"/>
          </a:endParaRPr>
        </a:p>
      </dgm:t>
    </dgm:pt>
    <dgm:pt modelId="{FC06B6F5-5FC2-4A6F-8648-DE46E9F26411}">
      <dgm:prSet/>
      <dgm:spPr>
        <a:solidFill>
          <a:srgbClr val="00B0F0"/>
        </a:solidFill>
      </dgm:spPr>
      <dgm:t>
        <a:bodyPr/>
        <a:lstStyle/>
        <a:p>
          <a:r>
            <a:rPr lang="en-GB" b="1" dirty="0">
              <a:latin typeface="+mn-lt"/>
            </a:rPr>
            <a:t>Family Support </a:t>
          </a:r>
          <a:br>
            <a:rPr lang="en-GB" b="1" dirty="0">
              <a:latin typeface="+mn-lt"/>
            </a:rPr>
          </a:br>
          <a:r>
            <a:rPr lang="en-GB" b="1" dirty="0">
              <a:latin typeface="+mn-lt"/>
            </a:rPr>
            <a:t>Worker GN</a:t>
          </a:r>
        </a:p>
      </dgm:t>
    </dgm:pt>
    <dgm:pt modelId="{7DA56FC3-DD99-4D40-ABFF-7558F0D0AB87}" type="parTrans" cxnId="{78C774AE-70C4-4855-9CBF-654B24F01AAC}">
      <dgm:prSet/>
      <dgm:spPr/>
      <dgm:t>
        <a:bodyPr/>
        <a:lstStyle/>
        <a:p>
          <a:endParaRPr lang="en-GB">
            <a:latin typeface="+mn-lt"/>
          </a:endParaRPr>
        </a:p>
      </dgm:t>
    </dgm:pt>
    <dgm:pt modelId="{94D13EBF-ACEF-4A12-B3BD-486C23923B7C}" type="sibTrans" cxnId="{78C774AE-70C4-4855-9CBF-654B24F01AAC}">
      <dgm:prSet/>
      <dgm:spPr/>
      <dgm:t>
        <a:bodyPr/>
        <a:lstStyle/>
        <a:p>
          <a:endParaRPr lang="en-GB">
            <a:latin typeface="+mn-lt"/>
          </a:endParaRPr>
        </a:p>
      </dgm:t>
    </dgm:pt>
    <dgm:pt modelId="{94726108-1B70-404E-8CC5-D58324442890}">
      <dgm:prSet/>
      <dgm:spPr>
        <a:solidFill>
          <a:srgbClr val="3CF737"/>
        </a:solidFill>
      </dgm:spPr>
      <dgm:t>
        <a:bodyPr/>
        <a:lstStyle/>
        <a:p>
          <a:r>
            <a:rPr lang="en-GB" b="1" dirty="0">
              <a:latin typeface="+mn-lt"/>
            </a:rPr>
            <a:t>Community Fundraiser</a:t>
          </a:r>
        </a:p>
      </dgm:t>
    </dgm:pt>
    <dgm:pt modelId="{0F5624A4-3E37-41A8-9288-5B249FF12A87}" type="sibTrans" cxnId="{0C492710-730D-4A3C-964F-1D80FF135999}">
      <dgm:prSet/>
      <dgm:spPr/>
      <dgm:t>
        <a:bodyPr/>
        <a:lstStyle/>
        <a:p>
          <a:endParaRPr lang="en-GB">
            <a:latin typeface="+mn-lt"/>
          </a:endParaRPr>
        </a:p>
      </dgm:t>
    </dgm:pt>
    <dgm:pt modelId="{3CA6844F-1EF2-4142-AA3E-D95E681CB026}" type="parTrans" cxnId="{0C492710-730D-4A3C-964F-1D80FF135999}">
      <dgm:prSet/>
      <dgm:spPr/>
      <dgm:t>
        <a:bodyPr/>
        <a:lstStyle/>
        <a:p>
          <a:endParaRPr lang="en-GB">
            <a:latin typeface="+mn-lt"/>
          </a:endParaRPr>
        </a:p>
      </dgm:t>
    </dgm:pt>
    <dgm:pt modelId="{57D9070C-41A5-43C6-8DD3-BC39AC19744F}">
      <dgm:prSet/>
      <dgm:spPr>
        <a:solidFill>
          <a:srgbClr val="FFC000"/>
        </a:solidFill>
      </dgm:spPr>
      <dgm:t>
        <a:bodyPr/>
        <a:lstStyle/>
        <a:p>
          <a:r>
            <a:rPr lang="en-GB" b="1" dirty="0">
              <a:latin typeface="+mn-lt"/>
            </a:rPr>
            <a:t>Administrator NL </a:t>
          </a:r>
        </a:p>
      </dgm:t>
    </dgm:pt>
    <dgm:pt modelId="{796402FE-3301-4BDD-9C66-B7BFC40329AD}" type="parTrans" cxnId="{D7936FF5-ACFB-4FD4-B685-B825B5D5F59D}">
      <dgm:prSet/>
      <dgm:spPr/>
      <dgm:t>
        <a:bodyPr/>
        <a:lstStyle/>
        <a:p>
          <a:endParaRPr lang="en-GB">
            <a:latin typeface="+mn-lt"/>
          </a:endParaRPr>
        </a:p>
      </dgm:t>
    </dgm:pt>
    <dgm:pt modelId="{90A128D2-1224-4B5E-BFF4-D74F725D655B}" type="sibTrans" cxnId="{D7936FF5-ACFB-4FD4-B685-B825B5D5F59D}">
      <dgm:prSet/>
      <dgm:spPr/>
      <dgm:t>
        <a:bodyPr/>
        <a:lstStyle/>
        <a:p>
          <a:endParaRPr lang="en-GB">
            <a:latin typeface="+mn-lt"/>
          </a:endParaRPr>
        </a:p>
      </dgm:t>
    </dgm:pt>
    <dgm:pt modelId="{AFAF8A24-4828-48B1-A73A-8CCEB480BA7B}">
      <dgm:prSet/>
      <dgm:spPr>
        <a:solidFill>
          <a:srgbClr val="00B0F0"/>
        </a:solidFill>
      </dgm:spPr>
      <dgm:t>
        <a:bodyPr/>
        <a:lstStyle/>
        <a:p>
          <a:r>
            <a:rPr lang="en-GB" b="1" dirty="0">
              <a:latin typeface="+mn-lt"/>
            </a:rPr>
            <a:t>Dad Matters Coordinator</a:t>
          </a:r>
        </a:p>
      </dgm:t>
    </dgm:pt>
    <dgm:pt modelId="{C54DB8C3-4625-42AC-8B78-BE22D2EA30A3}" type="parTrans" cxnId="{D757AC19-637D-4D71-B61F-8E039465834B}">
      <dgm:prSet/>
      <dgm:spPr/>
      <dgm:t>
        <a:bodyPr/>
        <a:lstStyle/>
        <a:p>
          <a:endParaRPr lang="en-GB">
            <a:latin typeface="+mn-lt"/>
          </a:endParaRPr>
        </a:p>
      </dgm:t>
    </dgm:pt>
    <dgm:pt modelId="{44577E89-0EE6-4D3F-A12C-F337FB879BC3}" type="sibTrans" cxnId="{D757AC19-637D-4D71-B61F-8E039465834B}">
      <dgm:prSet/>
      <dgm:spPr/>
      <dgm:t>
        <a:bodyPr/>
        <a:lstStyle/>
        <a:p>
          <a:endParaRPr lang="en-GB">
            <a:latin typeface="+mn-lt"/>
          </a:endParaRPr>
        </a:p>
      </dgm:t>
    </dgm:pt>
    <dgm:pt modelId="{B21BF9D8-772D-4BEC-A23F-FFD6C0BF4345}">
      <dgm:prSet/>
      <dgm:spPr>
        <a:solidFill>
          <a:srgbClr val="CC0000"/>
        </a:solidFill>
      </dgm:spPr>
      <dgm:t>
        <a:bodyPr/>
        <a:lstStyle/>
        <a:p>
          <a:r>
            <a:rPr lang="en-GB" b="1" dirty="0">
              <a:latin typeface="+mn-lt"/>
            </a:rPr>
            <a:t>Volunteer Coordinator</a:t>
          </a:r>
        </a:p>
      </dgm:t>
    </dgm:pt>
    <dgm:pt modelId="{DF8CC8FD-C55B-477B-9FD2-6DA9CD1E9828}" type="parTrans" cxnId="{935CF549-8667-4103-9842-1D31EDD515C6}">
      <dgm:prSet/>
      <dgm:spPr/>
      <dgm:t>
        <a:bodyPr/>
        <a:lstStyle/>
        <a:p>
          <a:endParaRPr lang="en-GB">
            <a:latin typeface="+mn-lt"/>
          </a:endParaRPr>
        </a:p>
      </dgm:t>
    </dgm:pt>
    <dgm:pt modelId="{909A37EC-E954-4141-9F50-225FC4FC8C85}" type="sibTrans" cxnId="{935CF549-8667-4103-9842-1D31EDD515C6}">
      <dgm:prSet/>
      <dgm:spPr/>
      <dgm:t>
        <a:bodyPr/>
        <a:lstStyle/>
        <a:p>
          <a:endParaRPr lang="en-GB">
            <a:latin typeface="+mn-lt"/>
          </a:endParaRPr>
        </a:p>
      </dgm:t>
    </dgm:pt>
    <dgm:pt modelId="{0BF0737F-B955-4215-A62A-2435382D5FB9}">
      <dgm:prSet/>
      <dgm:spPr>
        <a:solidFill>
          <a:srgbClr val="FF33CC"/>
        </a:solidFill>
      </dgm:spPr>
      <dgm:t>
        <a:bodyPr/>
        <a:lstStyle/>
        <a:p>
          <a:r>
            <a:rPr lang="en-GB" b="1" dirty="0">
              <a:latin typeface="+mn-lt"/>
            </a:rPr>
            <a:t>Group Workers GN x 2</a:t>
          </a:r>
        </a:p>
      </dgm:t>
    </dgm:pt>
    <dgm:pt modelId="{C17E88BF-D98D-40FB-A739-165D2ECC5B8C}" type="parTrans" cxnId="{F5622B90-B82D-4705-890C-E3455D7B0752}">
      <dgm:prSet/>
      <dgm:spPr/>
      <dgm:t>
        <a:bodyPr/>
        <a:lstStyle/>
        <a:p>
          <a:endParaRPr lang="en-GB">
            <a:latin typeface="+mn-lt"/>
          </a:endParaRPr>
        </a:p>
      </dgm:t>
    </dgm:pt>
    <dgm:pt modelId="{99B713C6-91CB-40FA-ACCC-259EAF2D01FA}" type="sibTrans" cxnId="{F5622B90-B82D-4705-890C-E3455D7B0752}">
      <dgm:prSet/>
      <dgm:spPr/>
      <dgm:t>
        <a:bodyPr/>
        <a:lstStyle/>
        <a:p>
          <a:endParaRPr lang="en-GB">
            <a:latin typeface="+mn-lt"/>
          </a:endParaRPr>
        </a:p>
      </dgm:t>
    </dgm:pt>
    <dgm:pt modelId="{B71609BF-8A7F-45B3-91F0-E8D65E719DC1}" type="pres">
      <dgm:prSet presAssocID="{54A6CB2B-5581-4799-A00F-495DA49C77D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3FB9C815-E832-4B07-BC94-E978838CC911}" type="pres">
      <dgm:prSet presAssocID="{6AEB0DEE-4F0B-4DE6-82F8-5112812BC379}" presName="hierRoot1" presStyleCnt="0">
        <dgm:presLayoutVars>
          <dgm:hierBranch val="init"/>
        </dgm:presLayoutVars>
      </dgm:prSet>
      <dgm:spPr/>
    </dgm:pt>
    <dgm:pt modelId="{6B27A4C1-6E79-4B81-9668-13BFBC4FB5CA}" type="pres">
      <dgm:prSet presAssocID="{6AEB0DEE-4F0B-4DE6-82F8-5112812BC379}" presName="rootComposite1" presStyleCnt="0"/>
      <dgm:spPr/>
    </dgm:pt>
    <dgm:pt modelId="{C825D458-2D48-4CE1-B4B6-9948A40E066A}" type="pres">
      <dgm:prSet presAssocID="{6AEB0DEE-4F0B-4DE6-82F8-5112812BC379}" presName="rootText1" presStyleLbl="node0" presStyleIdx="0" presStyleCnt="1">
        <dgm:presLayoutVars>
          <dgm:chPref val="3"/>
        </dgm:presLayoutVars>
      </dgm:prSet>
      <dgm:spPr/>
    </dgm:pt>
    <dgm:pt modelId="{D82B0F2A-C0AB-4A56-AA9B-38C53B4155C3}" type="pres">
      <dgm:prSet presAssocID="{6AEB0DEE-4F0B-4DE6-82F8-5112812BC379}" presName="rootConnector1" presStyleLbl="node1" presStyleIdx="0" presStyleCnt="0"/>
      <dgm:spPr/>
    </dgm:pt>
    <dgm:pt modelId="{E742CEBA-20F3-4C49-8E89-E24E07AF5B7F}" type="pres">
      <dgm:prSet presAssocID="{6AEB0DEE-4F0B-4DE6-82F8-5112812BC379}" presName="hierChild2" presStyleCnt="0"/>
      <dgm:spPr/>
    </dgm:pt>
    <dgm:pt modelId="{E305A025-0D4B-485A-A8AF-CD26FBB51CDF}" type="pres">
      <dgm:prSet presAssocID="{2D7D3C59-D435-49E9-9287-F231CA164F58}" presName="Name37" presStyleLbl="parChTrans1D2" presStyleIdx="0" presStyleCnt="1"/>
      <dgm:spPr/>
    </dgm:pt>
    <dgm:pt modelId="{87CDFF37-F883-44DB-A20F-7EB682598C4D}" type="pres">
      <dgm:prSet presAssocID="{3A367A3D-6281-4C14-ABF4-7E8C37F8BEEB}" presName="hierRoot2" presStyleCnt="0">
        <dgm:presLayoutVars>
          <dgm:hierBranch val="init"/>
        </dgm:presLayoutVars>
      </dgm:prSet>
      <dgm:spPr/>
    </dgm:pt>
    <dgm:pt modelId="{5CDC9185-B486-435F-8109-A62A9BC642A9}" type="pres">
      <dgm:prSet presAssocID="{3A367A3D-6281-4C14-ABF4-7E8C37F8BEEB}" presName="rootComposite" presStyleCnt="0"/>
      <dgm:spPr/>
    </dgm:pt>
    <dgm:pt modelId="{4D650EFD-4DB1-43C8-9591-183CF69AC70F}" type="pres">
      <dgm:prSet presAssocID="{3A367A3D-6281-4C14-ABF4-7E8C37F8BEEB}" presName="rootText" presStyleLbl="node2" presStyleIdx="0" presStyleCnt="1">
        <dgm:presLayoutVars>
          <dgm:chPref val="3"/>
        </dgm:presLayoutVars>
      </dgm:prSet>
      <dgm:spPr/>
    </dgm:pt>
    <dgm:pt modelId="{31A9B87E-7DBD-4FBD-9F56-E82BD65C27A8}" type="pres">
      <dgm:prSet presAssocID="{3A367A3D-6281-4C14-ABF4-7E8C37F8BEEB}" presName="rootConnector" presStyleLbl="node2" presStyleIdx="0" presStyleCnt="1"/>
      <dgm:spPr/>
    </dgm:pt>
    <dgm:pt modelId="{9D889DB2-2747-488D-80AF-EAA4D1EFA15C}" type="pres">
      <dgm:prSet presAssocID="{3A367A3D-6281-4C14-ABF4-7E8C37F8BEEB}" presName="hierChild4" presStyleCnt="0"/>
      <dgm:spPr/>
    </dgm:pt>
    <dgm:pt modelId="{F03D7984-F7EF-4E4B-BD02-28694B3A57CC}" type="pres">
      <dgm:prSet presAssocID="{BFAC9146-2FDE-4C45-BAF9-D5F944D86DE2}" presName="Name37" presStyleLbl="parChTrans1D3" presStyleIdx="0" presStyleCnt="2"/>
      <dgm:spPr/>
    </dgm:pt>
    <dgm:pt modelId="{7CD3587F-AFB7-4E72-90DD-A4A518F47981}" type="pres">
      <dgm:prSet presAssocID="{4F24642D-3235-492E-9CAA-D84271BB1BCD}" presName="hierRoot2" presStyleCnt="0">
        <dgm:presLayoutVars>
          <dgm:hierBranch val="init"/>
        </dgm:presLayoutVars>
      </dgm:prSet>
      <dgm:spPr/>
    </dgm:pt>
    <dgm:pt modelId="{1A285417-FC83-4E51-A790-CD8B926D0AC3}" type="pres">
      <dgm:prSet presAssocID="{4F24642D-3235-492E-9CAA-D84271BB1BCD}" presName="rootComposite" presStyleCnt="0"/>
      <dgm:spPr/>
    </dgm:pt>
    <dgm:pt modelId="{82E343E7-59DF-4B32-B59D-B80B7101A4F9}" type="pres">
      <dgm:prSet presAssocID="{4F24642D-3235-492E-9CAA-D84271BB1BCD}" presName="rootText" presStyleLbl="node3" presStyleIdx="0" presStyleCnt="2">
        <dgm:presLayoutVars>
          <dgm:chPref val="3"/>
        </dgm:presLayoutVars>
      </dgm:prSet>
      <dgm:spPr/>
    </dgm:pt>
    <dgm:pt modelId="{917B3032-ECF9-40D0-AD8B-257FE0F04CD8}" type="pres">
      <dgm:prSet presAssocID="{4F24642D-3235-492E-9CAA-D84271BB1BCD}" presName="rootConnector" presStyleLbl="node3" presStyleIdx="0" presStyleCnt="2"/>
      <dgm:spPr/>
    </dgm:pt>
    <dgm:pt modelId="{7E2C96AF-AAAD-438B-B733-A5E8CF1B6FB2}" type="pres">
      <dgm:prSet presAssocID="{4F24642D-3235-492E-9CAA-D84271BB1BCD}" presName="hierChild4" presStyleCnt="0"/>
      <dgm:spPr/>
    </dgm:pt>
    <dgm:pt modelId="{B7498E51-EEBF-4A57-9D02-97BA260A92D2}" type="pres">
      <dgm:prSet presAssocID="{2A492696-E066-497C-B919-8C07D4D45E97}" presName="Name37" presStyleLbl="parChTrans1D4" presStyleIdx="0" presStyleCnt="13"/>
      <dgm:spPr/>
    </dgm:pt>
    <dgm:pt modelId="{DA11D19A-AAC6-4FE9-9E83-9A5348AE7B05}" type="pres">
      <dgm:prSet presAssocID="{EB19214A-88D2-49E4-9EED-669059BE7B7D}" presName="hierRoot2" presStyleCnt="0">
        <dgm:presLayoutVars>
          <dgm:hierBranch val="init"/>
        </dgm:presLayoutVars>
      </dgm:prSet>
      <dgm:spPr/>
    </dgm:pt>
    <dgm:pt modelId="{51A8D16B-B7F9-4660-9110-737655046E13}" type="pres">
      <dgm:prSet presAssocID="{EB19214A-88D2-49E4-9EED-669059BE7B7D}" presName="rootComposite" presStyleCnt="0"/>
      <dgm:spPr/>
    </dgm:pt>
    <dgm:pt modelId="{9D0D24F2-E874-46D1-8472-DA95EFA5984E}" type="pres">
      <dgm:prSet presAssocID="{EB19214A-88D2-49E4-9EED-669059BE7B7D}" presName="rootText" presStyleLbl="node4" presStyleIdx="0" presStyleCnt="12">
        <dgm:presLayoutVars>
          <dgm:chPref val="3"/>
        </dgm:presLayoutVars>
      </dgm:prSet>
      <dgm:spPr/>
    </dgm:pt>
    <dgm:pt modelId="{92A4D087-BC28-4B59-AA2C-71B27F786D14}" type="pres">
      <dgm:prSet presAssocID="{EB19214A-88D2-49E4-9EED-669059BE7B7D}" presName="rootConnector" presStyleLbl="node4" presStyleIdx="0" presStyleCnt="12"/>
      <dgm:spPr/>
    </dgm:pt>
    <dgm:pt modelId="{1C23AB85-4AEA-484F-9C8B-75B0AC62D104}" type="pres">
      <dgm:prSet presAssocID="{EB19214A-88D2-49E4-9EED-669059BE7B7D}" presName="hierChild4" presStyleCnt="0"/>
      <dgm:spPr/>
    </dgm:pt>
    <dgm:pt modelId="{8E1BB3B5-793E-4A5C-8664-2A81530FEDC8}" type="pres">
      <dgm:prSet presAssocID="{B9A36AA2-785C-4F35-AE82-AEA26BD2FC35}" presName="Name37" presStyleLbl="parChTrans1D4" presStyleIdx="1" presStyleCnt="13"/>
      <dgm:spPr/>
    </dgm:pt>
    <dgm:pt modelId="{5C6C17C7-BE32-449F-A812-2F1E378817A9}" type="pres">
      <dgm:prSet presAssocID="{0E03D371-E49F-4934-999D-10D59115A233}" presName="hierRoot2" presStyleCnt="0">
        <dgm:presLayoutVars>
          <dgm:hierBranch val="init"/>
        </dgm:presLayoutVars>
      </dgm:prSet>
      <dgm:spPr/>
    </dgm:pt>
    <dgm:pt modelId="{AAE049AF-7171-47FC-929E-A896D2715F22}" type="pres">
      <dgm:prSet presAssocID="{0E03D371-E49F-4934-999D-10D59115A233}" presName="rootComposite" presStyleCnt="0"/>
      <dgm:spPr/>
    </dgm:pt>
    <dgm:pt modelId="{7D541248-35F2-4AAE-8767-1C6003BD4E25}" type="pres">
      <dgm:prSet presAssocID="{0E03D371-E49F-4934-999D-10D59115A233}" presName="rootText" presStyleLbl="node4" presStyleIdx="1" presStyleCnt="12">
        <dgm:presLayoutVars>
          <dgm:chPref val="3"/>
        </dgm:presLayoutVars>
      </dgm:prSet>
      <dgm:spPr/>
    </dgm:pt>
    <dgm:pt modelId="{C9F82D96-C7E4-45B6-95AD-1B3EA228E4E0}" type="pres">
      <dgm:prSet presAssocID="{0E03D371-E49F-4934-999D-10D59115A233}" presName="rootConnector" presStyleLbl="node4" presStyleIdx="1" presStyleCnt="12"/>
      <dgm:spPr/>
    </dgm:pt>
    <dgm:pt modelId="{05DBD99C-83CB-4C71-A904-5FCED10CE48E}" type="pres">
      <dgm:prSet presAssocID="{0E03D371-E49F-4934-999D-10D59115A233}" presName="hierChild4" presStyleCnt="0"/>
      <dgm:spPr/>
    </dgm:pt>
    <dgm:pt modelId="{5E4F127D-622F-4F15-A7BA-554F8F75289E}" type="pres">
      <dgm:prSet presAssocID="{0E03D371-E49F-4934-999D-10D59115A233}" presName="hierChild5" presStyleCnt="0"/>
      <dgm:spPr/>
    </dgm:pt>
    <dgm:pt modelId="{446BD87C-A293-4143-A80A-4A8600296219}" type="pres">
      <dgm:prSet presAssocID="{AF2640E5-AB6E-454C-A55F-A78F31F16545}" presName="Name37" presStyleLbl="parChTrans1D4" presStyleIdx="2" presStyleCnt="13"/>
      <dgm:spPr/>
    </dgm:pt>
    <dgm:pt modelId="{F8CD96FA-8DAE-42D9-84A4-262E58E00A99}" type="pres">
      <dgm:prSet presAssocID="{930FF34D-4B3C-46C4-AA45-113CD534ADA7}" presName="hierRoot2" presStyleCnt="0">
        <dgm:presLayoutVars>
          <dgm:hierBranch val="init"/>
        </dgm:presLayoutVars>
      </dgm:prSet>
      <dgm:spPr/>
    </dgm:pt>
    <dgm:pt modelId="{6C20B86D-A08F-4B5F-9755-4442E781F745}" type="pres">
      <dgm:prSet presAssocID="{930FF34D-4B3C-46C4-AA45-113CD534ADA7}" presName="rootComposite" presStyleCnt="0"/>
      <dgm:spPr/>
    </dgm:pt>
    <dgm:pt modelId="{4F0CCACF-233C-401C-9F55-C6ED7C326C7B}" type="pres">
      <dgm:prSet presAssocID="{930FF34D-4B3C-46C4-AA45-113CD534ADA7}" presName="rootText" presStyleLbl="node4" presStyleIdx="2" presStyleCnt="12">
        <dgm:presLayoutVars>
          <dgm:chPref val="3"/>
        </dgm:presLayoutVars>
      </dgm:prSet>
      <dgm:spPr/>
    </dgm:pt>
    <dgm:pt modelId="{8258144C-67B4-4E23-9EF0-61C98C8AA6AF}" type="pres">
      <dgm:prSet presAssocID="{930FF34D-4B3C-46C4-AA45-113CD534ADA7}" presName="rootConnector" presStyleLbl="node4" presStyleIdx="2" presStyleCnt="12"/>
      <dgm:spPr/>
    </dgm:pt>
    <dgm:pt modelId="{D4B0664B-3735-47A6-8245-AD5954D622EB}" type="pres">
      <dgm:prSet presAssocID="{930FF34D-4B3C-46C4-AA45-113CD534ADA7}" presName="hierChild4" presStyleCnt="0"/>
      <dgm:spPr/>
    </dgm:pt>
    <dgm:pt modelId="{79A656DC-C3EF-4F41-BA16-9CD1BC9FA5D5}" type="pres">
      <dgm:prSet presAssocID="{930FF34D-4B3C-46C4-AA45-113CD534ADA7}" presName="hierChild5" presStyleCnt="0"/>
      <dgm:spPr/>
    </dgm:pt>
    <dgm:pt modelId="{02513FE4-829C-477E-A717-C4F9B1FBCEC6}" type="pres">
      <dgm:prSet presAssocID="{887AEE6F-7A07-4DD0-B027-926E04779F1D}" presName="Name37" presStyleLbl="parChTrans1D4" presStyleIdx="3" presStyleCnt="13"/>
      <dgm:spPr/>
    </dgm:pt>
    <dgm:pt modelId="{76E47101-0165-43DC-86B6-40956768AB59}" type="pres">
      <dgm:prSet presAssocID="{AC868AA1-0C37-4A0A-91F6-9BAD701B0D99}" presName="hierRoot2" presStyleCnt="0">
        <dgm:presLayoutVars>
          <dgm:hierBranch val="init"/>
        </dgm:presLayoutVars>
      </dgm:prSet>
      <dgm:spPr/>
    </dgm:pt>
    <dgm:pt modelId="{493EEECA-FC0A-4420-B15F-E57CA475BCC3}" type="pres">
      <dgm:prSet presAssocID="{AC868AA1-0C37-4A0A-91F6-9BAD701B0D99}" presName="rootComposite" presStyleCnt="0"/>
      <dgm:spPr/>
    </dgm:pt>
    <dgm:pt modelId="{8DFD64CA-588E-447A-AF65-4940ACA3101A}" type="pres">
      <dgm:prSet presAssocID="{AC868AA1-0C37-4A0A-91F6-9BAD701B0D99}" presName="rootText" presStyleLbl="node4" presStyleIdx="3" presStyleCnt="12">
        <dgm:presLayoutVars>
          <dgm:chPref val="3"/>
        </dgm:presLayoutVars>
      </dgm:prSet>
      <dgm:spPr/>
    </dgm:pt>
    <dgm:pt modelId="{E88DF757-5E62-4162-A932-39C80F868B5D}" type="pres">
      <dgm:prSet presAssocID="{AC868AA1-0C37-4A0A-91F6-9BAD701B0D99}" presName="rootConnector" presStyleLbl="node4" presStyleIdx="3" presStyleCnt="12"/>
      <dgm:spPr/>
    </dgm:pt>
    <dgm:pt modelId="{9B9AD770-1929-4AF3-90DB-A0D04CF74E47}" type="pres">
      <dgm:prSet presAssocID="{AC868AA1-0C37-4A0A-91F6-9BAD701B0D99}" presName="hierChild4" presStyleCnt="0"/>
      <dgm:spPr/>
    </dgm:pt>
    <dgm:pt modelId="{62745F5E-1411-437B-A9A0-9EBF608DBEA0}" type="pres">
      <dgm:prSet presAssocID="{AC868AA1-0C37-4A0A-91F6-9BAD701B0D99}" presName="hierChild5" presStyleCnt="0"/>
      <dgm:spPr/>
    </dgm:pt>
    <dgm:pt modelId="{8C8FE756-CBCA-403F-B5F4-E4923AEAE531}" type="pres">
      <dgm:prSet presAssocID="{796402FE-3301-4BDD-9C66-B7BFC40329AD}" presName="Name37" presStyleLbl="parChTrans1D4" presStyleIdx="4" presStyleCnt="13"/>
      <dgm:spPr/>
    </dgm:pt>
    <dgm:pt modelId="{5045CF63-98EB-47C8-A359-7C86588A75BB}" type="pres">
      <dgm:prSet presAssocID="{57D9070C-41A5-43C6-8DD3-BC39AC19744F}" presName="hierRoot2" presStyleCnt="0">
        <dgm:presLayoutVars>
          <dgm:hierBranch val="init"/>
        </dgm:presLayoutVars>
      </dgm:prSet>
      <dgm:spPr/>
    </dgm:pt>
    <dgm:pt modelId="{2C07DEC0-913F-4F7E-96B4-2EB833B4B004}" type="pres">
      <dgm:prSet presAssocID="{57D9070C-41A5-43C6-8DD3-BC39AC19744F}" presName="rootComposite" presStyleCnt="0"/>
      <dgm:spPr/>
    </dgm:pt>
    <dgm:pt modelId="{F02E981E-992A-4929-8EF3-2B8433D4EFC9}" type="pres">
      <dgm:prSet presAssocID="{57D9070C-41A5-43C6-8DD3-BC39AC19744F}" presName="rootText" presStyleLbl="node4" presStyleIdx="4" presStyleCnt="12">
        <dgm:presLayoutVars>
          <dgm:chPref val="3"/>
        </dgm:presLayoutVars>
      </dgm:prSet>
      <dgm:spPr/>
    </dgm:pt>
    <dgm:pt modelId="{600B8EE1-5EC7-492E-AA71-1028EBC016E9}" type="pres">
      <dgm:prSet presAssocID="{57D9070C-41A5-43C6-8DD3-BC39AC19744F}" presName="rootConnector" presStyleLbl="node4" presStyleIdx="4" presStyleCnt="12"/>
      <dgm:spPr/>
    </dgm:pt>
    <dgm:pt modelId="{68E5A196-05BD-470C-850E-ACA1E72E0057}" type="pres">
      <dgm:prSet presAssocID="{57D9070C-41A5-43C6-8DD3-BC39AC19744F}" presName="hierChild4" presStyleCnt="0"/>
      <dgm:spPr/>
    </dgm:pt>
    <dgm:pt modelId="{58D7855D-1DD8-44DD-8A4F-46147B8EE128}" type="pres">
      <dgm:prSet presAssocID="{57D9070C-41A5-43C6-8DD3-BC39AC19744F}" presName="hierChild5" presStyleCnt="0"/>
      <dgm:spPr/>
    </dgm:pt>
    <dgm:pt modelId="{D8778429-0CFD-491E-A05B-206A65525950}" type="pres">
      <dgm:prSet presAssocID="{EB19214A-88D2-49E4-9EED-669059BE7B7D}" presName="hierChild5" presStyleCnt="0"/>
      <dgm:spPr/>
    </dgm:pt>
    <dgm:pt modelId="{4544136B-8C24-4B54-A45D-D2A9D814C489}" type="pres">
      <dgm:prSet presAssocID="{9A1B2A96-E97B-47A4-84B8-7ED3FB84D863}" presName="Name37" presStyleLbl="parChTrans1D4" presStyleIdx="5" presStyleCnt="13"/>
      <dgm:spPr/>
    </dgm:pt>
    <dgm:pt modelId="{E4BE4B42-618B-45A9-8567-D0B01189F239}" type="pres">
      <dgm:prSet presAssocID="{34029DA5-B5A2-4BE5-964B-CFB2F8DD9B1B}" presName="hierRoot2" presStyleCnt="0">
        <dgm:presLayoutVars>
          <dgm:hierBranch val="init"/>
        </dgm:presLayoutVars>
      </dgm:prSet>
      <dgm:spPr/>
    </dgm:pt>
    <dgm:pt modelId="{725D8C52-43EB-4C13-99A5-9FDFB88306A8}" type="pres">
      <dgm:prSet presAssocID="{34029DA5-B5A2-4BE5-964B-CFB2F8DD9B1B}" presName="rootComposite" presStyleCnt="0"/>
      <dgm:spPr/>
    </dgm:pt>
    <dgm:pt modelId="{98DDB0FA-57C8-4CA9-9947-9AF1CB9700A3}" type="pres">
      <dgm:prSet presAssocID="{34029DA5-B5A2-4BE5-964B-CFB2F8DD9B1B}" presName="rootText" presStyleLbl="node4" presStyleIdx="5" presStyleCnt="12">
        <dgm:presLayoutVars>
          <dgm:chPref val="3"/>
        </dgm:presLayoutVars>
      </dgm:prSet>
      <dgm:spPr/>
    </dgm:pt>
    <dgm:pt modelId="{F34228F1-E3D4-492C-9100-48FDD3E04542}" type="pres">
      <dgm:prSet presAssocID="{34029DA5-B5A2-4BE5-964B-CFB2F8DD9B1B}" presName="rootConnector" presStyleLbl="node4" presStyleIdx="5" presStyleCnt="12"/>
      <dgm:spPr/>
    </dgm:pt>
    <dgm:pt modelId="{6A367BE6-2288-4D71-B7C5-7951612B1E13}" type="pres">
      <dgm:prSet presAssocID="{34029DA5-B5A2-4BE5-964B-CFB2F8DD9B1B}" presName="hierChild4" presStyleCnt="0"/>
      <dgm:spPr/>
    </dgm:pt>
    <dgm:pt modelId="{896E9419-B54C-4A08-A3DF-5B23140F1253}" type="pres">
      <dgm:prSet presAssocID="{0D1C5327-B8B0-4735-8B12-A8054C79B96A}" presName="Name37" presStyleLbl="parChTrans1D4" presStyleIdx="6" presStyleCnt="13"/>
      <dgm:spPr/>
    </dgm:pt>
    <dgm:pt modelId="{9012BDB3-CB9A-426A-9530-0D10C4CB4E27}" type="pres">
      <dgm:prSet presAssocID="{777BC4AE-D8FF-4289-885F-7F1D01C16F48}" presName="hierRoot2" presStyleCnt="0">
        <dgm:presLayoutVars>
          <dgm:hierBranch val="init"/>
        </dgm:presLayoutVars>
      </dgm:prSet>
      <dgm:spPr/>
    </dgm:pt>
    <dgm:pt modelId="{F2DCD1BD-43EF-453B-B7BB-3BBC4F21CC19}" type="pres">
      <dgm:prSet presAssocID="{777BC4AE-D8FF-4289-885F-7F1D01C16F48}" presName="rootComposite" presStyleCnt="0"/>
      <dgm:spPr/>
    </dgm:pt>
    <dgm:pt modelId="{217AD2F7-7AC1-4770-BAAB-1A7D9D6D3D53}" type="pres">
      <dgm:prSet presAssocID="{777BC4AE-D8FF-4289-885F-7F1D01C16F48}" presName="rootText" presStyleLbl="node4" presStyleIdx="6" presStyleCnt="12">
        <dgm:presLayoutVars>
          <dgm:chPref val="3"/>
        </dgm:presLayoutVars>
      </dgm:prSet>
      <dgm:spPr/>
    </dgm:pt>
    <dgm:pt modelId="{AF208ACD-E9C5-418C-A01E-11772F0DBABC}" type="pres">
      <dgm:prSet presAssocID="{777BC4AE-D8FF-4289-885F-7F1D01C16F48}" presName="rootConnector" presStyleLbl="node4" presStyleIdx="6" presStyleCnt="12"/>
      <dgm:spPr/>
    </dgm:pt>
    <dgm:pt modelId="{7AB8BA60-3BE6-4CAC-994B-50279350D9B9}" type="pres">
      <dgm:prSet presAssocID="{777BC4AE-D8FF-4289-885F-7F1D01C16F48}" presName="hierChild4" presStyleCnt="0"/>
      <dgm:spPr/>
    </dgm:pt>
    <dgm:pt modelId="{8F142DB7-D56E-49F6-8D38-6BB9F80056A7}" type="pres">
      <dgm:prSet presAssocID="{777BC4AE-D8FF-4289-885F-7F1D01C16F48}" presName="hierChild5" presStyleCnt="0"/>
      <dgm:spPr/>
    </dgm:pt>
    <dgm:pt modelId="{92AAF0AA-6268-4E88-92E2-277B4D0F8324}" type="pres">
      <dgm:prSet presAssocID="{7DA56FC3-DD99-4D40-ABFF-7558F0D0AB87}" presName="Name37" presStyleLbl="parChTrans1D4" presStyleIdx="7" presStyleCnt="13"/>
      <dgm:spPr/>
    </dgm:pt>
    <dgm:pt modelId="{FAE07442-1491-4800-9F19-96BB0B9403EF}" type="pres">
      <dgm:prSet presAssocID="{FC06B6F5-5FC2-4A6F-8648-DE46E9F26411}" presName="hierRoot2" presStyleCnt="0">
        <dgm:presLayoutVars>
          <dgm:hierBranch val="init"/>
        </dgm:presLayoutVars>
      </dgm:prSet>
      <dgm:spPr/>
    </dgm:pt>
    <dgm:pt modelId="{F520F13D-C62E-40C6-AF87-98572C741036}" type="pres">
      <dgm:prSet presAssocID="{FC06B6F5-5FC2-4A6F-8648-DE46E9F26411}" presName="rootComposite" presStyleCnt="0"/>
      <dgm:spPr/>
    </dgm:pt>
    <dgm:pt modelId="{EE7CFE0F-736B-4FA2-926C-9D7905F5DDD1}" type="pres">
      <dgm:prSet presAssocID="{FC06B6F5-5FC2-4A6F-8648-DE46E9F26411}" presName="rootText" presStyleLbl="node4" presStyleIdx="7" presStyleCnt="12">
        <dgm:presLayoutVars>
          <dgm:chPref val="3"/>
        </dgm:presLayoutVars>
      </dgm:prSet>
      <dgm:spPr/>
    </dgm:pt>
    <dgm:pt modelId="{AB7513A3-FAB8-4A74-A61E-B64A442E6717}" type="pres">
      <dgm:prSet presAssocID="{FC06B6F5-5FC2-4A6F-8648-DE46E9F26411}" presName="rootConnector" presStyleLbl="node4" presStyleIdx="7" presStyleCnt="12"/>
      <dgm:spPr/>
    </dgm:pt>
    <dgm:pt modelId="{0980133D-F3BE-4779-8D94-4FB1302F0AD5}" type="pres">
      <dgm:prSet presAssocID="{FC06B6F5-5FC2-4A6F-8648-DE46E9F26411}" presName="hierChild4" presStyleCnt="0"/>
      <dgm:spPr/>
    </dgm:pt>
    <dgm:pt modelId="{492BB5B6-437C-416E-ADB1-1DD713AEE8D1}" type="pres">
      <dgm:prSet presAssocID="{FC06B6F5-5FC2-4A6F-8648-DE46E9F26411}" presName="hierChild5" presStyleCnt="0"/>
      <dgm:spPr/>
    </dgm:pt>
    <dgm:pt modelId="{219ED5C9-4BDE-4D56-98F9-C6F655E0B296}" type="pres">
      <dgm:prSet presAssocID="{C17E88BF-D98D-40FB-A739-165D2ECC5B8C}" presName="Name37" presStyleLbl="parChTrans1D4" presStyleIdx="8" presStyleCnt="13"/>
      <dgm:spPr/>
    </dgm:pt>
    <dgm:pt modelId="{4B75F213-ACB8-4EA1-B1CD-2CFBB1FAA296}" type="pres">
      <dgm:prSet presAssocID="{0BF0737F-B955-4215-A62A-2435382D5FB9}" presName="hierRoot2" presStyleCnt="0">
        <dgm:presLayoutVars>
          <dgm:hierBranch val="init"/>
        </dgm:presLayoutVars>
      </dgm:prSet>
      <dgm:spPr/>
    </dgm:pt>
    <dgm:pt modelId="{28F9DFA4-49D3-4965-AB80-8518310B9C05}" type="pres">
      <dgm:prSet presAssocID="{0BF0737F-B955-4215-A62A-2435382D5FB9}" presName="rootComposite" presStyleCnt="0"/>
      <dgm:spPr/>
    </dgm:pt>
    <dgm:pt modelId="{AD9DA50A-3447-44A0-ACE8-46659B569C7E}" type="pres">
      <dgm:prSet presAssocID="{0BF0737F-B955-4215-A62A-2435382D5FB9}" presName="rootText" presStyleLbl="node4" presStyleIdx="8" presStyleCnt="12">
        <dgm:presLayoutVars>
          <dgm:chPref val="3"/>
        </dgm:presLayoutVars>
      </dgm:prSet>
      <dgm:spPr/>
    </dgm:pt>
    <dgm:pt modelId="{A862B76C-522C-4B5B-B590-EE5F13F9F61B}" type="pres">
      <dgm:prSet presAssocID="{0BF0737F-B955-4215-A62A-2435382D5FB9}" presName="rootConnector" presStyleLbl="node4" presStyleIdx="8" presStyleCnt="12"/>
      <dgm:spPr/>
    </dgm:pt>
    <dgm:pt modelId="{D0482B9E-F2BA-4FBF-98FD-0FF32FBCBD56}" type="pres">
      <dgm:prSet presAssocID="{0BF0737F-B955-4215-A62A-2435382D5FB9}" presName="hierChild4" presStyleCnt="0"/>
      <dgm:spPr/>
    </dgm:pt>
    <dgm:pt modelId="{8031819A-69FD-4AF8-96BC-B87FA8D1791D}" type="pres">
      <dgm:prSet presAssocID="{0BF0737F-B955-4215-A62A-2435382D5FB9}" presName="hierChild5" presStyleCnt="0"/>
      <dgm:spPr/>
    </dgm:pt>
    <dgm:pt modelId="{7C9366E3-1805-460C-9F16-68964F0CFCA1}" type="pres">
      <dgm:prSet presAssocID="{DF8CC8FD-C55B-477B-9FD2-6DA9CD1E9828}" presName="Name37" presStyleLbl="parChTrans1D4" presStyleIdx="9" presStyleCnt="13"/>
      <dgm:spPr/>
    </dgm:pt>
    <dgm:pt modelId="{098B71FE-B533-407C-A14B-C8BE5C97F0BA}" type="pres">
      <dgm:prSet presAssocID="{B21BF9D8-772D-4BEC-A23F-FFD6C0BF4345}" presName="hierRoot2" presStyleCnt="0">
        <dgm:presLayoutVars>
          <dgm:hierBranch val="init"/>
        </dgm:presLayoutVars>
      </dgm:prSet>
      <dgm:spPr/>
    </dgm:pt>
    <dgm:pt modelId="{09E4A3EC-64EB-4BC0-B658-FEEDDA1462A9}" type="pres">
      <dgm:prSet presAssocID="{B21BF9D8-772D-4BEC-A23F-FFD6C0BF4345}" presName="rootComposite" presStyleCnt="0"/>
      <dgm:spPr/>
    </dgm:pt>
    <dgm:pt modelId="{0458D61B-1980-4A39-A969-04F3BFC7DAB1}" type="pres">
      <dgm:prSet presAssocID="{B21BF9D8-772D-4BEC-A23F-FFD6C0BF4345}" presName="rootText" presStyleLbl="node4" presStyleIdx="9" presStyleCnt="12">
        <dgm:presLayoutVars>
          <dgm:chPref val="3"/>
        </dgm:presLayoutVars>
      </dgm:prSet>
      <dgm:spPr/>
    </dgm:pt>
    <dgm:pt modelId="{1F959EBB-B802-40B6-8639-AF58A171CC12}" type="pres">
      <dgm:prSet presAssocID="{B21BF9D8-772D-4BEC-A23F-FFD6C0BF4345}" presName="rootConnector" presStyleLbl="node4" presStyleIdx="9" presStyleCnt="12"/>
      <dgm:spPr/>
    </dgm:pt>
    <dgm:pt modelId="{F4BC2CB1-3AC0-4A0B-B409-B55B84474AE5}" type="pres">
      <dgm:prSet presAssocID="{B21BF9D8-772D-4BEC-A23F-FFD6C0BF4345}" presName="hierChild4" presStyleCnt="0"/>
      <dgm:spPr/>
    </dgm:pt>
    <dgm:pt modelId="{EAAF73A4-573D-4110-8B3A-376705032FE9}" type="pres">
      <dgm:prSet presAssocID="{B21BF9D8-772D-4BEC-A23F-FFD6C0BF4345}" presName="hierChild5" presStyleCnt="0"/>
      <dgm:spPr/>
    </dgm:pt>
    <dgm:pt modelId="{988FA1B3-736C-45B7-A3B0-4FA9BC48F57A}" type="pres">
      <dgm:prSet presAssocID="{C54DB8C3-4625-42AC-8B78-BE22D2EA30A3}" presName="Name37" presStyleLbl="parChTrans1D4" presStyleIdx="10" presStyleCnt="13"/>
      <dgm:spPr/>
    </dgm:pt>
    <dgm:pt modelId="{0B4B1146-DE8A-4F59-AFED-62467FF5F756}" type="pres">
      <dgm:prSet presAssocID="{AFAF8A24-4828-48B1-A73A-8CCEB480BA7B}" presName="hierRoot2" presStyleCnt="0">
        <dgm:presLayoutVars>
          <dgm:hierBranch val="init"/>
        </dgm:presLayoutVars>
      </dgm:prSet>
      <dgm:spPr/>
    </dgm:pt>
    <dgm:pt modelId="{356D2AA6-CC00-4F59-BEE8-B62E7866BA4A}" type="pres">
      <dgm:prSet presAssocID="{AFAF8A24-4828-48B1-A73A-8CCEB480BA7B}" presName="rootComposite" presStyleCnt="0"/>
      <dgm:spPr/>
    </dgm:pt>
    <dgm:pt modelId="{7EFD761C-4892-4415-8340-9F69983AC9D0}" type="pres">
      <dgm:prSet presAssocID="{AFAF8A24-4828-48B1-A73A-8CCEB480BA7B}" presName="rootText" presStyleLbl="node4" presStyleIdx="10" presStyleCnt="12">
        <dgm:presLayoutVars>
          <dgm:chPref val="3"/>
        </dgm:presLayoutVars>
      </dgm:prSet>
      <dgm:spPr/>
    </dgm:pt>
    <dgm:pt modelId="{02F89296-C154-4440-B5F9-B4AF10121F5E}" type="pres">
      <dgm:prSet presAssocID="{AFAF8A24-4828-48B1-A73A-8CCEB480BA7B}" presName="rootConnector" presStyleLbl="node4" presStyleIdx="10" presStyleCnt="12"/>
      <dgm:spPr/>
    </dgm:pt>
    <dgm:pt modelId="{3AE86470-BC62-4E21-8FDC-E65C17C31AF2}" type="pres">
      <dgm:prSet presAssocID="{AFAF8A24-4828-48B1-A73A-8CCEB480BA7B}" presName="hierChild4" presStyleCnt="0"/>
      <dgm:spPr/>
    </dgm:pt>
    <dgm:pt modelId="{B84CA94B-816B-4F40-82B3-96ED7179F498}" type="pres">
      <dgm:prSet presAssocID="{AFAF8A24-4828-48B1-A73A-8CCEB480BA7B}" presName="hierChild5" presStyleCnt="0"/>
      <dgm:spPr/>
    </dgm:pt>
    <dgm:pt modelId="{F67D3BAF-2519-4EE7-A637-B204D62FA30A}" type="pres">
      <dgm:prSet presAssocID="{34029DA5-B5A2-4BE5-964B-CFB2F8DD9B1B}" presName="hierChild5" presStyleCnt="0"/>
      <dgm:spPr/>
    </dgm:pt>
    <dgm:pt modelId="{D8FE267B-391E-4B4B-AAAC-0178014AC988}" type="pres">
      <dgm:prSet presAssocID="{3CA6844F-1EF2-4142-AA3E-D95E681CB026}" presName="Name37" presStyleLbl="parChTrans1D4" presStyleIdx="11" presStyleCnt="13"/>
      <dgm:spPr/>
    </dgm:pt>
    <dgm:pt modelId="{1108884E-BD99-4AA8-9A7E-54D8DEAEAAF0}" type="pres">
      <dgm:prSet presAssocID="{94726108-1B70-404E-8CC5-D58324442890}" presName="hierRoot2" presStyleCnt="0">
        <dgm:presLayoutVars>
          <dgm:hierBranch val="init"/>
        </dgm:presLayoutVars>
      </dgm:prSet>
      <dgm:spPr/>
    </dgm:pt>
    <dgm:pt modelId="{A2251842-1578-43A2-8F3B-CADDC5349B08}" type="pres">
      <dgm:prSet presAssocID="{94726108-1B70-404E-8CC5-D58324442890}" presName="rootComposite" presStyleCnt="0"/>
      <dgm:spPr/>
    </dgm:pt>
    <dgm:pt modelId="{3661676E-7B4F-4584-AF7C-E1DAECEAA412}" type="pres">
      <dgm:prSet presAssocID="{94726108-1B70-404E-8CC5-D58324442890}" presName="rootText" presStyleLbl="node4" presStyleIdx="11" presStyleCnt="12">
        <dgm:presLayoutVars>
          <dgm:chPref val="3"/>
        </dgm:presLayoutVars>
      </dgm:prSet>
      <dgm:spPr/>
    </dgm:pt>
    <dgm:pt modelId="{90E20395-4E84-405A-A96E-4FF24C8FA1A9}" type="pres">
      <dgm:prSet presAssocID="{94726108-1B70-404E-8CC5-D58324442890}" presName="rootConnector" presStyleLbl="node4" presStyleIdx="11" presStyleCnt="12"/>
      <dgm:spPr/>
    </dgm:pt>
    <dgm:pt modelId="{078720E1-432E-4ABE-BFF8-02623802CCFF}" type="pres">
      <dgm:prSet presAssocID="{94726108-1B70-404E-8CC5-D58324442890}" presName="hierChild4" presStyleCnt="0"/>
      <dgm:spPr/>
    </dgm:pt>
    <dgm:pt modelId="{CC8EEF1A-2746-4D01-9AAA-5EC4C4609091}" type="pres">
      <dgm:prSet presAssocID="{94726108-1B70-404E-8CC5-D58324442890}" presName="hierChild5" presStyleCnt="0"/>
      <dgm:spPr/>
    </dgm:pt>
    <dgm:pt modelId="{635FE0B8-D462-4743-A7FB-D6580C126C1A}" type="pres">
      <dgm:prSet presAssocID="{4F24642D-3235-492E-9CAA-D84271BB1BCD}" presName="hierChild5" presStyleCnt="0"/>
      <dgm:spPr/>
    </dgm:pt>
    <dgm:pt modelId="{7C182E28-F0D4-470D-88A5-814415AA9968}" type="pres">
      <dgm:prSet presAssocID="{18DFEA0E-3A34-460F-AF18-C722CDB8B894}" presName="Name37" presStyleLbl="parChTrans1D3" presStyleIdx="1" presStyleCnt="2"/>
      <dgm:spPr/>
    </dgm:pt>
    <dgm:pt modelId="{F570D96A-C4E8-44F4-ACAB-FAEA7CBE38BB}" type="pres">
      <dgm:prSet presAssocID="{A905D86E-DD84-4F57-BEC9-DFCF49666665}" presName="hierRoot2" presStyleCnt="0">
        <dgm:presLayoutVars>
          <dgm:hierBranch val="init"/>
        </dgm:presLayoutVars>
      </dgm:prSet>
      <dgm:spPr/>
    </dgm:pt>
    <dgm:pt modelId="{8B30E47C-6332-49A1-8C46-9435B69E131A}" type="pres">
      <dgm:prSet presAssocID="{A905D86E-DD84-4F57-BEC9-DFCF49666665}" presName="rootComposite" presStyleCnt="0"/>
      <dgm:spPr/>
    </dgm:pt>
    <dgm:pt modelId="{AA0001EE-19DE-4E28-BD22-E6F5F676F8A2}" type="pres">
      <dgm:prSet presAssocID="{A905D86E-DD84-4F57-BEC9-DFCF49666665}" presName="rootText" presStyleLbl="node3" presStyleIdx="1" presStyleCnt="2">
        <dgm:presLayoutVars>
          <dgm:chPref val="3"/>
        </dgm:presLayoutVars>
      </dgm:prSet>
      <dgm:spPr/>
    </dgm:pt>
    <dgm:pt modelId="{B9FDFD48-EB84-462D-828C-01D48920A39D}" type="pres">
      <dgm:prSet presAssocID="{A905D86E-DD84-4F57-BEC9-DFCF49666665}" presName="rootConnector" presStyleLbl="node3" presStyleIdx="1" presStyleCnt="2"/>
      <dgm:spPr/>
    </dgm:pt>
    <dgm:pt modelId="{ACF39383-0A71-42D1-92FD-FD5EE7BA89D1}" type="pres">
      <dgm:prSet presAssocID="{A905D86E-DD84-4F57-BEC9-DFCF49666665}" presName="hierChild4" presStyleCnt="0"/>
      <dgm:spPr/>
    </dgm:pt>
    <dgm:pt modelId="{46F6DE7D-A17F-4FB6-A51D-E0193C105800}" type="pres">
      <dgm:prSet presAssocID="{A905D86E-DD84-4F57-BEC9-DFCF49666665}" presName="hierChild5" presStyleCnt="0"/>
      <dgm:spPr/>
    </dgm:pt>
    <dgm:pt modelId="{8701BC6A-F1A7-41C3-9396-115504965D7C}" type="pres">
      <dgm:prSet presAssocID="{0A6209A2-D0BD-456A-97E9-D8288829AE20}" presName="Name111" presStyleLbl="parChTrans1D4" presStyleIdx="12" presStyleCnt="13"/>
      <dgm:spPr/>
    </dgm:pt>
    <dgm:pt modelId="{955CF12D-D0F9-4FCF-9AD3-9B73B4525EE2}" type="pres">
      <dgm:prSet presAssocID="{E17009DD-B9F8-4C15-8436-04F7EB3866EC}" presName="hierRoot3" presStyleCnt="0">
        <dgm:presLayoutVars>
          <dgm:hierBranch val="init"/>
        </dgm:presLayoutVars>
      </dgm:prSet>
      <dgm:spPr/>
    </dgm:pt>
    <dgm:pt modelId="{973A02D6-5ADD-4A76-BDD3-C581858B05D4}" type="pres">
      <dgm:prSet presAssocID="{E17009DD-B9F8-4C15-8436-04F7EB3866EC}" presName="rootComposite3" presStyleCnt="0"/>
      <dgm:spPr/>
    </dgm:pt>
    <dgm:pt modelId="{80A7C0C5-E856-4BED-A79A-38ACFE33BFA9}" type="pres">
      <dgm:prSet presAssocID="{E17009DD-B9F8-4C15-8436-04F7EB3866EC}" presName="rootText3" presStyleLbl="asst3" presStyleIdx="0" presStyleCnt="1">
        <dgm:presLayoutVars>
          <dgm:chPref val="3"/>
        </dgm:presLayoutVars>
      </dgm:prSet>
      <dgm:spPr/>
    </dgm:pt>
    <dgm:pt modelId="{EAA2AB1A-6712-4746-923F-F1ACAB2AE6E1}" type="pres">
      <dgm:prSet presAssocID="{E17009DD-B9F8-4C15-8436-04F7EB3866EC}" presName="rootConnector3" presStyleLbl="asst3" presStyleIdx="0" presStyleCnt="1"/>
      <dgm:spPr/>
    </dgm:pt>
    <dgm:pt modelId="{7E1F8680-DF75-4821-8AF9-FF563D10145C}" type="pres">
      <dgm:prSet presAssocID="{E17009DD-B9F8-4C15-8436-04F7EB3866EC}" presName="hierChild6" presStyleCnt="0"/>
      <dgm:spPr/>
    </dgm:pt>
    <dgm:pt modelId="{92E052C8-1E8A-4918-96AD-7028B7175C58}" type="pres">
      <dgm:prSet presAssocID="{E17009DD-B9F8-4C15-8436-04F7EB3866EC}" presName="hierChild7" presStyleCnt="0"/>
      <dgm:spPr/>
    </dgm:pt>
    <dgm:pt modelId="{6D58501B-3172-466A-BB55-D6D055E0DE5D}" type="pres">
      <dgm:prSet presAssocID="{3A367A3D-6281-4C14-ABF4-7E8C37F8BEEB}" presName="hierChild5" presStyleCnt="0"/>
      <dgm:spPr/>
    </dgm:pt>
    <dgm:pt modelId="{BF02C8D8-469A-4557-865B-F9A25683F321}" type="pres">
      <dgm:prSet presAssocID="{6AEB0DEE-4F0B-4DE6-82F8-5112812BC379}" presName="hierChild3" presStyleCnt="0"/>
      <dgm:spPr/>
    </dgm:pt>
  </dgm:ptLst>
  <dgm:cxnLst>
    <dgm:cxn modelId="{BA87EA0A-294F-443B-B0BD-3DFDD418B3DE}" srcId="{4F24642D-3235-492E-9CAA-D84271BB1BCD}" destId="{EB19214A-88D2-49E4-9EED-669059BE7B7D}" srcOrd="0" destOrd="0" parTransId="{2A492696-E066-497C-B919-8C07D4D45E97}" sibTransId="{40944204-9EF2-4212-AD9B-70F21C85C193}"/>
    <dgm:cxn modelId="{46EFFC0D-4F53-4EE9-B97A-C62FB40E36E7}" type="presOf" srcId="{777BC4AE-D8FF-4289-885F-7F1D01C16F48}" destId="{AF208ACD-E9C5-418C-A01E-11772F0DBABC}" srcOrd="1" destOrd="0" presId="urn:microsoft.com/office/officeart/2005/8/layout/orgChart1"/>
    <dgm:cxn modelId="{0C492710-730D-4A3C-964F-1D80FF135999}" srcId="{4F24642D-3235-492E-9CAA-D84271BB1BCD}" destId="{94726108-1B70-404E-8CC5-D58324442890}" srcOrd="2" destOrd="0" parTransId="{3CA6844F-1EF2-4142-AA3E-D95E681CB026}" sibTransId="{0F5624A4-3E37-41A8-9288-5B249FF12A87}"/>
    <dgm:cxn modelId="{CA204D10-2119-434A-8BAB-28CEAFF42BD7}" type="presOf" srcId="{A905D86E-DD84-4F57-BEC9-DFCF49666665}" destId="{AA0001EE-19DE-4E28-BD22-E6F5F676F8A2}" srcOrd="0" destOrd="0" presId="urn:microsoft.com/office/officeart/2005/8/layout/orgChart1"/>
    <dgm:cxn modelId="{A1704313-09FB-49AF-9916-AC3DAC46AD12}" type="presOf" srcId="{796402FE-3301-4BDD-9C66-B7BFC40329AD}" destId="{8C8FE756-CBCA-403F-B5F4-E4923AEAE531}" srcOrd="0" destOrd="0" presId="urn:microsoft.com/office/officeart/2005/8/layout/orgChart1"/>
    <dgm:cxn modelId="{49BFE814-BA67-4998-917F-A2587BE56FFA}" type="presOf" srcId="{DF8CC8FD-C55B-477B-9FD2-6DA9CD1E9828}" destId="{7C9366E3-1805-460C-9F16-68964F0CFCA1}" srcOrd="0" destOrd="0" presId="urn:microsoft.com/office/officeart/2005/8/layout/orgChart1"/>
    <dgm:cxn modelId="{325F3C17-14FC-4105-9A3A-71FC56B6DE4B}" type="presOf" srcId="{0E03D371-E49F-4934-999D-10D59115A233}" destId="{7D541248-35F2-4AAE-8767-1C6003BD4E25}" srcOrd="0" destOrd="0" presId="urn:microsoft.com/office/officeart/2005/8/layout/orgChart1"/>
    <dgm:cxn modelId="{87B2EC17-CE95-4465-8993-BF593E3E3D79}" type="presOf" srcId="{B21BF9D8-772D-4BEC-A23F-FFD6C0BF4345}" destId="{1F959EBB-B802-40B6-8639-AF58A171CC12}" srcOrd="1" destOrd="0" presId="urn:microsoft.com/office/officeart/2005/8/layout/orgChart1"/>
    <dgm:cxn modelId="{D757AC19-637D-4D71-B61F-8E039465834B}" srcId="{34029DA5-B5A2-4BE5-964B-CFB2F8DD9B1B}" destId="{AFAF8A24-4828-48B1-A73A-8CCEB480BA7B}" srcOrd="4" destOrd="0" parTransId="{C54DB8C3-4625-42AC-8B78-BE22D2EA30A3}" sibTransId="{44577E89-0EE6-4D3F-A12C-F337FB879BC3}"/>
    <dgm:cxn modelId="{3B357C2C-DAB4-4893-ACCB-B0D8F7F0832D}" srcId="{34029DA5-B5A2-4BE5-964B-CFB2F8DD9B1B}" destId="{777BC4AE-D8FF-4289-885F-7F1D01C16F48}" srcOrd="0" destOrd="0" parTransId="{0D1C5327-B8B0-4735-8B12-A8054C79B96A}" sibTransId="{A29C9F11-1317-4A90-9452-B9BBC60A8172}"/>
    <dgm:cxn modelId="{3AD09B32-B376-49F0-851F-628EFFFAAD2C}" type="presOf" srcId="{A905D86E-DD84-4F57-BEC9-DFCF49666665}" destId="{B9FDFD48-EB84-462D-828C-01D48920A39D}" srcOrd="1" destOrd="0" presId="urn:microsoft.com/office/officeart/2005/8/layout/orgChart1"/>
    <dgm:cxn modelId="{245A0839-3553-4400-851A-15F695901115}" srcId="{EB19214A-88D2-49E4-9EED-669059BE7B7D}" destId="{0E03D371-E49F-4934-999D-10D59115A233}" srcOrd="0" destOrd="0" parTransId="{B9A36AA2-785C-4F35-AE82-AEA26BD2FC35}" sibTransId="{6E927B78-4626-4909-898E-6743566E5656}"/>
    <dgm:cxn modelId="{982A2340-B324-4E97-B838-6705310CF72E}" type="presOf" srcId="{0E03D371-E49F-4934-999D-10D59115A233}" destId="{C9F82D96-C7E4-45B6-95AD-1B3EA228E4E0}" srcOrd="1" destOrd="0" presId="urn:microsoft.com/office/officeart/2005/8/layout/orgChart1"/>
    <dgm:cxn modelId="{68B65D40-745B-48B1-9777-E35A1CFDBA0F}" type="presOf" srcId="{AFAF8A24-4828-48B1-A73A-8CCEB480BA7B}" destId="{02F89296-C154-4440-B5F9-B4AF10121F5E}" srcOrd="1" destOrd="0" presId="urn:microsoft.com/office/officeart/2005/8/layout/orgChart1"/>
    <dgm:cxn modelId="{5240765E-947A-42BC-ADA0-9EF306758E63}" type="presOf" srcId="{3A367A3D-6281-4C14-ABF4-7E8C37F8BEEB}" destId="{4D650EFD-4DB1-43C8-9591-183CF69AC70F}" srcOrd="0" destOrd="0" presId="urn:microsoft.com/office/officeart/2005/8/layout/orgChart1"/>
    <dgm:cxn modelId="{6565F75E-81D2-4DFE-B59F-BAA6A20B46CB}" type="presOf" srcId="{AF2640E5-AB6E-454C-A55F-A78F31F16545}" destId="{446BD87C-A293-4143-A80A-4A8600296219}" srcOrd="0" destOrd="0" presId="urn:microsoft.com/office/officeart/2005/8/layout/orgChart1"/>
    <dgm:cxn modelId="{F9A4AE5F-66F8-4792-962A-DF615AE0E027}" srcId="{3A367A3D-6281-4C14-ABF4-7E8C37F8BEEB}" destId="{A905D86E-DD84-4F57-BEC9-DFCF49666665}" srcOrd="1" destOrd="0" parTransId="{18DFEA0E-3A34-460F-AF18-C722CDB8B894}" sibTransId="{7960F00D-AD61-4BC7-8934-1ECFF6008474}"/>
    <dgm:cxn modelId="{E9BAF447-76BC-4F12-9900-A239F28756A2}" srcId="{EB19214A-88D2-49E4-9EED-669059BE7B7D}" destId="{AC868AA1-0C37-4A0A-91F6-9BAD701B0D99}" srcOrd="2" destOrd="0" parTransId="{887AEE6F-7A07-4DD0-B027-926E04779F1D}" sibTransId="{D4B9656B-9533-4617-A789-A860E0BEA90E}"/>
    <dgm:cxn modelId="{86030F48-CD6E-43AF-A0F4-B3F543959F21}" srcId="{54A6CB2B-5581-4799-A00F-495DA49C77DC}" destId="{6AEB0DEE-4F0B-4DE6-82F8-5112812BC379}" srcOrd="0" destOrd="0" parTransId="{315418AB-7397-422D-8A26-AE785AE82DED}" sibTransId="{8CD02253-A72E-4F9B-B538-F56F49EC2BDD}"/>
    <dgm:cxn modelId="{48753849-2425-4E6D-A8F8-F7B2B6CF3A6B}" type="presOf" srcId="{C54DB8C3-4625-42AC-8B78-BE22D2EA30A3}" destId="{988FA1B3-736C-45B7-A3B0-4FA9BC48F57A}" srcOrd="0" destOrd="0" presId="urn:microsoft.com/office/officeart/2005/8/layout/orgChart1"/>
    <dgm:cxn modelId="{69128549-0EA0-4779-A57B-C4239FE399E6}" type="presOf" srcId="{2A492696-E066-497C-B919-8C07D4D45E97}" destId="{B7498E51-EEBF-4A57-9D02-97BA260A92D2}" srcOrd="0" destOrd="0" presId="urn:microsoft.com/office/officeart/2005/8/layout/orgChart1"/>
    <dgm:cxn modelId="{935CF549-8667-4103-9842-1D31EDD515C6}" srcId="{34029DA5-B5A2-4BE5-964B-CFB2F8DD9B1B}" destId="{B21BF9D8-772D-4BEC-A23F-FFD6C0BF4345}" srcOrd="3" destOrd="0" parTransId="{DF8CC8FD-C55B-477B-9FD2-6DA9CD1E9828}" sibTransId="{909A37EC-E954-4141-9F50-225FC4FC8C85}"/>
    <dgm:cxn modelId="{137F294A-C919-4664-9676-9C41C0AF8423}" type="presOf" srcId="{54A6CB2B-5581-4799-A00F-495DA49C77DC}" destId="{B71609BF-8A7F-45B3-91F0-E8D65E719DC1}" srcOrd="0" destOrd="0" presId="urn:microsoft.com/office/officeart/2005/8/layout/orgChart1"/>
    <dgm:cxn modelId="{16E4D54A-2ED8-4F37-9933-A6A89DBC0C0F}" type="presOf" srcId="{E17009DD-B9F8-4C15-8436-04F7EB3866EC}" destId="{80A7C0C5-E856-4BED-A79A-38ACFE33BFA9}" srcOrd="0" destOrd="0" presId="urn:microsoft.com/office/officeart/2005/8/layout/orgChart1"/>
    <dgm:cxn modelId="{9F15AD6C-8918-42A4-92EB-F17EBA8AEBFB}" type="presOf" srcId="{E17009DD-B9F8-4C15-8436-04F7EB3866EC}" destId="{EAA2AB1A-6712-4746-923F-F1ACAB2AE6E1}" srcOrd="1" destOrd="0" presId="urn:microsoft.com/office/officeart/2005/8/layout/orgChart1"/>
    <dgm:cxn modelId="{EF6DBB4F-A669-4596-A545-235079BEF1AD}" type="presOf" srcId="{0BF0737F-B955-4215-A62A-2435382D5FB9}" destId="{AD9DA50A-3447-44A0-ACE8-46659B569C7E}" srcOrd="0" destOrd="0" presId="urn:microsoft.com/office/officeart/2005/8/layout/orgChart1"/>
    <dgm:cxn modelId="{E3833253-A883-428F-904B-E7B7C33F7522}" type="presOf" srcId="{B9A36AA2-785C-4F35-AE82-AEA26BD2FC35}" destId="{8E1BB3B5-793E-4A5C-8664-2A81530FEDC8}" srcOrd="0" destOrd="0" presId="urn:microsoft.com/office/officeart/2005/8/layout/orgChart1"/>
    <dgm:cxn modelId="{6DEC3859-C0A4-42DE-8CB6-D9AF62D96938}" type="presOf" srcId="{94726108-1B70-404E-8CC5-D58324442890}" destId="{90E20395-4E84-405A-A96E-4FF24C8FA1A9}" srcOrd="1" destOrd="0" presId="urn:microsoft.com/office/officeart/2005/8/layout/orgChart1"/>
    <dgm:cxn modelId="{8261797C-5176-4D4B-9573-9F2CB7CF0142}" type="presOf" srcId="{EB19214A-88D2-49E4-9EED-669059BE7B7D}" destId="{92A4D087-BC28-4B59-AA2C-71B27F786D14}" srcOrd="1" destOrd="0" presId="urn:microsoft.com/office/officeart/2005/8/layout/orgChart1"/>
    <dgm:cxn modelId="{B2E6E97C-EBEE-45A4-AEAF-C0189D8EE8A3}" type="presOf" srcId="{0D1C5327-B8B0-4735-8B12-A8054C79B96A}" destId="{896E9419-B54C-4A08-A3DF-5B23140F1253}" srcOrd="0" destOrd="0" presId="urn:microsoft.com/office/officeart/2005/8/layout/orgChart1"/>
    <dgm:cxn modelId="{7B6C2281-5825-4F5A-9385-755108457DF1}" type="presOf" srcId="{2D7D3C59-D435-49E9-9287-F231CA164F58}" destId="{E305A025-0D4B-485A-A8AF-CD26FBB51CDF}" srcOrd="0" destOrd="0" presId="urn:microsoft.com/office/officeart/2005/8/layout/orgChart1"/>
    <dgm:cxn modelId="{3DED8583-73A2-4E6C-96C0-2D97D7860D04}" type="presOf" srcId="{4F24642D-3235-492E-9CAA-D84271BB1BCD}" destId="{82E343E7-59DF-4B32-B59D-B80B7101A4F9}" srcOrd="0" destOrd="0" presId="urn:microsoft.com/office/officeart/2005/8/layout/orgChart1"/>
    <dgm:cxn modelId="{E4C8F286-A3E6-4F4F-909D-067321F4F39F}" type="presOf" srcId="{FC06B6F5-5FC2-4A6F-8648-DE46E9F26411}" destId="{EE7CFE0F-736B-4FA2-926C-9D7905F5DDD1}" srcOrd="0" destOrd="0" presId="urn:microsoft.com/office/officeart/2005/8/layout/orgChart1"/>
    <dgm:cxn modelId="{CE890A8E-8A48-49F3-B3A9-E418C1D722C8}" type="presOf" srcId="{3A367A3D-6281-4C14-ABF4-7E8C37F8BEEB}" destId="{31A9B87E-7DBD-4FBD-9F56-E82BD65C27A8}" srcOrd="1" destOrd="0" presId="urn:microsoft.com/office/officeart/2005/8/layout/orgChart1"/>
    <dgm:cxn modelId="{7D3E858E-FFAF-434D-A005-03C372D2A44D}" type="presOf" srcId="{930FF34D-4B3C-46C4-AA45-113CD534ADA7}" destId="{8258144C-67B4-4E23-9EF0-61C98C8AA6AF}" srcOrd="1" destOrd="0" presId="urn:microsoft.com/office/officeart/2005/8/layout/orgChart1"/>
    <dgm:cxn modelId="{F5622B90-B82D-4705-890C-E3455D7B0752}" srcId="{34029DA5-B5A2-4BE5-964B-CFB2F8DD9B1B}" destId="{0BF0737F-B955-4215-A62A-2435382D5FB9}" srcOrd="2" destOrd="0" parTransId="{C17E88BF-D98D-40FB-A739-165D2ECC5B8C}" sibTransId="{99B713C6-91CB-40FA-ACCC-259EAF2D01FA}"/>
    <dgm:cxn modelId="{B4CBC395-18BF-401B-A8C5-574F69B32D42}" type="presOf" srcId="{B21BF9D8-772D-4BEC-A23F-FFD6C0BF4345}" destId="{0458D61B-1980-4A39-A969-04F3BFC7DAB1}" srcOrd="0" destOrd="0" presId="urn:microsoft.com/office/officeart/2005/8/layout/orgChart1"/>
    <dgm:cxn modelId="{56F93096-609B-42F7-9AEF-CF24D15A3D78}" type="presOf" srcId="{AC868AA1-0C37-4A0A-91F6-9BAD701B0D99}" destId="{8DFD64CA-588E-447A-AF65-4940ACA3101A}" srcOrd="0" destOrd="0" presId="urn:microsoft.com/office/officeart/2005/8/layout/orgChart1"/>
    <dgm:cxn modelId="{55F1CA9D-A0B6-47AC-A25A-11D4958EAC6A}" srcId="{A905D86E-DD84-4F57-BEC9-DFCF49666665}" destId="{E17009DD-B9F8-4C15-8436-04F7EB3866EC}" srcOrd="0" destOrd="0" parTransId="{0A6209A2-D0BD-456A-97E9-D8288829AE20}" sibTransId="{072F5418-2CF0-4151-8B95-955E18D23772}"/>
    <dgm:cxn modelId="{54F7909E-14A1-4E15-9FB1-0D94AD85C1D9}" type="presOf" srcId="{94726108-1B70-404E-8CC5-D58324442890}" destId="{3661676E-7B4F-4584-AF7C-E1DAECEAA412}" srcOrd="0" destOrd="0" presId="urn:microsoft.com/office/officeart/2005/8/layout/orgChart1"/>
    <dgm:cxn modelId="{B37EDB9F-738D-46C4-8A8A-960269AF2D2E}" type="presOf" srcId="{9A1B2A96-E97B-47A4-84B8-7ED3FB84D863}" destId="{4544136B-8C24-4B54-A45D-D2A9D814C489}" srcOrd="0" destOrd="0" presId="urn:microsoft.com/office/officeart/2005/8/layout/orgChart1"/>
    <dgm:cxn modelId="{D18A45A2-2916-42C0-9A3C-45DB3C588667}" type="presOf" srcId="{EB19214A-88D2-49E4-9EED-669059BE7B7D}" destId="{9D0D24F2-E874-46D1-8472-DA95EFA5984E}" srcOrd="0" destOrd="0" presId="urn:microsoft.com/office/officeart/2005/8/layout/orgChart1"/>
    <dgm:cxn modelId="{65113AA4-AA78-4FFD-B598-55A68AF95AD0}" type="presOf" srcId="{0BF0737F-B955-4215-A62A-2435382D5FB9}" destId="{A862B76C-522C-4B5B-B590-EE5F13F9F61B}" srcOrd="1" destOrd="0" presId="urn:microsoft.com/office/officeart/2005/8/layout/orgChart1"/>
    <dgm:cxn modelId="{79FBEDAC-3245-4CBD-A314-71C1166552B6}" type="presOf" srcId="{6AEB0DEE-4F0B-4DE6-82F8-5112812BC379}" destId="{D82B0F2A-C0AB-4A56-AA9B-38C53B4155C3}" srcOrd="1" destOrd="0" presId="urn:microsoft.com/office/officeart/2005/8/layout/orgChart1"/>
    <dgm:cxn modelId="{78C774AE-70C4-4855-9CBF-654B24F01AAC}" srcId="{34029DA5-B5A2-4BE5-964B-CFB2F8DD9B1B}" destId="{FC06B6F5-5FC2-4A6F-8648-DE46E9F26411}" srcOrd="1" destOrd="0" parTransId="{7DA56FC3-DD99-4D40-ABFF-7558F0D0AB87}" sibTransId="{94D13EBF-ACEF-4A12-B3BD-486C23923B7C}"/>
    <dgm:cxn modelId="{E421BEB2-34EB-47E4-B475-5D56C29E765B}" type="presOf" srcId="{AFAF8A24-4828-48B1-A73A-8CCEB480BA7B}" destId="{7EFD761C-4892-4415-8340-9F69983AC9D0}" srcOrd="0" destOrd="0" presId="urn:microsoft.com/office/officeart/2005/8/layout/orgChart1"/>
    <dgm:cxn modelId="{72BE18B3-5C9D-4D36-A8AA-E613BF1037B4}" type="presOf" srcId="{34029DA5-B5A2-4BE5-964B-CFB2F8DD9B1B}" destId="{98DDB0FA-57C8-4CA9-9947-9AF1CB9700A3}" srcOrd="0" destOrd="0" presId="urn:microsoft.com/office/officeart/2005/8/layout/orgChart1"/>
    <dgm:cxn modelId="{C55065B3-EE55-458C-B133-0AEF898859AD}" type="presOf" srcId="{0A6209A2-D0BD-456A-97E9-D8288829AE20}" destId="{8701BC6A-F1A7-41C3-9396-115504965D7C}" srcOrd="0" destOrd="0" presId="urn:microsoft.com/office/officeart/2005/8/layout/orgChart1"/>
    <dgm:cxn modelId="{35EB39B5-1D62-405B-85CD-FDA8EC473068}" srcId="{3A367A3D-6281-4C14-ABF4-7E8C37F8BEEB}" destId="{4F24642D-3235-492E-9CAA-D84271BB1BCD}" srcOrd="0" destOrd="0" parTransId="{BFAC9146-2FDE-4C45-BAF9-D5F944D86DE2}" sibTransId="{061F6D4D-E2EA-456D-85A9-A5F48F296404}"/>
    <dgm:cxn modelId="{6FB1A2B8-CA78-421C-B03E-0D54431193F5}" type="presOf" srcId="{34029DA5-B5A2-4BE5-964B-CFB2F8DD9B1B}" destId="{F34228F1-E3D4-492C-9100-48FDD3E04542}" srcOrd="1" destOrd="0" presId="urn:microsoft.com/office/officeart/2005/8/layout/orgChart1"/>
    <dgm:cxn modelId="{66C520BC-9632-4E83-9BE3-6EC43CFD7229}" type="presOf" srcId="{777BC4AE-D8FF-4289-885F-7F1D01C16F48}" destId="{217AD2F7-7AC1-4770-BAAB-1A7D9D6D3D53}" srcOrd="0" destOrd="0" presId="urn:microsoft.com/office/officeart/2005/8/layout/orgChart1"/>
    <dgm:cxn modelId="{EAD49ABF-AE23-4E71-92F9-EB1B99B04433}" type="presOf" srcId="{7DA56FC3-DD99-4D40-ABFF-7558F0D0AB87}" destId="{92AAF0AA-6268-4E88-92E2-277B4D0F8324}" srcOrd="0" destOrd="0" presId="urn:microsoft.com/office/officeart/2005/8/layout/orgChart1"/>
    <dgm:cxn modelId="{FB650CCE-F0BC-4EBF-B237-8651990C6710}" type="presOf" srcId="{57D9070C-41A5-43C6-8DD3-BC39AC19744F}" destId="{F02E981E-992A-4929-8EF3-2B8433D4EFC9}" srcOrd="0" destOrd="0" presId="urn:microsoft.com/office/officeart/2005/8/layout/orgChart1"/>
    <dgm:cxn modelId="{93EDAFD6-E810-4C42-AED1-12F363769F56}" srcId="{4F24642D-3235-492E-9CAA-D84271BB1BCD}" destId="{34029DA5-B5A2-4BE5-964B-CFB2F8DD9B1B}" srcOrd="1" destOrd="0" parTransId="{9A1B2A96-E97B-47A4-84B8-7ED3FB84D863}" sibTransId="{70F126BC-F4F6-465C-950D-1E4A8B9346A6}"/>
    <dgm:cxn modelId="{1B3624DA-15DC-45BB-BA63-B21B28A1B05D}" type="presOf" srcId="{3CA6844F-1EF2-4142-AA3E-D95E681CB026}" destId="{D8FE267B-391E-4B4B-AAAC-0178014AC988}" srcOrd="0" destOrd="0" presId="urn:microsoft.com/office/officeart/2005/8/layout/orgChart1"/>
    <dgm:cxn modelId="{FBD848DC-D4D3-4B1D-8D6F-EB3EB282DF83}" type="presOf" srcId="{BFAC9146-2FDE-4C45-BAF9-D5F944D86DE2}" destId="{F03D7984-F7EF-4E4B-BD02-28694B3A57CC}" srcOrd="0" destOrd="0" presId="urn:microsoft.com/office/officeart/2005/8/layout/orgChart1"/>
    <dgm:cxn modelId="{B48BD7DF-4F15-44C7-B39A-AD6F482AC5A4}" srcId="{6AEB0DEE-4F0B-4DE6-82F8-5112812BC379}" destId="{3A367A3D-6281-4C14-ABF4-7E8C37F8BEEB}" srcOrd="0" destOrd="0" parTransId="{2D7D3C59-D435-49E9-9287-F231CA164F58}" sibTransId="{7C89659E-B1F3-424A-992F-13AF1F4C618C}"/>
    <dgm:cxn modelId="{F0C97AE7-E898-43EE-AE8C-91E4D447DC8D}" type="presOf" srcId="{6AEB0DEE-4F0B-4DE6-82F8-5112812BC379}" destId="{C825D458-2D48-4CE1-B4B6-9948A40E066A}" srcOrd="0" destOrd="0" presId="urn:microsoft.com/office/officeart/2005/8/layout/orgChart1"/>
    <dgm:cxn modelId="{8F9A82E9-D688-44B1-A577-0953C4B1EF09}" type="presOf" srcId="{57D9070C-41A5-43C6-8DD3-BC39AC19744F}" destId="{600B8EE1-5EC7-492E-AA71-1028EBC016E9}" srcOrd="1" destOrd="0" presId="urn:microsoft.com/office/officeart/2005/8/layout/orgChart1"/>
    <dgm:cxn modelId="{8EC310ED-4FD4-4C2B-AC15-865EA0909E08}" type="presOf" srcId="{887AEE6F-7A07-4DD0-B027-926E04779F1D}" destId="{02513FE4-829C-477E-A717-C4F9B1FBCEC6}" srcOrd="0" destOrd="0" presId="urn:microsoft.com/office/officeart/2005/8/layout/orgChart1"/>
    <dgm:cxn modelId="{80C8E1ED-C7C2-4270-97CF-9077BE25AF70}" type="presOf" srcId="{4F24642D-3235-492E-9CAA-D84271BB1BCD}" destId="{917B3032-ECF9-40D0-AD8B-257FE0F04CD8}" srcOrd="1" destOrd="0" presId="urn:microsoft.com/office/officeart/2005/8/layout/orgChart1"/>
    <dgm:cxn modelId="{2CD977F1-F532-452C-A4DC-F3D3C6A33B56}" type="presOf" srcId="{930FF34D-4B3C-46C4-AA45-113CD534ADA7}" destId="{4F0CCACF-233C-401C-9F55-C6ED7C326C7B}" srcOrd="0" destOrd="0" presId="urn:microsoft.com/office/officeart/2005/8/layout/orgChart1"/>
    <dgm:cxn modelId="{B4CA67F5-D17E-4539-B932-FC7E375BB451}" srcId="{EB19214A-88D2-49E4-9EED-669059BE7B7D}" destId="{930FF34D-4B3C-46C4-AA45-113CD534ADA7}" srcOrd="1" destOrd="0" parTransId="{AF2640E5-AB6E-454C-A55F-A78F31F16545}" sibTransId="{C2DC7530-7D2F-47F7-ABB3-3B8D03470EDC}"/>
    <dgm:cxn modelId="{D7936FF5-ACFB-4FD4-B685-B825B5D5F59D}" srcId="{EB19214A-88D2-49E4-9EED-669059BE7B7D}" destId="{57D9070C-41A5-43C6-8DD3-BC39AC19744F}" srcOrd="3" destOrd="0" parTransId="{796402FE-3301-4BDD-9C66-B7BFC40329AD}" sibTransId="{90A128D2-1224-4B5E-BFF4-D74F725D655B}"/>
    <dgm:cxn modelId="{A9D227FB-5D25-46A5-85CD-00DDD6A27F30}" type="presOf" srcId="{AC868AA1-0C37-4A0A-91F6-9BAD701B0D99}" destId="{E88DF757-5E62-4162-A932-39C80F868B5D}" srcOrd="1" destOrd="0" presId="urn:microsoft.com/office/officeart/2005/8/layout/orgChart1"/>
    <dgm:cxn modelId="{0D19E0FB-21B2-4A3A-9CEF-EDF4395CD767}" type="presOf" srcId="{18DFEA0E-3A34-460F-AF18-C722CDB8B894}" destId="{7C182E28-F0D4-470D-88A5-814415AA9968}" srcOrd="0" destOrd="0" presId="urn:microsoft.com/office/officeart/2005/8/layout/orgChart1"/>
    <dgm:cxn modelId="{EC4611FD-EC75-4F40-871E-91AB8C4D9230}" type="presOf" srcId="{C17E88BF-D98D-40FB-A739-165D2ECC5B8C}" destId="{219ED5C9-4BDE-4D56-98F9-C6F655E0B296}" srcOrd="0" destOrd="0" presId="urn:microsoft.com/office/officeart/2005/8/layout/orgChart1"/>
    <dgm:cxn modelId="{AF1CFDFD-6B9A-4216-A2D2-6A03E727E443}" type="presOf" srcId="{FC06B6F5-5FC2-4A6F-8648-DE46E9F26411}" destId="{AB7513A3-FAB8-4A74-A61E-B64A442E6717}" srcOrd="1" destOrd="0" presId="urn:microsoft.com/office/officeart/2005/8/layout/orgChart1"/>
    <dgm:cxn modelId="{58FF62A4-437A-419D-B2BD-B6C0334101C3}" type="presParOf" srcId="{B71609BF-8A7F-45B3-91F0-E8D65E719DC1}" destId="{3FB9C815-E832-4B07-BC94-E978838CC911}" srcOrd="0" destOrd="0" presId="urn:microsoft.com/office/officeart/2005/8/layout/orgChart1"/>
    <dgm:cxn modelId="{8424C89F-EFDC-4704-9EAB-B195B66502CC}" type="presParOf" srcId="{3FB9C815-E832-4B07-BC94-E978838CC911}" destId="{6B27A4C1-6E79-4B81-9668-13BFBC4FB5CA}" srcOrd="0" destOrd="0" presId="urn:microsoft.com/office/officeart/2005/8/layout/orgChart1"/>
    <dgm:cxn modelId="{9D41A13A-4CD5-4E49-876B-E11C285480D0}" type="presParOf" srcId="{6B27A4C1-6E79-4B81-9668-13BFBC4FB5CA}" destId="{C825D458-2D48-4CE1-B4B6-9948A40E066A}" srcOrd="0" destOrd="0" presId="urn:microsoft.com/office/officeart/2005/8/layout/orgChart1"/>
    <dgm:cxn modelId="{69778276-BF5E-4A1E-94BC-5E16D80F84DC}" type="presParOf" srcId="{6B27A4C1-6E79-4B81-9668-13BFBC4FB5CA}" destId="{D82B0F2A-C0AB-4A56-AA9B-38C53B4155C3}" srcOrd="1" destOrd="0" presId="urn:microsoft.com/office/officeart/2005/8/layout/orgChart1"/>
    <dgm:cxn modelId="{430D3837-2325-4553-8C4B-505EB9BDFED5}" type="presParOf" srcId="{3FB9C815-E832-4B07-BC94-E978838CC911}" destId="{E742CEBA-20F3-4C49-8E89-E24E07AF5B7F}" srcOrd="1" destOrd="0" presId="urn:microsoft.com/office/officeart/2005/8/layout/orgChart1"/>
    <dgm:cxn modelId="{AFAB9170-1E1A-482E-82DD-115F8CF9F28E}" type="presParOf" srcId="{E742CEBA-20F3-4C49-8E89-E24E07AF5B7F}" destId="{E305A025-0D4B-485A-A8AF-CD26FBB51CDF}" srcOrd="0" destOrd="0" presId="urn:microsoft.com/office/officeart/2005/8/layout/orgChart1"/>
    <dgm:cxn modelId="{3E1A3D8A-3443-4E43-9DFC-F78E37B1A0AF}" type="presParOf" srcId="{E742CEBA-20F3-4C49-8E89-E24E07AF5B7F}" destId="{87CDFF37-F883-44DB-A20F-7EB682598C4D}" srcOrd="1" destOrd="0" presId="urn:microsoft.com/office/officeart/2005/8/layout/orgChart1"/>
    <dgm:cxn modelId="{BFDD5DA1-DA58-4ED2-ABB8-E066A942F25E}" type="presParOf" srcId="{87CDFF37-F883-44DB-A20F-7EB682598C4D}" destId="{5CDC9185-B486-435F-8109-A62A9BC642A9}" srcOrd="0" destOrd="0" presId="urn:microsoft.com/office/officeart/2005/8/layout/orgChart1"/>
    <dgm:cxn modelId="{3F8D4D5E-BB35-4CEC-9DEE-E1E89CD9B40E}" type="presParOf" srcId="{5CDC9185-B486-435F-8109-A62A9BC642A9}" destId="{4D650EFD-4DB1-43C8-9591-183CF69AC70F}" srcOrd="0" destOrd="0" presId="urn:microsoft.com/office/officeart/2005/8/layout/orgChart1"/>
    <dgm:cxn modelId="{265199BA-B334-4179-AD0B-C5A9B7C4942F}" type="presParOf" srcId="{5CDC9185-B486-435F-8109-A62A9BC642A9}" destId="{31A9B87E-7DBD-4FBD-9F56-E82BD65C27A8}" srcOrd="1" destOrd="0" presId="urn:microsoft.com/office/officeart/2005/8/layout/orgChart1"/>
    <dgm:cxn modelId="{ED0DC100-7A17-4A45-8008-A0E38C01EBBD}" type="presParOf" srcId="{87CDFF37-F883-44DB-A20F-7EB682598C4D}" destId="{9D889DB2-2747-488D-80AF-EAA4D1EFA15C}" srcOrd="1" destOrd="0" presId="urn:microsoft.com/office/officeart/2005/8/layout/orgChart1"/>
    <dgm:cxn modelId="{E831CEB2-F14C-4B87-83D7-9035BC73822D}" type="presParOf" srcId="{9D889DB2-2747-488D-80AF-EAA4D1EFA15C}" destId="{F03D7984-F7EF-4E4B-BD02-28694B3A57CC}" srcOrd="0" destOrd="0" presId="urn:microsoft.com/office/officeart/2005/8/layout/orgChart1"/>
    <dgm:cxn modelId="{18BB9279-8B11-45D5-9C74-3C5EE4354A5B}" type="presParOf" srcId="{9D889DB2-2747-488D-80AF-EAA4D1EFA15C}" destId="{7CD3587F-AFB7-4E72-90DD-A4A518F47981}" srcOrd="1" destOrd="0" presId="urn:microsoft.com/office/officeart/2005/8/layout/orgChart1"/>
    <dgm:cxn modelId="{D0AF30C3-7C4E-447D-AC26-48D70021803D}" type="presParOf" srcId="{7CD3587F-AFB7-4E72-90DD-A4A518F47981}" destId="{1A285417-FC83-4E51-A790-CD8B926D0AC3}" srcOrd="0" destOrd="0" presId="urn:microsoft.com/office/officeart/2005/8/layout/orgChart1"/>
    <dgm:cxn modelId="{6B2F494C-4681-43AB-8DAF-80CDF803F8E7}" type="presParOf" srcId="{1A285417-FC83-4E51-A790-CD8B926D0AC3}" destId="{82E343E7-59DF-4B32-B59D-B80B7101A4F9}" srcOrd="0" destOrd="0" presId="urn:microsoft.com/office/officeart/2005/8/layout/orgChart1"/>
    <dgm:cxn modelId="{373C6ADB-F6DC-4845-A778-039B16A95BD4}" type="presParOf" srcId="{1A285417-FC83-4E51-A790-CD8B926D0AC3}" destId="{917B3032-ECF9-40D0-AD8B-257FE0F04CD8}" srcOrd="1" destOrd="0" presId="urn:microsoft.com/office/officeart/2005/8/layout/orgChart1"/>
    <dgm:cxn modelId="{108DA944-C58A-4294-A8C7-07F655291A3A}" type="presParOf" srcId="{7CD3587F-AFB7-4E72-90DD-A4A518F47981}" destId="{7E2C96AF-AAAD-438B-B733-A5E8CF1B6FB2}" srcOrd="1" destOrd="0" presId="urn:microsoft.com/office/officeart/2005/8/layout/orgChart1"/>
    <dgm:cxn modelId="{F168DB5A-DA77-44CD-B561-F333FB905939}" type="presParOf" srcId="{7E2C96AF-AAAD-438B-B733-A5E8CF1B6FB2}" destId="{B7498E51-EEBF-4A57-9D02-97BA260A92D2}" srcOrd="0" destOrd="0" presId="urn:microsoft.com/office/officeart/2005/8/layout/orgChart1"/>
    <dgm:cxn modelId="{1C7CD2A9-AD1C-41A6-9144-FA33FDBEC7DA}" type="presParOf" srcId="{7E2C96AF-AAAD-438B-B733-A5E8CF1B6FB2}" destId="{DA11D19A-AAC6-4FE9-9E83-9A5348AE7B05}" srcOrd="1" destOrd="0" presId="urn:microsoft.com/office/officeart/2005/8/layout/orgChart1"/>
    <dgm:cxn modelId="{4F01E483-5EDA-4182-B91F-AF1BDA254583}" type="presParOf" srcId="{DA11D19A-AAC6-4FE9-9E83-9A5348AE7B05}" destId="{51A8D16B-B7F9-4660-9110-737655046E13}" srcOrd="0" destOrd="0" presId="urn:microsoft.com/office/officeart/2005/8/layout/orgChart1"/>
    <dgm:cxn modelId="{B2EBBEB6-6282-4F2F-BED2-58847A874BBB}" type="presParOf" srcId="{51A8D16B-B7F9-4660-9110-737655046E13}" destId="{9D0D24F2-E874-46D1-8472-DA95EFA5984E}" srcOrd="0" destOrd="0" presId="urn:microsoft.com/office/officeart/2005/8/layout/orgChart1"/>
    <dgm:cxn modelId="{B06E299F-F455-49EA-A7ED-E52856DEC43E}" type="presParOf" srcId="{51A8D16B-B7F9-4660-9110-737655046E13}" destId="{92A4D087-BC28-4B59-AA2C-71B27F786D14}" srcOrd="1" destOrd="0" presId="urn:microsoft.com/office/officeart/2005/8/layout/orgChart1"/>
    <dgm:cxn modelId="{AD7B9F5F-1A09-44E0-A587-5212DC675960}" type="presParOf" srcId="{DA11D19A-AAC6-4FE9-9E83-9A5348AE7B05}" destId="{1C23AB85-4AEA-484F-9C8B-75B0AC62D104}" srcOrd="1" destOrd="0" presId="urn:microsoft.com/office/officeart/2005/8/layout/orgChart1"/>
    <dgm:cxn modelId="{BD60F576-6A53-409C-8229-E85EFE0892FA}" type="presParOf" srcId="{1C23AB85-4AEA-484F-9C8B-75B0AC62D104}" destId="{8E1BB3B5-793E-4A5C-8664-2A81530FEDC8}" srcOrd="0" destOrd="0" presId="urn:microsoft.com/office/officeart/2005/8/layout/orgChart1"/>
    <dgm:cxn modelId="{ABAA3E7E-EFA2-48EA-B1EB-1049B218A034}" type="presParOf" srcId="{1C23AB85-4AEA-484F-9C8B-75B0AC62D104}" destId="{5C6C17C7-BE32-449F-A812-2F1E378817A9}" srcOrd="1" destOrd="0" presId="urn:microsoft.com/office/officeart/2005/8/layout/orgChart1"/>
    <dgm:cxn modelId="{8B5DD5E1-62E7-4C40-A84B-7531D13F9C58}" type="presParOf" srcId="{5C6C17C7-BE32-449F-A812-2F1E378817A9}" destId="{AAE049AF-7171-47FC-929E-A896D2715F22}" srcOrd="0" destOrd="0" presId="urn:microsoft.com/office/officeart/2005/8/layout/orgChart1"/>
    <dgm:cxn modelId="{6BC9170A-1FE4-4AB7-9813-16E6B398F08F}" type="presParOf" srcId="{AAE049AF-7171-47FC-929E-A896D2715F22}" destId="{7D541248-35F2-4AAE-8767-1C6003BD4E25}" srcOrd="0" destOrd="0" presId="urn:microsoft.com/office/officeart/2005/8/layout/orgChart1"/>
    <dgm:cxn modelId="{8A6E3C87-A716-43E5-BDAB-90F1C528A25C}" type="presParOf" srcId="{AAE049AF-7171-47FC-929E-A896D2715F22}" destId="{C9F82D96-C7E4-45B6-95AD-1B3EA228E4E0}" srcOrd="1" destOrd="0" presId="urn:microsoft.com/office/officeart/2005/8/layout/orgChart1"/>
    <dgm:cxn modelId="{D2A6F193-3E92-4A6B-861A-C01B5E5824C6}" type="presParOf" srcId="{5C6C17C7-BE32-449F-A812-2F1E378817A9}" destId="{05DBD99C-83CB-4C71-A904-5FCED10CE48E}" srcOrd="1" destOrd="0" presId="urn:microsoft.com/office/officeart/2005/8/layout/orgChart1"/>
    <dgm:cxn modelId="{C02EBF05-6C23-418B-BF07-8B440F73E945}" type="presParOf" srcId="{5C6C17C7-BE32-449F-A812-2F1E378817A9}" destId="{5E4F127D-622F-4F15-A7BA-554F8F75289E}" srcOrd="2" destOrd="0" presId="urn:microsoft.com/office/officeart/2005/8/layout/orgChart1"/>
    <dgm:cxn modelId="{948CDD61-5CD5-450E-A2CB-E42A10AAEBE7}" type="presParOf" srcId="{1C23AB85-4AEA-484F-9C8B-75B0AC62D104}" destId="{446BD87C-A293-4143-A80A-4A8600296219}" srcOrd="2" destOrd="0" presId="urn:microsoft.com/office/officeart/2005/8/layout/orgChart1"/>
    <dgm:cxn modelId="{27728E87-2635-429D-8B7A-DC5203724E78}" type="presParOf" srcId="{1C23AB85-4AEA-484F-9C8B-75B0AC62D104}" destId="{F8CD96FA-8DAE-42D9-84A4-262E58E00A99}" srcOrd="3" destOrd="0" presId="urn:microsoft.com/office/officeart/2005/8/layout/orgChart1"/>
    <dgm:cxn modelId="{2B6868B8-D999-4B7E-8485-FC5480DB0C40}" type="presParOf" srcId="{F8CD96FA-8DAE-42D9-84A4-262E58E00A99}" destId="{6C20B86D-A08F-4B5F-9755-4442E781F745}" srcOrd="0" destOrd="0" presId="urn:microsoft.com/office/officeart/2005/8/layout/orgChart1"/>
    <dgm:cxn modelId="{F07396B1-3133-47BE-A655-82FC24254F69}" type="presParOf" srcId="{6C20B86D-A08F-4B5F-9755-4442E781F745}" destId="{4F0CCACF-233C-401C-9F55-C6ED7C326C7B}" srcOrd="0" destOrd="0" presId="urn:microsoft.com/office/officeart/2005/8/layout/orgChart1"/>
    <dgm:cxn modelId="{175ABD55-16F5-418D-B71D-DC91839C39DF}" type="presParOf" srcId="{6C20B86D-A08F-4B5F-9755-4442E781F745}" destId="{8258144C-67B4-4E23-9EF0-61C98C8AA6AF}" srcOrd="1" destOrd="0" presId="urn:microsoft.com/office/officeart/2005/8/layout/orgChart1"/>
    <dgm:cxn modelId="{B4EE51DB-A24D-4F53-A7B5-37CB6733F119}" type="presParOf" srcId="{F8CD96FA-8DAE-42D9-84A4-262E58E00A99}" destId="{D4B0664B-3735-47A6-8245-AD5954D622EB}" srcOrd="1" destOrd="0" presId="urn:microsoft.com/office/officeart/2005/8/layout/orgChart1"/>
    <dgm:cxn modelId="{2F0A407C-694E-4635-92EF-B8482C7A9C4E}" type="presParOf" srcId="{F8CD96FA-8DAE-42D9-84A4-262E58E00A99}" destId="{79A656DC-C3EF-4F41-BA16-9CD1BC9FA5D5}" srcOrd="2" destOrd="0" presId="urn:microsoft.com/office/officeart/2005/8/layout/orgChart1"/>
    <dgm:cxn modelId="{B462ECBD-23C2-4E23-BA73-802BFFBAF6E8}" type="presParOf" srcId="{1C23AB85-4AEA-484F-9C8B-75B0AC62D104}" destId="{02513FE4-829C-477E-A717-C4F9B1FBCEC6}" srcOrd="4" destOrd="0" presId="urn:microsoft.com/office/officeart/2005/8/layout/orgChart1"/>
    <dgm:cxn modelId="{176A6BEB-568D-477A-BDA3-BDF8C980ABB4}" type="presParOf" srcId="{1C23AB85-4AEA-484F-9C8B-75B0AC62D104}" destId="{76E47101-0165-43DC-86B6-40956768AB59}" srcOrd="5" destOrd="0" presId="urn:microsoft.com/office/officeart/2005/8/layout/orgChart1"/>
    <dgm:cxn modelId="{FD830521-5CBB-49A5-B8B3-CB6BC5F960E7}" type="presParOf" srcId="{76E47101-0165-43DC-86B6-40956768AB59}" destId="{493EEECA-FC0A-4420-B15F-E57CA475BCC3}" srcOrd="0" destOrd="0" presId="urn:microsoft.com/office/officeart/2005/8/layout/orgChart1"/>
    <dgm:cxn modelId="{60B0ABE7-10DE-41AF-8A6E-23D0A82EABBE}" type="presParOf" srcId="{493EEECA-FC0A-4420-B15F-E57CA475BCC3}" destId="{8DFD64CA-588E-447A-AF65-4940ACA3101A}" srcOrd="0" destOrd="0" presId="urn:microsoft.com/office/officeart/2005/8/layout/orgChart1"/>
    <dgm:cxn modelId="{28F99F63-DF56-4452-8A60-4F84FB5636A5}" type="presParOf" srcId="{493EEECA-FC0A-4420-B15F-E57CA475BCC3}" destId="{E88DF757-5E62-4162-A932-39C80F868B5D}" srcOrd="1" destOrd="0" presId="urn:microsoft.com/office/officeart/2005/8/layout/orgChart1"/>
    <dgm:cxn modelId="{5CF00488-E4B1-4408-8231-38905899753E}" type="presParOf" srcId="{76E47101-0165-43DC-86B6-40956768AB59}" destId="{9B9AD770-1929-4AF3-90DB-A0D04CF74E47}" srcOrd="1" destOrd="0" presId="urn:microsoft.com/office/officeart/2005/8/layout/orgChart1"/>
    <dgm:cxn modelId="{F9A05B82-293F-42B8-9DB0-7A12ECCF48BC}" type="presParOf" srcId="{76E47101-0165-43DC-86B6-40956768AB59}" destId="{62745F5E-1411-437B-A9A0-9EBF608DBEA0}" srcOrd="2" destOrd="0" presId="urn:microsoft.com/office/officeart/2005/8/layout/orgChart1"/>
    <dgm:cxn modelId="{B26765ED-EDC3-4C79-AC7B-EDFC11527F54}" type="presParOf" srcId="{1C23AB85-4AEA-484F-9C8B-75B0AC62D104}" destId="{8C8FE756-CBCA-403F-B5F4-E4923AEAE531}" srcOrd="6" destOrd="0" presId="urn:microsoft.com/office/officeart/2005/8/layout/orgChart1"/>
    <dgm:cxn modelId="{2987CB7A-2CC9-4F4B-8547-D7F926CFDB39}" type="presParOf" srcId="{1C23AB85-4AEA-484F-9C8B-75B0AC62D104}" destId="{5045CF63-98EB-47C8-A359-7C86588A75BB}" srcOrd="7" destOrd="0" presId="urn:microsoft.com/office/officeart/2005/8/layout/orgChart1"/>
    <dgm:cxn modelId="{8F2A5F7C-1A1E-4AF0-A725-7E35321B8B9D}" type="presParOf" srcId="{5045CF63-98EB-47C8-A359-7C86588A75BB}" destId="{2C07DEC0-913F-4F7E-96B4-2EB833B4B004}" srcOrd="0" destOrd="0" presId="urn:microsoft.com/office/officeart/2005/8/layout/orgChart1"/>
    <dgm:cxn modelId="{652C776A-63CE-4800-99FA-0D0F62297445}" type="presParOf" srcId="{2C07DEC0-913F-4F7E-96B4-2EB833B4B004}" destId="{F02E981E-992A-4929-8EF3-2B8433D4EFC9}" srcOrd="0" destOrd="0" presId="urn:microsoft.com/office/officeart/2005/8/layout/orgChart1"/>
    <dgm:cxn modelId="{D4D9344F-CF4A-4FEF-8205-2F708FF47ECC}" type="presParOf" srcId="{2C07DEC0-913F-4F7E-96B4-2EB833B4B004}" destId="{600B8EE1-5EC7-492E-AA71-1028EBC016E9}" srcOrd="1" destOrd="0" presId="urn:microsoft.com/office/officeart/2005/8/layout/orgChart1"/>
    <dgm:cxn modelId="{47FC095B-40AA-4C4C-A692-A8F194D8CAC3}" type="presParOf" srcId="{5045CF63-98EB-47C8-A359-7C86588A75BB}" destId="{68E5A196-05BD-470C-850E-ACA1E72E0057}" srcOrd="1" destOrd="0" presId="urn:microsoft.com/office/officeart/2005/8/layout/orgChart1"/>
    <dgm:cxn modelId="{424CC75E-7DD8-4065-9F58-71529D9CF711}" type="presParOf" srcId="{5045CF63-98EB-47C8-A359-7C86588A75BB}" destId="{58D7855D-1DD8-44DD-8A4F-46147B8EE128}" srcOrd="2" destOrd="0" presId="urn:microsoft.com/office/officeart/2005/8/layout/orgChart1"/>
    <dgm:cxn modelId="{6D08A08A-CF85-4C71-8329-F21E1597BAC3}" type="presParOf" srcId="{DA11D19A-AAC6-4FE9-9E83-9A5348AE7B05}" destId="{D8778429-0CFD-491E-A05B-206A65525950}" srcOrd="2" destOrd="0" presId="urn:microsoft.com/office/officeart/2005/8/layout/orgChart1"/>
    <dgm:cxn modelId="{233ED1F5-1CEF-44F5-8355-F9ECAC980015}" type="presParOf" srcId="{7E2C96AF-AAAD-438B-B733-A5E8CF1B6FB2}" destId="{4544136B-8C24-4B54-A45D-D2A9D814C489}" srcOrd="2" destOrd="0" presId="urn:microsoft.com/office/officeart/2005/8/layout/orgChart1"/>
    <dgm:cxn modelId="{C9D896D6-8944-40F6-BD54-724158A4C606}" type="presParOf" srcId="{7E2C96AF-AAAD-438B-B733-A5E8CF1B6FB2}" destId="{E4BE4B42-618B-45A9-8567-D0B01189F239}" srcOrd="3" destOrd="0" presId="urn:microsoft.com/office/officeart/2005/8/layout/orgChart1"/>
    <dgm:cxn modelId="{1CA6C68C-C099-4839-B5BA-EC650C1C74FB}" type="presParOf" srcId="{E4BE4B42-618B-45A9-8567-D0B01189F239}" destId="{725D8C52-43EB-4C13-99A5-9FDFB88306A8}" srcOrd="0" destOrd="0" presId="urn:microsoft.com/office/officeart/2005/8/layout/orgChart1"/>
    <dgm:cxn modelId="{7BA94CA4-78E0-4D24-AB65-58126099229D}" type="presParOf" srcId="{725D8C52-43EB-4C13-99A5-9FDFB88306A8}" destId="{98DDB0FA-57C8-4CA9-9947-9AF1CB9700A3}" srcOrd="0" destOrd="0" presId="urn:microsoft.com/office/officeart/2005/8/layout/orgChart1"/>
    <dgm:cxn modelId="{12732E85-FA2A-403F-AAC2-372EC0799E2E}" type="presParOf" srcId="{725D8C52-43EB-4C13-99A5-9FDFB88306A8}" destId="{F34228F1-E3D4-492C-9100-48FDD3E04542}" srcOrd="1" destOrd="0" presId="urn:microsoft.com/office/officeart/2005/8/layout/orgChart1"/>
    <dgm:cxn modelId="{BF860AAC-7E5F-4E89-B507-BC66E31C5A1B}" type="presParOf" srcId="{E4BE4B42-618B-45A9-8567-D0B01189F239}" destId="{6A367BE6-2288-4D71-B7C5-7951612B1E13}" srcOrd="1" destOrd="0" presId="urn:microsoft.com/office/officeart/2005/8/layout/orgChart1"/>
    <dgm:cxn modelId="{36B130B0-2FC2-43D8-9C21-087B99599566}" type="presParOf" srcId="{6A367BE6-2288-4D71-B7C5-7951612B1E13}" destId="{896E9419-B54C-4A08-A3DF-5B23140F1253}" srcOrd="0" destOrd="0" presId="urn:microsoft.com/office/officeart/2005/8/layout/orgChart1"/>
    <dgm:cxn modelId="{E4C4245E-9478-4AEB-BF6E-5DF91A325863}" type="presParOf" srcId="{6A367BE6-2288-4D71-B7C5-7951612B1E13}" destId="{9012BDB3-CB9A-426A-9530-0D10C4CB4E27}" srcOrd="1" destOrd="0" presId="urn:microsoft.com/office/officeart/2005/8/layout/orgChart1"/>
    <dgm:cxn modelId="{AE90FD7B-D49B-4593-8AB0-1E65DF9F699D}" type="presParOf" srcId="{9012BDB3-CB9A-426A-9530-0D10C4CB4E27}" destId="{F2DCD1BD-43EF-453B-B7BB-3BBC4F21CC19}" srcOrd="0" destOrd="0" presId="urn:microsoft.com/office/officeart/2005/8/layout/orgChart1"/>
    <dgm:cxn modelId="{785353C5-3FC4-4FCC-8B03-1E50BFE62839}" type="presParOf" srcId="{F2DCD1BD-43EF-453B-B7BB-3BBC4F21CC19}" destId="{217AD2F7-7AC1-4770-BAAB-1A7D9D6D3D53}" srcOrd="0" destOrd="0" presId="urn:microsoft.com/office/officeart/2005/8/layout/orgChart1"/>
    <dgm:cxn modelId="{9422182E-FE31-436B-93F0-16E334F68742}" type="presParOf" srcId="{F2DCD1BD-43EF-453B-B7BB-3BBC4F21CC19}" destId="{AF208ACD-E9C5-418C-A01E-11772F0DBABC}" srcOrd="1" destOrd="0" presId="urn:microsoft.com/office/officeart/2005/8/layout/orgChart1"/>
    <dgm:cxn modelId="{A8A45769-20E8-458D-BEF4-803F462BE853}" type="presParOf" srcId="{9012BDB3-CB9A-426A-9530-0D10C4CB4E27}" destId="{7AB8BA60-3BE6-4CAC-994B-50279350D9B9}" srcOrd="1" destOrd="0" presId="urn:microsoft.com/office/officeart/2005/8/layout/orgChart1"/>
    <dgm:cxn modelId="{F3DC81F9-4A4D-40EB-90F5-5B212F889536}" type="presParOf" srcId="{9012BDB3-CB9A-426A-9530-0D10C4CB4E27}" destId="{8F142DB7-D56E-49F6-8D38-6BB9F80056A7}" srcOrd="2" destOrd="0" presId="urn:microsoft.com/office/officeart/2005/8/layout/orgChart1"/>
    <dgm:cxn modelId="{F0C172E5-C52F-4BA9-BE12-A7511A973105}" type="presParOf" srcId="{6A367BE6-2288-4D71-B7C5-7951612B1E13}" destId="{92AAF0AA-6268-4E88-92E2-277B4D0F8324}" srcOrd="2" destOrd="0" presId="urn:microsoft.com/office/officeart/2005/8/layout/orgChart1"/>
    <dgm:cxn modelId="{2FAC21A5-E42B-4C67-A6E6-4D119B7835EC}" type="presParOf" srcId="{6A367BE6-2288-4D71-B7C5-7951612B1E13}" destId="{FAE07442-1491-4800-9F19-96BB0B9403EF}" srcOrd="3" destOrd="0" presId="urn:microsoft.com/office/officeart/2005/8/layout/orgChart1"/>
    <dgm:cxn modelId="{00FCB619-4F66-4B09-9665-729DEFF06846}" type="presParOf" srcId="{FAE07442-1491-4800-9F19-96BB0B9403EF}" destId="{F520F13D-C62E-40C6-AF87-98572C741036}" srcOrd="0" destOrd="0" presId="urn:microsoft.com/office/officeart/2005/8/layout/orgChart1"/>
    <dgm:cxn modelId="{B565E98A-C413-4F0F-8B1E-E925FEF86542}" type="presParOf" srcId="{F520F13D-C62E-40C6-AF87-98572C741036}" destId="{EE7CFE0F-736B-4FA2-926C-9D7905F5DDD1}" srcOrd="0" destOrd="0" presId="urn:microsoft.com/office/officeart/2005/8/layout/orgChart1"/>
    <dgm:cxn modelId="{B9ED2A73-9E9C-42CA-A4CB-CA166E57A699}" type="presParOf" srcId="{F520F13D-C62E-40C6-AF87-98572C741036}" destId="{AB7513A3-FAB8-4A74-A61E-B64A442E6717}" srcOrd="1" destOrd="0" presId="urn:microsoft.com/office/officeart/2005/8/layout/orgChart1"/>
    <dgm:cxn modelId="{2EBCB82A-26A2-47C2-8F6D-0C632313ED38}" type="presParOf" srcId="{FAE07442-1491-4800-9F19-96BB0B9403EF}" destId="{0980133D-F3BE-4779-8D94-4FB1302F0AD5}" srcOrd="1" destOrd="0" presId="urn:microsoft.com/office/officeart/2005/8/layout/orgChart1"/>
    <dgm:cxn modelId="{CB2B2A3C-6CFD-46B8-9264-E766CD5508AE}" type="presParOf" srcId="{FAE07442-1491-4800-9F19-96BB0B9403EF}" destId="{492BB5B6-437C-416E-ADB1-1DD713AEE8D1}" srcOrd="2" destOrd="0" presId="urn:microsoft.com/office/officeart/2005/8/layout/orgChart1"/>
    <dgm:cxn modelId="{09DCD23D-BF9C-49D5-902B-05770911CCF8}" type="presParOf" srcId="{6A367BE6-2288-4D71-B7C5-7951612B1E13}" destId="{219ED5C9-4BDE-4D56-98F9-C6F655E0B296}" srcOrd="4" destOrd="0" presId="urn:microsoft.com/office/officeart/2005/8/layout/orgChart1"/>
    <dgm:cxn modelId="{BBDFFEA6-90C9-4FBA-A3B7-10FEDAFD2E13}" type="presParOf" srcId="{6A367BE6-2288-4D71-B7C5-7951612B1E13}" destId="{4B75F213-ACB8-4EA1-B1CD-2CFBB1FAA296}" srcOrd="5" destOrd="0" presId="urn:microsoft.com/office/officeart/2005/8/layout/orgChart1"/>
    <dgm:cxn modelId="{5934B44C-749B-4559-B9AE-445155C1FE0B}" type="presParOf" srcId="{4B75F213-ACB8-4EA1-B1CD-2CFBB1FAA296}" destId="{28F9DFA4-49D3-4965-AB80-8518310B9C05}" srcOrd="0" destOrd="0" presId="urn:microsoft.com/office/officeart/2005/8/layout/orgChart1"/>
    <dgm:cxn modelId="{1BF8F8A4-B58E-4C00-939B-1D409C8C8CE6}" type="presParOf" srcId="{28F9DFA4-49D3-4965-AB80-8518310B9C05}" destId="{AD9DA50A-3447-44A0-ACE8-46659B569C7E}" srcOrd="0" destOrd="0" presId="urn:microsoft.com/office/officeart/2005/8/layout/orgChart1"/>
    <dgm:cxn modelId="{45ADEF1B-EE9A-49A1-9BAF-8F2BB55F9C39}" type="presParOf" srcId="{28F9DFA4-49D3-4965-AB80-8518310B9C05}" destId="{A862B76C-522C-4B5B-B590-EE5F13F9F61B}" srcOrd="1" destOrd="0" presId="urn:microsoft.com/office/officeart/2005/8/layout/orgChart1"/>
    <dgm:cxn modelId="{3972AC63-F174-4A04-A3BB-2606FC42A88C}" type="presParOf" srcId="{4B75F213-ACB8-4EA1-B1CD-2CFBB1FAA296}" destId="{D0482B9E-F2BA-4FBF-98FD-0FF32FBCBD56}" srcOrd="1" destOrd="0" presId="urn:microsoft.com/office/officeart/2005/8/layout/orgChart1"/>
    <dgm:cxn modelId="{F9E703FD-C745-4B7A-8E73-7C1128426CA0}" type="presParOf" srcId="{4B75F213-ACB8-4EA1-B1CD-2CFBB1FAA296}" destId="{8031819A-69FD-4AF8-96BC-B87FA8D1791D}" srcOrd="2" destOrd="0" presId="urn:microsoft.com/office/officeart/2005/8/layout/orgChart1"/>
    <dgm:cxn modelId="{E4A0FA1B-C23E-4993-B512-500D059A8E3A}" type="presParOf" srcId="{6A367BE6-2288-4D71-B7C5-7951612B1E13}" destId="{7C9366E3-1805-460C-9F16-68964F0CFCA1}" srcOrd="6" destOrd="0" presId="urn:microsoft.com/office/officeart/2005/8/layout/orgChart1"/>
    <dgm:cxn modelId="{74375411-EACF-44E6-B058-34C2443C5D3E}" type="presParOf" srcId="{6A367BE6-2288-4D71-B7C5-7951612B1E13}" destId="{098B71FE-B533-407C-A14B-C8BE5C97F0BA}" srcOrd="7" destOrd="0" presId="urn:microsoft.com/office/officeart/2005/8/layout/orgChart1"/>
    <dgm:cxn modelId="{4A62A6F0-0B07-4A1E-9FAD-4BDB3A0780BE}" type="presParOf" srcId="{098B71FE-B533-407C-A14B-C8BE5C97F0BA}" destId="{09E4A3EC-64EB-4BC0-B658-FEEDDA1462A9}" srcOrd="0" destOrd="0" presId="urn:microsoft.com/office/officeart/2005/8/layout/orgChart1"/>
    <dgm:cxn modelId="{459D0F38-7185-4708-944E-5ACFAA895A9C}" type="presParOf" srcId="{09E4A3EC-64EB-4BC0-B658-FEEDDA1462A9}" destId="{0458D61B-1980-4A39-A969-04F3BFC7DAB1}" srcOrd="0" destOrd="0" presId="urn:microsoft.com/office/officeart/2005/8/layout/orgChart1"/>
    <dgm:cxn modelId="{5C310A4C-96F5-4B4A-9920-20DA0BC0936F}" type="presParOf" srcId="{09E4A3EC-64EB-4BC0-B658-FEEDDA1462A9}" destId="{1F959EBB-B802-40B6-8639-AF58A171CC12}" srcOrd="1" destOrd="0" presId="urn:microsoft.com/office/officeart/2005/8/layout/orgChart1"/>
    <dgm:cxn modelId="{0CA81612-A7C7-4EFF-ACF5-F35724B11F7C}" type="presParOf" srcId="{098B71FE-B533-407C-A14B-C8BE5C97F0BA}" destId="{F4BC2CB1-3AC0-4A0B-B409-B55B84474AE5}" srcOrd="1" destOrd="0" presId="urn:microsoft.com/office/officeart/2005/8/layout/orgChart1"/>
    <dgm:cxn modelId="{782F8257-6BB1-43DC-BBC6-E7FDF68F42F2}" type="presParOf" srcId="{098B71FE-B533-407C-A14B-C8BE5C97F0BA}" destId="{EAAF73A4-573D-4110-8B3A-376705032FE9}" srcOrd="2" destOrd="0" presId="urn:microsoft.com/office/officeart/2005/8/layout/orgChart1"/>
    <dgm:cxn modelId="{2862BE0E-EBD4-42C8-8840-935865111879}" type="presParOf" srcId="{6A367BE6-2288-4D71-B7C5-7951612B1E13}" destId="{988FA1B3-736C-45B7-A3B0-4FA9BC48F57A}" srcOrd="8" destOrd="0" presId="urn:microsoft.com/office/officeart/2005/8/layout/orgChart1"/>
    <dgm:cxn modelId="{28309BBD-DAEF-4D3A-952C-82E5E9EBF4F4}" type="presParOf" srcId="{6A367BE6-2288-4D71-B7C5-7951612B1E13}" destId="{0B4B1146-DE8A-4F59-AFED-62467FF5F756}" srcOrd="9" destOrd="0" presId="urn:microsoft.com/office/officeart/2005/8/layout/orgChart1"/>
    <dgm:cxn modelId="{816FC469-21EE-46CF-9002-2251B94310E5}" type="presParOf" srcId="{0B4B1146-DE8A-4F59-AFED-62467FF5F756}" destId="{356D2AA6-CC00-4F59-BEE8-B62E7866BA4A}" srcOrd="0" destOrd="0" presId="urn:microsoft.com/office/officeart/2005/8/layout/orgChart1"/>
    <dgm:cxn modelId="{C7AC1C4D-249D-4A6C-8306-D2B40DF5468F}" type="presParOf" srcId="{356D2AA6-CC00-4F59-BEE8-B62E7866BA4A}" destId="{7EFD761C-4892-4415-8340-9F69983AC9D0}" srcOrd="0" destOrd="0" presId="urn:microsoft.com/office/officeart/2005/8/layout/orgChart1"/>
    <dgm:cxn modelId="{87ACAC31-F9EF-4AD4-A710-83AA6F9E2AC3}" type="presParOf" srcId="{356D2AA6-CC00-4F59-BEE8-B62E7866BA4A}" destId="{02F89296-C154-4440-B5F9-B4AF10121F5E}" srcOrd="1" destOrd="0" presId="urn:microsoft.com/office/officeart/2005/8/layout/orgChart1"/>
    <dgm:cxn modelId="{12100E67-44B8-4027-8030-E1F5D18072EE}" type="presParOf" srcId="{0B4B1146-DE8A-4F59-AFED-62467FF5F756}" destId="{3AE86470-BC62-4E21-8FDC-E65C17C31AF2}" srcOrd="1" destOrd="0" presId="urn:microsoft.com/office/officeart/2005/8/layout/orgChart1"/>
    <dgm:cxn modelId="{93C3916C-846B-438A-BEF8-DBA87B5D58D4}" type="presParOf" srcId="{0B4B1146-DE8A-4F59-AFED-62467FF5F756}" destId="{B84CA94B-816B-4F40-82B3-96ED7179F498}" srcOrd="2" destOrd="0" presId="urn:microsoft.com/office/officeart/2005/8/layout/orgChart1"/>
    <dgm:cxn modelId="{7A7484BA-A1DB-4309-8534-342F33DB2DDF}" type="presParOf" srcId="{E4BE4B42-618B-45A9-8567-D0B01189F239}" destId="{F67D3BAF-2519-4EE7-A637-B204D62FA30A}" srcOrd="2" destOrd="0" presId="urn:microsoft.com/office/officeart/2005/8/layout/orgChart1"/>
    <dgm:cxn modelId="{81CB0765-DC72-4776-9CB0-B69A2CBFF8A0}" type="presParOf" srcId="{7E2C96AF-AAAD-438B-B733-A5E8CF1B6FB2}" destId="{D8FE267B-391E-4B4B-AAAC-0178014AC988}" srcOrd="4" destOrd="0" presId="urn:microsoft.com/office/officeart/2005/8/layout/orgChart1"/>
    <dgm:cxn modelId="{962073ED-0F07-4851-B8BB-E736A9F72762}" type="presParOf" srcId="{7E2C96AF-AAAD-438B-B733-A5E8CF1B6FB2}" destId="{1108884E-BD99-4AA8-9A7E-54D8DEAEAAF0}" srcOrd="5" destOrd="0" presId="urn:microsoft.com/office/officeart/2005/8/layout/orgChart1"/>
    <dgm:cxn modelId="{98F70ED7-6CEF-42AF-8B77-B734AE35DB69}" type="presParOf" srcId="{1108884E-BD99-4AA8-9A7E-54D8DEAEAAF0}" destId="{A2251842-1578-43A2-8F3B-CADDC5349B08}" srcOrd="0" destOrd="0" presId="urn:microsoft.com/office/officeart/2005/8/layout/orgChart1"/>
    <dgm:cxn modelId="{E2CDBF50-587B-4171-BF76-ADEEDC1A64F7}" type="presParOf" srcId="{A2251842-1578-43A2-8F3B-CADDC5349B08}" destId="{3661676E-7B4F-4584-AF7C-E1DAECEAA412}" srcOrd="0" destOrd="0" presId="urn:microsoft.com/office/officeart/2005/8/layout/orgChart1"/>
    <dgm:cxn modelId="{950B61BA-5420-48BD-8F60-51055D6C951F}" type="presParOf" srcId="{A2251842-1578-43A2-8F3B-CADDC5349B08}" destId="{90E20395-4E84-405A-A96E-4FF24C8FA1A9}" srcOrd="1" destOrd="0" presId="urn:microsoft.com/office/officeart/2005/8/layout/orgChart1"/>
    <dgm:cxn modelId="{E86E1FB1-D6FE-49AE-B388-7CA61FB5BE26}" type="presParOf" srcId="{1108884E-BD99-4AA8-9A7E-54D8DEAEAAF0}" destId="{078720E1-432E-4ABE-BFF8-02623802CCFF}" srcOrd="1" destOrd="0" presId="urn:microsoft.com/office/officeart/2005/8/layout/orgChart1"/>
    <dgm:cxn modelId="{97998E9B-CFE9-4022-9511-F1C1B16ADF32}" type="presParOf" srcId="{1108884E-BD99-4AA8-9A7E-54D8DEAEAAF0}" destId="{CC8EEF1A-2746-4D01-9AAA-5EC4C4609091}" srcOrd="2" destOrd="0" presId="urn:microsoft.com/office/officeart/2005/8/layout/orgChart1"/>
    <dgm:cxn modelId="{7C7E76B4-2509-412C-9C12-7157ECC3304F}" type="presParOf" srcId="{7CD3587F-AFB7-4E72-90DD-A4A518F47981}" destId="{635FE0B8-D462-4743-A7FB-D6580C126C1A}" srcOrd="2" destOrd="0" presId="urn:microsoft.com/office/officeart/2005/8/layout/orgChart1"/>
    <dgm:cxn modelId="{5F9C92B8-550F-4F6D-A8B6-DAAE8DD3771F}" type="presParOf" srcId="{9D889DB2-2747-488D-80AF-EAA4D1EFA15C}" destId="{7C182E28-F0D4-470D-88A5-814415AA9968}" srcOrd="2" destOrd="0" presId="urn:microsoft.com/office/officeart/2005/8/layout/orgChart1"/>
    <dgm:cxn modelId="{1741EF15-FC41-4941-ADBF-37771E46C939}" type="presParOf" srcId="{9D889DB2-2747-488D-80AF-EAA4D1EFA15C}" destId="{F570D96A-C4E8-44F4-ACAB-FAEA7CBE38BB}" srcOrd="3" destOrd="0" presId="urn:microsoft.com/office/officeart/2005/8/layout/orgChart1"/>
    <dgm:cxn modelId="{9149B141-3061-44AE-9538-2FA3B8CAB0D3}" type="presParOf" srcId="{F570D96A-C4E8-44F4-ACAB-FAEA7CBE38BB}" destId="{8B30E47C-6332-49A1-8C46-9435B69E131A}" srcOrd="0" destOrd="0" presId="urn:microsoft.com/office/officeart/2005/8/layout/orgChart1"/>
    <dgm:cxn modelId="{7DD4B7B7-0027-43F4-971C-030F1E6B4FE7}" type="presParOf" srcId="{8B30E47C-6332-49A1-8C46-9435B69E131A}" destId="{AA0001EE-19DE-4E28-BD22-E6F5F676F8A2}" srcOrd="0" destOrd="0" presId="urn:microsoft.com/office/officeart/2005/8/layout/orgChart1"/>
    <dgm:cxn modelId="{27E33CAB-D238-4384-BE78-46BFCF2DC916}" type="presParOf" srcId="{8B30E47C-6332-49A1-8C46-9435B69E131A}" destId="{B9FDFD48-EB84-462D-828C-01D48920A39D}" srcOrd="1" destOrd="0" presId="urn:microsoft.com/office/officeart/2005/8/layout/orgChart1"/>
    <dgm:cxn modelId="{AB338DED-2E29-4BD7-81D6-C83A3D548ED2}" type="presParOf" srcId="{F570D96A-C4E8-44F4-ACAB-FAEA7CBE38BB}" destId="{ACF39383-0A71-42D1-92FD-FD5EE7BA89D1}" srcOrd="1" destOrd="0" presId="urn:microsoft.com/office/officeart/2005/8/layout/orgChart1"/>
    <dgm:cxn modelId="{89B2F9A6-01B8-4729-BB60-A90891E0824D}" type="presParOf" srcId="{F570D96A-C4E8-44F4-ACAB-FAEA7CBE38BB}" destId="{46F6DE7D-A17F-4FB6-A51D-E0193C105800}" srcOrd="2" destOrd="0" presId="urn:microsoft.com/office/officeart/2005/8/layout/orgChart1"/>
    <dgm:cxn modelId="{F7CF9FC9-F896-45F4-86AB-2BEFDCBE3564}" type="presParOf" srcId="{46F6DE7D-A17F-4FB6-A51D-E0193C105800}" destId="{8701BC6A-F1A7-41C3-9396-115504965D7C}" srcOrd="0" destOrd="0" presId="urn:microsoft.com/office/officeart/2005/8/layout/orgChart1"/>
    <dgm:cxn modelId="{FF1319E2-AAF1-40DC-A41B-6C6C819E9EA1}" type="presParOf" srcId="{46F6DE7D-A17F-4FB6-A51D-E0193C105800}" destId="{955CF12D-D0F9-4FCF-9AD3-9B73B4525EE2}" srcOrd="1" destOrd="0" presId="urn:microsoft.com/office/officeart/2005/8/layout/orgChart1"/>
    <dgm:cxn modelId="{2FDD84FD-7593-4CBB-BF9B-56F4F363FDFD}" type="presParOf" srcId="{955CF12D-D0F9-4FCF-9AD3-9B73B4525EE2}" destId="{973A02D6-5ADD-4A76-BDD3-C581858B05D4}" srcOrd="0" destOrd="0" presId="urn:microsoft.com/office/officeart/2005/8/layout/orgChart1"/>
    <dgm:cxn modelId="{13AC0F9A-A3EB-4B9B-9DAE-4480E54DC31B}" type="presParOf" srcId="{973A02D6-5ADD-4A76-BDD3-C581858B05D4}" destId="{80A7C0C5-E856-4BED-A79A-38ACFE33BFA9}" srcOrd="0" destOrd="0" presId="urn:microsoft.com/office/officeart/2005/8/layout/orgChart1"/>
    <dgm:cxn modelId="{BD5C5374-031F-442C-8B55-4C6B51205CF6}" type="presParOf" srcId="{973A02D6-5ADD-4A76-BDD3-C581858B05D4}" destId="{EAA2AB1A-6712-4746-923F-F1ACAB2AE6E1}" srcOrd="1" destOrd="0" presId="urn:microsoft.com/office/officeart/2005/8/layout/orgChart1"/>
    <dgm:cxn modelId="{ED057105-6235-4104-B8C5-8617C3BAA684}" type="presParOf" srcId="{955CF12D-D0F9-4FCF-9AD3-9B73B4525EE2}" destId="{7E1F8680-DF75-4821-8AF9-FF563D10145C}" srcOrd="1" destOrd="0" presId="urn:microsoft.com/office/officeart/2005/8/layout/orgChart1"/>
    <dgm:cxn modelId="{063C7670-DF83-4E5B-8ECD-1E634AF09301}" type="presParOf" srcId="{955CF12D-D0F9-4FCF-9AD3-9B73B4525EE2}" destId="{92E052C8-1E8A-4918-96AD-7028B7175C58}" srcOrd="2" destOrd="0" presId="urn:microsoft.com/office/officeart/2005/8/layout/orgChart1"/>
    <dgm:cxn modelId="{D624CAAE-64FF-425A-95EB-7B86E4BF993C}" type="presParOf" srcId="{87CDFF37-F883-44DB-A20F-7EB682598C4D}" destId="{6D58501B-3172-466A-BB55-D6D055E0DE5D}" srcOrd="2" destOrd="0" presId="urn:microsoft.com/office/officeart/2005/8/layout/orgChart1"/>
    <dgm:cxn modelId="{23C36579-84F9-46D0-BAA7-71BAF111C936}" type="presParOf" srcId="{3FB9C815-E832-4B07-BC94-E978838CC911}" destId="{BF02C8D8-469A-4557-865B-F9A25683F32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01BC6A-F1A7-41C3-9396-115504965D7C}">
      <dsp:nvSpPr>
        <dsp:cNvPr id="0" name=""/>
        <dsp:cNvSpPr/>
      </dsp:nvSpPr>
      <dsp:spPr>
        <a:xfrm>
          <a:off x="6218843" y="1746530"/>
          <a:ext cx="95288" cy="417452"/>
        </a:xfrm>
        <a:custGeom>
          <a:avLst/>
          <a:gdLst/>
          <a:ahLst/>
          <a:cxnLst/>
          <a:rect l="0" t="0" r="0" b="0"/>
          <a:pathLst>
            <a:path>
              <a:moveTo>
                <a:pt x="95288" y="0"/>
              </a:moveTo>
              <a:lnTo>
                <a:pt x="95288" y="417452"/>
              </a:lnTo>
              <a:lnTo>
                <a:pt x="0" y="417452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182E28-F0D4-470D-88A5-814415AA9968}">
      <dsp:nvSpPr>
        <dsp:cNvPr id="0" name=""/>
        <dsp:cNvSpPr/>
      </dsp:nvSpPr>
      <dsp:spPr>
        <a:xfrm>
          <a:off x="4941528" y="1102201"/>
          <a:ext cx="1372602" cy="1905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5288"/>
              </a:lnTo>
              <a:lnTo>
                <a:pt x="1372602" y="95288"/>
              </a:lnTo>
              <a:lnTo>
                <a:pt x="1372602" y="190576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FE267B-391E-4B4B-AAAC-0178014AC988}">
      <dsp:nvSpPr>
        <dsp:cNvPr id="0" name=""/>
        <dsp:cNvSpPr/>
      </dsp:nvSpPr>
      <dsp:spPr>
        <a:xfrm>
          <a:off x="3568926" y="1746530"/>
          <a:ext cx="1098081" cy="1905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5288"/>
              </a:lnTo>
              <a:lnTo>
                <a:pt x="1098081" y="95288"/>
              </a:lnTo>
              <a:lnTo>
                <a:pt x="1098081" y="190576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8FA1B3-736C-45B7-A3B0-4FA9BC48F57A}">
      <dsp:nvSpPr>
        <dsp:cNvPr id="0" name=""/>
        <dsp:cNvSpPr/>
      </dsp:nvSpPr>
      <dsp:spPr>
        <a:xfrm>
          <a:off x="3205924" y="2390859"/>
          <a:ext cx="136125" cy="29947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94768"/>
              </a:lnTo>
              <a:lnTo>
                <a:pt x="136125" y="2994768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9366E3-1805-460C-9F16-68964F0CFCA1}">
      <dsp:nvSpPr>
        <dsp:cNvPr id="0" name=""/>
        <dsp:cNvSpPr/>
      </dsp:nvSpPr>
      <dsp:spPr>
        <a:xfrm>
          <a:off x="3205924" y="2390859"/>
          <a:ext cx="136125" cy="23504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50439"/>
              </a:lnTo>
              <a:lnTo>
                <a:pt x="136125" y="2350439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9ED5C9-4BDE-4D56-98F9-C6F655E0B296}">
      <dsp:nvSpPr>
        <dsp:cNvPr id="0" name=""/>
        <dsp:cNvSpPr/>
      </dsp:nvSpPr>
      <dsp:spPr>
        <a:xfrm>
          <a:off x="3205924" y="2390859"/>
          <a:ext cx="136125" cy="17061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06110"/>
              </a:lnTo>
              <a:lnTo>
                <a:pt x="136125" y="1706110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AAF0AA-6268-4E88-92E2-277B4D0F8324}">
      <dsp:nvSpPr>
        <dsp:cNvPr id="0" name=""/>
        <dsp:cNvSpPr/>
      </dsp:nvSpPr>
      <dsp:spPr>
        <a:xfrm>
          <a:off x="3205924" y="2390859"/>
          <a:ext cx="136125" cy="10617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61781"/>
              </a:lnTo>
              <a:lnTo>
                <a:pt x="136125" y="1061781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6E9419-B54C-4A08-A3DF-5B23140F1253}">
      <dsp:nvSpPr>
        <dsp:cNvPr id="0" name=""/>
        <dsp:cNvSpPr/>
      </dsp:nvSpPr>
      <dsp:spPr>
        <a:xfrm>
          <a:off x="3205924" y="2390859"/>
          <a:ext cx="136125" cy="4174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7452"/>
              </a:lnTo>
              <a:lnTo>
                <a:pt x="136125" y="417452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44136B-8C24-4B54-A45D-D2A9D814C489}">
      <dsp:nvSpPr>
        <dsp:cNvPr id="0" name=""/>
        <dsp:cNvSpPr/>
      </dsp:nvSpPr>
      <dsp:spPr>
        <a:xfrm>
          <a:off x="3523206" y="1746530"/>
          <a:ext cx="91440" cy="19057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0576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8FE756-CBCA-403F-B5F4-E4923AEAE531}">
      <dsp:nvSpPr>
        <dsp:cNvPr id="0" name=""/>
        <dsp:cNvSpPr/>
      </dsp:nvSpPr>
      <dsp:spPr>
        <a:xfrm>
          <a:off x="2107842" y="2390859"/>
          <a:ext cx="136125" cy="23504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50439"/>
              </a:lnTo>
              <a:lnTo>
                <a:pt x="136125" y="2350439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513FE4-829C-477E-A717-C4F9B1FBCEC6}">
      <dsp:nvSpPr>
        <dsp:cNvPr id="0" name=""/>
        <dsp:cNvSpPr/>
      </dsp:nvSpPr>
      <dsp:spPr>
        <a:xfrm>
          <a:off x="2107842" y="2390859"/>
          <a:ext cx="136125" cy="17061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06110"/>
              </a:lnTo>
              <a:lnTo>
                <a:pt x="136125" y="1706110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6BD87C-A293-4143-A80A-4A8600296219}">
      <dsp:nvSpPr>
        <dsp:cNvPr id="0" name=""/>
        <dsp:cNvSpPr/>
      </dsp:nvSpPr>
      <dsp:spPr>
        <a:xfrm>
          <a:off x="2107842" y="2390859"/>
          <a:ext cx="136125" cy="10617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61781"/>
              </a:lnTo>
              <a:lnTo>
                <a:pt x="136125" y="1061781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1BB3B5-793E-4A5C-8664-2A81530FEDC8}">
      <dsp:nvSpPr>
        <dsp:cNvPr id="0" name=""/>
        <dsp:cNvSpPr/>
      </dsp:nvSpPr>
      <dsp:spPr>
        <a:xfrm>
          <a:off x="2107842" y="2390859"/>
          <a:ext cx="136125" cy="4174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7452"/>
              </a:lnTo>
              <a:lnTo>
                <a:pt x="136125" y="417452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498E51-EEBF-4A57-9D02-97BA260A92D2}">
      <dsp:nvSpPr>
        <dsp:cNvPr id="0" name=""/>
        <dsp:cNvSpPr/>
      </dsp:nvSpPr>
      <dsp:spPr>
        <a:xfrm>
          <a:off x="2470844" y="1746530"/>
          <a:ext cx="1098081" cy="190576"/>
        </a:xfrm>
        <a:custGeom>
          <a:avLst/>
          <a:gdLst/>
          <a:ahLst/>
          <a:cxnLst/>
          <a:rect l="0" t="0" r="0" b="0"/>
          <a:pathLst>
            <a:path>
              <a:moveTo>
                <a:pt x="1098081" y="0"/>
              </a:moveTo>
              <a:lnTo>
                <a:pt x="1098081" y="95288"/>
              </a:lnTo>
              <a:lnTo>
                <a:pt x="0" y="95288"/>
              </a:lnTo>
              <a:lnTo>
                <a:pt x="0" y="190576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3D7984-F7EF-4E4B-BD02-28694B3A57CC}">
      <dsp:nvSpPr>
        <dsp:cNvPr id="0" name=""/>
        <dsp:cNvSpPr/>
      </dsp:nvSpPr>
      <dsp:spPr>
        <a:xfrm>
          <a:off x="3568926" y="1102201"/>
          <a:ext cx="1372602" cy="190576"/>
        </a:xfrm>
        <a:custGeom>
          <a:avLst/>
          <a:gdLst/>
          <a:ahLst/>
          <a:cxnLst/>
          <a:rect l="0" t="0" r="0" b="0"/>
          <a:pathLst>
            <a:path>
              <a:moveTo>
                <a:pt x="1372602" y="0"/>
              </a:moveTo>
              <a:lnTo>
                <a:pt x="1372602" y="95288"/>
              </a:lnTo>
              <a:lnTo>
                <a:pt x="0" y="95288"/>
              </a:lnTo>
              <a:lnTo>
                <a:pt x="0" y="190576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05A025-0D4B-485A-A8AF-CD26FBB51CDF}">
      <dsp:nvSpPr>
        <dsp:cNvPr id="0" name=""/>
        <dsp:cNvSpPr/>
      </dsp:nvSpPr>
      <dsp:spPr>
        <a:xfrm>
          <a:off x="4895808" y="457872"/>
          <a:ext cx="91440" cy="19057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0576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25D458-2D48-4CE1-B4B6-9948A40E066A}">
      <dsp:nvSpPr>
        <dsp:cNvPr id="0" name=""/>
        <dsp:cNvSpPr/>
      </dsp:nvSpPr>
      <dsp:spPr>
        <a:xfrm>
          <a:off x="4487776" y="4119"/>
          <a:ext cx="907505" cy="45375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b="1" kern="1200" dirty="0">
              <a:latin typeface="+mn-lt"/>
            </a:rPr>
            <a:t>Board of Trustees </a:t>
          </a:r>
        </a:p>
      </dsp:txBody>
      <dsp:txXfrm>
        <a:off x="4487776" y="4119"/>
        <a:ext cx="907505" cy="453752"/>
      </dsp:txXfrm>
    </dsp:sp>
    <dsp:sp modelId="{4D650EFD-4DB1-43C8-9591-183CF69AC70F}">
      <dsp:nvSpPr>
        <dsp:cNvPr id="0" name=""/>
        <dsp:cNvSpPr/>
      </dsp:nvSpPr>
      <dsp:spPr>
        <a:xfrm>
          <a:off x="4487776" y="648448"/>
          <a:ext cx="907505" cy="453752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b="1" kern="1200" dirty="0">
              <a:latin typeface="+mn-lt"/>
            </a:rPr>
            <a:t>Director</a:t>
          </a:r>
        </a:p>
      </dsp:txBody>
      <dsp:txXfrm>
        <a:off x="4487776" y="648448"/>
        <a:ext cx="907505" cy="453752"/>
      </dsp:txXfrm>
    </dsp:sp>
    <dsp:sp modelId="{82E343E7-59DF-4B32-B59D-B80B7101A4F9}">
      <dsp:nvSpPr>
        <dsp:cNvPr id="0" name=""/>
        <dsp:cNvSpPr/>
      </dsp:nvSpPr>
      <dsp:spPr>
        <a:xfrm>
          <a:off x="3115173" y="1292777"/>
          <a:ext cx="907505" cy="453752"/>
        </a:xfrm>
        <a:prstGeom prst="rect">
          <a:avLst/>
        </a:prstGeom>
        <a:solidFill>
          <a:srgbClr val="00B05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b="1" kern="1200" dirty="0">
              <a:latin typeface="+mn-lt"/>
            </a:rPr>
            <a:t>Service Development Manager</a:t>
          </a:r>
        </a:p>
      </dsp:txBody>
      <dsp:txXfrm>
        <a:off x="3115173" y="1292777"/>
        <a:ext cx="907505" cy="453752"/>
      </dsp:txXfrm>
    </dsp:sp>
    <dsp:sp modelId="{9D0D24F2-E874-46D1-8472-DA95EFA5984E}">
      <dsp:nvSpPr>
        <dsp:cNvPr id="0" name=""/>
        <dsp:cNvSpPr/>
      </dsp:nvSpPr>
      <dsp:spPr>
        <a:xfrm>
          <a:off x="2017092" y="1937106"/>
          <a:ext cx="907505" cy="453752"/>
        </a:xfrm>
        <a:prstGeom prst="rect">
          <a:avLst/>
        </a:prstGeom>
        <a:solidFill>
          <a:schemeClr val="accent1">
            <a:lumMod val="75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b="1" kern="1200" dirty="0">
              <a:latin typeface="+mn-lt"/>
            </a:rPr>
            <a:t>Senior Family Support Coordinator NL</a:t>
          </a:r>
        </a:p>
      </dsp:txBody>
      <dsp:txXfrm>
        <a:off x="2017092" y="1937106"/>
        <a:ext cx="907505" cy="453752"/>
      </dsp:txXfrm>
    </dsp:sp>
    <dsp:sp modelId="{7D541248-35F2-4AAE-8767-1C6003BD4E25}">
      <dsp:nvSpPr>
        <dsp:cNvPr id="0" name=""/>
        <dsp:cNvSpPr/>
      </dsp:nvSpPr>
      <dsp:spPr>
        <a:xfrm>
          <a:off x="2243968" y="2581435"/>
          <a:ext cx="907505" cy="453752"/>
        </a:xfrm>
        <a:prstGeom prst="rect">
          <a:avLst/>
        </a:prstGeom>
        <a:solidFill>
          <a:srgbClr val="00B0F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b="1" kern="1200" dirty="0">
              <a:latin typeface="+mn-lt"/>
            </a:rPr>
            <a:t>Family Support Coordinators NL  x 2</a:t>
          </a:r>
        </a:p>
      </dsp:txBody>
      <dsp:txXfrm>
        <a:off x="2243968" y="2581435"/>
        <a:ext cx="907505" cy="453752"/>
      </dsp:txXfrm>
    </dsp:sp>
    <dsp:sp modelId="{4F0CCACF-233C-401C-9F55-C6ED7C326C7B}">
      <dsp:nvSpPr>
        <dsp:cNvPr id="0" name=""/>
        <dsp:cNvSpPr/>
      </dsp:nvSpPr>
      <dsp:spPr>
        <a:xfrm>
          <a:off x="2243968" y="3225764"/>
          <a:ext cx="907505" cy="453752"/>
        </a:xfrm>
        <a:prstGeom prst="rect">
          <a:avLst/>
        </a:prstGeom>
        <a:solidFill>
          <a:srgbClr val="00B0F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b="1" kern="1200" dirty="0">
              <a:latin typeface="+mn-lt"/>
            </a:rPr>
            <a:t>Family Support </a:t>
          </a:r>
          <a:br>
            <a:rPr lang="en-GB" sz="1000" b="1" kern="1200" dirty="0">
              <a:latin typeface="+mn-lt"/>
            </a:rPr>
          </a:br>
          <a:r>
            <a:rPr lang="en-GB" sz="1000" b="1" kern="1200" dirty="0">
              <a:latin typeface="+mn-lt"/>
            </a:rPr>
            <a:t>Worker NL</a:t>
          </a:r>
        </a:p>
      </dsp:txBody>
      <dsp:txXfrm>
        <a:off x="2243968" y="3225764"/>
        <a:ext cx="907505" cy="453752"/>
      </dsp:txXfrm>
    </dsp:sp>
    <dsp:sp modelId="{8DFD64CA-588E-447A-AF65-4940ACA3101A}">
      <dsp:nvSpPr>
        <dsp:cNvPr id="0" name=""/>
        <dsp:cNvSpPr/>
      </dsp:nvSpPr>
      <dsp:spPr>
        <a:xfrm>
          <a:off x="2243968" y="3870093"/>
          <a:ext cx="907505" cy="453752"/>
        </a:xfrm>
        <a:prstGeom prst="rect">
          <a:avLst/>
        </a:prstGeom>
        <a:solidFill>
          <a:srgbClr val="FF33CC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b="1" kern="1200" dirty="0">
              <a:latin typeface="+mn-lt"/>
            </a:rPr>
            <a:t>Group Worker NL </a:t>
          </a:r>
        </a:p>
      </dsp:txBody>
      <dsp:txXfrm>
        <a:off x="2243968" y="3870093"/>
        <a:ext cx="907505" cy="453752"/>
      </dsp:txXfrm>
    </dsp:sp>
    <dsp:sp modelId="{F02E981E-992A-4929-8EF3-2B8433D4EFC9}">
      <dsp:nvSpPr>
        <dsp:cNvPr id="0" name=""/>
        <dsp:cNvSpPr/>
      </dsp:nvSpPr>
      <dsp:spPr>
        <a:xfrm>
          <a:off x="2243968" y="4514422"/>
          <a:ext cx="907505" cy="453752"/>
        </a:xfrm>
        <a:prstGeom prst="rect">
          <a:avLst/>
        </a:prstGeom>
        <a:solidFill>
          <a:srgbClr val="FFC00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b="1" kern="1200" dirty="0">
              <a:latin typeface="+mn-lt"/>
            </a:rPr>
            <a:t>Administrator NL </a:t>
          </a:r>
        </a:p>
      </dsp:txBody>
      <dsp:txXfrm>
        <a:off x="2243968" y="4514422"/>
        <a:ext cx="907505" cy="453752"/>
      </dsp:txXfrm>
    </dsp:sp>
    <dsp:sp modelId="{98DDB0FA-57C8-4CA9-9947-9AF1CB9700A3}">
      <dsp:nvSpPr>
        <dsp:cNvPr id="0" name=""/>
        <dsp:cNvSpPr/>
      </dsp:nvSpPr>
      <dsp:spPr>
        <a:xfrm>
          <a:off x="3115173" y="1937106"/>
          <a:ext cx="907505" cy="453752"/>
        </a:xfrm>
        <a:prstGeom prst="rect">
          <a:avLst/>
        </a:prstGeom>
        <a:solidFill>
          <a:schemeClr val="accent1">
            <a:lumMod val="75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b="1" kern="1200" dirty="0">
              <a:latin typeface="+mn-lt"/>
            </a:rPr>
            <a:t>Senior Family Support Coordinator GN</a:t>
          </a:r>
        </a:p>
      </dsp:txBody>
      <dsp:txXfrm>
        <a:off x="3115173" y="1937106"/>
        <a:ext cx="907505" cy="453752"/>
      </dsp:txXfrm>
    </dsp:sp>
    <dsp:sp modelId="{217AD2F7-7AC1-4770-BAAB-1A7D9D6D3D53}">
      <dsp:nvSpPr>
        <dsp:cNvPr id="0" name=""/>
        <dsp:cNvSpPr/>
      </dsp:nvSpPr>
      <dsp:spPr>
        <a:xfrm>
          <a:off x="3342050" y="2581435"/>
          <a:ext cx="907505" cy="453752"/>
        </a:xfrm>
        <a:prstGeom prst="rect">
          <a:avLst/>
        </a:prstGeom>
        <a:solidFill>
          <a:srgbClr val="00B0F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b="1" kern="1200" dirty="0">
              <a:latin typeface="+mn-lt"/>
            </a:rPr>
            <a:t>Family Support Coordinators GN x 3</a:t>
          </a:r>
        </a:p>
      </dsp:txBody>
      <dsp:txXfrm>
        <a:off x="3342050" y="2581435"/>
        <a:ext cx="907505" cy="453752"/>
      </dsp:txXfrm>
    </dsp:sp>
    <dsp:sp modelId="{EE7CFE0F-736B-4FA2-926C-9D7905F5DDD1}">
      <dsp:nvSpPr>
        <dsp:cNvPr id="0" name=""/>
        <dsp:cNvSpPr/>
      </dsp:nvSpPr>
      <dsp:spPr>
        <a:xfrm>
          <a:off x="3342050" y="3225764"/>
          <a:ext cx="907505" cy="453752"/>
        </a:xfrm>
        <a:prstGeom prst="rect">
          <a:avLst/>
        </a:prstGeom>
        <a:solidFill>
          <a:srgbClr val="00B0F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b="1" kern="1200" dirty="0">
              <a:latin typeface="+mn-lt"/>
            </a:rPr>
            <a:t>Family Support </a:t>
          </a:r>
          <a:br>
            <a:rPr lang="en-GB" sz="1000" b="1" kern="1200" dirty="0">
              <a:latin typeface="+mn-lt"/>
            </a:rPr>
          </a:br>
          <a:r>
            <a:rPr lang="en-GB" sz="1000" b="1" kern="1200" dirty="0">
              <a:latin typeface="+mn-lt"/>
            </a:rPr>
            <a:t>Worker GN</a:t>
          </a:r>
        </a:p>
      </dsp:txBody>
      <dsp:txXfrm>
        <a:off x="3342050" y="3225764"/>
        <a:ext cx="907505" cy="453752"/>
      </dsp:txXfrm>
    </dsp:sp>
    <dsp:sp modelId="{AD9DA50A-3447-44A0-ACE8-46659B569C7E}">
      <dsp:nvSpPr>
        <dsp:cNvPr id="0" name=""/>
        <dsp:cNvSpPr/>
      </dsp:nvSpPr>
      <dsp:spPr>
        <a:xfrm>
          <a:off x="3342050" y="3870093"/>
          <a:ext cx="907505" cy="453752"/>
        </a:xfrm>
        <a:prstGeom prst="rect">
          <a:avLst/>
        </a:prstGeom>
        <a:solidFill>
          <a:srgbClr val="FF33CC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b="1" kern="1200" dirty="0">
              <a:latin typeface="+mn-lt"/>
            </a:rPr>
            <a:t>Group Workers GN x 2</a:t>
          </a:r>
        </a:p>
      </dsp:txBody>
      <dsp:txXfrm>
        <a:off x="3342050" y="3870093"/>
        <a:ext cx="907505" cy="453752"/>
      </dsp:txXfrm>
    </dsp:sp>
    <dsp:sp modelId="{0458D61B-1980-4A39-A969-04F3BFC7DAB1}">
      <dsp:nvSpPr>
        <dsp:cNvPr id="0" name=""/>
        <dsp:cNvSpPr/>
      </dsp:nvSpPr>
      <dsp:spPr>
        <a:xfrm>
          <a:off x="3342050" y="4514422"/>
          <a:ext cx="907505" cy="453752"/>
        </a:xfrm>
        <a:prstGeom prst="rect">
          <a:avLst/>
        </a:prstGeom>
        <a:solidFill>
          <a:srgbClr val="CC000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b="1" kern="1200" dirty="0">
              <a:latin typeface="+mn-lt"/>
            </a:rPr>
            <a:t>Volunteer Coordinator</a:t>
          </a:r>
        </a:p>
      </dsp:txBody>
      <dsp:txXfrm>
        <a:off x="3342050" y="4514422"/>
        <a:ext cx="907505" cy="453752"/>
      </dsp:txXfrm>
    </dsp:sp>
    <dsp:sp modelId="{7EFD761C-4892-4415-8340-9F69983AC9D0}">
      <dsp:nvSpPr>
        <dsp:cNvPr id="0" name=""/>
        <dsp:cNvSpPr/>
      </dsp:nvSpPr>
      <dsp:spPr>
        <a:xfrm>
          <a:off x="3342050" y="5158751"/>
          <a:ext cx="907505" cy="453752"/>
        </a:xfrm>
        <a:prstGeom prst="rect">
          <a:avLst/>
        </a:prstGeom>
        <a:solidFill>
          <a:srgbClr val="00B0F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b="1" kern="1200" dirty="0">
              <a:latin typeface="+mn-lt"/>
            </a:rPr>
            <a:t>Dad Matters Coordinator</a:t>
          </a:r>
        </a:p>
      </dsp:txBody>
      <dsp:txXfrm>
        <a:off x="3342050" y="5158751"/>
        <a:ext cx="907505" cy="453752"/>
      </dsp:txXfrm>
    </dsp:sp>
    <dsp:sp modelId="{3661676E-7B4F-4584-AF7C-E1DAECEAA412}">
      <dsp:nvSpPr>
        <dsp:cNvPr id="0" name=""/>
        <dsp:cNvSpPr/>
      </dsp:nvSpPr>
      <dsp:spPr>
        <a:xfrm>
          <a:off x="4213255" y="1937106"/>
          <a:ext cx="907505" cy="453752"/>
        </a:xfrm>
        <a:prstGeom prst="rect">
          <a:avLst/>
        </a:prstGeom>
        <a:solidFill>
          <a:srgbClr val="3CF737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b="1" kern="1200" dirty="0">
              <a:latin typeface="+mn-lt"/>
            </a:rPr>
            <a:t>Community Fundraiser</a:t>
          </a:r>
        </a:p>
      </dsp:txBody>
      <dsp:txXfrm>
        <a:off x="4213255" y="1937106"/>
        <a:ext cx="907505" cy="453752"/>
      </dsp:txXfrm>
    </dsp:sp>
    <dsp:sp modelId="{AA0001EE-19DE-4E28-BD22-E6F5F676F8A2}">
      <dsp:nvSpPr>
        <dsp:cNvPr id="0" name=""/>
        <dsp:cNvSpPr/>
      </dsp:nvSpPr>
      <dsp:spPr>
        <a:xfrm>
          <a:off x="5860378" y="1292777"/>
          <a:ext cx="907505" cy="453752"/>
        </a:xfrm>
        <a:prstGeom prst="rect">
          <a:avLst/>
        </a:prstGeom>
        <a:solidFill>
          <a:srgbClr val="4B854B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b="1" kern="1200" dirty="0">
              <a:latin typeface="+mn-lt"/>
            </a:rPr>
            <a:t>Admin/Finance Manager</a:t>
          </a:r>
        </a:p>
      </dsp:txBody>
      <dsp:txXfrm>
        <a:off x="5860378" y="1292777"/>
        <a:ext cx="907505" cy="453752"/>
      </dsp:txXfrm>
    </dsp:sp>
    <dsp:sp modelId="{80A7C0C5-E856-4BED-A79A-38ACFE33BFA9}">
      <dsp:nvSpPr>
        <dsp:cNvPr id="0" name=""/>
        <dsp:cNvSpPr/>
      </dsp:nvSpPr>
      <dsp:spPr>
        <a:xfrm>
          <a:off x="5311337" y="1937106"/>
          <a:ext cx="907505" cy="453752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b="1" kern="1200" dirty="0">
              <a:latin typeface="+mn-lt"/>
            </a:rPr>
            <a:t>Administrators x 2 </a:t>
          </a:r>
        </a:p>
      </dsp:txBody>
      <dsp:txXfrm>
        <a:off x="5311337" y="1937106"/>
        <a:ext cx="907505" cy="4537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245" cy="4956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738" tIns="46369" rIns="92738" bIns="46369" numCol="1" anchor="t" anchorCtr="0" compatLnSpc="1">
            <a:prstTxWarp prst="textNoShape">
              <a:avLst/>
            </a:prstTxWarp>
          </a:bodyPr>
          <a:lstStyle>
            <a:lvl1pPr defTabSz="927100">
              <a:lnSpc>
                <a:spcPct val="100000"/>
              </a:lnSpc>
              <a:spcBef>
                <a:spcPct val="0"/>
              </a:spcBef>
              <a:defRPr/>
            </a:lvl1pPr>
          </a:lstStyle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877" y="0"/>
            <a:ext cx="2945245" cy="4956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738" tIns="46369" rIns="92738" bIns="46369" numCol="1" anchor="t" anchorCtr="0" compatLnSpc="1">
            <a:prstTxWarp prst="textNoShape">
              <a:avLst/>
            </a:prstTxWarp>
          </a:bodyPr>
          <a:lstStyle>
            <a:lvl1pPr algn="r" defTabSz="927100">
              <a:lnSpc>
                <a:spcPct val="100000"/>
              </a:lnSpc>
              <a:spcBef>
                <a:spcPct val="0"/>
              </a:spcBef>
              <a:defRPr/>
            </a:lvl1pPr>
          </a:lstStyle>
          <a:p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389" y="4715493"/>
            <a:ext cx="5436897" cy="44659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738" tIns="46369" rIns="92738" bIns="463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288"/>
            <a:ext cx="2945245" cy="4956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738" tIns="46369" rIns="92738" bIns="46369" numCol="1" anchor="b" anchorCtr="0" compatLnSpc="1">
            <a:prstTxWarp prst="textNoShape">
              <a:avLst/>
            </a:prstTxWarp>
          </a:bodyPr>
          <a:lstStyle>
            <a:lvl1pPr defTabSz="927100">
              <a:lnSpc>
                <a:spcPct val="100000"/>
              </a:lnSpc>
              <a:spcBef>
                <a:spcPct val="0"/>
              </a:spcBef>
              <a:defRPr/>
            </a:lvl1pPr>
          </a:lstStyle>
          <a:p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877" y="9429288"/>
            <a:ext cx="2945245" cy="4956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738" tIns="46369" rIns="92738" bIns="46369" numCol="1" anchor="b" anchorCtr="0" compatLnSpc="1">
            <a:prstTxWarp prst="textNoShape">
              <a:avLst/>
            </a:prstTxWarp>
          </a:bodyPr>
          <a:lstStyle>
            <a:lvl1pPr algn="r" defTabSz="927100">
              <a:lnSpc>
                <a:spcPct val="100000"/>
              </a:lnSpc>
              <a:spcBef>
                <a:spcPct val="0"/>
              </a:spcBef>
              <a:defRPr/>
            </a:lvl1pPr>
          </a:lstStyle>
          <a:p>
            <a:fld id="{E18DDDA6-EFCA-409D-B11F-B1780CB03A6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7936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A7C19F6-2EA2-4934-AC7F-6A22B3199FF2}" type="slidenum">
              <a:rPr lang="en-US"/>
              <a:pPr/>
              <a:t>1</a:t>
            </a:fld>
            <a:endParaRPr lang="en-US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3554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ED688E-44DB-4D9E-8E94-D68D617E78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A9423C-74B7-4015-8E5E-AC0B45F07C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B23D5A-A291-4FF4-BDF7-C41ED30548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800CDB-691A-4D1E-B64B-C9C0EE8893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9CE082-1CE7-4829-933A-2ECED1434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C0EC-863C-4C1A-91F4-FE3B39619DE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212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EF1A02-752E-4154-8A94-601678B312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4E1591-27CB-4D88-BB6C-9EE56BDB61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9AF132-FF0C-487B-8429-F80D21A75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B31821-64BD-4C04-9057-C8092D8D5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577722-5B82-49C8-BD89-60BAEECB6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FE05F-650D-4980-B0F5-B12133CF5AE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547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5804522-1E43-4FA5-A512-9980A8289C2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B286157-6157-4F73-903F-CAA080FF8E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D658CF-6239-45B2-B3A2-1E45BA2563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6FAF5A-9212-464A-9B6C-E4D0BA15E1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E271F6-3AD0-4B80-B777-CB00B360D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B0429-8C06-4B56-9C13-0CC82B3DC62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641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188AE9-FAE7-4C1C-B002-6205E45B20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4A88CF-EFA3-4182-9597-9E6C1AD55A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36599A-E5A1-42E3-8AC9-49889F5AF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7F8F6E-F7EC-4FD6-BE27-01E58B2F75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F1DA5B-5062-4D17-BF56-B67BE55C7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927C6-8960-483D-AB9B-87A4028560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17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ABBA3-F454-41A9-8D24-DEF83E6A30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1937D7-8325-4AAF-8B61-A1423BEEE8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FD6AE7-0E27-4D33-94D7-9774C33B1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3B88D8-7487-470D-ACD4-B467B664D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333F85-FAB7-44F6-8D67-B150C7DD53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08A28-EF99-441D-9D0B-56989D6E8D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778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78B5EA-028B-406D-A428-BD35141E8C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DEA729-0BF6-4604-A455-F4882D3DF4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5CFCE6-3C75-4D30-B43D-A0E88D2E5D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705264-0DD6-4231-89EB-5BDA2E51BF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DE0058-9F95-4446-B698-9D669C424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CC4057-1F5E-4A7E-BE55-2C5019638F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69449-7F36-446B-8D9A-C6A7990883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268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0817DA-4FF5-45D8-9D5F-03CBC50BC6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D57C59-42D0-42D0-9C35-6A3C56BF92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5C8F05-FEC2-4545-97C7-8504510F66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7168EF4-F0BB-4B3C-8F6D-5BD58C281C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199467B-54AF-423D-9228-359069C6CE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DD7A89-1E6A-4DAA-A3D3-0B32058780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7272FA9-7AD3-4135-B059-37CD5B744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C7EE936-91DA-493E-8BAF-0F64A532F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5BFCE-6C62-422B-AE23-03A2FAD31D1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59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127F63-7063-48A0-BF17-A61924369B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78E116-7EF1-46FE-BAE5-8DD08AA8C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374B8B-4CE8-4766-9947-58915F5676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8CE606-240C-4BCE-A7CB-825928829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488D3-A289-4F05-94F4-10ED76804C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483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605C7F0-E2E4-4151-84C3-8DDEA0F26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FFED66C-BFA8-4460-87FB-DAFFC1567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F11EAB-ED21-45F5-A312-0938581BE1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8AD6D-4BB6-487D-9608-10F8F5F27F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175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E7A5F5-F686-4A10-A76A-E4223C9148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CC71B7-3232-475B-84A8-F66B5AB5D2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A21091-63A1-4B61-A3E7-4552B8F1BA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1F82E1-E23E-42E4-A103-17D9DA1045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135A32-7D25-4D92-9699-F272FB451D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4D99A8-966F-477B-A758-D4CA4A534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2CC04-0124-457D-82D8-4C4A712036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216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98E37A-82E8-4953-A36F-4FA0CB1462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E250B7-32A5-41BC-AA97-36FA4D90AB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4D13B5-384D-4928-9F3A-482030459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392602-C6BF-46BC-ABA6-DD54DDB56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62B593-65D7-44D6-BE1A-7F6FE3DC83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502CD3-B588-4009-9DF2-691A471F74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86AAD-7F6F-4ED7-A5A2-55CFB15BF83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128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30F5282-CFCF-4D3B-9639-C9CE5A8656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1E690F-9E7F-42A8-AAAD-2FD30240C3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3436B1-447E-44F7-B7A3-30F42FAEBA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AE911A-4E7E-4DE9-B84F-1F743DE585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6A670C-8264-4489-BD39-BEF51A2F37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6C65A2-C35C-4852-BF91-061C1FB7A4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001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54" name="Rectangle 79">
            <a:extLst>
              <a:ext uri="{FF2B5EF4-FFF2-40B4-BE49-F238E27FC236}">
                <a16:creationId xmlns:a16="http://schemas.microsoft.com/office/drawing/2014/main" id="{E02239D2-A05D-4A1C-9F06-FBA7FC730E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47" name="Rectangle 75"/>
          <p:cNvSpPr>
            <a:spLocks noGrp="1" noChangeArrowheads="1"/>
          </p:cNvSpPr>
          <p:nvPr>
            <p:ph type="title"/>
          </p:nvPr>
        </p:nvSpPr>
        <p:spPr>
          <a:xfrm>
            <a:off x="467544" y="260648"/>
            <a:ext cx="8280920" cy="729804"/>
          </a:xfrm>
        </p:spPr>
        <p:txBody>
          <a:bodyPr anchor="t">
            <a:noAutofit/>
          </a:bodyPr>
          <a:lstStyle/>
          <a:p>
            <a:pPr algn="ctr"/>
            <a:r>
              <a:rPr lang="en-US" sz="3200" b="1" dirty="0"/>
              <a:t>Home-Start Glasgow North &amp; North Lanarkshire</a:t>
            </a:r>
          </a:p>
        </p:txBody>
      </p:sp>
      <p:graphicFrame>
        <p:nvGraphicFramePr>
          <p:cNvPr id="30" name="Diagram 29"/>
          <p:cNvGraphicFramePr/>
          <p:nvPr>
            <p:extLst>
              <p:ext uri="{D42A27DB-BD31-4B8C-83A1-F6EECF244321}">
                <p14:modId xmlns:p14="http://schemas.microsoft.com/office/powerpoint/2010/main" val="53346778"/>
              </p:ext>
            </p:extLst>
          </p:nvPr>
        </p:nvGraphicFramePr>
        <p:xfrm>
          <a:off x="179512" y="1052736"/>
          <a:ext cx="8784976" cy="5616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f29f0416-17bb-4926-8826-5b7a061b2aef">PEPVU4RK24AC-2056089702-86146</_dlc_DocId>
    <_dlc_DocIdUrl xmlns="f29f0416-17bb-4926-8826-5b7a061b2aef">
      <Url>https://homestartglasgownorth.sharepoint.com/sites/HSGN DOCS/_layouts/15/DocIdRedir.aspx?ID=PEPVU4RK24AC-2056089702-86146</Url>
      <Description>PEPVU4RK24AC-2056089702-86146</Description>
    </_dlc_DocIdUrl>
    <_dlc_DocIdPersistId xmlns="f29f0416-17bb-4926-8826-5b7a061b2aef">false</_dlc_DocIdPersistId>
    <TaxCatchAll xmlns="f29f0416-17bb-4926-8826-5b7a061b2aef" xsi:nil="true"/>
    <lcf76f155ced4ddcb4097134ff3c332f xmlns="88f0f060-0b40-4b1b-937b-4b1c1a33a528">
      <Terms xmlns="http://schemas.microsoft.com/office/infopath/2007/PartnerControls"/>
    </lcf76f155ced4ddcb4097134ff3c332f>
  </documentManagement>
</p:properti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B04F11A6AE043418A9E4837F1FC4466" ma:contentTypeVersion="16" ma:contentTypeDescription="Create a new document." ma:contentTypeScope="" ma:versionID="80e65fefcd4be6b57f3dcc889ed2614e">
  <xsd:schema xmlns:xsd="http://www.w3.org/2001/XMLSchema" xmlns:xs="http://www.w3.org/2001/XMLSchema" xmlns:p="http://schemas.microsoft.com/office/2006/metadata/properties" xmlns:ns2="f29f0416-17bb-4926-8826-5b7a061b2aef" xmlns:ns3="88f0f060-0b40-4b1b-937b-4b1c1a33a528" targetNamespace="http://schemas.microsoft.com/office/2006/metadata/properties" ma:root="true" ma:fieldsID="320d6469fdbd2ac5cbf369e18d05e47e" ns2:_="" ns3:_="">
    <xsd:import namespace="f29f0416-17bb-4926-8826-5b7a061b2aef"/>
    <xsd:import namespace="88f0f060-0b40-4b1b-937b-4b1c1a33a528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Location" minOccurs="0"/>
                <xsd:element ref="ns3:MediaServiceOCR" minOccurs="0"/>
                <xsd:element ref="ns2:SharedWithUsers" minOccurs="0"/>
                <xsd:element ref="ns2:SharedWithDetail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9f0416-17bb-4926-8826-5b7a061b2aef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6" nillable="true" ma:displayName="Taxonomy Catch All Column" ma:hidden="true" ma:list="{73205259-40ff-4753-bba7-7755dd2d0af1}" ma:internalName="TaxCatchAll" ma:showField="CatchAllData" ma:web="f29f0416-17bb-4926-8826-5b7a061b2ae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f0f060-0b40-4b1b-937b-4b1c1a33a52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14a2ee8e-f3e8-449d-9be9-73302bc503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21D1706-CC0D-44D2-B882-23E715370D2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C77DDA3-2539-49CE-8409-1DB2BE48032C}">
  <ds:schemaRefs>
    <ds:schemaRef ds:uri="http://schemas.microsoft.com/office/2006/metadata/properties"/>
    <ds:schemaRef ds:uri="http://schemas.microsoft.com/office/infopath/2007/PartnerControls"/>
    <ds:schemaRef ds:uri="f29f0416-17bb-4926-8826-5b7a061b2aef"/>
    <ds:schemaRef ds:uri="88f0f060-0b40-4b1b-937b-4b1c1a33a528"/>
  </ds:schemaRefs>
</ds:datastoreItem>
</file>

<file path=customXml/itemProps3.xml><?xml version="1.0" encoding="utf-8"?>
<ds:datastoreItem xmlns:ds="http://schemas.openxmlformats.org/officeDocument/2006/customXml" ds:itemID="{1FFFE1B7-DF25-4420-9BCA-61FC7B3D7DBD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2855E64C-D8AD-4617-9F76-4D11F11ED8B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29f0416-17bb-4926-8826-5b7a061b2aef"/>
    <ds:schemaRef ds:uri="88f0f060-0b40-4b1b-937b-4b1c1a33a52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4980</TotalTime>
  <Words>70</Words>
  <Application>Microsoft Office PowerPoint</Application>
  <PresentationFormat>On-screen Show (4:3)</PresentationFormat>
  <Paragraphs>19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Home-Start Glasgow North &amp; North Lanarkshire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[Organizational Chart Title]</dc:title>
  <dc:creator>Donna Forrest</dc:creator>
  <cp:keywords/>
  <cp:lastModifiedBy>Donna Forrest</cp:lastModifiedBy>
  <cp:revision>25</cp:revision>
  <cp:lastPrinted>2022-09-07T07:55:29Z</cp:lastPrinted>
  <dcterms:created xsi:type="dcterms:W3CDTF">2016-04-25T14:29:10Z</dcterms:created>
  <dcterms:modified xsi:type="dcterms:W3CDTF">2022-12-11T11:12:11Z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TC060889761033</vt:lpwstr>
  </property>
  <property fmtid="{D5CDD505-2E9C-101B-9397-08002B2CF9AE}" pid="3" name="ContentTypeId">
    <vt:lpwstr>0x010100FB04F11A6AE043418A9E4837F1FC4466</vt:lpwstr>
  </property>
  <property fmtid="{D5CDD505-2E9C-101B-9397-08002B2CF9AE}" pid="4" name="_dlc_DocIdItemGuid">
    <vt:lpwstr>fe824a02-e2ed-4429-933a-9bdab015f208</vt:lpwstr>
  </property>
  <property fmtid="{D5CDD505-2E9C-101B-9397-08002B2CF9AE}" pid="5" name="Order">
    <vt:r8>176700</vt:r8>
  </property>
  <property fmtid="{D5CDD505-2E9C-101B-9397-08002B2CF9AE}" pid="6" name="xd_Signature">
    <vt:bool>false</vt:bool>
  </property>
  <property fmtid="{D5CDD505-2E9C-101B-9397-08002B2CF9AE}" pid="7" name="xd_ProgID">
    <vt:lpwstr/>
  </property>
  <property fmtid="{D5CDD505-2E9C-101B-9397-08002B2CF9AE}" pid="8" name="ComplianceAssetId">
    <vt:lpwstr/>
  </property>
  <property fmtid="{D5CDD505-2E9C-101B-9397-08002B2CF9AE}" pid="9" name="TemplateUrl">
    <vt:lpwstr/>
  </property>
  <property fmtid="{D5CDD505-2E9C-101B-9397-08002B2CF9AE}" pid="10" name="MediaServiceImageTags">
    <vt:lpwstr/>
  </property>
</Properties>
</file>