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80" r:id="rId8"/>
    <p:sldId id="263" r:id="rId9"/>
    <p:sldId id="267" r:id="rId10"/>
    <p:sldId id="269" r:id="rId11"/>
    <p:sldId id="278" r:id="rId12"/>
    <p:sldId id="273" r:id="rId13"/>
    <p:sldId id="276" r:id="rId14"/>
  </p:sldIdLst>
  <p:sldSz cx="10693400"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p:cViewPr varScale="1">
        <p:scale>
          <a:sx n="60" d="100"/>
          <a:sy n="60" d="100"/>
        </p:scale>
        <p:origin x="1192"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12/13/2022</a:t>
            </a:fld>
            <a:endParaRPr lang="en-US"/>
          </a:p>
        </p:txBody>
      </p:sp>
      <p:sp>
        <p:nvSpPr>
          <p:cNvPr id="6" name="Holder 6"/>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12/13/2022</a:t>
            </a:fld>
            <a:endParaRPr lang="en-US"/>
          </a:p>
        </p:txBody>
      </p:sp>
      <p:sp>
        <p:nvSpPr>
          <p:cNvPr id="7" name="Holder 7"/>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00" b="0" i="0">
                <a:solidFill>
                  <a:srgbClr val="1793CD"/>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12/13/2022</a:t>
            </a:fld>
            <a:endParaRPr lang="en-US"/>
          </a:p>
        </p:txBody>
      </p:sp>
      <p:sp>
        <p:nvSpPr>
          <p:cNvPr id="5" name="Holder 5"/>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12/13/2022</a:t>
            </a:fld>
            <a:endParaRPr lang="en-US"/>
          </a:p>
        </p:txBody>
      </p:sp>
      <p:sp>
        <p:nvSpPr>
          <p:cNvPr id="4" name="Holder 4"/>
          <p:cNvSpPr>
            <a:spLocks noGrp="1"/>
          </p:cNvSpPr>
          <p:nvPr>
            <p:ph type="sldNum" sz="quarter" idx="7"/>
          </p:nvPr>
        </p:nvSpPr>
        <p:spPr/>
        <p:txBody>
          <a:bodyPr lIns="0" tIns="0" rIns="0" bIns="0"/>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579329" y="448429"/>
            <a:ext cx="5534741" cy="774700"/>
          </a:xfrm>
          <a:prstGeom prst="rect">
            <a:avLst/>
          </a:prstGeom>
        </p:spPr>
        <p:txBody>
          <a:bodyPr wrap="square" lIns="0" tIns="0" rIns="0" bIns="0">
            <a:spAutoFit/>
          </a:bodyPr>
          <a:lstStyle>
            <a:lvl1pPr>
              <a:defRPr sz="2500" b="0" i="0">
                <a:solidFill>
                  <a:srgbClr val="1793CD"/>
                </a:solidFill>
                <a:latin typeface="Trebuchet MS"/>
                <a:cs typeface="Trebuchet MS"/>
              </a:defRPr>
            </a:lvl1pPr>
          </a:lstStyle>
          <a:p>
            <a:endParaRPr/>
          </a:p>
        </p:txBody>
      </p:sp>
      <p:sp>
        <p:nvSpPr>
          <p:cNvPr id="3" name="Holder 3"/>
          <p:cNvSpPr>
            <a:spLocks noGrp="1"/>
          </p:cNvSpPr>
          <p:nvPr>
            <p:ph type="body" idx="1"/>
          </p:nvPr>
        </p:nvSpPr>
        <p:spPr>
          <a:xfrm>
            <a:off x="534670" y="1739455"/>
            <a:ext cx="9624060"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12/13/2022</a:t>
            </a:fld>
            <a:endParaRPr lang="en-US"/>
          </a:p>
        </p:txBody>
      </p:sp>
      <p:sp>
        <p:nvSpPr>
          <p:cNvPr id="6" name="Holder 6"/>
          <p:cNvSpPr>
            <a:spLocks noGrp="1"/>
          </p:cNvSpPr>
          <p:nvPr>
            <p:ph type="sldNum" sz="quarter" idx="7"/>
          </p:nvPr>
        </p:nvSpPr>
        <p:spPr>
          <a:xfrm>
            <a:off x="502814" y="7238047"/>
            <a:ext cx="198754" cy="162559"/>
          </a:xfrm>
          <a:prstGeom prst="rect">
            <a:avLst/>
          </a:prstGeom>
        </p:spPr>
        <p:txBody>
          <a:bodyPr wrap="square" lIns="0" tIns="0" rIns="0" bIns="0">
            <a:spAutoFit/>
          </a:bodyPr>
          <a:lstStyle>
            <a:lvl1pPr>
              <a:defRPr sz="900" b="0" i="0">
                <a:solidFill>
                  <a:srgbClr val="1793CD"/>
                </a:solidFill>
                <a:latin typeface="Trebuchet MS"/>
                <a:cs typeface="Trebuchet MS"/>
              </a:defRPr>
            </a:lvl1pPr>
          </a:lstStyle>
          <a:p>
            <a:pPr marL="37465">
              <a:lnSpc>
                <a:spcPct val="100000"/>
              </a:lnSpc>
              <a:spcBef>
                <a:spcPts val="60"/>
              </a:spcBef>
            </a:pPr>
            <a:fld id="{81D60167-4931-47E6-BA6A-407CBD079E47}" type="slidenum">
              <a:rPr spc="10" dirty="0"/>
              <a:t>‹#›</a:t>
            </a:fld>
            <a:endParaRPr spc="1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vimeo.com/597287988" TargetMode="Externa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meo.com/597279636" TargetMode="External"/><Relationship Id="rId5" Type="http://schemas.openxmlformats.org/officeDocument/2006/relationships/hyperlink" Target="https://vimeo.com/597282707" TargetMode="Externa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9298" y="3179330"/>
            <a:ext cx="3784401" cy="776495"/>
          </a:xfrm>
          <a:prstGeom prst="rect">
            <a:avLst/>
          </a:prstGeom>
        </p:spPr>
        <p:txBody>
          <a:bodyPr vert="horz" wrap="square" lIns="0" tIns="57785" rIns="0" bIns="0" rtlCol="0">
            <a:spAutoFit/>
          </a:bodyPr>
          <a:lstStyle/>
          <a:p>
            <a:pPr marL="12700" marR="252095">
              <a:lnSpc>
                <a:spcPts val="2840"/>
              </a:lnSpc>
              <a:spcBef>
                <a:spcPts val="455"/>
              </a:spcBef>
            </a:pPr>
            <a:r>
              <a:rPr lang="en-GB" sz="2600" spc="-75" dirty="0">
                <a:solidFill>
                  <a:srgbClr val="33475A"/>
                </a:solidFill>
                <a:latin typeface="Verdana"/>
                <a:cs typeface="Verdana"/>
              </a:rPr>
              <a:t>Project Worker</a:t>
            </a:r>
            <a:br>
              <a:rPr lang="en-GB" sz="2600" spc="-75" dirty="0">
                <a:solidFill>
                  <a:srgbClr val="33475A"/>
                </a:solidFill>
                <a:latin typeface="Verdana"/>
                <a:cs typeface="Verdana"/>
              </a:rPr>
            </a:br>
            <a:r>
              <a:rPr lang="en-GB" sz="2600" spc="-75" dirty="0">
                <a:solidFill>
                  <a:srgbClr val="33475A"/>
                </a:solidFill>
                <a:latin typeface="Verdana"/>
                <a:cs typeface="Verdana"/>
              </a:rPr>
              <a:t>Shettleston</a:t>
            </a:r>
            <a:endParaRPr sz="2600" dirty="0">
              <a:latin typeface="Verdana"/>
              <a:cs typeface="Verdana"/>
            </a:endParaRPr>
          </a:p>
        </p:txBody>
      </p:sp>
      <p:sp>
        <p:nvSpPr>
          <p:cNvPr id="10" name="object 10"/>
          <p:cNvSpPr txBox="1"/>
          <p:nvPr/>
        </p:nvSpPr>
        <p:spPr>
          <a:xfrm>
            <a:off x="410300" y="4463663"/>
            <a:ext cx="2097405" cy="384721"/>
          </a:xfrm>
          <a:prstGeom prst="rect">
            <a:avLst/>
          </a:prstGeom>
        </p:spPr>
        <p:txBody>
          <a:bodyPr vert="horz" wrap="square" lIns="0" tIns="12700" rIns="0" bIns="0" rtlCol="0">
            <a:spAutoFit/>
          </a:bodyPr>
          <a:lstStyle/>
          <a:p>
            <a:pPr marL="12700">
              <a:lnSpc>
                <a:spcPts val="1390"/>
              </a:lnSpc>
              <a:spcBef>
                <a:spcPts val="100"/>
              </a:spcBef>
            </a:pPr>
            <a:r>
              <a:rPr sz="1200" spc="75" dirty="0">
                <a:solidFill>
                  <a:srgbClr val="1793CD"/>
                </a:solidFill>
                <a:latin typeface="Trebuchet MS"/>
                <a:cs typeface="Trebuchet MS"/>
              </a:rPr>
              <a:t>Candidat</a:t>
            </a:r>
            <a:r>
              <a:rPr sz="1200" spc="110" dirty="0">
                <a:solidFill>
                  <a:srgbClr val="1793CD"/>
                </a:solidFill>
                <a:latin typeface="Trebuchet MS"/>
                <a:cs typeface="Trebuchet MS"/>
              </a:rPr>
              <a:t>e</a:t>
            </a:r>
            <a:r>
              <a:rPr sz="1200" spc="-65" dirty="0">
                <a:solidFill>
                  <a:srgbClr val="1793CD"/>
                </a:solidFill>
                <a:latin typeface="Trebuchet MS"/>
                <a:cs typeface="Trebuchet MS"/>
              </a:rPr>
              <a:t> </a:t>
            </a:r>
            <a:r>
              <a:rPr sz="1200" spc="10" dirty="0">
                <a:solidFill>
                  <a:srgbClr val="1793CD"/>
                </a:solidFill>
                <a:latin typeface="Trebuchet MS"/>
                <a:cs typeface="Trebuchet MS"/>
              </a:rPr>
              <a:t>In</a:t>
            </a:r>
            <a:r>
              <a:rPr sz="1200" spc="-25" dirty="0">
                <a:solidFill>
                  <a:srgbClr val="1793CD"/>
                </a:solidFill>
                <a:latin typeface="Trebuchet MS"/>
                <a:cs typeface="Trebuchet MS"/>
              </a:rPr>
              <a:t>f</a:t>
            </a:r>
            <a:r>
              <a:rPr sz="1200" spc="50" dirty="0">
                <a:solidFill>
                  <a:srgbClr val="1793CD"/>
                </a:solidFill>
                <a:latin typeface="Trebuchet MS"/>
                <a:cs typeface="Trebuchet MS"/>
              </a:rPr>
              <a:t>ormatio</a:t>
            </a:r>
            <a:r>
              <a:rPr sz="1200" spc="85" dirty="0">
                <a:solidFill>
                  <a:srgbClr val="1793CD"/>
                </a:solidFill>
                <a:latin typeface="Trebuchet MS"/>
                <a:cs typeface="Trebuchet MS"/>
              </a:rPr>
              <a:t>n</a:t>
            </a:r>
            <a:r>
              <a:rPr sz="1200" spc="-65" dirty="0">
                <a:solidFill>
                  <a:srgbClr val="1793CD"/>
                </a:solidFill>
                <a:latin typeface="Trebuchet MS"/>
                <a:cs typeface="Trebuchet MS"/>
              </a:rPr>
              <a:t> </a:t>
            </a:r>
            <a:r>
              <a:rPr sz="1200" spc="15" dirty="0">
                <a:solidFill>
                  <a:srgbClr val="1793CD"/>
                </a:solidFill>
                <a:latin typeface="Trebuchet MS"/>
                <a:cs typeface="Trebuchet MS"/>
              </a:rPr>
              <a:t>P</a:t>
            </a:r>
            <a:r>
              <a:rPr sz="1200" spc="85" dirty="0">
                <a:solidFill>
                  <a:srgbClr val="1793CD"/>
                </a:solidFill>
                <a:latin typeface="Trebuchet MS"/>
                <a:cs typeface="Trebuchet MS"/>
              </a:rPr>
              <a:t>ack</a:t>
            </a:r>
            <a:endParaRPr lang="en-GB" sz="1200" spc="85" dirty="0">
              <a:solidFill>
                <a:srgbClr val="1793CD"/>
              </a:solidFill>
              <a:latin typeface="Trebuchet MS"/>
              <a:cs typeface="Trebuchet MS"/>
            </a:endParaRPr>
          </a:p>
          <a:p>
            <a:pPr marL="12700">
              <a:lnSpc>
                <a:spcPts val="1390"/>
              </a:lnSpc>
              <a:spcBef>
                <a:spcPts val="100"/>
              </a:spcBef>
            </a:pPr>
            <a:r>
              <a:rPr lang="en-GB" sz="1200" spc="85" dirty="0">
                <a:solidFill>
                  <a:srgbClr val="1793CD"/>
                </a:solidFill>
                <a:latin typeface="Trebuchet MS"/>
                <a:cs typeface="Trebuchet MS"/>
              </a:rPr>
              <a:t>December 2022</a:t>
            </a:r>
            <a:endParaRPr sz="1200" dirty="0">
              <a:latin typeface="Trebuchet MS"/>
              <a:cs typeface="Trebuchet MS"/>
            </a:endParaRPr>
          </a:p>
        </p:txBody>
      </p:sp>
      <p:pic>
        <p:nvPicPr>
          <p:cNvPr id="11" name="object 11"/>
          <p:cNvPicPr/>
          <p:nvPr/>
        </p:nvPicPr>
        <p:blipFill>
          <a:blip r:embed="rId2" cstate="print"/>
          <a:stretch>
            <a:fillRect/>
          </a:stretch>
        </p:blipFill>
        <p:spPr>
          <a:xfrm>
            <a:off x="450000" y="1557662"/>
            <a:ext cx="3363642" cy="770892"/>
          </a:xfrm>
          <a:prstGeom prst="rect">
            <a:avLst/>
          </a:prstGeom>
        </p:spPr>
      </p:pic>
      <p:pic>
        <p:nvPicPr>
          <p:cNvPr id="12" name="object 12"/>
          <p:cNvPicPr/>
          <p:nvPr/>
        </p:nvPicPr>
        <p:blipFill>
          <a:blip r:embed="rId3" cstate="print"/>
          <a:stretch>
            <a:fillRect/>
          </a:stretch>
        </p:blipFill>
        <p:spPr>
          <a:xfrm>
            <a:off x="4329003" y="0"/>
            <a:ext cx="6362999" cy="75600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10</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spc="-180" dirty="0"/>
              <a:t>T</a:t>
            </a:r>
            <a:r>
              <a:rPr spc="80" dirty="0"/>
              <a:t>h</a:t>
            </a:r>
            <a:r>
              <a:rPr spc="155" dirty="0"/>
              <a:t>e</a:t>
            </a:r>
            <a:r>
              <a:rPr spc="-204" dirty="0"/>
              <a:t> </a:t>
            </a:r>
            <a:r>
              <a:rPr spc="120" dirty="0"/>
              <a:t>R</a:t>
            </a:r>
            <a:r>
              <a:rPr spc="25" dirty="0"/>
              <a:t>o</a:t>
            </a:r>
            <a:r>
              <a:rPr spc="-135" dirty="0"/>
              <a:t>l</a:t>
            </a:r>
            <a:r>
              <a:rPr spc="150" dirty="0"/>
              <a:t>e</a:t>
            </a:r>
          </a:p>
          <a:p>
            <a:pPr marL="12700">
              <a:lnSpc>
                <a:spcPts val="3250"/>
              </a:lnSpc>
            </a:pPr>
            <a:r>
              <a:rPr lang="en-GB" sz="2400" b="1" spc="-85" dirty="0">
                <a:latin typeface="Lucida Sans"/>
                <a:cs typeface="Lucida Sans"/>
              </a:rPr>
              <a:t>Project Worker</a:t>
            </a:r>
            <a:endParaRPr sz="2400" dirty="0">
              <a:latin typeface="Lucida Sans"/>
              <a:cs typeface="Lucida Sans"/>
            </a:endParaRPr>
          </a:p>
        </p:txBody>
      </p:sp>
      <p:sp>
        <p:nvSpPr>
          <p:cNvPr id="14" name="object 8">
            <a:extLst>
              <a:ext uri="{FF2B5EF4-FFF2-40B4-BE49-F238E27FC236}">
                <a16:creationId xmlns:a16="http://schemas.microsoft.com/office/drawing/2014/main" id="{459D92D2-4652-41F9-A281-E84050DD1A4C}"/>
              </a:ext>
            </a:extLst>
          </p:cNvPr>
          <p:cNvSpPr txBox="1"/>
          <p:nvPr/>
        </p:nvSpPr>
        <p:spPr>
          <a:xfrm>
            <a:off x="3820944" y="1343025"/>
            <a:ext cx="6670557" cy="948978"/>
          </a:xfrm>
          <a:prstGeom prst="rect">
            <a:avLst/>
          </a:prstGeom>
        </p:spPr>
        <p:txBody>
          <a:bodyPr vert="horz" wrap="square" lIns="0" tIns="12700" rIns="0" bIns="0" rtlCol="0">
            <a:spAutoFit/>
          </a:bodyPr>
          <a:lstStyle/>
          <a:p>
            <a:pPr marL="12700">
              <a:lnSpc>
                <a:spcPct val="100000"/>
              </a:lnSpc>
              <a:spcBef>
                <a:spcPts val="100"/>
              </a:spcBef>
            </a:pPr>
            <a:r>
              <a:rPr lang="en-GB" sz="1000" b="1" spc="-15" dirty="0">
                <a:solidFill>
                  <a:srgbClr val="46A9D6"/>
                </a:solidFill>
                <a:latin typeface="Trebuchet MS"/>
                <a:cs typeface="Trebuchet MS"/>
              </a:rPr>
              <a:t>The Role</a:t>
            </a:r>
            <a:endParaRPr sz="1000" b="1" dirty="0">
              <a:latin typeface="Trebuchet MS"/>
              <a:cs typeface="Trebuchet MS"/>
            </a:endParaRPr>
          </a:p>
          <a:p>
            <a:pPr marL="342900" lvl="0" indent="-342900" algn="just">
              <a:buFont typeface="Symbol" panose="05050102010706020507" pitchFamily="18" charset="2"/>
              <a:buChar char=""/>
              <a:tabLst>
                <a:tab pos="5257800" algn="l"/>
              </a:tabLst>
            </a:pP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Symbol" panose="05050102010706020507" pitchFamily="18" charset="2"/>
              <a:buChar char=""/>
              <a:tabLst>
                <a:tab pos="5257800" algn="l"/>
              </a:tabLst>
            </a:pPr>
            <a:endParaRPr lang="en-GB" sz="900" spc="60" dirty="0">
              <a:solidFill>
                <a:srgbClr val="7F8084"/>
              </a:solidFill>
              <a:latin typeface="Trebuchet MS"/>
            </a:endParaRPr>
          </a:p>
          <a:p>
            <a:pPr marL="457200"/>
            <a:r>
              <a:rPr lang="en-GB" sz="900" spc="60" dirty="0">
                <a:solidFill>
                  <a:srgbClr val="7F8084"/>
                </a:solidFill>
                <a:latin typeface="Trebuchet MS"/>
              </a:rPr>
              <a:t> </a:t>
            </a:r>
          </a:p>
          <a:p>
            <a:pPr marL="12065">
              <a:lnSpc>
                <a:spcPct val="100000"/>
              </a:lnSpc>
              <a:spcBef>
                <a:spcPts val="685"/>
              </a:spcBef>
              <a:buClr>
                <a:srgbClr val="EE44A2"/>
              </a:buClr>
              <a:tabLst>
                <a:tab pos="121285" algn="l"/>
              </a:tabLst>
            </a:pPr>
            <a:endParaRPr lang="en-GB" sz="900" spc="60" dirty="0">
              <a:solidFill>
                <a:srgbClr val="7F8084"/>
              </a:solidFill>
              <a:latin typeface="Trebuchet MS"/>
              <a:cs typeface="Trebuchet MS"/>
            </a:endParaRPr>
          </a:p>
        </p:txBody>
      </p:sp>
      <p:sp>
        <p:nvSpPr>
          <p:cNvPr id="11" name="TextBox 10">
            <a:extLst>
              <a:ext uri="{FF2B5EF4-FFF2-40B4-BE49-F238E27FC236}">
                <a16:creationId xmlns:a16="http://schemas.microsoft.com/office/drawing/2014/main" id="{B6F1E5DA-3D4B-580C-7127-38C3275D0433}"/>
              </a:ext>
            </a:extLst>
          </p:cNvPr>
          <p:cNvSpPr txBox="1"/>
          <p:nvPr/>
        </p:nvSpPr>
        <p:spPr>
          <a:xfrm>
            <a:off x="3702182" y="1604809"/>
            <a:ext cx="6326910" cy="5142433"/>
          </a:xfrm>
          <a:prstGeom prst="rect">
            <a:avLst/>
          </a:prstGeom>
          <a:noFill/>
        </p:spPr>
        <p:txBody>
          <a:bodyPr wrap="square">
            <a:spAutoFit/>
          </a:bodyPr>
          <a:lstStyle/>
          <a:p>
            <a:pPr marL="12700" marR="5080">
              <a:spcBef>
                <a:spcPts val="100"/>
              </a:spcBef>
            </a:pPr>
            <a:r>
              <a:rPr lang="en-GB" sz="1100" spc="15" dirty="0">
                <a:solidFill>
                  <a:srgbClr val="686B6F"/>
                </a:solidFill>
                <a:latin typeface="Trebuchet MS"/>
              </a:rPr>
              <a:t>1. The Project Worker will be employed by the Association to assist the Project Manager in providing a quality service to residents within the Project.</a:t>
            </a:r>
          </a:p>
          <a:p>
            <a:pPr marL="12700" marR="5080">
              <a:spcBef>
                <a:spcPts val="100"/>
              </a:spcBef>
            </a:pPr>
            <a:r>
              <a:rPr lang="en-GB" sz="1100" spc="15" dirty="0">
                <a:solidFill>
                  <a:srgbClr val="686B6F"/>
                </a:solidFill>
                <a:latin typeface="Trebuchet MS"/>
              </a:rPr>
              <a:t>2.   To ensure that minimum standards of health, safety and hygiene are both established and maintained in all communal areas, both internal and external to building. This includes the monitoring of regular cleaning duties and maintenance of grounds and the cleaning of void flats.</a:t>
            </a:r>
          </a:p>
          <a:p>
            <a:pPr marL="12700" marR="5080">
              <a:spcBef>
                <a:spcPts val="100"/>
              </a:spcBef>
            </a:pPr>
            <a:r>
              <a:rPr lang="en-GB" sz="1100" spc="15" dirty="0">
                <a:solidFill>
                  <a:srgbClr val="686B6F"/>
                </a:solidFill>
                <a:latin typeface="Trebuchet MS"/>
              </a:rPr>
              <a:t>3.   To maintain appropriate recording procedures for all issues relating to the operation of the unit, includes financial transactions, incident reports, building repairs, etc.</a:t>
            </a:r>
          </a:p>
          <a:p>
            <a:pPr marL="12700" marR="5080">
              <a:spcBef>
                <a:spcPts val="100"/>
              </a:spcBef>
            </a:pPr>
            <a:r>
              <a:rPr lang="en-GB" sz="1100" spc="15" dirty="0">
                <a:solidFill>
                  <a:srgbClr val="686B6F"/>
                </a:solidFill>
                <a:latin typeface="Trebuchet MS"/>
              </a:rPr>
              <a:t>4.   To regularly consult with unit residents on possible developments and/or changes in service delivery and devise and operate systems and structures which both promote models of good practice and encourage resident comment.</a:t>
            </a:r>
          </a:p>
          <a:p>
            <a:pPr marL="12700" marR="5080">
              <a:spcBef>
                <a:spcPts val="100"/>
              </a:spcBef>
            </a:pPr>
            <a:r>
              <a:rPr lang="en-GB" sz="1100" spc="15" dirty="0">
                <a:solidFill>
                  <a:srgbClr val="686B6F"/>
                </a:solidFill>
                <a:latin typeface="Trebuchet MS"/>
              </a:rPr>
              <a:t>5.   To ensure all residents are aware of their rights and responsibilities in being accommodated at the unit.</a:t>
            </a:r>
          </a:p>
          <a:p>
            <a:pPr marL="12700" marR="5080">
              <a:spcBef>
                <a:spcPts val="100"/>
              </a:spcBef>
            </a:pPr>
            <a:r>
              <a:rPr lang="en-GB" sz="1100" spc="15" dirty="0">
                <a:solidFill>
                  <a:srgbClr val="686B6F"/>
                </a:solidFill>
                <a:latin typeface="Trebuchet MS"/>
              </a:rPr>
              <a:t>6.   To liaise with any other professionals and agencies involved in provision of the support function to the residents.</a:t>
            </a:r>
          </a:p>
          <a:p>
            <a:pPr marL="12700" marR="5080">
              <a:spcBef>
                <a:spcPts val="100"/>
              </a:spcBef>
            </a:pPr>
            <a:r>
              <a:rPr lang="en-GB" sz="1100" spc="15" dirty="0">
                <a:solidFill>
                  <a:srgbClr val="686B6F"/>
                </a:solidFill>
                <a:latin typeface="Trebuchet MS"/>
              </a:rPr>
              <a:t>7.   To provide assistance with the residents' general financial management, including the registering of all benefit applications both personal and housing related</a:t>
            </a:r>
          </a:p>
          <a:p>
            <a:pPr marL="12700" marR="5080">
              <a:spcBef>
                <a:spcPts val="100"/>
              </a:spcBef>
            </a:pPr>
            <a:r>
              <a:rPr lang="en-GB" sz="1100" spc="15" dirty="0">
                <a:solidFill>
                  <a:srgbClr val="686B6F"/>
                </a:solidFill>
                <a:latin typeface="Trebuchet MS"/>
              </a:rPr>
              <a:t>8.   To undertake regular inspections of the building, facilitating the co-ordination of cyclical and remedial repairs.  This may result in the undertaking of minor repairs and/or appropriate redecoration, together with giving access to and supervising the work of trade’s people as required.</a:t>
            </a:r>
          </a:p>
          <a:p>
            <a:pPr marL="12700" marR="5080">
              <a:spcBef>
                <a:spcPts val="100"/>
              </a:spcBef>
            </a:pPr>
            <a:r>
              <a:rPr lang="en-GB" sz="1100" spc="15" dirty="0">
                <a:solidFill>
                  <a:srgbClr val="686B6F"/>
                </a:solidFill>
                <a:latin typeface="Trebuchet MS"/>
              </a:rPr>
              <a:t>9.   To supervise residents' behaviour’ as part of the process of maintaining the safety and security of the accommodation, and preventing damage to the property.</a:t>
            </a:r>
          </a:p>
          <a:p>
            <a:pPr marL="12700" marR="5080">
              <a:spcBef>
                <a:spcPts val="100"/>
              </a:spcBef>
            </a:pPr>
            <a:r>
              <a:rPr lang="en-GB" sz="1100" spc="15" dirty="0">
                <a:solidFill>
                  <a:srgbClr val="686B6F"/>
                </a:solidFill>
                <a:latin typeface="Trebuchet MS"/>
              </a:rPr>
              <a:t>10. To actively participate in the staff supervision process, meeting regularly and on a planned basis with your own supervisor.</a:t>
            </a:r>
          </a:p>
          <a:p>
            <a:pPr marL="12700" marR="5080">
              <a:spcBef>
                <a:spcPts val="100"/>
              </a:spcBef>
            </a:pPr>
            <a:r>
              <a:rPr lang="en-GB" sz="1100" spc="15" dirty="0">
                <a:solidFill>
                  <a:srgbClr val="686B6F"/>
                </a:solidFill>
                <a:latin typeface="Trebuchet MS"/>
              </a:rPr>
              <a:t>11. To actively participate in the Association's Staff Appraisal system, including Agreement to undertake any identified training programme</a:t>
            </a:r>
          </a:p>
          <a:p>
            <a:pPr marL="12700" marR="5080">
              <a:spcBef>
                <a:spcPts val="100"/>
              </a:spcBef>
            </a:pPr>
            <a:r>
              <a:rPr lang="en-GB" sz="1100" spc="15" dirty="0">
                <a:solidFill>
                  <a:srgbClr val="686B6F"/>
                </a:solidFill>
                <a:latin typeface="Trebuchet MS"/>
              </a:rPr>
              <a:t>12. To ensure that the building security, this may include shifts at night-time, is effectively managed through personal observation, general awareness and routine checks.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11</a:t>
            </a:fld>
            <a:endParaRPr spc="10" dirty="0"/>
          </a:p>
        </p:txBody>
      </p:sp>
      <p:sp>
        <p:nvSpPr>
          <p:cNvPr id="10" name="object 10"/>
          <p:cNvSpPr txBox="1">
            <a:spLocks noGrp="1"/>
          </p:cNvSpPr>
          <p:nvPr>
            <p:ph type="title"/>
          </p:nvPr>
        </p:nvSpPr>
        <p:spPr>
          <a:xfrm>
            <a:off x="3781543" y="186144"/>
            <a:ext cx="6749361" cy="744563"/>
          </a:xfrm>
          <a:prstGeom prst="rect">
            <a:avLst/>
          </a:prstGeom>
        </p:spPr>
        <p:txBody>
          <a:bodyPr vert="horz" wrap="square" lIns="0" tIns="12700" rIns="0" bIns="0" rtlCol="0">
            <a:spAutoFit/>
          </a:bodyPr>
          <a:lstStyle/>
          <a:p>
            <a:pPr marL="12700">
              <a:lnSpc>
                <a:spcPts val="2650"/>
              </a:lnSpc>
              <a:spcBef>
                <a:spcPts val="100"/>
              </a:spcBef>
            </a:pPr>
            <a:r>
              <a:rPr lang="en-GB" spc="-180" dirty="0"/>
              <a:t>Person Specification</a:t>
            </a:r>
            <a:endParaRPr spc="150" dirty="0"/>
          </a:p>
          <a:p>
            <a:pPr marL="12700">
              <a:lnSpc>
                <a:spcPts val="3250"/>
              </a:lnSpc>
            </a:pPr>
            <a:r>
              <a:rPr lang="en-GB" sz="2400" b="1" spc="-85" dirty="0">
                <a:latin typeface="Lucida Sans"/>
                <a:cs typeface="Lucida Sans"/>
              </a:rPr>
              <a:t>Project Worker</a:t>
            </a:r>
            <a:endParaRPr sz="2400" dirty="0">
              <a:latin typeface="Lucida Sans"/>
              <a:cs typeface="Lucida Sans"/>
            </a:endParaRPr>
          </a:p>
        </p:txBody>
      </p:sp>
      <p:sp>
        <p:nvSpPr>
          <p:cNvPr id="13" name="object 8">
            <a:extLst>
              <a:ext uri="{FF2B5EF4-FFF2-40B4-BE49-F238E27FC236}">
                <a16:creationId xmlns:a16="http://schemas.microsoft.com/office/drawing/2014/main" id="{25EE0092-5AEA-836B-EBD7-F953FFEB4C5B}"/>
              </a:ext>
            </a:extLst>
          </p:cNvPr>
          <p:cNvSpPr txBox="1"/>
          <p:nvPr/>
        </p:nvSpPr>
        <p:spPr>
          <a:xfrm>
            <a:off x="3933922" y="1203896"/>
            <a:ext cx="3093085" cy="305212"/>
          </a:xfrm>
          <a:prstGeom prst="rect">
            <a:avLst/>
          </a:prstGeom>
        </p:spPr>
        <p:txBody>
          <a:bodyPr vert="horz" wrap="square" lIns="0" tIns="12700" rIns="0" bIns="0" rtlCol="0">
            <a:spAutoFit/>
          </a:bodyPr>
          <a:lstStyle/>
          <a:p>
            <a:pPr lvl="0" algn="just">
              <a:buSzPts val="1100"/>
              <a:tabLst>
                <a:tab pos="269875" algn="l"/>
                <a:tab pos="5257800" algn="l"/>
              </a:tabLst>
            </a:pPr>
            <a:r>
              <a:rPr sz="1000" b="1" spc="-15" dirty="0">
                <a:solidFill>
                  <a:srgbClr val="46A9D6"/>
                </a:solidFill>
                <a:latin typeface="Trebuchet MS"/>
                <a:cs typeface="Trebuchet MS"/>
              </a:rPr>
              <a:t>P</a:t>
            </a:r>
            <a:r>
              <a:rPr sz="1000" b="1" spc="30" dirty="0">
                <a:solidFill>
                  <a:srgbClr val="46A9D6"/>
                </a:solidFill>
                <a:latin typeface="Trebuchet MS"/>
                <a:cs typeface="Trebuchet MS"/>
              </a:rPr>
              <a:t>erso</a:t>
            </a:r>
            <a:r>
              <a:rPr sz="1000" b="1" spc="45" dirty="0">
                <a:solidFill>
                  <a:srgbClr val="46A9D6"/>
                </a:solidFill>
                <a:latin typeface="Trebuchet MS"/>
                <a:cs typeface="Trebuchet MS"/>
              </a:rPr>
              <a:t>n</a:t>
            </a:r>
            <a:r>
              <a:rPr sz="1000" b="1" spc="-60" dirty="0">
                <a:solidFill>
                  <a:srgbClr val="46A9D6"/>
                </a:solidFill>
                <a:latin typeface="Trebuchet MS"/>
                <a:cs typeface="Trebuchet MS"/>
              </a:rPr>
              <a:t> </a:t>
            </a:r>
            <a:r>
              <a:rPr sz="1000" b="1" spc="30" dirty="0">
                <a:solidFill>
                  <a:srgbClr val="46A9D6"/>
                </a:solidFill>
                <a:latin typeface="Trebuchet MS"/>
                <a:cs typeface="Trebuchet MS"/>
              </a:rPr>
              <a:t>Specification</a:t>
            </a:r>
            <a:endParaRPr lang="en-GB" sz="1000" b="1" spc="30" dirty="0">
              <a:solidFill>
                <a:srgbClr val="46A9D6"/>
              </a:solidFill>
              <a:latin typeface="Trebuchet MS"/>
              <a:cs typeface="Trebuchet MS"/>
            </a:endParaRPr>
          </a:p>
          <a:p>
            <a:pPr marL="342900" lvl="0" indent="-342900" algn="just">
              <a:buSzPts val="1100"/>
              <a:buFont typeface="Symbol" panose="05050102010706020507" pitchFamily="18" charset="2"/>
              <a:buChar char=""/>
              <a:tabLst>
                <a:tab pos="269875" algn="l"/>
                <a:tab pos="5257800" algn="l"/>
              </a:tabLst>
            </a:pPr>
            <a:endParaRPr lang="en-GB" sz="900" b="1" spc="30" dirty="0">
              <a:solidFill>
                <a:srgbClr val="46A9D6"/>
              </a:solidFill>
              <a:latin typeface="Trebuchet MS"/>
            </a:endParaRPr>
          </a:p>
        </p:txBody>
      </p:sp>
      <p:sp>
        <p:nvSpPr>
          <p:cNvPr id="8" name="TextBox 7">
            <a:extLst>
              <a:ext uri="{FF2B5EF4-FFF2-40B4-BE49-F238E27FC236}">
                <a16:creationId xmlns:a16="http://schemas.microsoft.com/office/drawing/2014/main" id="{81135E1A-4364-8AE3-91C6-B700CA50EE4B}"/>
              </a:ext>
            </a:extLst>
          </p:cNvPr>
          <p:cNvSpPr txBox="1"/>
          <p:nvPr/>
        </p:nvSpPr>
        <p:spPr>
          <a:xfrm>
            <a:off x="3864707" y="1615486"/>
            <a:ext cx="6324599" cy="2800767"/>
          </a:xfrm>
          <a:prstGeom prst="rect">
            <a:avLst/>
          </a:prstGeom>
          <a:noFill/>
        </p:spPr>
        <p:txBody>
          <a:bodyPr wrap="square" rtlCol="0">
            <a:spAutoFit/>
          </a:bodyPr>
          <a:lstStyle/>
          <a:p>
            <a:r>
              <a:rPr lang="en-GB" sz="1100" b="1" spc="15" dirty="0">
                <a:solidFill>
                  <a:srgbClr val="686B6F"/>
                </a:solidFill>
                <a:latin typeface="Trebuchet MS"/>
              </a:rPr>
              <a:t>CRITERIA			        ESSENTIAL</a:t>
            </a:r>
            <a:r>
              <a:rPr lang="en-GB" sz="1100" spc="15" dirty="0">
                <a:solidFill>
                  <a:srgbClr val="686B6F"/>
                </a:solidFill>
                <a:latin typeface="Trebuchet MS"/>
              </a:rPr>
              <a:t>	</a:t>
            </a:r>
          </a:p>
          <a:p>
            <a:endParaRPr lang="en-GB" sz="1100" spc="15" dirty="0">
              <a:solidFill>
                <a:srgbClr val="686B6F"/>
              </a:solidFill>
              <a:latin typeface="Trebuchet MS"/>
            </a:endParaRPr>
          </a:p>
          <a:p>
            <a:r>
              <a:rPr lang="en-GB" sz="1100" spc="15" dirty="0">
                <a:solidFill>
                  <a:srgbClr val="686B6F"/>
                </a:solidFill>
                <a:latin typeface="Trebuchet MS"/>
              </a:rPr>
              <a:t>Qualifications / Education  		        HNC/SVQ Level 3 Social Care		</a:t>
            </a:r>
            <a:endParaRPr lang="en-GB" dirty="0"/>
          </a:p>
          <a:p>
            <a:r>
              <a:rPr lang="en-GB" sz="1100" spc="15" dirty="0">
                <a:solidFill>
                  <a:srgbClr val="686B6F"/>
                </a:solidFill>
                <a:latin typeface="Trebuchet MS"/>
              </a:rPr>
              <a:t>Knowledge	                		        Working with homeless people</a:t>
            </a:r>
          </a:p>
          <a:p>
            <a:r>
              <a:rPr lang="en-GB" sz="1100" spc="15" dirty="0">
                <a:solidFill>
                  <a:srgbClr val="686B6F"/>
                </a:solidFill>
                <a:latin typeface="Trebuchet MS"/>
              </a:rPr>
              <a:t>	                                     	        Working with people who have been looked 			        after and accommodated by local authorities 			        Drug and alcohol awareness				        Homelessness legislation</a:t>
            </a:r>
          </a:p>
          <a:p>
            <a:pPr marL="1828800" indent="457200"/>
            <a:r>
              <a:rPr lang="en-GB" sz="1100" spc="15" dirty="0">
                <a:solidFill>
                  <a:srgbClr val="686B6F"/>
                </a:solidFill>
                <a:latin typeface="Trebuchet MS"/>
              </a:rPr>
              <a:t>                  Residential client group	</a:t>
            </a:r>
          </a:p>
          <a:p>
            <a:pPr marL="1828800" indent="457200"/>
            <a:r>
              <a:rPr lang="en-GB" sz="1100" spc="15" dirty="0">
                <a:solidFill>
                  <a:srgbClr val="686B6F"/>
                </a:solidFill>
                <a:latin typeface="Trebuchet MS"/>
              </a:rPr>
              <a:t>                  Homelessness and its effects</a:t>
            </a:r>
          </a:p>
          <a:p>
            <a:pPr marL="1828800" indent="457200"/>
            <a:r>
              <a:rPr lang="en-GB" sz="1100" spc="15" dirty="0">
                <a:solidFill>
                  <a:srgbClr val="686B6F"/>
                </a:solidFill>
                <a:latin typeface="Trebuchet MS"/>
              </a:rPr>
              <a:t>                  Levels of vulnerability of client group</a:t>
            </a: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pPr marL="1828800" indent="457200"/>
            <a:endParaRPr lang="en-GB" sz="1100" spc="15" dirty="0">
              <a:solidFill>
                <a:srgbClr val="686B6F"/>
              </a:solidFill>
              <a:latin typeface="Trebuchet MS"/>
            </a:endParaRPr>
          </a:p>
          <a:p>
            <a:endParaRPr lang="en-GB" sz="1100" spc="15" dirty="0">
              <a:solidFill>
                <a:srgbClr val="686B6F"/>
              </a:solidFill>
              <a:latin typeface="Trebuchet MS"/>
            </a:endParaRPr>
          </a:p>
        </p:txBody>
      </p:sp>
      <p:sp>
        <p:nvSpPr>
          <p:cNvPr id="9" name="TextBox 8">
            <a:extLst>
              <a:ext uri="{FF2B5EF4-FFF2-40B4-BE49-F238E27FC236}">
                <a16:creationId xmlns:a16="http://schemas.microsoft.com/office/drawing/2014/main" id="{8E852926-AADF-198E-469F-A4F7EAF67058}"/>
              </a:ext>
            </a:extLst>
          </p:cNvPr>
          <p:cNvSpPr txBox="1"/>
          <p:nvPr/>
        </p:nvSpPr>
        <p:spPr>
          <a:xfrm>
            <a:off x="3864707" y="3751427"/>
            <a:ext cx="6172200" cy="3139321"/>
          </a:xfrm>
          <a:prstGeom prst="rect">
            <a:avLst/>
          </a:prstGeom>
          <a:noFill/>
        </p:spPr>
        <p:txBody>
          <a:bodyPr wrap="square" rtlCol="0">
            <a:spAutoFit/>
          </a:bodyPr>
          <a:lstStyle/>
          <a:p>
            <a:r>
              <a:rPr lang="en-GB" sz="1100" spc="15" dirty="0">
                <a:solidFill>
                  <a:srgbClr val="686B6F"/>
                </a:solidFill>
                <a:latin typeface="Trebuchet MS"/>
              </a:rPr>
              <a:t>Experience		       	       Team Working</a:t>
            </a:r>
          </a:p>
          <a:p>
            <a:r>
              <a:rPr lang="en-GB" sz="1100" spc="15" dirty="0">
                <a:solidFill>
                  <a:srgbClr val="686B6F"/>
                </a:solidFill>
                <a:latin typeface="Trebuchet MS"/>
              </a:rPr>
              <a:t>			       Working with vulnerable people</a:t>
            </a:r>
          </a:p>
          <a:p>
            <a:r>
              <a:rPr lang="en-GB" sz="1100" spc="15" dirty="0">
                <a:solidFill>
                  <a:srgbClr val="686B6F"/>
                </a:solidFill>
                <a:latin typeface="Trebuchet MS"/>
              </a:rPr>
              <a:t>			       Working with addiction issues</a:t>
            </a:r>
          </a:p>
          <a:p>
            <a:r>
              <a:rPr lang="en-GB" sz="1100" spc="15" dirty="0">
                <a:solidFill>
                  <a:srgbClr val="686B6F"/>
                </a:solidFill>
                <a:latin typeface="Trebuchet MS"/>
              </a:rPr>
              <a:t>			       Working with challenging behaviour</a:t>
            </a:r>
          </a:p>
          <a:p>
            <a:r>
              <a:rPr lang="en-GB" sz="1100" spc="15" dirty="0">
                <a:solidFill>
                  <a:srgbClr val="686B6F"/>
                </a:solidFill>
                <a:latin typeface="Trebuchet MS"/>
              </a:rPr>
              <a:t>			       Key working</a:t>
            </a:r>
          </a:p>
          <a:p>
            <a:endParaRPr lang="en-GB" sz="1100" spc="15" dirty="0">
              <a:solidFill>
                <a:srgbClr val="686B6F"/>
              </a:solidFill>
              <a:latin typeface="Trebuchet MS"/>
            </a:endParaRPr>
          </a:p>
          <a:p>
            <a:r>
              <a:rPr lang="en-GB" sz="1100" spc="15" dirty="0">
                <a:solidFill>
                  <a:srgbClr val="686B6F"/>
                </a:solidFill>
                <a:latin typeface="Trebuchet MS"/>
              </a:rPr>
              <a:t>Skills / Abilities		       Effective written and verbal communication</a:t>
            </a:r>
          </a:p>
          <a:p>
            <a:r>
              <a:rPr lang="en-GB" sz="1100" spc="15" dirty="0">
                <a:solidFill>
                  <a:srgbClr val="686B6F"/>
                </a:solidFill>
                <a:latin typeface="Trebuchet MS"/>
              </a:rPr>
              <a:t>			       Appropriate assertiveness</a:t>
            </a:r>
          </a:p>
          <a:p>
            <a:r>
              <a:rPr lang="en-GB" sz="1100" spc="15" dirty="0">
                <a:solidFill>
                  <a:srgbClr val="686B6F"/>
                </a:solidFill>
                <a:latin typeface="Trebuchet MS"/>
              </a:rPr>
              <a:t>			       Ability to work under pressure</a:t>
            </a:r>
          </a:p>
          <a:p>
            <a:r>
              <a:rPr lang="en-GB" sz="1100" spc="15" dirty="0">
                <a:solidFill>
                  <a:srgbClr val="686B6F"/>
                </a:solidFill>
                <a:latin typeface="Trebuchet MS"/>
              </a:rPr>
              <a:t>			       Ability to develop and sustain relationships</a:t>
            </a:r>
          </a:p>
          <a:p>
            <a:r>
              <a:rPr lang="en-GB" sz="1100" spc="15" dirty="0">
                <a:solidFill>
                  <a:srgbClr val="686B6F"/>
                </a:solidFill>
                <a:latin typeface="Trebuchet MS"/>
              </a:rPr>
              <a:t>			       Ability to motivate people using process</a:t>
            </a:r>
          </a:p>
          <a:p>
            <a:r>
              <a:rPr lang="en-GB" sz="1100" spc="15" dirty="0">
                <a:solidFill>
                  <a:srgbClr val="686B6F"/>
                </a:solidFill>
                <a:latin typeface="Trebuchet MS"/>
              </a:rPr>
              <a:t>			       Computer literacy</a:t>
            </a:r>
          </a:p>
          <a:p>
            <a:endParaRPr lang="en-GB" sz="1100" spc="15" dirty="0">
              <a:solidFill>
                <a:srgbClr val="686B6F"/>
              </a:solidFill>
              <a:latin typeface="Trebuchet MS"/>
            </a:endParaRPr>
          </a:p>
          <a:p>
            <a:r>
              <a:rPr lang="en-GB" sz="1100" spc="15" dirty="0">
                <a:solidFill>
                  <a:srgbClr val="686B6F"/>
                </a:solidFill>
                <a:latin typeface="Trebuchet MS"/>
              </a:rPr>
              <a:t>Personal Qualities		       Personal values consistent with social care</a:t>
            </a:r>
          </a:p>
          <a:p>
            <a:r>
              <a:rPr lang="en-GB" sz="1100" spc="15" dirty="0">
                <a:solidFill>
                  <a:srgbClr val="686B6F"/>
                </a:solidFill>
                <a:latin typeface="Trebuchet MS"/>
              </a:rPr>
              <a:t>			       Flexible, adaptable and reliable</a:t>
            </a:r>
          </a:p>
          <a:p>
            <a:r>
              <a:rPr lang="en-GB" sz="1100" spc="15" dirty="0">
                <a:solidFill>
                  <a:srgbClr val="686B6F"/>
                </a:solidFill>
                <a:latin typeface="Trebuchet MS"/>
              </a:rPr>
              <a:t>			       Friendly, calm and personable</a:t>
            </a:r>
          </a:p>
          <a:p>
            <a:r>
              <a:rPr lang="en-GB" sz="1100" spc="15" dirty="0">
                <a:solidFill>
                  <a:srgbClr val="686B6F"/>
                </a:solidFill>
                <a:latin typeface="Trebuchet MS"/>
              </a:rPr>
              <a:t>			       Patient, resilient and tolerant</a:t>
            </a:r>
          </a:p>
          <a:p>
            <a:r>
              <a:rPr lang="en-GB" sz="1100" spc="15" dirty="0">
                <a:solidFill>
                  <a:srgbClr val="686B6F"/>
                </a:solidFill>
                <a:latin typeface="Trebuchet MS"/>
              </a:rPr>
              <a:t>			       Sense of humour</a:t>
            </a:r>
          </a:p>
        </p:txBody>
      </p:sp>
    </p:spTree>
    <p:extLst>
      <p:ext uri="{BB962C8B-B14F-4D97-AF65-F5344CB8AC3E}">
        <p14:creationId xmlns:p14="http://schemas.microsoft.com/office/powerpoint/2010/main" val="2221340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95996" y="3351483"/>
            <a:ext cx="3700007" cy="84798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pic>
          <p:nvPicPr>
            <p:cNvPr id="4" name="object 4"/>
            <p:cNvPicPr/>
            <p:nvPr/>
          </p:nvPicPr>
          <p:blipFill>
            <a:blip r:embed="rId3" cstate="print"/>
            <a:stretch>
              <a:fillRect/>
            </a:stretch>
          </p:blipFill>
          <p:spPr>
            <a:xfrm>
              <a:off x="540004" y="12"/>
              <a:ext cx="10151999" cy="7559992"/>
            </a:xfrm>
            <a:prstGeom prst="rect">
              <a:avLst/>
            </a:prstGeom>
          </p:spPr>
        </p:pic>
        <p:sp>
          <p:nvSpPr>
            <p:cNvPr id="5" name="object 5"/>
            <p:cNvSpPr/>
            <p:nvPr/>
          </p:nvSpPr>
          <p:spPr>
            <a:xfrm>
              <a:off x="0" y="2890"/>
              <a:ext cx="5833110" cy="7556500"/>
            </a:xfrm>
            <a:custGeom>
              <a:avLst/>
              <a:gdLst/>
              <a:ahLst/>
              <a:cxnLst/>
              <a:rect l="l" t="t" r="r" b="b"/>
              <a:pathLst>
                <a:path w="5833110" h="7556500">
                  <a:moveTo>
                    <a:pt x="127031" y="0"/>
                  </a:moveTo>
                  <a:lnTo>
                    <a:pt x="36169" y="0"/>
                  </a:lnTo>
                  <a:lnTo>
                    <a:pt x="0" y="12699"/>
                  </a:lnTo>
                  <a:lnTo>
                    <a:pt x="0" y="5791199"/>
                  </a:lnTo>
                  <a:lnTo>
                    <a:pt x="12547" y="5803899"/>
                  </a:lnTo>
                  <a:lnTo>
                    <a:pt x="78306" y="5880099"/>
                  </a:lnTo>
                  <a:lnTo>
                    <a:pt x="144916" y="5956299"/>
                  </a:lnTo>
                  <a:lnTo>
                    <a:pt x="212348" y="6032499"/>
                  </a:lnTo>
                  <a:lnTo>
                    <a:pt x="314974" y="6146799"/>
                  </a:lnTo>
                  <a:lnTo>
                    <a:pt x="419283" y="6261099"/>
                  </a:lnTo>
                  <a:lnTo>
                    <a:pt x="454410" y="6286499"/>
                  </a:lnTo>
                  <a:lnTo>
                    <a:pt x="525178" y="6362699"/>
                  </a:lnTo>
                  <a:lnTo>
                    <a:pt x="668666" y="6515100"/>
                  </a:lnTo>
                  <a:lnTo>
                    <a:pt x="704067" y="6540500"/>
                  </a:lnTo>
                  <a:lnTo>
                    <a:pt x="811001" y="6654800"/>
                  </a:lnTo>
                  <a:lnTo>
                    <a:pt x="846905" y="6680200"/>
                  </a:lnTo>
                  <a:lnTo>
                    <a:pt x="955458" y="6794500"/>
                  </a:lnTo>
                  <a:lnTo>
                    <a:pt x="991938" y="6819900"/>
                  </a:lnTo>
                  <a:lnTo>
                    <a:pt x="1065367" y="6896100"/>
                  </a:lnTo>
                  <a:lnTo>
                    <a:pt x="1102327" y="6921500"/>
                  </a:lnTo>
                  <a:lnTo>
                    <a:pt x="1176756" y="6997700"/>
                  </a:lnTo>
                  <a:lnTo>
                    <a:pt x="1214235" y="7023100"/>
                  </a:lnTo>
                  <a:lnTo>
                    <a:pt x="1251896" y="7061200"/>
                  </a:lnTo>
                  <a:lnTo>
                    <a:pt x="1289744" y="7086600"/>
                  </a:lnTo>
                  <a:lnTo>
                    <a:pt x="1327784" y="7124700"/>
                  </a:lnTo>
                  <a:lnTo>
                    <a:pt x="1366020" y="7150100"/>
                  </a:lnTo>
                  <a:lnTo>
                    <a:pt x="1404456" y="7188200"/>
                  </a:lnTo>
                  <a:lnTo>
                    <a:pt x="1443097" y="7213600"/>
                  </a:lnTo>
                  <a:lnTo>
                    <a:pt x="1481947" y="7251700"/>
                  </a:lnTo>
                  <a:lnTo>
                    <a:pt x="1521012" y="7277100"/>
                  </a:lnTo>
                  <a:lnTo>
                    <a:pt x="1560295" y="7315200"/>
                  </a:lnTo>
                  <a:lnTo>
                    <a:pt x="1600018" y="7340600"/>
                  </a:lnTo>
                  <a:lnTo>
                    <a:pt x="1640455" y="7366000"/>
                  </a:lnTo>
                  <a:lnTo>
                    <a:pt x="1681591" y="7391400"/>
                  </a:lnTo>
                  <a:lnTo>
                    <a:pt x="1723407" y="7416800"/>
                  </a:lnTo>
                  <a:lnTo>
                    <a:pt x="1809010" y="7467600"/>
                  </a:lnTo>
                  <a:lnTo>
                    <a:pt x="1897124" y="7493000"/>
                  </a:lnTo>
                  <a:lnTo>
                    <a:pt x="1942079" y="7518400"/>
                  </a:lnTo>
                  <a:lnTo>
                    <a:pt x="2033697" y="7543800"/>
                  </a:lnTo>
                  <a:lnTo>
                    <a:pt x="2080325" y="7543800"/>
                  </a:lnTo>
                  <a:lnTo>
                    <a:pt x="2127477" y="7556500"/>
                  </a:lnTo>
                  <a:lnTo>
                    <a:pt x="2420382" y="7556500"/>
                  </a:lnTo>
                  <a:lnTo>
                    <a:pt x="2671629" y="7493000"/>
                  </a:lnTo>
                  <a:lnTo>
                    <a:pt x="2719819" y="7467600"/>
                  </a:lnTo>
                  <a:lnTo>
                    <a:pt x="2767078" y="7454900"/>
                  </a:lnTo>
                  <a:lnTo>
                    <a:pt x="2813413" y="7429500"/>
                  </a:lnTo>
                  <a:lnTo>
                    <a:pt x="2858830" y="7404100"/>
                  </a:lnTo>
                  <a:lnTo>
                    <a:pt x="2903336" y="7378700"/>
                  </a:lnTo>
                  <a:lnTo>
                    <a:pt x="2946938" y="7353300"/>
                  </a:lnTo>
                  <a:lnTo>
                    <a:pt x="2989643" y="7327900"/>
                  </a:lnTo>
                  <a:lnTo>
                    <a:pt x="3031458" y="7302500"/>
                  </a:lnTo>
                  <a:lnTo>
                    <a:pt x="3072389" y="7264400"/>
                  </a:lnTo>
                  <a:lnTo>
                    <a:pt x="3112443" y="7239000"/>
                  </a:lnTo>
                  <a:lnTo>
                    <a:pt x="3151627" y="7200900"/>
                  </a:lnTo>
                  <a:lnTo>
                    <a:pt x="3189947" y="7175500"/>
                  </a:lnTo>
                  <a:lnTo>
                    <a:pt x="3227411" y="7137400"/>
                  </a:lnTo>
                  <a:lnTo>
                    <a:pt x="3335315" y="7023100"/>
                  </a:lnTo>
                  <a:lnTo>
                    <a:pt x="3371210" y="6997700"/>
                  </a:lnTo>
                  <a:lnTo>
                    <a:pt x="3514124" y="6845300"/>
                  </a:lnTo>
                  <a:lnTo>
                    <a:pt x="3549629" y="6819900"/>
                  </a:lnTo>
                  <a:lnTo>
                    <a:pt x="3690411" y="6667500"/>
                  </a:lnTo>
                  <a:lnTo>
                    <a:pt x="3794379" y="6553200"/>
                  </a:lnTo>
                  <a:lnTo>
                    <a:pt x="3828665" y="6527800"/>
                  </a:lnTo>
                  <a:lnTo>
                    <a:pt x="3896616" y="6451599"/>
                  </a:lnTo>
                  <a:lnTo>
                    <a:pt x="3963661" y="6375399"/>
                  </a:lnTo>
                  <a:lnTo>
                    <a:pt x="4062948" y="6261099"/>
                  </a:lnTo>
                  <a:lnTo>
                    <a:pt x="4128311" y="6184899"/>
                  </a:lnTo>
                  <a:lnTo>
                    <a:pt x="4160698" y="6146799"/>
                  </a:lnTo>
                  <a:lnTo>
                    <a:pt x="4192883" y="6095999"/>
                  </a:lnTo>
                  <a:lnTo>
                    <a:pt x="4256638" y="6019799"/>
                  </a:lnTo>
                  <a:lnTo>
                    <a:pt x="4319554" y="5943599"/>
                  </a:lnTo>
                  <a:lnTo>
                    <a:pt x="4381607" y="5867399"/>
                  </a:lnTo>
                  <a:lnTo>
                    <a:pt x="4442772" y="5791199"/>
                  </a:lnTo>
                  <a:lnTo>
                    <a:pt x="4473015" y="5740399"/>
                  </a:lnTo>
                  <a:lnTo>
                    <a:pt x="4532805" y="5664199"/>
                  </a:lnTo>
                  <a:lnTo>
                    <a:pt x="4562346" y="5626099"/>
                  </a:lnTo>
                  <a:lnTo>
                    <a:pt x="4591648" y="5587999"/>
                  </a:lnTo>
                  <a:lnTo>
                    <a:pt x="4620707" y="5537199"/>
                  </a:lnTo>
                  <a:lnTo>
                    <a:pt x="4649521" y="5499099"/>
                  </a:lnTo>
                  <a:lnTo>
                    <a:pt x="4678087" y="5460999"/>
                  </a:lnTo>
                  <a:lnTo>
                    <a:pt x="4706400" y="5422899"/>
                  </a:lnTo>
                  <a:lnTo>
                    <a:pt x="4734460" y="5372099"/>
                  </a:lnTo>
                  <a:lnTo>
                    <a:pt x="4762262" y="5333999"/>
                  </a:lnTo>
                  <a:lnTo>
                    <a:pt x="4789804" y="5295899"/>
                  </a:lnTo>
                  <a:lnTo>
                    <a:pt x="4817082" y="5257799"/>
                  </a:lnTo>
                  <a:lnTo>
                    <a:pt x="4844094" y="5206999"/>
                  </a:lnTo>
                  <a:lnTo>
                    <a:pt x="4870836" y="5168899"/>
                  </a:lnTo>
                  <a:lnTo>
                    <a:pt x="4897307" y="5130799"/>
                  </a:lnTo>
                  <a:lnTo>
                    <a:pt x="4923502" y="5079999"/>
                  </a:lnTo>
                  <a:lnTo>
                    <a:pt x="4949419" y="5041899"/>
                  </a:lnTo>
                  <a:lnTo>
                    <a:pt x="4975055" y="5003799"/>
                  </a:lnTo>
                  <a:lnTo>
                    <a:pt x="5000407" y="4952999"/>
                  </a:lnTo>
                  <a:lnTo>
                    <a:pt x="5025472" y="4914899"/>
                  </a:lnTo>
                  <a:lnTo>
                    <a:pt x="5050246" y="4864099"/>
                  </a:lnTo>
                  <a:lnTo>
                    <a:pt x="5074728" y="4825999"/>
                  </a:lnTo>
                  <a:lnTo>
                    <a:pt x="5098913" y="4787899"/>
                  </a:lnTo>
                  <a:lnTo>
                    <a:pt x="5122800" y="4737099"/>
                  </a:lnTo>
                  <a:lnTo>
                    <a:pt x="5146385" y="4698999"/>
                  </a:lnTo>
                  <a:lnTo>
                    <a:pt x="5169665" y="4648199"/>
                  </a:lnTo>
                  <a:lnTo>
                    <a:pt x="5192637" y="4610099"/>
                  </a:lnTo>
                  <a:lnTo>
                    <a:pt x="5215298" y="4559299"/>
                  </a:lnTo>
                  <a:lnTo>
                    <a:pt x="5237645" y="4521199"/>
                  </a:lnTo>
                  <a:lnTo>
                    <a:pt x="5259676" y="4470399"/>
                  </a:lnTo>
                  <a:lnTo>
                    <a:pt x="5281387" y="4419599"/>
                  </a:lnTo>
                  <a:lnTo>
                    <a:pt x="5302775" y="4381499"/>
                  </a:lnTo>
                  <a:lnTo>
                    <a:pt x="5323837" y="4330699"/>
                  </a:lnTo>
                  <a:lnTo>
                    <a:pt x="5344571" y="4292599"/>
                  </a:lnTo>
                  <a:lnTo>
                    <a:pt x="5364974" y="4241799"/>
                  </a:lnTo>
                  <a:lnTo>
                    <a:pt x="5385041" y="4190999"/>
                  </a:lnTo>
                  <a:lnTo>
                    <a:pt x="5404771" y="4152899"/>
                  </a:lnTo>
                  <a:lnTo>
                    <a:pt x="5424161" y="4102099"/>
                  </a:lnTo>
                  <a:lnTo>
                    <a:pt x="5443207" y="4063999"/>
                  </a:lnTo>
                  <a:lnTo>
                    <a:pt x="5461907" y="4013199"/>
                  </a:lnTo>
                  <a:lnTo>
                    <a:pt x="5480257" y="3962399"/>
                  </a:lnTo>
                  <a:lnTo>
                    <a:pt x="5498255" y="3911599"/>
                  </a:lnTo>
                  <a:lnTo>
                    <a:pt x="5515898" y="3873499"/>
                  </a:lnTo>
                  <a:lnTo>
                    <a:pt x="5533182" y="3822699"/>
                  </a:lnTo>
                  <a:lnTo>
                    <a:pt x="5550105" y="3771899"/>
                  </a:lnTo>
                  <a:lnTo>
                    <a:pt x="5566664" y="3721099"/>
                  </a:lnTo>
                  <a:lnTo>
                    <a:pt x="5582855" y="3682999"/>
                  </a:lnTo>
                  <a:lnTo>
                    <a:pt x="5598677" y="3632199"/>
                  </a:lnTo>
                  <a:lnTo>
                    <a:pt x="5614125" y="3581399"/>
                  </a:lnTo>
                  <a:lnTo>
                    <a:pt x="5629197" y="3530599"/>
                  </a:lnTo>
                  <a:lnTo>
                    <a:pt x="5643946" y="3479799"/>
                  </a:lnTo>
                  <a:lnTo>
                    <a:pt x="5658188" y="3428999"/>
                  </a:lnTo>
                  <a:lnTo>
                    <a:pt x="5671916" y="3378199"/>
                  </a:lnTo>
                  <a:lnTo>
                    <a:pt x="5685126" y="3327399"/>
                  </a:lnTo>
                  <a:lnTo>
                    <a:pt x="5697811" y="3289299"/>
                  </a:lnTo>
                  <a:lnTo>
                    <a:pt x="5709966" y="3238499"/>
                  </a:lnTo>
                  <a:lnTo>
                    <a:pt x="5721585" y="3187699"/>
                  </a:lnTo>
                  <a:lnTo>
                    <a:pt x="5732663" y="3136899"/>
                  </a:lnTo>
                  <a:lnTo>
                    <a:pt x="5743194" y="3086099"/>
                  </a:lnTo>
                  <a:lnTo>
                    <a:pt x="5753172" y="3035299"/>
                  </a:lnTo>
                  <a:lnTo>
                    <a:pt x="5762592" y="2984499"/>
                  </a:lnTo>
                  <a:lnTo>
                    <a:pt x="5771448" y="2933699"/>
                  </a:lnTo>
                  <a:lnTo>
                    <a:pt x="5779734" y="2882899"/>
                  </a:lnTo>
                  <a:lnTo>
                    <a:pt x="5787445" y="2844799"/>
                  </a:lnTo>
                  <a:lnTo>
                    <a:pt x="5794575" y="2793999"/>
                  </a:lnTo>
                  <a:lnTo>
                    <a:pt x="5801118" y="2743199"/>
                  </a:lnTo>
                  <a:lnTo>
                    <a:pt x="5807069" y="2692399"/>
                  </a:lnTo>
                  <a:lnTo>
                    <a:pt x="5812422" y="2641599"/>
                  </a:lnTo>
                  <a:lnTo>
                    <a:pt x="5817172" y="2590799"/>
                  </a:lnTo>
                  <a:lnTo>
                    <a:pt x="5821312" y="2539999"/>
                  </a:lnTo>
                  <a:lnTo>
                    <a:pt x="5824837" y="2489199"/>
                  </a:lnTo>
                  <a:lnTo>
                    <a:pt x="5827742" y="2438399"/>
                  </a:lnTo>
                  <a:lnTo>
                    <a:pt x="5830021" y="2387599"/>
                  </a:lnTo>
                  <a:lnTo>
                    <a:pt x="5831668" y="2349499"/>
                  </a:lnTo>
                  <a:lnTo>
                    <a:pt x="5832678" y="2298699"/>
                  </a:lnTo>
                  <a:lnTo>
                    <a:pt x="5833044" y="2247899"/>
                  </a:lnTo>
                  <a:lnTo>
                    <a:pt x="5832762" y="2197099"/>
                  </a:lnTo>
                  <a:lnTo>
                    <a:pt x="5831825" y="2146299"/>
                  </a:lnTo>
                  <a:lnTo>
                    <a:pt x="5830228" y="2095499"/>
                  </a:lnTo>
                  <a:lnTo>
                    <a:pt x="5827965" y="2044699"/>
                  </a:lnTo>
                  <a:lnTo>
                    <a:pt x="5825031" y="1993899"/>
                  </a:lnTo>
                  <a:lnTo>
                    <a:pt x="5821420" y="1943099"/>
                  </a:lnTo>
                  <a:lnTo>
                    <a:pt x="5817127" y="1904999"/>
                  </a:lnTo>
                  <a:lnTo>
                    <a:pt x="5812145" y="1854199"/>
                  </a:lnTo>
                  <a:lnTo>
                    <a:pt x="5806469" y="1803399"/>
                  </a:lnTo>
                  <a:lnTo>
                    <a:pt x="5800093" y="1752599"/>
                  </a:lnTo>
                  <a:lnTo>
                    <a:pt x="5793012" y="1701799"/>
                  </a:lnTo>
                  <a:lnTo>
                    <a:pt x="5785221" y="1650999"/>
                  </a:lnTo>
                  <a:lnTo>
                    <a:pt x="5776712" y="1600199"/>
                  </a:lnTo>
                  <a:lnTo>
                    <a:pt x="5767482" y="1549399"/>
                  </a:lnTo>
                  <a:lnTo>
                    <a:pt x="5760013" y="1511299"/>
                  </a:lnTo>
                  <a:lnTo>
                    <a:pt x="2083725" y="1511299"/>
                  </a:lnTo>
                  <a:lnTo>
                    <a:pt x="2069425" y="1498599"/>
                  </a:lnTo>
                  <a:lnTo>
                    <a:pt x="2058775" y="1485899"/>
                  </a:lnTo>
                  <a:lnTo>
                    <a:pt x="2051312" y="1485899"/>
                  </a:lnTo>
                  <a:lnTo>
                    <a:pt x="2046578" y="1473199"/>
                  </a:lnTo>
                  <a:lnTo>
                    <a:pt x="2029557" y="1447799"/>
                  </a:lnTo>
                  <a:lnTo>
                    <a:pt x="2012955" y="1422399"/>
                  </a:lnTo>
                  <a:lnTo>
                    <a:pt x="1996486" y="1384299"/>
                  </a:lnTo>
                  <a:lnTo>
                    <a:pt x="1979865" y="1358899"/>
                  </a:lnTo>
                  <a:lnTo>
                    <a:pt x="1954180" y="1320799"/>
                  </a:lnTo>
                  <a:lnTo>
                    <a:pt x="1927996" y="1269999"/>
                  </a:lnTo>
                  <a:lnTo>
                    <a:pt x="1901306" y="1231899"/>
                  </a:lnTo>
                  <a:lnTo>
                    <a:pt x="1874101" y="1181099"/>
                  </a:lnTo>
                  <a:lnTo>
                    <a:pt x="1846374" y="1142999"/>
                  </a:lnTo>
                  <a:lnTo>
                    <a:pt x="1818119" y="1104899"/>
                  </a:lnTo>
                  <a:lnTo>
                    <a:pt x="1789328" y="1054099"/>
                  </a:lnTo>
                  <a:lnTo>
                    <a:pt x="1759993" y="1015999"/>
                  </a:lnTo>
                  <a:lnTo>
                    <a:pt x="1730108" y="977899"/>
                  </a:lnTo>
                  <a:lnTo>
                    <a:pt x="1699664" y="939799"/>
                  </a:lnTo>
                  <a:lnTo>
                    <a:pt x="1668655" y="901699"/>
                  </a:lnTo>
                  <a:lnTo>
                    <a:pt x="1637074" y="863599"/>
                  </a:lnTo>
                  <a:lnTo>
                    <a:pt x="1604913" y="825499"/>
                  </a:lnTo>
                  <a:lnTo>
                    <a:pt x="1572164" y="787399"/>
                  </a:lnTo>
                  <a:lnTo>
                    <a:pt x="1538821" y="749299"/>
                  </a:lnTo>
                  <a:lnTo>
                    <a:pt x="1504876" y="711199"/>
                  </a:lnTo>
                  <a:lnTo>
                    <a:pt x="1470321" y="673099"/>
                  </a:lnTo>
                  <a:lnTo>
                    <a:pt x="1435151" y="647699"/>
                  </a:lnTo>
                  <a:lnTo>
                    <a:pt x="1399356" y="609599"/>
                  </a:lnTo>
                  <a:lnTo>
                    <a:pt x="1362931" y="571499"/>
                  </a:lnTo>
                  <a:lnTo>
                    <a:pt x="1325866" y="546099"/>
                  </a:lnTo>
                  <a:lnTo>
                    <a:pt x="1288157" y="507999"/>
                  </a:lnTo>
                  <a:lnTo>
                    <a:pt x="1249794" y="482599"/>
                  </a:lnTo>
                  <a:lnTo>
                    <a:pt x="1210771" y="444499"/>
                  </a:lnTo>
                  <a:lnTo>
                    <a:pt x="1171080" y="419099"/>
                  </a:lnTo>
                  <a:lnTo>
                    <a:pt x="1130714" y="393699"/>
                  </a:lnTo>
                  <a:lnTo>
                    <a:pt x="1089666" y="355599"/>
                  </a:lnTo>
                  <a:lnTo>
                    <a:pt x="1005494" y="304799"/>
                  </a:lnTo>
                  <a:lnTo>
                    <a:pt x="918505" y="253999"/>
                  </a:lnTo>
                  <a:lnTo>
                    <a:pt x="828641" y="203199"/>
                  </a:lnTo>
                  <a:lnTo>
                    <a:pt x="782612" y="177799"/>
                  </a:lnTo>
                  <a:lnTo>
                    <a:pt x="735843" y="165099"/>
                  </a:lnTo>
                  <a:lnTo>
                    <a:pt x="640802" y="114299"/>
                  </a:lnTo>
                  <a:lnTo>
                    <a:pt x="546047" y="88899"/>
                  </a:lnTo>
                  <a:lnTo>
                    <a:pt x="498842" y="63499"/>
                  </a:lnTo>
                  <a:lnTo>
                    <a:pt x="404841" y="38099"/>
                  </a:lnTo>
                  <a:lnTo>
                    <a:pt x="358070" y="38099"/>
                  </a:lnTo>
                  <a:lnTo>
                    <a:pt x="265053" y="12699"/>
                  </a:lnTo>
                  <a:lnTo>
                    <a:pt x="172821" y="12699"/>
                  </a:lnTo>
                  <a:lnTo>
                    <a:pt x="127031" y="0"/>
                  </a:lnTo>
                  <a:close/>
                </a:path>
                <a:path w="5833110" h="7556500">
                  <a:moveTo>
                    <a:pt x="4484525" y="38099"/>
                  </a:moveTo>
                  <a:lnTo>
                    <a:pt x="3949429" y="38099"/>
                  </a:lnTo>
                  <a:lnTo>
                    <a:pt x="3624382" y="126999"/>
                  </a:lnTo>
                  <a:lnTo>
                    <a:pt x="3534015" y="177799"/>
                  </a:lnTo>
                  <a:lnTo>
                    <a:pt x="3489273" y="190499"/>
                  </a:lnTo>
                  <a:lnTo>
                    <a:pt x="3313365" y="292099"/>
                  </a:lnTo>
                  <a:lnTo>
                    <a:pt x="3229645" y="342899"/>
                  </a:lnTo>
                  <a:lnTo>
                    <a:pt x="3188366" y="380999"/>
                  </a:lnTo>
                  <a:lnTo>
                    <a:pt x="3106980" y="431799"/>
                  </a:lnTo>
                  <a:lnTo>
                    <a:pt x="3066876" y="469899"/>
                  </a:lnTo>
                  <a:lnTo>
                    <a:pt x="2987857" y="520699"/>
                  </a:lnTo>
                  <a:lnTo>
                    <a:pt x="2948946" y="558799"/>
                  </a:lnTo>
                  <a:lnTo>
                    <a:pt x="2910437" y="584199"/>
                  </a:lnTo>
                  <a:lnTo>
                    <a:pt x="2872330" y="622299"/>
                  </a:lnTo>
                  <a:lnTo>
                    <a:pt x="2834629" y="647699"/>
                  </a:lnTo>
                  <a:lnTo>
                    <a:pt x="2797334" y="685799"/>
                  </a:lnTo>
                  <a:lnTo>
                    <a:pt x="2760449" y="711199"/>
                  </a:lnTo>
                  <a:lnTo>
                    <a:pt x="2723975" y="749299"/>
                  </a:lnTo>
                  <a:lnTo>
                    <a:pt x="2687913" y="774699"/>
                  </a:lnTo>
                  <a:lnTo>
                    <a:pt x="2652266" y="812799"/>
                  </a:lnTo>
                  <a:lnTo>
                    <a:pt x="2617036" y="850899"/>
                  </a:lnTo>
                  <a:lnTo>
                    <a:pt x="2582225" y="888999"/>
                  </a:lnTo>
                  <a:lnTo>
                    <a:pt x="2547833" y="914399"/>
                  </a:lnTo>
                  <a:lnTo>
                    <a:pt x="2513865" y="952499"/>
                  </a:lnTo>
                  <a:lnTo>
                    <a:pt x="2480320" y="990599"/>
                  </a:lnTo>
                  <a:lnTo>
                    <a:pt x="2447202" y="1028699"/>
                  </a:lnTo>
                  <a:lnTo>
                    <a:pt x="2414512" y="1066799"/>
                  </a:lnTo>
                  <a:lnTo>
                    <a:pt x="2382252" y="1104899"/>
                  </a:lnTo>
                  <a:lnTo>
                    <a:pt x="2350424" y="1142999"/>
                  </a:lnTo>
                  <a:lnTo>
                    <a:pt x="2319030" y="1181099"/>
                  </a:lnTo>
                  <a:lnTo>
                    <a:pt x="2288071" y="1219199"/>
                  </a:lnTo>
                  <a:lnTo>
                    <a:pt x="2257551" y="1257299"/>
                  </a:lnTo>
                  <a:lnTo>
                    <a:pt x="2227469" y="1295399"/>
                  </a:lnTo>
                  <a:lnTo>
                    <a:pt x="2197830" y="1346199"/>
                  </a:lnTo>
                  <a:lnTo>
                    <a:pt x="2168634" y="1384299"/>
                  </a:lnTo>
                  <a:lnTo>
                    <a:pt x="2139883" y="1422399"/>
                  </a:lnTo>
                  <a:lnTo>
                    <a:pt x="2111580" y="1460499"/>
                  </a:lnTo>
                  <a:lnTo>
                    <a:pt x="2083725" y="1511299"/>
                  </a:lnTo>
                  <a:lnTo>
                    <a:pt x="5760013" y="1511299"/>
                  </a:lnTo>
                  <a:lnTo>
                    <a:pt x="5757523" y="1498599"/>
                  </a:lnTo>
                  <a:lnTo>
                    <a:pt x="5746831" y="1460499"/>
                  </a:lnTo>
                  <a:lnTo>
                    <a:pt x="5735400" y="1409699"/>
                  </a:lnTo>
                  <a:lnTo>
                    <a:pt x="5723224" y="1358899"/>
                  </a:lnTo>
                  <a:lnTo>
                    <a:pt x="5710298" y="1308099"/>
                  </a:lnTo>
                  <a:lnTo>
                    <a:pt x="5696615" y="1257299"/>
                  </a:lnTo>
                  <a:lnTo>
                    <a:pt x="5682171" y="1206499"/>
                  </a:lnTo>
                  <a:lnTo>
                    <a:pt x="5666959" y="1155699"/>
                  </a:lnTo>
                  <a:lnTo>
                    <a:pt x="5650974" y="1104899"/>
                  </a:lnTo>
                  <a:lnTo>
                    <a:pt x="5634210" y="1054099"/>
                  </a:lnTo>
                  <a:lnTo>
                    <a:pt x="5616662" y="1015999"/>
                  </a:lnTo>
                  <a:lnTo>
                    <a:pt x="5598096" y="965199"/>
                  </a:lnTo>
                  <a:lnTo>
                    <a:pt x="5578502" y="914399"/>
                  </a:lnTo>
                  <a:lnTo>
                    <a:pt x="5557873" y="863599"/>
                  </a:lnTo>
                  <a:lnTo>
                    <a:pt x="5536203" y="825499"/>
                  </a:lnTo>
                  <a:lnTo>
                    <a:pt x="5513487" y="774699"/>
                  </a:lnTo>
                  <a:lnTo>
                    <a:pt x="5489717" y="736599"/>
                  </a:lnTo>
                  <a:lnTo>
                    <a:pt x="5464887" y="685799"/>
                  </a:lnTo>
                  <a:lnTo>
                    <a:pt x="5438991" y="647699"/>
                  </a:lnTo>
                  <a:lnTo>
                    <a:pt x="5412023" y="609599"/>
                  </a:lnTo>
                  <a:lnTo>
                    <a:pt x="5383975" y="571499"/>
                  </a:lnTo>
                  <a:lnTo>
                    <a:pt x="5354842" y="533399"/>
                  </a:lnTo>
                  <a:lnTo>
                    <a:pt x="5324618" y="495299"/>
                  </a:lnTo>
                  <a:lnTo>
                    <a:pt x="5293295" y="457199"/>
                  </a:lnTo>
                  <a:lnTo>
                    <a:pt x="5260868" y="419099"/>
                  </a:lnTo>
                  <a:lnTo>
                    <a:pt x="5227331" y="393699"/>
                  </a:lnTo>
                  <a:lnTo>
                    <a:pt x="5192676" y="355599"/>
                  </a:lnTo>
                  <a:lnTo>
                    <a:pt x="5156897" y="330199"/>
                  </a:lnTo>
                  <a:lnTo>
                    <a:pt x="5119989" y="304799"/>
                  </a:lnTo>
                  <a:lnTo>
                    <a:pt x="5081944" y="266699"/>
                  </a:lnTo>
                  <a:lnTo>
                    <a:pt x="5042756" y="241299"/>
                  </a:lnTo>
                  <a:lnTo>
                    <a:pt x="5002420" y="215899"/>
                  </a:lnTo>
                  <a:lnTo>
                    <a:pt x="4960928" y="203199"/>
                  </a:lnTo>
                  <a:lnTo>
                    <a:pt x="4918275" y="177799"/>
                  </a:lnTo>
                  <a:lnTo>
                    <a:pt x="4874453" y="152399"/>
                  </a:lnTo>
                  <a:lnTo>
                    <a:pt x="4829457" y="139699"/>
                  </a:lnTo>
                  <a:lnTo>
                    <a:pt x="4783279" y="114299"/>
                  </a:lnTo>
                  <a:lnTo>
                    <a:pt x="4637599" y="76199"/>
                  </a:lnTo>
                  <a:lnTo>
                    <a:pt x="4484525" y="38099"/>
                  </a:lnTo>
                  <a:close/>
                </a:path>
                <a:path w="5833110" h="7556500">
                  <a:moveTo>
                    <a:pt x="4385260" y="25399"/>
                  </a:moveTo>
                  <a:lnTo>
                    <a:pt x="4044642" y="25399"/>
                  </a:lnTo>
                  <a:lnTo>
                    <a:pt x="3996912" y="38099"/>
                  </a:lnTo>
                  <a:lnTo>
                    <a:pt x="4434791" y="38099"/>
                  </a:lnTo>
                  <a:lnTo>
                    <a:pt x="4385260" y="25399"/>
                  </a:lnTo>
                  <a:close/>
                </a:path>
                <a:path w="5833110" h="7556500">
                  <a:moveTo>
                    <a:pt x="4237935" y="12699"/>
                  </a:moveTo>
                  <a:lnTo>
                    <a:pt x="4189265" y="12699"/>
                  </a:lnTo>
                  <a:lnTo>
                    <a:pt x="4140823" y="25399"/>
                  </a:lnTo>
                  <a:lnTo>
                    <a:pt x="4286827" y="25399"/>
                  </a:lnTo>
                  <a:lnTo>
                    <a:pt x="4237935" y="12699"/>
                  </a:lnTo>
                  <a:close/>
                </a:path>
              </a:pathLst>
            </a:custGeom>
            <a:solidFill>
              <a:srgbClr val="FFFFFF"/>
            </a:solidFill>
          </p:spPr>
          <p:txBody>
            <a:bodyPr wrap="square" lIns="0" tIns="0" rIns="0" bIns="0" rtlCol="0"/>
            <a:lstStyle/>
            <a:p>
              <a:endParaRPr/>
            </a:p>
          </p:txBody>
        </p:sp>
      </p:grpSp>
      <p:sp>
        <p:nvSpPr>
          <p:cNvPr id="6" name="object 6"/>
          <p:cNvSpPr txBox="1"/>
          <p:nvPr/>
        </p:nvSpPr>
        <p:spPr>
          <a:xfrm>
            <a:off x="959299" y="2744003"/>
            <a:ext cx="2248535" cy="1437509"/>
          </a:xfrm>
          <a:prstGeom prst="rect">
            <a:avLst/>
          </a:prstGeom>
        </p:spPr>
        <p:txBody>
          <a:bodyPr vert="horz" wrap="square" lIns="0" tIns="12700" rIns="0" bIns="0" rtlCol="0">
            <a:spAutoFit/>
          </a:bodyPr>
          <a:lstStyle/>
          <a:p>
            <a:pPr marL="12700" marR="5080">
              <a:lnSpc>
                <a:spcPct val="158300"/>
              </a:lnSpc>
              <a:spcBef>
                <a:spcPts val="100"/>
              </a:spcBef>
            </a:pPr>
            <a:r>
              <a:rPr sz="1000" spc="40" dirty="0">
                <a:solidFill>
                  <a:srgbClr val="1793CD"/>
                </a:solidFill>
                <a:latin typeface="Verdana"/>
                <a:cs typeface="Verdana"/>
              </a:rPr>
              <a:t>W</a:t>
            </a:r>
            <a:r>
              <a:rPr sz="1000" dirty="0">
                <a:solidFill>
                  <a:srgbClr val="1793CD"/>
                </a:solidFill>
                <a:latin typeface="Verdana"/>
                <a:cs typeface="Verdana"/>
              </a:rPr>
              <a:t>el</a:t>
            </a:r>
            <a:r>
              <a:rPr sz="1000" spc="-15" dirty="0">
                <a:solidFill>
                  <a:srgbClr val="1793CD"/>
                </a:solidFill>
                <a:latin typeface="Verdana"/>
                <a:cs typeface="Verdana"/>
              </a:rPr>
              <a:t>c</a:t>
            </a:r>
            <a:r>
              <a:rPr sz="1000" spc="-5" dirty="0">
                <a:solidFill>
                  <a:srgbClr val="1793CD"/>
                </a:solidFill>
                <a:latin typeface="Verdana"/>
                <a:cs typeface="Verdana"/>
              </a:rPr>
              <a:t>om</a:t>
            </a:r>
            <a:r>
              <a:rPr sz="1000"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f</a:t>
            </a:r>
            <a:r>
              <a:rPr sz="1000" spc="-40" dirty="0">
                <a:solidFill>
                  <a:srgbClr val="1793CD"/>
                </a:solidFill>
                <a:latin typeface="Verdana"/>
                <a:cs typeface="Verdana"/>
              </a:rPr>
              <a:t>r</a:t>
            </a:r>
            <a:r>
              <a:rPr sz="1000" spc="-5" dirty="0">
                <a:solidFill>
                  <a:srgbClr val="1793CD"/>
                </a:solidFill>
                <a:latin typeface="Verdana"/>
                <a:cs typeface="Verdana"/>
              </a:rPr>
              <a:t>o</a:t>
            </a:r>
            <a:r>
              <a:rPr sz="1000" spc="10" dirty="0">
                <a:solidFill>
                  <a:srgbClr val="1793CD"/>
                </a:solidFill>
                <a:latin typeface="Verdana"/>
                <a:cs typeface="Verdana"/>
              </a:rPr>
              <a:t>m</a:t>
            </a:r>
            <a:r>
              <a:rPr sz="1000" spc="-75" dirty="0">
                <a:solidFill>
                  <a:srgbClr val="1793CD"/>
                </a:solidFill>
                <a:latin typeface="Verdana"/>
                <a:cs typeface="Verdana"/>
              </a:rPr>
              <a:t> </a:t>
            </a:r>
            <a:r>
              <a:rPr sz="1000" spc="-55" dirty="0">
                <a:solidFill>
                  <a:srgbClr val="1793CD"/>
                </a:solidFill>
                <a:latin typeface="Verdana"/>
                <a:cs typeface="Verdana"/>
              </a:rPr>
              <a:t>Iai</a:t>
            </a:r>
            <a:r>
              <a:rPr sz="1000" spc="-60" dirty="0">
                <a:solidFill>
                  <a:srgbClr val="1793CD"/>
                </a:solidFill>
                <a:latin typeface="Verdana"/>
                <a:cs typeface="Verdana"/>
              </a:rPr>
              <a:t>n</a:t>
            </a:r>
            <a:r>
              <a:rPr sz="1000" spc="-75" dirty="0">
                <a:solidFill>
                  <a:srgbClr val="1793CD"/>
                </a:solidFill>
                <a:latin typeface="Verdana"/>
                <a:cs typeface="Verdana"/>
              </a:rPr>
              <a:t> </a:t>
            </a:r>
            <a:r>
              <a:rPr sz="1000" spc="5" dirty="0">
                <a:solidFill>
                  <a:srgbClr val="1793CD"/>
                </a:solidFill>
                <a:latin typeface="Verdana"/>
                <a:cs typeface="Verdana"/>
              </a:rPr>
              <a:t>Mac</a:t>
            </a:r>
            <a:r>
              <a:rPr sz="1000" spc="-15" dirty="0">
                <a:solidFill>
                  <a:srgbClr val="1793CD"/>
                </a:solidFill>
                <a:latin typeface="Verdana"/>
                <a:cs typeface="Verdana"/>
              </a:rPr>
              <a:t>f</a:t>
            </a:r>
            <a:r>
              <a:rPr sz="1000" spc="-30" dirty="0">
                <a:solidFill>
                  <a:srgbClr val="1793CD"/>
                </a:solidFill>
                <a:latin typeface="Verdana"/>
                <a:cs typeface="Verdana"/>
              </a:rPr>
              <a:t>arlan</a:t>
            </a:r>
            <a:r>
              <a:rPr sz="1000" spc="-40" dirty="0">
                <a:solidFill>
                  <a:srgbClr val="1793CD"/>
                </a:solidFill>
                <a:latin typeface="Verdana"/>
                <a:cs typeface="Verdana"/>
              </a:rPr>
              <a:t>e</a:t>
            </a:r>
            <a:r>
              <a:rPr sz="1000" spc="-120" dirty="0">
                <a:solidFill>
                  <a:srgbClr val="1793CD"/>
                </a:solidFill>
                <a:latin typeface="Verdana"/>
                <a:cs typeface="Verdana"/>
              </a:rPr>
              <a:t>,</a:t>
            </a:r>
            <a:r>
              <a:rPr sz="1000" spc="-75" dirty="0">
                <a:solidFill>
                  <a:srgbClr val="1793CD"/>
                </a:solidFill>
                <a:latin typeface="Verdana"/>
                <a:cs typeface="Verdana"/>
              </a:rPr>
              <a:t> </a:t>
            </a:r>
            <a:r>
              <a:rPr sz="1000" spc="25" dirty="0">
                <a:solidFill>
                  <a:srgbClr val="1793CD"/>
                </a:solidFill>
                <a:latin typeface="Verdana"/>
                <a:cs typeface="Verdana"/>
              </a:rPr>
              <a:t>CEO  About</a:t>
            </a:r>
            <a:r>
              <a:rPr sz="1000" spc="-80" dirty="0">
                <a:solidFill>
                  <a:srgbClr val="1793CD"/>
                </a:solidFill>
                <a:latin typeface="Verdana"/>
                <a:cs typeface="Verdana"/>
              </a:rPr>
              <a:t> </a:t>
            </a:r>
            <a:r>
              <a:rPr sz="1000" spc="-10" dirty="0">
                <a:solidFill>
                  <a:srgbClr val="1793CD"/>
                </a:solidFill>
                <a:latin typeface="Verdana"/>
                <a:cs typeface="Verdana"/>
              </a:rPr>
              <a:t>Blue</a:t>
            </a:r>
            <a:r>
              <a:rPr sz="1000" spc="-75" dirty="0">
                <a:solidFill>
                  <a:srgbClr val="1793CD"/>
                </a:solidFill>
                <a:latin typeface="Verdana"/>
                <a:cs typeface="Verdana"/>
              </a:rPr>
              <a:t> </a:t>
            </a:r>
            <a:r>
              <a:rPr sz="1000" spc="-25" dirty="0">
                <a:solidFill>
                  <a:srgbClr val="1793CD"/>
                </a:solidFill>
                <a:latin typeface="Verdana"/>
                <a:cs typeface="Verdana"/>
              </a:rPr>
              <a:t>Triangle</a:t>
            </a:r>
            <a:endParaRPr sz="1000" dirty="0">
              <a:latin typeface="Verdana"/>
              <a:cs typeface="Verdana"/>
            </a:endParaRPr>
          </a:p>
          <a:p>
            <a:pPr marL="12700" marR="875030">
              <a:lnSpc>
                <a:spcPct val="158300"/>
              </a:lnSpc>
            </a:pPr>
            <a:r>
              <a:rPr sz="1000" spc="-5" dirty="0">
                <a:solidFill>
                  <a:srgbClr val="1793CD"/>
                </a:solidFill>
                <a:latin typeface="Verdana"/>
                <a:cs typeface="Verdana"/>
              </a:rPr>
              <a:t>Ou</a:t>
            </a:r>
            <a:r>
              <a:rPr sz="1000" spc="5" dirty="0">
                <a:solidFill>
                  <a:srgbClr val="1793CD"/>
                </a:solidFill>
                <a:latin typeface="Verdana"/>
                <a:cs typeface="Verdana"/>
              </a:rPr>
              <a:t>r</a:t>
            </a:r>
            <a:r>
              <a:rPr sz="1000" spc="-75" dirty="0">
                <a:solidFill>
                  <a:srgbClr val="1793CD"/>
                </a:solidFill>
                <a:latin typeface="Verdana"/>
                <a:cs typeface="Verdana"/>
              </a:rPr>
              <a:t> </a:t>
            </a:r>
            <a:r>
              <a:rPr sz="1000" spc="-5" dirty="0">
                <a:solidFill>
                  <a:srgbClr val="1793CD"/>
                </a:solidFill>
                <a:latin typeface="Verdana"/>
                <a:cs typeface="Verdana"/>
              </a:rPr>
              <a:t>Futu</a:t>
            </a:r>
            <a:r>
              <a:rPr sz="1000" spc="-30" dirty="0">
                <a:solidFill>
                  <a:srgbClr val="1793CD"/>
                </a:solidFill>
                <a:latin typeface="Verdana"/>
                <a:cs typeface="Verdana"/>
              </a:rPr>
              <a:t>r</a:t>
            </a:r>
            <a:r>
              <a:rPr sz="1000" spc="-5" dirty="0">
                <a:solidFill>
                  <a:srgbClr val="1793CD"/>
                </a:solidFill>
                <a:latin typeface="Verdana"/>
                <a:cs typeface="Verdana"/>
              </a:rPr>
              <a:t>e</a:t>
            </a:r>
            <a:r>
              <a:rPr sz="1000" spc="-75" dirty="0">
                <a:solidFill>
                  <a:srgbClr val="1793CD"/>
                </a:solidFill>
                <a:latin typeface="Verdana"/>
                <a:cs typeface="Verdana"/>
              </a:rPr>
              <a:t> </a:t>
            </a:r>
            <a:r>
              <a:rPr sz="1000" spc="-15" dirty="0">
                <a:solidFill>
                  <a:srgbClr val="1793CD"/>
                </a:solidFill>
                <a:latin typeface="Verdana"/>
                <a:cs typeface="Verdana"/>
              </a:rPr>
              <a:t>Plans  </a:t>
            </a:r>
            <a:r>
              <a:rPr sz="1000" spc="15" dirty="0">
                <a:solidFill>
                  <a:srgbClr val="1793CD"/>
                </a:solidFill>
                <a:latin typeface="Verdana"/>
                <a:cs typeface="Verdana"/>
              </a:rPr>
              <a:t>O</a:t>
            </a:r>
            <a:r>
              <a:rPr sz="1000" spc="-25" dirty="0">
                <a:solidFill>
                  <a:srgbClr val="1793CD"/>
                </a:solidFill>
                <a:latin typeface="Verdana"/>
                <a:cs typeface="Verdana"/>
              </a:rPr>
              <a:t>r</a:t>
            </a:r>
            <a:r>
              <a:rPr sz="1000" spc="-20" dirty="0">
                <a:solidFill>
                  <a:srgbClr val="1793CD"/>
                </a:solidFill>
                <a:latin typeface="Verdana"/>
                <a:cs typeface="Verdana"/>
              </a:rPr>
              <a:t>ganis</a:t>
            </a:r>
            <a:r>
              <a:rPr sz="1000" spc="-25" dirty="0">
                <a:solidFill>
                  <a:srgbClr val="1793CD"/>
                </a:solidFill>
                <a:latin typeface="Verdana"/>
                <a:cs typeface="Verdana"/>
              </a:rPr>
              <a:t>a</a:t>
            </a:r>
            <a:r>
              <a:rPr sz="1000" spc="-15" dirty="0">
                <a:solidFill>
                  <a:srgbClr val="1793CD"/>
                </a:solidFill>
                <a:latin typeface="Verdana"/>
                <a:cs typeface="Verdana"/>
              </a:rPr>
              <a:t>tiona</a:t>
            </a:r>
            <a:r>
              <a:rPr sz="1000" spc="-5" dirty="0">
                <a:solidFill>
                  <a:srgbClr val="1793CD"/>
                </a:solidFill>
                <a:latin typeface="Verdana"/>
                <a:cs typeface="Verdana"/>
              </a:rPr>
              <a:t>l</a:t>
            </a:r>
            <a:r>
              <a:rPr sz="1000" spc="-75" dirty="0">
                <a:solidFill>
                  <a:srgbClr val="1793CD"/>
                </a:solidFill>
                <a:latin typeface="Verdana"/>
                <a:cs typeface="Verdana"/>
              </a:rPr>
              <a:t> </a:t>
            </a:r>
            <a:r>
              <a:rPr sz="1000" spc="-15" dirty="0">
                <a:solidFill>
                  <a:srgbClr val="1793CD"/>
                </a:solidFill>
                <a:latin typeface="Verdana"/>
                <a:cs typeface="Verdana"/>
              </a:rPr>
              <a:t>Chart </a:t>
            </a:r>
            <a:endParaRPr lang="en-GB" sz="1000" spc="-15" dirty="0">
              <a:solidFill>
                <a:srgbClr val="1793CD"/>
              </a:solidFill>
              <a:latin typeface="Verdana"/>
              <a:cs typeface="Verdana"/>
            </a:endParaRPr>
          </a:p>
          <a:p>
            <a:pPr marL="12700" marR="875030">
              <a:lnSpc>
                <a:spcPct val="158300"/>
              </a:lnSpc>
            </a:pPr>
            <a:r>
              <a:rPr lang="en-GB" sz="1000" spc="-15" dirty="0">
                <a:solidFill>
                  <a:srgbClr val="1793CD"/>
                </a:solidFill>
                <a:latin typeface="Verdana"/>
                <a:cs typeface="Verdana"/>
              </a:rPr>
              <a:t>About the Role</a:t>
            </a:r>
          </a:p>
          <a:p>
            <a:pPr marL="12700" marR="875030">
              <a:lnSpc>
                <a:spcPct val="158300"/>
              </a:lnSpc>
            </a:pPr>
            <a:r>
              <a:rPr sz="1000" spc="10" dirty="0">
                <a:solidFill>
                  <a:srgbClr val="1793CD"/>
                </a:solidFill>
                <a:latin typeface="Verdana"/>
                <a:cs typeface="Verdana"/>
              </a:rPr>
              <a:t>How</a:t>
            </a:r>
            <a:r>
              <a:rPr sz="1000" spc="-80" dirty="0">
                <a:solidFill>
                  <a:srgbClr val="1793CD"/>
                </a:solidFill>
                <a:latin typeface="Verdana"/>
                <a:cs typeface="Verdana"/>
              </a:rPr>
              <a:t> </a:t>
            </a:r>
            <a:r>
              <a:rPr sz="1000" spc="5" dirty="0">
                <a:solidFill>
                  <a:srgbClr val="1793CD"/>
                </a:solidFill>
                <a:latin typeface="Verdana"/>
                <a:cs typeface="Verdana"/>
              </a:rPr>
              <a:t>to</a:t>
            </a:r>
            <a:r>
              <a:rPr sz="1000" spc="-80" dirty="0">
                <a:solidFill>
                  <a:srgbClr val="1793CD"/>
                </a:solidFill>
                <a:latin typeface="Verdana"/>
                <a:cs typeface="Verdana"/>
              </a:rPr>
              <a:t> </a:t>
            </a:r>
            <a:r>
              <a:rPr sz="1000" spc="20" dirty="0">
                <a:solidFill>
                  <a:srgbClr val="1793CD"/>
                </a:solidFill>
                <a:latin typeface="Verdana"/>
                <a:cs typeface="Verdana"/>
              </a:rPr>
              <a:t>Apply</a:t>
            </a:r>
            <a:endParaRPr sz="1000" dirty="0">
              <a:latin typeface="Verdana"/>
              <a:cs typeface="Verdana"/>
            </a:endParaRPr>
          </a:p>
        </p:txBody>
      </p:sp>
      <p:sp>
        <p:nvSpPr>
          <p:cNvPr id="7" name="object 7"/>
          <p:cNvSpPr txBox="1"/>
          <p:nvPr/>
        </p:nvSpPr>
        <p:spPr>
          <a:xfrm>
            <a:off x="4578799" y="2744003"/>
            <a:ext cx="196215" cy="1474763"/>
          </a:xfrm>
          <a:prstGeom prst="rect">
            <a:avLst/>
          </a:prstGeom>
        </p:spPr>
        <p:txBody>
          <a:bodyPr vert="horz" wrap="square" lIns="0" tIns="101600" rIns="0" bIns="0" rtlCol="0">
            <a:spAutoFit/>
          </a:bodyPr>
          <a:lstStyle/>
          <a:p>
            <a:pPr marL="12700">
              <a:lnSpc>
                <a:spcPct val="100000"/>
              </a:lnSpc>
              <a:spcBef>
                <a:spcPts val="800"/>
              </a:spcBef>
            </a:pPr>
            <a:r>
              <a:rPr sz="1000" spc="55" dirty="0">
                <a:solidFill>
                  <a:srgbClr val="1793CD"/>
                </a:solidFill>
                <a:latin typeface="Verdana"/>
                <a:cs typeface="Verdana"/>
              </a:rPr>
              <a:t>0</a:t>
            </a:r>
            <a:r>
              <a:rPr sz="1000" spc="-25" dirty="0">
                <a:solidFill>
                  <a:srgbClr val="1793CD"/>
                </a:solidFill>
                <a:latin typeface="Verdana"/>
                <a:cs typeface="Verdana"/>
              </a:rPr>
              <a:t>3</a:t>
            </a:r>
            <a:endParaRPr sz="1000" dirty="0">
              <a:latin typeface="Verdana"/>
              <a:cs typeface="Verdana"/>
            </a:endParaRPr>
          </a:p>
          <a:p>
            <a:pPr marL="12700">
              <a:lnSpc>
                <a:spcPct val="100000"/>
              </a:lnSpc>
              <a:spcBef>
                <a:spcPts val="700"/>
              </a:spcBef>
            </a:pPr>
            <a:r>
              <a:rPr sz="1000" spc="15" dirty="0">
                <a:solidFill>
                  <a:srgbClr val="1793CD"/>
                </a:solidFill>
                <a:latin typeface="Verdana"/>
                <a:cs typeface="Verdana"/>
              </a:rPr>
              <a:t>05</a:t>
            </a:r>
            <a:endParaRPr sz="1000" dirty="0">
              <a:latin typeface="Verdana"/>
              <a:cs typeface="Verdana"/>
            </a:endParaRPr>
          </a:p>
          <a:p>
            <a:pPr marL="12700">
              <a:lnSpc>
                <a:spcPct val="100000"/>
              </a:lnSpc>
              <a:spcBef>
                <a:spcPts val="700"/>
              </a:spcBef>
            </a:pPr>
            <a:r>
              <a:rPr sz="1000" spc="35" dirty="0">
                <a:solidFill>
                  <a:srgbClr val="1793CD"/>
                </a:solidFill>
                <a:latin typeface="Verdana"/>
                <a:cs typeface="Verdana"/>
              </a:rPr>
              <a:t>06</a:t>
            </a:r>
            <a:endParaRPr lang="en-GB" sz="1000" spc="35" dirty="0">
              <a:solidFill>
                <a:srgbClr val="1793CD"/>
              </a:solidFill>
              <a:latin typeface="Verdana"/>
              <a:cs typeface="Verdana"/>
            </a:endParaRPr>
          </a:p>
          <a:p>
            <a:pPr marL="12700">
              <a:lnSpc>
                <a:spcPct val="100000"/>
              </a:lnSpc>
              <a:spcBef>
                <a:spcPts val="700"/>
              </a:spcBef>
            </a:pPr>
            <a:r>
              <a:rPr lang="en-GB" sz="1000" spc="35" dirty="0">
                <a:solidFill>
                  <a:srgbClr val="1793CD"/>
                </a:solidFill>
                <a:latin typeface="Verdana"/>
                <a:cs typeface="Verdana"/>
              </a:rPr>
              <a:t>07</a:t>
            </a:r>
          </a:p>
          <a:p>
            <a:pPr marL="12700">
              <a:lnSpc>
                <a:spcPct val="100000"/>
              </a:lnSpc>
              <a:spcBef>
                <a:spcPts val="700"/>
              </a:spcBef>
            </a:pPr>
            <a:r>
              <a:rPr lang="en-GB" sz="1000" spc="35" dirty="0">
                <a:solidFill>
                  <a:srgbClr val="1793CD"/>
                </a:solidFill>
                <a:latin typeface="Verdana"/>
                <a:cs typeface="Verdana"/>
              </a:rPr>
              <a:t>09</a:t>
            </a:r>
          </a:p>
          <a:p>
            <a:pPr marL="12700">
              <a:lnSpc>
                <a:spcPct val="100000"/>
              </a:lnSpc>
              <a:spcBef>
                <a:spcPts val="700"/>
              </a:spcBef>
            </a:pPr>
            <a:r>
              <a:rPr lang="en-GB" sz="1000" spc="35" dirty="0">
                <a:solidFill>
                  <a:srgbClr val="1793CD"/>
                </a:solidFill>
                <a:latin typeface="Verdana"/>
                <a:cs typeface="Verdana"/>
              </a:rPr>
              <a:t>13</a:t>
            </a:r>
            <a:endParaRPr sz="1000" dirty="0">
              <a:latin typeface="Verdana"/>
              <a:cs typeface="Verdana"/>
            </a:endParaRPr>
          </a:p>
        </p:txBody>
      </p:sp>
      <p:sp>
        <p:nvSpPr>
          <p:cNvPr id="8" name="object 8"/>
          <p:cNvSpPr txBox="1">
            <a:spLocks noGrp="1"/>
          </p:cNvSpPr>
          <p:nvPr>
            <p:ph type="title"/>
          </p:nvPr>
        </p:nvSpPr>
        <p:spPr>
          <a:xfrm>
            <a:off x="959299" y="1939405"/>
            <a:ext cx="1537335" cy="436880"/>
          </a:xfrm>
          <a:prstGeom prst="rect">
            <a:avLst/>
          </a:prstGeom>
        </p:spPr>
        <p:txBody>
          <a:bodyPr vert="horz" wrap="square" lIns="0" tIns="12700" rIns="0" bIns="0" rtlCol="0">
            <a:spAutoFit/>
          </a:bodyPr>
          <a:lstStyle/>
          <a:p>
            <a:pPr marL="12700">
              <a:lnSpc>
                <a:spcPct val="100000"/>
              </a:lnSpc>
              <a:spcBef>
                <a:spcPts val="100"/>
              </a:spcBef>
            </a:pPr>
            <a:r>
              <a:rPr sz="2700" b="1" spc="105" dirty="0">
                <a:latin typeface="Tahoma"/>
                <a:cs typeface="Tahoma"/>
              </a:rPr>
              <a:t>C</a:t>
            </a:r>
            <a:r>
              <a:rPr sz="2700" b="1" spc="-30" dirty="0">
                <a:latin typeface="Tahoma"/>
                <a:cs typeface="Tahoma"/>
              </a:rPr>
              <a:t>on</a:t>
            </a:r>
            <a:r>
              <a:rPr sz="2700" b="1" spc="-80" dirty="0">
                <a:latin typeface="Tahoma"/>
                <a:cs typeface="Tahoma"/>
              </a:rPr>
              <a:t>t</a:t>
            </a:r>
            <a:r>
              <a:rPr sz="2700" b="1" spc="-65" dirty="0">
                <a:latin typeface="Tahoma"/>
                <a:cs typeface="Tahoma"/>
              </a:rPr>
              <a:t>ents</a:t>
            </a:r>
            <a:endParaRPr sz="2700">
              <a:latin typeface="Tahoma"/>
              <a:cs typeface="Tahoma"/>
            </a:endParaRPr>
          </a:p>
        </p:txBody>
      </p:sp>
      <p:grpSp>
        <p:nvGrpSpPr>
          <p:cNvPr id="9" name="object 9"/>
          <p:cNvGrpSpPr/>
          <p:nvPr/>
        </p:nvGrpSpPr>
        <p:grpSpPr>
          <a:xfrm>
            <a:off x="540005" y="7000954"/>
            <a:ext cx="9611995" cy="394970"/>
            <a:chOff x="540005" y="7000954"/>
            <a:chExt cx="9611995" cy="394970"/>
          </a:xfrm>
        </p:grpSpPr>
        <p:sp>
          <p:nvSpPr>
            <p:cNvPr id="10" name="object 10"/>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11" name="object 11"/>
            <p:cNvPicPr/>
            <p:nvPr/>
          </p:nvPicPr>
          <p:blipFill>
            <a:blip r:embed="rId4" cstate="print"/>
            <a:stretch>
              <a:fillRect/>
            </a:stretch>
          </p:blipFill>
          <p:spPr>
            <a:xfrm>
              <a:off x="9109382" y="7156804"/>
              <a:ext cx="1042617" cy="238951"/>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3">
            <a:extLst>
              <a:ext uri="{FF2B5EF4-FFF2-40B4-BE49-F238E27FC236}">
                <a16:creationId xmlns:a16="http://schemas.microsoft.com/office/drawing/2014/main" id="{03370DD7-8412-4267-BF13-5C5E0A8659BE}"/>
              </a:ext>
            </a:extLst>
          </p:cNvPr>
          <p:cNvGrpSpPr/>
          <p:nvPr/>
        </p:nvGrpSpPr>
        <p:grpSpPr>
          <a:xfrm>
            <a:off x="1523745" y="6342042"/>
            <a:ext cx="7644807" cy="30300"/>
            <a:chOff x="1737286" y="6348468"/>
            <a:chExt cx="8716170" cy="34546"/>
          </a:xfrm>
        </p:grpSpPr>
        <p:sp>
          <p:nvSpPr>
            <p:cNvPr id="3" name="object 4">
              <a:extLst>
                <a:ext uri="{FF2B5EF4-FFF2-40B4-BE49-F238E27FC236}">
                  <a16:creationId xmlns:a16="http://schemas.microsoft.com/office/drawing/2014/main" id="{841581F5-EB48-434E-909F-A5C2FC3E9346}"/>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FF6C17"/>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sp>
          <p:nvSpPr>
            <p:cNvPr id="4" name="object 5">
              <a:extLst>
                <a:ext uri="{FF2B5EF4-FFF2-40B4-BE49-F238E27FC236}">
                  <a16:creationId xmlns:a16="http://schemas.microsoft.com/office/drawing/2014/main" id="{A978EEF6-5A1F-4538-BEE6-41D728479B2A}"/>
                </a:ext>
              </a:extLst>
            </p:cNvPr>
            <p:cNvSpPr/>
            <p:nvPr/>
          </p:nvSpPr>
          <p:spPr>
            <a:xfrm>
              <a:off x="1737286" y="6348468"/>
              <a:ext cx="8716170" cy="34546"/>
            </a:xfrm>
            <a:custGeom>
              <a:avLst/>
              <a:gdLst>
                <a:gd name="f0" fmla="val w"/>
                <a:gd name="f1" fmla="val h"/>
                <a:gd name="f2" fmla="val 0"/>
                <a:gd name="f3" fmla="val 9611995"/>
                <a:gd name="f4" fmla="val 38100"/>
                <a:gd name="f5" fmla="*/ f0 1 9611995"/>
                <a:gd name="f6" fmla="*/ f1 1 38100"/>
                <a:gd name="f7" fmla="+- f4 0 f2"/>
                <a:gd name="f8" fmla="+- f3 0 f2"/>
                <a:gd name="f9" fmla="*/ f8 1 9611995"/>
                <a:gd name="f10" fmla="*/ f7 1 38100"/>
                <a:gd name="f11" fmla="*/ f2 1 f9"/>
                <a:gd name="f12" fmla="*/ f3 1 f9"/>
                <a:gd name="f13" fmla="*/ f2 1 f10"/>
                <a:gd name="f14" fmla="*/ f4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9611995" h="38100">
                  <a:moveTo>
                    <a:pt x="f2" y="f4"/>
                  </a:moveTo>
                  <a:lnTo>
                    <a:pt x="f3" y="f4"/>
                  </a:lnTo>
                  <a:lnTo>
                    <a:pt x="f3" y="f2"/>
                  </a:lnTo>
                  <a:lnTo>
                    <a:pt x="f2" y="f2"/>
                  </a:lnTo>
                  <a:lnTo>
                    <a:pt x="f2" y="f4"/>
                  </a:lnTo>
                  <a:close/>
                </a:path>
              </a:pathLst>
            </a:custGeom>
            <a:solidFill>
              <a:srgbClr val="1793CD"/>
            </a:solidFill>
            <a:ln cap="flat">
              <a:noFill/>
              <a:prstDash val="solid"/>
            </a:ln>
          </p:spPr>
          <p:txBody>
            <a:bodyPr vert="horz" wrap="square" lIns="0" tIns="0" rIns="0" bIns="0" anchor="t" anchorCtr="0" compatLnSpc="1">
              <a:noAutofit/>
            </a:bodyPr>
            <a:lstStyle/>
            <a:p>
              <a:pPr defTabSz="727271">
                <a:defRPr sz="1800" b="0" i="0" u="none" strike="noStrike" kern="0" cap="none" spc="0" baseline="0">
                  <a:solidFill>
                    <a:srgbClr val="000000"/>
                  </a:solidFill>
                  <a:uFillTx/>
                </a:defRPr>
              </a:pPr>
              <a:endParaRPr lang="en-GB" sz="1431">
                <a:solidFill>
                  <a:srgbClr val="000000"/>
                </a:solidFill>
                <a:latin typeface="Calibri"/>
              </a:endParaRPr>
            </a:p>
          </p:txBody>
        </p:sp>
      </p:grpSp>
      <p:pic>
        <p:nvPicPr>
          <p:cNvPr id="5" name="object 6">
            <a:extLst>
              <a:ext uri="{FF2B5EF4-FFF2-40B4-BE49-F238E27FC236}">
                <a16:creationId xmlns:a16="http://schemas.microsoft.com/office/drawing/2014/main" id="{6AC82E9E-D7FB-40F5-B228-F214C922FB1F}"/>
              </a:ext>
            </a:extLst>
          </p:cNvPr>
          <p:cNvPicPr>
            <a:picLocks noChangeAspect="1"/>
          </p:cNvPicPr>
          <p:nvPr/>
        </p:nvPicPr>
        <p:blipFill>
          <a:blip r:embed="rId2"/>
          <a:stretch>
            <a:fillRect/>
          </a:stretch>
        </p:blipFill>
        <p:spPr>
          <a:xfrm>
            <a:off x="8339312" y="6466000"/>
            <a:ext cx="829232" cy="190051"/>
          </a:xfrm>
          <a:prstGeom prst="rect">
            <a:avLst/>
          </a:prstGeom>
          <a:noFill/>
          <a:ln cap="flat">
            <a:noFill/>
          </a:ln>
        </p:spPr>
      </p:pic>
      <p:sp>
        <p:nvSpPr>
          <p:cNvPr id="6" name="object 7">
            <a:extLst>
              <a:ext uri="{FF2B5EF4-FFF2-40B4-BE49-F238E27FC236}">
                <a16:creationId xmlns:a16="http://schemas.microsoft.com/office/drawing/2014/main" id="{BA554830-73EF-40D9-AED5-8FFB7FD76C75}"/>
              </a:ext>
            </a:extLst>
          </p:cNvPr>
          <p:cNvSpPr txBox="1">
            <a:spLocks noGrp="1"/>
          </p:cNvSpPr>
          <p:nvPr>
            <p:ph type="title"/>
          </p:nvPr>
        </p:nvSpPr>
        <p:spPr>
          <a:xfrm>
            <a:off x="1513640" y="1130557"/>
            <a:ext cx="3030247" cy="612925"/>
          </a:xfrm>
        </p:spPr>
        <p:txBody>
          <a:bodyPr wrap="square" lIns="0" tIns="10097" rIns="0" bIns="0">
            <a:spAutoFit/>
          </a:bodyPr>
          <a:lstStyle/>
          <a:p>
            <a:pPr marL="10097">
              <a:lnSpc>
                <a:spcPts val="2109"/>
              </a:lnSpc>
              <a:spcBef>
                <a:spcPts val="79"/>
              </a:spcBef>
            </a:pPr>
            <a:r>
              <a:rPr lang="en-GB" spc="28"/>
              <a:t>W</a:t>
            </a:r>
            <a:r>
              <a:rPr lang="en-GB"/>
              <a:t>e</a:t>
            </a:r>
            <a:r>
              <a:rPr lang="en-GB" spc="-107"/>
              <a:t>l</a:t>
            </a:r>
            <a:r>
              <a:rPr lang="en-GB" spc="139"/>
              <a:t>com</a:t>
            </a:r>
            <a:r>
              <a:rPr lang="en-GB" spc="175"/>
              <a:t>e</a:t>
            </a:r>
            <a:r>
              <a:rPr lang="en-GB" spc="-162"/>
              <a:t> </a:t>
            </a:r>
            <a:r>
              <a:rPr lang="en-GB" spc="-16"/>
              <a:t>f</a:t>
            </a:r>
            <a:r>
              <a:rPr lang="en-GB" spc="-55"/>
              <a:t>r</a:t>
            </a:r>
            <a:r>
              <a:rPr lang="en-GB" spc="147"/>
              <a:t>om</a:t>
            </a:r>
          </a:p>
          <a:p>
            <a:pPr marL="10097">
              <a:lnSpc>
                <a:spcPts val="2583"/>
              </a:lnSpc>
            </a:pPr>
            <a:r>
              <a:rPr lang="en-GB" sz="2386" b="1" spc="-199">
                <a:latin typeface="Lucida Sans"/>
              </a:rPr>
              <a:t>I</a:t>
            </a:r>
            <a:r>
              <a:rPr lang="en-GB" sz="2386" b="1" spc="-119">
                <a:latin typeface="Lucida Sans"/>
              </a:rPr>
              <a:t>ai</a:t>
            </a:r>
            <a:r>
              <a:rPr lang="en-GB" sz="2386" b="1" spc="-68">
                <a:latin typeface="Lucida Sans"/>
              </a:rPr>
              <a:t>n</a:t>
            </a:r>
            <a:r>
              <a:rPr lang="en-GB" sz="2386" b="1" spc="-275">
                <a:latin typeface="Lucida Sans"/>
              </a:rPr>
              <a:t> </a:t>
            </a:r>
            <a:r>
              <a:rPr lang="en-GB" sz="2386" b="1" spc="20">
                <a:latin typeface="Lucida Sans"/>
              </a:rPr>
              <a:t>Mac</a:t>
            </a:r>
            <a:r>
              <a:rPr lang="en-GB" sz="2386" b="1" spc="-75">
                <a:latin typeface="Lucida Sans"/>
              </a:rPr>
              <a:t>f</a:t>
            </a:r>
            <a:r>
              <a:rPr lang="en-GB" sz="2386" b="1" spc="-60">
                <a:latin typeface="Lucida Sans"/>
              </a:rPr>
              <a:t>ar</a:t>
            </a:r>
            <a:r>
              <a:rPr lang="en-GB" sz="2386" b="1" spc="-99">
                <a:latin typeface="Lucida Sans"/>
              </a:rPr>
              <a:t>l</a:t>
            </a:r>
            <a:r>
              <a:rPr lang="en-GB" sz="2386" b="1" spc="-55">
                <a:latin typeface="Lucida Sans"/>
              </a:rPr>
              <a:t>an</a:t>
            </a:r>
            <a:r>
              <a:rPr lang="en-GB" sz="2386" b="1" spc="-90">
                <a:latin typeface="Lucida Sans"/>
              </a:rPr>
              <a:t>e</a:t>
            </a:r>
            <a:r>
              <a:rPr lang="en-GB" sz="2386" b="1" spc="55">
                <a:latin typeface="Lucida Sans"/>
              </a:rPr>
              <a:t>,</a:t>
            </a:r>
            <a:r>
              <a:rPr lang="en-GB" sz="2386" b="1" spc="-275">
                <a:latin typeface="Lucida Sans"/>
              </a:rPr>
              <a:t> </a:t>
            </a:r>
            <a:r>
              <a:rPr lang="en-GB" sz="2386" b="1" spc="-36">
                <a:latin typeface="Lucida Sans"/>
              </a:rPr>
              <a:t>CEO</a:t>
            </a:r>
            <a:endParaRPr lang="en-GB" sz="2386">
              <a:latin typeface="Lucida Sans"/>
            </a:endParaRPr>
          </a:p>
        </p:txBody>
      </p:sp>
      <p:sp>
        <p:nvSpPr>
          <p:cNvPr id="7" name="object 8">
            <a:extLst>
              <a:ext uri="{FF2B5EF4-FFF2-40B4-BE49-F238E27FC236}">
                <a16:creationId xmlns:a16="http://schemas.microsoft.com/office/drawing/2014/main" id="{612DB3CC-1B7A-4C2E-862E-E6ABBB9345EA}"/>
              </a:ext>
            </a:extLst>
          </p:cNvPr>
          <p:cNvSpPr txBox="1"/>
          <p:nvPr/>
        </p:nvSpPr>
        <p:spPr>
          <a:xfrm>
            <a:off x="1513640" y="1880047"/>
            <a:ext cx="3498923" cy="193772"/>
          </a:xfrm>
          <a:prstGeom prst="rect">
            <a:avLst/>
          </a:prstGeom>
          <a:noFill/>
          <a:ln cap="flat">
            <a:noFill/>
          </a:ln>
        </p:spPr>
        <p:txBody>
          <a:bodyPr vert="horz" wrap="square" lIns="0" tIns="10097" rIns="0" bIns="0" anchor="t" anchorCtr="0" compatLnSpc="1">
            <a:spAutoFit/>
          </a:bodyPr>
          <a:lstStyle/>
          <a:p>
            <a:pPr marL="10097" marR="4042" defTabSz="727271">
              <a:spcBef>
                <a:spcPts val="79"/>
              </a:spcBef>
              <a:defRPr sz="1800" b="0" i="0" u="none" strike="noStrike" kern="0" cap="none" spc="0" baseline="0">
                <a:solidFill>
                  <a:srgbClr val="000000"/>
                </a:solidFill>
                <a:uFillTx/>
              </a:defRPr>
            </a:pPr>
            <a:r>
              <a:rPr lang="en-GB" sz="1193" spc="20" dirty="0">
                <a:solidFill>
                  <a:srgbClr val="686B6F"/>
                </a:solidFill>
                <a:latin typeface="Trebuchet MS"/>
                <a:cs typeface="Trebuchet MS"/>
              </a:rPr>
              <a:t>Thank</a:t>
            </a:r>
            <a:r>
              <a:rPr lang="en-GB" sz="1193" spc="-111" dirty="0">
                <a:solidFill>
                  <a:srgbClr val="686B6F"/>
                </a:solidFill>
                <a:latin typeface="Trebuchet MS"/>
                <a:cs typeface="Trebuchet MS"/>
              </a:rPr>
              <a:t> </a:t>
            </a:r>
            <a:r>
              <a:rPr lang="en-GB" sz="1193" spc="52" dirty="0">
                <a:solidFill>
                  <a:srgbClr val="686B6F"/>
                </a:solidFill>
                <a:latin typeface="Trebuchet MS"/>
                <a:cs typeface="Trebuchet MS"/>
              </a:rPr>
              <a:t>you</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for</a:t>
            </a:r>
            <a:r>
              <a:rPr lang="en-GB" sz="1193" spc="-107" dirty="0">
                <a:solidFill>
                  <a:srgbClr val="686B6F"/>
                </a:solidFill>
                <a:latin typeface="Trebuchet MS"/>
                <a:cs typeface="Trebuchet MS"/>
              </a:rPr>
              <a:t> </a:t>
            </a:r>
            <a:r>
              <a:rPr lang="en-GB" sz="1193" spc="28" dirty="0">
                <a:solidFill>
                  <a:srgbClr val="686B6F"/>
                </a:solidFill>
                <a:latin typeface="Trebuchet MS"/>
                <a:cs typeface="Trebuchet MS"/>
              </a:rPr>
              <a:t>your</a:t>
            </a:r>
            <a:r>
              <a:rPr lang="en-GB" sz="1193" spc="-111" dirty="0">
                <a:solidFill>
                  <a:srgbClr val="686B6F"/>
                </a:solidFill>
                <a:latin typeface="Trebuchet MS"/>
                <a:cs typeface="Trebuchet MS"/>
              </a:rPr>
              <a:t> </a:t>
            </a:r>
            <a:r>
              <a:rPr lang="en-GB" sz="1193" spc="8" dirty="0">
                <a:solidFill>
                  <a:srgbClr val="686B6F"/>
                </a:solidFill>
                <a:latin typeface="Trebuchet MS"/>
                <a:cs typeface="Trebuchet MS"/>
              </a:rPr>
              <a:t>interest</a:t>
            </a:r>
            <a:r>
              <a:rPr lang="en-GB" sz="1193" spc="-107" dirty="0">
                <a:solidFill>
                  <a:srgbClr val="686B6F"/>
                </a:solidFill>
                <a:latin typeface="Trebuchet MS"/>
                <a:cs typeface="Trebuchet MS"/>
              </a:rPr>
              <a:t> </a:t>
            </a:r>
            <a:r>
              <a:rPr lang="en-GB" sz="1193" spc="-8" dirty="0">
                <a:solidFill>
                  <a:srgbClr val="686B6F"/>
                </a:solidFill>
                <a:latin typeface="Trebuchet MS"/>
                <a:cs typeface="Trebuchet MS"/>
              </a:rPr>
              <a:t>in</a:t>
            </a:r>
            <a:r>
              <a:rPr lang="en-GB" sz="1193" spc="-111" dirty="0">
                <a:solidFill>
                  <a:srgbClr val="686B6F"/>
                </a:solidFill>
                <a:latin typeface="Trebuchet MS"/>
                <a:cs typeface="Trebuchet MS"/>
              </a:rPr>
              <a:t> </a:t>
            </a:r>
            <a:r>
              <a:rPr lang="en-GB" sz="1193" dirty="0">
                <a:solidFill>
                  <a:srgbClr val="686B6F"/>
                </a:solidFill>
                <a:latin typeface="Trebuchet MS"/>
                <a:cs typeface="Trebuchet MS"/>
              </a:rPr>
              <a:t>joining</a:t>
            </a:r>
            <a:r>
              <a:rPr lang="en-GB" sz="1193" spc="-107" dirty="0">
                <a:solidFill>
                  <a:srgbClr val="686B6F"/>
                </a:solidFill>
                <a:latin typeface="Trebuchet MS"/>
                <a:cs typeface="Trebuchet MS"/>
              </a:rPr>
              <a:t> </a:t>
            </a:r>
            <a:r>
              <a:rPr lang="en-GB" sz="1193" spc="12" dirty="0">
                <a:solidFill>
                  <a:srgbClr val="686B6F"/>
                </a:solidFill>
                <a:latin typeface="Trebuchet MS"/>
                <a:cs typeface="Trebuchet MS"/>
              </a:rPr>
              <a:t>Blue</a:t>
            </a:r>
            <a:r>
              <a:rPr lang="en-GB" sz="1193" spc="-111" dirty="0">
                <a:solidFill>
                  <a:srgbClr val="686B6F"/>
                </a:solidFill>
                <a:latin typeface="Trebuchet MS"/>
                <a:cs typeface="Trebuchet MS"/>
              </a:rPr>
              <a:t> </a:t>
            </a:r>
            <a:r>
              <a:rPr lang="en-GB" sz="1193" spc="-20" dirty="0">
                <a:solidFill>
                  <a:srgbClr val="686B6F"/>
                </a:solidFill>
                <a:latin typeface="Trebuchet MS"/>
                <a:cs typeface="Trebuchet MS"/>
              </a:rPr>
              <a:t>Triangle. </a:t>
            </a:r>
            <a:r>
              <a:rPr lang="en-GB" sz="1193" spc="-346" dirty="0">
                <a:solidFill>
                  <a:srgbClr val="686B6F"/>
                </a:solidFill>
                <a:latin typeface="Trebuchet MS"/>
                <a:cs typeface="Trebuchet MS"/>
              </a:rPr>
              <a:t> </a:t>
            </a:r>
            <a:endParaRPr lang="en-GB" sz="1193" dirty="0">
              <a:solidFill>
                <a:srgbClr val="000000"/>
              </a:solidFill>
              <a:latin typeface="Trebuchet MS"/>
              <a:cs typeface="Trebuchet MS"/>
            </a:endParaRPr>
          </a:p>
        </p:txBody>
      </p:sp>
      <p:sp>
        <p:nvSpPr>
          <p:cNvPr id="8" name="object 9">
            <a:extLst>
              <a:ext uri="{FF2B5EF4-FFF2-40B4-BE49-F238E27FC236}">
                <a16:creationId xmlns:a16="http://schemas.microsoft.com/office/drawing/2014/main" id="{86BD63CB-E35E-40ED-B1ED-AD26534ECF29}"/>
              </a:ext>
            </a:extLst>
          </p:cNvPr>
          <p:cNvSpPr txBox="1"/>
          <p:nvPr/>
        </p:nvSpPr>
        <p:spPr>
          <a:xfrm>
            <a:off x="1513640" y="2935398"/>
            <a:ext cx="2470151" cy="2495235"/>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a:solidFill>
                  <a:srgbClr val="7F8084"/>
                </a:solidFill>
                <a:latin typeface="Trebuchet MS"/>
                <a:cs typeface="Trebuchet MS"/>
              </a:rPr>
              <a:t>I </a:t>
            </a:r>
            <a:r>
              <a:rPr lang="en-GB" sz="716" spc="72">
                <a:solidFill>
                  <a:srgbClr val="7F8084"/>
                </a:solidFill>
                <a:latin typeface="Trebuchet MS"/>
                <a:cs typeface="Trebuchet MS"/>
              </a:rPr>
              <a:t>was </a:t>
            </a:r>
            <a:r>
              <a:rPr lang="en-GB" sz="716" spc="36">
                <a:solidFill>
                  <a:srgbClr val="7F8084"/>
                </a:solidFill>
                <a:latin typeface="Trebuchet MS"/>
                <a:cs typeface="Trebuchet MS"/>
              </a:rPr>
              <a:t>appointed </a:t>
            </a:r>
            <a:r>
              <a:rPr lang="en-GB" sz="716" spc="83">
                <a:solidFill>
                  <a:srgbClr val="7F8084"/>
                </a:solidFill>
                <a:latin typeface="Trebuchet MS"/>
                <a:cs typeface="Trebuchet MS"/>
              </a:rPr>
              <a:t>as </a:t>
            </a:r>
            <a:r>
              <a:rPr lang="en-GB" sz="716" spc="75">
                <a:solidFill>
                  <a:srgbClr val="7F8084"/>
                </a:solidFill>
                <a:latin typeface="Trebuchet MS"/>
                <a:cs typeface="Trebuchet MS"/>
              </a:rPr>
              <a:t>CEO </a:t>
            </a:r>
            <a:r>
              <a:rPr lang="en-GB" sz="716">
                <a:solidFill>
                  <a:srgbClr val="7F8084"/>
                </a:solidFill>
                <a:latin typeface="Trebuchet MS"/>
                <a:cs typeface="Trebuchet MS"/>
              </a:rPr>
              <a:t>in </a:t>
            </a:r>
            <a:r>
              <a:rPr lang="en-GB" sz="716" spc="36">
                <a:solidFill>
                  <a:srgbClr val="7F8084"/>
                </a:solidFill>
                <a:latin typeface="Trebuchet MS"/>
                <a:cs typeface="Trebuchet MS"/>
              </a:rPr>
              <a:t>September </a:t>
            </a:r>
            <a:r>
              <a:rPr lang="en-GB" sz="716" spc="44">
                <a:solidFill>
                  <a:srgbClr val="7F8084"/>
                </a:solidFill>
                <a:latin typeface="Trebuchet MS"/>
                <a:cs typeface="Trebuchet MS"/>
              </a:rPr>
              <a:t>2020 </a:t>
            </a:r>
            <a:r>
              <a:rPr lang="en-GB" sz="716" spc="55">
                <a:solidFill>
                  <a:srgbClr val="7F8084"/>
                </a:solidFill>
                <a:latin typeface="Trebuchet MS"/>
                <a:cs typeface="Trebuchet MS"/>
              </a:rPr>
              <a:t>and </a:t>
            </a:r>
            <a:r>
              <a:rPr lang="en-GB" sz="716">
                <a:solidFill>
                  <a:srgbClr val="7F8084"/>
                </a:solidFill>
                <a:latin typeface="Trebuchet MS"/>
                <a:cs typeface="Trebuchet MS"/>
              </a:rPr>
              <a:t>I’</a:t>
            </a:r>
            <a:r>
              <a:rPr lang="en-GB" sz="716" spc="72">
                <a:solidFill>
                  <a:srgbClr val="7F8084"/>
                </a:solidFill>
                <a:latin typeface="Trebuchet MS"/>
                <a:cs typeface="Trebuchet MS"/>
              </a:rPr>
              <a:t>m </a:t>
            </a:r>
            <a:r>
              <a:rPr lang="en-GB" sz="716" spc="-207">
                <a:solidFill>
                  <a:srgbClr val="7F8084"/>
                </a:solidFill>
                <a:latin typeface="Trebuchet MS"/>
                <a:cs typeface="Trebuchet MS"/>
              </a:rPr>
              <a:t> </a:t>
            </a:r>
            <a:r>
              <a:rPr lang="en-GB" sz="716" spc="20">
                <a:solidFill>
                  <a:srgbClr val="7F8084"/>
                </a:solidFill>
                <a:latin typeface="Trebuchet MS"/>
                <a:cs typeface="Trebuchet MS"/>
              </a:rPr>
              <a:t>continually </a:t>
            </a:r>
            <a:r>
              <a:rPr lang="en-GB" sz="716" spc="36">
                <a:solidFill>
                  <a:srgbClr val="7F8084"/>
                </a:solidFill>
                <a:latin typeface="Trebuchet MS"/>
                <a:cs typeface="Trebuchet MS"/>
              </a:rPr>
              <a:t>impressed </a:t>
            </a:r>
            <a:r>
              <a:rPr lang="en-GB" sz="716" spc="55">
                <a:solidFill>
                  <a:srgbClr val="7F8084"/>
                </a:solidFill>
                <a:latin typeface="Trebuchet MS"/>
                <a:cs typeface="Trebuchet MS"/>
              </a:rPr>
              <a:t>and </a:t>
            </a:r>
            <a:r>
              <a:rPr lang="en-GB" sz="716" spc="32">
                <a:solidFill>
                  <a:srgbClr val="7F8084"/>
                </a:solidFill>
                <a:latin typeface="Trebuchet MS"/>
                <a:cs typeface="Trebuchet MS"/>
              </a:rPr>
              <a:t>humbled </a:t>
            </a:r>
            <a:r>
              <a:rPr lang="en-GB" sz="716" spc="47">
                <a:solidFill>
                  <a:srgbClr val="7F8084"/>
                </a:solidFill>
                <a:latin typeface="Trebuchet MS"/>
                <a:cs typeface="Trebuchet MS"/>
              </a:rPr>
              <a:t>by </a:t>
            </a:r>
            <a:r>
              <a:rPr lang="en-GB" sz="716" spc="28">
                <a:solidFill>
                  <a:srgbClr val="7F8084"/>
                </a:solidFill>
                <a:latin typeface="Trebuchet MS"/>
                <a:cs typeface="Trebuchet MS"/>
              </a:rPr>
              <a:t>the </a:t>
            </a:r>
            <a:r>
              <a:rPr lang="en-GB" sz="716" spc="32">
                <a:solidFill>
                  <a:srgbClr val="7F8084"/>
                </a:solidFill>
                <a:latin typeface="Trebuchet MS"/>
                <a:cs typeface="Trebuchet MS"/>
              </a:rPr>
              <a:t>services </a:t>
            </a:r>
            <a:r>
              <a:rPr lang="en-GB" sz="716" spc="36">
                <a:solidFill>
                  <a:srgbClr val="7F8084"/>
                </a:solidFill>
                <a:latin typeface="Trebuchet MS"/>
                <a:cs typeface="Trebuchet MS"/>
              </a:rPr>
              <a:t> </a:t>
            </a:r>
            <a:r>
              <a:rPr lang="en-GB" sz="716" spc="55">
                <a:solidFill>
                  <a:srgbClr val="7F8084"/>
                </a:solidFill>
                <a:latin typeface="Trebuchet MS"/>
                <a:cs typeface="Trebuchet MS"/>
              </a:rPr>
              <a:t>and </a:t>
            </a:r>
            <a:r>
              <a:rPr lang="en-GB" sz="716" spc="24">
                <a:solidFill>
                  <a:srgbClr val="7F8084"/>
                </a:solidFill>
                <a:latin typeface="Trebuchet MS"/>
                <a:cs typeface="Trebuchet MS"/>
              </a:rPr>
              <a:t>projects </a:t>
            </a:r>
            <a:r>
              <a:rPr lang="en-GB" sz="716" spc="20">
                <a:solidFill>
                  <a:srgbClr val="7F8084"/>
                </a:solidFill>
                <a:latin typeface="Trebuchet MS"/>
                <a:cs typeface="Trebuchet MS"/>
              </a:rPr>
              <a:t>led </a:t>
            </a:r>
            <a:r>
              <a:rPr lang="en-GB" sz="716" spc="55">
                <a:solidFill>
                  <a:srgbClr val="7F8084"/>
                </a:solidFill>
                <a:latin typeface="Trebuchet MS"/>
                <a:cs typeface="Trebuchet MS"/>
              </a:rPr>
              <a:t>and </a:t>
            </a:r>
            <a:r>
              <a:rPr lang="en-GB" sz="716" spc="12">
                <a:solidFill>
                  <a:srgbClr val="7F8084"/>
                </a:solidFill>
                <a:latin typeface="Trebuchet MS"/>
                <a:cs typeface="Trebuchet MS"/>
              </a:rPr>
              <a:t>delivered </a:t>
            </a:r>
            <a:r>
              <a:rPr lang="en-GB" sz="716" spc="47">
                <a:solidFill>
                  <a:srgbClr val="7F8084"/>
                </a:solidFill>
                <a:latin typeface="Trebuchet MS"/>
                <a:cs typeface="Trebuchet MS"/>
              </a:rPr>
              <a:t>by </a:t>
            </a:r>
            <a:r>
              <a:rPr lang="en-GB" sz="716" spc="28">
                <a:solidFill>
                  <a:srgbClr val="7F8084"/>
                </a:solidFill>
                <a:latin typeface="Trebuchet MS"/>
                <a:cs typeface="Trebuchet MS"/>
              </a:rPr>
              <a:t>our </a:t>
            </a:r>
            <a:r>
              <a:rPr lang="en-GB" sz="716" spc="52">
                <a:solidFill>
                  <a:srgbClr val="7F8084"/>
                </a:solidFill>
                <a:latin typeface="Trebuchet MS"/>
                <a:cs typeface="Trebuchet MS"/>
              </a:rPr>
              <a:t>teams </a:t>
            </a:r>
            <a:r>
              <a:rPr lang="en-GB" sz="716" spc="55">
                <a:solidFill>
                  <a:srgbClr val="7F8084"/>
                </a:solidFill>
                <a:latin typeface="Trebuchet MS"/>
                <a:cs typeface="Trebuchet MS"/>
              </a:rPr>
              <a:t>across </a:t>
            </a:r>
            <a:r>
              <a:rPr lang="en-GB" sz="716" spc="60">
                <a:solidFill>
                  <a:srgbClr val="7F8084"/>
                </a:solidFill>
                <a:latin typeface="Trebuchet MS"/>
                <a:cs typeface="Trebuchet MS"/>
              </a:rPr>
              <a:t> </a:t>
            </a:r>
            <a:r>
              <a:rPr lang="en-GB" sz="716" spc="28">
                <a:solidFill>
                  <a:srgbClr val="7F8084"/>
                </a:solidFill>
                <a:latin typeface="Trebuchet MS"/>
                <a:cs typeface="Trebuchet MS"/>
              </a:rPr>
              <a:t>Scotland</a:t>
            </a:r>
            <a:r>
              <a:rPr lang="en-GB" sz="716" kern="0" spc="28">
                <a:solidFill>
                  <a:srgbClr val="7F8084"/>
                </a:solidFill>
                <a:latin typeface="Trebuchet MS"/>
                <a:cs typeface="Trebuchet MS"/>
              </a:rPr>
              <a:t>.  </a:t>
            </a:r>
            <a:r>
              <a:rPr lang="en-GB" sz="716">
                <a:solidFill>
                  <a:srgbClr val="7F8084"/>
                </a:solidFill>
                <a:latin typeface="Trebuchet MS"/>
                <a:cs typeface="Trebuchet MS"/>
              </a:rPr>
              <a:t>It</a:t>
            </a:r>
            <a:r>
              <a:rPr lang="en-GB" sz="716" spc="-39">
                <a:solidFill>
                  <a:srgbClr val="7F8084"/>
                </a:solidFill>
                <a:latin typeface="Trebuchet MS"/>
                <a:cs typeface="Trebuchet MS"/>
              </a:rPr>
              <a:t> </a:t>
            </a:r>
            <a:r>
              <a:rPr lang="en-GB" sz="716" spc="64">
                <a:solidFill>
                  <a:srgbClr val="7F8084"/>
                </a:solidFill>
                <a:latin typeface="Trebuchet MS"/>
                <a:cs typeface="Trebuchet MS"/>
              </a:rPr>
              <a:t>can</a:t>
            </a:r>
            <a:r>
              <a:rPr lang="en-GB" sz="716" spc="-44">
                <a:solidFill>
                  <a:srgbClr val="7F8084"/>
                </a:solidFill>
                <a:latin typeface="Trebuchet MS"/>
                <a:cs typeface="Trebuchet MS"/>
              </a:rPr>
              <a:t> </a:t>
            </a:r>
            <a:r>
              <a:rPr lang="en-GB" sz="716" spc="52">
                <a:solidFill>
                  <a:srgbClr val="7F8084"/>
                </a:solidFill>
                <a:latin typeface="Trebuchet MS"/>
                <a:cs typeface="Trebuchet MS"/>
              </a:rPr>
              <a:t>be</a:t>
            </a:r>
            <a:r>
              <a:rPr lang="en-GB" sz="716" spc="-44">
                <a:solidFill>
                  <a:srgbClr val="7F8084"/>
                </a:solidFill>
                <a:latin typeface="Trebuchet MS"/>
                <a:cs typeface="Trebuchet MS"/>
              </a:rPr>
              <a:t> </a:t>
            </a:r>
            <a:r>
              <a:rPr lang="en-GB" sz="716" spc="28">
                <a:solidFill>
                  <a:srgbClr val="7F8084"/>
                </a:solidFill>
                <a:latin typeface="Trebuchet MS"/>
                <a:cs typeface="Trebuchet MS"/>
              </a:rPr>
              <a:t>overwhelming</a:t>
            </a:r>
            <a:r>
              <a:rPr lang="en-GB" sz="716" spc="-44">
                <a:solidFill>
                  <a:srgbClr val="7F8084"/>
                </a:solidFill>
                <a:latin typeface="Trebuchet MS"/>
                <a:cs typeface="Trebuchet MS"/>
              </a:rPr>
              <a:t> </a:t>
            </a:r>
            <a:r>
              <a:rPr lang="en-GB" sz="716" spc="39">
                <a:solidFill>
                  <a:srgbClr val="7F8084"/>
                </a:solidFill>
                <a:latin typeface="Trebuchet MS"/>
                <a:cs typeface="Trebuchet MS"/>
              </a:rPr>
              <a:t>to</a:t>
            </a:r>
            <a:r>
              <a:rPr lang="en-GB" sz="716" spc="-39">
                <a:solidFill>
                  <a:srgbClr val="7F8084"/>
                </a:solidFill>
                <a:latin typeface="Trebuchet MS"/>
                <a:cs typeface="Trebuchet MS"/>
              </a:rPr>
              <a:t> </a:t>
            </a:r>
            <a:r>
              <a:rPr lang="en-GB" sz="716" spc="47">
                <a:solidFill>
                  <a:srgbClr val="7F8084"/>
                </a:solidFill>
                <a:latin typeface="Trebuchet MS"/>
                <a:cs typeface="Trebuchet MS"/>
              </a:rPr>
              <a:t>see</a:t>
            </a:r>
            <a:r>
              <a:rPr lang="en-GB" sz="716" spc="-44">
                <a:solidFill>
                  <a:srgbClr val="7F8084"/>
                </a:solidFill>
                <a:latin typeface="Trebuchet MS"/>
                <a:cs typeface="Trebuchet MS"/>
              </a:rPr>
              <a:t> </a:t>
            </a:r>
            <a:r>
              <a:rPr lang="en-GB" sz="716" spc="28">
                <a:solidFill>
                  <a:srgbClr val="7F8084"/>
                </a:solidFill>
                <a:latin typeface="Trebuchet MS"/>
                <a:cs typeface="Trebuchet MS"/>
              </a:rPr>
              <a:t>the</a:t>
            </a:r>
            <a:r>
              <a:rPr lang="en-GB" sz="716" spc="-44">
                <a:solidFill>
                  <a:srgbClr val="7F8084"/>
                </a:solidFill>
                <a:latin typeface="Trebuchet MS"/>
                <a:cs typeface="Trebuchet MS"/>
              </a:rPr>
              <a:t> </a:t>
            </a:r>
            <a:r>
              <a:rPr lang="en-GB" sz="716" spc="16">
                <a:solidFill>
                  <a:srgbClr val="7F8084"/>
                </a:solidFill>
                <a:latin typeface="Trebuchet MS"/>
                <a:cs typeface="Trebuchet MS"/>
              </a:rPr>
              <a:t>difference </a:t>
            </a:r>
            <a:r>
              <a:rPr lang="en-GB" sz="716" spc="-202">
                <a:solidFill>
                  <a:srgbClr val="7F8084"/>
                </a:solidFill>
                <a:latin typeface="Trebuchet MS"/>
                <a:cs typeface="Trebuchet MS"/>
              </a:rPr>
              <a:t> </a:t>
            </a:r>
            <a:r>
              <a:rPr lang="en-GB" sz="716" spc="47">
                <a:solidFill>
                  <a:srgbClr val="7F8084"/>
                </a:solidFill>
                <a:latin typeface="Trebuchet MS"/>
                <a:cs typeface="Trebuchet MS"/>
              </a:rPr>
              <a:t>we </a:t>
            </a:r>
            <a:r>
              <a:rPr lang="en-GB" sz="716" spc="44">
                <a:solidFill>
                  <a:srgbClr val="7F8084"/>
                </a:solidFill>
                <a:latin typeface="Trebuchet MS"/>
                <a:cs typeface="Trebuchet MS"/>
              </a:rPr>
              <a:t>make </a:t>
            </a:r>
            <a:r>
              <a:rPr lang="en-GB" sz="716" spc="55">
                <a:solidFill>
                  <a:srgbClr val="7F8084"/>
                </a:solidFill>
                <a:latin typeface="Trebuchet MS"/>
                <a:cs typeface="Trebuchet MS"/>
              </a:rPr>
              <a:t>and how </a:t>
            </a:r>
            <a:r>
              <a:rPr lang="en-GB" sz="716" spc="47">
                <a:solidFill>
                  <a:srgbClr val="7F8084"/>
                </a:solidFill>
                <a:latin typeface="Trebuchet MS"/>
                <a:cs typeface="Trebuchet MS"/>
              </a:rPr>
              <a:t>we </a:t>
            </a:r>
            <a:r>
              <a:rPr lang="en-GB" sz="716" spc="12">
                <a:solidFill>
                  <a:srgbClr val="7F8084"/>
                </a:solidFill>
                <a:latin typeface="Trebuchet MS"/>
                <a:cs typeface="Trebuchet MS"/>
              </a:rPr>
              <a:t>build </a:t>
            </a:r>
            <a:r>
              <a:rPr lang="en-GB" sz="716" spc="16">
                <a:solidFill>
                  <a:srgbClr val="7F8084"/>
                </a:solidFill>
                <a:latin typeface="Trebuchet MS"/>
                <a:cs typeface="Trebuchet MS"/>
              </a:rPr>
              <a:t>innovative </a:t>
            </a:r>
            <a:r>
              <a:rPr lang="en-GB" sz="716" spc="32">
                <a:solidFill>
                  <a:srgbClr val="7F8084"/>
                </a:solidFill>
                <a:latin typeface="Trebuchet MS"/>
                <a:cs typeface="Trebuchet MS"/>
              </a:rPr>
              <a:t>partnerships to achieve our Mission to </a:t>
            </a:r>
            <a:r>
              <a:rPr lang="en-GB" sz="716" spc="-211">
                <a:solidFill>
                  <a:srgbClr val="7F8084"/>
                </a:solidFill>
                <a:latin typeface="Trebuchet MS"/>
                <a:cs typeface="Trebuchet MS"/>
              </a:rPr>
              <a:t> </a:t>
            </a:r>
            <a:r>
              <a:rPr lang="en-GB" sz="716" spc="16">
                <a:solidFill>
                  <a:srgbClr val="7F8084"/>
                </a:solidFill>
                <a:latin typeface="Trebuchet MS"/>
                <a:cs typeface="Trebuchet MS"/>
              </a:rPr>
              <a:t>‘Empower</a:t>
            </a:r>
            <a:r>
              <a:rPr lang="en-GB" sz="716" spc="-39">
                <a:solidFill>
                  <a:srgbClr val="7F8084"/>
                </a:solidFill>
                <a:latin typeface="Trebuchet MS"/>
                <a:cs typeface="Trebuchet MS"/>
              </a:rPr>
              <a:t> </a:t>
            </a:r>
            <a:r>
              <a:rPr lang="en-GB" sz="716" spc="24">
                <a:solidFill>
                  <a:srgbClr val="7F8084"/>
                </a:solidFill>
                <a:latin typeface="Trebuchet MS"/>
                <a:cs typeface="Trebuchet MS"/>
              </a:rPr>
              <a:t>People</a:t>
            </a:r>
            <a:r>
              <a:rPr lang="en-GB" sz="716" spc="-39">
                <a:solidFill>
                  <a:srgbClr val="7F8084"/>
                </a:solidFill>
                <a:latin typeface="Trebuchet MS"/>
                <a:cs typeface="Trebuchet MS"/>
              </a:rPr>
              <a:t> </a:t>
            </a:r>
            <a:r>
              <a:rPr lang="en-GB" sz="716" spc="39">
                <a:solidFill>
                  <a:srgbClr val="7F8084"/>
                </a:solidFill>
                <a:latin typeface="Trebuchet MS"/>
                <a:cs typeface="Trebuchet MS"/>
              </a:rPr>
              <a:t>to</a:t>
            </a:r>
            <a:r>
              <a:rPr lang="en-GB" sz="716" spc="-36">
                <a:solidFill>
                  <a:srgbClr val="7F8084"/>
                </a:solidFill>
                <a:latin typeface="Trebuchet MS"/>
                <a:cs typeface="Trebuchet MS"/>
              </a:rPr>
              <a:t> </a:t>
            </a:r>
            <a:r>
              <a:rPr lang="en-GB" sz="716" spc="-28">
                <a:solidFill>
                  <a:srgbClr val="7F8084"/>
                </a:solidFill>
                <a:latin typeface="Trebuchet MS"/>
                <a:cs typeface="Trebuchet MS"/>
              </a:rPr>
              <a:t>Thrive’.</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8">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Every person we support is amazing, and we’re there to do our bit to unlock their potential, by bringing hope and love as the foundations for everything we do.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55">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55">
                <a:solidFill>
                  <a:srgbClr val="7F8084"/>
                </a:solidFill>
                <a:latin typeface="Trebuchet MS"/>
              </a:rPr>
              <a:t>We can only do this by recruiting people who are passionate about changing lives and seeing everyone move on beyond their current circumstances.  This is true for everyone who works in Blue Triangle as we all have a key role in ensuring we are there for the next person who walks in the door, whether working in our Accommodation Services, Community Services, or in Central Support. </a:t>
            </a:r>
          </a:p>
        </p:txBody>
      </p:sp>
      <p:sp>
        <p:nvSpPr>
          <p:cNvPr id="9" name="object 10">
            <a:extLst>
              <a:ext uri="{FF2B5EF4-FFF2-40B4-BE49-F238E27FC236}">
                <a16:creationId xmlns:a16="http://schemas.microsoft.com/office/drawing/2014/main" id="{6B566E61-6600-486A-826A-082B0E78165F}"/>
              </a:ext>
            </a:extLst>
          </p:cNvPr>
          <p:cNvSpPr txBox="1"/>
          <p:nvPr/>
        </p:nvSpPr>
        <p:spPr>
          <a:xfrm>
            <a:off x="4102320" y="2934676"/>
            <a:ext cx="2476719" cy="2509854"/>
          </a:xfrm>
          <a:prstGeom prst="rect">
            <a:avLst/>
          </a:prstGeom>
          <a:noFill/>
          <a:ln cap="flat">
            <a:noFill/>
          </a:ln>
        </p:spPr>
        <p:txBody>
          <a:bodyPr vert="horz" wrap="square" lIns="0" tIns="10097" rIns="0" bIns="0" anchor="t" anchorCtr="0" compatLnSpc="1">
            <a:spAutoFit/>
          </a:bodyPr>
          <a:lstStyle/>
          <a:p>
            <a:pPr marL="10097" marR="29289" algn="just" defTabSz="727271">
              <a:lnSpc>
                <a:spcPct val="111100"/>
              </a:lnSpc>
              <a:spcBef>
                <a:spcPts val="79"/>
              </a:spcBef>
              <a:defRPr sz="1800" b="0" i="0" u="none" strike="noStrike" kern="0" cap="none" spc="0" baseline="0">
                <a:solidFill>
                  <a:srgbClr val="000000"/>
                </a:solidFill>
                <a:uFillTx/>
              </a:defRPr>
            </a:pPr>
            <a:r>
              <a:rPr lang="en-GB" sz="716" spc="36">
                <a:solidFill>
                  <a:srgbClr val="7F8084"/>
                </a:solidFill>
                <a:latin typeface="Trebuchet MS"/>
                <a:cs typeface="Trebuchet MS"/>
              </a:rPr>
              <a:t>We firmly believe that </a:t>
            </a:r>
            <a:r>
              <a:rPr lang="en-GB" sz="716" spc="55">
                <a:solidFill>
                  <a:srgbClr val="7F8084"/>
                </a:solidFill>
                <a:latin typeface="Trebuchet MS"/>
                <a:cs typeface="Trebuchet MS"/>
              </a:rPr>
              <a:t>s</a:t>
            </a:r>
            <a:r>
              <a:rPr lang="en-GB" sz="716" kern="0" spc="55">
                <a:solidFill>
                  <a:srgbClr val="7F8084"/>
                </a:solidFill>
                <a:latin typeface="Trebuchet MS"/>
              </a:rPr>
              <a:t>ocial care must be viewed as an investment and a springboard to a better </a:t>
            </a:r>
            <a:r>
              <a:rPr lang="en-GB" sz="716" kern="0" spc="24">
                <a:solidFill>
                  <a:srgbClr val="7F8084"/>
                </a:solidFill>
                <a:latin typeface="Trebuchet MS"/>
              </a:rPr>
              <a:t>future, not as a safety net to catch people in crisis.</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operate at the intersection of social care and social justice, where complex interdependencies across  homelessness, addiction, offending, trauma, abuse, and  fragile mental health are the reality.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24">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24">
                <a:solidFill>
                  <a:srgbClr val="7F8084"/>
                </a:solidFill>
                <a:latin typeface="Trebuchet MS"/>
              </a:rPr>
              <a:t>We do all we can to be Trauma-Informed, Person-Centred, and Wellbeing-Focused</a:t>
            </a:r>
            <a:r>
              <a:rPr lang="en-GB" sz="716" kern="0" spc="47">
                <a:solidFill>
                  <a:srgbClr val="7F8084"/>
                </a:solidFill>
                <a:latin typeface="Trebuchet MS"/>
              </a:rPr>
              <a:t>, seeing the whole person and being there for them no matter what.  </a:t>
            </a:r>
          </a:p>
          <a:p>
            <a:pPr marL="10097" marR="29289"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endParaRPr>
          </a:p>
          <a:p>
            <a:pPr marL="10097" marR="29289"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Through our Connected Communities we bring positive connections and lasting relationships to people who have often been trapped in a system that tries to fix them issue by issue.  No one’s past defines who they are today and we only want to see people stepping out and being part of their local communities as active and thriving citizens.</a:t>
            </a:r>
            <a:endParaRPr lang="en-GB" sz="351" kern="0" spc="47">
              <a:solidFill>
                <a:srgbClr val="7F8084"/>
              </a:solidFill>
              <a:latin typeface="Trebuchet MS"/>
            </a:endParaRPr>
          </a:p>
          <a:p>
            <a:pPr marL="10097" marR="46966" algn="just" defTabSz="727271">
              <a:lnSpc>
                <a:spcPct val="111100"/>
              </a:lnSpc>
              <a:spcBef>
                <a:spcPts val="447"/>
              </a:spcBef>
              <a:defRPr sz="1800" b="0" i="0" u="none" strike="noStrike" kern="0" cap="none" spc="0" baseline="0">
                <a:solidFill>
                  <a:srgbClr val="000000"/>
                </a:solidFill>
                <a:uFillTx/>
              </a:defRPr>
            </a:pPr>
            <a:endParaRPr lang="en-GB" sz="716" spc="36">
              <a:solidFill>
                <a:srgbClr val="7F8084"/>
              </a:solidFill>
              <a:latin typeface="Trebuchet MS"/>
              <a:cs typeface="Trebuchet MS"/>
            </a:endParaRPr>
          </a:p>
        </p:txBody>
      </p:sp>
      <p:sp>
        <p:nvSpPr>
          <p:cNvPr id="10" name="object 11">
            <a:extLst>
              <a:ext uri="{FF2B5EF4-FFF2-40B4-BE49-F238E27FC236}">
                <a16:creationId xmlns:a16="http://schemas.microsoft.com/office/drawing/2014/main" id="{27429542-9D9B-490B-8B80-1ED43855B1FF}"/>
              </a:ext>
            </a:extLst>
          </p:cNvPr>
          <p:cNvSpPr txBox="1"/>
          <p:nvPr/>
        </p:nvSpPr>
        <p:spPr>
          <a:xfrm>
            <a:off x="1513640" y="6525421"/>
            <a:ext cx="121712" cy="120354"/>
          </a:xfrm>
          <a:prstGeom prst="rect">
            <a:avLst/>
          </a:prstGeom>
          <a:noFill/>
          <a:ln cap="flat">
            <a:noFill/>
          </a:ln>
        </p:spPr>
        <p:txBody>
          <a:bodyPr vert="horz" wrap="square" lIns="0" tIns="10097" rIns="0" bIns="0" anchor="t" anchorCtr="0" compatLnSpc="1">
            <a:spAutoFit/>
          </a:bodyPr>
          <a:lstStyle/>
          <a:p>
            <a:pPr marL="10097" defTabSz="727271">
              <a:spcBef>
                <a:spcPts val="79"/>
              </a:spcBef>
              <a:defRPr sz="1800" b="0" i="0" u="none" strike="noStrike" kern="0" cap="none" spc="0" baseline="0">
                <a:solidFill>
                  <a:srgbClr val="000000"/>
                </a:solidFill>
                <a:uFillTx/>
              </a:defRPr>
            </a:pPr>
            <a:r>
              <a:rPr lang="en-GB" sz="716" spc="20">
                <a:solidFill>
                  <a:srgbClr val="1793CD"/>
                </a:solidFill>
                <a:latin typeface="Trebuchet MS"/>
                <a:cs typeface="Trebuchet MS"/>
              </a:rPr>
              <a:t>03</a:t>
            </a:r>
            <a:endParaRPr lang="en-GB" sz="716">
              <a:solidFill>
                <a:srgbClr val="000000"/>
              </a:solidFill>
              <a:latin typeface="Trebuchet MS"/>
              <a:cs typeface="Trebuchet MS"/>
            </a:endParaRPr>
          </a:p>
        </p:txBody>
      </p:sp>
      <p:sp>
        <p:nvSpPr>
          <p:cNvPr id="11" name="object 12">
            <a:extLst>
              <a:ext uri="{FF2B5EF4-FFF2-40B4-BE49-F238E27FC236}">
                <a16:creationId xmlns:a16="http://schemas.microsoft.com/office/drawing/2014/main" id="{19E4AA7C-4643-4C08-A027-663F95A48FB3}"/>
              </a:ext>
            </a:extLst>
          </p:cNvPr>
          <p:cNvSpPr txBox="1"/>
          <p:nvPr/>
        </p:nvSpPr>
        <p:spPr>
          <a:xfrm>
            <a:off x="6690983" y="2935398"/>
            <a:ext cx="2484298" cy="1675973"/>
          </a:xfrm>
          <a:prstGeom prst="rect">
            <a:avLst/>
          </a:prstGeom>
          <a:noFill/>
          <a:ln cap="flat">
            <a:noFill/>
          </a:ln>
        </p:spPr>
        <p:txBody>
          <a:bodyPr vert="horz" wrap="square" lIns="0" tIns="10097" rIns="0" bIns="0" anchor="t" anchorCtr="0" compatLnSpc="1">
            <a:spAutoFit/>
          </a:bodyPr>
          <a:lstStyle/>
          <a:p>
            <a:pPr marL="10097" marR="4042" algn="just" defTabSz="727271">
              <a:lnSpc>
                <a:spcPct val="111100"/>
              </a:lnSpc>
              <a:spcBef>
                <a:spcPts val="79"/>
              </a:spcBef>
              <a:defRPr sz="1800" b="0" i="0" u="none" strike="noStrike" kern="0" cap="none" spc="0" baseline="0">
                <a:solidFill>
                  <a:srgbClr val="000000"/>
                </a:solidFill>
                <a:uFillTx/>
              </a:defRPr>
            </a:pPr>
            <a:r>
              <a:rPr lang="en-GB" sz="716" kern="0" spc="47">
                <a:solidFill>
                  <a:srgbClr val="7F8084"/>
                </a:solidFill>
                <a:latin typeface="Trebuchet MS"/>
              </a:rPr>
              <a:t>Over the past 12 months we’ve been investing in transforming who we are and what we do, and this is a on-going journey, as we’ll continually evolve to the changing needs of society to ensure we’re doing our bit to nurture, support, and empower as many people as possible across Scotland.</a:t>
            </a:r>
          </a:p>
          <a:p>
            <a:pPr marL="10097" marR="4042" algn="just" defTabSz="727271">
              <a:lnSpc>
                <a:spcPct val="111100"/>
              </a:lnSpc>
              <a:spcBef>
                <a:spcPts val="79"/>
              </a:spcBef>
              <a:defRPr sz="1800" b="0" i="0" u="none" strike="noStrike" kern="0" cap="none" spc="0" baseline="0">
                <a:solidFill>
                  <a:srgbClr val="000000"/>
                </a:solidFill>
                <a:uFillTx/>
              </a:defRPr>
            </a:pPr>
            <a:endParaRPr lang="en-GB" sz="351" kern="0" spc="47">
              <a:solidFill>
                <a:srgbClr val="7F8084"/>
              </a:solidFill>
              <a:latin typeface="Trebuchet MS"/>
              <a:cs typeface="Trebuchet MS"/>
            </a:endParaRPr>
          </a:p>
          <a:p>
            <a:pPr marL="10097" marR="4042" algn="just" defTabSz="727271">
              <a:lnSpc>
                <a:spcPct val="111100"/>
              </a:lnSpc>
              <a:spcBef>
                <a:spcPts val="79"/>
              </a:spcBef>
              <a:defRPr sz="1800" b="0" i="0" u="none" strike="noStrike" kern="0" cap="none" spc="0" baseline="0">
                <a:solidFill>
                  <a:srgbClr val="000000"/>
                </a:solidFill>
                <a:uFillTx/>
              </a:defRPr>
            </a:pPr>
            <a:r>
              <a:rPr lang="en-GB" sz="716" spc="47">
                <a:solidFill>
                  <a:srgbClr val="7F8084"/>
                </a:solidFill>
                <a:latin typeface="Trebuchet MS"/>
                <a:cs typeface="Trebuchet MS"/>
              </a:rPr>
              <a:t>It’s </a:t>
            </a:r>
            <a:r>
              <a:rPr lang="en-GB" sz="716" kern="0" spc="47">
                <a:solidFill>
                  <a:srgbClr val="7F8084"/>
                </a:solidFill>
                <a:latin typeface="Trebuchet MS"/>
                <a:cs typeface="Trebuchet MS"/>
              </a:rPr>
              <a:t>knowing that we’re making a difference in a very real way that motivates me to do what I do, and we </a:t>
            </a:r>
            <a:r>
              <a:rPr lang="en-GB" sz="716" spc="44">
                <a:solidFill>
                  <a:srgbClr val="7F8084"/>
                </a:solidFill>
                <a:latin typeface="Trebuchet MS"/>
                <a:cs typeface="Trebuchet MS"/>
              </a:rPr>
              <a:t>want </a:t>
            </a:r>
            <a:r>
              <a:rPr lang="en-GB" sz="716" spc="39">
                <a:solidFill>
                  <a:srgbClr val="7F8084"/>
                </a:solidFill>
                <a:latin typeface="Trebuchet MS"/>
                <a:cs typeface="Trebuchet MS"/>
              </a:rPr>
              <a:t>to </a:t>
            </a:r>
            <a:r>
              <a:rPr lang="en-GB" sz="716" spc="28">
                <a:solidFill>
                  <a:srgbClr val="7F8084"/>
                </a:solidFill>
                <a:latin typeface="Trebuchet MS"/>
                <a:cs typeface="Trebuchet MS"/>
              </a:rPr>
              <a:t>attract </a:t>
            </a:r>
            <a:r>
              <a:rPr lang="en-GB" sz="716" spc="32">
                <a:solidFill>
                  <a:srgbClr val="7F8084"/>
                </a:solidFill>
                <a:latin typeface="Trebuchet MS"/>
                <a:cs typeface="Trebuchet MS"/>
              </a:rPr>
              <a:t>people </a:t>
            </a:r>
            <a:r>
              <a:rPr lang="en-GB" sz="716" spc="60">
                <a:solidFill>
                  <a:srgbClr val="7F8084"/>
                </a:solidFill>
                <a:latin typeface="Trebuchet MS"/>
                <a:cs typeface="Trebuchet MS"/>
              </a:rPr>
              <a:t>who share our </a:t>
            </a:r>
            <a:r>
              <a:rPr lang="en-GB" sz="716" spc="44">
                <a:solidFill>
                  <a:srgbClr val="7F8084"/>
                </a:solidFill>
                <a:latin typeface="Trebuchet MS"/>
                <a:cs typeface="Trebuchet MS"/>
              </a:rPr>
              <a:t>passion for </a:t>
            </a:r>
            <a:r>
              <a:rPr lang="en-GB" sz="716" spc="39">
                <a:solidFill>
                  <a:srgbClr val="7F8084"/>
                </a:solidFill>
                <a:latin typeface="Trebuchet MS"/>
                <a:cs typeface="Trebuchet MS"/>
              </a:rPr>
              <a:t>transforming lives, regardless of the role you want to play in Blue Triangle – we are all part of one team and we all have a role in bringing hope and love to those who need it most.</a:t>
            </a:r>
            <a:endParaRPr lang="en-GB" sz="716">
              <a:solidFill>
                <a:srgbClr val="000000"/>
              </a:solidFill>
              <a:latin typeface="Trebuchet MS"/>
              <a:cs typeface="Trebuchet MS"/>
            </a:endParaRPr>
          </a:p>
        </p:txBody>
      </p:sp>
      <p:sp>
        <p:nvSpPr>
          <p:cNvPr id="12" name="object 13">
            <a:extLst>
              <a:ext uri="{FF2B5EF4-FFF2-40B4-BE49-F238E27FC236}">
                <a16:creationId xmlns:a16="http://schemas.microsoft.com/office/drawing/2014/main" id="{1229BAB2-053E-4C10-9DA7-B16DC44AA7FC}"/>
              </a:ext>
            </a:extLst>
          </p:cNvPr>
          <p:cNvSpPr txBox="1"/>
          <p:nvPr/>
        </p:nvSpPr>
        <p:spPr>
          <a:xfrm>
            <a:off x="7442334" y="5515247"/>
            <a:ext cx="1019172" cy="255582"/>
          </a:xfrm>
          <a:prstGeom prst="rect">
            <a:avLst/>
          </a:prstGeom>
          <a:noFill/>
          <a:ln cap="flat">
            <a:noFill/>
          </a:ln>
        </p:spPr>
        <p:txBody>
          <a:bodyPr vert="horz" wrap="square" lIns="0" tIns="22224" rIns="0" bIns="0" anchor="t" anchorCtr="0" compatLnSpc="1">
            <a:spAutoFit/>
          </a:bodyPr>
          <a:lstStyle/>
          <a:p>
            <a:pPr marL="10097" defTabSz="727271">
              <a:spcBef>
                <a:spcPts val="175"/>
              </a:spcBef>
              <a:defRPr sz="1800" b="0" i="0" u="none" strike="noStrike" kern="0" cap="none" spc="0" baseline="0">
                <a:solidFill>
                  <a:srgbClr val="000000"/>
                </a:solidFill>
                <a:uFillTx/>
              </a:defRPr>
            </a:pPr>
            <a:r>
              <a:rPr lang="en-GB" sz="716" b="1" spc="-8">
                <a:solidFill>
                  <a:srgbClr val="46A9D6"/>
                </a:solidFill>
                <a:latin typeface="Trebuchet MS"/>
                <a:cs typeface="Trebuchet MS"/>
              </a:rPr>
              <a:t>I</a:t>
            </a:r>
            <a:r>
              <a:rPr lang="en-GB" sz="716" b="1">
                <a:solidFill>
                  <a:srgbClr val="46A9D6"/>
                </a:solidFill>
                <a:latin typeface="Trebuchet MS"/>
                <a:cs typeface="Trebuchet MS"/>
              </a:rPr>
              <a:t>ai</a:t>
            </a:r>
            <a:r>
              <a:rPr lang="en-GB" sz="716" b="1" spc="24">
                <a:solidFill>
                  <a:srgbClr val="46A9D6"/>
                </a:solidFill>
                <a:latin typeface="Trebuchet MS"/>
                <a:cs typeface="Trebuchet MS"/>
              </a:rPr>
              <a:t>n</a:t>
            </a:r>
            <a:r>
              <a:rPr lang="en-GB" sz="716" b="1" spc="-60">
                <a:solidFill>
                  <a:srgbClr val="46A9D6"/>
                </a:solidFill>
                <a:latin typeface="Trebuchet MS"/>
                <a:cs typeface="Trebuchet MS"/>
              </a:rPr>
              <a:t> </a:t>
            </a:r>
            <a:r>
              <a:rPr lang="en-GB" sz="716" b="1" spc="68">
                <a:solidFill>
                  <a:srgbClr val="46A9D6"/>
                </a:solidFill>
                <a:latin typeface="Trebuchet MS"/>
                <a:cs typeface="Trebuchet MS"/>
              </a:rPr>
              <a:t>Mac</a:t>
            </a:r>
            <a:r>
              <a:rPr lang="en-GB" sz="716" b="1" spc="20">
                <a:solidFill>
                  <a:srgbClr val="46A9D6"/>
                </a:solidFill>
                <a:latin typeface="Trebuchet MS"/>
                <a:cs typeface="Trebuchet MS"/>
              </a:rPr>
              <a:t>f</a:t>
            </a:r>
            <a:r>
              <a:rPr lang="en-GB" sz="716" b="1" spc="24">
                <a:solidFill>
                  <a:srgbClr val="46A9D6"/>
                </a:solidFill>
                <a:latin typeface="Trebuchet MS"/>
                <a:cs typeface="Trebuchet MS"/>
              </a:rPr>
              <a:t>ar</a:t>
            </a:r>
            <a:r>
              <a:rPr lang="en-GB" sz="716" b="1">
                <a:solidFill>
                  <a:srgbClr val="46A9D6"/>
                </a:solidFill>
                <a:latin typeface="Trebuchet MS"/>
                <a:cs typeface="Trebuchet MS"/>
              </a:rPr>
              <a:t>l</a:t>
            </a:r>
            <a:r>
              <a:rPr lang="en-GB" sz="716" b="1" spc="16">
                <a:solidFill>
                  <a:srgbClr val="46A9D6"/>
                </a:solidFill>
                <a:latin typeface="Trebuchet MS"/>
                <a:cs typeface="Trebuchet MS"/>
              </a:rPr>
              <a:t>ane</a:t>
            </a:r>
            <a:endParaRPr lang="en-GB" sz="716">
              <a:solidFill>
                <a:srgbClr val="000000"/>
              </a:solidFill>
              <a:latin typeface="Trebuchet MS"/>
              <a:cs typeface="Trebuchet MS"/>
            </a:endParaRPr>
          </a:p>
          <a:p>
            <a:pPr marL="10097" defTabSz="727271">
              <a:spcBef>
                <a:spcPts val="96"/>
              </a:spcBef>
              <a:defRPr sz="1800" b="0" i="0" u="none" strike="noStrike" kern="0" cap="none" spc="0" baseline="0">
                <a:solidFill>
                  <a:srgbClr val="000000"/>
                </a:solidFill>
                <a:uFillTx/>
              </a:defRPr>
            </a:pPr>
            <a:r>
              <a:rPr lang="en-GB" sz="716" spc="32">
                <a:solidFill>
                  <a:srgbClr val="7F8084"/>
                </a:solidFill>
                <a:latin typeface="Trebuchet MS"/>
                <a:cs typeface="Trebuchet MS"/>
              </a:rPr>
              <a:t>Chie</a:t>
            </a:r>
            <a:r>
              <a:rPr lang="en-GB" sz="716" spc="36">
                <a:solidFill>
                  <a:srgbClr val="7F8084"/>
                </a:solidFill>
                <a:latin typeface="Trebuchet MS"/>
                <a:cs typeface="Trebuchet MS"/>
              </a:rPr>
              <a:t>f</a:t>
            </a:r>
            <a:r>
              <a:rPr lang="en-GB" sz="716" spc="-39">
                <a:solidFill>
                  <a:srgbClr val="7F8084"/>
                </a:solidFill>
                <a:latin typeface="Trebuchet MS"/>
                <a:cs typeface="Trebuchet MS"/>
              </a:rPr>
              <a:t> </a:t>
            </a:r>
            <a:r>
              <a:rPr lang="en-GB" sz="716" spc="4">
                <a:solidFill>
                  <a:srgbClr val="7F8084"/>
                </a:solidFill>
                <a:latin typeface="Trebuchet MS"/>
                <a:cs typeface="Trebuchet MS"/>
              </a:rPr>
              <a:t>E</a:t>
            </a:r>
            <a:r>
              <a:rPr lang="en-GB" sz="716" spc="-12">
                <a:solidFill>
                  <a:srgbClr val="7F8084"/>
                </a:solidFill>
                <a:latin typeface="Trebuchet MS"/>
                <a:cs typeface="Trebuchet MS"/>
              </a:rPr>
              <a:t>x</a:t>
            </a:r>
            <a:r>
              <a:rPr lang="en-GB" sz="716" spc="16">
                <a:solidFill>
                  <a:srgbClr val="7F8084"/>
                </a:solidFill>
                <a:latin typeface="Trebuchet MS"/>
                <a:cs typeface="Trebuchet MS"/>
              </a:rPr>
              <a:t>ecuti</a:t>
            </a:r>
            <a:r>
              <a:rPr lang="en-GB" sz="716" spc="8">
                <a:solidFill>
                  <a:srgbClr val="7F8084"/>
                </a:solidFill>
                <a:latin typeface="Trebuchet MS"/>
                <a:cs typeface="Trebuchet MS"/>
              </a:rPr>
              <a:t>v</a:t>
            </a:r>
            <a:r>
              <a:rPr lang="en-GB" sz="716" spc="44">
                <a:solidFill>
                  <a:srgbClr val="7F8084"/>
                </a:solidFill>
                <a:latin typeface="Trebuchet MS"/>
                <a:cs typeface="Trebuchet MS"/>
              </a:rPr>
              <a:t>e</a:t>
            </a:r>
            <a:r>
              <a:rPr lang="en-GB" sz="716" spc="-39">
                <a:solidFill>
                  <a:srgbClr val="7F8084"/>
                </a:solidFill>
                <a:latin typeface="Trebuchet MS"/>
                <a:cs typeface="Trebuchet MS"/>
              </a:rPr>
              <a:t> </a:t>
            </a:r>
            <a:r>
              <a:rPr lang="en-GB" sz="716" spc="20">
                <a:solidFill>
                  <a:srgbClr val="7F8084"/>
                </a:solidFill>
                <a:latin typeface="Trebuchet MS"/>
                <a:cs typeface="Trebuchet MS"/>
              </a:rPr>
              <a:t>Officer</a:t>
            </a:r>
            <a:endParaRPr lang="en-GB" sz="716">
              <a:solidFill>
                <a:srgbClr val="000000"/>
              </a:solidFill>
              <a:latin typeface="Trebuchet MS"/>
              <a:cs typeface="Trebuchet MS"/>
            </a:endParaRPr>
          </a:p>
        </p:txBody>
      </p:sp>
      <p:pic>
        <p:nvPicPr>
          <p:cNvPr id="13" name="object 14">
            <a:extLst>
              <a:ext uri="{FF2B5EF4-FFF2-40B4-BE49-F238E27FC236}">
                <a16:creationId xmlns:a16="http://schemas.microsoft.com/office/drawing/2014/main" id="{6656B6F0-9FCC-48D8-B05A-63B6D1F4F6A7}"/>
              </a:ext>
            </a:extLst>
          </p:cNvPr>
          <p:cNvPicPr>
            <a:picLocks noChangeAspect="1"/>
          </p:cNvPicPr>
          <p:nvPr/>
        </p:nvPicPr>
        <p:blipFill>
          <a:blip r:embed="rId3"/>
          <a:stretch>
            <a:fillRect/>
          </a:stretch>
        </p:blipFill>
        <p:spPr>
          <a:xfrm>
            <a:off x="7380467" y="4743149"/>
            <a:ext cx="1374179" cy="785820"/>
          </a:xfrm>
          <a:prstGeom prst="rect">
            <a:avLst/>
          </a:prstGeom>
          <a:noFill/>
          <a:ln cap="flat">
            <a:noFill/>
          </a:ln>
        </p:spPr>
      </p:pic>
      <p:pic>
        <p:nvPicPr>
          <p:cNvPr id="14" name="object 15">
            <a:extLst>
              <a:ext uri="{FF2B5EF4-FFF2-40B4-BE49-F238E27FC236}">
                <a16:creationId xmlns:a16="http://schemas.microsoft.com/office/drawing/2014/main" id="{F3CF1166-24B5-4A62-94D6-7D1624C2277F}"/>
              </a:ext>
            </a:extLst>
          </p:cNvPr>
          <p:cNvPicPr>
            <a:picLocks noChangeAspect="1"/>
          </p:cNvPicPr>
          <p:nvPr/>
        </p:nvPicPr>
        <p:blipFill>
          <a:blip r:embed="rId4"/>
          <a:stretch>
            <a:fillRect/>
          </a:stretch>
        </p:blipFill>
        <p:spPr>
          <a:xfrm>
            <a:off x="6694993" y="773906"/>
            <a:ext cx="2158099" cy="1861092"/>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solid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09382" y="7156805"/>
            <a:ext cx="1042617" cy="238951"/>
          </a:xfrm>
          <a:prstGeom prst="rect">
            <a:avLst/>
          </a:prstGeom>
        </p:spPr>
      </p:pic>
      <p:grpSp>
        <p:nvGrpSpPr>
          <p:cNvPr id="4" name="object 4"/>
          <p:cNvGrpSpPr/>
          <p:nvPr/>
        </p:nvGrpSpPr>
        <p:grpSpPr>
          <a:xfrm>
            <a:off x="0" y="0"/>
            <a:ext cx="10354945" cy="7560309"/>
            <a:chOff x="0" y="0"/>
            <a:chExt cx="10354945" cy="7560309"/>
          </a:xfrm>
        </p:grpSpPr>
        <p:sp>
          <p:nvSpPr>
            <p:cNvPr id="5" name="object 5"/>
            <p:cNvSpPr/>
            <p:nvPr/>
          </p:nvSpPr>
          <p:spPr>
            <a:xfrm>
              <a:off x="540005" y="7020005"/>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6" name="object 6"/>
            <p:cNvPicPr/>
            <p:nvPr/>
          </p:nvPicPr>
          <p:blipFill>
            <a:blip r:embed="rId3" cstate="print"/>
            <a:stretch>
              <a:fillRect/>
            </a:stretch>
          </p:blipFill>
          <p:spPr>
            <a:xfrm>
              <a:off x="0" y="0"/>
              <a:ext cx="3702182" cy="7560005"/>
            </a:xfrm>
            <a:prstGeom prst="rect">
              <a:avLst/>
            </a:prstGeom>
          </p:spPr>
        </p:pic>
        <p:sp>
          <p:nvSpPr>
            <p:cNvPr id="7" name="object 7"/>
            <p:cNvSpPr/>
            <p:nvPr/>
          </p:nvSpPr>
          <p:spPr>
            <a:xfrm>
              <a:off x="540005" y="7020005"/>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pic>
          <p:nvPicPr>
            <p:cNvPr id="8" name="object 8"/>
            <p:cNvPicPr/>
            <p:nvPr/>
          </p:nvPicPr>
          <p:blipFill>
            <a:blip r:embed="rId4" cstate="print"/>
            <a:stretch>
              <a:fillRect/>
            </a:stretch>
          </p:blipFill>
          <p:spPr>
            <a:xfrm>
              <a:off x="7043306" y="4644260"/>
              <a:ext cx="3311632" cy="1848215"/>
            </a:xfrm>
            <a:prstGeom prst="rect">
              <a:avLst/>
            </a:prstGeom>
          </p:spPr>
        </p:pic>
      </p:grpSp>
      <p:sp>
        <p:nvSpPr>
          <p:cNvPr id="9" name="object 9"/>
          <p:cNvSpPr txBox="1"/>
          <p:nvPr/>
        </p:nvSpPr>
        <p:spPr>
          <a:xfrm>
            <a:off x="3782100" y="3012888"/>
            <a:ext cx="3022600" cy="3361054"/>
          </a:xfrm>
          <a:prstGeom prst="rect">
            <a:avLst/>
          </a:prstGeom>
        </p:spPr>
        <p:txBody>
          <a:bodyPr vert="horz" wrap="square" lIns="0" tIns="12700" rIns="0" bIns="0" rtlCol="0">
            <a:spAutoFit/>
          </a:bodyPr>
          <a:lstStyle/>
          <a:p>
            <a:pPr marL="12700" marR="5080">
              <a:lnSpc>
                <a:spcPct val="111100"/>
              </a:lnSpc>
              <a:spcBef>
                <a:spcPts val="100"/>
              </a:spcBef>
            </a:pPr>
            <a:r>
              <a:rPr sz="900" spc="4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deliver</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75" dirty="0">
                <a:solidFill>
                  <a:srgbClr val="7F8084"/>
                </a:solidFill>
                <a:latin typeface="Trebuchet MS"/>
                <a:cs typeface="Trebuchet MS"/>
              </a:rPr>
              <a:t>30</a:t>
            </a:r>
            <a:r>
              <a:rPr sz="900" spc="-30" dirty="0">
                <a:solidFill>
                  <a:srgbClr val="7F8084"/>
                </a:solidFill>
                <a:latin typeface="Trebuchet MS"/>
                <a:cs typeface="Trebuchet MS"/>
              </a:rPr>
              <a:t> </a:t>
            </a:r>
            <a:r>
              <a:rPr sz="900" spc="30" dirty="0">
                <a:solidFill>
                  <a:srgbClr val="7F8084"/>
                </a:solidFill>
                <a:latin typeface="Trebuchet MS"/>
                <a:cs typeface="Trebuchet MS"/>
              </a:rPr>
              <a:t>services,</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95" dirty="0">
                <a:solidFill>
                  <a:srgbClr val="7F8084"/>
                </a:solidFill>
                <a:latin typeface="Trebuchet MS"/>
                <a:cs typeface="Trebuchet MS"/>
              </a:rPr>
              <a:t>9</a:t>
            </a:r>
            <a:r>
              <a:rPr sz="900" spc="-30" dirty="0">
                <a:solidFill>
                  <a:srgbClr val="7F8084"/>
                </a:solidFill>
                <a:latin typeface="Trebuchet MS"/>
                <a:cs typeface="Trebuchet MS"/>
              </a:rPr>
              <a:t> </a:t>
            </a:r>
            <a:r>
              <a:rPr sz="900" spc="50" dirty="0">
                <a:solidFill>
                  <a:srgbClr val="7F8084"/>
                </a:solidFill>
                <a:latin typeface="Trebuchet MS"/>
                <a:cs typeface="Trebuchet MS"/>
              </a:rPr>
              <a:t>local</a:t>
            </a:r>
            <a:r>
              <a:rPr sz="900" spc="-30" dirty="0">
                <a:solidFill>
                  <a:srgbClr val="7F8084"/>
                </a:solidFill>
                <a:latin typeface="Trebuchet MS"/>
                <a:cs typeface="Trebuchet MS"/>
              </a:rPr>
              <a:t> </a:t>
            </a:r>
            <a:r>
              <a:rPr sz="900" spc="35" dirty="0">
                <a:solidFill>
                  <a:srgbClr val="7F8084"/>
                </a:solidFill>
                <a:latin typeface="Trebuchet MS"/>
                <a:cs typeface="Trebuchet MS"/>
              </a:rPr>
              <a:t>authority</a:t>
            </a:r>
            <a:r>
              <a:rPr sz="900" spc="-30" dirty="0">
                <a:solidFill>
                  <a:srgbClr val="7F8084"/>
                </a:solidFill>
                <a:latin typeface="Trebuchet MS"/>
                <a:cs typeface="Trebuchet MS"/>
              </a:rPr>
              <a:t> </a:t>
            </a:r>
            <a:r>
              <a:rPr sz="900" spc="35" dirty="0">
                <a:solidFill>
                  <a:srgbClr val="7F8084"/>
                </a:solidFill>
                <a:latin typeface="Trebuchet MS"/>
                <a:cs typeface="Trebuchet MS"/>
              </a:rPr>
              <a:t>areas, </a:t>
            </a:r>
            <a:r>
              <a:rPr sz="900" spc="-254" dirty="0">
                <a:solidFill>
                  <a:srgbClr val="7F8084"/>
                </a:solidFill>
                <a:latin typeface="Trebuchet MS"/>
                <a:cs typeface="Trebuchet MS"/>
              </a:rPr>
              <a:t> </a:t>
            </a:r>
            <a:r>
              <a:rPr sz="900" spc="55" dirty="0">
                <a:solidFill>
                  <a:srgbClr val="7F8084"/>
                </a:solidFill>
                <a:latin typeface="Trebuchet MS"/>
                <a:cs typeface="Trebuchet MS"/>
              </a:rPr>
              <a:t>supporting</a:t>
            </a:r>
            <a:r>
              <a:rPr sz="900" spc="-35"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65" dirty="0">
                <a:solidFill>
                  <a:srgbClr val="7F8084"/>
                </a:solidFill>
                <a:latin typeface="Trebuchet MS"/>
                <a:cs typeface="Trebuchet MS"/>
              </a:rPr>
              <a:t>400</a:t>
            </a:r>
            <a:r>
              <a:rPr sz="900" spc="-30" dirty="0">
                <a:solidFill>
                  <a:srgbClr val="7F8084"/>
                </a:solidFill>
                <a:latin typeface="Trebuchet MS"/>
                <a:cs typeface="Trebuchet MS"/>
              </a:rPr>
              <a:t> </a:t>
            </a:r>
            <a:r>
              <a:rPr sz="900" spc="50" dirty="0">
                <a:solidFill>
                  <a:srgbClr val="7F8084"/>
                </a:solidFill>
                <a:latin typeface="Trebuchet MS"/>
                <a:cs typeface="Trebuchet MS"/>
              </a:rPr>
              <a:t>people</a:t>
            </a:r>
            <a:r>
              <a:rPr sz="900" spc="-30" dirty="0">
                <a:solidFill>
                  <a:srgbClr val="7F8084"/>
                </a:solidFill>
                <a:latin typeface="Trebuchet MS"/>
                <a:cs typeface="Trebuchet MS"/>
              </a:rPr>
              <a:t> </a:t>
            </a:r>
            <a:r>
              <a:rPr sz="900" spc="30" dirty="0">
                <a:solidFill>
                  <a:srgbClr val="7F8084"/>
                </a:solidFill>
                <a:latin typeface="Trebuchet MS"/>
                <a:cs typeface="Trebuchet MS"/>
              </a:rPr>
              <a:t>every</a:t>
            </a:r>
            <a:r>
              <a:rPr sz="900" spc="-30" dirty="0">
                <a:solidFill>
                  <a:srgbClr val="7F8084"/>
                </a:solidFill>
                <a:latin typeface="Trebuchet MS"/>
                <a:cs typeface="Trebuchet MS"/>
              </a:rPr>
              <a:t> </a:t>
            </a:r>
            <a:r>
              <a:rPr sz="900" spc="15" dirty="0">
                <a:solidFill>
                  <a:srgbClr val="7F8084"/>
                </a:solidFill>
                <a:latin typeface="Trebuchet MS"/>
                <a:cs typeface="Trebuchet MS"/>
              </a:rPr>
              <a:t>day.</a:t>
            </a:r>
            <a:r>
              <a:rPr sz="900" spc="220" dirty="0">
                <a:solidFill>
                  <a:srgbClr val="7F8084"/>
                </a:solidFill>
                <a:latin typeface="Trebuchet MS"/>
                <a:cs typeface="Trebuchet MS"/>
              </a:rPr>
              <a:t> </a:t>
            </a:r>
            <a:r>
              <a:rPr sz="900" spc="50" dirty="0">
                <a:solidFill>
                  <a:srgbClr val="7F8084"/>
                </a:solidFill>
                <a:latin typeface="Trebuchet MS"/>
                <a:cs typeface="Trebuchet MS"/>
              </a:rPr>
              <a:t>Over</a:t>
            </a:r>
            <a:r>
              <a:rPr sz="900" spc="-30" dirty="0">
                <a:solidFill>
                  <a:srgbClr val="7F8084"/>
                </a:solidFill>
                <a:latin typeface="Trebuchet MS"/>
                <a:cs typeface="Trebuchet MS"/>
              </a:rPr>
              <a:t> </a:t>
            </a:r>
            <a:r>
              <a:rPr sz="900" spc="110" dirty="0">
                <a:solidFill>
                  <a:srgbClr val="7F8084"/>
                </a:solidFill>
                <a:latin typeface="Trebuchet MS"/>
                <a:cs typeface="Trebuchet MS"/>
              </a:rPr>
              <a:t>90%</a:t>
            </a:r>
            <a:endParaRPr sz="900" dirty="0">
              <a:latin typeface="Trebuchet MS"/>
              <a:cs typeface="Trebuchet MS"/>
            </a:endParaRPr>
          </a:p>
          <a:p>
            <a:pPr marL="12700" marR="163195">
              <a:lnSpc>
                <a:spcPct val="111100"/>
              </a:lnSpc>
            </a:pPr>
            <a:r>
              <a:rPr sz="900" spc="50" dirty="0">
                <a:solidFill>
                  <a:srgbClr val="7F8084"/>
                </a:solidFill>
                <a:latin typeface="Trebuchet MS"/>
                <a:cs typeface="Trebuchet MS"/>
              </a:rPr>
              <a:t>of </a:t>
            </a:r>
            <a:r>
              <a:rPr sz="900" spc="40" dirty="0">
                <a:solidFill>
                  <a:srgbClr val="7F8084"/>
                </a:solidFill>
                <a:latin typeface="Trebuchet MS"/>
                <a:cs typeface="Trebuchet MS"/>
              </a:rPr>
              <a:t>the </a:t>
            </a:r>
            <a:r>
              <a:rPr sz="900" spc="50" dirty="0">
                <a:solidFill>
                  <a:srgbClr val="7F8084"/>
                </a:solidFill>
                <a:latin typeface="Trebuchet MS"/>
                <a:cs typeface="Trebuchet MS"/>
              </a:rPr>
              <a:t>people </a:t>
            </a:r>
            <a:r>
              <a:rPr sz="900" spc="65" dirty="0">
                <a:solidFill>
                  <a:srgbClr val="7F8084"/>
                </a:solidFill>
                <a:latin typeface="Trebuchet MS"/>
                <a:cs typeface="Trebuchet MS"/>
              </a:rPr>
              <a:t>we </a:t>
            </a:r>
            <a:r>
              <a:rPr sz="900" spc="60" dirty="0">
                <a:solidFill>
                  <a:srgbClr val="7F8084"/>
                </a:solidFill>
                <a:latin typeface="Trebuchet MS"/>
                <a:cs typeface="Trebuchet MS"/>
              </a:rPr>
              <a:t>support have </a:t>
            </a:r>
            <a:r>
              <a:rPr sz="900" spc="85" dirty="0">
                <a:solidFill>
                  <a:srgbClr val="7F8084"/>
                </a:solidFill>
                <a:latin typeface="Trebuchet MS"/>
                <a:cs typeface="Trebuchet MS"/>
              </a:rPr>
              <a:t>ACEs </a:t>
            </a:r>
            <a:r>
              <a:rPr sz="900" spc="55" dirty="0">
                <a:solidFill>
                  <a:srgbClr val="7F8084"/>
                </a:solidFill>
                <a:latin typeface="Trebuchet MS"/>
                <a:cs typeface="Trebuchet MS"/>
              </a:rPr>
              <a:t>(adverse </a:t>
            </a:r>
            <a:r>
              <a:rPr sz="900" spc="60" dirty="0">
                <a:solidFill>
                  <a:srgbClr val="7F8084"/>
                </a:solidFill>
                <a:latin typeface="Trebuchet MS"/>
                <a:cs typeface="Trebuchet MS"/>
              </a:rPr>
              <a:t> </a:t>
            </a:r>
            <a:r>
              <a:rPr sz="900" spc="50" dirty="0">
                <a:solidFill>
                  <a:srgbClr val="7F8084"/>
                </a:solidFill>
                <a:latin typeface="Trebuchet MS"/>
                <a:cs typeface="Trebuchet MS"/>
              </a:rPr>
              <a:t>childhood</a:t>
            </a:r>
            <a:r>
              <a:rPr sz="900" spc="-35" dirty="0">
                <a:solidFill>
                  <a:srgbClr val="7F8084"/>
                </a:solidFill>
                <a:latin typeface="Trebuchet MS"/>
                <a:cs typeface="Trebuchet MS"/>
              </a:rPr>
              <a:t> </a:t>
            </a:r>
            <a:r>
              <a:rPr sz="900" spc="45" dirty="0">
                <a:solidFill>
                  <a:srgbClr val="7F8084"/>
                </a:solidFill>
                <a:latin typeface="Trebuchet MS"/>
                <a:cs typeface="Trebuchet MS"/>
              </a:rPr>
              <a:t>experiences)</a:t>
            </a:r>
            <a:r>
              <a:rPr sz="900" spc="-30"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40" dirty="0">
                <a:solidFill>
                  <a:srgbClr val="7F8084"/>
                </a:solidFill>
                <a:latin typeface="Trebuchet MS"/>
                <a:cs typeface="Trebuchet MS"/>
              </a:rPr>
              <a:t>experienced</a:t>
            </a:r>
            <a:r>
              <a:rPr sz="900" spc="-30" dirty="0">
                <a:solidFill>
                  <a:srgbClr val="7F8084"/>
                </a:solidFill>
                <a:latin typeface="Trebuchet MS"/>
                <a:cs typeface="Trebuchet MS"/>
              </a:rPr>
              <a:t> </a:t>
            </a:r>
            <a:r>
              <a:rPr sz="900" spc="40" dirty="0">
                <a:solidFill>
                  <a:srgbClr val="7F8084"/>
                </a:solidFill>
                <a:latin typeface="Trebuchet MS"/>
                <a:cs typeface="Trebuchet MS"/>
              </a:rPr>
              <a:t>adult </a:t>
            </a:r>
            <a:r>
              <a:rPr sz="900" spc="-254" dirty="0">
                <a:solidFill>
                  <a:srgbClr val="7F8084"/>
                </a:solidFill>
                <a:latin typeface="Trebuchet MS"/>
                <a:cs typeface="Trebuchet MS"/>
              </a:rPr>
              <a:t> </a:t>
            </a:r>
            <a:r>
              <a:rPr sz="900" spc="35" dirty="0">
                <a:solidFill>
                  <a:srgbClr val="7F8084"/>
                </a:solidFill>
                <a:latin typeface="Trebuchet MS"/>
                <a:cs typeface="Trebuchet MS"/>
              </a:rPr>
              <a:t>trauma;</a:t>
            </a:r>
            <a:r>
              <a:rPr sz="900" spc="-30" dirty="0">
                <a:solidFill>
                  <a:srgbClr val="7F8084"/>
                </a:solidFill>
                <a:latin typeface="Trebuchet MS"/>
                <a:cs typeface="Trebuchet MS"/>
              </a:rPr>
              <a:t> </a:t>
            </a:r>
            <a:r>
              <a:rPr sz="900" spc="35" dirty="0">
                <a:solidFill>
                  <a:srgbClr val="7F8084"/>
                </a:solidFill>
                <a:latin typeface="Trebuchet MS"/>
                <a:cs typeface="Trebuchet MS"/>
              </a:rPr>
              <a:t>over</a:t>
            </a:r>
            <a:r>
              <a:rPr sz="900" spc="-30" dirty="0">
                <a:solidFill>
                  <a:srgbClr val="7F8084"/>
                </a:solidFill>
                <a:latin typeface="Trebuchet MS"/>
                <a:cs typeface="Trebuchet MS"/>
              </a:rPr>
              <a:t> </a:t>
            </a:r>
            <a:r>
              <a:rPr sz="900" spc="114" dirty="0">
                <a:solidFill>
                  <a:srgbClr val="7F8084"/>
                </a:solidFill>
                <a:latin typeface="Trebuchet MS"/>
                <a:cs typeface="Trebuchet MS"/>
              </a:rPr>
              <a:t>80%</a:t>
            </a:r>
            <a:r>
              <a:rPr sz="900" spc="-3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5" dirty="0">
                <a:solidFill>
                  <a:srgbClr val="7F8084"/>
                </a:solidFill>
                <a:latin typeface="Trebuchet MS"/>
                <a:cs typeface="Trebuchet MS"/>
              </a:rPr>
              <a:t>lived</a:t>
            </a:r>
            <a:r>
              <a:rPr sz="900" spc="-25" dirty="0">
                <a:solidFill>
                  <a:srgbClr val="7F8084"/>
                </a:solidFill>
                <a:latin typeface="Trebuchet MS"/>
                <a:cs typeface="Trebuchet MS"/>
              </a:rPr>
              <a:t> </a:t>
            </a:r>
            <a:r>
              <a:rPr sz="900" spc="45" dirty="0">
                <a:solidFill>
                  <a:srgbClr val="7F8084"/>
                </a:solidFill>
                <a:latin typeface="Trebuchet MS"/>
                <a:cs typeface="Trebuchet MS"/>
              </a:rPr>
              <a:t>or</a:t>
            </a:r>
            <a:r>
              <a:rPr sz="900" spc="-30" dirty="0">
                <a:solidFill>
                  <a:srgbClr val="7F8084"/>
                </a:solidFill>
                <a:latin typeface="Trebuchet MS"/>
                <a:cs typeface="Trebuchet MS"/>
              </a:rPr>
              <a:t> </a:t>
            </a:r>
            <a:r>
              <a:rPr sz="900" spc="15" dirty="0">
                <a:solidFill>
                  <a:srgbClr val="7F8084"/>
                </a:solidFill>
                <a:latin typeface="Trebuchet MS"/>
                <a:cs typeface="Trebuchet MS"/>
              </a:rPr>
              <a:t>living</a:t>
            </a:r>
            <a:r>
              <a:rPr sz="900" spc="-30" dirty="0">
                <a:solidFill>
                  <a:srgbClr val="7F8084"/>
                </a:solidFill>
                <a:latin typeface="Trebuchet MS"/>
                <a:cs typeface="Trebuchet MS"/>
              </a:rPr>
              <a:t> </a:t>
            </a:r>
            <a:r>
              <a:rPr sz="900" spc="35" dirty="0">
                <a:solidFill>
                  <a:srgbClr val="7F8084"/>
                </a:solidFill>
                <a:latin typeface="Trebuchet MS"/>
                <a:cs typeface="Trebuchet MS"/>
              </a:rPr>
              <a:t>experience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30" dirty="0">
                <a:solidFill>
                  <a:srgbClr val="7F8084"/>
                </a:solidFill>
                <a:latin typeface="Trebuchet MS"/>
                <a:cs typeface="Trebuchet MS"/>
              </a:rPr>
              <a:t>addiction; </a:t>
            </a:r>
            <a:r>
              <a:rPr sz="900" spc="35" dirty="0">
                <a:solidFill>
                  <a:srgbClr val="7F8084"/>
                </a:solidFill>
                <a:latin typeface="Trebuchet MS"/>
                <a:cs typeface="Trebuchet MS"/>
              </a:rPr>
              <a:t>over </a:t>
            </a:r>
            <a:r>
              <a:rPr sz="900" spc="90" dirty="0">
                <a:solidFill>
                  <a:srgbClr val="7F8084"/>
                </a:solidFill>
                <a:latin typeface="Trebuchet MS"/>
                <a:cs typeface="Trebuchet MS"/>
              </a:rPr>
              <a:t>70%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50" dirty="0">
                <a:solidFill>
                  <a:srgbClr val="7F8084"/>
                </a:solidFill>
                <a:latin typeface="Trebuchet MS"/>
                <a:cs typeface="Trebuchet MS"/>
              </a:rPr>
              <a:t>of </a:t>
            </a:r>
            <a:r>
              <a:rPr sz="900" spc="45" dirty="0">
                <a:solidFill>
                  <a:srgbClr val="7F8084"/>
                </a:solidFill>
                <a:latin typeface="Trebuchet MS"/>
                <a:cs typeface="Trebuchet MS"/>
              </a:rPr>
              <a:t>repeat </a:t>
            </a:r>
            <a:r>
              <a:rPr sz="900" spc="50" dirty="0">
                <a:solidFill>
                  <a:srgbClr val="7F8084"/>
                </a:solidFill>
                <a:latin typeface="Trebuchet MS"/>
                <a:cs typeface="Trebuchet MS"/>
              </a:rPr>
              <a:t> homelessness; </a:t>
            </a:r>
            <a:r>
              <a:rPr sz="900" spc="80" dirty="0">
                <a:solidFill>
                  <a:srgbClr val="7F8084"/>
                </a:solidFill>
                <a:latin typeface="Trebuchet MS"/>
                <a:cs typeface="Trebuchet MS"/>
              </a:rPr>
              <a:t>and </a:t>
            </a:r>
            <a:r>
              <a:rPr sz="900" spc="35" dirty="0">
                <a:solidFill>
                  <a:srgbClr val="7F8084"/>
                </a:solidFill>
                <a:latin typeface="Trebuchet MS"/>
                <a:cs typeface="Trebuchet MS"/>
              </a:rPr>
              <a:t>over </a:t>
            </a:r>
            <a:r>
              <a:rPr sz="900" spc="110" dirty="0">
                <a:solidFill>
                  <a:srgbClr val="7F8084"/>
                </a:solidFill>
                <a:latin typeface="Trebuchet MS"/>
                <a:cs typeface="Trebuchet MS"/>
              </a:rPr>
              <a:t>60% </a:t>
            </a:r>
            <a:r>
              <a:rPr sz="900" spc="60" dirty="0">
                <a:solidFill>
                  <a:srgbClr val="7F8084"/>
                </a:solidFill>
                <a:latin typeface="Trebuchet MS"/>
                <a:cs typeface="Trebuchet MS"/>
              </a:rPr>
              <a:t>have </a:t>
            </a:r>
            <a:r>
              <a:rPr sz="900" spc="114" dirty="0">
                <a:solidFill>
                  <a:srgbClr val="7F8084"/>
                </a:solidFill>
                <a:latin typeface="Trebuchet MS"/>
                <a:cs typeface="Trebuchet MS"/>
              </a:rPr>
              <a:t>a </a:t>
            </a:r>
            <a:r>
              <a:rPr sz="900" spc="40" dirty="0">
                <a:solidFill>
                  <a:srgbClr val="7F8084"/>
                </a:solidFill>
                <a:latin typeface="Trebuchet MS"/>
                <a:cs typeface="Trebuchet MS"/>
              </a:rPr>
              <a:t>history </a:t>
            </a:r>
            <a:r>
              <a:rPr sz="900" spc="45" dirty="0">
                <a:solidFill>
                  <a:srgbClr val="7F8084"/>
                </a:solidFill>
                <a:latin typeface="Trebuchet MS"/>
                <a:cs typeface="Trebuchet MS"/>
              </a:rPr>
              <a:t>of </a:t>
            </a:r>
            <a:r>
              <a:rPr sz="900" spc="50" dirty="0">
                <a:solidFill>
                  <a:srgbClr val="7F8084"/>
                </a:solidFill>
                <a:latin typeface="Trebuchet MS"/>
                <a:cs typeface="Trebuchet MS"/>
              </a:rPr>
              <a:t> </a:t>
            </a:r>
            <a:r>
              <a:rPr sz="900" spc="45" dirty="0">
                <a:solidFill>
                  <a:srgbClr val="7F8084"/>
                </a:solidFill>
                <a:latin typeface="Trebuchet MS"/>
                <a:cs typeface="Trebuchet MS"/>
              </a:rPr>
              <a:t>repeat</a:t>
            </a:r>
            <a:r>
              <a:rPr sz="900" spc="-35" dirty="0">
                <a:solidFill>
                  <a:srgbClr val="7F8084"/>
                </a:solidFill>
                <a:latin typeface="Trebuchet MS"/>
                <a:cs typeface="Trebuchet MS"/>
              </a:rPr>
              <a:t> </a:t>
            </a:r>
            <a:r>
              <a:rPr sz="900" spc="30" dirty="0">
                <a:solidFill>
                  <a:srgbClr val="7F8084"/>
                </a:solidFill>
                <a:latin typeface="Trebuchet MS"/>
                <a:cs typeface="Trebuchet MS"/>
              </a:rPr>
              <a:t>offending.</a:t>
            </a:r>
            <a:endParaRPr sz="900" dirty="0">
              <a:latin typeface="Trebuchet MS"/>
              <a:cs typeface="Trebuchet MS"/>
            </a:endParaRPr>
          </a:p>
          <a:p>
            <a:pPr marL="12700">
              <a:lnSpc>
                <a:spcPct val="100000"/>
              </a:lnSpc>
              <a:spcBef>
                <a:spcPts val="68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35" dirty="0">
                <a:solidFill>
                  <a:srgbClr val="7F8084"/>
                </a:solidFill>
                <a:latin typeface="Trebuchet MS"/>
                <a:cs typeface="Trebuchet MS"/>
              </a:rPr>
              <a:t>Vision</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25" dirty="0">
                <a:solidFill>
                  <a:srgbClr val="7F8084"/>
                </a:solidFill>
                <a:latin typeface="Trebuchet MS"/>
                <a:cs typeface="Trebuchet MS"/>
              </a:rPr>
              <a:t>for</a:t>
            </a:r>
            <a:r>
              <a:rPr sz="900" spc="-3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50" dirty="0">
                <a:solidFill>
                  <a:srgbClr val="7F8084"/>
                </a:solidFill>
                <a:latin typeface="Trebuchet MS"/>
                <a:cs typeface="Trebuchet MS"/>
              </a:rPr>
              <a:t>country</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5" dirty="0">
                <a:solidFill>
                  <a:srgbClr val="7F8084"/>
                </a:solidFill>
                <a:latin typeface="Trebuchet MS"/>
                <a:cs typeface="Trebuchet MS"/>
              </a:rPr>
              <a:t> </a:t>
            </a:r>
            <a:r>
              <a:rPr sz="900" spc="40" dirty="0">
                <a:solidFill>
                  <a:srgbClr val="7F8084"/>
                </a:solidFill>
                <a:latin typeface="Trebuchet MS"/>
                <a:cs typeface="Trebuchet MS"/>
              </a:rPr>
              <a:t>everyone</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45" dirty="0">
                <a:solidFill>
                  <a:srgbClr val="7F8084"/>
                </a:solidFill>
                <a:latin typeface="Trebuchet MS"/>
                <a:cs typeface="Trebuchet MS"/>
              </a:rPr>
              <a:t>able</a:t>
            </a:r>
            <a:endParaRPr sz="900" dirty="0">
              <a:latin typeface="Trebuchet MS"/>
              <a:cs typeface="Trebuchet MS"/>
            </a:endParaRPr>
          </a:p>
          <a:p>
            <a:pPr marL="12700" marR="13970">
              <a:lnSpc>
                <a:spcPct val="111100"/>
              </a:lnSpc>
            </a:pP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95" dirty="0">
                <a:solidFill>
                  <a:srgbClr val="7F8084"/>
                </a:solidFill>
                <a:latin typeface="Trebuchet MS"/>
                <a:cs typeface="Trebuchet MS"/>
              </a:rPr>
              <a:t>access</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30" dirty="0">
                <a:solidFill>
                  <a:srgbClr val="7F8084"/>
                </a:solidFill>
                <a:latin typeface="Trebuchet MS"/>
                <a:cs typeface="Trebuchet MS"/>
              </a:rPr>
              <a:t> </a:t>
            </a:r>
            <a:r>
              <a:rPr sz="900" spc="35" dirty="0">
                <a:solidFill>
                  <a:srgbClr val="7F8084"/>
                </a:solidFill>
                <a:latin typeface="Trebuchet MS"/>
                <a:cs typeface="Trebuchet MS"/>
              </a:rPr>
              <a:t>support,</a:t>
            </a:r>
            <a:r>
              <a:rPr sz="900" spc="-25" dirty="0">
                <a:solidFill>
                  <a:srgbClr val="7F8084"/>
                </a:solidFill>
                <a:latin typeface="Trebuchet MS"/>
                <a:cs typeface="Trebuchet MS"/>
              </a:rPr>
              <a:t> </a:t>
            </a:r>
            <a:r>
              <a:rPr sz="900" spc="15" dirty="0">
                <a:solidFill>
                  <a:srgbClr val="7F8084"/>
                </a:solidFill>
                <a:latin typeface="Trebuchet MS"/>
                <a:cs typeface="Trebuchet MS"/>
              </a:rPr>
              <a:t>whenever,</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for </a:t>
            </a:r>
            <a:r>
              <a:rPr sz="900" spc="-254" dirty="0">
                <a:solidFill>
                  <a:srgbClr val="7F8084"/>
                </a:solidFill>
                <a:latin typeface="Trebuchet MS"/>
                <a:cs typeface="Trebuchet MS"/>
              </a:rPr>
              <a:t> </a:t>
            </a:r>
            <a:r>
              <a:rPr sz="900" spc="45" dirty="0">
                <a:solidFill>
                  <a:srgbClr val="7F8084"/>
                </a:solidFill>
                <a:latin typeface="Trebuchet MS"/>
                <a:cs typeface="Trebuchet MS"/>
              </a:rPr>
              <a:t>however</a:t>
            </a:r>
            <a:r>
              <a:rPr sz="900" spc="-35" dirty="0">
                <a:solidFill>
                  <a:srgbClr val="7F8084"/>
                </a:solidFill>
                <a:latin typeface="Trebuchet MS"/>
                <a:cs typeface="Trebuchet MS"/>
              </a:rPr>
              <a:t> </a:t>
            </a:r>
            <a:r>
              <a:rPr sz="900" spc="25" dirty="0">
                <a:solidFill>
                  <a:srgbClr val="7F8084"/>
                </a:solidFill>
                <a:latin typeface="Trebuchet MS"/>
                <a:cs typeface="Trebuchet MS"/>
              </a:rPr>
              <a:t>long,</a:t>
            </a:r>
            <a:r>
              <a:rPr sz="900" spc="-30" dirty="0">
                <a:solidFill>
                  <a:srgbClr val="7F8084"/>
                </a:solidFill>
                <a:latin typeface="Trebuchet MS"/>
                <a:cs typeface="Trebuchet MS"/>
              </a:rPr>
              <a:t> </a:t>
            </a:r>
            <a:r>
              <a:rPr sz="900" spc="40" dirty="0">
                <a:solidFill>
                  <a:srgbClr val="7F8084"/>
                </a:solidFill>
                <a:latin typeface="Trebuchet MS"/>
                <a:cs typeface="Trebuchet MS"/>
              </a:rPr>
              <a:t>they</a:t>
            </a:r>
            <a:r>
              <a:rPr sz="900" spc="-30" dirty="0">
                <a:solidFill>
                  <a:srgbClr val="7F8084"/>
                </a:solidFill>
                <a:latin typeface="Trebuchet MS"/>
                <a:cs typeface="Trebuchet MS"/>
              </a:rPr>
              <a:t> </a:t>
            </a:r>
            <a:r>
              <a:rPr sz="900" spc="55" dirty="0">
                <a:solidFill>
                  <a:srgbClr val="7F8084"/>
                </a:solidFill>
                <a:latin typeface="Trebuchet MS"/>
                <a:cs typeface="Trebuchet MS"/>
              </a:rPr>
              <a:t>need</a:t>
            </a:r>
            <a:r>
              <a:rPr sz="900" spc="-30" dirty="0">
                <a:solidFill>
                  <a:srgbClr val="7F8084"/>
                </a:solidFill>
                <a:latin typeface="Trebuchet MS"/>
                <a:cs typeface="Trebuchet MS"/>
              </a:rPr>
              <a:t> </a:t>
            </a:r>
            <a:r>
              <a:rPr sz="900" spc="-50" dirty="0">
                <a:solidFill>
                  <a:srgbClr val="7F8084"/>
                </a:solidFill>
                <a:latin typeface="Trebuchet MS"/>
                <a:cs typeface="Trebuchet MS"/>
              </a:rPr>
              <a:t>it.</a:t>
            </a:r>
            <a:endParaRPr sz="900" dirty="0">
              <a:latin typeface="Trebuchet MS"/>
              <a:cs typeface="Trebuchet MS"/>
            </a:endParaRPr>
          </a:p>
          <a:p>
            <a:pPr marL="12700" marR="488950">
              <a:lnSpc>
                <a:spcPct val="111100"/>
              </a:lnSpc>
              <a:spcBef>
                <a:spcPts val="565"/>
              </a:spcBef>
            </a:pPr>
            <a:r>
              <a:rPr sz="900" spc="55" dirty="0">
                <a:solidFill>
                  <a:srgbClr val="7F8084"/>
                </a:solidFill>
                <a:latin typeface="Trebuchet MS"/>
                <a:cs typeface="Trebuchet MS"/>
              </a:rPr>
              <a:t>Our</a:t>
            </a:r>
            <a:r>
              <a:rPr sz="900" spc="-35" dirty="0">
                <a:solidFill>
                  <a:srgbClr val="7F8084"/>
                </a:solidFill>
                <a:latin typeface="Trebuchet MS"/>
                <a:cs typeface="Trebuchet MS"/>
              </a:rPr>
              <a:t> </a:t>
            </a:r>
            <a:r>
              <a:rPr sz="900" b="1" spc="60" dirty="0">
                <a:solidFill>
                  <a:srgbClr val="7F8084"/>
                </a:solidFill>
                <a:latin typeface="Trebuchet MS"/>
                <a:cs typeface="Trebuchet MS"/>
              </a:rPr>
              <a:t>Mission</a:t>
            </a:r>
            <a:r>
              <a:rPr sz="900" spc="-35"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55" dirty="0">
                <a:solidFill>
                  <a:srgbClr val="7F8084"/>
                </a:solidFill>
                <a:latin typeface="Trebuchet MS"/>
                <a:cs typeface="Trebuchet MS"/>
              </a:rPr>
              <a:t>Empower</a:t>
            </a:r>
            <a:r>
              <a:rPr sz="900" spc="-30" dirty="0">
                <a:solidFill>
                  <a:srgbClr val="7F8084"/>
                </a:solidFill>
                <a:latin typeface="Trebuchet MS"/>
                <a:cs typeface="Trebuchet MS"/>
              </a:rPr>
              <a:t> </a:t>
            </a:r>
            <a:r>
              <a:rPr sz="900" spc="40" dirty="0">
                <a:solidFill>
                  <a:srgbClr val="7F8084"/>
                </a:solidFill>
                <a:latin typeface="Trebuchet MS"/>
                <a:cs typeface="Trebuchet MS"/>
              </a:rPr>
              <a:t>People</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5" dirty="0">
                <a:solidFill>
                  <a:srgbClr val="7F8084"/>
                </a:solidFill>
                <a:latin typeface="Trebuchet MS"/>
                <a:cs typeface="Trebuchet MS"/>
              </a:rPr>
              <a:t>Thrive</a:t>
            </a:r>
            <a:r>
              <a:rPr sz="900" spc="-35"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45" dirty="0">
                <a:solidFill>
                  <a:srgbClr val="7F8084"/>
                </a:solidFill>
                <a:latin typeface="Trebuchet MS"/>
                <a:cs typeface="Trebuchet MS"/>
              </a:rPr>
              <a:t>whatever</a:t>
            </a:r>
            <a:r>
              <a:rPr sz="900" spc="-35"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80" dirty="0">
                <a:solidFill>
                  <a:srgbClr val="7F8084"/>
                </a:solidFill>
                <a:latin typeface="Trebuchet MS"/>
                <a:cs typeface="Trebuchet MS"/>
              </a:rPr>
              <a:t>means</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0" dirty="0">
                <a:solidFill>
                  <a:srgbClr val="7F8084"/>
                </a:solidFill>
                <a:latin typeface="Trebuchet MS"/>
                <a:cs typeface="Trebuchet MS"/>
              </a:rPr>
              <a:t>them.</a:t>
            </a:r>
            <a:endParaRPr sz="900" dirty="0">
              <a:latin typeface="Trebuchet MS"/>
              <a:cs typeface="Trebuchet MS"/>
            </a:endParaRPr>
          </a:p>
          <a:p>
            <a:pPr marL="12700" marR="18415">
              <a:lnSpc>
                <a:spcPct val="111100"/>
              </a:lnSpc>
              <a:spcBef>
                <a:spcPts val="570"/>
              </a:spcBef>
            </a:pPr>
            <a:r>
              <a:rPr sz="900" spc="55" dirty="0">
                <a:solidFill>
                  <a:srgbClr val="7F8084"/>
                </a:solidFill>
                <a:latin typeface="Trebuchet MS"/>
                <a:cs typeface="Trebuchet MS"/>
              </a:rPr>
              <a:t>Our</a:t>
            </a:r>
            <a:r>
              <a:rPr sz="900" spc="-30" dirty="0">
                <a:solidFill>
                  <a:srgbClr val="7F8084"/>
                </a:solidFill>
                <a:latin typeface="Trebuchet MS"/>
                <a:cs typeface="Trebuchet MS"/>
              </a:rPr>
              <a:t> </a:t>
            </a:r>
            <a:r>
              <a:rPr sz="900" b="1" spc="50" dirty="0">
                <a:solidFill>
                  <a:srgbClr val="7F8084"/>
                </a:solidFill>
                <a:latin typeface="Trebuchet MS"/>
                <a:cs typeface="Trebuchet MS"/>
              </a:rPr>
              <a:t>Foundations</a:t>
            </a:r>
            <a:r>
              <a:rPr sz="900" spc="-25"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35" dirty="0">
                <a:solidFill>
                  <a:srgbClr val="7F8084"/>
                </a:solidFill>
                <a:latin typeface="Trebuchet MS"/>
                <a:cs typeface="Trebuchet MS"/>
              </a:rPr>
              <a:t>Love</a:t>
            </a:r>
            <a:r>
              <a:rPr sz="900" spc="-25"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30" dirty="0">
                <a:solidFill>
                  <a:srgbClr val="7F8084"/>
                </a:solidFill>
                <a:latin typeface="Trebuchet MS"/>
                <a:cs typeface="Trebuchet MS"/>
              </a:rPr>
              <a:t>Hope,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b="1" spc="50" dirty="0">
                <a:solidFill>
                  <a:srgbClr val="7F8084"/>
                </a:solidFill>
                <a:latin typeface="Trebuchet MS"/>
                <a:cs typeface="Trebuchet MS"/>
              </a:rPr>
              <a:t>Values</a:t>
            </a:r>
            <a:r>
              <a:rPr sz="900" spc="-30" dirty="0">
                <a:solidFill>
                  <a:srgbClr val="7F8084"/>
                </a:solidFill>
                <a:latin typeface="Trebuchet MS"/>
                <a:cs typeface="Trebuchet MS"/>
              </a:rPr>
              <a:t> </a:t>
            </a:r>
            <a:r>
              <a:rPr sz="900" spc="45" dirty="0">
                <a:solidFill>
                  <a:srgbClr val="7F8084"/>
                </a:solidFill>
                <a:latin typeface="Trebuchet MS"/>
                <a:cs typeface="Trebuchet MS"/>
              </a:rPr>
              <a:t>are </a:t>
            </a:r>
            <a:r>
              <a:rPr sz="900" spc="-254" dirty="0">
                <a:solidFill>
                  <a:srgbClr val="7F8084"/>
                </a:solidFill>
                <a:latin typeface="Trebuchet MS"/>
                <a:cs typeface="Trebuchet MS"/>
              </a:rPr>
              <a:t> </a:t>
            </a:r>
            <a:r>
              <a:rPr sz="900" spc="55" dirty="0">
                <a:solidFill>
                  <a:srgbClr val="7F8084"/>
                </a:solidFill>
                <a:latin typeface="Trebuchet MS"/>
                <a:cs typeface="Trebuchet MS"/>
              </a:rPr>
              <a:t>being</a:t>
            </a:r>
            <a:r>
              <a:rPr sz="900" spc="-35" dirty="0">
                <a:solidFill>
                  <a:srgbClr val="7F8084"/>
                </a:solidFill>
                <a:latin typeface="Trebuchet MS"/>
                <a:cs typeface="Trebuchet MS"/>
              </a:rPr>
              <a:t> </a:t>
            </a:r>
            <a:r>
              <a:rPr sz="900" dirty="0">
                <a:solidFill>
                  <a:srgbClr val="7F8084"/>
                </a:solidFill>
                <a:latin typeface="Trebuchet MS"/>
                <a:cs typeface="Trebuchet MS"/>
              </a:rPr>
              <a:t>Kind,</a:t>
            </a:r>
            <a:r>
              <a:rPr sz="900" spc="-30" dirty="0">
                <a:solidFill>
                  <a:srgbClr val="7F8084"/>
                </a:solidFill>
                <a:latin typeface="Trebuchet MS"/>
                <a:cs typeface="Trebuchet MS"/>
              </a:rPr>
              <a:t> </a:t>
            </a:r>
            <a:r>
              <a:rPr sz="900" spc="40" dirty="0">
                <a:solidFill>
                  <a:srgbClr val="7F8084"/>
                </a:solidFill>
                <a:latin typeface="Trebuchet MS"/>
                <a:cs typeface="Trebuchet MS"/>
              </a:rPr>
              <a:t>Passionate,</a:t>
            </a:r>
            <a:r>
              <a:rPr sz="900" spc="-30" dirty="0">
                <a:solidFill>
                  <a:srgbClr val="7F8084"/>
                </a:solidFill>
                <a:latin typeface="Trebuchet MS"/>
                <a:cs typeface="Trebuchet MS"/>
              </a:rPr>
              <a:t> </a:t>
            </a:r>
            <a:r>
              <a:rPr sz="900" spc="-35" dirty="0">
                <a:solidFill>
                  <a:srgbClr val="7F8084"/>
                </a:solidFill>
                <a:latin typeface="Trebuchet MS"/>
                <a:cs typeface="Trebuchet MS"/>
              </a:rPr>
              <a:t>&amp;</a:t>
            </a:r>
            <a:r>
              <a:rPr sz="900" spc="-30" dirty="0">
                <a:solidFill>
                  <a:srgbClr val="7F8084"/>
                </a:solidFill>
                <a:latin typeface="Trebuchet MS"/>
                <a:cs typeface="Trebuchet MS"/>
              </a:rPr>
              <a:t> </a:t>
            </a:r>
            <a:r>
              <a:rPr sz="900" spc="40" dirty="0">
                <a:solidFill>
                  <a:srgbClr val="7F8084"/>
                </a:solidFill>
                <a:latin typeface="Trebuchet MS"/>
                <a:cs typeface="Trebuchet MS"/>
              </a:rPr>
              <a:t>Caring.</a:t>
            </a:r>
            <a:endParaRPr sz="900" dirty="0">
              <a:latin typeface="Trebuchet MS"/>
              <a:cs typeface="Trebuchet MS"/>
            </a:endParaRPr>
          </a:p>
          <a:p>
            <a:pPr marL="12700" marR="45720">
              <a:lnSpc>
                <a:spcPct val="111100"/>
              </a:lnSpc>
              <a:spcBef>
                <a:spcPts val="565"/>
              </a:spcBef>
            </a:pPr>
            <a:r>
              <a:rPr sz="900" spc="45" dirty="0">
                <a:solidFill>
                  <a:srgbClr val="7F8084"/>
                </a:solidFill>
                <a:latin typeface="Trebuchet MS"/>
                <a:cs typeface="Trebuchet MS"/>
              </a:rPr>
              <a:t>We </a:t>
            </a:r>
            <a:r>
              <a:rPr sz="900" spc="20" dirty="0">
                <a:solidFill>
                  <a:srgbClr val="7F8084"/>
                </a:solidFill>
                <a:latin typeface="Trebuchet MS"/>
                <a:cs typeface="Trebuchet MS"/>
              </a:rPr>
              <a:t>believe </a:t>
            </a:r>
            <a:r>
              <a:rPr sz="900" spc="5" dirty="0">
                <a:solidFill>
                  <a:srgbClr val="7F8084"/>
                </a:solidFill>
                <a:latin typeface="Trebuchet MS"/>
                <a:cs typeface="Trebuchet MS"/>
              </a:rPr>
              <a:t>in </a:t>
            </a:r>
            <a:r>
              <a:rPr sz="900" spc="40" dirty="0">
                <a:solidFill>
                  <a:srgbClr val="7F8084"/>
                </a:solidFill>
                <a:latin typeface="Trebuchet MS"/>
                <a:cs typeface="Trebuchet MS"/>
              </a:rPr>
              <a:t>the </a:t>
            </a:r>
            <a:r>
              <a:rPr sz="900" spc="55" dirty="0">
                <a:solidFill>
                  <a:srgbClr val="7F8084"/>
                </a:solidFill>
                <a:latin typeface="Trebuchet MS"/>
                <a:cs typeface="Trebuchet MS"/>
              </a:rPr>
              <a:t>power </a:t>
            </a:r>
            <a:r>
              <a:rPr sz="900" spc="50" dirty="0">
                <a:solidFill>
                  <a:srgbClr val="7F8084"/>
                </a:solidFill>
                <a:latin typeface="Trebuchet MS"/>
                <a:cs typeface="Trebuchet MS"/>
              </a:rPr>
              <a:t>of </a:t>
            </a:r>
            <a:r>
              <a:rPr sz="900" spc="15" dirty="0">
                <a:solidFill>
                  <a:srgbClr val="7F8084"/>
                </a:solidFill>
                <a:latin typeface="Trebuchet MS"/>
                <a:cs typeface="Trebuchet MS"/>
              </a:rPr>
              <a:t>recovery, </a:t>
            </a:r>
            <a:r>
              <a:rPr sz="900" spc="55" dirty="0">
                <a:solidFill>
                  <a:srgbClr val="7F8084"/>
                </a:solidFill>
                <a:latin typeface="Trebuchet MS"/>
                <a:cs typeface="Trebuchet MS"/>
              </a:rPr>
              <a:t>social </a:t>
            </a:r>
            <a:r>
              <a:rPr sz="900" spc="20" dirty="0">
                <a:solidFill>
                  <a:srgbClr val="7F8084"/>
                </a:solidFill>
                <a:latin typeface="Trebuchet MS"/>
                <a:cs typeface="Trebuchet MS"/>
              </a:rPr>
              <a:t>renewal, </a:t>
            </a:r>
            <a:r>
              <a:rPr sz="900" spc="-260" dirty="0">
                <a:solidFill>
                  <a:srgbClr val="7F8084"/>
                </a:solidFill>
                <a:latin typeface="Trebuchet MS"/>
                <a:cs typeface="Trebuchet MS"/>
              </a:rPr>
              <a:t> </a:t>
            </a:r>
            <a:r>
              <a:rPr sz="900" spc="35" dirty="0">
                <a:solidFill>
                  <a:srgbClr val="7F8084"/>
                </a:solidFill>
                <a:latin typeface="Trebuchet MS"/>
                <a:cs typeface="Trebuchet MS"/>
              </a:rPr>
              <a:t>positive</a:t>
            </a:r>
            <a:r>
              <a:rPr sz="900" spc="-30" dirty="0">
                <a:solidFill>
                  <a:srgbClr val="7F8084"/>
                </a:solidFill>
                <a:latin typeface="Trebuchet MS"/>
                <a:cs typeface="Trebuchet MS"/>
              </a:rPr>
              <a:t> </a:t>
            </a:r>
            <a:r>
              <a:rPr sz="900" spc="45" dirty="0">
                <a:solidFill>
                  <a:srgbClr val="7F8084"/>
                </a:solidFill>
                <a:latin typeface="Trebuchet MS"/>
                <a:cs typeface="Trebuchet MS"/>
              </a:rPr>
              <a:t>connections,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opportunity</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thrive</a:t>
            </a:r>
            <a:r>
              <a:rPr sz="900" spc="-30" dirty="0">
                <a:solidFill>
                  <a:srgbClr val="7F8084"/>
                </a:solidFill>
                <a:latin typeface="Trebuchet MS"/>
                <a:cs typeface="Trebuchet MS"/>
              </a:rPr>
              <a:t> </a:t>
            </a:r>
            <a:r>
              <a:rPr sz="900" spc="260" dirty="0">
                <a:solidFill>
                  <a:srgbClr val="7F8084"/>
                </a:solidFill>
                <a:latin typeface="Trebuchet MS"/>
                <a:cs typeface="Trebuchet MS"/>
              </a:rPr>
              <a:t>– </a:t>
            </a:r>
            <a:r>
              <a:rPr sz="900" spc="-254" dirty="0">
                <a:solidFill>
                  <a:srgbClr val="7F8084"/>
                </a:solidFill>
                <a:latin typeface="Trebuchet MS"/>
                <a:cs typeface="Trebuchet MS"/>
              </a:rPr>
              <a:t> </a:t>
            </a:r>
            <a:r>
              <a:rPr sz="900" spc="-10" dirty="0">
                <a:solidFill>
                  <a:srgbClr val="7F8084"/>
                </a:solidFill>
                <a:latin typeface="Trebuchet MS"/>
                <a:cs typeface="Trebuchet MS"/>
              </a:rPr>
              <a:t>it</a:t>
            </a:r>
            <a:r>
              <a:rPr sz="900" spc="-35" dirty="0">
                <a:solidFill>
                  <a:srgbClr val="7F8084"/>
                </a:solidFill>
                <a:latin typeface="Trebuchet MS"/>
                <a:cs typeface="Trebuchet MS"/>
              </a:rPr>
              <a:t> </a:t>
            </a:r>
            <a:r>
              <a:rPr sz="900" spc="80" dirty="0">
                <a:solidFill>
                  <a:srgbClr val="7F8084"/>
                </a:solidFill>
                <a:latin typeface="Trebuchet MS"/>
                <a:cs typeface="Trebuchet MS"/>
              </a:rPr>
              <a:t>does</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5" dirty="0">
                <a:solidFill>
                  <a:srgbClr val="7F8084"/>
                </a:solidFill>
                <a:latin typeface="Trebuchet MS"/>
                <a:cs typeface="Trebuchet MS"/>
              </a:rPr>
              <a:t>matter</a:t>
            </a:r>
            <a:r>
              <a:rPr sz="900" spc="-30" dirty="0">
                <a:solidFill>
                  <a:srgbClr val="7F8084"/>
                </a:solidFill>
                <a:latin typeface="Trebuchet MS"/>
                <a:cs typeface="Trebuchet MS"/>
              </a:rPr>
              <a:t> </a:t>
            </a:r>
            <a:r>
              <a:rPr sz="900" spc="45" dirty="0">
                <a:solidFill>
                  <a:srgbClr val="7F8084"/>
                </a:solidFill>
                <a:latin typeface="Trebuchet MS"/>
                <a:cs typeface="Trebuchet MS"/>
              </a:rPr>
              <a:t>where</a:t>
            </a:r>
            <a:r>
              <a:rPr sz="900" spc="-30" dirty="0">
                <a:solidFill>
                  <a:srgbClr val="7F8084"/>
                </a:solidFill>
                <a:latin typeface="Trebuchet MS"/>
                <a:cs typeface="Trebuchet MS"/>
              </a:rPr>
              <a:t> </a:t>
            </a:r>
            <a:r>
              <a:rPr sz="900" spc="60" dirty="0">
                <a:solidFill>
                  <a:srgbClr val="7F8084"/>
                </a:solidFill>
                <a:latin typeface="Trebuchet MS"/>
                <a:cs typeface="Trebuchet MS"/>
              </a:rPr>
              <a:t>you</a:t>
            </a:r>
            <a:r>
              <a:rPr sz="900" spc="-35" dirty="0">
                <a:solidFill>
                  <a:srgbClr val="7F8084"/>
                </a:solidFill>
                <a:latin typeface="Trebuchet MS"/>
                <a:cs typeface="Trebuchet MS"/>
              </a:rPr>
              <a:t> </a:t>
            </a:r>
            <a:r>
              <a:rPr sz="900" spc="85" dirty="0">
                <a:solidFill>
                  <a:srgbClr val="7F8084"/>
                </a:solidFill>
                <a:latin typeface="Trebuchet MS"/>
                <a:cs typeface="Trebuchet MS"/>
              </a:rPr>
              <a:t>come</a:t>
            </a:r>
            <a:r>
              <a:rPr sz="900" spc="-30" dirty="0">
                <a:solidFill>
                  <a:srgbClr val="7F8084"/>
                </a:solidFill>
                <a:latin typeface="Trebuchet MS"/>
                <a:cs typeface="Trebuchet MS"/>
              </a:rPr>
              <a:t> </a:t>
            </a:r>
            <a:r>
              <a:rPr sz="900" spc="10" dirty="0">
                <a:solidFill>
                  <a:srgbClr val="7F8084"/>
                </a:solidFill>
                <a:latin typeface="Trebuchet MS"/>
                <a:cs typeface="Trebuchet MS"/>
              </a:rPr>
              <a:t>from,</a:t>
            </a:r>
            <a:r>
              <a:rPr sz="900" spc="-35" dirty="0">
                <a:solidFill>
                  <a:srgbClr val="7F8084"/>
                </a:solidFill>
                <a:latin typeface="Trebuchet MS"/>
                <a:cs typeface="Trebuchet MS"/>
              </a:rPr>
              <a:t> </a:t>
            </a:r>
            <a:r>
              <a:rPr sz="900" spc="50" dirty="0">
                <a:solidFill>
                  <a:srgbClr val="7F8084"/>
                </a:solidFill>
                <a:latin typeface="Trebuchet MS"/>
                <a:cs typeface="Trebuchet MS"/>
              </a:rPr>
              <a:t>but</a:t>
            </a:r>
            <a:r>
              <a:rPr sz="900" spc="-30" dirty="0">
                <a:solidFill>
                  <a:srgbClr val="7F8084"/>
                </a:solidFill>
                <a:latin typeface="Trebuchet MS"/>
                <a:cs typeface="Trebuchet MS"/>
              </a:rPr>
              <a:t> </a:t>
            </a:r>
            <a:r>
              <a:rPr sz="900" spc="45" dirty="0">
                <a:solidFill>
                  <a:srgbClr val="7F8084"/>
                </a:solidFill>
                <a:latin typeface="Trebuchet MS"/>
                <a:cs typeface="Trebuchet MS"/>
              </a:rPr>
              <a:t>where </a:t>
            </a:r>
            <a:r>
              <a:rPr sz="900" spc="50" dirty="0">
                <a:solidFill>
                  <a:srgbClr val="7F8084"/>
                </a:solidFill>
                <a:latin typeface="Trebuchet MS"/>
                <a:cs typeface="Trebuchet MS"/>
              </a:rPr>
              <a:t> </a:t>
            </a:r>
            <a:r>
              <a:rPr sz="900" spc="5" dirty="0">
                <a:solidFill>
                  <a:srgbClr val="7F8084"/>
                </a:solidFill>
                <a:latin typeface="Trebuchet MS"/>
                <a:cs typeface="Trebuchet MS"/>
              </a:rPr>
              <a:t>you’re </a:t>
            </a:r>
            <a:r>
              <a:rPr sz="900" spc="70" dirty="0">
                <a:solidFill>
                  <a:srgbClr val="7F8084"/>
                </a:solidFill>
                <a:latin typeface="Trebuchet MS"/>
                <a:cs typeface="Trebuchet MS"/>
              </a:rPr>
              <a:t>going </a:t>
            </a:r>
            <a:r>
              <a:rPr sz="900" spc="110" dirty="0">
                <a:solidFill>
                  <a:srgbClr val="7F8084"/>
                </a:solidFill>
                <a:latin typeface="Trebuchet MS"/>
                <a:cs typeface="Trebuchet MS"/>
              </a:rPr>
              <a:t>as </a:t>
            </a:r>
            <a:r>
              <a:rPr sz="900" spc="40" dirty="0">
                <a:solidFill>
                  <a:srgbClr val="7F8084"/>
                </a:solidFill>
                <a:latin typeface="Trebuchet MS"/>
                <a:cs typeface="Trebuchet MS"/>
              </a:rPr>
              <a:t>your </a:t>
            </a:r>
            <a:r>
              <a:rPr sz="900" spc="80" dirty="0">
                <a:solidFill>
                  <a:srgbClr val="7F8084"/>
                </a:solidFill>
                <a:latin typeface="Trebuchet MS"/>
                <a:cs typeface="Trebuchet MS"/>
              </a:rPr>
              <a:t>past does </a:t>
            </a:r>
            <a:r>
              <a:rPr sz="900" spc="55" dirty="0">
                <a:solidFill>
                  <a:srgbClr val="7F8084"/>
                </a:solidFill>
                <a:latin typeface="Trebuchet MS"/>
                <a:cs typeface="Trebuchet MS"/>
              </a:rPr>
              <a:t>not </a:t>
            </a:r>
            <a:r>
              <a:rPr sz="900" spc="30" dirty="0">
                <a:solidFill>
                  <a:srgbClr val="7F8084"/>
                </a:solidFill>
                <a:latin typeface="Trebuchet MS"/>
                <a:cs typeface="Trebuchet MS"/>
              </a:rPr>
              <a:t>define </a:t>
            </a:r>
            <a:r>
              <a:rPr sz="900" spc="80" dirty="0">
                <a:solidFill>
                  <a:srgbClr val="7F8084"/>
                </a:solidFill>
                <a:latin typeface="Trebuchet MS"/>
                <a:cs typeface="Trebuchet MS"/>
              </a:rPr>
              <a:t>who </a:t>
            </a:r>
            <a:r>
              <a:rPr sz="900" spc="55" dirty="0">
                <a:solidFill>
                  <a:srgbClr val="7F8084"/>
                </a:solidFill>
                <a:latin typeface="Trebuchet MS"/>
                <a:cs typeface="Trebuchet MS"/>
              </a:rPr>
              <a:t>you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5" dirty="0">
                <a:solidFill>
                  <a:srgbClr val="7F8084"/>
                </a:solidFill>
                <a:latin typeface="Trebuchet MS"/>
                <a:cs typeface="Trebuchet MS"/>
              </a:rPr>
              <a:t> </a:t>
            </a:r>
            <a:r>
              <a:rPr sz="900" spc="25" dirty="0">
                <a:solidFill>
                  <a:srgbClr val="7F8084"/>
                </a:solidFill>
                <a:latin typeface="Trebuchet MS"/>
                <a:cs typeface="Trebuchet MS"/>
              </a:rPr>
              <a:t>today.</a:t>
            </a:r>
            <a:endParaRPr sz="900" dirty="0">
              <a:latin typeface="Trebuchet MS"/>
              <a:cs typeface="Trebuchet MS"/>
            </a:endParaRPr>
          </a:p>
        </p:txBody>
      </p:sp>
      <p:sp>
        <p:nvSpPr>
          <p:cNvPr id="10" name="object 10"/>
          <p:cNvSpPr txBox="1">
            <a:spLocks noGrp="1"/>
          </p:cNvSpPr>
          <p:nvPr>
            <p:ph type="title"/>
          </p:nvPr>
        </p:nvSpPr>
        <p:spPr>
          <a:xfrm>
            <a:off x="3782100" y="445253"/>
            <a:ext cx="3540125" cy="482600"/>
          </a:xfrm>
          <a:prstGeom prst="rect">
            <a:avLst/>
          </a:prstGeom>
        </p:spPr>
        <p:txBody>
          <a:bodyPr vert="horz" wrap="square" lIns="0" tIns="12700" rIns="0" bIns="0" rtlCol="0">
            <a:spAutoFit/>
          </a:bodyPr>
          <a:lstStyle/>
          <a:p>
            <a:pPr marL="12700">
              <a:lnSpc>
                <a:spcPct val="100000"/>
              </a:lnSpc>
              <a:spcBef>
                <a:spcPts val="100"/>
              </a:spcBef>
            </a:pPr>
            <a:r>
              <a:rPr sz="3000" b="1" spc="-135" dirty="0">
                <a:solidFill>
                  <a:srgbClr val="46A9D6"/>
                </a:solidFill>
                <a:latin typeface="Lucida Sans"/>
                <a:cs typeface="Lucida Sans"/>
              </a:rPr>
              <a:t>Abou</a:t>
            </a:r>
            <a:r>
              <a:rPr sz="3000" b="1" spc="-30" dirty="0">
                <a:solidFill>
                  <a:srgbClr val="46A9D6"/>
                </a:solidFill>
                <a:latin typeface="Lucida Sans"/>
                <a:cs typeface="Lucida Sans"/>
              </a:rPr>
              <a:t>t</a:t>
            </a:r>
            <a:r>
              <a:rPr sz="3000" b="1" spc="-345" dirty="0">
                <a:solidFill>
                  <a:srgbClr val="46A9D6"/>
                </a:solidFill>
                <a:latin typeface="Lucida Sans"/>
                <a:cs typeface="Lucida Sans"/>
              </a:rPr>
              <a:t> </a:t>
            </a:r>
            <a:r>
              <a:rPr sz="3000" b="1" spc="-135" dirty="0">
                <a:solidFill>
                  <a:srgbClr val="46A9D6"/>
                </a:solidFill>
                <a:latin typeface="Lucida Sans"/>
                <a:cs typeface="Lucida Sans"/>
              </a:rPr>
              <a:t>Blu</a:t>
            </a:r>
            <a:r>
              <a:rPr sz="3000" b="1" spc="-50" dirty="0">
                <a:solidFill>
                  <a:srgbClr val="46A9D6"/>
                </a:solidFill>
                <a:latin typeface="Lucida Sans"/>
                <a:cs typeface="Lucida Sans"/>
              </a:rPr>
              <a:t>e</a:t>
            </a:r>
            <a:r>
              <a:rPr sz="3000" b="1" spc="-345" dirty="0">
                <a:solidFill>
                  <a:srgbClr val="46A9D6"/>
                </a:solidFill>
                <a:latin typeface="Lucida Sans"/>
                <a:cs typeface="Lucida Sans"/>
              </a:rPr>
              <a:t> </a:t>
            </a:r>
            <a:r>
              <a:rPr sz="3000" b="1" spc="-434" dirty="0">
                <a:solidFill>
                  <a:srgbClr val="46A9D6"/>
                </a:solidFill>
                <a:latin typeface="Lucida Sans"/>
                <a:cs typeface="Lucida Sans"/>
              </a:rPr>
              <a:t>T</a:t>
            </a:r>
            <a:r>
              <a:rPr sz="3000" b="1" spc="-155" dirty="0">
                <a:solidFill>
                  <a:srgbClr val="46A9D6"/>
                </a:solidFill>
                <a:latin typeface="Lucida Sans"/>
                <a:cs typeface="Lucida Sans"/>
              </a:rPr>
              <a:t>riang</a:t>
            </a:r>
            <a:r>
              <a:rPr sz="3000" b="1" spc="-180" dirty="0">
                <a:solidFill>
                  <a:srgbClr val="46A9D6"/>
                </a:solidFill>
                <a:latin typeface="Lucida Sans"/>
                <a:cs typeface="Lucida Sans"/>
              </a:rPr>
              <a:t>l</a:t>
            </a:r>
            <a:r>
              <a:rPr sz="3000" b="1" spc="65" dirty="0">
                <a:solidFill>
                  <a:srgbClr val="46A9D6"/>
                </a:solidFill>
                <a:latin typeface="Lucida Sans"/>
                <a:cs typeface="Lucida Sans"/>
              </a:rPr>
              <a:t>e</a:t>
            </a:r>
            <a:endParaRPr sz="3000">
              <a:latin typeface="Lucida Sans"/>
              <a:cs typeface="Lucida Sans"/>
            </a:endParaRPr>
          </a:p>
        </p:txBody>
      </p:sp>
      <p:sp>
        <p:nvSpPr>
          <p:cNvPr id="11" name="object 11"/>
          <p:cNvSpPr txBox="1"/>
          <p:nvPr/>
        </p:nvSpPr>
        <p:spPr>
          <a:xfrm>
            <a:off x="3782100" y="1390779"/>
            <a:ext cx="5727700" cy="939800"/>
          </a:xfrm>
          <a:prstGeom prst="rect">
            <a:avLst/>
          </a:prstGeom>
        </p:spPr>
        <p:txBody>
          <a:bodyPr vert="horz" wrap="square" lIns="0" tIns="12700" rIns="0" bIns="0" rtlCol="0">
            <a:spAutoFit/>
          </a:bodyPr>
          <a:lstStyle/>
          <a:p>
            <a:pPr marL="12700" marR="5080">
              <a:lnSpc>
                <a:spcPct val="100000"/>
              </a:lnSpc>
              <a:spcBef>
                <a:spcPts val="100"/>
              </a:spcBef>
            </a:pPr>
            <a:r>
              <a:rPr sz="1500" spc="15" dirty="0">
                <a:solidFill>
                  <a:srgbClr val="686B6F"/>
                </a:solidFill>
                <a:latin typeface="Trebuchet MS"/>
                <a:cs typeface="Trebuchet MS"/>
              </a:rPr>
              <a:t>Blue </a:t>
            </a:r>
            <a:r>
              <a:rPr sz="1500" spc="5" dirty="0">
                <a:solidFill>
                  <a:srgbClr val="686B6F"/>
                </a:solidFill>
                <a:latin typeface="Trebuchet MS"/>
                <a:cs typeface="Trebuchet MS"/>
              </a:rPr>
              <a:t>Triangle </a:t>
            </a:r>
            <a:r>
              <a:rPr sz="1500" spc="125" dirty="0">
                <a:solidFill>
                  <a:srgbClr val="686B6F"/>
                </a:solidFill>
                <a:latin typeface="Trebuchet MS"/>
                <a:cs typeface="Trebuchet MS"/>
              </a:rPr>
              <a:t>has </a:t>
            </a:r>
            <a:r>
              <a:rPr sz="1500" spc="65" dirty="0">
                <a:solidFill>
                  <a:srgbClr val="686B6F"/>
                </a:solidFill>
                <a:latin typeface="Trebuchet MS"/>
                <a:cs typeface="Trebuchet MS"/>
              </a:rPr>
              <a:t>been </a:t>
            </a:r>
            <a:r>
              <a:rPr sz="1500" spc="45" dirty="0">
                <a:solidFill>
                  <a:srgbClr val="686B6F"/>
                </a:solidFill>
                <a:latin typeface="Trebuchet MS"/>
                <a:cs typeface="Trebuchet MS"/>
              </a:rPr>
              <a:t>operating </a:t>
            </a:r>
            <a:r>
              <a:rPr sz="1500" spc="85" dirty="0">
                <a:solidFill>
                  <a:srgbClr val="686B6F"/>
                </a:solidFill>
                <a:latin typeface="Trebuchet MS"/>
                <a:cs typeface="Trebuchet MS"/>
              </a:rPr>
              <a:t>at </a:t>
            </a:r>
            <a:r>
              <a:rPr sz="1500" spc="40" dirty="0">
                <a:solidFill>
                  <a:srgbClr val="686B6F"/>
                </a:solidFill>
                <a:latin typeface="Trebuchet MS"/>
                <a:cs typeface="Trebuchet MS"/>
              </a:rPr>
              <a:t>the </a:t>
            </a:r>
            <a:r>
              <a:rPr sz="1500" spc="20" dirty="0">
                <a:solidFill>
                  <a:srgbClr val="686B6F"/>
                </a:solidFill>
                <a:latin typeface="Trebuchet MS"/>
                <a:cs typeface="Trebuchet MS"/>
              </a:rPr>
              <a:t>intersection </a:t>
            </a:r>
            <a:r>
              <a:rPr sz="1500" spc="65" dirty="0">
                <a:solidFill>
                  <a:srgbClr val="686B6F"/>
                </a:solidFill>
                <a:latin typeface="Trebuchet MS"/>
                <a:cs typeface="Trebuchet MS"/>
              </a:rPr>
              <a:t>of </a:t>
            </a:r>
            <a:r>
              <a:rPr sz="1500" spc="45" dirty="0">
                <a:solidFill>
                  <a:srgbClr val="686B6F"/>
                </a:solidFill>
                <a:latin typeface="Trebuchet MS"/>
                <a:cs typeface="Trebuchet MS"/>
              </a:rPr>
              <a:t>Social </a:t>
            </a:r>
            <a:r>
              <a:rPr sz="1500" spc="50" dirty="0">
                <a:solidFill>
                  <a:srgbClr val="686B6F"/>
                </a:solidFill>
                <a:latin typeface="Trebuchet MS"/>
                <a:cs typeface="Trebuchet MS"/>
              </a:rPr>
              <a:t> </a:t>
            </a:r>
            <a:r>
              <a:rPr sz="1500" spc="95" dirty="0">
                <a:solidFill>
                  <a:srgbClr val="686B6F"/>
                </a:solidFill>
                <a:latin typeface="Trebuchet MS"/>
                <a:cs typeface="Trebuchet MS"/>
              </a:rPr>
              <a:t>Care</a:t>
            </a:r>
            <a:r>
              <a:rPr sz="1500" spc="-140"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55" dirty="0">
                <a:solidFill>
                  <a:srgbClr val="686B6F"/>
                </a:solidFill>
                <a:latin typeface="Trebuchet MS"/>
                <a:cs typeface="Trebuchet MS"/>
              </a:rPr>
              <a:t>Social</a:t>
            </a:r>
            <a:r>
              <a:rPr sz="1500" spc="-140" dirty="0">
                <a:solidFill>
                  <a:srgbClr val="686B6F"/>
                </a:solidFill>
                <a:latin typeface="Trebuchet MS"/>
                <a:cs typeface="Trebuchet MS"/>
              </a:rPr>
              <a:t> </a:t>
            </a:r>
            <a:r>
              <a:rPr sz="1500" spc="45" dirty="0">
                <a:solidFill>
                  <a:srgbClr val="686B6F"/>
                </a:solidFill>
                <a:latin typeface="Trebuchet MS"/>
                <a:cs typeface="Trebuchet MS"/>
              </a:rPr>
              <a:t>Justice</a:t>
            </a:r>
            <a:r>
              <a:rPr sz="1500" spc="-140" dirty="0">
                <a:solidFill>
                  <a:srgbClr val="686B6F"/>
                </a:solidFill>
                <a:latin typeface="Trebuchet MS"/>
                <a:cs typeface="Trebuchet MS"/>
              </a:rPr>
              <a:t> </a:t>
            </a:r>
            <a:r>
              <a:rPr sz="1500" spc="-10" dirty="0">
                <a:solidFill>
                  <a:srgbClr val="686B6F"/>
                </a:solidFill>
                <a:latin typeface="Trebuchet MS"/>
                <a:cs typeface="Trebuchet MS"/>
              </a:rPr>
              <a:t>in</a:t>
            </a:r>
            <a:r>
              <a:rPr sz="1500" spc="-140" dirty="0">
                <a:solidFill>
                  <a:srgbClr val="686B6F"/>
                </a:solidFill>
                <a:latin typeface="Trebuchet MS"/>
                <a:cs typeface="Trebuchet MS"/>
              </a:rPr>
              <a:t> </a:t>
            </a:r>
            <a:r>
              <a:rPr sz="1500" spc="65" dirty="0">
                <a:solidFill>
                  <a:srgbClr val="686B6F"/>
                </a:solidFill>
                <a:latin typeface="Trebuchet MS"/>
                <a:cs typeface="Trebuchet MS"/>
              </a:rPr>
              <a:t>Scotland</a:t>
            </a:r>
            <a:r>
              <a:rPr sz="1500" spc="-140" dirty="0">
                <a:solidFill>
                  <a:srgbClr val="686B6F"/>
                </a:solidFill>
                <a:latin typeface="Trebuchet MS"/>
                <a:cs typeface="Trebuchet MS"/>
              </a:rPr>
              <a:t> </a:t>
            </a:r>
            <a:r>
              <a:rPr sz="1500" spc="55" dirty="0">
                <a:solidFill>
                  <a:srgbClr val="686B6F"/>
                </a:solidFill>
                <a:latin typeface="Trebuchet MS"/>
                <a:cs typeface="Trebuchet MS"/>
              </a:rPr>
              <a:t>since</a:t>
            </a:r>
            <a:r>
              <a:rPr sz="1500" spc="-135" dirty="0">
                <a:solidFill>
                  <a:srgbClr val="686B6F"/>
                </a:solidFill>
                <a:latin typeface="Trebuchet MS"/>
                <a:cs typeface="Trebuchet MS"/>
              </a:rPr>
              <a:t> </a:t>
            </a:r>
            <a:r>
              <a:rPr sz="1500" spc="-70" dirty="0">
                <a:solidFill>
                  <a:srgbClr val="686B6F"/>
                </a:solidFill>
                <a:latin typeface="Trebuchet MS"/>
                <a:cs typeface="Trebuchet MS"/>
              </a:rPr>
              <a:t>1974.</a:t>
            </a:r>
            <a:r>
              <a:rPr sz="1500" spc="229" dirty="0">
                <a:solidFill>
                  <a:srgbClr val="686B6F"/>
                </a:solidFill>
                <a:latin typeface="Trebuchet MS"/>
                <a:cs typeface="Trebuchet MS"/>
              </a:rPr>
              <a:t> </a:t>
            </a:r>
            <a:r>
              <a:rPr sz="1500" spc="55" dirty="0">
                <a:solidFill>
                  <a:srgbClr val="686B6F"/>
                </a:solidFill>
                <a:latin typeface="Trebuchet MS"/>
                <a:cs typeface="Trebuchet MS"/>
              </a:rPr>
              <a:t>We</a:t>
            </a:r>
            <a:r>
              <a:rPr sz="1500" spc="-135" dirty="0">
                <a:solidFill>
                  <a:srgbClr val="686B6F"/>
                </a:solidFill>
                <a:latin typeface="Trebuchet MS"/>
                <a:cs typeface="Trebuchet MS"/>
              </a:rPr>
              <a:t> </a:t>
            </a:r>
            <a:r>
              <a:rPr sz="1500" spc="50" dirty="0">
                <a:solidFill>
                  <a:srgbClr val="686B6F"/>
                </a:solidFill>
                <a:latin typeface="Trebuchet MS"/>
                <a:cs typeface="Trebuchet MS"/>
              </a:rPr>
              <a:t>are</a:t>
            </a:r>
            <a:r>
              <a:rPr sz="1500" spc="-140" dirty="0">
                <a:solidFill>
                  <a:srgbClr val="686B6F"/>
                </a:solidFill>
                <a:latin typeface="Trebuchet MS"/>
                <a:cs typeface="Trebuchet MS"/>
              </a:rPr>
              <a:t> </a:t>
            </a:r>
            <a:r>
              <a:rPr sz="1500" spc="25" dirty="0">
                <a:solidFill>
                  <a:srgbClr val="686B6F"/>
                </a:solidFill>
                <a:latin typeface="Trebuchet MS"/>
                <a:cs typeface="Trebuchet MS"/>
              </a:rPr>
              <a:t>unique</a:t>
            </a:r>
            <a:r>
              <a:rPr sz="1500" spc="-140" dirty="0">
                <a:solidFill>
                  <a:srgbClr val="686B6F"/>
                </a:solidFill>
                <a:latin typeface="Trebuchet MS"/>
                <a:cs typeface="Trebuchet MS"/>
              </a:rPr>
              <a:t> </a:t>
            </a:r>
            <a:r>
              <a:rPr sz="1500" spc="130" dirty="0">
                <a:solidFill>
                  <a:srgbClr val="686B6F"/>
                </a:solidFill>
                <a:latin typeface="Trebuchet MS"/>
                <a:cs typeface="Trebuchet MS"/>
              </a:rPr>
              <a:t>as </a:t>
            </a:r>
            <a:r>
              <a:rPr sz="1500" spc="-440" dirty="0">
                <a:solidFill>
                  <a:srgbClr val="686B6F"/>
                </a:solidFill>
                <a:latin typeface="Trebuchet MS"/>
                <a:cs typeface="Trebuchet MS"/>
              </a:rPr>
              <a:t> </a:t>
            </a:r>
            <a:r>
              <a:rPr sz="1500" spc="190" dirty="0">
                <a:solidFill>
                  <a:srgbClr val="686B6F"/>
                </a:solidFill>
                <a:latin typeface="Trebuchet MS"/>
                <a:cs typeface="Trebuchet MS"/>
              </a:rPr>
              <a:t>a </a:t>
            </a:r>
            <a:r>
              <a:rPr sz="1500" spc="35" dirty="0">
                <a:solidFill>
                  <a:srgbClr val="686B6F"/>
                </a:solidFill>
                <a:latin typeface="Trebuchet MS"/>
                <a:cs typeface="Trebuchet MS"/>
              </a:rPr>
              <a:t>national </a:t>
            </a:r>
            <a:r>
              <a:rPr sz="1500" spc="25" dirty="0">
                <a:solidFill>
                  <a:srgbClr val="686B6F"/>
                </a:solidFill>
                <a:latin typeface="Trebuchet MS"/>
                <a:cs typeface="Trebuchet MS"/>
              </a:rPr>
              <a:t>registered </a:t>
            </a:r>
            <a:r>
              <a:rPr sz="1500" spc="65" dirty="0">
                <a:solidFill>
                  <a:srgbClr val="686B6F"/>
                </a:solidFill>
                <a:latin typeface="Trebuchet MS"/>
                <a:cs typeface="Trebuchet MS"/>
              </a:rPr>
              <a:t>care </a:t>
            </a:r>
            <a:r>
              <a:rPr sz="1500" spc="-25" dirty="0">
                <a:solidFill>
                  <a:srgbClr val="686B6F"/>
                </a:solidFill>
                <a:latin typeface="Trebuchet MS"/>
                <a:cs typeface="Trebuchet MS"/>
              </a:rPr>
              <a:t>provider, </a:t>
            </a:r>
            <a:r>
              <a:rPr sz="1500" spc="25" dirty="0">
                <a:solidFill>
                  <a:srgbClr val="686B6F"/>
                </a:solidFill>
                <a:latin typeface="Trebuchet MS"/>
                <a:cs typeface="Trebuchet MS"/>
              </a:rPr>
              <a:t>registered </a:t>
            </a:r>
            <a:r>
              <a:rPr sz="1500" spc="60" dirty="0">
                <a:solidFill>
                  <a:srgbClr val="686B6F"/>
                </a:solidFill>
                <a:latin typeface="Trebuchet MS"/>
                <a:cs typeface="Trebuchet MS"/>
              </a:rPr>
              <a:t>social </a:t>
            </a:r>
            <a:r>
              <a:rPr sz="1500" spc="-5" dirty="0">
                <a:solidFill>
                  <a:srgbClr val="686B6F"/>
                </a:solidFill>
                <a:latin typeface="Trebuchet MS"/>
                <a:cs typeface="Trebuchet MS"/>
              </a:rPr>
              <a:t>landlord, </a:t>
            </a:r>
            <a:r>
              <a:rPr sz="1500" dirty="0">
                <a:solidFill>
                  <a:srgbClr val="686B6F"/>
                </a:solidFill>
                <a:latin typeface="Trebuchet MS"/>
                <a:cs typeface="Trebuchet MS"/>
              </a:rPr>
              <a:t> </a:t>
            </a:r>
            <a:r>
              <a:rPr sz="1500" spc="80" dirty="0">
                <a:solidFill>
                  <a:srgbClr val="686B6F"/>
                </a:solidFill>
                <a:latin typeface="Trebuchet MS"/>
                <a:cs typeface="Trebuchet MS"/>
              </a:rPr>
              <a:t>an</a:t>
            </a:r>
            <a:r>
              <a:rPr sz="1500" spc="150" dirty="0">
                <a:solidFill>
                  <a:srgbClr val="686B6F"/>
                </a:solidFill>
                <a:latin typeface="Trebuchet MS"/>
                <a:cs typeface="Trebuchet MS"/>
              </a:rPr>
              <a:t>d</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spc="25" dirty="0">
                <a:solidFill>
                  <a:srgbClr val="686B6F"/>
                </a:solidFill>
                <a:latin typeface="Trebuchet MS"/>
                <a:cs typeface="Trebuchet MS"/>
              </a:rPr>
              <a:t>egiste</a:t>
            </a:r>
            <a:r>
              <a:rPr sz="1500" spc="-10" dirty="0">
                <a:solidFill>
                  <a:srgbClr val="686B6F"/>
                </a:solidFill>
                <a:latin typeface="Trebuchet MS"/>
                <a:cs typeface="Trebuchet MS"/>
              </a:rPr>
              <a:t>r</a:t>
            </a:r>
            <a:r>
              <a:rPr sz="1500" spc="55" dirty="0">
                <a:solidFill>
                  <a:srgbClr val="686B6F"/>
                </a:solidFill>
                <a:latin typeface="Trebuchet MS"/>
                <a:cs typeface="Trebuchet MS"/>
              </a:rPr>
              <a:t>e</a:t>
            </a:r>
            <a:r>
              <a:rPr sz="1500" spc="120" dirty="0">
                <a:solidFill>
                  <a:srgbClr val="686B6F"/>
                </a:solidFill>
                <a:latin typeface="Trebuchet MS"/>
                <a:cs typeface="Trebuchet MS"/>
              </a:rPr>
              <a:t>d</a:t>
            </a:r>
            <a:r>
              <a:rPr sz="1500" spc="-140" dirty="0">
                <a:solidFill>
                  <a:srgbClr val="686B6F"/>
                </a:solidFill>
                <a:latin typeface="Trebuchet MS"/>
                <a:cs typeface="Trebuchet MS"/>
              </a:rPr>
              <a:t> </a:t>
            </a:r>
            <a:r>
              <a:rPr sz="1500" spc="20" dirty="0">
                <a:solidFill>
                  <a:srgbClr val="686B6F"/>
                </a:solidFill>
                <a:latin typeface="Trebuchet MS"/>
                <a:cs typeface="Trebuchet MS"/>
              </a:rPr>
              <a:t>charit</a:t>
            </a:r>
            <a:r>
              <a:rPr sz="1500" spc="-110" dirty="0">
                <a:solidFill>
                  <a:srgbClr val="686B6F"/>
                </a:solidFill>
                <a:latin typeface="Trebuchet MS"/>
                <a:cs typeface="Trebuchet MS"/>
              </a:rPr>
              <a:t>y</a:t>
            </a:r>
            <a:r>
              <a:rPr sz="1500" spc="-145" dirty="0">
                <a:solidFill>
                  <a:srgbClr val="686B6F"/>
                </a:solidFill>
                <a:latin typeface="Trebuchet MS"/>
                <a:cs typeface="Trebuchet MS"/>
              </a:rPr>
              <a:t>.</a:t>
            </a:r>
            <a:endParaRPr sz="1500">
              <a:latin typeface="Trebuchet MS"/>
              <a:cs typeface="Trebuchet MS"/>
            </a:endParaRPr>
          </a:p>
        </p:txBody>
      </p:sp>
      <p:sp>
        <p:nvSpPr>
          <p:cNvPr id="12" name="object 12"/>
          <p:cNvSpPr txBox="1"/>
          <p:nvPr/>
        </p:nvSpPr>
        <p:spPr>
          <a:xfrm>
            <a:off x="7036899" y="3012888"/>
            <a:ext cx="3049270" cy="1244600"/>
          </a:xfrm>
          <a:prstGeom prst="rect">
            <a:avLst/>
          </a:prstGeom>
        </p:spPr>
        <p:txBody>
          <a:bodyPr vert="horz" wrap="square" lIns="0" tIns="12700" rIns="0" bIns="0" rtlCol="0">
            <a:spAutoFit/>
          </a:bodyPr>
          <a:lstStyle/>
          <a:p>
            <a:pPr marL="12700" marR="10160">
              <a:lnSpc>
                <a:spcPct val="111100"/>
              </a:lnSpc>
              <a:spcBef>
                <a:spcPts val="100"/>
              </a:spcBef>
            </a:pPr>
            <a:r>
              <a:rPr sz="900" spc="45" dirty="0">
                <a:solidFill>
                  <a:srgbClr val="7F8084"/>
                </a:solidFill>
                <a:latin typeface="Trebuchet MS"/>
                <a:cs typeface="Trebuchet MS"/>
              </a:rPr>
              <a:t>We are </a:t>
            </a:r>
            <a:r>
              <a:rPr sz="900" spc="114" dirty="0">
                <a:solidFill>
                  <a:srgbClr val="7F8084"/>
                </a:solidFill>
                <a:latin typeface="Trebuchet MS"/>
                <a:cs typeface="Trebuchet MS"/>
              </a:rPr>
              <a:t>a </a:t>
            </a:r>
            <a:r>
              <a:rPr sz="900" spc="65" dirty="0">
                <a:solidFill>
                  <a:srgbClr val="7F8084"/>
                </a:solidFill>
                <a:latin typeface="Trebuchet MS"/>
                <a:cs typeface="Trebuchet MS"/>
              </a:rPr>
              <a:t>homelessness </a:t>
            </a:r>
            <a:r>
              <a:rPr sz="900" spc="50" dirty="0">
                <a:solidFill>
                  <a:srgbClr val="7F8084"/>
                </a:solidFill>
                <a:latin typeface="Trebuchet MS"/>
                <a:cs typeface="Trebuchet MS"/>
              </a:rPr>
              <a:t>organisation </a:t>
            </a:r>
            <a:r>
              <a:rPr sz="900" spc="5" dirty="0">
                <a:solidFill>
                  <a:srgbClr val="7F8084"/>
                </a:solidFill>
                <a:latin typeface="Trebuchet MS"/>
                <a:cs typeface="Trebuchet MS"/>
              </a:rPr>
              <a:t>in </a:t>
            </a:r>
            <a:r>
              <a:rPr sz="900" spc="75" dirty="0">
                <a:solidFill>
                  <a:srgbClr val="7F8084"/>
                </a:solidFill>
                <a:latin typeface="Trebuchet MS"/>
                <a:cs typeface="Trebuchet MS"/>
              </a:rPr>
              <a:t>name </a:t>
            </a:r>
            <a:r>
              <a:rPr sz="900" spc="40" dirty="0">
                <a:solidFill>
                  <a:srgbClr val="7F8084"/>
                </a:solidFill>
                <a:latin typeface="Trebuchet MS"/>
                <a:cs typeface="Trebuchet MS"/>
              </a:rPr>
              <a:t>only </a:t>
            </a:r>
            <a:r>
              <a:rPr sz="900" spc="260" dirty="0">
                <a:solidFill>
                  <a:srgbClr val="7F8084"/>
                </a:solidFill>
                <a:latin typeface="Trebuchet MS"/>
                <a:cs typeface="Trebuchet MS"/>
              </a:rPr>
              <a:t>– </a:t>
            </a:r>
            <a:r>
              <a:rPr sz="900" spc="-260" dirty="0">
                <a:solidFill>
                  <a:srgbClr val="7F8084"/>
                </a:solidFill>
                <a:latin typeface="Trebuchet MS"/>
                <a:cs typeface="Trebuchet MS"/>
              </a:rPr>
              <a:t> </a:t>
            </a:r>
            <a:r>
              <a:rPr sz="900" spc="65" dirty="0">
                <a:solidFill>
                  <a:srgbClr val="7F8084"/>
                </a:solidFill>
                <a:latin typeface="Trebuchet MS"/>
                <a:cs typeface="Trebuchet MS"/>
              </a:rPr>
              <a:t>we </a:t>
            </a:r>
            <a:r>
              <a:rPr sz="900" spc="-5" dirty="0">
                <a:solidFill>
                  <a:srgbClr val="7F8084"/>
                </a:solidFill>
                <a:latin typeface="Trebuchet MS"/>
                <a:cs typeface="Trebuchet MS"/>
              </a:rPr>
              <a:t>love, </a:t>
            </a:r>
            <a:r>
              <a:rPr sz="900" spc="5" dirty="0">
                <a:solidFill>
                  <a:srgbClr val="7F8084"/>
                </a:solidFill>
                <a:latin typeface="Trebuchet MS"/>
                <a:cs typeface="Trebuchet MS"/>
              </a:rPr>
              <a:t>nurture, </a:t>
            </a:r>
            <a:r>
              <a:rPr sz="900" spc="80" dirty="0">
                <a:solidFill>
                  <a:srgbClr val="7F8084"/>
                </a:solidFill>
                <a:latin typeface="Trebuchet MS"/>
                <a:cs typeface="Trebuchet MS"/>
              </a:rPr>
              <a:t>and </a:t>
            </a:r>
            <a:r>
              <a:rPr sz="900" spc="60" dirty="0">
                <a:solidFill>
                  <a:srgbClr val="7F8084"/>
                </a:solidFill>
                <a:latin typeface="Trebuchet MS"/>
                <a:cs typeface="Trebuchet MS"/>
              </a:rPr>
              <a:t>empower </a:t>
            </a:r>
            <a:r>
              <a:rPr sz="900" spc="40" dirty="0">
                <a:solidFill>
                  <a:srgbClr val="7F8084"/>
                </a:solidFill>
                <a:latin typeface="Trebuchet MS"/>
                <a:cs typeface="Trebuchet MS"/>
              </a:rPr>
              <a:t>the </a:t>
            </a:r>
            <a:r>
              <a:rPr sz="900" spc="30" dirty="0">
                <a:solidFill>
                  <a:srgbClr val="7F8084"/>
                </a:solidFill>
                <a:latin typeface="Trebuchet MS"/>
                <a:cs typeface="Trebuchet MS"/>
              </a:rPr>
              <a:t>next </a:t>
            </a:r>
            <a:r>
              <a:rPr sz="900" spc="65" dirty="0">
                <a:solidFill>
                  <a:srgbClr val="7F8084"/>
                </a:solidFill>
                <a:latin typeface="Trebuchet MS"/>
                <a:cs typeface="Trebuchet MS"/>
              </a:rPr>
              <a:t>one </a:t>
            </a:r>
            <a:r>
              <a:rPr sz="900" spc="75" dirty="0">
                <a:solidFill>
                  <a:srgbClr val="7F8084"/>
                </a:solidFill>
                <a:latin typeface="Trebuchet MS"/>
                <a:cs typeface="Trebuchet MS"/>
              </a:rPr>
              <a:t>who </a:t>
            </a:r>
            <a:r>
              <a:rPr sz="900" spc="80" dirty="0">
                <a:solidFill>
                  <a:srgbClr val="7F8084"/>
                </a:solidFill>
                <a:latin typeface="Trebuchet MS"/>
                <a:cs typeface="Trebuchet MS"/>
              </a:rPr>
              <a:t> </a:t>
            </a:r>
            <a:r>
              <a:rPr sz="900" spc="85" dirty="0">
                <a:solidFill>
                  <a:srgbClr val="7F8084"/>
                </a:solidFill>
                <a:latin typeface="Trebuchet MS"/>
                <a:cs typeface="Trebuchet MS"/>
              </a:rPr>
              <a:t>comes </a:t>
            </a:r>
            <a:r>
              <a:rPr sz="900" spc="50" dirty="0">
                <a:solidFill>
                  <a:srgbClr val="7F8084"/>
                </a:solidFill>
                <a:latin typeface="Trebuchet MS"/>
                <a:cs typeface="Trebuchet MS"/>
              </a:rPr>
              <a:t>through </a:t>
            </a:r>
            <a:r>
              <a:rPr sz="900" spc="40" dirty="0">
                <a:solidFill>
                  <a:srgbClr val="7F8084"/>
                </a:solidFill>
                <a:latin typeface="Trebuchet MS"/>
                <a:cs typeface="Trebuchet MS"/>
              </a:rPr>
              <a:t>the </a:t>
            </a:r>
            <a:r>
              <a:rPr sz="900" spc="10" dirty="0">
                <a:solidFill>
                  <a:srgbClr val="7F8084"/>
                </a:solidFill>
                <a:latin typeface="Trebuchet MS"/>
                <a:cs typeface="Trebuchet MS"/>
              </a:rPr>
              <a:t>door, </a:t>
            </a:r>
            <a:r>
              <a:rPr sz="900" spc="55" dirty="0">
                <a:solidFill>
                  <a:srgbClr val="7F8084"/>
                </a:solidFill>
                <a:latin typeface="Trebuchet MS"/>
                <a:cs typeface="Trebuchet MS"/>
              </a:rPr>
              <a:t>seeing </a:t>
            </a:r>
            <a:r>
              <a:rPr sz="900" spc="20" dirty="0">
                <a:solidFill>
                  <a:srgbClr val="7F8084"/>
                </a:solidFill>
                <a:latin typeface="Trebuchet MS"/>
                <a:cs typeface="Trebuchet MS"/>
              </a:rPr>
              <a:t>them, </a:t>
            </a:r>
            <a:r>
              <a:rPr sz="900" spc="55" dirty="0">
                <a:solidFill>
                  <a:srgbClr val="7F8084"/>
                </a:solidFill>
                <a:latin typeface="Trebuchet MS"/>
                <a:cs typeface="Trebuchet MS"/>
              </a:rPr>
              <a:t>not </a:t>
            </a:r>
            <a:r>
              <a:rPr sz="900" spc="20" dirty="0">
                <a:solidFill>
                  <a:srgbClr val="7F8084"/>
                </a:solidFill>
                <a:latin typeface="Trebuchet MS"/>
                <a:cs typeface="Trebuchet MS"/>
              </a:rPr>
              <a:t>all </a:t>
            </a:r>
            <a:r>
              <a:rPr sz="900" spc="10" dirty="0">
                <a:solidFill>
                  <a:srgbClr val="7F8084"/>
                </a:solidFill>
                <a:latin typeface="Trebuchet MS"/>
                <a:cs typeface="Trebuchet MS"/>
              </a:rPr>
              <a:t>their </a:t>
            </a:r>
            <a:r>
              <a:rPr sz="900" spc="15" dirty="0">
                <a:solidFill>
                  <a:srgbClr val="7F8084"/>
                </a:solidFill>
                <a:latin typeface="Trebuchet MS"/>
                <a:cs typeface="Trebuchet MS"/>
              </a:rPr>
              <a:t> </a:t>
            </a:r>
            <a:r>
              <a:rPr sz="900" spc="-5" dirty="0">
                <a:solidFill>
                  <a:srgbClr val="7F8084"/>
                </a:solidFill>
                <a:latin typeface="Trebuchet MS"/>
                <a:cs typeface="Trebuchet MS"/>
              </a:rPr>
              <a:t>‘stuff’</a:t>
            </a:r>
            <a:r>
              <a:rPr sz="900" spc="-25" dirty="0">
                <a:solidFill>
                  <a:srgbClr val="7F8084"/>
                </a:solidFill>
                <a:latin typeface="Trebuchet MS"/>
                <a:cs typeface="Trebuchet MS"/>
              </a:rPr>
              <a:t> </a:t>
            </a:r>
            <a:r>
              <a:rPr sz="900" spc="260" dirty="0">
                <a:solidFill>
                  <a:srgbClr val="7F8084"/>
                </a:solidFill>
                <a:latin typeface="Trebuchet MS"/>
                <a:cs typeface="Trebuchet MS"/>
              </a:rPr>
              <a:t>–</a:t>
            </a:r>
            <a:r>
              <a:rPr sz="900" spc="-25" dirty="0">
                <a:solidFill>
                  <a:srgbClr val="7F8084"/>
                </a:solidFill>
                <a:latin typeface="Trebuchet MS"/>
                <a:cs typeface="Trebuchet MS"/>
              </a:rPr>
              <a:t> </a:t>
            </a:r>
            <a:r>
              <a:rPr sz="900" spc="50" dirty="0">
                <a:solidFill>
                  <a:srgbClr val="7F8084"/>
                </a:solidFill>
                <a:latin typeface="Trebuchet MS"/>
                <a:cs typeface="Trebuchet MS"/>
              </a:rPr>
              <a:t>but</a:t>
            </a:r>
            <a:r>
              <a:rPr sz="900" spc="-25" dirty="0">
                <a:solidFill>
                  <a:srgbClr val="7F8084"/>
                </a:solidFill>
                <a:latin typeface="Trebuchet MS"/>
                <a:cs typeface="Trebuchet MS"/>
              </a:rPr>
              <a:t> </a:t>
            </a:r>
            <a:r>
              <a:rPr sz="900" spc="50" dirty="0">
                <a:solidFill>
                  <a:srgbClr val="7F8084"/>
                </a:solidFill>
                <a:latin typeface="Trebuchet MS"/>
                <a:cs typeface="Trebuchet MS"/>
              </a:rPr>
              <a:t>recognising</a:t>
            </a:r>
            <a:r>
              <a:rPr sz="900" spc="-25" dirty="0">
                <a:solidFill>
                  <a:srgbClr val="7F8084"/>
                </a:solidFill>
                <a:latin typeface="Trebuchet MS"/>
                <a:cs typeface="Trebuchet MS"/>
              </a:rPr>
              <a:t> </a:t>
            </a:r>
            <a:r>
              <a:rPr sz="900" spc="-10" dirty="0">
                <a:solidFill>
                  <a:srgbClr val="7F8084"/>
                </a:solidFill>
                <a:latin typeface="Trebuchet MS"/>
                <a:cs typeface="Trebuchet MS"/>
              </a:rPr>
              <a:t>it</a:t>
            </a:r>
            <a:r>
              <a:rPr sz="900" spc="-20" dirty="0">
                <a:solidFill>
                  <a:srgbClr val="7F8084"/>
                </a:solidFill>
                <a:latin typeface="Trebuchet MS"/>
                <a:cs typeface="Trebuchet MS"/>
              </a:rPr>
              <a:t> </a:t>
            </a:r>
            <a:r>
              <a:rPr sz="900" spc="85" dirty="0">
                <a:solidFill>
                  <a:srgbClr val="7F8084"/>
                </a:solidFill>
                <a:latin typeface="Trebuchet MS"/>
                <a:cs typeface="Trebuchet MS"/>
              </a:rPr>
              <a:t>comes</a:t>
            </a:r>
            <a:r>
              <a:rPr sz="900" spc="-25" dirty="0">
                <a:solidFill>
                  <a:srgbClr val="7F8084"/>
                </a:solidFill>
                <a:latin typeface="Trebuchet MS"/>
                <a:cs typeface="Trebuchet MS"/>
              </a:rPr>
              <a:t> </a:t>
            </a:r>
            <a:r>
              <a:rPr sz="900" spc="30" dirty="0">
                <a:solidFill>
                  <a:srgbClr val="7F8084"/>
                </a:solidFill>
                <a:latin typeface="Trebuchet MS"/>
                <a:cs typeface="Trebuchet MS"/>
              </a:rPr>
              <a:t>with</a:t>
            </a:r>
            <a:r>
              <a:rPr sz="900" spc="-25" dirty="0">
                <a:solidFill>
                  <a:srgbClr val="7F8084"/>
                </a:solidFill>
                <a:latin typeface="Trebuchet MS"/>
                <a:cs typeface="Trebuchet MS"/>
              </a:rPr>
              <a:t> </a:t>
            </a:r>
            <a:r>
              <a:rPr sz="900" spc="30" dirty="0">
                <a:solidFill>
                  <a:srgbClr val="7F8084"/>
                </a:solidFill>
                <a:latin typeface="Trebuchet MS"/>
                <a:cs typeface="Trebuchet MS"/>
              </a:rPr>
              <a:t>them!</a:t>
            </a:r>
            <a:r>
              <a:rPr sz="900" spc="235" dirty="0">
                <a:solidFill>
                  <a:srgbClr val="7F8084"/>
                </a:solidFill>
                <a:latin typeface="Trebuchet MS"/>
                <a:cs typeface="Trebuchet MS"/>
              </a:rPr>
              <a:t> </a:t>
            </a:r>
            <a:r>
              <a:rPr sz="900" spc="20" dirty="0">
                <a:solidFill>
                  <a:srgbClr val="7F8084"/>
                </a:solidFill>
                <a:latin typeface="Trebuchet MS"/>
                <a:cs typeface="Trebuchet MS"/>
              </a:rPr>
              <a:t>After</a:t>
            </a:r>
            <a:r>
              <a:rPr sz="900" spc="-25" dirty="0">
                <a:solidFill>
                  <a:srgbClr val="7F8084"/>
                </a:solidFill>
                <a:latin typeface="Trebuchet MS"/>
                <a:cs typeface="Trebuchet MS"/>
              </a:rPr>
              <a:t> </a:t>
            </a:r>
            <a:r>
              <a:rPr sz="900" spc="-15" dirty="0">
                <a:solidFill>
                  <a:srgbClr val="7F8084"/>
                </a:solidFill>
                <a:latin typeface="Trebuchet MS"/>
                <a:cs typeface="Trebuchet MS"/>
              </a:rPr>
              <a:t>all, </a:t>
            </a:r>
            <a:r>
              <a:rPr sz="900" spc="-254" dirty="0">
                <a:solidFill>
                  <a:srgbClr val="7F8084"/>
                </a:solidFill>
                <a:latin typeface="Trebuchet MS"/>
                <a:cs typeface="Trebuchet MS"/>
              </a:rPr>
              <a:t> </a:t>
            </a:r>
            <a:r>
              <a:rPr sz="900" spc="65" dirty="0">
                <a:solidFill>
                  <a:srgbClr val="7F8084"/>
                </a:solidFill>
                <a:latin typeface="Trebuchet MS"/>
                <a:cs typeface="Trebuchet MS"/>
              </a:rPr>
              <a:t>homelessness</a:t>
            </a:r>
            <a:r>
              <a:rPr sz="900" spc="-30" dirty="0">
                <a:solidFill>
                  <a:srgbClr val="7F8084"/>
                </a:solidFill>
                <a:latin typeface="Trebuchet MS"/>
                <a:cs typeface="Trebuchet MS"/>
              </a:rPr>
              <a:t> </a:t>
            </a:r>
            <a:r>
              <a:rPr sz="900" spc="35" dirty="0">
                <a:solidFill>
                  <a:srgbClr val="7F8084"/>
                </a:solidFill>
                <a:latin typeface="Trebuchet MS"/>
                <a:cs typeface="Trebuchet MS"/>
              </a:rPr>
              <a:t>is</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point</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30" dirty="0">
                <a:solidFill>
                  <a:srgbClr val="7F8084"/>
                </a:solidFill>
                <a:latin typeface="Trebuchet MS"/>
                <a:cs typeface="Trebuchet MS"/>
              </a:rPr>
              <a:t> </a:t>
            </a:r>
            <a:r>
              <a:rPr sz="900" spc="-5" dirty="0">
                <a:solidFill>
                  <a:srgbClr val="7F8084"/>
                </a:solidFill>
                <a:latin typeface="Trebuchet MS"/>
                <a:cs typeface="Trebuchet MS"/>
              </a:rPr>
              <a:t>time,</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25"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40" dirty="0">
                <a:solidFill>
                  <a:srgbClr val="7F8084"/>
                </a:solidFill>
                <a:latin typeface="Trebuchet MS"/>
                <a:cs typeface="Trebuchet MS"/>
              </a:rPr>
              <a:t>condition</a:t>
            </a:r>
            <a:r>
              <a:rPr sz="900" spc="-30" dirty="0">
                <a:solidFill>
                  <a:srgbClr val="7F8084"/>
                </a:solidFill>
                <a:latin typeface="Trebuchet MS"/>
                <a:cs typeface="Trebuchet MS"/>
              </a:rPr>
              <a:t> </a:t>
            </a:r>
            <a:r>
              <a:rPr sz="900" spc="260" dirty="0">
                <a:solidFill>
                  <a:srgbClr val="7F8084"/>
                </a:solidFill>
                <a:latin typeface="Trebuchet MS"/>
                <a:cs typeface="Trebuchet MS"/>
              </a:rPr>
              <a:t>–</a:t>
            </a:r>
            <a:endParaRPr sz="900">
              <a:latin typeface="Trebuchet MS"/>
              <a:cs typeface="Trebuchet MS"/>
            </a:endParaRPr>
          </a:p>
          <a:p>
            <a:pPr marL="12700" marR="5080">
              <a:lnSpc>
                <a:spcPct val="111100"/>
              </a:lnSpc>
            </a:pPr>
            <a:r>
              <a:rPr sz="900" spc="40" dirty="0">
                <a:solidFill>
                  <a:srgbClr val="7F8084"/>
                </a:solidFill>
                <a:latin typeface="Trebuchet MS"/>
                <a:cs typeface="Trebuchet MS"/>
              </a:rPr>
              <a:t>the </a:t>
            </a:r>
            <a:r>
              <a:rPr sz="900" spc="35" dirty="0">
                <a:solidFill>
                  <a:srgbClr val="7F8084"/>
                </a:solidFill>
                <a:latin typeface="Trebuchet MS"/>
                <a:cs typeface="Trebuchet MS"/>
              </a:rPr>
              <a:t>underlying </a:t>
            </a:r>
            <a:r>
              <a:rPr sz="900" spc="85" dirty="0">
                <a:solidFill>
                  <a:srgbClr val="7F8084"/>
                </a:solidFill>
                <a:latin typeface="Trebuchet MS"/>
                <a:cs typeface="Trebuchet MS"/>
              </a:rPr>
              <a:t>causes can </a:t>
            </a:r>
            <a:r>
              <a:rPr sz="900" spc="70" dirty="0">
                <a:solidFill>
                  <a:srgbClr val="7F8084"/>
                </a:solidFill>
                <a:latin typeface="Trebuchet MS"/>
                <a:cs typeface="Trebuchet MS"/>
              </a:rPr>
              <a:t>be </a:t>
            </a:r>
            <a:r>
              <a:rPr sz="900" spc="25" dirty="0">
                <a:solidFill>
                  <a:srgbClr val="7F8084"/>
                </a:solidFill>
                <a:latin typeface="Trebuchet MS"/>
                <a:cs typeface="Trebuchet MS"/>
              </a:rPr>
              <a:t>many, </a:t>
            </a:r>
            <a:r>
              <a:rPr sz="900" spc="30" dirty="0">
                <a:solidFill>
                  <a:srgbClr val="7F8084"/>
                </a:solidFill>
                <a:latin typeface="Trebuchet MS"/>
                <a:cs typeface="Trebuchet MS"/>
              </a:rPr>
              <a:t>complex,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40" dirty="0">
                <a:solidFill>
                  <a:srgbClr val="7F8084"/>
                </a:solidFill>
                <a:latin typeface="Trebuchet MS"/>
                <a:cs typeface="Trebuchet MS"/>
              </a:rPr>
              <a:t>interdependent </a:t>
            </a:r>
            <a:r>
              <a:rPr sz="900" spc="260" dirty="0">
                <a:solidFill>
                  <a:srgbClr val="7F8084"/>
                </a:solidFill>
                <a:latin typeface="Trebuchet MS"/>
                <a:cs typeface="Trebuchet MS"/>
              </a:rPr>
              <a:t>– </a:t>
            </a:r>
            <a:r>
              <a:rPr sz="900" spc="20" dirty="0">
                <a:solidFill>
                  <a:srgbClr val="7F8084"/>
                </a:solidFill>
                <a:latin typeface="Trebuchet MS"/>
                <a:cs typeface="Trebuchet MS"/>
              </a:rPr>
              <a:t>everyone’s </a:t>
            </a:r>
            <a:r>
              <a:rPr sz="900" spc="50" dirty="0">
                <a:solidFill>
                  <a:srgbClr val="7F8084"/>
                </a:solidFill>
                <a:latin typeface="Trebuchet MS"/>
                <a:cs typeface="Trebuchet MS"/>
              </a:rPr>
              <a:t>story </a:t>
            </a:r>
            <a:r>
              <a:rPr sz="900" spc="35" dirty="0">
                <a:solidFill>
                  <a:srgbClr val="7F8084"/>
                </a:solidFill>
                <a:latin typeface="Trebuchet MS"/>
                <a:cs typeface="Trebuchet MS"/>
              </a:rPr>
              <a:t>is </a:t>
            </a:r>
            <a:r>
              <a:rPr sz="900" spc="5" dirty="0">
                <a:solidFill>
                  <a:srgbClr val="7F8084"/>
                </a:solidFill>
                <a:latin typeface="Trebuchet MS"/>
                <a:cs typeface="Trebuchet MS"/>
              </a:rPr>
              <a:t>different, </a:t>
            </a:r>
            <a:r>
              <a:rPr sz="900" spc="100" dirty="0">
                <a:solidFill>
                  <a:srgbClr val="7F8084"/>
                </a:solidFill>
                <a:latin typeface="Trebuchet MS"/>
                <a:cs typeface="Trebuchet MS"/>
              </a:rPr>
              <a:t>so </a:t>
            </a:r>
            <a:r>
              <a:rPr sz="900" spc="65" dirty="0">
                <a:solidFill>
                  <a:srgbClr val="7F8084"/>
                </a:solidFill>
                <a:latin typeface="Trebuchet MS"/>
                <a:cs typeface="Trebuchet MS"/>
              </a:rPr>
              <a:t>we </a:t>
            </a:r>
            <a:r>
              <a:rPr sz="900" spc="-26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50" dirty="0">
                <a:solidFill>
                  <a:srgbClr val="7F8084"/>
                </a:solidFill>
                <a:latin typeface="Trebuchet MS"/>
                <a:cs typeface="Trebuchet MS"/>
              </a:rPr>
              <a:t>person-centred</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5" dirty="0">
                <a:solidFill>
                  <a:srgbClr val="7F8084"/>
                </a:solidFill>
                <a:latin typeface="Trebuchet MS"/>
                <a:cs typeface="Trebuchet MS"/>
              </a:rPr>
              <a:t> </a:t>
            </a:r>
            <a:r>
              <a:rPr sz="900" spc="40" dirty="0">
                <a:solidFill>
                  <a:srgbClr val="7F8084"/>
                </a:solidFill>
                <a:latin typeface="Trebuchet MS"/>
                <a:cs typeface="Trebuchet MS"/>
              </a:rPr>
              <a:t>trauma-informed</a:t>
            </a:r>
            <a:r>
              <a:rPr sz="900" spc="-3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20" dirty="0">
                <a:solidFill>
                  <a:srgbClr val="7F8084"/>
                </a:solidFill>
                <a:latin typeface="Trebuchet MS"/>
                <a:cs typeface="Trebuchet MS"/>
              </a:rPr>
              <a:t>all</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30" dirty="0">
                <a:solidFill>
                  <a:srgbClr val="7F8084"/>
                </a:solidFill>
                <a:latin typeface="Trebuchet MS"/>
                <a:cs typeface="Trebuchet MS"/>
              </a:rPr>
              <a:t> </a:t>
            </a:r>
            <a:r>
              <a:rPr sz="900" spc="15" dirty="0">
                <a:solidFill>
                  <a:srgbClr val="7F8084"/>
                </a:solidFill>
                <a:latin typeface="Trebuchet MS"/>
                <a:cs typeface="Trebuchet MS"/>
              </a:rPr>
              <a:t>do.</a:t>
            </a:r>
            <a:endParaRPr sz="900">
              <a:latin typeface="Trebuchet MS"/>
              <a:cs typeface="Trebuchet MS"/>
            </a:endParaRPr>
          </a:p>
        </p:txBody>
      </p:sp>
      <p:sp>
        <p:nvSpPr>
          <p:cNvPr id="13" name="object 13"/>
          <p:cNvSpPr txBox="1"/>
          <p:nvPr/>
        </p:nvSpPr>
        <p:spPr>
          <a:xfrm>
            <a:off x="7036899" y="4399347"/>
            <a:ext cx="2145665" cy="162560"/>
          </a:xfrm>
          <a:prstGeom prst="rect">
            <a:avLst/>
          </a:prstGeom>
        </p:spPr>
        <p:txBody>
          <a:bodyPr vert="horz" wrap="square" lIns="0" tIns="12700" rIns="0" bIns="0" rtlCol="0">
            <a:spAutoFit/>
          </a:bodyPr>
          <a:lstStyle/>
          <a:p>
            <a:pPr marL="12700">
              <a:lnSpc>
                <a:spcPct val="100000"/>
              </a:lnSpc>
              <a:spcBef>
                <a:spcPts val="100"/>
              </a:spcBef>
            </a:pPr>
            <a:r>
              <a:rPr sz="900" dirty="0">
                <a:solidFill>
                  <a:srgbClr val="7F8084"/>
                </a:solidFill>
                <a:latin typeface="Trebuchet MS"/>
                <a:cs typeface="Trebuchet MS"/>
              </a:rPr>
              <a:t>To</a:t>
            </a:r>
            <a:r>
              <a:rPr sz="900" spc="-50" dirty="0">
                <a:solidFill>
                  <a:srgbClr val="7F8084"/>
                </a:solidFill>
                <a:latin typeface="Trebuchet MS"/>
                <a:cs typeface="Trebuchet MS"/>
              </a:rPr>
              <a:t> </a:t>
            </a:r>
            <a:r>
              <a:rPr sz="900" spc="35" dirty="0">
                <a:solidFill>
                  <a:srgbClr val="7F8084"/>
                </a:solidFill>
                <a:latin typeface="Trebuchet MS"/>
                <a:cs typeface="Trebuchet MS"/>
              </a:rPr>
              <a:t>learn</a:t>
            </a:r>
            <a:r>
              <a:rPr sz="900" spc="-50" dirty="0">
                <a:solidFill>
                  <a:srgbClr val="7F8084"/>
                </a:solidFill>
                <a:latin typeface="Trebuchet MS"/>
                <a:cs typeface="Trebuchet MS"/>
              </a:rPr>
              <a:t> </a:t>
            </a:r>
            <a:r>
              <a:rPr sz="900" spc="50" dirty="0">
                <a:solidFill>
                  <a:srgbClr val="7F8084"/>
                </a:solidFill>
                <a:latin typeface="Trebuchet MS"/>
                <a:cs typeface="Trebuchet MS"/>
              </a:rPr>
              <a:t>more</a:t>
            </a:r>
            <a:r>
              <a:rPr sz="900" spc="-50" dirty="0">
                <a:solidFill>
                  <a:srgbClr val="7F8084"/>
                </a:solidFill>
                <a:latin typeface="Trebuchet MS"/>
                <a:cs typeface="Trebuchet MS"/>
              </a:rPr>
              <a:t> </a:t>
            </a:r>
            <a:r>
              <a:rPr sz="900" spc="55" dirty="0">
                <a:solidFill>
                  <a:srgbClr val="7F8084"/>
                </a:solidFill>
                <a:latin typeface="Trebuchet MS"/>
                <a:cs typeface="Trebuchet MS"/>
              </a:rPr>
              <a:t>please</a:t>
            </a:r>
            <a:r>
              <a:rPr sz="900" spc="-50" dirty="0">
                <a:solidFill>
                  <a:srgbClr val="7F8084"/>
                </a:solidFill>
                <a:latin typeface="Trebuchet MS"/>
                <a:cs typeface="Trebuchet MS"/>
              </a:rPr>
              <a:t> </a:t>
            </a:r>
            <a:r>
              <a:rPr sz="900" b="1" u="sng" spc="50" dirty="0">
                <a:solidFill>
                  <a:srgbClr val="1793CD"/>
                </a:solidFill>
                <a:uFill>
                  <a:solidFill>
                    <a:srgbClr val="1793CD"/>
                  </a:solidFill>
                </a:uFill>
                <a:latin typeface="Trebuchet MS"/>
                <a:cs typeface="Trebuchet MS"/>
                <a:hlinkClick r:id="rId5"/>
              </a:rPr>
              <a:t>watch</a:t>
            </a:r>
            <a:r>
              <a:rPr sz="900" b="1" u="sng" spc="-60"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this</a:t>
            </a:r>
            <a:r>
              <a:rPr sz="900" b="1" u="sng" spc="-65" dirty="0">
                <a:solidFill>
                  <a:srgbClr val="1793CD"/>
                </a:solidFill>
                <a:uFill>
                  <a:solidFill>
                    <a:srgbClr val="1793CD"/>
                  </a:solidFill>
                </a:uFill>
                <a:latin typeface="Trebuchet MS"/>
                <a:cs typeface="Trebuchet MS"/>
                <a:hlinkClick r:id="rId5"/>
              </a:rPr>
              <a:t> </a:t>
            </a:r>
            <a:r>
              <a:rPr sz="900" b="1" u="sng" spc="20" dirty="0">
                <a:solidFill>
                  <a:srgbClr val="1793CD"/>
                </a:solidFill>
                <a:uFill>
                  <a:solidFill>
                    <a:srgbClr val="1793CD"/>
                  </a:solidFill>
                </a:uFill>
                <a:latin typeface="Trebuchet MS"/>
                <a:cs typeface="Trebuchet MS"/>
                <a:hlinkClick r:id="rId5"/>
              </a:rPr>
              <a:t>video</a:t>
            </a:r>
            <a:endParaRPr sz="900">
              <a:latin typeface="Trebuchet MS"/>
              <a:cs typeface="Trebuchet MS"/>
            </a:endParaRPr>
          </a:p>
        </p:txBody>
      </p:sp>
      <p:sp>
        <p:nvSpPr>
          <p:cNvPr id="14" name="object 14"/>
          <p:cNvSpPr txBox="1"/>
          <p:nvPr/>
        </p:nvSpPr>
        <p:spPr>
          <a:xfrm>
            <a:off x="620900" y="1022539"/>
            <a:ext cx="2346325" cy="635000"/>
          </a:xfrm>
          <a:prstGeom prst="rect">
            <a:avLst/>
          </a:prstGeom>
        </p:spPr>
        <p:txBody>
          <a:bodyPr vert="horz" wrap="square" lIns="0" tIns="12700" rIns="0" bIns="0" rtlCol="0">
            <a:spAutoFit/>
          </a:bodyPr>
          <a:lstStyle/>
          <a:p>
            <a:pPr marL="12700" marR="5080">
              <a:lnSpc>
                <a:spcPct val="111100"/>
              </a:lnSpc>
              <a:spcBef>
                <a:spcPts val="100"/>
              </a:spcBef>
            </a:pPr>
            <a:r>
              <a:rPr sz="900" spc="60" dirty="0">
                <a:solidFill>
                  <a:srgbClr val="FFFFFF"/>
                </a:solidFill>
                <a:latin typeface="Trebuchet MS"/>
                <a:cs typeface="Trebuchet MS"/>
              </a:rPr>
              <a:t>Wh</a:t>
            </a:r>
            <a:r>
              <a:rPr sz="900" spc="50" dirty="0">
                <a:solidFill>
                  <a:srgbClr val="FFFFFF"/>
                </a:solidFill>
                <a:latin typeface="Trebuchet MS"/>
                <a:cs typeface="Trebuchet MS"/>
              </a:rPr>
              <a:t>y</a:t>
            </a:r>
            <a:r>
              <a:rPr sz="900" spc="-40" dirty="0">
                <a:solidFill>
                  <a:srgbClr val="FFFFFF"/>
                </a:solidFill>
                <a:latin typeface="Trebuchet MS"/>
                <a:cs typeface="Trebuchet MS"/>
              </a:rPr>
              <a:t> </a:t>
            </a:r>
            <a:r>
              <a:rPr sz="900" spc="55" dirty="0">
                <a:solidFill>
                  <a:srgbClr val="FFFFFF"/>
                </a:solidFill>
                <a:latin typeface="Trebuchet MS"/>
                <a:cs typeface="Trebuchet MS"/>
              </a:rPr>
              <a:t>no</a:t>
            </a:r>
            <a:r>
              <a:rPr sz="900" spc="45" dirty="0">
                <a:solidFill>
                  <a:srgbClr val="FFFFFF"/>
                </a:solidFill>
                <a:latin typeface="Trebuchet MS"/>
                <a:cs typeface="Trebuchet MS"/>
              </a:rPr>
              <a:t>t</a:t>
            </a:r>
            <a:r>
              <a:rPr sz="900" spc="-40" dirty="0">
                <a:solidFill>
                  <a:srgbClr val="FFFFFF"/>
                </a:solidFill>
                <a:latin typeface="Trebuchet MS"/>
                <a:cs typeface="Trebuchet MS"/>
              </a:rPr>
              <a:t> </a:t>
            </a:r>
            <a:r>
              <a:rPr sz="900" spc="75" dirty="0">
                <a:solidFill>
                  <a:srgbClr val="FFFFFF"/>
                </a:solidFill>
                <a:latin typeface="Trebuchet MS"/>
                <a:cs typeface="Trebuchet MS"/>
              </a:rPr>
              <a:t>w</a:t>
            </a:r>
            <a:r>
              <a:rPr sz="900" spc="60" dirty="0">
                <a:solidFill>
                  <a:srgbClr val="FFFFFF"/>
                </a:solidFill>
                <a:latin typeface="Trebuchet MS"/>
                <a:cs typeface="Trebuchet MS"/>
              </a:rPr>
              <a:t>atc</a:t>
            </a:r>
            <a:r>
              <a:rPr sz="900" spc="85" dirty="0">
                <a:solidFill>
                  <a:srgbClr val="FFFFFF"/>
                </a:solidFill>
                <a:latin typeface="Trebuchet MS"/>
                <a:cs typeface="Trebuchet MS"/>
              </a:rPr>
              <a:t>h</a:t>
            </a:r>
            <a:r>
              <a:rPr sz="900" spc="-40" dirty="0">
                <a:solidFill>
                  <a:srgbClr val="FFFFFF"/>
                </a:solidFill>
                <a:latin typeface="Trebuchet MS"/>
                <a:cs typeface="Trebuchet MS"/>
              </a:rPr>
              <a:t> </a:t>
            </a:r>
            <a:r>
              <a:rPr sz="900" spc="45" dirty="0">
                <a:solidFill>
                  <a:srgbClr val="FFFFFF"/>
                </a:solidFill>
                <a:latin typeface="Trebuchet MS"/>
                <a:cs typeface="Trebuchet MS"/>
              </a:rPr>
              <a:t>ou</a:t>
            </a:r>
            <a:r>
              <a:rPr sz="900" spc="40" dirty="0">
                <a:solidFill>
                  <a:srgbClr val="FFFFFF"/>
                </a:solidFill>
                <a:latin typeface="Trebuchet MS"/>
                <a:cs typeface="Trebuchet MS"/>
              </a:rPr>
              <a:t>r</a:t>
            </a:r>
            <a:r>
              <a:rPr sz="900" spc="-40" dirty="0">
                <a:solidFill>
                  <a:srgbClr val="FFFFFF"/>
                </a:solidFill>
                <a:latin typeface="Trebuchet MS"/>
                <a:cs typeface="Trebuchet MS"/>
              </a:rPr>
              <a:t> </a:t>
            </a:r>
            <a:r>
              <a:rPr sz="900" b="1" u="sng" spc="35" dirty="0">
                <a:solidFill>
                  <a:srgbClr val="FFFFFF"/>
                </a:solidFill>
                <a:uFill>
                  <a:solidFill>
                    <a:srgbClr val="FFFFFF"/>
                  </a:solidFill>
                </a:uFill>
                <a:latin typeface="Trebuchet MS"/>
                <a:cs typeface="Trebuchet MS"/>
                <a:hlinkClick r:id="rId6"/>
              </a:rPr>
              <a:t>Hom</a:t>
            </a:r>
            <a:r>
              <a:rPr sz="900" b="1" u="sng" spc="20" dirty="0">
                <a:solidFill>
                  <a:srgbClr val="FFFFFF"/>
                </a:solidFill>
                <a:uFill>
                  <a:solidFill>
                    <a:srgbClr val="FFFFFF"/>
                  </a:solidFill>
                </a:uFill>
                <a:latin typeface="Trebuchet MS"/>
                <a:cs typeface="Trebuchet MS"/>
                <a:hlinkClick r:id="rId6"/>
              </a:rPr>
              <a:t>e</a:t>
            </a:r>
            <a:r>
              <a:rPr sz="900" b="1" u="sng" dirty="0">
                <a:solidFill>
                  <a:srgbClr val="FFFFFF"/>
                </a:solidFill>
                <a:uFill>
                  <a:solidFill>
                    <a:srgbClr val="FFFFFF"/>
                  </a:solidFill>
                </a:uFill>
                <a:latin typeface="Trebuchet MS"/>
                <a:cs typeface="Trebuchet MS"/>
                <a:hlinkClick r:id="rId6"/>
              </a:rPr>
              <a:t>l</a:t>
            </a:r>
            <a:r>
              <a:rPr sz="900" b="1" u="sng" spc="45" dirty="0">
                <a:solidFill>
                  <a:srgbClr val="FFFFFF"/>
                </a:solidFill>
                <a:uFill>
                  <a:solidFill>
                    <a:srgbClr val="FFFFFF"/>
                  </a:solidFill>
                </a:uFill>
                <a:latin typeface="Trebuchet MS"/>
                <a:cs typeface="Trebuchet MS"/>
                <a:hlinkClick r:id="rId6"/>
              </a:rPr>
              <a:t>essnes</a:t>
            </a:r>
            <a:r>
              <a:rPr sz="900" b="1" u="sng" spc="90" dirty="0">
                <a:solidFill>
                  <a:srgbClr val="FFFFFF"/>
                </a:solidFill>
                <a:uFill>
                  <a:solidFill>
                    <a:srgbClr val="FFFFFF"/>
                  </a:solidFill>
                </a:uFill>
                <a:latin typeface="Trebuchet MS"/>
                <a:cs typeface="Trebuchet MS"/>
                <a:hlinkClick r:id="rId6"/>
              </a:rPr>
              <a:t>s</a:t>
            </a:r>
            <a:r>
              <a:rPr sz="900" b="1" u="sng" spc="-60" dirty="0">
                <a:solidFill>
                  <a:srgbClr val="FFFFFF"/>
                </a:solidFill>
                <a:uFill>
                  <a:solidFill>
                    <a:srgbClr val="FFFFFF"/>
                  </a:solidFill>
                </a:uFill>
                <a:latin typeface="Trebuchet MS"/>
                <a:cs typeface="Trebuchet MS"/>
                <a:hlinkClick r:id="rId6"/>
              </a:rPr>
              <a:t> </a:t>
            </a:r>
            <a:r>
              <a:rPr sz="900" b="1" u="sng" spc="-10" dirty="0">
                <a:solidFill>
                  <a:srgbClr val="FFFFFF"/>
                </a:solidFill>
                <a:uFill>
                  <a:solidFill>
                    <a:srgbClr val="FFFFFF"/>
                  </a:solidFill>
                </a:uFill>
                <a:latin typeface="Trebuchet MS"/>
                <a:cs typeface="Trebuchet MS"/>
                <a:hlinkClick r:id="rId6"/>
              </a:rPr>
              <a:t>&amp;</a:t>
            </a:r>
            <a:r>
              <a:rPr sz="900" b="1" u="sng" spc="-60" dirty="0">
                <a:solidFill>
                  <a:srgbClr val="FFFFFF"/>
                </a:solidFill>
                <a:uFill>
                  <a:solidFill>
                    <a:srgbClr val="FFFFFF"/>
                  </a:solidFill>
                </a:uFill>
                <a:latin typeface="Trebuchet MS"/>
                <a:cs typeface="Trebuchet MS"/>
                <a:hlinkClick r:id="rId6"/>
              </a:rPr>
              <a:t> </a:t>
            </a:r>
            <a:r>
              <a:rPr sz="900" b="1" u="sng" spc="35" dirty="0">
                <a:solidFill>
                  <a:srgbClr val="FFFFFF"/>
                </a:solidFill>
                <a:uFill>
                  <a:solidFill>
                    <a:srgbClr val="FFFFFF"/>
                  </a:solidFill>
                </a:uFill>
                <a:latin typeface="Trebuchet MS"/>
                <a:cs typeface="Trebuchet MS"/>
                <a:hlinkClick r:id="rId6"/>
              </a:rPr>
              <a:t>Hope </a:t>
            </a:r>
            <a:r>
              <a:rPr sz="900" b="1" spc="15" dirty="0">
                <a:solidFill>
                  <a:srgbClr val="FFFFFF"/>
                </a:solidFill>
                <a:latin typeface="Trebuchet MS"/>
                <a:cs typeface="Trebuchet MS"/>
              </a:rPr>
              <a:t> </a:t>
            </a:r>
            <a:r>
              <a:rPr sz="900" spc="70" dirty="0">
                <a:solidFill>
                  <a:srgbClr val="FFFFFF"/>
                </a:solidFill>
                <a:latin typeface="Trebuchet MS"/>
                <a:cs typeface="Trebuchet MS"/>
              </a:rPr>
              <a:t>an</a:t>
            </a:r>
            <a:r>
              <a:rPr sz="900" spc="85" dirty="0">
                <a:solidFill>
                  <a:srgbClr val="FFFFFF"/>
                </a:solidFill>
                <a:latin typeface="Trebuchet MS"/>
                <a:cs typeface="Trebuchet MS"/>
              </a:rPr>
              <a:t>d</a:t>
            </a:r>
            <a:r>
              <a:rPr sz="900" spc="-60" dirty="0">
                <a:solidFill>
                  <a:srgbClr val="FFFFFF"/>
                </a:solidFill>
                <a:latin typeface="Trebuchet MS"/>
                <a:cs typeface="Trebuchet MS"/>
              </a:rPr>
              <a:t> </a:t>
            </a:r>
            <a:r>
              <a:rPr sz="900" b="1" u="sng" spc="50" dirty="0">
                <a:solidFill>
                  <a:srgbClr val="FFFFFF"/>
                </a:solidFill>
                <a:uFill>
                  <a:solidFill>
                    <a:srgbClr val="FFFFFF"/>
                  </a:solidFill>
                </a:uFill>
                <a:latin typeface="Trebuchet MS"/>
                <a:cs typeface="Trebuchet MS"/>
                <a:hlinkClick r:id="rId7"/>
              </a:rPr>
              <a:t>Menta</a:t>
            </a:r>
            <a:r>
              <a:rPr sz="900" b="1" u="sng" spc="25" dirty="0">
                <a:solidFill>
                  <a:srgbClr val="FFFFFF"/>
                </a:solidFill>
                <a:uFill>
                  <a:solidFill>
                    <a:srgbClr val="FFFFFF"/>
                  </a:solidFill>
                </a:uFill>
                <a:latin typeface="Trebuchet MS"/>
                <a:cs typeface="Trebuchet MS"/>
                <a:hlinkClick r:id="rId7"/>
              </a:rPr>
              <a:t>l</a:t>
            </a:r>
            <a:r>
              <a:rPr sz="900" b="1" u="sng" spc="-60" dirty="0">
                <a:solidFill>
                  <a:srgbClr val="FFFFFF"/>
                </a:solidFill>
                <a:uFill>
                  <a:solidFill>
                    <a:srgbClr val="FFFFFF"/>
                  </a:solidFill>
                </a:uFill>
                <a:latin typeface="Trebuchet MS"/>
                <a:cs typeface="Trebuchet MS"/>
                <a:hlinkClick r:id="rId7"/>
              </a:rPr>
              <a:t> </a:t>
            </a:r>
            <a:r>
              <a:rPr sz="900" b="1" u="sng" spc="45" dirty="0">
                <a:solidFill>
                  <a:srgbClr val="FFFFFF"/>
                </a:solidFill>
                <a:uFill>
                  <a:solidFill>
                    <a:srgbClr val="FFFFFF"/>
                  </a:solidFill>
                </a:uFill>
                <a:latin typeface="Trebuchet MS"/>
                <a:cs typeface="Trebuchet MS"/>
                <a:hlinkClick r:id="rId7"/>
              </a:rPr>
              <a:t>Hea</a:t>
            </a:r>
            <a:r>
              <a:rPr sz="900" b="1" u="sng" spc="-15" dirty="0">
                <a:solidFill>
                  <a:srgbClr val="FFFFFF"/>
                </a:solidFill>
                <a:uFill>
                  <a:solidFill>
                    <a:srgbClr val="FFFFFF"/>
                  </a:solidFill>
                </a:uFill>
                <a:latin typeface="Trebuchet MS"/>
                <a:cs typeface="Trebuchet MS"/>
                <a:hlinkClick r:id="rId7"/>
              </a:rPr>
              <a:t>l</a:t>
            </a:r>
            <a:r>
              <a:rPr sz="900" b="1" u="sng" spc="15" dirty="0">
                <a:solidFill>
                  <a:srgbClr val="FFFFFF"/>
                </a:solidFill>
                <a:uFill>
                  <a:solidFill>
                    <a:srgbClr val="FFFFFF"/>
                  </a:solidFill>
                </a:uFill>
                <a:latin typeface="Trebuchet MS"/>
                <a:cs typeface="Trebuchet MS"/>
                <a:hlinkClick r:id="rId7"/>
              </a:rPr>
              <a:t>th</a:t>
            </a:r>
            <a:r>
              <a:rPr sz="900" b="1" u="sng" spc="-85" dirty="0">
                <a:solidFill>
                  <a:srgbClr val="FFFFFF"/>
                </a:solidFill>
                <a:uFill>
                  <a:solidFill>
                    <a:srgbClr val="FFFFFF"/>
                  </a:solidFill>
                </a:uFill>
                <a:latin typeface="Trebuchet MS"/>
                <a:cs typeface="Trebuchet MS"/>
                <a:hlinkClick r:id="rId7"/>
              </a:rPr>
              <a:t>,</a:t>
            </a:r>
            <a:r>
              <a:rPr sz="900" b="1" u="sng" spc="-60" dirty="0">
                <a:solidFill>
                  <a:srgbClr val="FFFFFF"/>
                </a:solidFill>
                <a:uFill>
                  <a:solidFill>
                    <a:srgbClr val="FFFFFF"/>
                  </a:solidFill>
                </a:uFill>
                <a:latin typeface="Trebuchet MS"/>
                <a:cs typeface="Trebuchet MS"/>
                <a:hlinkClick r:id="rId7"/>
              </a:rPr>
              <a:t> </a:t>
            </a:r>
            <a:r>
              <a:rPr sz="900" b="1" u="sng" spc="40" dirty="0">
                <a:solidFill>
                  <a:srgbClr val="FFFFFF"/>
                </a:solidFill>
                <a:uFill>
                  <a:solidFill>
                    <a:srgbClr val="FFFFFF"/>
                  </a:solidFill>
                </a:uFill>
                <a:latin typeface="Trebuchet MS"/>
                <a:cs typeface="Trebuchet MS"/>
                <a:hlinkClick r:id="rId7"/>
              </a:rPr>
              <a:t>Suppo</a:t>
            </a:r>
            <a:r>
              <a:rPr sz="900" b="1" u="sng" spc="35" dirty="0">
                <a:solidFill>
                  <a:srgbClr val="FFFFFF"/>
                </a:solidFill>
                <a:uFill>
                  <a:solidFill>
                    <a:srgbClr val="FFFFFF"/>
                  </a:solidFill>
                </a:uFill>
                <a:latin typeface="Trebuchet MS"/>
                <a:cs typeface="Trebuchet MS"/>
                <a:hlinkClick r:id="rId7"/>
              </a:rPr>
              <a:t>r</a:t>
            </a:r>
            <a:r>
              <a:rPr sz="900" b="1" u="sng" spc="40" dirty="0">
                <a:solidFill>
                  <a:srgbClr val="FFFFFF"/>
                </a:solidFill>
                <a:uFill>
                  <a:solidFill>
                    <a:srgbClr val="FFFFFF"/>
                  </a:solidFill>
                </a:uFill>
                <a:latin typeface="Trebuchet MS"/>
                <a:cs typeface="Trebuchet MS"/>
                <a:hlinkClick r:id="rId7"/>
              </a:rPr>
              <a:t>t</a:t>
            </a:r>
            <a:r>
              <a:rPr sz="900" b="1" u="sng" spc="-60" dirty="0">
                <a:solidFill>
                  <a:srgbClr val="FFFFFF"/>
                </a:solidFill>
                <a:uFill>
                  <a:solidFill>
                    <a:srgbClr val="FFFFFF"/>
                  </a:solidFill>
                </a:uFill>
                <a:latin typeface="Trebuchet MS"/>
                <a:cs typeface="Trebuchet MS"/>
                <a:hlinkClick r:id="rId7"/>
              </a:rPr>
              <a:t> </a:t>
            </a:r>
            <a:r>
              <a:rPr sz="900" b="1" u="sng" spc="-10" dirty="0">
                <a:solidFill>
                  <a:srgbClr val="FFFFFF"/>
                </a:solidFill>
                <a:uFill>
                  <a:solidFill>
                    <a:srgbClr val="FFFFFF"/>
                  </a:solidFill>
                </a:uFill>
                <a:latin typeface="Trebuchet MS"/>
                <a:cs typeface="Trebuchet MS"/>
                <a:hlinkClick r:id="rId7"/>
              </a:rPr>
              <a:t>&amp;</a:t>
            </a:r>
            <a:r>
              <a:rPr sz="900" b="1" u="sng" spc="-60" dirty="0">
                <a:solidFill>
                  <a:srgbClr val="FFFFFF"/>
                </a:solidFill>
                <a:uFill>
                  <a:solidFill>
                    <a:srgbClr val="FFFFFF"/>
                  </a:solidFill>
                </a:uFill>
                <a:latin typeface="Trebuchet MS"/>
                <a:cs typeface="Trebuchet MS"/>
                <a:hlinkClick r:id="rId7"/>
              </a:rPr>
              <a:t> </a:t>
            </a:r>
            <a:r>
              <a:rPr sz="900" b="1" u="sng" spc="35" dirty="0">
                <a:solidFill>
                  <a:srgbClr val="FFFFFF"/>
                </a:solidFill>
                <a:uFill>
                  <a:solidFill>
                    <a:srgbClr val="FFFFFF"/>
                  </a:solidFill>
                </a:uFill>
                <a:latin typeface="Trebuchet MS"/>
                <a:cs typeface="Trebuchet MS"/>
                <a:hlinkClick r:id="rId7"/>
              </a:rPr>
              <a:t>Hope </a:t>
            </a:r>
            <a:r>
              <a:rPr sz="900" b="1" spc="15" dirty="0">
                <a:solidFill>
                  <a:srgbClr val="FFFFFF"/>
                </a:solidFill>
                <a:latin typeface="Trebuchet MS"/>
                <a:cs typeface="Trebuchet MS"/>
              </a:rPr>
              <a:t> </a:t>
            </a:r>
            <a:r>
              <a:rPr sz="900" spc="50" dirty="0">
                <a:solidFill>
                  <a:srgbClr val="FFFFFF"/>
                </a:solidFill>
                <a:latin typeface="Trebuchet MS"/>
                <a:cs typeface="Trebuchet MS"/>
              </a:rPr>
              <a:t>videos </a:t>
            </a:r>
            <a:r>
              <a:rPr sz="900" spc="60" dirty="0">
                <a:solidFill>
                  <a:srgbClr val="FFFFFF"/>
                </a:solidFill>
                <a:latin typeface="Trebuchet MS"/>
                <a:cs typeface="Trebuchet MS"/>
              </a:rPr>
              <a:t>produced </a:t>
            </a:r>
            <a:r>
              <a:rPr sz="900" spc="65" dirty="0">
                <a:solidFill>
                  <a:srgbClr val="FFFFFF"/>
                </a:solidFill>
                <a:latin typeface="Trebuchet MS"/>
                <a:cs typeface="Trebuchet MS"/>
              </a:rPr>
              <a:t>by </a:t>
            </a:r>
            <a:r>
              <a:rPr sz="900" spc="60" dirty="0">
                <a:solidFill>
                  <a:srgbClr val="FFFFFF"/>
                </a:solidFill>
                <a:latin typeface="Trebuchet MS"/>
                <a:cs typeface="Trebuchet MS"/>
              </a:rPr>
              <a:t>two </a:t>
            </a:r>
            <a:r>
              <a:rPr sz="900" spc="55" dirty="0">
                <a:solidFill>
                  <a:srgbClr val="FFFFFF"/>
                </a:solidFill>
                <a:latin typeface="Trebuchet MS"/>
                <a:cs typeface="Trebuchet MS"/>
              </a:rPr>
              <a:t>of </a:t>
            </a:r>
            <a:r>
              <a:rPr sz="900" spc="40" dirty="0">
                <a:solidFill>
                  <a:srgbClr val="FFFFFF"/>
                </a:solidFill>
                <a:latin typeface="Trebuchet MS"/>
                <a:cs typeface="Trebuchet MS"/>
              </a:rPr>
              <a:t>our </a:t>
            </a:r>
            <a:r>
              <a:rPr sz="900" spc="45" dirty="0">
                <a:solidFill>
                  <a:srgbClr val="FFFFFF"/>
                </a:solidFill>
                <a:latin typeface="Trebuchet MS"/>
                <a:cs typeface="Trebuchet MS"/>
              </a:rPr>
              <a:t>fantastic </a:t>
            </a:r>
            <a:r>
              <a:rPr sz="900" spc="-260" dirty="0">
                <a:solidFill>
                  <a:srgbClr val="FFFFFF"/>
                </a:solidFill>
                <a:latin typeface="Trebuchet MS"/>
                <a:cs typeface="Trebuchet MS"/>
              </a:rPr>
              <a:t> </a:t>
            </a:r>
            <a:r>
              <a:rPr sz="900" spc="55" dirty="0">
                <a:solidFill>
                  <a:srgbClr val="FFFFFF"/>
                </a:solidFill>
                <a:latin typeface="Trebuchet MS"/>
                <a:cs typeface="Trebuchet MS"/>
              </a:rPr>
              <a:t>support</a:t>
            </a:r>
            <a:r>
              <a:rPr sz="900" spc="-45" dirty="0">
                <a:solidFill>
                  <a:srgbClr val="FFFFFF"/>
                </a:solidFill>
                <a:latin typeface="Trebuchet MS"/>
                <a:cs typeface="Trebuchet MS"/>
              </a:rPr>
              <a:t> </a:t>
            </a:r>
            <a:r>
              <a:rPr sz="900" spc="20" dirty="0">
                <a:solidFill>
                  <a:srgbClr val="FFFFFF"/>
                </a:solidFill>
                <a:latin typeface="Trebuchet MS"/>
                <a:cs typeface="Trebuchet MS"/>
              </a:rPr>
              <a:t>workers.</a:t>
            </a:r>
            <a:endParaRPr sz="900">
              <a:latin typeface="Trebuchet MS"/>
              <a:cs typeface="Trebuchet MS"/>
            </a:endParaRPr>
          </a:p>
        </p:txBody>
      </p:sp>
      <p:sp>
        <p:nvSpPr>
          <p:cNvPr id="15" name="object 15"/>
          <p:cNvSpPr/>
          <p:nvPr/>
        </p:nvSpPr>
        <p:spPr>
          <a:xfrm>
            <a:off x="633604" y="604805"/>
            <a:ext cx="435609" cy="379730"/>
          </a:xfrm>
          <a:custGeom>
            <a:avLst/>
            <a:gdLst/>
            <a:ahLst/>
            <a:cxnLst/>
            <a:rect l="l" t="t" r="r" b="b"/>
            <a:pathLst>
              <a:path w="435609" h="379730">
                <a:moveTo>
                  <a:pt x="288493" y="323634"/>
                </a:moveTo>
                <a:lnTo>
                  <a:pt x="147104" y="323634"/>
                </a:lnTo>
                <a:lnTo>
                  <a:pt x="147104" y="354685"/>
                </a:lnTo>
                <a:lnTo>
                  <a:pt x="140563" y="361226"/>
                </a:lnTo>
                <a:lnTo>
                  <a:pt x="136474" y="362864"/>
                </a:lnTo>
                <a:lnTo>
                  <a:pt x="125857" y="362864"/>
                </a:lnTo>
                <a:lnTo>
                  <a:pt x="122580" y="366128"/>
                </a:lnTo>
                <a:lnTo>
                  <a:pt x="122580" y="375945"/>
                </a:lnTo>
                <a:lnTo>
                  <a:pt x="125857" y="379209"/>
                </a:lnTo>
                <a:lnTo>
                  <a:pt x="309740" y="379209"/>
                </a:lnTo>
                <a:lnTo>
                  <a:pt x="313004" y="375945"/>
                </a:lnTo>
                <a:lnTo>
                  <a:pt x="313004" y="366128"/>
                </a:lnTo>
                <a:lnTo>
                  <a:pt x="310553" y="363677"/>
                </a:lnTo>
                <a:lnTo>
                  <a:pt x="160172" y="363677"/>
                </a:lnTo>
                <a:lnTo>
                  <a:pt x="163449" y="356323"/>
                </a:lnTo>
                <a:lnTo>
                  <a:pt x="163449" y="324446"/>
                </a:lnTo>
                <a:lnTo>
                  <a:pt x="288493" y="324446"/>
                </a:lnTo>
                <a:lnTo>
                  <a:pt x="288493" y="323634"/>
                </a:lnTo>
                <a:close/>
              </a:path>
              <a:path w="435609" h="379730">
                <a:moveTo>
                  <a:pt x="288493" y="324446"/>
                </a:moveTo>
                <a:lnTo>
                  <a:pt x="272148" y="324446"/>
                </a:lnTo>
                <a:lnTo>
                  <a:pt x="272148" y="356323"/>
                </a:lnTo>
                <a:lnTo>
                  <a:pt x="275412" y="363677"/>
                </a:lnTo>
                <a:lnTo>
                  <a:pt x="310553" y="363677"/>
                </a:lnTo>
                <a:lnTo>
                  <a:pt x="309740" y="362864"/>
                </a:lnTo>
                <a:lnTo>
                  <a:pt x="299110" y="362864"/>
                </a:lnTo>
                <a:lnTo>
                  <a:pt x="295846" y="361226"/>
                </a:lnTo>
                <a:lnTo>
                  <a:pt x="292569" y="358775"/>
                </a:lnTo>
                <a:lnTo>
                  <a:pt x="288493" y="354685"/>
                </a:lnTo>
                <a:lnTo>
                  <a:pt x="288493" y="324446"/>
                </a:lnTo>
                <a:close/>
              </a:path>
              <a:path w="435609" h="379730">
                <a:moveTo>
                  <a:pt x="412711" y="0"/>
                </a:moveTo>
                <a:lnTo>
                  <a:pt x="22872" y="0"/>
                </a:lnTo>
                <a:lnTo>
                  <a:pt x="13785" y="1852"/>
                </a:lnTo>
                <a:lnTo>
                  <a:pt x="6535" y="6846"/>
                </a:lnTo>
                <a:lnTo>
                  <a:pt x="1736" y="14139"/>
                </a:lnTo>
                <a:lnTo>
                  <a:pt x="0" y="22885"/>
                </a:lnTo>
                <a:lnTo>
                  <a:pt x="0" y="300748"/>
                </a:lnTo>
                <a:lnTo>
                  <a:pt x="1850" y="309843"/>
                </a:lnTo>
                <a:lnTo>
                  <a:pt x="6840" y="317096"/>
                </a:lnTo>
                <a:lnTo>
                  <a:pt x="14128" y="321897"/>
                </a:lnTo>
                <a:lnTo>
                  <a:pt x="22872" y="323634"/>
                </a:lnTo>
                <a:lnTo>
                  <a:pt x="412711" y="323634"/>
                </a:lnTo>
                <a:lnTo>
                  <a:pt x="421806" y="321781"/>
                </a:lnTo>
                <a:lnTo>
                  <a:pt x="429059" y="316787"/>
                </a:lnTo>
                <a:lnTo>
                  <a:pt x="433860" y="309494"/>
                </a:lnTo>
                <a:lnTo>
                  <a:pt x="434137" y="308102"/>
                </a:lnTo>
                <a:lnTo>
                  <a:pt x="18796" y="308102"/>
                </a:lnTo>
                <a:lnTo>
                  <a:pt x="16344" y="304838"/>
                </a:lnTo>
                <a:lnTo>
                  <a:pt x="16344" y="272148"/>
                </a:lnTo>
                <a:lnTo>
                  <a:pt x="435597" y="272148"/>
                </a:lnTo>
                <a:lnTo>
                  <a:pt x="435597" y="255803"/>
                </a:lnTo>
                <a:lnTo>
                  <a:pt x="16344" y="255803"/>
                </a:lnTo>
                <a:lnTo>
                  <a:pt x="16344" y="19608"/>
                </a:lnTo>
                <a:lnTo>
                  <a:pt x="18796" y="16344"/>
                </a:lnTo>
                <a:lnTo>
                  <a:pt x="434298" y="16344"/>
                </a:lnTo>
                <a:lnTo>
                  <a:pt x="433860" y="14139"/>
                </a:lnTo>
                <a:lnTo>
                  <a:pt x="429059" y="6846"/>
                </a:lnTo>
                <a:lnTo>
                  <a:pt x="421806" y="1852"/>
                </a:lnTo>
                <a:lnTo>
                  <a:pt x="412711" y="0"/>
                </a:lnTo>
                <a:close/>
              </a:path>
              <a:path w="435609" h="379730">
                <a:moveTo>
                  <a:pt x="435597" y="272148"/>
                </a:moveTo>
                <a:lnTo>
                  <a:pt x="420065" y="272148"/>
                </a:lnTo>
                <a:lnTo>
                  <a:pt x="420065" y="301574"/>
                </a:lnTo>
                <a:lnTo>
                  <a:pt x="419252" y="304838"/>
                </a:lnTo>
                <a:lnTo>
                  <a:pt x="416801" y="308102"/>
                </a:lnTo>
                <a:lnTo>
                  <a:pt x="434137" y="308102"/>
                </a:lnTo>
                <a:lnTo>
                  <a:pt x="435597" y="300748"/>
                </a:lnTo>
                <a:lnTo>
                  <a:pt x="435597" y="272148"/>
                </a:lnTo>
                <a:close/>
              </a:path>
              <a:path w="435609" h="379730">
                <a:moveTo>
                  <a:pt x="434298" y="16344"/>
                </a:moveTo>
                <a:lnTo>
                  <a:pt x="416801" y="16344"/>
                </a:lnTo>
                <a:lnTo>
                  <a:pt x="419252" y="19608"/>
                </a:lnTo>
                <a:lnTo>
                  <a:pt x="419252" y="255803"/>
                </a:lnTo>
                <a:lnTo>
                  <a:pt x="435597" y="255803"/>
                </a:lnTo>
                <a:lnTo>
                  <a:pt x="435597" y="22885"/>
                </a:lnTo>
                <a:lnTo>
                  <a:pt x="434298" y="16344"/>
                </a:lnTo>
                <a:close/>
              </a:path>
            </a:pathLst>
          </a:custGeom>
          <a:solidFill>
            <a:srgbClr val="FFFFFF"/>
          </a:solidFill>
        </p:spPr>
        <p:txBody>
          <a:bodyPr wrap="square" lIns="0" tIns="0" rIns="0" bIns="0" rtlCol="0"/>
          <a:lstStyle/>
          <a:p>
            <a:endParaRPr/>
          </a:p>
        </p:txBody>
      </p:sp>
      <p:sp>
        <p:nvSpPr>
          <p:cNvPr id="16" name="object 16"/>
          <p:cNvSpPr txBox="1"/>
          <p:nvPr/>
        </p:nvSpPr>
        <p:spPr>
          <a:xfrm>
            <a:off x="527293" y="7239130"/>
            <a:ext cx="152400" cy="161290"/>
          </a:xfrm>
          <a:prstGeom prst="rect">
            <a:avLst/>
          </a:prstGeom>
        </p:spPr>
        <p:txBody>
          <a:bodyPr vert="horz" wrap="square" lIns="0" tIns="5715" rIns="0" bIns="0" rtlCol="0">
            <a:spAutoFit/>
          </a:bodyPr>
          <a:lstStyle/>
          <a:p>
            <a:pPr marL="12700">
              <a:lnSpc>
                <a:spcPct val="100000"/>
              </a:lnSpc>
              <a:spcBef>
                <a:spcPts val="45"/>
              </a:spcBef>
            </a:pPr>
            <a:r>
              <a:rPr sz="900" spc="25" dirty="0">
                <a:solidFill>
                  <a:srgbClr val="FFFFFF"/>
                </a:solidFill>
                <a:latin typeface="Trebuchet MS"/>
                <a:cs typeface="Trebuchet MS"/>
              </a:rPr>
              <a:t>05</a:t>
            </a:r>
            <a:endParaRPr sz="9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8" name="object 8"/>
          <p:cNvSpPr txBox="1"/>
          <p:nvPr/>
        </p:nvSpPr>
        <p:spPr>
          <a:xfrm>
            <a:off x="3782100" y="3028090"/>
            <a:ext cx="3054350" cy="2664460"/>
          </a:xfrm>
          <a:prstGeom prst="rect">
            <a:avLst/>
          </a:prstGeom>
        </p:spPr>
        <p:txBody>
          <a:bodyPr vert="horz" wrap="square" lIns="0" tIns="12700" rIns="0" bIns="0" rtlCol="0">
            <a:spAutoFit/>
          </a:bodyPr>
          <a:lstStyle/>
          <a:p>
            <a:pPr marL="12700">
              <a:lnSpc>
                <a:spcPct val="100000"/>
              </a:lnSpc>
              <a:spcBef>
                <a:spcPts val="100"/>
              </a:spcBef>
            </a:pPr>
            <a:r>
              <a:rPr sz="900" b="1" spc="50" dirty="0">
                <a:solidFill>
                  <a:srgbClr val="46A9D6"/>
                </a:solidFill>
                <a:latin typeface="Trebuchet MS"/>
                <a:cs typeface="Trebuchet MS"/>
              </a:rPr>
              <a:t>W</a:t>
            </a:r>
            <a:r>
              <a:rPr sz="900" b="1" spc="30" dirty="0">
                <a:solidFill>
                  <a:srgbClr val="46A9D6"/>
                </a:solidFill>
                <a:latin typeface="Trebuchet MS"/>
                <a:cs typeface="Trebuchet MS"/>
              </a:rPr>
              <a:t>e</a:t>
            </a:r>
            <a:r>
              <a:rPr sz="900" b="1" spc="-60" dirty="0">
                <a:solidFill>
                  <a:srgbClr val="46A9D6"/>
                </a:solidFill>
                <a:latin typeface="Trebuchet MS"/>
                <a:cs typeface="Trebuchet MS"/>
              </a:rPr>
              <a:t> </a:t>
            </a:r>
            <a:r>
              <a:rPr sz="900" b="1" spc="15" dirty="0">
                <a:solidFill>
                  <a:srgbClr val="46A9D6"/>
                </a:solidFill>
                <a:latin typeface="Trebuchet MS"/>
                <a:cs typeface="Trebuchet MS"/>
              </a:rPr>
              <a:t>nee</a:t>
            </a:r>
            <a:r>
              <a:rPr sz="900" b="1" spc="25" dirty="0">
                <a:solidFill>
                  <a:srgbClr val="46A9D6"/>
                </a:solidFill>
                <a:latin typeface="Trebuchet MS"/>
                <a:cs typeface="Trebuchet MS"/>
              </a:rPr>
              <a:t>d</a:t>
            </a:r>
            <a:r>
              <a:rPr sz="900" b="1" spc="-60" dirty="0">
                <a:solidFill>
                  <a:srgbClr val="46A9D6"/>
                </a:solidFill>
                <a:latin typeface="Trebuchet MS"/>
                <a:cs typeface="Trebuchet MS"/>
              </a:rPr>
              <a:t> </a:t>
            </a:r>
            <a:r>
              <a:rPr sz="900" b="1" spc="45" dirty="0">
                <a:solidFill>
                  <a:srgbClr val="46A9D6"/>
                </a:solidFill>
                <a:latin typeface="Trebuchet MS"/>
                <a:cs typeface="Trebuchet MS"/>
              </a:rPr>
              <a:t>to</a:t>
            </a:r>
            <a:endParaRPr sz="900">
              <a:latin typeface="Trebuchet MS"/>
              <a:cs typeface="Trebuchet MS"/>
            </a:endParaRPr>
          </a:p>
          <a:p>
            <a:pPr marL="120650" marR="5080" indent="-108585">
              <a:lnSpc>
                <a:spcPct val="111100"/>
              </a:lnSpc>
              <a:spcBef>
                <a:spcPts val="565"/>
              </a:spcBef>
              <a:buChar char="•"/>
              <a:tabLst>
                <a:tab pos="121285" algn="l"/>
              </a:tabLst>
            </a:pPr>
            <a:r>
              <a:rPr sz="900" spc="20" dirty="0">
                <a:solidFill>
                  <a:srgbClr val="7F8084"/>
                </a:solidFill>
                <a:latin typeface="Trebuchet MS"/>
                <a:cs typeface="Trebuchet MS"/>
              </a:rPr>
              <a:t>drive </a:t>
            </a:r>
            <a:r>
              <a:rPr sz="900" spc="45" dirty="0">
                <a:solidFill>
                  <a:srgbClr val="7F8084"/>
                </a:solidFill>
                <a:latin typeface="Trebuchet MS"/>
                <a:cs typeface="Trebuchet MS"/>
              </a:rPr>
              <a:t>forward </a:t>
            </a:r>
            <a:r>
              <a:rPr sz="900" spc="40" dirty="0">
                <a:solidFill>
                  <a:srgbClr val="7F8084"/>
                </a:solidFill>
                <a:latin typeface="Trebuchet MS"/>
                <a:cs typeface="Trebuchet MS"/>
              </a:rPr>
              <a:t>our </a:t>
            </a:r>
            <a:r>
              <a:rPr sz="900" spc="45" dirty="0">
                <a:solidFill>
                  <a:srgbClr val="7F8084"/>
                </a:solidFill>
                <a:latin typeface="Trebuchet MS"/>
                <a:cs typeface="Trebuchet MS"/>
              </a:rPr>
              <a:t>transformation programme, </a:t>
            </a:r>
            <a:r>
              <a:rPr sz="900" spc="50" dirty="0">
                <a:solidFill>
                  <a:srgbClr val="7F8084"/>
                </a:solidFill>
                <a:latin typeface="Trebuchet MS"/>
                <a:cs typeface="Trebuchet MS"/>
              </a:rPr>
              <a:t> </a:t>
            </a:r>
            <a:r>
              <a:rPr sz="900" spc="45" dirty="0">
                <a:solidFill>
                  <a:srgbClr val="7F8084"/>
                </a:solidFill>
                <a:latin typeface="Trebuchet MS"/>
                <a:cs typeface="Trebuchet MS"/>
              </a:rPr>
              <a:t>ensuring</a:t>
            </a:r>
            <a:r>
              <a:rPr sz="900" spc="-25" dirty="0">
                <a:solidFill>
                  <a:srgbClr val="7F8084"/>
                </a:solidFill>
                <a:latin typeface="Trebuchet MS"/>
                <a:cs typeface="Trebuchet MS"/>
              </a:rPr>
              <a:t> </a:t>
            </a:r>
            <a:r>
              <a:rPr sz="900" spc="65" dirty="0">
                <a:solidFill>
                  <a:srgbClr val="7F8084"/>
                </a:solidFill>
                <a:latin typeface="Trebuchet MS"/>
                <a:cs typeface="Trebuchet MS"/>
              </a:rPr>
              <a:t>we</a:t>
            </a:r>
            <a:r>
              <a:rPr sz="900" spc="-25" dirty="0">
                <a:solidFill>
                  <a:srgbClr val="7F8084"/>
                </a:solidFill>
                <a:latin typeface="Trebuchet MS"/>
                <a:cs typeface="Trebuchet MS"/>
              </a:rPr>
              <a:t> </a:t>
            </a:r>
            <a:r>
              <a:rPr sz="900" spc="15" dirty="0">
                <a:solidFill>
                  <a:srgbClr val="7F8084"/>
                </a:solidFill>
                <a:latin typeface="Trebuchet MS"/>
                <a:cs typeface="Trebuchet MS"/>
              </a:rPr>
              <a:t>deliver</a:t>
            </a:r>
            <a:r>
              <a:rPr sz="900" spc="-25" dirty="0">
                <a:solidFill>
                  <a:srgbClr val="7F8084"/>
                </a:solidFill>
                <a:latin typeface="Trebuchet MS"/>
                <a:cs typeface="Trebuchet MS"/>
              </a:rPr>
              <a:t> </a:t>
            </a:r>
            <a:r>
              <a:rPr sz="900" spc="40" dirty="0">
                <a:solidFill>
                  <a:srgbClr val="7F8084"/>
                </a:solidFill>
                <a:latin typeface="Trebuchet MS"/>
                <a:cs typeface="Trebuchet MS"/>
              </a:rPr>
              <a:t>our</a:t>
            </a:r>
            <a:r>
              <a:rPr sz="900" spc="-25" dirty="0">
                <a:solidFill>
                  <a:srgbClr val="7F8084"/>
                </a:solidFill>
                <a:latin typeface="Trebuchet MS"/>
                <a:cs typeface="Trebuchet MS"/>
              </a:rPr>
              <a:t> </a:t>
            </a:r>
            <a:r>
              <a:rPr sz="900" spc="50" dirty="0">
                <a:solidFill>
                  <a:srgbClr val="7F8084"/>
                </a:solidFill>
                <a:latin typeface="Trebuchet MS"/>
                <a:cs typeface="Trebuchet MS"/>
              </a:rPr>
              <a:t>Organisational</a:t>
            </a:r>
            <a:r>
              <a:rPr sz="900" spc="-25" dirty="0">
                <a:solidFill>
                  <a:srgbClr val="7F8084"/>
                </a:solidFill>
                <a:latin typeface="Trebuchet MS"/>
                <a:cs typeface="Trebuchet MS"/>
              </a:rPr>
              <a:t> </a:t>
            </a:r>
            <a:r>
              <a:rPr sz="900" spc="55" dirty="0">
                <a:solidFill>
                  <a:srgbClr val="7F8084"/>
                </a:solidFill>
                <a:latin typeface="Trebuchet MS"/>
                <a:cs typeface="Trebuchet MS"/>
              </a:rPr>
              <a:t>Strategy</a:t>
            </a:r>
            <a:r>
              <a:rPr sz="900" spc="-25" dirty="0">
                <a:solidFill>
                  <a:srgbClr val="7F8084"/>
                </a:solidFill>
                <a:latin typeface="Trebuchet MS"/>
                <a:cs typeface="Trebuchet MS"/>
              </a:rPr>
              <a:t> </a:t>
            </a:r>
            <a:r>
              <a:rPr sz="900" spc="75" dirty="0">
                <a:solidFill>
                  <a:srgbClr val="7F8084"/>
                </a:solidFill>
                <a:latin typeface="Trebuchet MS"/>
                <a:cs typeface="Trebuchet MS"/>
              </a:rPr>
              <a:t>and </a:t>
            </a:r>
            <a:r>
              <a:rPr sz="900" spc="-254" dirty="0">
                <a:solidFill>
                  <a:srgbClr val="7F8084"/>
                </a:solidFill>
                <a:latin typeface="Trebuchet MS"/>
                <a:cs typeface="Trebuchet MS"/>
              </a:rPr>
              <a:t> </a:t>
            </a:r>
            <a:r>
              <a:rPr sz="900" spc="45" dirty="0">
                <a:solidFill>
                  <a:srgbClr val="7F8084"/>
                </a:solidFill>
                <a:latin typeface="Trebuchet MS"/>
                <a:cs typeface="Trebuchet MS"/>
              </a:rPr>
              <a:t>achieve </a:t>
            </a:r>
            <a:r>
              <a:rPr sz="900" spc="40" dirty="0">
                <a:solidFill>
                  <a:srgbClr val="7F8084"/>
                </a:solidFill>
                <a:latin typeface="Trebuchet MS"/>
                <a:cs typeface="Trebuchet MS"/>
              </a:rPr>
              <a:t>our Mission, </a:t>
            </a:r>
            <a:r>
              <a:rPr sz="900" spc="65" dirty="0">
                <a:solidFill>
                  <a:srgbClr val="7F8084"/>
                </a:solidFill>
                <a:latin typeface="Trebuchet MS"/>
                <a:cs typeface="Trebuchet MS"/>
              </a:rPr>
              <a:t>by </a:t>
            </a:r>
            <a:r>
              <a:rPr sz="900" spc="55" dirty="0">
                <a:solidFill>
                  <a:srgbClr val="7F8084"/>
                </a:solidFill>
                <a:latin typeface="Trebuchet MS"/>
                <a:cs typeface="Trebuchet MS"/>
              </a:rPr>
              <a:t>having </a:t>
            </a:r>
            <a:r>
              <a:rPr sz="900" spc="40" dirty="0">
                <a:solidFill>
                  <a:srgbClr val="7F8084"/>
                </a:solidFill>
                <a:latin typeface="Trebuchet MS"/>
                <a:cs typeface="Trebuchet MS"/>
              </a:rPr>
              <a:t>the </a:t>
            </a:r>
            <a:r>
              <a:rPr sz="900" spc="65" dirty="0">
                <a:solidFill>
                  <a:srgbClr val="7F8084"/>
                </a:solidFill>
                <a:latin typeface="Trebuchet MS"/>
                <a:cs typeface="Trebuchet MS"/>
              </a:rPr>
              <a:t>necessary </a:t>
            </a:r>
            <a:r>
              <a:rPr sz="900" spc="40" dirty="0">
                <a:solidFill>
                  <a:srgbClr val="7F8084"/>
                </a:solidFill>
                <a:latin typeface="Trebuchet MS"/>
                <a:cs typeface="Trebuchet MS"/>
              </a:rPr>
              <a:t>grip </a:t>
            </a:r>
            <a:r>
              <a:rPr sz="900" spc="45" dirty="0">
                <a:solidFill>
                  <a:srgbClr val="7F8084"/>
                </a:solidFill>
                <a:latin typeface="Trebuchet MS"/>
                <a:cs typeface="Trebuchet MS"/>
              </a:rPr>
              <a:t> </a:t>
            </a:r>
            <a:r>
              <a:rPr sz="900" spc="80" dirty="0">
                <a:solidFill>
                  <a:srgbClr val="7F8084"/>
                </a:solidFill>
                <a:latin typeface="Trebuchet MS"/>
                <a:cs typeface="Trebuchet MS"/>
              </a:rPr>
              <a:t>across </a:t>
            </a:r>
            <a:r>
              <a:rPr sz="900" spc="40" dirty="0">
                <a:solidFill>
                  <a:srgbClr val="7F8084"/>
                </a:solidFill>
                <a:latin typeface="Trebuchet MS"/>
                <a:cs typeface="Trebuchet MS"/>
              </a:rPr>
              <a:t>our </a:t>
            </a:r>
            <a:r>
              <a:rPr sz="900" spc="10" dirty="0">
                <a:solidFill>
                  <a:srgbClr val="7F8084"/>
                </a:solidFill>
                <a:latin typeface="Trebuchet MS"/>
                <a:cs typeface="Trebuchet MS"/>
              </a:rPr>
              <a:t>portfolio, </a:t>
            </a:r>
            <a:r>
              <a:rPr sz="900" spc="35" dirty="0">
                <a:solidFill>
                  <a:srgbClr val="7F8084"/>
                </a:solidFill>
                <a:latin typeface="Trebuchet MS"/>
                <a:cs typeface="Trebuchet MS"/>
              </a:rPr>
              <a:t>including </a:t>
            </a:r>
            <a:r>
              <a:rPr sz="900" spc="40" dirty="0">
                <a:solidFill>
                  <a:srgbClr val="7F8084"/>
                </a:solidFill>
                <a:latin typeface="Trebuchet MS"/>
                <a:cs typeface="Trebuchet MS"/>
              </a:rPr>
              <a:t>our </a:t>
            </a:r>
            <a:r>
              <a:rPr sz="900" spc="35" dirty="0">
                <a:solidFill>
                  <a:srgbClr val="7F8084"/>
                </a:solidFill>
                <a:latin typeface="Trebuchet MS"/>
                <a:cs typeface="Trebuchet MS"/>
              </a:rPr>
              <a:t>interdependent </a:t>
            </a:r>
            <a:r>
              <a:rPr sz="900" spc="40" dirty="0">
                <a:solidFill>
                  <a:srgbClr val="7F8084"/>
                </a:solidFill>
                <a:latin typeface="Trebuchet MS"/>
                <a:cs typeface="Trebuchet MS"/>
              </a:rPr>
              <a:t> </a:t>
            </a:r>
            <a:r>
              <a:rPr sz="900" spc="20" dirty="0">
                <a:solidFill>
                  <a:srgbClr val="7F8084"/>
                </a:solidFill>
                <a:latin typeface="Trebuchet MS"/>
                <a:cs typeface="Trebuchet MS"/>
              </a:rPr>
              <a:t>Service, </a:t>
            </a:r>
            <a:r>
              <a:rPr sz="900" spc="15" dirty="0">
                <a:solidFill>
                  <a:srgbClr val="7F8084"/>
                </a:solidFill>
                <a:latin typeface="Trebuchet MS"/>
                <a:cs typeface="Trebuchet MS"/>
              </a:rPr>
              <a:t>People, </a:t>
            </a:r>
            <a:r>
              <a:rPr sz="900" spc="10" dirty="0">
                <a:solidFill>
                  <a:srgbClr val="7F8084"/>
                </a:solidFill>
                <a:latin typeface="Trebuchet MS"/>
                <a:cs typeface="Trebuchet MS"/>
              </a:rPr>
              <a:t>Property, </a:t>
            </a:r>
            <a:r>
              <a:rPr sz="900" spc="80" dirty="0">
                <a:solidFill>
                  <a:srgbClr val="7F8084"/>
                </a:solidFill>
                <a:latin typeface="Trebuchet MS"/>
                <a:cs typeface="Trebuchet MS"/>
              </a:rPr>
              <a:t>and </a:t>
            </a:r>
            <a:r>
              <a:rPr sz="900" spc="30" dirty="0">
                <a:solidFill>
                  <a:srgbClr val="7F8084"/>
                </a:solidFill>
                <a:latin typeface="Trebuchet MS"/>
                <a:cs typeface="Trebuchet MS"/>
              </a:rPr>
              <a:t>Digital </a:t>
            </a:r>
            <a:r>
              <a:rPr sz="900" spc="35" dirty="0">
                <a:solidFill>
                  <a:srgbClr val="7F8084"/>
                </a:solidFill>
                <a:latin typeface="Trebuchet MS"/>
                <a:cs typeface="Trebuchet MS"/>
              </a:rPr>
              <a:t>strategies, </a:t>
            </a:r>
            <a:r>
              <a:rPr sz="900" spc="40" dirty="0">
                <a:solidFill>
                  <a:srgbClr val="7F8084"/>
                </a:solidFill>
                <a:latin typeface="Trebuchet MS"/>
                <a:cs typeface="Trebuchet MS"/>
              </a:rPr>
              <a:t> investment</a:t>
            </a:r>
            <a:r>
              <a:rPr sz="900" spc="-35" dirty="0">
                <a:solidFill>
                  <a:srgbClr val="7F8084"/>
                </a:solidFill>
                <a:latin typeface="Trebuchet MS"/>
                <a:cs typeface="Trebuchet MS"/>
              </a:rPr>
              <a:t> </a:t>
            </a:r>
            <a:r>
              <a:rPr sz="900" spc="55" dirty="0">
                <a:solidFill>
                  <a:srgbClr val="7F8084"/>
                </a:solidFill>
                <a:latin typeface="Trebuchet MS"/>
                <a:cs typeface="Trebuchet MS"/>
              </a:rPr>
              <a:t>cases,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0" dirty="0">
                <a:solidFill>
                  <a:srgbClr val="7F8084"/>
                </a:solidFill>
                <a:latin typeface="Trebuchet MS"/>
                <a:cs typeface="Trebuchet MS"/>
              </a:rPr>
              <a:t>delivery</a:t>
            </a:r>
            <a:r>
              <a:rPr sz="900" spc="-30" dirty="0">
                <a:solidFill>
                  <a:srgbClr val="7F8084"/>
                </a:solidFill>
                <a:latin typeface="Trebuchet MS"/>
                <a:cs typeface="Trebuchet MS"/>
              </a:rPr>
              <a:t> </a:t>
            </a:r>
            <a:r>
              <a:rPr sz="900" spc="30" dirty="0">
                <a:solidFill>
                  <a:srgbClr val="7F8084"/>
                </a:solidFill>
                <a:latin typeface="Trebuchet MS"/>
                <a:cs typeface="Trebuchet MS"/>
              </a:rPr>
              <a:t>plans.</a:t>
            </a:r>
            <a:endParaRPr sz="900">
              <a:latin typeface="Trebuchet MS"/>
              <a:cs typeface="Trebuchet MS"/>
            </a:endParaRPr>
          </a:p>
          <a:p>
            <a:pPr marL="120650" marR="181610" indent="-108585">
              <a:lnSpc>
                <a:spcPct val="111100"/>
              </a:lnSpc>
              <a:spcBef>
                <a:spcPts val="565"/>
              </a:spcBef>
              <a:buChar char="•"/>
              <a:tabLst>
                <a:tab pos="121285" algn="l"/>
              </a:tabLst>
            </a:pPr>
            <a:r>
              <a:rPr sz="900" spc="45" dirty="0">
                <a:solidFill>
                  <a:srgbClr val="7F8084"/>
                </a:solidFill>
                <a:latin typeface="Trebuchet MS"/>
                <a:cs typeface="Trebuchet MS"/>
              </a:rPr>
              <a:t>remove </a:t>
            </a:r>
            <a:r>
              <a:rPr sz="900" spc="20" dirty="0">
                <a:solidFill>
                  <a:srgbClr val="7F8084"/>
                </a:solidFill>
                <a:latin typeface="Trebuchet MS"/>
                <a:cs typeface="Trebuchet MS"/>
              </a:rPr>
              <a:t>all </a:t>
            </a:r>
            <a:r>
              <a:rPr sz="900" spc="55" dirty="0">
                <a:solidFill>
                  <a:srgbClr val="7F8084"/>
                </a:solidFill>
                <a:latin typeface="Trebuchet MS"/>
                <a:cs typeface="Trebuchet MS"/>
              </a:rPr>
              <a:t>bureaucracy </a:t>
            </a:r>
            <a:r>
              <a:rPr sz="900" spc="80" dirty="0">
                <a:solidFill>
                  <a:srgbClr val="7F8084"/>
                </a:solidFill>
                <a:latin typeface="Trebuchet MS"/>
                <a:cs typeface="Trebuchet MS"/>
              </a:rPr>
              <a:t>and </a:t>
            </a:r>
            <a:r>
              <a:rPr sz="900" spc="45" dirty="0">
                <a:solidFill>
                  <a:srgbClr val="7F8084"/>
                </a:solidFill>
                <a:latin typeface="Trebuchet MS"/>
                <a:cs typeface="Trebuchet MS"/>
              </a:rPr>
              <a:t>operational </a:t>
            </a:r>
            <a:r>
              <a:rPr sz="900" spc="50" dirty="0">
                <a:solidFill>
                  <a:srgbClr val="7F8084"/>
                </a:solidFill>
                <a:latin typeface="Trebuchet MS"/>
                <a:cs typeface="Trebuchet MS"/>
              </a:rPr>
              <a:t> </a:t>
            </a:r>
            <a:r>
              <a:rPr sz="900" spc="15" dirty="0">
                <a:solidFill>
                  <a:srgbClr val="7F8084"/>
                </a:solidFill>
                <a:latin typeface="Trebuchet MS"/>
                <a:cs typeface="Trebuchet MS"/>
              </a:rPr>
              <a:t>inefficiencies, </a:t>
            </a:r>
            <a:r>
              <a:rPr sz="900" spc="45" dirty="0">
                <a:solidFill>
                  <a:srgbClr val="7F8084"/>
                </a:solidFill>
                <a:latin typeface="Trebuchet MS"/>
                <a:cs typeface="Trebuchet MS"/>
              </a:rPr>
              <a:t>ensuring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40" dirty="0">
                <a:solidFill>
                  <a:srgbClr val="7F8084"/>
                </a:solidFill>
                <a:latin typeface="Trebuchet MS"/>
                <a:cs typeface="Trebuchet MS"/>
              </a:rPr>
              <a:t>releasing </a:t>
            </a:r>
            <a:r>
              <a:rPr sz="900" spc="30" dirty="0">
                <a:solidFill>
                  <a:srgbClr val="7F8084"/>
                </a:solidFill>
                <a:latin typeface="Trebuchet MS"/>
                <a:cs typeface="Trebuchet MS"/>
              </a:rPr>
              <a:t>time </a:t>
            </a:r>
            <a:r>
              <a:rPr sz="900" spc="50" dirty="0">
                <a:solidFill>
                  <a:srgbClr val="7F8084"/>
                </a:solidFill>
                <a:latin typeface="Trebuchet MS"/>
                <a:cs typeface="Trebuchet MS"/>
              </a:rPr>
              <a:t>to </a:t>
            </a:r>
            <a:r>
              <a:rPr sz="900" spc="-260" dirty="0">
                <a:solidFill>
                  <a:srgbClr val="7F8084"/>
                </a:solidFill>
                <a:latin typeface="Trebuchet MS"/>
                <a:cs typeface="Trebuchet MS"/>
              </a:rPr>
              <a:t> </a:t>
            </a:r>
            <a:r>
              <a:rPr sz="900" spc="60" dirty="0">
                <a:solidFill>
                  <a:srgbClr val="7F8084"/>
                </a:solidFill>
                <a:latin typeface="Trebuchet MS"/>
                <a:cs typeface="Trebuchet MS"/>
              </a:rPr>
              <a:t>support </a:t>
            </a:r>
            <a:r>
              <a:rPr sz="900" spc="40" dirty="0">
                <a:solidFill>
                  <a:srgbClr val="7F8084"/>
                </a:solidFill>
                <a:latin typeface="Trebuchet MS"/>
                <a:cs typeface="Trebuchet MS"/>
              </a:rPr>
              <a:t>our </a:t>
            </a:r>
            <a:r>
              <a:rPr sz="900" spc="65" dirty="0">
                <a:solidFill>
                  <a:srgbClr val="7F8084"/>
                </a:solidFill>
                <a:latin typeface="Trebuchet MS"/>
                <a:cs typeface="Trebuchet MS"/>
              </a:rPr>
              <a:t>amazing </a:t>
            </a:r>
            <a:r>
              <a:rPr sz="900" spc="50" dirty="0">
                <a:solidFill>
                  <a:srgbClr val="7F8084"/>
                </a:solidFill>
                <a:latin typeface="Trebuchet MS"/>
                <a:cs typeface="Trebuchet MS"/>
              </a:rPr>
              <a:t>staff </a:t>
            </a:r>
            <a:r>
              <a:rPr sz="900" spc="40" dirty="0">
                <a:solidFill>
                  <a:srgbClr val="7F8084"/>
                </a:solidFill>
                <a:latin typeface="Trebuchet MS"/>
                <a:cs typeface="Trebuchet MS"/>
              </a:rPr>
              <a:t>teams. </a:t>
            </a:r>
            <a:r>
              <a:rPr sz="900" spc="45" dirty="0">
                <a:solidFill>
                  <a:srgbClr val="7F8084"/>
                </a:solidFill>
                <a:latin typeface="Trebuchet MS"/>
                <a:cs typeface="Trebuchet MS"/>
              </a:rPr>
              <a:t>We </a:t>
            </a:r>
            <a:r>
              <a:rPr sz="900" spc="55" dirty="0">
                <a:solidFill>
                  <a:srgbClr val="7F8084"/>
                </a:solidFill>
                <a:latin typeface="Trebuchet MS"/>
                <a:cs typeface="Trebuchet MS"/>
              </a:rPr>
              <a:t>need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60" dirty="0">
                <a:solidFill>
                  <a:srgbClr val="7F8084"/>
                </a:solidFill>
                <a:latin typeface="Trebuchet MS"/>
                <a:cs typeface="Trebuchet MS"/>
              </a:rPr>
              <a:t>measure</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30" dirty="0">
                <a:solidFill>
                  <a:srgbClr val="7F8084"/>
                </a:solidFill>
                <a:latin typeface="Trebuchet MS"/>
                <a:cs typeface="Trebuchet MS"/>
              </a:rPr>
              <a:t>right</a:t>
            </a:r>
            <a:r>
              <a:rPr sz="900" spc="-30" dirty="0">
                <a:solidFill>
                  <a:srgbClr val="7F8084"/>
                </a:solidFill>
                <a:latin typeface="Trebuchet MS"/>
                <a:cs typeface="Trebuchet MS"/>
              </a:rPr>
              <a:t> </a:t>
            </a:r>
            <a:r>
              <a:rPr sz="900" spc="50" dirty="0">
                <a:solidFill>
                  <a:srgbClr val="7F8084"/>
                </a:solidFill>
                <a:latin typeface="Trebuchet MS"/>
                <a:cs typeface="Trebuchet MS"/>
              </a:rPr>
              <a:t>things</a:t>
            </a:r>
            <a:r>
              <a:rPr sz="900" spc="-30" dirty="0">
                <a:solidFill>
                  <a:srgbClr val="7F8084"/>
                </a:solidFill>
                <a:latin typeface="Trebuchet MS"/>
                <a:cs typeface="Trebuchet MS"/>
              </a:rPr>
              <a:t> </a:t>
            </a:r>
            <a:r>
              <a:rPr sz="900" spc="80" dirty="0">
                <a:solidFill>
                  <a:srgbClr val="7F8084"/>
                </a:solidFill>
                <a:latin typeface="Trebuchet MS"/>
                <a:cs typeface="Trebuchet MS"/>
              </a:rPr>
              <a:t>and</a:t>
            </a:r>
            <a:r>
              <a:rPr sz="900" spc="-30" dirty="0">
                <a:solidFill>
                  <a:srgbClr val="7F8084"/>
                </a:solidFill>
                <a:latin typeface="Trebuchet MS"/>
                <a:cs typeface="Trebuchet MS"/>
              </a:rPr>
              <a:t> </a:t>
            </a:r>
            <a:r>
              <a:rPr sz="900" spc="25" dirty="0">
                <a:solidFill>
                  <a:srgbClr val="7F8084"/>
                </a:solidFill>
                <a:latin typeface="Trebuchet MS"/>
                <a:cs typeface="Trebuchet MS"/>
              </a:rPr>
              <a:t>nurture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30" dirty="0">
                <a:solidFill>
                  <a:srgbClr val="7F8084"/>
                </a:solidFill>
                <a:latin typeface="Trebuchet MS"/>
                <a:cs typeface="Trebuchet MS"/>
              </a:rPr>
              <a:t> </a:t>
            </a:r>
            <a:r>
              <a:rPr sz="900" spc="25" dirty="0">
                <a:solidFill>
                  <a:srgbClr val="7F8084"/>
                </a:solidFill>
                <a:latin typeface="Trebuchet MS"/>
                <a:cs typeface="Trebuchet MS"/>
              </a:rPr>
              <a:t>culture</a:t>
            </a:r>
            <a:r>
              <a:rPr sz="900" spc="-30" dirty="0">
                <a:solidFill>
                  <a:srgbClr val="7F8084"/>
                </a:solidFill>
                <a:latin typeface="Trebuchet MS"/>
                <a:cs typeface="Trebuchet MS"/>
              </a:rPr>
              <a:t> </a:t>
            </a:r>
            <a:r>
              <a:rPr sz="900" spc="45" dirty="0">
                <a:solidFill>
                  <a:srgbClr val="7F8084"/>
                </a:solidFill>
                <a:latin typeface="Trebuchet MS"/>
                <a:cs typeface="Trebuchet MS"/>
              </a:rPr>
              <a:t>of </a:t>
            </a:r>
            <a:r>
              <a:rPr sz="900" spc="-254" dirty="0">
                <a:solidFill>
                  <a:srgbClr val="7F8084"/>
                </a:solidFill>
                <a:latin typeface="Trebuchet MS"/>
                <a:cs typeface="Trebuchet MS"/>
              </a:rPr>
              <a:t> </a:t>
            </a:r>
            <a:r>
              <a:rPr sz="900" spc="55" dirty="0">
                <a:solidFill>
                  <a:srgbClr val="7F8084"/>
                </a:solidFill>
                <a:latin typeface="Trebuchet MS"/>
                <a:cs typeface="Trebuchet MS"/>
              </a:rPr>
              <a:t>continuous</a:t>
            </a:r>
            <a:r>
              <a:rPr sz="900" spc="-35"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improvement.</a:t>
            </a:r>
            <a:endParaRPr sz="900">
              <a:latin typeface="Trebuchet MS"/>
              <a:cs typeface="Trebuchet MS"/>
            </a:endParaRPr>
          </a:p>
          <a:p>
            <a:pPr marL="120650" marR="209550" indent="-108585">
              <a:lnSpc>
                <a:spcPct val="111100"/>
              </a:lnSpc>
              <a:spcBef>
                <a:spcPts val="570"/>
              </a:spcBef>
              <a:buChar char="•"/>
              <a:tabLst>
                <a:tab pos="121285" algn="l"/>
              </a:tabLst>
            </a:pPr>
            <a:r>
              <a:rPr sz="900" spc="60" dirty="0">
                <a:solidFill>
                  <a:srgbClr val="7F8084"/>
                </a:solidFill>
                <a:latin typeface="Trebuchet MS"/>
                <a:cs typeface="Trebuchet MS"/>
              </a:rPr>
              <a:t>empower </a:t>
            </a:r>
            <a:r>
              <a:rPr sz="900" spc="40" dirty="0">
                <a:solidFill>
                  <a:srgbClr val="7F8084"/>
                </a:solidFill>
                <a:latin typeface="Trebuchet MS"/>
                <a:cs typeface="Trebuchet MS"/>
              </a:rPr>
              <a:t>our </a:t>
            </a:r>
            <a:r>
              <a:rPr sz="900" spc="25" dirty="0">
                <a:solidFill>
                  <a:srgbClr val="7F8084"/>
                </a:solidFill>
                <a:latin typeface="Trebuchet MS"/>
                <a:cs typeface="Trebuchet MS"/>
              </a:rPr>
              <a:t>people, </a:t>
            </a:r>
            <a:r>
              <a:rPr sz="900" spc="50" dirty="0">
                <a:solidFill>
                  <a:srgbClr val="7F8084"/>
                </a:solidFill>
                <a:latin typeface="Trebuchet MS"/>
                <a:cs typeface="Trebuchet MS"/>
              </a:rPr>
              <a:t>delegating </a:t>
            </a:r>
            <a:r>
              <a:rPr sz="900" spc="35" dirty="0">
                <a:solidFill>
                  <a:srgbClr val="7F8084"/>
                </a:solidFill>
                <a:latin typeface="Trebuchet MS"/>
                <a:cs typeface="Trebuchet MS"/>
              </a:rPr>
              <a:t>authority </a:t>
            </a:r>
            <a:r>
              <a:rPr sz="900" spc="50" dirty="0">
                <a:solidFill>
                  <a:srgbClr val="7F8084"/>
                </a:solidFill>
                <a:latin typeface="Trebuchet MS"/>
                <a:cs typeface="Trebuchet MS"/>
              </a:rPr>
              <a:t>to </a:t>
            </a:r>
            <a:r>
              <a:rPr sz="900" spc="55" dirty="0">
                <a:solidFill>
                  <a:srgbClr val="7F8084"/>
                </a:solidFill>
                <a:latin typeface="Trebuchet MS"/>
                <a:cs typeface="Trebuchet MS"/>
              </a:rPr>
              <a:t> </a:t>
            </a:r>
            <a:r>
              <a:rPr sz="900" spc="40" dirty="0">
                <a:solidFill>
                  <a:srgbClr val="7F8084"/>
                </a:solidFill>
                <a:latin typeface="Trebuchet MS"/>
                <a:cs typeface="Trebuchet MS"/>
              </a:rPr>
              <a:t>the</a:t>
            </a:r>
            <a:r>
              <a:rPr sz="900" spc="-35" dirty="0">
                <a:solidFill>
                  <a:srgbClr val="7F8084"/>
                </a:solidFill>
                <a:latin typeface="Trebuchet MS"/>
                <a:cs typeface="Trebuchet MS"/>
              </a:rPr>
              <a:t> </a:t>
            </a:r>
            <a:r>
              <a:rPr sz="900" spc="30" dirty="0">
                <a:solidFill>
                  <a:srgbClr val="7F8084"/>
                </a:solidFill>
                <a:latin typeface="Trebuchet MS"/>
                <a:cs typeface="Trebuchet MS"/>
              </a:rPr>
              <a:t>front</a:t>
            </a:r>
            <a:r>
              <a:rPr sz="900" spc="-35" dirty="0">
                <a:solidFill>
                  <a:srgbClr val="7F8084"/>
                </a:solidFill>
                <a:latin typeface="Trebuchet MS"/>
                <a:cs typeface="Trebuchet MS"/>
              </a:rPr>
              <a:t> </a:t>
            </a:r>
            <a:r>
              <a:rPr sz="900" spc="-20" dirty="0">
                <a:solidFill>
                  <a:srgbClr val="7F8084"/>
                </a:solidFill>
                <a:latin typeface="Trebuchet MS"/>
                <a:cs typeface="Trebuchet MS"/>
              </a:rPr>
              <a:t>line,</a:t>
            </a:r>
            <a:r>
              <a:rPr sz="900" spc="-35" dirty="0">
                <a:solidFill>
                  <a:srgbClr val="7F8084"/>
                </a:solidFill>
                <a:latin typeface="Trebuchet MS"/>
                <a:cs typeface="Trebuchet MS"/>
              </a:rPr>
              <a:t> </a:t>
            </a:r>
            <a:r>
              <a:rPr sz="900" spc="40" dirty="0">
                <a:solidFill>
                  <a:srgbClr val="7F8084"/>
                </a:solidFill>
                <a:latin typeface="Trebuchet MS"/>
                <a:cs typeface="Trebuchet MS"/>
              </a:rPr>
              <a:t>allowing</a:t>
            </a:r>
            <a:r>
              <a:rPr sz="900" spc="-30" dirty="0">
                <a:solidFill>
                  <a:srgbClr val="7F8084"/>
                </a:solidFill>
                <a:latin typeface="Trebuchet MS"/>
                <a:cs typeface="Trebuchet MS"/>
              </a:rPr>
              <a:t> </a:t>
            </a:r>
            <a:r>
              <a:rPr sz="900" spc="55" dirty="0">
                <a:solidFill>
                  <a:srgbClr val="7F8084"/>
                </a:solidFill>
                <a:latin typeface="Trebuchet MS"/>
                <a:cs typeface="Trebuchet MS"/>
              </a:rPr>
              <a:t>them</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contribute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5" dirty="0">
                <a:solidFill>
                  <a:srgbClr val="7F8084"/>
                </a:solidFill>
                <a:latin typeface="Trebuchet MS"/>
                <a:cs typeface="Trebuchet MS"/>
              </a:rPr>
              <a:t> </a:t>
            </a:r>
            <a:r>
              <a:rPr sz="900" spc="40" dirty="0">
                <a:solidFill>
                  <a:srgbClr val="7F8084"/>
                </a:solidFill>
                <a:latin typeface="Trebuchet MS"/>
                <a:cs typeface="Trebuchet MS"/>
              </a:rPr>
              <a:t>the </a:t>
            </a:r>
            <a:r>
              <a:rPr sz="900" spc="-254" dirty="0">
                <a:solidFill>
                  <a:srgbClr val="7F8084"/>
                </a:solidFill>
                <a:latin typeface="Trebuchet MS"/>
                <a:cs typeface="Trebuchet MS"/>
              </a:rPr>
              <a:t> </a:t>
            </a:r>
            <a:r>
              <a:rPr sz="900" spc="45" dirty="0">
                <a:solidFill>
                  <a:srgbClr val="7F8084"/>
                </a:solidFill>
                <a:latin typeface="Trebuchet MS"/>
                <a:cs typeface="Trebuchet MS"/>
              </a:rPr>
              <a:t>development </a:t>
            </a:r>
            <a:r>
              <a:rPr sz="900" spc="50" dirty="0">
                <a:solidFill>
                  <a:srgbClr val="7F8084"/>
                </a:solidFill>
                <a:latin typeface="Trebuchet MS"/>
                <a:cs typeface="Trebuchet MS"/>
              </a:rPr>
              <a:t>of </a:t>
            </a:r>
            <a:r>
              <a:rPr sz="900" spc="60" dirty="0">
                <a:solidFill>
                  <a:srgbClr val="7F8084"/>
                </a:solidFill>
                <a:latin typeface="Trebuchet MS"/>
                <a:cs typeface="Trebuchet MS"/>
              </a:rPr>
              <a:t>new </a:t>
            </a:r>
            <a:r>
              <a:rPr sz="900" spc="50" dirty="0">
                <a:solidFill>
                  <a:srgbClr val="7F8084"/>
                </a:solidFill>
                <a:latin typeface="Trebuchet MS"/>
                <a:cs typeface="Trebuchet MS"/>
              </a:rPr>
              <a:t>services </a:t>
            </a:r>
            <a:r>
              <a:rPr sz="900" spc="80" dirty="0">
                <a:solidFill>
                  <a:srgbClr val="7F8084"/>
                </a:solidFill>
                <a:latin typeface="Trebuchet MS"/>
                <a:cs typeface="Trebuchet MS"/>
              </a:rPr>
              <a:t>and </a:t>
            </a:r>
            <a:r>
              <a:rPr sz="900" spc="55" dirty="0">
                <a:solidFill>
                  <a:srgbClr val="7F8084"/>
                </a:solidFill>
                <a:latin typeface="Trebuchet MS"/>
                <a:cs typeface="Trebuchet MS"/>
              </a:rPr>
              <a:t>to </a:t>
            </a:r>
            <a:r>
              <a:rPr sz="900" spc="25" dirty="0">
                <a:solidFill>
                  <a:srgbClr val="7F8084"/>
                </a:solidFill>
                <a:latin typeface="Trebuchet MS"/>
                <a:cs typeface="Trebuchet MS"/>
              </a:rPr>
              <a:t>driving </a:t>
            </a:r>
            <a:r>
              <a:rPr sz="900" spc="30" dirty="0">
                <a:solidFill>
                  <a:srgbClr val="7F8084"/>
                </a:solidFill>
                <a:latin typeface="Trebuchet MS"/>
                <a:cs typeface="Trebuchet MS"/>
              </a:rPr>
              <a:t> </a:t>
            </a:r>
            <a:r>
              <a:rPr sz="900" spc="40" dirty="0">
                <a:solidFill>
                  <a:srgbClr val="7F8084"/>
                </a:solidFill>
                <a:latin typeface="Trebuchet MS"/>
                <a:cs typeface="Trebuchet MS"/>
              </a:rPr>
              <a:t>service</a:t>
            </a:r>
            <a:r>
              <a:rPr sz="900" spc="-30" dirty="0">
                <a:solidFill>
                  <a:srgbClr val="7F8084"/>
                </a:solidFill>
                <a:latin typeface="Trebuchet MS"/>
                <a:cs typeface="Trebuchet MS"/>
              </a:rPr>
              <a:t> </a:t>
            </a:r>
            <a:r>
              <a:rPr sz="900" spc="30" dirty="0">
                <a:solidFill>
                  <a:srgbClr val="7F8084"/>
                </a:solidFill>
                <a:latin typeface="Trebuchet MS"/>
                <a:cs typeface="Trebuchet MS"/>
              </a:rPr>
              <a:t>excellence</a:t>
            </a:r>
            <a:r>
              <a:rPr sz="900" spc="-30" dirty="0">
                <a:solidFill>
                  <a:srgbClr val="7F8084"/>
                </a:solidFill>
                <a:latin typeface="Trebuchet MS"/>
                <a:cs typeface="Trebuchet MS"/>
              </a:rPr>
              <a:t> </a:t>
            </a:r>
            <a:r>
              <a:rPr sz="900" spc="80" dirty="0">
                <a:solidFill>
                  <a:srgbClr val="7F8084"/>
                </a:solidFill>
                <a:latin typeface="Trebuchet MS"/>
                <a:cs typeface="Trebuchet MS"/>
              </a:rPr>
              <a:t>across</a:t>
            </a:r>
            <a:r>
              <a:rPr sz="900" spc="-30" dirty="0">
                <a:solidFill>
                  <a:srgbClr val="7F8084"/>
                </a:solidFill>
                <a:latin typeface="Trebuchet MS"/>
                <a:cs typeface="Trebuchet MS"/>
              </a:rPr>
              <a:t> </a:t>
            </a:r>
            <a:r>
              <a:rPr sz="900" spc="40" dirty="0">
                <a:solidFill>
                  <a:srgbClr val="7F8084"/>
                </a:solidFill>
                <a:latin typeface="Trebuchet MS"/>
                <a:cs typeface="Trebuchet MS"/>
              </a:rPr>
              <a:t>the</a:t>
            </a:r>
            <a:r>
              <a:rPr sz="900" spc="-25" dirty="0">
                <a:solidFill>
                  <a:srgbClr val="7F8084"/>
                </a:solidFill>
                <a:latin typeface="Trebuchet MS"/>
                <a:cs typeface="Trebuchet MS"/>
              </a:rPr>
              <a:t> </a:t>
            </a:r>
            <a:r>
              <a:rPr sz="900" spc="40" dirty="0">
                <a:solidFill>
                  <a:srgbClr val="7F8084"/>
                </a:solidFill>
                <a:latin typeface="Trebuchet MS"/>
                <a:cs typeface="Trebuchet MS"/>
              </a:rPr>
              <a:t>organisation.</a:t>
            </a:r>
            <a:endParaRPr sz="900">
              <a:latin typeface="Trebuchet MS"/>
              <a:cs typeface="Trebuchet MS"/>
            </a:endParaRPr>
          </a:p>
        </p:txBody>
      </p:sp>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9" name="object 9"/>
          <p:cNvSpPr txBox="1"/>
          <p:nvPr/>
        </p:nvSpPr>
        <p:spPr>
          <a:xfrm>
            <a:off x="7037136" y="3164793"/>
            <a:ext cx="2983230" cy="2912110"/>
          </a:xfrm>
          <a:prstGeom prst="rect">
            <a:avLst/>
          </a:prstGeom>
        </p:spPr>
        <p:txBody>
          <a:bodyPr vert="horz" wrap="square" lIns="0" tIns="12700" rIns="0" bIns="0" rtlCol="0">
            <a:spAutoFit/>
          </a:bodyPr>
          <a:lstStyle/>
          <a:p>
            <a:pPr marL="120650" marR="39370" indent="-108585">
              <a:lnSpc>
                <a:spcPct val="111100"/>
              </a:lnSpc>
              <a:spcBef>
                <a:spcPts val="100"/>
              </a:spcBef>
              <a:buChar char="•"/>
              <a:tabLst>
                <a:tab pos="121285" algn="l"/>
              </a:tabLst>
            </a:pPr>
            <a:r>
              <a:rPr sz="900" dirty="0">
                <a:solidFill>
                  <a:srgbClr val="7F8084"/>
                </a:solidFill>
                <a:latin typeface="Trebuchet MS"/>
                <a:cs typeface="Trebuchet MS"/>
              </a:rPr>
              <a:t>roll </a:t>
            </a:r>
            <a:r>
              <a:rPr sz="900" spc="50" dirty="0">
                <a:solidFill>
                  <a:srgbClr val="7F8084"/>
                </a:solidFill>
                <a:latin typeface="Trebuchet MS"/>
                <a:cs typeface="Trebuchet MS"/>
              </a:rPr>
              <a:t>out </a:t>
            </a:r>
            <a:r>
              <a:rPr sz="900" spc="55" dirty="0">
                <a:solidFill>
                  <a:srgbClr val="7F8084"/>
                </a:solidFill>
                <a:latin typeface="Trebuchet MS"/>
                <a:cs typeface="Trebuchet MS"/>
              </a:rPr>
              <a:t>personal </a:t>
            </a:r>
            <a:r>
              <a:rPr sz="900" spc="45" dirty="0">
                <a:solidFill>
                  <a:srgbClr val="7F8084"/>
                </a:solidFill>
                <a:latin typeface="Trebuchet MS"/>
                <a:cs typeface="Trebuchet MS"/>
              </a:rPr>
              <a:t>development </a:t>
            </a:r>
            <a:r>
              <a:rPr sz="900" spc="35" dirty="0">
                <a:solidFill>
                  <a:srgbClr val="7F8084"/>
                </a:solidFill>
                <a:latin typeface="Trebuchet MS"/>
                <a:cs typeface="Trebuchet MS"/>
              </a:rPr>
              <a:t>frameworks, </a:t>
            </a:r>
            <a:r>
              <a:rPr sz="900" spc="40" dirty="0">
                <a:solidFill>
                  <a:srgbClr val="7F8084"/>
                </a:solidFill>
                <a:latin typeface="Trebuchet MS"/>
                <a:cs typeface="Trebuchet MS"/>
              </a:rPr>
              <a:t> </a:t>
            </a:r>
            <a:r>
              <a:rPr sz="900" spc="45" dirty="0">
                <a:solidFill>
                  <a:srgbClr val="7F8084"/>
                </a:solidFill>
                <a:latin typeface="Trebuchet MS"/>
                <a:cs typeface="Trebuchet MS"/>
              </a:rPr>
              <a:t>equipping </a:t>
            </a:r>
            <a:r>
              <a:rPr sz="900" spc="40" dirty="0">
                <a:solidFill>
                  <a:srgbClr val="7F8084"/>
                </a:solidFill>
                <a:latin typeface="Trebuchet MS"/>
                <a:cs typeface="Trebuchet MS"/>
              </a:rPr>
              <a:t>our </a:t>
            </a:r>
            <a:r>
              <a:rPr sz="900" spc="50" dirty="0">
                <a:solidFill>
                  <a:srgbClr val="7F8084"/>
                </a:solidFill>
                <a:latin typeface="Trebuchet MS"/>
                <a:cs typeface="Trebuchet MS"/>
              </a:rPr>
              <a:t>staff </a:t>
            </a:r>
            <a:r>
              <a:rPr sz="900" spc="30" dirty="0">
                <a:solidFill>
                  <a:srgbClr val="7F8084"/>
                </a:solidFill>
                <a:latin typeface="Trebuchet MS"/>
                <a:cs typeface="Trebuchet MS"/>
              </a:rPr>
              <a:t>with </a:t>
            </a:r>
            <a:r>
              <a:rPr sz="900" spc="40" dirty="0">
                <a:solidFill>
                  <a:srgbClr val="7F8084"/>
                </a:solidFill>
                <a:latin typeface="Trebuchet MS"/>
                <a:cs typeface="Trebuchet MS"/>
              </a:rPr>
              <a:t>the </a:t>
            </a:r>
            <a:r>
              <a:rPr sz="900" spc="50" dirty="0">
                <a:solidFill>
                  <a:srgbClr val="7F8084"/>
                </a:solidFill>
                <a:latin typeface="Trebuchet MS"/>
                <a:cs typeface="Trebuchet MS"/>
              </a:rPr>
              <a:t>tools </a:t>
            </a:r>
            <a:r>
              <a:rPr sz="900" spc="55" dirty="0">
                <a:solidFill>
                  <a:srgbClr val="7F8084"/>
                </a:solidFill>
                <a:latin typeface="Trebuchet MS"/>
                <a:cs typeface="Trebuchet MS"/>
              </a:rPr>
              <a:t>to </a:t>
            </a:r>
            <a:r>
              <a:rPr sz="900" spc="70" dirty="0">
                <a:solidFill>
                  <a:srgbClr val="7F8084"/>
                </a:solidFill>
                <a:latin typeface="Trebuchet MS"/>
                <a:cs typeface="Trebuchet MS"/>
              </a:rPr>
              <a:t>grow </a:t>
            </a:r>
            <a:r>
              <a:rPr sz="900" spc="75" dirty="0">
                <a:solidFill>
                  <a:srgbClr val="7F8084"/>
                </a:solidFill>
                <a:latin typeface="Trebuchet MS"/>
                <a:cs typeface="Trebuchet MS"/>
              </a:rPr>
              <a:t> </a:t>
            </a:r>
            <a:r>
              <a:rPr sz="900" spc="40" dirty="0">
                <a:solidFill>
                  <a:srgbClr val="7F8084"/>
                </a:solidFill>
                <a:latin typeface="Trebuchet MS"/>
                <a:cs typeface="Trebuchet MS"/>
              </a:rPr>
              <a:t>professionally </a:t>
            </a:r>
            <a:r>
              <a:rPr sz="900" spc="80" dirty="0">
                <a:solidFill>
                  <a:srgbClr val="7F8084"/>
                </a:solidFill>
                <a:latin typeface="Trebuchet MS"/>
                <a:cs typeface="Trebuchet MS"/>
              </a:rPr>
              <a:t>and </a:t>
            </a:r>
            <a:r>
              <a:rPr sz="900" spc="55" dirty="0">
                <a:solidFill>
                  <a:srgbClr val="7F8084"/>
                </a:solidFill>
                <a:latin typeface="Trebuchet MS"/>
                <a:cs typeface="Trebuchet MS"/>
              </a:rPr>
              <a:t>embark </a:t>
            </a:r>
            <a:r>
              <a:rPr sz="900" spc="70" dirty="0">
                <a:solidFill>
                  <a:srgbClr val="7F8084"/>
                </a:solidFill>
                <a:latin typeface="Trebuchet MS"/>
                <a:cs typeface="Trebuchet MS"/>
              </a:rPr>
              <a:t>on </a:t>
            </a:r>
            <a:r>
              <a:rPr sz="900" spc="60" dirty="0">
                <a:solidFill>
                  <a:srgbClr val="7F8084"/>
                </a:solidFill>
                <a:latin typeface="Trebuchet MS"/>
                <a:cs typeface="Trebuchet MS"/>
              </a:rPr>
              <a:t>new </a:t>
            </a:r>
            <a:r>
              <a:rPr sz="900" spc="40" dirty="0">
                <a:solidFill>
                  <a:srgbClr val="7F8084"/>
                </a:solidFill>
                <a:latin typeface="Trebuchet MS"/>
                <a:cs typeface="Trebuchet MS"/>
              </a:rPr>
              <a:t>specialist </a:t>
            </a:r>
            <a:r>
              <a:rPr sz="900" spc="45" dirty="0">
                <a:solidFill>
                  <a:srgbClr val="7F8084"/>
                </a:solidFill>
                <a:latin typeface="Trebuchet MS"/>
                <a:cs typeface="Trebuchet MS"/>
              </a:rPr>
              <a:t> career </a:t>
            </a:r>
            <a:r>
              <a:rPr sz="900" spc="50" dirty="0">
                <a:solidFill>
                  <a:srgbClr val="7F8084"/>
                </a:solidFill>
                <a:latin typeface="Trebuchet MS"/>
                <a:cs typeface="Trebuchet MS"/>
              </a:rPr>
              <a:t>pathways. </a:t>
            </a:r>
            <a:r>
              <a:rPr sz="900" spc="45" dirty="0">
                <a:solidFill>
                  <a:srgbClr val="7F8084"/>
                </a:solidFill>
                <a:latin typeface="Trebuchet MS"/>
                <a:cs typeface="Trebuchet MS"/>
              </a:rPr>
              <a:t>We </a:t>
            </a:r>
            <a:r>
              <a:rPr sz="900" spc="55" dirty="0">
                <a:solidFill>
                  <a:srgbClr val="7F8084"/>
                </a:solidFill>
                <a:latin typeface="Trebuchet MS"/>
                <a:cs typeface="Trebuchet MS"/>
              </a:rPr>
              <a:t>need to </a:t>
            </a:r>
            <a:r>
              <a:rPr sz="900" spc="25" dirty="0">
                <a:solidFill>
                  <a:srgbClr val="7F8084"/>
                </a:solidFill>
                <a:latin typeface="Trebuchet MS"/>
                <a:cs typeface="Trebuchet MS"/>
              </a:rPr>
              <a:t>build </a:t>
            </a:r>
            <a:r>
              <a:rPr sz="900" spc="70" dirty="0">
                <a:solidFill>
                  <a:srgbClr val="7F8084"/>
                </a:solidFill>
                <a:latin typeface="Trebuchet MS"/>
                <a:cs typeface="Trebuchet MS"/>
              </a:rPr>
              <a:t>on </a:t>
            </a:r>
            <a:r>
              <a:rPr sz="900" spc="40" dirty="0">
                <a:solidFill>
                  <a:srgbClr val="7F8084"/>
                </a:solidFill>
                <a:latin typeface="Trebuchet MS"/>
                <a:cs typeface="Trebuchet MS"/>
              </a:rPr>
              <a:t>our </a:t>
            </a:r>
            <a:r>
              <a:rPr sz="900" spc="45" dirty="0">
                <a:solidFill>
                  <a:srgbClr val="7F8084"/>
                </a:solidFill>
                <a:latin typeface="Trebuchet MS"/>
                <a:cs typeface="Trebuchet MS"/>
              </a:rPr>
              <a:t> </a:t>
            </a:r>
            <a:r>
              <a:rPr sz="900" spc="50" dirty="0">
                <a:solidFill>
                  <a:srgbClr val="7F8084"/>
                </a:solidFill>
                <a:latin typeface="Trebuchet MS"/>
                <a:cs typeface="Trebuchet MS"/>
              </a:rPr>
              <a:t>progressive</a:t>
            </a:r>
            <a:r>
              <a:rPr sz="900" spc="-35" dirty="0">
                <a:solidFill>
                  <a:srgbClr val="7F8084"/>
                </a:solidFill>
                <a:latin typeface="Trebuchet MS"/>
                <a:cs typeface="Trebuchet MS"/>
              </a:rPr>
              <a:t> </a:t>
            </a:r>
            <a:r>
              <a:rPr sz="900" spc="45" dirty="0">
                <a:solidFill>
                  <a:srgbClr val="7F8084"/>
                </a:solidFill>
                <a:latin typeface="Trebuchet MS"/>
                <a:cs typeface="Trebuchet MS"/>
              </a:rPr>
              <a:t>staff-side</a:t>
            </a:r>
            <a:r>
              <a:rPr sz="900" spc="-30" dirty="0">
                <a:solidFill>
                  <a:srgbClr val="7F8084"/>
                </a:solidFill>
                <a:latin typeface="Trebuchet MS"/>
                <a:cs typeface="Trebuchet MS"/>
              </a:rPr>
              <a:t> </a:t>
            </a:r>
            <a:r>
              <a:rPr sz="900" spc="25" dirty="0">
                <a:solidFill>
                  <a:srgbClr val="7F8084"/>
                </a:solidFill>
                <a:latin typeface="Trebuchet MS"/>
                <a:cs typeface="Trebuchet MS"/>
              </a:rPr>
              <a:t>relationships,</a:t>
            </a:r>
            <a:r>
              <a:rPr sz="900" spc="-30" dirty="0">
                <a:solidFill>
                  <a:srgbClr val="7F8084"/>
                </a:solidFill>
                <a:latin typeface="Trebuchet MS"/>
                <a:cs typeface="Trebuchet MS"/>
              </a:rPr>
              <a:t> </a:t>
            </a:r>
            <a:r>
              <a:rPr sz="900" spc="35" dirty="0">
                <a:solidFill>
                  <a:srgbClr val="7F8084"/>
                </a:solidFill>
                <a:latin typeface="Trebuchet MS"/>
                <a:cs typeface="Trebuchet MS"/>
              </a:rPr>
              <a:t>refreshing</a:t>
            </a:r>
            <a:r>
              <a:rPr sz="900" spc="-30" dirty="0">
                <a:solidFill>
                  <a:srgbClr val="7F8084"/>
                </a:solidFill>
                <a:latin typeface="Trebuchet MS"/>
                <a:cs typeface="Trebuchet MS"/>
              </a:rPr>
              <a:t> </a:t>
            </a:r>
            <a:r>
              <a:rPr sz="900" spc="40" dirty="0">
                <a:solidFill>
                  <a:srgbClr val="7F8084"/>
                </a:solidFill>
                <a:latin typeface="Trebuchet MS"/>
                <a:cs typeface="Trebuchet MS"/>
              </a:rPr>
              <a:t>our </a:t>
            </a:r>
            <a:r>
              <a:rPr sz="900" spc="-260" dirty="0">
                <a:solidFill>
                  <a:srgbClr val="7F8084"/>
                </a:solidFill>
                <a:latin typeface="Trebuchet MS"/>
                <a:cs typeface="Trebuchet MS"/>
              </a:rPr>
              <a:t> </a:t>
            </a:r>
            <a:r>
              <a:rPr sz="900" spc="35" dirty="0">
                <a:solidFill>
                  <a:srgbClr val="7F8084"/>
                </a:solidFill>
                <a:latin typeface="Trebuchet MS"/>
                <a:cs typeface="Trebuchet MS"/>
              </a:rPr>
              <a:t>job </a:t>
            </a:r>
            <a:r>
              <a:rPr sz="900" spc="40" dirty="0">
                <a:solidFill>
                  <a:srgbClr val="7F8084"/>
                </a:solidFill>
                <a:latin typeface="Trebuchet MS"/>
                <a:cs typeface="Trebuchet MS"/>
              </a:rPr>
              <a:t>evaluation </a:t>
            </a:r>
            <a:r>
              <a:rPr sz="900" spc="75" dirty="0">
                <a:solidFill>
                  <a:srgbClr val="7F8084"/>
                </a:solidFill>
                <a:latin typeface="Trebuchet MS"/>
                <a:cs typeface="Trebuchet MS"/>
              </a:rPr>
              <a:t>scheme </a:t>
            </a:r>
            <a:r>
              <a:rPr sz="900" spc="80" dirty="0">
                <a:solidFill>
                  <a:srgbClr val="7F8084"/>
                </a:solidFill>
                <a:latin typeface="Trebuchet MS"/>
                <a:cs typeface="Trebuchet MS"/>
              </a:rPr>
              <a:t>and </a:t>
            </a:r>
            <a:r>
              <a:rPr sz="900" spc="55" dirty="0">
                <a:solidFill>
                  <a:srgbClr val="7F8084"/>
                </a:solidFill>
                <a:latin typeface="Trebuchet MS"/>
                <a:cs typeface="Trebuchet MS"/>
              </a:rPr>
              <a:t>making </a:t>
            </a:r>
            <a:r>
              <a:rPr sz="900" spc="25" dirty="0">
                <a:solidFill>
                  <a:srgbClr val="7F8084"/>
                </a:solidFill>
                <a:latin typeface="Trebuchet MS"/>
                <a:cs typeface="Trebuchet MS"/>
              </a:rPr>
              <a:t>Blue Triangle </a:t>
            </a:r>
            <a:r>
              <a:rPr sz="900" spc="30" dirty="0">
                <a:solidFill>
                  <a:srgbClr val="7F8084"/>
                </a:solidFill>
                <a:latin typeface="Trebuchet MS"/>
                <a:cs typeface="Trebuchet MS"/>
              </a:rPr>
              <a:t> </a:t>
            </a:r>
            <a:r>
              <a:rPr sz="900" spc="55" dirty="0">
                <a:solidFill>
                  <a:srgbClr val="7F8084"/>
                </a:solidFill>
                <a:latin typeface="Trebuchet MS"/>
                <a:cs typeface="Trebuchet MS"/>
              </a:rPr>
              <a:t>not</a:t>
            </a:r>
            <a:r>
              <a:rPr sz="900" spc="-35" dirty="0">
                <a:solidFill>
                  <a:srgbClr val="7F8084"/>
                </a:solidFill>
                <a:latin typeface="Trebuchet MS"/>
                <a:cs typeface="Trebuchet MS"/>
              </a:rPr>
              <a:t> </a:t>
            </a:r>
            <a:r>
              <a:rPr sz="900" spc="40" dirty="0">
                <a:solidFill>
                  <a:srgbClr val="7F8084"/>
                </a:solidFill>
                <a:latin typeface="Trebuchet MS"/>
                <a:cs typeface="Trebuchet MS"/>
              </a:rPr>
              <a:t>only</a:t>
            </a:r>
            <a:r>
              <a:rPr sz="900" spc="-30" dirty="0">
                <a:solidFill>
                  <a:srgbClr val="7F8084"/>
                </a:solidFill>
                <a:latin typeface="Trebuchet MS"/>
                <a:cs typeface="Trebuchet MS"/>
              </a:rPr>
              <a:t> </a:t>
            </a:r>
            <a:r>
              <a:rPr sz="900" spc="80" dirty="0">
                <a:solidFill>
                  <a:srgbClr val="7F8084"/>
                </a:solidFill>
                <a:latin typeface="Trebuchet MS"/>
                <a:cs typeface="Trebuchet MS"/>
              </a:rPr>
              <a:t>an</a:t>
            </a:r>
            <a:r>
              <a:rPr sz="900" spc="-30" dirty="0">
                <a:solidFill>
                  <a:srgbClr val="7F8084"/>
                </a:solidFill>
                <a:latin typeface="Trebuchet MS"/>
                <a:cs typeface="Trebuchet MS"/>
              </a:rPr>
              <a:t> </a:t>
            </a:r>
            <a:r>
              <a:rPr sz="900" spc="65" dirty="0">
                <a:solidFill>
                  <a:srgbClr val="7F8084"/>
                </a:solidFill>
                <a:latin typeface="Trebuchet MS"/>
                <a:cs typeface="Trebuchet MS"/>
              </a:rPr>
              <a:t>amazing</a:t>
            </a:r>
            <a:r>
              <a:rPr sz="900" spc="-30" dirty="0">
                <a:solidFill>
                  <a:srgbClr val="7F8084"/>
                </a:solidFill>
                <a:latin typeface="Trebuchet MS"/>
                <a:cs typeface="Trebuchet MS"/>
              </a:rPr>
              <a:t> </a:t>
            </a:r>
            <a:r>
              <a:rPr sz="900" spc="55" dirty="0">
                <a:solidFill>
                  <a:srgbClr val="7F8084"/>
                </a:solidFill>
                <a:latin typeface="Trebuchet MS"/>
                <a:cs typeface="Trebuchet MS"/>
              </a:rPr>
              <a:t>place</a:t>
            </a:r>
            <a:r>
              <a:rPr sz="900" spc="-30"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15" dirty="0">
                <a:solidFill>
                  <a:srgbClr val="7F8084"/>
                </a:solidFill>
                <a:latin typeface="Trebuchet MS"/>
                <a:cs typeface="Trebuchet MS"/>
              </a:rPr>
              <a:t>work,</a:t>
            </a:r>
            <a:r>
              <a:rPr sz="900" spc="-30" dirty="0">
                <a:solidFill>
                  <a:srgbClr val="7F8084"/>
                </a:solidFill>
                <a:latin typeface="Trebuchet MS"/>
                <a:cs typeface="Trebuchet MS"/>
              </a:rPr>
              <a:t> </a:t>
            </a:r>
            <a:r>
              <a:rPr sz="900" spc="50" dirty="0">
                <a:solidFill>
                  <a:srgbClr val="7F8084"/>
                </a:solidFill>
                <a:latin typeface="Trebuchet MS"/>
                <a:cs typeface="Trebuchet MS"/>
              </a:rPr>
              <a:t>but</a:t>
            </a:r>
            <a:r>
              <a:rPr sz="900" spc="-3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25" dirty="0">
                <a:solidFill>
                  <a:srgbClr val="7F8084"/>
                </a:solidFill>
                <a:latin typeface="Trebuchet MS"/>
                <a:cs typeface="Trebuchet MS"/>
              </a:rPr>
              <a:t>build</a:t>
            </a:r>
            <a:endParaRPr sz="900">
              <a:latin typeface="Trebuchet MS"/>
              <a:cs typeface="Trebuchet MS"/>
            </a:endParaRPr>
          </a:p>
          <a:p>
            <a:pPr marL="120650">
              <a:lnSpc>
                <a:spcPct val="100000"/>
              </a:lnSpc>
              <a:spcBef>
                <a:spcPts val="120"/>
              </a:spcBef>
            </a:pPr>
            <a:r>
              <a:rPr sz="900" spc="114" dirty="0">
                <a:solidFill>
                  <a:srgbClr val="7F8084"/>
                </a:solidFill>
                <a:latin typeface="Trebuchet MS"/>
                <a:cs typeface="Trebuchet MS"/>
              </a:rPr>
              <a:t>a</a:t>
            </a:r>
            <a:r>
              <a:rPr sz="900" spc="-60" dirty="0">
                <a:solidFill>
                  <a:srgbClr val="7F8084"/>
                </a:solidFill>
                <a:latin typeface="Trebuchet MS"/>
                <a:cs typeface="Trebuchet MS"/>
              </a:rPr>
              <a:t> </a:t>
            </a:r>
            <a:r>
              <a:rPr sz="900" spc="10" dirty="0">
                <a:solidFill>
                  <a:srgbClr val="7F8084"/>
                </a:solidFill>
                <a:latin typeface="Trebuchet MS"/>
                <a:cs typeface="Trebuchet MS"/>
              </a:rPr>
              <a:t>career.</a:t>
            </a:r>
            <a:endParaRPr sz="900">
              <a:latin typeface="Trebuchet MS"/>
              <a:cs typeface="Trebuchet MS"/>
            </a:endParaRPr>
          </a:p>
          <a:p>
            <a:pPr marL="12700" marR="113030">
              <a:lnSpc>
                <a:spcPct val="111100"/>
              </a:lnSpc>
              <a:spcBef>
                <a:spcPts val="565"/>
              </a:spcBef>
            </a:pP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75" dirty="0">
                <a:solidFill>
                  <a:srgbClr val="7F8084"/>
                </a:solidFill>
                <a:latin typeface="Trebuchet MS"/>
                <a:cs typeface="Trebuchet MS"/>
              </a:rPr>
              <a:t>Care</a:t>
            </a:r>
            <a:r>
              <a:rPr sz="900" spc="-25" dirty="0">
                <a:solidFill>
                  <a:srgbClr val="7F8084"/>
                </a:solidFill>
                <a:latin typeface="Trebuchet MS"/>
                <a:cs typeface="Trebuchet MS"/>
              </a:rPr>
              <a:t> </a:t>
            </a:r>
            <a:r>
              <a:rPr sz="900" spc="80" dirty="0">
                <a:solidFill>
                  <a:srgbClr val="7F8084"/>
                </a:solidFill>
                <a:latin typeface="Trebuchet MS"/>
                <a:cs typeface="Trebuchet MS"/>
              </a:rPr>
              <a:t>and</a:t>
            </a:r>
            <a:r>
              <a:rPr sz="900" spc="-20" dirty="0">
                <a:solidFill>
                  <a:srgbClr val="7F8084"/>
                </a:solidFill>
                <a:latin typeface="Trebuchet MS"/>
                <a:cs typeface="Trebuchet MS"/>
              </a:rPr>
              <a:t> </a:t>
            </a:r>
            <a:r>
              <a:rPr sz="900" spc="50" dirty="0">
                <a:solidFill>
                  <a:srgbClr val="7F8084"/>
                </a:solidFill>
                <a:latin typeface="Trebuchet MS"/>
                <a:cs typeface="Trebuchet MS"/>
              </a:rPr>
              <a:t>Social</a:t>
            </a:r>
            <a:r>
              <a:rPr sz="900" spc="-25" dirty="0">
                <a:solidFill>
                  <a:srgbClr val="7F8084"/>
                </a:solidFill>
                <a:latin typeface="Trebuchet MS"/>
                <a:cs typeface="Trebuchet MS"/>
              </a:rPr>
              <a:t> </a:t>
            </a:r>
            <a:r>
              <a:rPr sz="900" spc="50" dirty="0">
                <a:solidFill>
                  <a:srgbClr val="7F8084"/>
                </a:solidFill>
                <a:latin typeface="Trebuchet MS"/>
                <a:cs typeface="Trebuchet MS"/>
              </a:rPr>
              <a:t>Justice</a:t>
            </a:r>
            <a:r>
              <a:rPr sz="900" spc="-20" dirty="0">
                <a:solidFill>
                  <a:srgbClr val="7F8084"/>
                </a:solidFill>
                <a:latin typeface="Trebuchet MS"/>
                <a:cs typeface="Trebuchet MS"/>
              </a:rPr>
              <a:t> </a:t>
            </a:r>
            <a:r>
              <a:rPr sz="900" spc="5" dirty="0">
                <a:solidFill>
                  <a:srgbClr val="7F8084"/>
                </a:solidFill>
                <a:latin typeface="Trebuchet MS"/>
                <a:cs typeface="Trebuchet MS"/>
              </a:rPr>
              <a:t>in</a:t>
            </a:r>
            <a:r>
              <a:rPr sz="900" spc="-25" dirty="0">
                <a:solidFill>
                  <a:srgbClr val="7F8084"/>
                </a:solidFill>
                <a:latin typeface="Trebuchet MS"/>
                <a:cs typeface="Trebuchet MS"/>
              </a:rPr>
              <a:t> </a:t>
            </a:r>
            <a:r>
              <a:rPr sz="900" spc="60" dirty="0">
                <a:solidFill>
                  <a:srgbClr val="7F8084"/>
                </a:solidFill>
                <a:latin typeface="Trebuchet MS"/>
                <a:cs typeface="Trebuchet MS"/>
              </a:rPr>
              <a:t>Scotland</a:t>
            </a:r>
            <a:r>
              <a:rPr sz="900" spc="-20" dirty="0">
                <a:solidFill>
                  <a:srgbClr val="7F8084"/>
                </a:solidFill>
                <a:latin typeface="Trebuchet MS"/>
                <a:cs typeface="Trebuchet MS"/>
              </a:rPr>
              <a:t> </a:t>
            </a:r>
            <a:r>
              <a:rPr sz="900" spc="25" dirty="0">
                <a:solidFill>
                  <a:srgbClr val="7F8084"/>
                </a:solidFill>
                <a:latin typeface="Trebuchet MS"/>
                <a:cs typeface="Trebuchet MS"/>
              </a:rPr>
              <a:t>requires </a:t>
            </a:r>
            <a:r>
              <a:rPr sz="900" spc="-260" dirty="0">
                <a:solidFill>
                  <a:srgbClr val="7F8084"/>
                </a:solidFill>
                <a:latin typeface="Trebuchet MS"/>
                <a:cs typeface="Trebuchet MS"/>
              </a:rPr>
              <a:t> </a:t>
            </a:r>
            <a:r>
              <a:rPr sz="900" spc="40" dirty="0">
                <a:solidFill>
                  <a:srgbClr val="7F8084"/>
                </a:solidFill>
                <a:latin typeface="Trebuchet MS"/>
                <a:cs typeface="Trebuchet MS"/>
              </a:rPr>
              <a:t>significant </a:t>
            </a:r>
            <a:r>
              <a:rPr sz="900" spc="35" dirty="0">
                <a:solidFill>
                  <a:srgbClr val="7F8084"/>
                </a:solidFill>
                <a:latin typeface="Trebuchet MS"/>
                <a:cs typeface="Trebuchet MS"/>
              </a:rPr>
              <a:t>transformation. </a:t>
            </a:r>
            <a:r>
              <a:rPr sz="900" spc="25" dirty="0">
                <a:solidFill>
                  <a:srgbClr val="7F8084"/>
                </a:solidFill>
                <a:latin typeface="Trebuchet MS"/>
                <a:cs typeface="Trebuchet MS"/>
              </a:rPr>
              <a:t>At Blue Triangle </a:t>
            </a:r>
            <a:r>
              <a:rPr sz="900" spc="65" dirty="0">
                <a:solidFill>
                  <a:srgbClr val="7F8084"/>
                </a:solidFill>
                <a:latin typeface="Trebuchet MS"/>
                <a:cs typeface="Trebuchet MS"/>
              </a:rPr>
              <a:t>we </a:t>
            </a:r>
            <a:r>
              <a:rPr sz="900" spc="70" dirty="0">
                <a:solidFill>
                  <a:srgbClr val="7F8084"/>
                </a:solidFill>
                <a:latin typeface="Trebuchet MS"/>
                <a:cs typeface="Trebuchet MS"/>
              </a:rPr>
              <a:t> </a:t>
            </a:r>
            <a:r>
              <a:rPr sz="900" spc="60" dirty="0">
                <a:solidFill>
                  <a:srgbClr val="7F8084"/>
                </a:solidFill>
                <a:latin typeface="Trebuchet MS"/>
                <a:cs typeface="Trebuchet MS"/>
              </a:rPr>
              <a:t>have</a:t>
            </a:r>
            <a:r>
              <a:rPr sz="900" spc="-30" dirty="0">
                <a:solidFill>
                  <a:srgbClr val="7F8084"/>
                </a:solidFill>
                <a:latin typeface="Trebuchet MS"/>
                <a:cs typeface="Trebuchet MS"/>
              </a:rPr>
              <a:t> </a:t>
            </a:r>
            <a:r>
              <a:rPr sz="900" spc="114" dirty="0">
                <a:solidFill>
                  <a:srgbClr val="7F8084"/>
                </a:solidFill>
                <a:latin typeface="Trebuchet MS"/>
                <a:cs typeface="Trebuchet MS"/>
              </a:rPr>
              <a:t>a</a:t>
            </a:r>
            <a:r>
              <a:rPr sz="900" spc="-25" dirty="0">
                <a:solidFill>
                  <a:srgbClr val="7F8084"/>
                </a:solidFill>
                <a:latin typeface="Trebuchet MS"/>
                <a:cs typeface="Trebuchet MS"/>
              </a:rPr>
              <a:t> </a:t>
            </a:r>
            <a:r>
              <a:rPr sz="900" spc="35" dirty="0">
                <a:solidFill>
                  <a:srgbClr val="7F8084"/>
                </a:solidFill>
                <a:latin typeface="Trebuchet MS"/>
                <a:cs typeface="Trebuchet MS"/>
              </a:rPr>
              <a:t>unique</a:t>
            </a:r>
            <a:r>
              <a:rPr sz="900" spc="-30" dirty="0">
                <a:solidFill>
                  <a:srgbClr val="7F8084"/>
                </a:solidFill>
                <a:latin typeface="Trebuchet MS"/>
                <a:cs typeface="Trebuchet MS"/>
              </a:rPr>
              <a:t> </a:t>
            </a:r>
            <a:r>
              <a:rPr sz="900" spc="40" dirty="0">
                <a:solidFill>
                  <a:srgbClr val="7F8084"/>
                </a:solidFill>
                <a:latin typeface="Trebuchet MS"/>
                <a:cs typeface="Trebuchet MS"/>
              </a:rPr>
              <a:t>blend</a:t>
            </a:r>
            <a:r>
              <a:rPr sz="900" spc="-25" dirty="0">
                <a:solidFill>
                  <a:srgbClr val="7F8084"/>
                </a:solidFill>
                <a:latin typeface="Trebuchet MS"/>
                <a:cs typeface="Trebuchet MS"/>
              </a:rPr>
              <a:t> </a:t>
            </a:r>
            <a:r>
              <a:rPr sz="900" spc="50" dirty="0">
                <a:solidFill>
                  <a:srgbClr val="7F8084"/>
                </a:solidFill>
                <a:latin typeface="Trebuchet MS"/>
                <a:cs typeface="Trebuchet MS"/>
              </a:rPr>
              <a:t>of</a:t>
            </a:r>
            <a:r>
              <a:rPr sz="900" spc="-30" dirty="0">
                <a:solidFill>
                  <a:srgbClr val="7F8084"/>
                </a:solidFill>
                <a:latin typeface="Trebuchet MS"/>
                <a:cs typeface="Trebuchet MS"/>
              </a:rPr>
              <a:t> </a:t>
            </a:r>
            <a:r>
              <a:rPr sz="900" spc="80" dirty="0">
                <a:solidFill>
                  <a:srgbClr val="7F8084"/>
                </a:solidFill>
                <a:latin typeface="Trebuchet MS"/>
                <a:cs typeface="Trebuchet MS"/>
              </a:rPr>
              <a:t>assets</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30" dirty="0">
                <a:solidFill>
                  <a:srgbClr val="7F8084"/>
                </a:solidFill>
                <a:latin typeface="Trebuchet MS"/>
                <a:cs typeface="Trebuchet MS"/>
              </a:rPr>
              <a:t> </a:t>
            </a:r>
            <a:r>
              <a:rPr sz="900" spc="40" dirty="0">
                <a:solidFill>
                  <a:srgbClr val="7F8084"/>
                </a:solidFill>
                <a:latin typeface="Trebuchet MS"/>
                <a:cs typeface="Trebuchet MS"/>
              </a:rPr>
              <a:t>bring</a:t>
            </a:r>
            <a:r>
              <a:rPr sz="900" spc="-25" dirty="0">
                <a:solidFill>
                  <a:srgbClr val="7F8084"/>
                </a:solidFill>
                <a:latin typeface="Trebuchet MS"/>
                <a:cs typeface="Trebuchet MS"/>
              </a:rPr>
              <a:t> </a:t>
            </a:r>
            <a:r>
              <a:rPr sz="900" spc="55" dirty="0">
                <a:solidFill>
                  <a:srgbClr val="7F8084"/>
                </a:solidFill>
                <a:latin typeface="Trebuchet MS"/>
                <a:cs typeface="Trebuchet MS"/>
              </a:rPr>
              <a:t>to</a:t>
            </a:r>
            <a:r>
              <a:rPr sz="900" spc="-25" dirty="0">
                <a:solidFill>
                  <a:srgbClr val="7F8084"/>
                </a:solidFill>
                <a:latin typeface="Trebuchet MS"/>
                <a:cs typeface="Trebuchet MS"/>
              </a:rPr>
              <a:t> </a:t>
            </a:r>
            <a:r>
              <a:rPr sz="900" spc="40" dirty="0">
                <a:solidFill>
                  <a:srgbClr val="7F8084"/>
                </a:solidFill>
                <a:latin typeface="Trebuchet MS"/>
                <a:cs typeface="Trebuchet MS"/>
              </a:rPr>
              <a:t>the</a:t>
            </a:r>
            <a:r>
              <a:rPr sz="900" spc="-30" dirty="0">
                <a:solidFill>
                  <a:srgbClr val="7F8084"/>
                </a:solidFill>
                <a:latin typeface="Trebuchet MS"/>
                <a:cs typeface="Trebuchet MS"/>
              </a:rPr>
              <a:t> </a:t>
            </a:r>
            <a:r>
              <a:rPr sz="900" spc="40" dirty="0">
                <a:solidFill>
                  <a:srgbClr val="7F8084"/>
                </a:solidFill>
                <a:latin typeface="Trebuchet MS"/>
                <a:cs typeface="Trebuchet MS"/>
              </a:rPr>
              <a:t>table </a:t>
            </a:r>
            <a:r>
              <a:rPr sz="900" spc="-254" dirty="0">
                <a:solidFill>
                  <a:srgbClr val="7F8084"/>
                </a:solidFill>
                <a:latin typeface="Trebuchet MS"/>
                <a:cs typeface="Trebuchet MS"/>
              </a:rPr>
              <a:t> </a:t>
            </a:r>
            <a:r>
              <a:rPr sz="900" spc="55" dirty="0">
                <a:solidFill>
                  <a:srgbClr val="7F8084"/>
                </a:solidFill>
                <a:latin typeface="Trebuchet MS"/>
                <a:cs typeface="Trebuchet MS"/>
              </a:rPr>
              <a:t>to </a:t>
            </a:r>
            <a:r>
              <a:rPr sz="900" spc="20" dirty="0">
                <a:solidFill>
                  <a:srgbClr val="7F8084"/>
                </a:solidFill>
                <a:latin typeface="Trebuchet MS"/>
                <a:cs typeface="Trebuchet MS"/>
              </a:rPr>
              <a:t>drive </a:t>
            </a:r>
            <a:r>
              <a:rPr sz="900" spc="40" dirty="0">
                <a:solidFill>
                  <a:srgbClr val="7F8084"/>
                </a:solidFill>
                <a:latin typeface="Trebuchet MS"/>
                <a:cs typeface="Trebuchet MS"/>
              </a:rPr>
              <a:t>the </a:t>
            </a:r>
            <a:r>
              <a:rPr sz="900" spc="45" dirty="0">
                <a:solidFill>
                  <a:srgbClr val="7F8084"/>
                </a:solidFill>
                <a:latin typeface="Trebuchet MS"/>
                <a:cs typeface="Trebuchet MS"/>
              </a:rPr>
              <a:t>improvements </a:t>
            </a:r>
            <a:r>
              <a:rPr sz="900" spc="5" dirty="0">
                <a:solidFill>
                  <a:srgbClr val="7F8084"/>
                </a:solidFill>
                <a:latin typeface="Trebuchet MS"/>
                <a:cs typeface="Trebuchet MS"/>
              </a:rPr>
              <a:t>in </a:t>
            </a:r>
            <a:r>
              <a:rPr sz="900" spc="40" dirty="0">
                <a:solidFill>
                  <a:srgbClr val="7F8084"/>
                </a:solidFill>
                <a:latin typeface="Trebuchet MS"/>
                <a:cs typeface="Trebuchet MS"/>
              </a:rPr>
              <a:t>human, </a:t>
            </a:r>
            <a:r>
              <a:rPr sz="900" spc="35" dirty="0">
                <a:solidFill>
                  <a:srgbClr val="7F8084"/>
                </a:solidFill>
                <a:latin typeface="Trebuchet MS"/>
                <a:cs typeface="Trebuchet MS"/>
              </a:rPr>
              <a:t>social,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65" dirty="0">
                <a:solidFill>
                  <a:srgbClr val="7F8084"/>
                </a:solidFill>
                <a:latin typeface="Trebuchet MS"/>
                <a:cs typeface="Trebuchet MS"/>
              </a:rPr>
              <a:t>economic</a:t>
            </a:r>
            <a:r>
              <a:rPr sz="900" spc="-35" dirty="0">
                <a:solidFill>
                  <a:srgbClr val="7F8084"/>
                </a:solidFill>
                <a:latin typeface="Trebuchet MS"/>
                <a:cs typeface="Trebuchet MS"/>
              </a:rPr>
              <a:t> </a:t>
            </a:r>
            <a:r>
              <a:rPr sz="900" spc="70" dirty="0">
                <a:solidFill>
                  <a:srgbClr val="7F8084"/>
                </a:solidFill>
                <a:latin typeface="Trebuchet MS"/>
                <a:cs typeface="Trebuchet MS"/>
              </a:rPr>
              <a:t>outcomes</a:t>
            </a:r>
            <a:r>
              <a:rPr sz="900" spc="-30" dirty="0">
                <a:solidFill>
                  <a:srgbClr val="7F8084"/>
                </a:solidFill>
                <a:latin typeface="Trebuchet MS"/>
                <a:cs typeface="Trebuchet MS"/>
              </a:rPr>
              <a:t> </a:t>
            </a:r>
            <a:r>
              <a:rPr sz="900" spc="50" dirty="0">
                <a:solidFill>
                  <a:srgbClr val="7F8084"/>
                </a:solidFill>
                <a:latin typeface="Trebuchet MS"/>
                <a:cs typeface="Trebuchet MS"/>
              </a:rPr>
              <a:t>that</a:t>
            </a:r>
            <a:r>
              <a:rPr sz="900" spc="-30" dirty="0">
                <a:solidFill>
                  <a:srgbClr val="7F8084"/>
                </a:solidFill>
                <a:latin typeface="Trebuchet MS"/>
                <a:cs typeface="Trebuchet MS"/>
              </a:rPr>
              <a:t> </a:t>
            </a:r>
            <a:r>
              <a:rPr sz="900" spc="45" dirty="0">
                <a:solidFill>
                  <a:srgbClr val="7F8084"/>
                </a:solidFill>
                <a:latin typeface="Trebuchet MS"/>
                <a:cs typeface="Trebuchet MS"/>
              </a:rPr>
              <a:t>are</a:t>
            </a:r>
            <a:r>
              <a:rPr sz="900" spc="-30" dirty="0">
                <a:solidFill>
                  <a:srgbClr val="7F8084"/>
                </a:solidFill>
                <a:latin typeface="Trebuchet MS"/>
                <a:cs typeface="Trebuchet MS"/>
              </a:rPr>
              <a:t> </a:t>
            </a:r>
            <a:r>
              <a:rPr sz="900" spc="100" dirty="0">
                <a:solidFill>
                  <a:srgbClr val="7F8084"/>
                </a:solidFill>
                <a:latin typeface="Trebuchet MS"/>
                <a:cs typeface="Trebuchet MS"/>
              </a:rPr>
              <a:t>so</a:t>
            </a:r>
            <a:r>
              <a:rPr sz="900" spc="-30" dirty="0">
                <a:solidFill>
                  <a:srgbClr val="7F8084"/>
                </a:solidFill>
                <a:latin typeface="Trebuchet MS"/>
                <a:cs typeface="Trebuchet MS"/>
              </a:rPr>
              <a:t> </a:t>
            </a:r>
            <a:r>
              <a:rPr sz="900" spc="55" dirty="0">
                <a:solidFill>
                  <a:srgbClr val="7F8084"/>
                </a:solidFill>
                <a:latin typeface="Trebuchet MS"/>
                <a:cs typeface="Trebuchet MS"/>
              </a:rPr>
              <a:t>badly</a:t>
            </a:r>
            <a:r>
              <a:rPr sz="900" spc="-30" dirty="0">
                <a:solidFill>
                  <a:srgbClr val="7F8084"/>
                </a:solidFill>
                <a:latin typeface="Trebuchet MS"/>
                <a:cs typeface="Trebuchet MS"/>
              </a:rPr>
              <a:t> </a:t>
            </a:r>
            <a:r>
              <a:rPr sz="900" spc="35" dirty="0">
                <a:solidFill>
                  <a:srgbClr val="7F8084"/>
                </a:solidFill>
                <a:latin typeface="Trebuchet MS"/>
                <a:cs typeface="Trebuchet MS"/>
              </a:rPr>
              <a:t>needed.</a:t>
            </a:r>
            <a:endParaRPr sz="900">
              <a:latin typeface="Trebuchet MS"/>
              <a:cs typeface="Trebuchet MS"/>
            </a:endParaRPr>
          </a:p>
          <a:p>
            <a:pPr marL="12700" marR="5080">
              <a:lnSpc>
                <a:spcPct val="111100"/>
              </a:lnSpc>
              <a:spcBef>
                <a:spcPts val="565"/>
              </a:spcBef>
            </a:pPr>
            <a:r>
              <a:rPr sz="900" spc="45" dirty="0">
                <a:solidFill>
                  <a:srgbClr val="7F8084"/>
                </a:solidFill>
                <a:latin typeface="Trebuchet MS"/>
                <a:cs typeface="Trebuchet MS"/>
              </a:rPr>
              <a:t>We </a:t>
            </a:r>
            <a:r>
              <a:rPr sz="900" spc="65" dirty="0">
                <a:solidFill>
                  <a:srgbClr val="7F8084"/>
                </a:solidFill>
                <a:latin typeface="Trebuchet MS"/>
                <a:cs typeface="Trebuchet MS"/>
              </a:rPr>
              <a:t>want </a:t>
            </a:r>
            <a:r>
              <a:rPr sz="900" spc="55" dirty="0">
                <a:solidFill>
                  <a:srgbClr val="7F8084"/>
                </a:solidFill>
                <a:latin typeface="Trebuchet MS"/>
                <a:cs typeface="Trebuchet MS"/>
              </a:rPr>
              <a:t>to </a:t>
            </a:r>
            <a:r>
              <a:rPr sz="900" spc="70" dirty="0">
                <a:solidFill>
                  <a:srgbClr val="7F8084"/>
                </a:solidFill>
                <a:latin typeface="Trebuchet MS"/>
                <a:cs typeface="Trebuchet MS"/>
              </a:rPr>
              <a:t>be </a:t>
            </a:r>
            <a:r>
              <a:rPr sz="900" spc="65" dirty="0">
                <a:solidFill>
                  <a:srgbClr val="7F8084"/>
                </a:solidFill>
                <a:latin typeface="Trebuchet MS"/>
                <a:cs typeface="Trebuchet MS"/>
              </a:rPr>
              <a:t>best </a:t>
            </a:r>
            <a:r>
              <a:rPr sz="900" spc="5" dirty="0">
                <a:solidFill>
                  <a:srgbClr val="7F8084"/>
                </a:solidFill>
                <a:latin typeface="Trebuchet MS"/>
                <a:cs typeface="Trebuchet MS"/>
              </a:rPr>
              <a:t>in </a:t>
            </a:r>
            <a:r>
              <a:rPr sz="900" spc="75" dirty="0">
                <a:solidFill>
                  <a:srgbClr val="7F8084"/>
                </a:solidFill>
                <a:latin typeface="Trebuchet MS"/>
                <a:cs typeface="Trebuchet MS"/>
              </a:rPr>
              <a:t>class </a:t>
            </a:r>
            <a:r>
              <a:rPr sz="900" spc="80" dirty="0">
                <a:solidFill>
                  <a:srgbClr val="7F8084"/>
                </a:solidFill>
                <a:latin typeface="Trebuchet MS"/>
                <a:cs typeface="Trebuchet MS"/>
              </a:rPr>
              <a:t>and </a:t>
            </a:r>
            <a:r>
              <a:rPr sz="900" spc="70" dirty="0">
                <a:solidFill>
                  <a:srgbClr val="7F8084"/>
                </a:solidFill>
                <a:latin typeface="Trebuchet MS"/>
                <a:cs typeface="Trebuchet MS"/>
              </a:rPr>
              <a:t>be </a:t>
            </a:r>
            <a:r>
              <a:rPr sz="900" spc="25" dirty="0">
                <a:solidFill>
                  <a:srgbClr val="7F8084"/>
                </a:solidFill>
                <a:latin typeface="Trebuchet MS"/>
                <a:cs typeface="Trebuchet MS"/>
              </a:rPr>
              <a:t>trailblazers </a:t>
            </a:r>
            <a:r>
              <a:rPr sz="900" dirty="0">
                <a:solidFill>
                  <a:srgbClr val="7F8084"/>
                </a:solidFill>
                <a:latin typeface="Trebuchet MS"/>
                <a:cs typeface="Trebuchet MS"/>
              </a:rPr>
              <a:t>in </a:t>
            </a:r>
            <a:r>
              <a:rPr sz="900" spc="5" dirty="0">
                <a:solidFill>
                  <a:srgbClr val="7F8084"/>
                </a:solidFill>
                <a:latin typeface="Trebuchet MS"/>
                <a:cs typeface="Trebuchet MS"/>
              </a:rPr>
              <a:t> </a:t>
            </a:r>
            <a:r>
              <a:rPr sz="900" spc="70" dirty="0">
                <a:solidFill>
                  <a:srgbClr val="7F8084"/>
                </a:solidFill>
                <a:latin typeface="Trebuchet MS"/>
                <a:cs typeface="Trebuchet MS"/>
              </a:rPr>
              <a:t>what</a:t>
            </a:r>
            <a:r>
              <a:rPr sz="900" spc="-35" dirty="0">
                <a:solidFill>
                  <a:srgbClr val="7F8084"/>
                </a:solidFill>
                <a:latin typeface="Trebuchet MS"/>
                <a:cs typeface="Trebuchet MS"/>
              </a:rPr>
              <a:t> </a:t>
            </a:r>
            <a:r>
              <a:rPr sz="900" spc="65" dirty="0">
                <a:solidFill>
                  <a:srgbClr val="7F8084"/>
                </a:solidFill>
                <a:latin typeface="Trebuchet MS"/>
                <a:cs typeface="Trebuchet MS"/>
              </a:rPr>
              <a:t>we</a:t>
            </a:r>
            <a:r>
              <a:rPr sz="900" spc="-35" dirty="0">
                <a:solidFill>
                  <a:srgbClr val="7F8084"/>
                </a:solidFill>
                <a:latin typeface="Trebuchet MS"/>
                <a:cs typeface="Trebuchet MS"/>
              </a:rPr>
              <a:t> </a:t>
            </a:r>
            <a:r>
              <a:rPr sz="900" spc="15" dirty="0">
                <a:solidFill>
                  <a:srgbClr val="7F8084"/>
                </a:solidFill>
                <a:latin typeface="Trebuchet MS"/>
                <a:cs typeface="Trebuchet MS"/>
              </a:rPr>
              <a:t>do.</a:t>
            </a:r>
            <a:r>
              <a:rPr sz="900" spc="215" dirty="0">
                <a:solidFill>
                  <a:srgbClr val="7F8084"/>
                </a:solidFill>
                <a:latin typeface="Trebuchet MS"/>
                <a:cs typeface="Trebuchet MS"/>
              </a:rPr>
              <a:t> </a:t>
            </a:r>
            <a:r>
              <a:rPr sz="900" spc="90" dirty="0">
                <a:solidFill>
                  <a:srgbClr val="7F8084"/>
                </a:solidFill>
                <a:latin typeface="Trebuchet MS"/>
                <a:cs typeface="Trebuchet MS"/>
              </a:rPr>
              <a:t>As</a:t>
            </a:r>
            <a:r>
              <a:rPr sz="900" spc="-30" dirty="0">
                <a:solidFill>
                  <a:srgbClr val="7F8084"/>
                </a:solidFill>
                <a:latin typeface="Trebuchet MS"/>
                <a:cs typeface="Trebuchet MS"/>
              </a:rPr>
              <a:t> </a:t>
            </a:r>
            <a:r>
              <a:rPr sz="900" spc="15" dirty="0">
                <a:solidFill>
                  <a:srgbClr val="7F8084"/>
                </a:solidFill>
                <a:latin typeface="Trebuchet MS"/>
                <a:cs typeface="Trebuchet MS"/>
              </a:rPr>
              <a:t>well</a:t>
            </a:r>
            <a:r>
              <a:rPr sz="900" spc="-35" dirty="0">
                <a:solidFill>
                  <a:srgbClr val="7F8084"/>
                </a:solidFill>
                <a:latin typeface="Trebuchet MS"/>
                <a:cs typeface="Trebuchet MS"/>
              </a:rPr>
              <a:t> </a:t>
            </a:r>
            <a:r>
              <a:rPr sz="900" spc="110" dirty="0">
                <a:solidFill>
                  <a:srgbClr val="7F8084"/>
                </a:solidFill>
                <a:latin typeface="Trebuchet MS"/>
                <a:cs typeface="Trebuchet MS"/>
              </a:rPr>
              <a:t>as</a:t>
            </a:r>
            <a:r>
              <a:rPr sz="900" spc="-30" dirty="0">
                <a:solidFill>
                  <a:srgbClr val="7F8084"/>
                </a:solidFill>
                <a:latin typeface="Trebuchet MS"/>
                <a:cs typeface="Trebuchet MS"/>
              </a:rPr>
              <a:t> </a:t>
            </a:r>
            <a:r>
              <a:rPr sz="900" spc="40" dirty="0">
                <a:solidFill>
                  <a:srgbClr val="7F8084"/>
                </a:solidFill>
                <a:latin typeface="Trebuchet MS"/>
                <a:cs typeface="Trebuchet MS"/>
              </a:rPr>
              <a:t>our</a:t>
            </a:r>
            <a:r>
              <a:rPr sz="900" spc="-35" dirty="0">
                <a:solidFill>
                  <a:srgbClr val="7F8084"/>
                </a:solidFill>
                <a:latin typeface="Trebuchet MS"/>
                <a:cs typeface="Trebuchet MS"/>
              </a:rPr>
              <a:t> </a:t>
            </a:r>
            <a:r>
              <a:rPr sz="900" spc="75" dirty="0">
                <a:solidFill>
                  <a:srgbClr val="7F8084"/>
                </a:solidFill>
                <a:latin typeface="Trebuchet MS"/>
                <a:cs typeface="Trebuchet MS"/>
              </a:rPr>
              <a:t>own</a:t>
            </a:r>
            <a:r>
              <a:rPr sz="900" spc="-35" dirty="0">
                <a:solidFill>
                  <a:srgbClr val="7F8084"/>
                </a:solidFill>
                <a:latin typeface="Trebuchet MS"/>
                <a:cs typeface="Trebuchet MS"/>
              </a:rPr>
              <a:t> </a:t>
            </a:r>
            <a:r>
              <a:rPr sz="900" spc="25" dirty="0">
                <a:solidFill>
                  <a:srgbClr val="7F8084"/>
                </a:solidFill>
                <a:latin typeface="Trebuchet MS"/>
                <a:cs typeface="Trebuchet MS"/>
              </a:rPr>
              <a:t>metrics,</a:t>
            </a:r>
            <a:r>
              <a:rPr sz="900" spc="-30" dirty="0">
                <a:solidFill>
                  <a:srgbClr val="7F8084"/>
                </a:solidFill>
                <a:latin typeface="Trebuchet MS"/>
                <a:cs typeface="Trebuchet MS"/>
              </a:rPr>
              <a:t> </a:t>
            </a:r>
            <a:r>
              <a:rPr sz="900" spc="45" dirty="0">
                <a:solidFill>
                  <a:srgbClr val="7F8084"/>
                </a:solidFill>
                <a:latin typeface="Trebuchet MS"/>
                <a:cs typeface="Trebuchet MS"/>
              </a:rPr>
              <a:t>evaluations </a:t>
            </a:r>
            <a:r>
              <a:rPr sz="900" spc="-254" dirty="0">
                <a:solidFill>
                  <a:srgbClr val="7F8084"/>
                </a:solidFill>
                <a:latin typeface="Trebuchet MS"/>
                <a:cs typeface="Trebuchet MS"/>
              </a:rPr>
              <a:t> </a:t>
            </a:r>
            <a:r>
              <a:rPr sz="900" spc="80" dirty="0">
                <a:solidFill>
                  <a:srgbClr val="7F8084"/>
                </a:solidFill>
                <a:latin typeface="Trebuchet MS"/>
                <a:cs typeface="Trebuchet MS"/>
              </a:rPr>
              <a:t>and </a:t>
            </a:r>
            <a:r>
              <a:rPr sz="900" spc="45" dirty="0">
                <a:solidFill>
                  <a:srgbClr val="7F8084"/>
                </a:solidFill>
                <a:latin typeface="Trebuchet MS"/>
                <a:cs typeface="Trebuchet MS"/>
              </a:rPr>
              <a:t>measures, </a:t>
            </a:r>
            <a:r>
              <a:rPr sz="900" spc="65" dirty="0">
                <a:solidFill>
                  <a:srgbClr val="7F8084"/>
                </a:solidFill>
                <a:latin typeface="Trebuchet MS"/>
                <a:cs typeface="Trebuchet MS"/>
              </a:rPr>
              <a:t>we </a:t>
            </a:r>
            <a:r>
              <a:rPr sz="900" dirty="0">
                <a:solidFill>
                  <a:srgbClr val="7F8084"/>
                </a:solidFill>
                <a:latin typeface="Trebuchet MS"/>
                <a:cs typeface="Trebuchet MS"/>
              </a:rPr>
              <a:t>will </a:t>
            </a:r>
            <a:r>
              <a:rPr sz="900" spc="65" dirty="0">
                <a:solidFill>
                  <a:srgbClr val="7F8084"/>
                </a:solidFill>
                <a:latin typeface="Trebuchet MS"/>
                <a:cs typeface="Trebuchet MS"/>
              </a:rPr>
              <a:t>use </a:t>
            </a:r>
            <a:r>
              <a:rPr sz="900" spc="45" dirty="0">
                <a:solidFill>
                  <a:srgbClr val="7F8084"/>
                </a:solidFill>
                <a:latin typeface="Trebuchet MS"/>
                <a:cs typeface="Trebuchet MS"/>
              </a:rPr>
              <a:t>Investors </a:t>
            </a:r>
            <a:r>
              <a:rPr sz="900" spc="5" dirty="0">
                <a:solidFill>
                  <a:srgbClr val="7F8084"/>
                </a:solidFill>
                <a:latin typeface="Trebuchet MS"/>
                <a:cs typeface="Trebuchet MS"/>
              </a:rPr>
              <a:t>in </a:t>
            </a:r>
            <a:r>
              <a:rPr sz="900" spc="40" dirty="0">
                <a:solidFill>
                  <a:srgbClr val="7F8084"/>
                </a:solidFill>
                <a:latin typeface="Trebuchet MS"/>
                <a:cs typeface="Trebuchet MS"/>
              </a:rPr>
              <a:t>People </a:t>
            </a:r>
            <a:r>
              <a:rPr sz="900" spc="75" dirty="0">
                <a:solidFill>
                  <a:srgbClr val="7F8084"/>
                </a:solidFill>
                <a:latin typeface="Trebuchet MS"/>
                <a:cs typeface="Trebuchet MS"/>
              </a:rPr>
              <a:t>and </a:t>
            </a:r>
            <a:r>
              <a:rPr sz="900" spc="80" dirty="0">
                <a:solidFill>
                  <a:srgbClr val="7F8084"/>
                </a:solidFill>
                <a:latin typeface="Trebuchet MS"/>
                <a:cs typeface="Trebuchet MS"/>
              </a:rPr>
              <a:t> EFQM </a:t>
            </a:r>
            <a:r>
              <a:rPr sz="900" spc="55" dirty="0">
                <a:solidFill>
                  <a:srgbClr val="7F8084"/>
                </a:solidFill>
                <a:latin typeface="Trebuchet MS"/>
                <a:cs typeface="Trebuchet MS"/>
              </a:rPr>
              <a:t>to </a:t>
            </a:r>
            <a:r>
              <a:rPr sz="900" spc="45" dirty="0">
                <a:solidFill>
                  <a:srgbClr val="7F8084"/>
                </a:solidFill>
                <a:latin typeface="Trebuchet MS"/>
                <a:cs typeface="Trebuchet MS"/>
              </a:rPr>
              <a:t>ensure </a:t>
            </a:r>
            <a:r>
              <a:rPr sz="900" spc="65" dirty="0">
                <a:solidFill>
                  <a:srgbClr val="7F8084"/>
                </a:solidFill>
                <a:latin typeface="Trebuchet MS"/>
                <a:cs typeface="Trebuchet MS"/>
              </a:rPr>
              <a:t>we </a:t>
            </a:r>
            <a:r>
              <a:rPr sz="900" spc="45" dirty="0">
                <a:solidFill>
                  <a:srgbClr val="7F8084"/>
                </a:solidFill>
                <a:latin typeface="Trebuchet MS"/>
                <a:cs typeface="Trebuchet MS"/>
              </a:rPr>
              <a:t>are </a:t>
            </a:r>
            <a:r>
              <a:rPr sz="900" spc="30" dirty="0">
                <a:solidFill>
                  <a:srgbClr val="7F8084"/>
                </a:solidFill>
                <a:latin typeface="Trebuchet MS"/>
                <a:cs typeface="Trebuchet MS"/>
              </a:rPr>
              <a:t>planning, </a:t>
            </a:r>
            <a:r>
              <a:rPr sz="900" spc="20" dirty="0">
                <a:solidFill>
                  <a:srgbClr val="7F8084"/>
                </a:solidFill>
                <a:latin typeface="Trebuchet MS"/>
                <a:cs typeface="Trebuchet MS"/>
              </a:rPr>
              <a:t>delivering </a:t>
            </a:r>
            <a:r>
              <a:rPr sz="900" spc="75" dirty="0">
                <a:solidFill>
                  <a:srgbClr val="7F8084"/>
                </a:solidFill>
                <a:latin typeface="Trebuchet MS"/>
                <a:cs typeface="Trebuchet MS"/>
              </a:rPr>
              <a:t>and </a:t>
            </a:r>
            <a:r>
              <a:rPr sz="900" spc="80" dirty="0">
                <a:solidFill>
                  <a:srgbClr val="7F8084"/>
                </a:solidFill>
                <a:latin typeface="Trebuchet MS"/>
                <a:cs typeface="Trebuchet MS"/>
              </a:rPr>
              <a:t> </a:t>
            </a:r>
            <a:r>
              <a:rPr sz="900" spc="35" dirty="0">
                <a:solidFill>
                  <a:srgbClr val="7F8084"/>
                </a:solidFill>
                <a:latin typeface="Trebuchet MS"/>
                <a:cs typeface="Trebuchet MS"/>
              </a:rPr>
              <a:t>continually</a:t>
            </a:r>
            <a:r>
              <a:rPr sz="900" spc="-35" dirty="0">
                <a:solidFill>
                  <a:srgbClr val="7F8084"/>
                </a:solidFill>
                <a:latin typeface="Trebuchet MS"/>
                <a:cs typeface="Trebuchet MS"/>
              </a:rPr>
              <a:t> </a:t>
            </a:r>
            <a:r>
              <a:rPr sz="900" spc="25" dirty="0">
                <a:solidFill>
                  <a:srgbClr val="7F8084"/>
                </a:solidFill>
                <a:latin typeface="Trebuchet MS"/>
                <a:cs typeface="Trebuchet MS"/>
              </a:rPr>
              <a:t>improving.</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sz="3000" b="1" spc="-170" dirty="0">
                <a:solidFill>
                  <a:srgbClr val="46A9D6"/>
                </a:solidFill>
                <a:latin typeface="Lucida Sans"/>
                <a:cs typeface="Lucida Sans"/>
              </a:rPr>
              <a:t>Futu</a:t>
            </a:r>
            <a:r>
              <a:rPr sz="3000" b="1" spc="-210" dirty="0">
                <a:solidFill>
                  <a:srgbClr val="46A9D6"/>
                </a:solidFill>
                <a:latin typeface="Lucida Sans"/>
                <a:cs typeface="Lucida Sans"/>
              </a:rPr>
              <a:t>r</a:t>
            </a:r>
            <a:r>
              <a:rPr sz="3000" b="1" spc="65" dirty="0">
                <a:solidFill>
                  <a:srgbClr val="46A9D6"/>
                </a:solidFill>
                <a:latin typeface="Lucida Sans"/>
                <a:cs typeface="Lucida Sans"/>
              </a:rPr>
              <a:t>e</a:t>
            </a:r>
            <a:r>
              <a:rPr sz="3000" b="1" spc="-345" dirty="0">
                <a:solidFill>
                  <a:srgbClr val="46A9D6"/>
                </a:solidFill>
                <a:latin typeface="Lucida Sans"/>
                <a:cs typeface="Lucida Sans"/>
              </a:rPr>
              <a:t> </a:t>
            </a:r>
            <a:r>
              <a:rPr sz="3000" b="1" spc="-125" dirty="0">
                <a:solidFill>
                  <a:srgbClr val="46A9D6"/>
                </a:solidFill>
                <a:latin typeface="Lucida Sans"/>
                <a:cs typeface="Lucida Sans"/>
              </a:rPr>
              <a:t>P</a:t>
            </a:r>
            <a:r>
              <a:rPr sz="3000" b="1" spc="-155" dirty="0">
                <a:solidFill>
                  <a:srgbClr val="46A9D6"/>
                </a:solidFill>
                <a:latin typeface="Lucida Sans"/>
                <a:cs typeface="Lucida Sans"/>
              </a:rPr>
              <a:t>l</a:t>
            </a:r>
            <a:r>
              <a:rPr sz="3000" b="1" spc="-130" dirty="0">
                <a:solidFill>
                  <a:srgbClr val="46A9D6"/>
                </a:solidFill>
                <a:latin typeface="Lucida Sans"/>
                <a:cs typeface="Lucida Sans"/>
              </a:rPr>
              <a:t>ans</a:t>
            </a:r>
            <a:endParaRPr sz="3000">
              <a:latin typeface="Lucida Sans"/>
              <a:cs typeface="Lucida Sans"/>
            </a:endParaRPr>
          </a:p>
        </p:txBody>
      </p:sp>
      <p:sp>
        <p:nvSpPr>
          <p:cNvPr id="11" name="object 11"/>
          <p:cNvSpPr txBox="1"/>
          <p:nvPr/>
        </p:nvSpPr>
        <p:spPr>
          <a:xfrm>
            <a:off x="3782100" y="1390779"/>
            <a:ext cx="5563235" cy="711200"/>
          </a:xfrm>
          <a:prstGeom prst="rect">
            <a:avLst/>
          </a:prstGeom>
        </p:spPr>
        <p:txBody>
          <a:bodyPr vert="horz" wrap="square" lIns="0" tIns="12700" rIns="0" bIns="0" rtlCol="0">
            <a:spAutoFit/>
          </a:bodyPr>
          <a:lstStyle/>
          <a:p>
            <a:pPr marL="12700" marR="5080">
              <a:lnSpc>
                <a:spcPct val="100000"/>
              </a:lnSpc>
              <a:spcBef>
                <a:spcPts val="100"/>
              </a:spcBef>
            </a:pPr>
            <a:r>
              <a:rPr sz="1500" spc="20" dirty="0">
                <a:solidFill>
                  <a:srgbClr val="686B6F"/>
                </a:solidFill>
                <a:latin typeface="Trebuchet MS"/>
                <a:cs typeface="Trebuchet MS"/>
              </a:rPr>
              <a:t>W</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45" dirty="0">
                <a:solidFill>
                  <a:srgbClr val="686B6F"/>
                </a:solidFill>
                <a:latin typeface="Trebuchet MS"/>
                <a:cs typeface="Trebuchet MS"/>
              </a:rPr>
              <a:t>nee</a:t>
            </a:r>
            <a:r>
              <a:rPr sz="1500" spc="110" dirty="0">
                <a:solidFill>
                  <a:srgbClr val="686B6F"/>
                </a:solidFill>
                <a:latin typeface="Trebuchet MS"/>
                <a:cs typeface="Trebuchet MS"/>
              </a:rPr>
              <a:t>d</a:t>
            </a:r>
            <a:r>
              <a:rPr sz="1500" spc="-140" dirty="0">
                <a:solidFill>
                  <a:srgbClr val="686B6F"/>
                </a:solidFill>
                <a:latin typeface="Trebuchet MS"/>
                <a:cs typeface="Trebuchet MS"/>
              </a:rPr>
              <a:t> </a:t>
            </a:r>
            <a:r>
              <a:rPr sz="1500" spc="25" dirty="0">
                <a:solidFill>
                  <a:srgbClr val="686B6F"/>
                </a:solidFill>
                <a:latin typeface="Trebuchet MS"/>
                <a:cs typeface="Trebuchet MS"/>
              </a:rPr>
              <a:t>t</a:t>
            </a:r>
            <a:r>
              <a:rPr sz="1500" spc="114" dirty="0">
                <a:solidFill>
                  <a:srgbClr val="686B6F"/>
                </a:solidFill>
                <a:latin typeface="Trebuchet MS"/>
                <a:cs typeface="Trebuchet MS"/>
              </a:rPr>
              <a:t>o</a:t>
            </a:r>
            <a:r>
              <a:rPr sz="1500" spc="-140" dirty="0">
                <a:solidFill>
                  <a:srgbClr val="686B6F"/>
                </a:solidFill>
                <a:latin typeface="Trebuchet MS"/>
                <a:cs typeface="Trebuchet MS"/>
              </a:rPr>
              <a:t> </a:t>
            </a:r>
            <a:r>
              <a:rPr sz="1500" spc="-15" dirty="0">
                <a:solidFill>
                  <a:srgbClr val="686B6F"/>
                </a:solidFill>
                <a:latin typeface="Trebuchet MS"/>
                <a:cs typeface="Trebuchet MS"/>
              </a:rPr>
              <a:t>bui</a:t>
            </a:r>
            <a:r>
              <a:rPr sz="1500" spc="-55" dirty="0">
                <a:solidFill>
                  <a:srgbClr val="686B6F"/>
                </a:solidFill>
                <a:latin typeface="Trebuchet MS"/>
                <a:cs typeface="Trebuchet MS"/>
              </a:rPr>
              <a:t>l</a:t>
            </a:r>
            <a:r>
              <a:rPr sz="1500" spc="145" dirty="0">
                <a:solidFill>
                  <a:srgbClr val="686B6F"/>
                </a:solidFill>
                <a:latin typeface="Trebuchet MS"/>
                <a:cs typeface="Trebuchet MS"/>
              </a:rPr>
              <a:t>d</a:t>
            </a:r>
            <a:r>
              <a:rPr sz="1500" spc="-140" dirty="0">
                <a:solidFill>
                  <a:srgbClr val="686B6F"/>
                </a:solidFill>
                <a:latin typeface="Trebuchet MS"/>
                <a:cs typeface="Trebuchet MS"/>
              </a:rPr>
              <a:t> </a:t>
            </a:r>
            <a:r>
              <a:rPr sz="1500" spc="70" dirty="0">
                <a:solidFill>
                  <a:srgbClr val="686B6F"/>
                </a:solidFill>
                <a:latin typeface="Trebuchet MS"/>
                <a:cs typeface="Trebuchet MS"/>
              </a:rPr>
              <a:t>o</a:t>
            </a:r>
            <a:r>
              <a:rPr sz="1500" spc="130" dirty="0">
                <a:solidFill>
                  <a:srgbClr val="686B6F"/>
                </a:solidFill>
                <a:latin typeface="Trebuchet MS"/>
                <a:cs typeface="Trebuchet MS"/>
              </a:rPr>
              <a:t>n</a:t>
            </a:r>
            <a:r>
              <a:rPr sz="1500" spc="-140" dirty="0">
                <a:solidFill>
                  <a:srgbClr val="686B6F"/>
                </a:solidFill>
                <a:latin typeface="Trebuchet MS"/>
                <a:cs typeface="Trebuchet MS"/>
              </a:rPr>
              <a:t> </a:t>
            </a:r>
            <a:r>
              <a:rPr sz="1500" spc="30" dirty="0">
                <a:solidFill>
                  <a:srgbClr val="686B6F"/>
                </a:solidFill>
                <a:latin typeface="Trebuchet MS"/>
                <a:cs typeface="Trebuchet MS"/>
              </a:rPr>
              <a:t>ou</a:t>
            </a:r>
            <a:r>
              <a:rPr sz="1500" spc="65" dirty="0">
                <a:solidFill>
                  <a:srgbClr val="686B6F"/>
                </a:solidFill>
                <a:latin typeface="Trebuchet MS"/>
                <a:cs typeface="Trebuchet MS"/>
              </a:rPr>
              <a:t>r</a:t>
            </a:r>
            <a:r>
              <a:rPr sz="1500" spc="-140" dirty="0">
                <a:solidFill>
                  <a:srgbClr val="686B6F"/>
                </a:solidFill>
                <a:latin typeface="Trebuchet MS"/>
                <a:cs typeface="Trebuchet MS"/>
              </a:rPr>
              <a:t> </a:t>
            </a:r>
            <a:r>
              <a:rPr sz="1500" spc="35" dirty="0">
                <a:solidFill>
                  <a:srgbClr val="686B6F"/>
                </a:solidFill>
                <a:latin typeface="Trebuchet MS"/>
                <a:cs typeface="Trebuchet MS"/>
              </a:rPr>
              <a:t>p</a:t>
            </a:r>
            <a:r>
              <a:rPr sz="1500" spc="-20" dirty="0">
                <a:solidFill>
                  <a:srgbClr val="686B6F"/>
                </a:solidFill>
                <a:latin typeface="Trebuchet MS"/>
                <a:cs typeface="Trebuchet MS"/>
              </a:rPr>
              <a:t>r</a:t>
            </a:r>
            <a:r>
              <a:rPr sz="1500" spc="85" dirty="0">
                <a:solidFill>
                  <a:srgbClr val="686B6F"/>
                </a:solidFill>
                <a:latin typeface="Trebuchet MS"/>
                <a:cs typeface="Trebuchet MS"/>
              </a:rPr>
              <a:t>og</a:t>
            </a:r>
            <a:r>
              <a:rPr sz="1500" spc="20" dirty="0">
                <a:solidFill>
                  <a:srgbClr val="686B6F"/>
                </a:solidFill>
                <a:latin typeface="Trebuchet MS"/>
                <a:cs typeface="Trebuchet MS"/>
              </a:rPr>
              <a:t>r</a:t>
            </a:r>
            <a:r>
              <a:rPr sz="1500" spc="40" dirty="0">
                <a:solidFill>
                  <a:srgbClr val="686B6F"/>
                </a:solidFill>
                <a:latin typeface="Trebuchet MS"/>
                <a:cs typeface="Trebuchet MS"/>
              </a:rPr>
              <a:t>essi</a:t>
            </a:r>
            <a:r>
              <a:rPr sz="1500" spc="25" dirty="0">
                <a:solidFill>
                  <a:srgbClr val="686B6F"/>
                </a:solidFill>
                <a:latin typeface="Trebuchet MS"/>
                <a:cs typeface="Trebuchet MS"/>
              </a:rPr>
              <a:t>v</a:t>
            </a:r>
            <a:r>
              <a:rPr sz="1500" spc="95" dirty="0">
                <a:solidFill>
                  <a:srgbClr val="686B6F"/>
                </a:solidFill>
                <a:latin typeface="Trebuchet MS"/>
                <a:cs typeface="Trebuchet MS"/>
              </a:rPr>
              <a:t>e</a:t>
            </a:r>
            <a:r>
              <a:rPr sz="1500" spc="-140" dirty="0">
                <a:solidFill>
                  <a:srgbClr val="686B6F"/>
                </a:solidFill>
                <a:latin typeface="Trebuchet MS"/>
                <a:cs typeface="Trebuchet MS"/>
              </a:rPr>
              <a:t> </a:t>
            </a:r>
            <a:r>
              <a:rPr sz="1500" spc="25" dirty="0">
                <a:solidFill>
                  <a:srgbClr val="686B6F"/>
                </a:solidFill>
                <a:latin typeface="Trebuchet MS"/>
                <a:cs typeface="Trebuchet MS"/>
              </a:rPr>
              <a:t>staff-sid</a:t>
            </a:r>
            <a:r>
              <a:rPr sz="1500" spc="114" dirty="0">
                <a:solidFill>
                  <a:srgbClr val="686B6F"/>
                </a:solidFill>
                <a:latin typeface="Trebuchet MS"/>
                <a:cs typeface="Trebuchet MS"/>
              </a:rPr>
              <a:t>e</a:t>
            </a:r>
            <a:r>
              <a:rPr sz="1500" spc="-140" dirty="0">
                <a:solidFill>
                  <a:srgbClr val="686B6F"/>
                </a:solidFill>
                <a:latin typeface="Trebuchet MS"/>
                <a:cs typeface="Trebuchet MS"/>
              </a:rPr>
              <a:t> </a:t>
            </a:r>
            <a:r>
              <a:rPr sz="1500" spc="-80" dirty="0">
                <a:solidFill>
                  <a:srgbClr val="686B6F"/>
                </a:solidFill>
                <a:latin typeface="Trebuchet MS"/>
                <a:cs typeface="Trebuchet MS"/>
              </a:rPr>
              <a:t>r</a:t>
            </a:r>
            <a:r>
              <a:rPr sz="1500" dirty="0">
                <a:solidFill>
                  <a:srgbClr val="686B6F"/>
                </a:solidFill>
                <a:latin typeface="Trebuchet MS"/>
                <a:cs typeface="Trebuchet MS"/>
              </a:rPr>
              <a:t>e</a:t>
            </a:r>
            <a:r>
              <a:rPr sz="1500" spc="-100" dirty="0">
                <a:solidFill>
                  <a:srgbClr val="686B6F"/>
                </a:solidFill>
                <a:latin typeface="Trebuchet MS"/>
                <a:cs typeface="Trebuchet MS"/>
              </a:rPr>
              <a:t>l</a:t>
            </a:r>
            <a:r>
              <a:rPr sz="1500" spc="45" dirty="0">
                <a:solidFill>
                  <a:srgbClr val="686B6F"/>
                </a:solidFill>
                <a:latin typeface="Trebuchet MS"/>
                <a:cs typeface="Trebuchet MS"/>
              </a:rPr>
              <a:t>ationship</a:t>
            </a:r>
            <a:r>
              <a:rPr sz="1500" spc="-10" dirty="0">
                <a:solidFill>
                  <a:srgbClr val="686B6F"/>
                </a:solidFill>
                <a:latin typeface="Trebuchet MS"/>
                <a:cs typeface="Trebuchet MS"/>
              </a:rPr>
              <a:t>s</a:t>
            </a:r>
            <a:r>
              <a:rPr sz="1500" spc="-135" dirty="0">
                <a:solidFill>
                  <a:srgbClr val="686B6F"/>
                </a:solidFill>
                <a:latin typeface="Trebuchet MS"/>
                <a:cs typeface="Trebuchet MS"/>
              </a:rPr>
              <a:t>,  </a:t>
            </a:r>
            <a:r>
              <a:rPr sz="1500" spc="20" dirty="0">
                <a:solidFill>
                  <a:srgbClr val="686B6F"/>
                </a:solidFill>
                <a:latin typeface="Trebuchet MS"/>
                <a:cs typeface="Trebuchet MS"/>
              </a:rPr>
              <a:t>refreshing</a:t>
            </a:r>
            <a:r>
              <a:rPr sz="1500" spc="-140" dirty="0">
                <a:solidFill>
                  <a:srgbClr val="686B6F"/>
                </a:solidFill>
                <a:latin typeface="Trebuchet MS"/>
                <a:cs typeface="Trebuchet MS"/>
              </a:rPr>
              <a:t> </a:t>
            </a:r>
            <a:r>
              <a:rPr sz="1500" spc="45" dirty="0">
                <a:solidFill>
                  <a:srgbClr val="686B6F"/>
                </a:solidFill>
                <a:latin typeface="Trebuchet MS"/>
                <a:cs typeface="Trebuchet MS"/>
              </a:rPr>
              <a:t>our</a:t>
            </a:r>
            <a:r>
              <a:rPr sz="1500" spc="-135" dirty="0">
                <a:solidFill>
                  <a:srgbClr val="686B6F"/>
                </a:solidFill>
                <a:latin typeface="Trebuchet MS"/>
                <a:cs typeface="Trebuchet MS"/>
              </a:rPr>
              <a:t> </a:t>
            </a:r>
            <a:r>
              <a:rPr sz="1500" spc="35" dirty="0">
                <a:solidFill>
                  <a:srgbClr val="686B6F"/>
                </a:solidFill>
                <a:latin typeface="Trebuchet MS"/>
                <a:cs typeface="Trebuchet MS"/>
              </a:rPr>
              <a:t>job</a:t>
            </a:r>
            <a:r>
              <a:rPr sz="1500" spc="-135" dirty="0">
                <a:solidFill>
                  <a:srgbClr val="686B6F"/>
                </a:solidFill>
                <a:latin typeface="Trebuchet MS"/>
                <a:cs typeface="Trebuchet MS"/>
              </a:rPr>
              <a:t> </a:t>
            </a:r>
            <a:r>
              <a:rPr sz="1500" spc="25" dirty="0">
                <a:solidFill>
                  <a:srgbClr val="686B6F"/>
                </a:solidFill>
                <a:latin typeface="Trebuchet MS"/>
                <a:cs typeface="Trebuchet MS"/>
              </a:rPr>
              <a:t>evaluation</a:t>
            </a:r>
            <a:r>
              <a:rPr sz="1500" spc="-135" dirty="0">
                <a:solidFill>
                  <a:srgbClr val="686B6F"/>
                </a:solidFill>
                <a:latin typeface="Trebuchet MS"/>
                <a:cs typeface="Trebuchet MS"/>
              </a:rPr>
              <a:t> </a:t>
            </a:r>
            <a:r>
              <a:rPr sz="1500" spc="90" dirty="0">
                <a:solidFill>
                  <a:srgbClr val="686B6F"/>
                </a:solidFill>
                <a:latin typeface="Trebuchet MS"/>
                <a:cs typeface="Trebuchet MS"/>
              </a:rPr>
              <a:t>scheme</a:t>
            </a:r>
            <a:r>
              <a:rPr sz="1500" spc="-135" dirty="0">
                <a:solidFill>
                  <a:srgbClr val="686B6F"/>
                </a:solidFill>
                <a:latin typeface="Trebuchet MS"/>
                <a:cs typeface="Trebuchet MS"/>
              </a:rPr>
              <a:t> </a:t>
            </a:r>
            <a:r>
              <a:rPr sz="1500" spc="105" dirty="0">
                <a:solidFill>
                  <a:srgbClr val="686B6F"/>
                </a:solidFill>
                <a:latin typeface="Trebuchet MS"/>
                <a:cs typeface="Trebuchet MS"/>
              </a:rPr>
              <a:t>and</a:t>
            </a:r>
            <a:r>
              <a:rPr sz="1500" spc="-140" dirty="0">
                <a:solidFill>
                  <a:srgbClr val="686B6F"/>
                </a:solidFill>
                <a:latin typeface="Trebuchet MS"/>
                <a:cs typeface="Trebuchet MS"/>
              </a:rPr>
              <a:t> </a:t>
            </a:r>
            <a:r>
              <a:rPr sz="1500" spc="60" dirty="0">
                <a:solidFill>
                  <a:srgbClr val="686B6F"/>
                </a:solidFill>
                <a:latin typeface="Trebuchet MS"/>
                <a:cs typeface="Trebuchet MS"/>
              </a:rPr>
              <a:t>making</a:t>
            </a:r>
            <a:r>
              <a:rPr sz="1500" spc="-135" dirty="0">
                <a:solidFill>
                  <a:srgbClr val="686B6F"/>
                </a:solidFill>
                <a:latin typeface="Trebuchet MS"/>
                <a:cs typeface="Trebuchet MS"/>
              </a:rPr>
              <a:t> </a:t>
            </a:r>
            <a:r>
              <a:rPr sz="1500" spc="15" dirty="0">
                <a:solidFill>
                  <a:srgbClr val="686B6F"/>
                </a:solidFill>
                <a:latin typeface="Trebuchet MS"/>
                <a:cs typeface="Trebuchet MS"/>
              </a:rPr>
              <a:t>Blue</a:t>
            </a:r>
            <a:r>
              <a:rPr sz="1500" spc="-135" dirty="0">
                <a:solidFill>
                  <a:srgbClr val="686B6F"/>
                </a:solidFill>
                <a:latin typeface="Trebuchet MS"/>
                <a:cs typeface="Trebuchet MS"/>
              </a:rPr>
              <a:t> </a:t>
            </a:r>
            <a:r>
              <a:rPr sz="1500" spc="5" dirty="0">
                <a:solidFill>
                  <a:srgbClr val="686B6F"/>
                </a:solidFill>
                <a:latin typeface="Trebuchet MS"/>
                <a:cs typeface="Trebuchet MS"/>
              </a:rPr>
              <a:t>Triangle </a:t>
            </a:r>
            <a:r>
              <a:rPr sz="1500" spc="-434" dirty="0">
                <a:solidFill>
                  <a:srgbClr val="686B6F"/>
                </a:solidFill>
                <a:latin typeface="Trebuchet MS"/>
                <a:cs typeface="Trebuchet MS"/>
              </a:rPr>
              <a:t> </a:t>
            </a:r>
            <a:r>
              <a:rPr sz="1500" spc="60" dirty="0">
                <a:solidFill>
                  <a:srgbClr val="686B6F"/>
                </a:solidFill>
                <a:latin typeface="Trebuchet MS"/>
                <a:cs typeface="Trebuchet MS"/>
              </a:rPr>
              <a:t>not</a:t>
            </a:r>
            <a:r>
              <a:rPr sz="1500" spc="-140" dirty="0">
                <a:solidFill>
                  <a:srgbClr val="686B6F"/>
                </a:solidFill>
                <a:latin typeface="Trebuchet MS"/>
                <a:cs typeface="Trebuchet MS"/>
              </a:rPr>
              <a:t> </a:t>
            </a:r>
            <a:r>
              <a:rPr sz="1500" spc="35" dirty="0">
                <a:solidFill>
                  <a:srgbClr val="686B6F"/>
                </a:solidFill>
                <a:latin typeface="Trebuchet MS"/>
                <a:cs typeface="Trebuchet MS"/>
              </a:rPr>
              <a:t>only</a:t>
            </a:r>
            <a:r>
              <a:rPr sz="1500" spc="-140" dirty="0">
                <a:solidFill>
                  <a:srgbClr val="686B6F"/>
                </a:solidFill>
                <a:latin typeface="Trebuchet MS"/>
                <a:cs typeface="Trebuchet MS"/>
              </a:rPr>
              <a:t> </a:t>
            </a:r>
            <a:r>
              <a:rPr sz="1500" spc="114" dirty="0">
                <a:solidFill>
                  <a:srgbClr val="686B6F"/>
                </a:solidFill>
                <a:latin typeface="Trebuchet MS"/>
                <a:cs typeface="Trebuchet MS"/>
              </a:rPr>
              <a:t>an</a:t>
            </a:r>
            <a:r>
              <a:rPr sz="1500" spc="-140" dirty="0">
                <a:solidFill>
                  <a:srgbClr val="686B6F"/>
                </a:solidFill>
                <a:latin typeface="Trebuchet MS"/>
                <a:cs typeface="Trebuchet MS"/>
              </a:rPr>
              <a:t> </a:t>
            </a:r>
            <a:r>
              <a:rPr sz="1500" spc="75" dirty="0">
                <a:solidFill>
                  <a:srgbClr val="686B6F"/>
                </a:solidFill>
                <a:latin typeface="Trebuchet MS"/>
                <a:cs typeface="Trebuchet MS"/>
              </a:rPr>
              <a:t>amazing</a:t>
            </a:r>
            <a:r>
              <a:rPr sz="1500" spc="-140" dirty="0">
                <a:solidFill>
                  <a:srgbClr val="686B6F"/>
                </a:solidFill>
                <a:latin typeface="Trebuchet MS"/>
                <a:cs typeface="Trebuchet MS"/>
              </a:rPr>
              <a:t> </a:t>
            </a:r>
            <a:r>
              <a:rPr sz="1500" spc="60" dirty="0">
                <a:solidFill>
                  <a:srgbClr val="686B6F"/>
                </a:solidFill>
                <a:latin typeface="Trebuchet MS"/>
                <a:cs typeface="Trebuchet MS"/>
              </a:rPr>
              <a:t>place</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work,</a:t>
            </a:r>
            <a:r>
              <a:rPr sz="1500" spc="-140" dirty="0">
                <a:solidFill>
                  <a:srgbClr val="686B6F"/>
                </a:solidFill>
                <a:latin typeface="Trebuchet MS"/>
                <a:cs typeface="Trebuchet MS"/>
              </a:rPr>
              <a:t> </a:t>
            </a:r>
            <a:r>
              <a:rPr sz="1500" spc="55" dirty="0">
                <a:solidFill>
                  <a:srgbClr val="686B6F"/>
                </a:solidFill>
                <a:latin typeface="Trebuchet MS"/>
                <a:cs typeface="Trebuchet MS"/>
              </a:rPr>
              <a:t>but</a:t>
            </a:r>
            <a:r>
              <a:rPr sz="1500" spc="-140" dirty="0">
                <a:solidFill>
                  <a:srgbClr val="686B6F"/>
                </a:solidFill>
                <a:latin typeface="Trebuchet MS"/>
                <a:cs typeface="Trebuchet MS"/>
              </a:rPr>
              <a:t> </a:t>
            </a:r>
            <a:r>
              <a:rPr sz="1500" spc="70" dirty="0">
                <a:solidFill>
                  <a:srgbClr val="686B6F"/>
                </a:solidFill>
                <a:latin typeface="Trebuchet MS"/>
                <a:cs typeface="Trebuchet MS"/>
              </a:rPr>
              <a:t>to</a:t>
            </a:r>
            <a:r>
              <a:rPr sz="1500" spc="-140" dirty="0">
                <a:solidFill>
                  <a:srgbClr val="686B6F"/>
                </a:solidFill>
                <a:latin typeface="Trebuchet MS"/>
                <a:cs typeface="Trebuchet MS"/>
              </a:rPr>
              <a:t> </a:t>
            </a:r>
            <a:r>
              <a:rPr sz="1500" spc="10" dirty="0">
                <a:solidFill>
                  <a:srgbClr val="686B6F"/>
                </a:solidFill>
                <a:latin typeface="Trebuchet MS"/>
                <a:cs typeface="Trebuchet MS"/>
              </a:rPr>
              <a:t>build</a:t>
            </a:r>
            <a:r>
              <a:rPr sz="1500" spc="-140" dirty="0">
                <a:solidFill>
                  <a:srgbClr val="686B6F"/>
                </a:solidFill>
                <a:latin typeface="Trebuchet MS"/>
                <a:cs typeface="Trebuchet MS"/>
              </a:rPr>
              <a:t> </a:t>
            </a:r>
            <a:r>
              <a:rPr sz="1500" spc="190" dirty="0">
                <a:solidFill>
                  <a:srgbClr val="686B6F"/>
                </a:solidFill>
                <a:latin typeface="Trebuchet MS"/>
                <a:cs typeface="Trebuchet MS"/>
              </a:rPr>
              <a:t>a</a:t>
            </a:r>
            <a:r>
              <a:rPr sz="1500" spc="-140" dirty="0">
                <a:solidFill>
                  <a:srgbClr val="686B6F"/>
                </a:solidFill>
                <a:latin typeface="Trebuchet MS"/>
                <a:cs typeface="Trebuchet MS"/>
              </a:rPr>
              <a:t> </a:t>
            </a:r>
            <a:r>
              <a:rPr sz="1500" spc="-15" dirty="0">
                <a:solidFill>
                  <a:srgbClr val="686B6F"/>
                </a:solidFill>
                <a:latin typeface="Trebuchet MS"/>
                <a:cs typeface="Trebuchet MS"/>
              </a:rPr>
              <a:t>career.</a:t>
            </a:r>
            <a:endParaRPr sz="15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2" name="object 12"/>
          <p:cNvSpPr txBox="1"/>
          <p:nvPr/>
        </p:nvSpPr>
        <p:spPr>
          <a:xfrm>
            <a:off x="527751" y="7238673"/>
            <a:ext cx="154940" cy="161290"/>
          </a:xfrm>
          <a:prstGeom prst="rect">
            <a:avLst/>
          </a:prstGeom>
        </p:spPr>
        <p:txBody>
          <a:bodyPr vert="horz" wrap="square" lIns="0" tIns="5715" rIns="0" bIns="0" rtlCol="0">
            <a:spAutoFit/>
          </a:bodyPr>
          <a:lstStyle/>
          <a:p>
            <a:pPr marL="12700">
              <a:lnSpc>
                <a:spcPct val="100000"/>
              </a:lnSpc>
              <a:spcBef>
                <a:spcPts val="45"/>
              </a:spcBef>
            </a:pPr>
            <a:r>
              <a:rPr sz="900" spc="35" dirty="0">
                <a:solidFill>
                  <a:srgbClr val="FFFFFF"/>
                </a:solidFill>
                <a:latin typeface="Trebuchet MS"/>
                <a:cs typeface="Trebuchet MS"/>
              </a:rPr>
              <a:t>06</a:t>
            </a:r>
            <a:endParaRPr sz="900">
              <a:latin typeface="Trebuchet MS"/>
              <a:cs typeface="Trebuchet MS"/>
            </a:endParaRPr>
          </a:p>
        </p:txBody>
      </p:sp>
      <p:sp>
        <p:nvSpPr>
          <p:cNvPr id="10" name="object 10"/>
          <p:cNvSpPr txBox="1">
            <a:spLocks noGrp="1"/>
          </p:cNvSpPr>
          <p:nvPr>
            <p:ph type="title"/>
          </p:nvPr>
        </p:nvSpPr>
        <p:spPr>
          <a:xfrm>
            <a:off x="3782100" y="445253"/>
            <a:ext cx="2995930" cy="482600"/>
          </a:xfrm>
          <a:prstGeom prst="rect">
            <a:avLst/>
          </a:prstGeom>
        </p:spPr>
        <p:txBody>
          <a:bodyPr vert="horz" wrap="square" lIns="0" tIns="12700" rIns="0" bIns="0" rtlCol="0">
            <a:spAutoFit/>
          </a:bodyPr>
          <a:lstStyle/>
          <a:p>
            <a:pPr marL="12700">
              <a:lnSpc>
                <a:spcPct val="100000"/>
              </a:lnSpc>
              <a:spcBef>
                <a:spcPts val="100"/>
              </a:spcBef>
            </a:pPr>
            <a:r>
              <a:rPr sz="3000" b="1" spc="-185" dirty="0">
                <a:solidFill>
                  <a:srgbClr val="46A9D6"/>
                </a:solidFill>
                <a:latin typeface="Lucida Sans"/>
                <a:cs typeface="Lucida Sans"/>
              </a:rPr>
              <a:t>Ou</a:t>
            </a:r>
            <a:r>
              <a:rPr sz="3000" b="1" spc="-60" dirty="0">
                <a:solidFill>
                  <a:srgbClr val="46A9D6"/>
                </a:solidFill>
                <a:latin typeface="Lucida Sans"/>
                <a:cs typeface="Lucida Sans"/>
              </a:rPr>
              <a:t>r</a:t>
            </a:r>
            <a:r>
              <a:rPr sz="3000" b="1" spc="-345" dirty="0">
                <a:solidFill>
                  <a:srgbClr val="46A9D6"/>
                </a:solidFill>
                <a:latin typeface="Lucida Sans"/>
                <a:cs typeface="Lucida Sans"/>
              </a:rPr>
              <a:t> </a:t>
            </a:r>
            <a:r>
              <a:rPr lang="en-GB" sz="3000" b="1" spc="-170" dirty="0">
                <a:solidFill>
                  <a:srgbClr val="46A9D6"/>
                </a:solidFill>
                <a:latin typeface="Lucida Sans"/>
                <a:cs typeface="Lucida Sans"/>
              </a:rPr>
              <a:t>Structure</a:t>
            </a:r>
            <a:endParaRPr sz="3000" dirty="0">
              <a:latin typeface="Lucida Sans"/>
              <a:cs typeface="Lucida Sans"/>
            </a:endParaRPr>
          </a:p>
        </p:txBody>
      </p:sp>
      <p:pic>
        <p:nvPicPr>
          <p:cNvPr id="13" name="Picture 12">
            <a:extLst>
              <a:ext uri="{FF2B5EF4-FFF2-40B4-BE49-F238E27FC236}">
                <a16:creationId xmlns:a16="http://schemas.microsoft.com/office/drawing/2014/main" id="{EFBD1463-8968-4920-AD3D-CCE8AFC3407C}"/>
              </a:ext>
            </a:extLst>
          </p:cNvPr>
          <p:cNvPicPr>
            <a:picLocks noChangeAspect="1"/>
          </p:cNvPicPr>
          <p:nvPr/>
        </p:nvPicPr>
        <p:blipFill>
          <a:blip r:embed="rId4"/>
          <a:stretch>
            <a:fillRect/>
          </a:stretch>
        </p:blipFill>
        <p:spPr>
          <a:xfrm>
            <a:off x="2958704" y="1706020"/>
            <a:ext cx="7870618" cy="4535817"/>
          </a:xfrm>
          <a:prstGeom prst="rect">
            <a:avLst/>
          </a:prstGeom>
        </p:spPr>
      </p:pic>
    </p:spTree>
    <p:extLst>
      <p:ext uri="{BB962C8B-B14F-4D97-AF65-F5344CB8AC3E}">
        <p14:creationId xmlns:p14="http://schemas.microsoft.com/office/powerpoint/2010/main" val="97144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2"/>
            <a:ext cx="10692130" cy="7560309"/>
            <a:chOff x="0" y="12"/>
            <a:chExt cx="10692130" cy="7560309"/>
          </a:xfrm>
        </p:grpSpPr>
        <p:pic>
          <p:nvPicPr>
            <p:cNvPr id="3" name="object 3"/>
            <p:cNvPicPr/>
            <p:nvPr/>
          </p:nvPicPr>
          <p:blipFill>
            <a:blip r:embed="rId2" cstate="print"/>
            <a:stretch>
              <a:fillRect/>
            </a:stretch>
          </p:blipFill>
          <p:spPr>
            <a:xfrm>
              <a:off x="0" y="12"/>
              <a:ext cx="10692003" cy="7559992"/>
            </a:xfrm>
            <a:prstGeom prst="rect">
              <a:avLst/>
            </a:prstGeom>
          </p:spPr>
        </p:pic>
        <p:sp>
          <p:nvSpPr>
            <p:cNvPr id="4" name="object 4"/>
            <p:cNvSpPr/>
            <p:nvPr/>
          </p:nvSpPr>
          <p:spPr>
            <a:xfrm>
              <a:off x="2031687" y="391029"/>
              <a:ext cx="6635115" cy="6781800"/>
            </a:xfrm>
            <a:custGeom>
              <a:avLst/>
              <a:gdLst/>
              <a:ahLst/>
              <a:cxnLst/>
              <a:rect l="l" t="t" r="r" b="b"/>
              <a:pathLst>
                <a:path w="6635115" h="6781800">
                  <a:moveTo>
                    <a:pt x="1730775" y="25400"/>
                  </a:moveTo>
                  <a:lnTo>
                    <a:pt x="1228303" y="25400"/>
                  </a:lnTo>
                  <a:lnTo>
                    <a:pt x="1055466" y="76200"/>
                  </a:lnTo>
                  <a:lnTo>
                    <a:pt x="1013296" y="101600"/>
                  </a:lnTo>
                  <a:lnTo>
                    <a:pt x="971575" y="114300"/>
                  </a:lnTo>
                  <a:lnTo>
                    <a:pt x="930319" y="139700"/>
                  </a:lnTo>
                  <a:lnTo>
                    <a:pt x="849266" y="190500"/>
                  </a:lnTo>
                  <a:lnTo>
                    <a:pt x="770266" y="241300"/>
                  </a:lnTo>
                  <a:lnTo>
                    <a:pt x="731578" y="279400"/>
                  </a:lnTo>
                  <a:lnTo>
                    <a:pt x="693451" y="304800"/>
                  </a:lnTo>
                  <a:lnTo>
                    <a:pt x="655903" y="342900"/>
                  </a:lnTo>
                  <a:lnTo>
                    <a:pt x="618950" y="381000"/>
                  </a:lnTo>
                  <a:lnTo>
                    <a:pt x="582608" y="406400"/>
                  </a:lnTo>
                  <a:lnTo>
                    <a:pt x="547823" y="444500"/>
                  </a:lnTo>
                  <a:lnTo>
                    <a:pt x="514216" y="482600"/>
                  </a:lnTo>
                  <a:lnTo>
                    <a:pt x="481776" y="520700"/>
                  </a:lnTo>
                  <a:lnTo>
                    <a:pt x="450495" y="571500"/>
                  </a:lnTo>
                  <a:lnTo>
                    <a:pt x="420360" y="609600"/>
                  </a:lnTo>
                  <a:lnTo>
                    <a:pt x="391364" y="647700"/>
                  </a:lnTo>
                  <a:lnTo>
                    <a:pt x="363494" y="685800"/>
                  </a:lnTo>
                  <a:lnTo>
                    <a:pt x="336741" y="723900"/>
                  </a:lnTo>
                  <a:lnTo>
                    <a:pt x="311095" y="774700"/>
                  </a:lnTo>
                  <a:lnTo>
                    <a:pt x="286546" y="812800"/>
                  </a:lnTo>
                  <a:lnTo>
                    <a:pt x="263083" y="850900"/>
                  </a:lnTo>
                  <a:lnTo>
                    <a:pt x="240697" y="901700"/>
                  </a:lnTo>
                  <a:lnTo>
                    <a:pt x="219376" y="939800"/>
                  </a:lnTo>
                  <a:lnTo>
                    <a:pt x="199112" y="990600"/>
                  </a:lnTo>
                  <a:lnTo>
                    <a:pt x="179893" y="1028700"/>
                  </a:lnTo>
                  <a:lnTo>
                    <a:pt x="161710" y="1079500"/>
                  </a:lnTo>
                  <a:lnTo>
                    <a:pt x="144553" y="1117600"/>
                  </a:lnTo>
                  <a:lnTo>
                    <a:pt x="128410" y="1168400"/>
                  </a:lnTo>
                  <a:lnTo>
                    <a:pt x="113273" y="1206500"/>
                  </a:lnTo>
                  <a:lnTo>
                    <a:pt x="99131" y="1257300"/>
                  </a:lnTo>
                  <a:lnTo>
                    <a:pt x="85973" y="1308100"/>
                  </a:lnTo>
                  <a:lnTo>
                    <a:pt x="73790" y="1358900"/>
                  </a:lnTo>
                  <a:lnTo>
                    <a:pt x="62571" y="1397000"/>
                  </a:lnTo>
                  <a:lnTo>
                    <a:pt x="52307" y="1447800"/>
                  </a:lnTo>
                  <a:lnTo>
                    <a:pt x="42987" y="1498600"/>
                  </a:lnTo>
                  <a:lnTo>
                    <a:pt x="34600" y="1549400"/>
                  </a:lnTo>
                  <a:lnTo>
                    <a:pt x="27138" y="1600200"/>
                  </a:lnTo>
                  <a:lnTo>
                    <a:pt x="20589" y="1638300"/>
                  </a:lnTo>
                  <a:lnTo>
                    <a:pt x="14943" y="1689100"/>
                  </a:lnTo>
                  <a:lnTo>
                    <a:pt x="10190" y="1739900"/>
                  </a:lnTo>
                  <a:lnTo>
                    <a:pt x="6321" y="1790700"/>
                  </a:lnTo>
                  <a:lnTo>
                    <a:pt x="3321" y="1841500"/>
                  </a:lnTo>
                  <a:lnTo>
                    <a:pt x="1279" y="1892300"/>
                  </a:lnTo>
                  <a:lnTo>
                    <a:pt x="179" y="1943100"/>
                  </a:lnTo>
                  <a:lnTo>
                    <a:pt x="0" y="1993900"/>
                  </a:lnTo>
                  <a:lnTo>
                    <a:pt x="723" y="2044700"/>
                  </a:lnTo>
                  <a:lnTo>
                    <a:pt x="2331" y="2095500"/>
                  </a:lnTo>
                  <a:lnTo>
                    <a:pt x="4805" y="2146300"/>
                  </a:lnTo>
                  <a:lnTo>
                    <a:pt x="8126" y="2197100"/>
                  </a:lnTo>
                  <a:lnTo>
                    <a:pt x="12275" y="2247900"/>
                  </a:lnTo>
                  <a:lnTo>
                    <a:pt x="17234" y="2298700"/>
                  </a:lnTo>
                  <a:lnTo>
                    <a:pt x="22983" y="2349500"/>
                  </a:lnTo>
                  <a:lnTo>
                    <a:pt x="29505" y="2400300"/>
                  </a:lnTo>
                  <a:lnTo>
                    <a:pt x="36781" y="2451100"/>
                  </a:lnTo>
                  <a:lnTo>
                    <a:pt x="44792" y="2489200"/>
                  </a:lnTo>
                  <a:lnTo>
                    <a:pt x="53519" y="2540000"/>
                  </a:lnTo>
                  <a:lnTo>
                    <a:pt x="62945" y="2590800"/>
                  </a:lnTo>
                  <a:lnTo>
                    <a:pt x="73049" y="2641600"/>
                  </a:lnTo>
                  <a:lnTo>
                    <a:pt x="83813" y="2692400"/>
                  </a:lnTo>
                  <a:lnTo>
                    <a:pt x="95220" y="2743200"/>
                  </a:lnTo>
                  <a:lnTo>
                    <a:pt x="107249" y="2781300"/>
                  </a:lnTo>
                  <a:lnTo>
                    <a:pt x="119883" y="2832100"/>
                  </a:lnTo>
                  <a:lnTo>
                    <a:pt x="133103" y="2882900"/>
                  </a:lnTo>
                  <a:lnTo>
                    <a:pt x="146890" y="2933700"/>
                  </a:lnTo>
                  <a:lnTo>
                    <a:pt x="161226" y="2971800"/>
                  </a:lnTo>
                  <a:lnTo>
                    <a:pt x="176091" y="3022600"/>
                  </a:lnTo>
                  <a:lnTo>
                    <a:pt x="191468" y="3073400"/>
                  </a:lnTo>
                  <a:lnTo>
                    <a:pt x="207337" y="3124200"/>
                  </a:lnTo>
                  <a:lnTo>
                    <a:pt x="223680" y="3162300"/>
                  </a:lnTo>
                  <a:lnTo>
                    <a:pt x="240478" y="3213100"/>
                  </a:lnTo>
                  <a:lnTo>
                    <a:pt x="257713" y="3263900"/>
                  </a:lnTo>
                  <a:lnTo>
                    <a:pt x="275366" y="3302000"/>
                  </a:lnTo>
                  <a:lnTo>
                    <a:pt x="293418" y="3352800"/>
                  </a:lnTo>
                  <a:lnTo>
                    <a:pt x="311851" y="3403600"/>
                  </a:lnTo>
                  <a:lnTo>
                    <a:pt x="330645" y="3441700"/>
                  </a:lnTo>
                  <a:lnTo>
                    <a:pt x="349784" y="3492500"/>
                  </a:lnTo>
                  <a:lnTo>
                    <a:pt x="369246" y="3543300"/>
                  </a:lnTo>
                  <a:lnTo>
                    <a:pt x="389015" y="3581400"/>
                  </a:lnTo>
                  <a:lnTo>
                    <a:pt x="409071" y="3632200"/>
                  </a:lnTo>
                  <a:lnTo>
                    <a:pt x="429396" y="3683000"/>
                  </a:lnTo>
                  <a:lnTo>
                    <a:pt x="450509" y="3721100"/>
                  </a:lnTo>
                  <a:lnTo>
                    <a:pt x="472027" y="3771900"/>
                  </a:lnTo>
                  <a:lnTo>
                    <a:pt x="493943" y="3822700"/>
                  </a:lnTo>
                  <a:lnTo>
                    <a:pt x="516254" y="3860800"/>
                  </a:lnTo>
                  <a:lnTo>
                    <a:pt x="538955" y="3911600"/>
                  </a:lnTo>
                  <a:lnTo>
                    <a:pt x="562041" y="3949700"/>
                  </a:lnTo>
                  <a:lnTo>
                    <a:pt x="585509" y="4000500"/>
                  </a:lnTo>
                  <a:lnTo>
                    <a:pt x="609352" y="4051300"/>
                  </a:lnTo>
                  <a:lnTo>
                    <a:pt x="633568" y="4089400"/>
                  </a:lnTo>
                  <a:lnTo>
                    <a:pt x="658151" y="4140200"/>
                  </a:lnTo>
                  <a:lnTo>
                    <a:pt x="683096" y="4178300"/>
                  </a:lnTo>
                  <a:lnTo>
                    <a:pt x="708400" y="4229100"/>
                  </a:lnTo>
                  <a:lnTo>
                    <a:pt x="734057" y="4267200"/>
                  </a:lnTo>
                  <a:lnTo>
                    <a:pt x="760063" y="4305300"/>
                  </a:lnTo>
                  <a:lnTo>
                    <a:pt x="786414" y="4356100"/>
                  </a:lnTo>
                  <a:lnTo>
                    <a:pt x="813105" y="4394200"/>
                  </a:lnTo>
                  <a:lnTo>
                    <a:pt x="840132" y="4445000"/>
                  </a:lnTo>
                  <a:lnTo>
                    <a:pt x="867489" y="4483100"/>
                  </a:lnTo>
                  <a:lnTo>
                    <a:pt x="895173" y="4521200"/>
                  </a:lnTo>
                  <a:lnTo>
                    <a:pt x="923178" y="4572000"/>
                  </a:lnTo>
                  <a:lnTo>
                    <a:pt x="951501" y="4610100"/>
                  </a:lnTo>
                  <a:lnTo>
                    <a:pt x="980137" y="4648200"/>
                  </a:lnTo>
                  <a:lnTo>
                    <a:pt x="1009081" y="4686300"/>
                  </a:lnTo>
                  <a:lnTo>
                    <a:pt x="1038328" y="4737100"/>
                  </a:lnTo>
                  <a:lnTo>
                    <a:pt x="1067875" y="4775200"/>
                  </a:lnTo>
                  <a:lnTo>
                    <a:pt x="1097716" y="4813300"/>
                  </a:lnTo>
                  <a:lnTo>
                    <a:pt x="1127848" y="4851400"/>
                  </a:lnTo>
                  <a:lnTo>
                    <a:pt x="1158265" y="4889500"/>
                  </a:lnTo>
                  <a:lnTo>
                    <a:pt x="1188962" y="4940300"/>
                  </a:lnTo>
                  <a:lnTo>
                    <a:pt x="1219937" y="4978400"/>
                  </a:lnTo>
                  <a:lnTo>
                    <a:pt x="1251183" y="5016500"/>
                  </a:lnTo>
                  <a:lnTo>
                    <a:pt x="1282696" y="5054600"/>
                  </a:lnTo>
                  <a:lnTo>
                    <a:pt x="1346507" y="5130800"/>
                  </a:lnTo>
                  <a:lnTo>
                    <a:pt x="1411333" y="5207000"/>
                  </a:lnTo>
                  <a:lnTo>
                    <a:pt x="1477137" y="5283200"/>
                  </a:lnTo>
                  <a:lnTo>
                    <a:pt x="1543883" y="5359400"/>
                  </a:lnTo>
                  <a:lnTo>
                    <a:pt x="1611535" y="5435600"/>
                  </a:lnTo>
                  <a:lnTo>
                    <a:pt x="1680056" y="5511800"/>
                  </a:lnTo>
                  <a:lnTo>
                    <a:pt x="1784389" y="5626100"/>
                  </a:lnTo>
                  <a:lnTo>
                    <a:pt x="1890474" y="5740400"/>
                  </a:lnTo>
                  <a:lnTo>
                    <a:pt x="1926204" y="5765800"/>
                  </a:lnTo>
                  <a:lnTo>
                    <a:pt x="1998189" y="5842000"/>
                  </a:lnTo>
                  <a:lnTo>
                    <a:pt x="2107617" y="5956300"/>
                  </a:lnTo>
                  <a:lnTo>
                    <a:pt x="2144389" y="5981700"/>
                  </a:lnTo>
                  <a:lnTo>
                    <a:pt x="2293124" y="6134100"/>
                  </a:lnTo>
                  <a:lnTo>
                    <a:pt x="2330750" y="6159500"/>
                  </a:lnTo>
                  <a:lnTo>
                    <a:pt x="2406573" y="6235700"/>
                  </a:lnTo>
                  <a:lnTo>
                    <a:pt x="2444783" y="6261100"/>
                  </a:lnTo>
                  <a:lnTo>
                    <a:pt x="2521830" y="6337300"/>
                  </a:lnTo>
                  <a:lnTo>
                    <a:pt x="2560680" y="6362700"/>
                  </a:lnTo>
                  <a:lnTo>
                    <a:pt x="2639061" y="6438900"/>
                  </a:lnTo>
                  <a:lnTo>
                    <a:pt x="2678604" y="6464300"/>
                  </a:lnTo>
                  <a:lnTo>
                    <a:pt x="2718391" y="6502400"/>
                  </a:lnTo>
                  <a:lnTo>
                    <a:pt x="2758428" y="6527800"/>
                  </a:lnTo>
                  <a:lnTo>
                    <a:pt x="2798720" y="6565900"/>
                  </a:lnTo>
                  <a:lnTo>
                    <a:pt x="2838175" y="6591300"/>
                  </a:lnTo>
                  <a:lnTo>
                    <a:pt x="2878413" y="6616700"/>
                  </a:lnTo>
                  <a:lnTo>
                    <a:pt x="2919411" y="6642100"/>
                  </a:lnTo>
                  <a:lnTo>
                    <a:pt x="2961150" y="6667500"/>
                  </a:lnTo>
                  <a:lnTo>
                    <a:pt x="3003608" y="6692900"/>
                  </a:lnTo>
                  <a:lnTo>
                    <a:pt x="3046764" y="6705600"/>
                  </a:lnTo>
                  <a:lnTo>
                    <a:pt x="3090596" y="6731000"/>
                  </a:lnTo>
                  <a:lnTo>
                    <a:pt x="3225939" y="6769100"/>
                  </a:lnTo>
                  <a:lnTo>
                    <a:pt x="3272264" y="6769100"/>
                  </a:lnTo>
                  <a:lnTo>
                    <a:pt x="3319161" y="6781800"/>
                  </a:lnTo>
                  <a:lnTo>
                    <a:pt x="3561454" y="6781800"/>
                  </a:lnTo>
                  <a:lnTo>
                    <a:pt x="3758317" y="6731000"/>
                  </a:lnTo>
                  <a:lnTo>
                    <a:pt x="3851155" y="6705600"/>
                  </a:lnTo>
                  <a:lnTo>
                    <a:pt x="3896147" y="6680200"/>
                  </a:lnTo>
                  <a:lnTo>
                    <a:pt x="3940196" y="6654800"/>
                  </a:lnTo>
                  <a:lnTo>
                    <a:pt x="3983311" y="6642100"/>
                  </a:lnTo>
                  <a:lnTo>
                    <a:pt x="4025499" y="6616700"/>
                  </a:lnTo>
                  <a:lnTo>
                    <a:pt x="4066767" y="6591300"/>
                  </a:lnTo>
                  <a:lnTo>
                    <a:pt x="4107123" y="6565900"/>
                  </a:lnTo>
                  <a:lnTo>
                    <a:pt x="4146574" y="6527800"/>
                  </a:lnTo>
                  <a:lnTo>
                    <a:pt x="4185128" y="6502400"/>
                  </a:lnTo>
                  <a:lnTo>
                    <a:pt x="4222791" y="6464300"/>
                  </a:lnTo>
                  <a:lnTo>
                    <a:pt x="4259573" y="6438900"/>
                  </a:lnTo>
                  <a:lnTo>
                    <a:pt x="3419158" y="6438900"/>
                  </a:lnTo>
                  <a:lnTo>
                    <a:pt x="3316804" y="6413500"/>
                  </a:lnTo>
                  <a:lnTo>
                    <a:pt x="3174473" y="6375400"/>
                  </a:lnTo>
                  <a:lnTo>
                    <a:pt x="3127689" y="6350000"/>
                  </a:lnTo>
                  <a:lnTo>
                    <a:pt x="3081930" y="6324600"/>
                  </a:lnTo>
                  <a:lnTo>
                    <a:pt x="3037614" y="6311900"/>
                  </a:lnTo>
                  <a:lnTo>
                    <a:pt x="2995157" y="6286500"/>
                  </a:lnTo>
                  <a:lnTo>
                    <a:pt x="2954977" y="6248400"/>
                  </a:lnTo>
                  <a:lnTo>
                    <a:pt x="2917491" y="6223000"/>
                  </a:lnTo>
                  <a:lnTo>
                    <a:pt x="2879632" y="6184900"/>
                  </a:lnTo>
                  <a:lnTo>
                    <a:pt x="2841883" y="6159500"/>
                  </a:lnTo>
                  <a:lnTo>
                    <a:pt x="2766725" y="6083300"/>
                  </a:lnTo>
                  <a:lnTo>
                    <a:pt x="2729325" y="6057900"/>
                  </a:lnTo>
                  <a:lnTo>
                    <a:pt x="2654903" y="5981700"/>
                  </a:lnTo>
                  <a:lnTo>
                    <a:pt x="2617888" y="5956300"/>
                  </a:lnTo>
                  <a:lnTo>
                    <a:pt x="2544272" y="5880100"/>
                  </a:lnTo>
                  <a:lnTo>
                    <a:pt x="2507679" y="5854700"/>
                  </a:lnTo>
                  <a:lnTo>
                    <a:pt x="2434940" y="5778500"/>
                  </a:lnTo>
                  <a:lnTo>
                    <a:pt x="2398803" y="5753100"/>
                  </a:lnTo>
                  <a:lnTo>
                    <a:pt x="2291369" y="5638800"/>
                  </a:lnTo>
                  <a:lnTo>
                    <a:pt x="2255896" y="5613400"/>
                  </a:lnTo>
                  <a:lnTo>
                    <a:pt x="2150548" y="5499100"/>
                  </a:lnTo>
                  <a:lnTo>
                    <a:pt x="2115803" y="5461000"/>
                  </a:lnTo>
                  <a:lnTo>
                    <a:pt x="2081249" y="5435600"/>
                  </a:lnTo>
                  <a:lnTo>
                    <a:pt x="1978777" y="5321300"/>
                  </a:lnTo>
                  <a:lnTo>
                    <a:pt x="1911494" y="5245100"/>
                  </a:lnTo>
                  <a:lnTo>
                    <a:pt x="1845073" y="5168900"/>
                  </a:lnTo>
                  <a:lnTo>
                    <a:pt x="1812195" y="5130800"/>
                  </a:lnTo>
                  <a:lnTo>
                    <a:pt x="1779545" y="5105400"/>
                  </a:lnTo>
                  <a:lnTo>
                    <a:pt x="1714941" y="5029200"/>
                  </a:lnTo>
                  <a:lnTo>
                    <a:pt x="1651295" y="4953000"/>
                  </a:lnTo>
                  <a:lnTo>
                    <a:pt x="1588637" y="4876800"/>
                  </a:lnTo>
                  <a:lnTo>
                    <a:pt x="1557688" y="4838700"/>
                  </a:lnTo>
                  <a:lnTo>
                    <a:pt x="1526999" y="4787900"/>
                  </a:lnTo>
                  <a:lnTo>
                    <a:pt x="1496572" y="4749800"/>
                  </a:lnTo>
                  <a:lnTo>
                    <a:pt x="1466412" y="4711700"/>
                  </a:lnTo>
                  <a:lnTo>
                    <a:pt x="1436523" y="4673600"/>
                  </a:lnTo>
                  <a:lnTo>
                    <a:pt x="1406909" y="4635500"/>
                  </a:lnTo>
                  <a:lnTo>
                    <a:pt x="1377573" y="4597400"/>
                  </a:lnTo>
                  <a:lnTo>
                    <a:pt x="1348520" y="4559300"/>
                  </a:lnTo>
                  <a:lnTo>
                    <a:pt x="1319754" y="4521200"/>
                  </a:lnTo>
                  <a:lnTo>
                    <a:pt x="1291278" y="4470400"/>
                  </a:lnTo>
                  <a:lnTo>
                    <a:pt x="1263097" y="4432300"/>
                  </a:lnTo>
                  <a:lnTo>
                    <a:pt x="1235214" y="4394200"/>
                  </a:lnTo>
                  <a:lnTo>
                    <a:pt x="1207634" y="4356100"/>
                  </a:lnTo>
                  <a:lnTo>
                    <a:pt x="1180360" y="4318000"/>
                  </a:lnTo>
                  <a:lnTo>
                    <a:pt x="1153396" y="4267200"/>
                  </a:lnTo>
                  <a:lnTo>
                    <a:pt x="1126747" y="4229100"/>
                  </a:lnTo>
                  <a:lnTo>
                    <a:pt x="1100415" y="4191000"/>
                  </a:lnTo>
                  <a:lnTo>
                    <a:pt x="1074407" y="4140200"/>
                  </a:lnTo>
                  <a:lnTo>
                    <a:pt x="1048724" y="4102100"/>
                  </a:lnTo>
                  <a:lnTo>
                    <a:pt x="1023371" y="4064000"/>
                  </a:lnTo>
                  <a:lnTo>
                    <a:pt x="998352" y="4013200"/>
                  </a:lnTo>
                  <a:lnTo>
                    <a:pt x="973672" y="3975100"/>
                  </a:lnTo>
                  <a:lnTo>
                    <a:pt x="949333" y="3924300"/>
                  </a:lnTo>
                  <a:lnTo>
                    <a:pt x="925340" y="3886200"/>
                  </a:lnTo>
                  <a:lnTo>
                    <a:pt x="901697" y="3835400"/>
                  </a:lnTo>
                  <a:lnTo>
                    <a:pt x="878408" y="3797300"/>
                  </a:lnTo>
                  <a:lnTo>
                    <a:pt x="855477" y="3746500"/>
                  </a:lnTo>
                  <a:lnTo>
                    <a:pt x="832907" y="3708400"/>
                  </a:lnTo>
                  <a:lnTo>
                    <a:pt x="810703" y="3657600"/>
                  </a:lnTo>
                  <a:lnTo>
                    <a:pt x="788869" y="3619500"/>
                  </a:lnTo>
                  <a:lnTo>
                    <a:pt x="767408" y="3568700"/>
                  </a:lnTo>
                  <a:lnTo>
                    <a:pt x="746325" y="3517900"/>
                  </a:lnTo>
                  <a:lnTo>
                    <a:pt x="725624" y="3479800"/>
                  </a:lnTo>
                  <a:lnTo>
                    <a:pt x="705308" y="3429000"/>
                  </a:lnTo>
                  <a:lnTo>
                    <a:pt x="685381" y="3378200"/>
                  </a:lnTo>
                  <a:lnTo>
                    <a:pt x="665847" y="3340100"/>
                  </a:lnTo>
                  <a:lnTo>
                    <a:pt x="646711" y="3289300"/>
                  </a:lnTo>
                  <a:lnTo>
                    <a:pt x="627976" y="3238500"/>
                  </a:lnTo>
                  <a:lnTo>
                    <a:pt x="609647" y="3187700"/>
                  </a:lnTo>
                  <a:lnTo>
                    <a:pt x="591852" y="3149600"/>
                  </a:lnTo>
                  <a:lnTo>
                    <a:pt x="574379" y="3098800"/>
                  </a:lnTo>
                  <a:lnTo>
                    <a:pt x="557265" y="3048000"/>
                  </a:lnTo>
                  <a:lnTo>
                    <a:pt x="540547" y="2997200"/>
                  </a:lnTo>
                  <a:lnTo>
                    <a:pt x="524263" y="2946400"/>
                  </a:lnTo>
                  <a:lnTo>
                    <a:pt x="508449" y="2908300"/>
                  </a:lnTo>
                  <a:lnTo>
                    <a:pt x="493144" y="2857500"/>
                  </a:lnTo>
                  <a:lnTo>
                    <a:pt x="478383" y="2806700"/>
                  </a:lnTo>
                  <a:lnTo>
                    <a:pt x="464205" y="2755900"/>
                  </a:lnTo>
                  <a:lnTo>
                    <a:pt x="450647" y="2705100"/>
                  </a:lnTo>
                  <a:lnTo>
                    <a:pt x="437745" y="2654300"/>
                  </a:lnTo>
                  <a:lnTo>
                    <a:pt x="425537" y="2603500"/>
                  </a:lnTo>
                  <a:lnTo>
                    <a:pt x="414060" y="2565400"/>
                  </a:lnTo>
                  <a:lnTo>
                    <a:pt x="403352" y="2514600"/>
                  </a:lnTo>
                  <a:lnTo>
                    <a:pt x="393449" y="2463800"/>
                  </a:lnTo>
                  <a:lnTo>
                    <a:pt x="384389" y="2413000"/>
                  </a:lnTo>
                  <a:lnTo>
                    <a:pt x="376208" y="2362200"/>
                  </a:lnTo>
                  <a:lnTo>
                    <a:pt x="368945" y="2311400"/>
                  </a:lnTo>
                  <a:lnTo>
                    <a:pt x="362636" y="2260600"/>
                  </a:lnTo>
                  <a:lnTo>
                    <a:pt x="357319" y="2209800"/>
                  </a:lnTo>
                  <a:lnTo>
                    <a:pt x="353030" y="2159000"/>
                  </a:lnTo>
                  <a:lnTo>
                    <a:pt x="349807" y="2108200"/>
                  </a:lnTo>
                  <a:lnTo>
                    <a:pt x="347687" y="2057400"/>
                  </a:lnTo>
                  <a:lnTo>
                    <a:pt x="346708" y="2006600"/>
                  </a:lnTo>
                  <a:lnTo>
                    <a:pt x="346906" y="1955800"/>
                  </a:lnTo>
                  <a:lnTo>
                    <a:pt x="348319" y="1905000"/>
                  </a:lnTo>
                  <a:lnTo>
                    <a:pt x="350854" y="1854200"/>
                  </a:lnTo>
                  <a:lnTo>
                    <a:pt x="354407" y="1803400"/>
                  </a:lnTo>
                  <a:lnTo>
                    <a:pt x="358996" y="1752600"/>
                  </a:lnTo>
                  <a:lnTo>
                    <a:pt x="364639" y="1701800"/>
                  </a:lnTo>
                  <a:lnTo>
                    <a:pt x="371355" y="1651000"/>
                  </a:lnTo>
                  <a:lnTo>
                    <a:pt x="379160" y="1600200"/>
                  </a:lnTo>
                  <a:lnTo>
                    <a:pt x="388073" y="1549400"/>
                  </a:lnTo>
                  <a:lnTo>
                    <a:pt x="398112" y="1498600"/>
                  </a:lnTo>
                  <a:lnTo>
                    <a:pt x="409294" y="1447800"/>
                  </a:lnTo>
                  <a:lnTo>
                    <a:pt x="421638" y="1409700"/>
                  </a:lnTo>
                  <a:lnTo>
                    <a:pt x="435161" y="1358900"/>
                  </a:lnTo>
                  <a:lnTo>
                    <a:pt x="449882" y="1308100"/>
                  </a:lnTo>
                  <a:lnTo>
                    <a:pt x="465818" y="1270000"/>
                  </a:lnTo>
                  <a:lnTo>
                    <a:pt x="482986" y="1219200"/>
                  </a:lnTo>
                  <a:lnTo>
                    <a:pt x="501406" y="1168400"/>
                  </a:lnTo>
                  <a:lnTo>
                    <a:pt x="521095" y="1130300"/>
                  </a:lnTo>
                  <a:lnTo>
                    <a:pt x="542070" y="1079500"/>
                  </a:lnTo>
                  <a:lnTo>
                    <a:pt x="564351" y="1041400"/>
                  </a:lnTo>
                  <a:lnTo>
                    <a:pt x="587953" y="990600"/>
                  </a:lnTo>
                  <a:lnTo>
                    <a:pt x="612896" y="952500"/>
                  </a:lnTo>
                  <a:lnTo>
                    <a:pt x="639198" y="914400"/>
                  </a:lnTo>
                  <a:lnTo>
                    <a:pt x="666876" y="863600"/>
                  </a:lnTo>
                  <a:lnTo>
                    <a:pt x="695948" y="825500"/>
                  </a:lnTo>
                  <a:lnTo>
                    <a:pt x="726432" y="787400"/>
                  </a:lnTo>
                  <a:lnTo>
                    <a:pt x="758346" y="749300"/>
                  </a:lnTo>
                  <a:lnTo>
                    <a:pt x="791708" y="711200"/>
                  </a:lnTo>
                  <a:lnTo>
                    <a:pt x="826535" y="673100"/>
                  </a:lnTo>
                  <a:lnTo>
                    <a:pt x="862847" y="635000"/>
                  </a:lnTo>
                  <a:lnTo>
                    <a:pt x="901051" y="596900"/>
                  </a:lnTo>
                  <a:lnTo>
                    <a:pt x="939945" y="558800"/>
                  </a:lnTo>
                  <a:lnTo>
                    <a:pt x="979514" y="520700"/>
                  </a:lnTo>
                  <a:lnTo>
                    <a:pt x="1060614" y="469900"/>
                  </a:lnTo>
                  <a:lnTo>
                    <a:pt x="1102115" y="444500"/>
                  </a:lnTo>
                  <a:lnTo>
                    <a:pt x="1144228" y="431800"/>
                  </a:lnTo>
                  <a:lnTo>
                    <a:pt x="1186939" y="406400"/>
                  </a:lnTo>
                  <a:lnTo>
                    <a:pt x="1363451" y="355600"/>
                  </a:lnTo>
                  <a:lnTo>
                    <a:pt x="2426186" y="355600"/>
                  </a:lnTo>
                  <a:lnTo>
                    <a:pt x="2406373" y="342900"/>
                  </a:lnTo>
                  <a:lnTo>
                    <a:pt x="2366016" y="317500"/>
                  </a:lnTo>
                  <a:lnTo>
                    <a:pt x="2324920" y="292100"/>
                  </a:lnTo>
                  <a:lnTo>
                    <a:pt x="2283076" y="266700"/>
                  </a:lnTo>
                  <a:lnTo>
                    <a:pt x="2240477" y="241300"/>
                  </a:lnTo>
                  <a:lnTo>
                    <a:pt x="2197113" y="215900"/>
                  </a:lnTo>
                  <a:lnTo>
                    <a:pt x="2152976" y="190500"/>
                  </a:lnTo>
                  <a:lnTo>
                    <a:pt x="2062349" y="139700"/>
                  </a:lnTo>
                  <a:lnTo>
                    <a:pt x="2015842" y="127000"/>
                  </a:lnTo>
                  <a:lnTo>
                    <a:pt x="1968008" y="101600"/>
                  </a:lnTo>
                  <a:lnTo>
                    <a:pt x="1920282" y="88900"/>
                  </a:lnTo>
                  <a:lnTo>
                    <a:pt x="1872680" y="63500"/>
                  </a:lnTo>
                  <a:lnTo>
                    <a:pt x="1730775" y="25400"/>
                  </a:lnTo>
                  <a:close/>
                </a:path>
                <a:path w="6635115" h="6781800">
                  <a:moveTo>
                    <a:pt x="6098156" y="355600"/>
                  </a:moveTo>
                  <a:lnTo>
                    <a:pt x="5228529" y="355600"/>
                  </a:lnTo>
                  <a:lnTo>
                    <a:pt x="5278278" y="368300"/>
                  </a:lnTo>
                  <a:lnTo>
                    <a:pt x="5328130" y="368300"/>
                  </a:lnTo>
                  <a:lnTo>
                    <a:pt x="5429787" y="393700"/>
                  </a:lnTo>
                  <a:lnTo>
                    <a:pt x="5527777" y="419100"/>
                  </a:lnTo>
                  <a:lnTo>
                    <a:pt x="5574040" y="431800"/>
                  </a:lnTo>
                  <a:lnTo>
                    <a:pt x="5618515" y="457200"/>
                  </a:lnTo>
                  <a:lnTo>
                    <a:pt x="5661224" y="482600"/>
                  </a:lnTo>
                  <a:lnTo>
                    <a:pt x="5702191" y="495300"/>
                  </a:lnTo>
                  <a:lnTo>
                    <a:pt x="5741441" y="520700"/>
                  </a:lnTo>
                  <a:lnTo>
                    <a:pt x="5778997" y="558800"/>
                  </a:lnTo>
                  <a:lnTo>
                    <a:pt x="5814882" y="584200"/>
                  </a:lnTo>
                  <a:lnTo>
                    <a:pt x="5849121" y="609600"/>
                  </a:lnTo>
                  <a:lnTo>
                    <a:pt x="5881736" y="647700"/>
                  </a:lnTo>
                  <a:lnTo>
                    <a:pt x="5912753" y="685800"/>
                  </a:lnTo>
                  <a:lnTo>
                    <a:pt x="5942194" y="711200"/>
                  </a:lnTo>
                  <a:lnTo>
                    <a:pt x="5970084" y="749300"/>
                  </a:lnTo>
                  <a:lnTo>
                    <a:pt x="5996446" y="787400"/>
                  </a:lnTo>
                  <a:lnTo>
                    <a:pt x="6021303" y="838200"/>
                  </a:lnTo>
                  <a:lnTo>
                    <a:pt x="6044680" y="876300"/>
                  </a:lnTo>
                  <a:lnTo>
                    <a:pt x="6066601" y="914400"/>
                  </a:lnTo>
                  <a:lnTo>
                    <a:pt x="6087088" y="965200"/>
                  </a:lnTo>
                  <a:lnTo>
                    <a:pt x="6106167" y="1016000"/>
                  </a:lnTo>
                  <a:lnTo>
                    <a:pt x="6123860" y="1066800"/>
                  </a:lnTo>
                  <a:lnTo>
                    <a:pt x="6140355" y="1104900"/>
                  </a:lnTo>
                  <a:lnTo>
                    <a:pt x="6155875" y="1155700"/>
                  </a:lnTo>
                  <a:lnTo>
                    <a:pt x="6170429" y="1206500"/>
                  </a:lnTo>
                  <a:lnTo>
                    <a:pt x="6184027" y="1257300"/>
                  </a:lnTo>
                  <a:lnTo>
                    <a:pt x="6196680" y="1308100"/>
                  </a:lnTo>
                  <a:lnTo>
                    <a:pt x="6208398" y="1358900"/>
                  </a:lnTo>
                  <a:lnTo>
                    <a:pt x="6219190" y="1409700"/>
                  </a:lnTo>
                  <a:lnTo>
                    <a:pt x="6229067" y="1460500"/>
                  </a:lnTo>
                  <a:lnTo>
                    <a:pt x="6238039" y="1498600"/>
                  </a:lnTo>
                  <a:lnTo>
                    <a:pt x="6246117" y="1549400"/>
                  </a:lnTo>
                  <a:lnTo>
                    <a:pt x="6253310" y="1600200"/>
                  </a:lnTo>
                  <a:lnTo>
                    <a:pt x="6259628" y="1651000"/>
                  </a:lnTo>
                  <a:lnTo>
                    <a:pt x="6265082" y="1701800"/>
                  </a:lnTo>
                  <a:lnTo>
                    <a:pt x="6269682" y="1752600"/>
                  </a:lnTo>
                  <a:lnTo>
                    <a:pt x="6273437" y="1803400"/>
                  </a:lnTo>
                  <a:lnTo>
                    <a:pt x="6276359" y="1841500"/>
                  </a:lnTo>
                  <a:lnTo>
                    <a:pt x="6278457" y="1892300"/>
                  </a:lnTo>
                  <a:lnTo>
                    <a:pt x="6279741" y="1943100"/>
                  </a:lnTo>
                  <a:lnTo>
                    <a:pt x="6280102" y="1981200"/>
                  </a:lnTo>
                  <a:lnTo>
                    <a:pt x="6280144" y="2006600"/>
                  </a:lnTo>
                  <a:lnTo>
                    <a:pt x="6279909" y="2044700"/>
                  </a:lnTo>
                  <a:lnTo>
                    <a:pt x="6278813" y="2095500"/>
                  </a:lnTo>
                  <a:lnTo>
                    <a:pt x="6276944" y="2146300"/>
                  </a:lnTo>
                  <a:lnTo>
                    <a:pt x="6274312" y="2197100"/>
                  </a:lnTo>
                  <a:lnTo>
                    <a:pt x="6270928" y="2235200"/>
                  </a:lnTo>
                  <a:lnTo>
                    <a:pt x="6266800" y="2286000"/>
                  </a:lnTo>
                  <a:lnTo>
                    <a:pt x="6261940" y="2336800"/>
                  </a:lnTo>
                  <a:lnTo>
                    <a:pt x="6256358" y="2387600"/>
                  </a:lnTo>
                  <a:lnTo>
                    <a:pt x="6250064" y="2438400"/>
                  </a:lnTo>
                  <a:lnTo>
                    <a:pt x="6243067" y="2489200"/>
                  </a:lnTo>
                  <a:lnTo>
                    <a:pt x="6235378" y="2540000"/>
                  </a:lnTo>
                  <a:lnTo>
                    <a:pt x="6227008" y="2578100"/>
                  </a:lnTo>
                  <a:lnTo>
                    <a:pt x="6217966" y="2628900"/>
                  </a:lnTo>
                  <a:lnTo>
                    <a:pt x="6208262" y="2679700"/>
                  </a:lnTo>
                  <a:lnTo>
                    <a:pt x="6197907" y="2730500"/>
                  </a:lnTo>
                  <a:lnTo>
                    <a:pt x="6186911" y="2781300"/>
                  </a:lnTo>
                  <a:lnTo>
                    <a:pt x="6175284" y="2832100"/>
                  </a:lnTo>
                  <a:lnTo>
                    <a:pt x="6163036" y="2870200"/>
                  </a:lnTo>
                  <a:lnTo>
                    <a:pt x="6150176" y="2921000"/>
                  </a:lnTo>
                  <a:lnTo>
                    <a:pt x="6136717" y="2971800"/>
                  </a:lnTo>
                  <a:lnTo>
                    <a:pt x="6122666" y="3022600"/>
                  </a:lnTo>
                  <a:lnTo>
                    <a:pt x="6108036" y="3073400"/>
                  </a:lnTo>
                  <a:lnTo>
                    <a:pt x="6092786" y="3124200"/>
                  </a:lnTo>
                  <a:lnTo>
                    <a:pt x="6077094" y="3175000"/>
                  </a:lnTo>
                  <a:lnTo>
                    <a:pt x="6060964" y="3213100"/>
                  </a:lnTo>
                  <a:lnTo>
                    <a:pt x="6044400" y="3263900"/>
                  </a:lnTo>
                  <a:lnTo>
                    <a:pt x="6027406" y="3314700"/>
                  </a:lnTo>
                  <a:lnTo>
                    <a:pt x="6009986" y="3365500"/>
                  </a:lnTo>
                  <a:lnTo>
                    <a:pt x="5992145" y="3416300"/>
                  </a:lnTo>
                  <a:lnTo>
                    <a:pt x="5973887" y="3454400"/>
                  </a:lnTo>
                  <a:lnTo>
                    <a:pt x="5955215" y="3505200"/>
                  </a:lnTo>
                  <a:lnTo>
                    <a:pt x="5936134" y="3556000"/>
                  </a:lnTo>
                  <a:lnTo>
                    <a:pt x="5916649" y="3594100"/>
                  </a:lnTo>
                  <a:lnTo>
                    <a:pt x="5896763" y="3644900"/>
                  </a:lnTo>
                  <a:lnTo>
                    <a:pt x="5876480" y="3695700"/>
                  </a:lnTo>
                  <a:lnTo>
                    <a:pt x="5855805" y="3733800"/>
                  </a:lnTo>
                  <a:lnTo>
                    <a:pt x="5834742" y="3784600"/>
                  </a:lnTo>
                  <a:lnTo>
                    <a:pt x="5813295" y="3822700"/>
                  </a:lnTo>
                  <a:lnTo>
                    <a:pt x="5791468" y="3873500"/>
                  </a:lnTo>
                  <a:lnTo>
                    <a:pt x="5769266" y="3924300"/>
                  </a:lnTo>
                  <a:lnTo>
                    <a:pt x="5746692" y="3962400"/>
                  </a:lnTo>
                  <a:lnTo>
                    <a:pt x="5723750" y="4013200"/>
                  </a:lnTo>
                  <a:lnTo>
                    <a:pt x="5700446" y="4051300"/>
                  </a:lnTo>
                  <a:lnTo>
                    <a:pt x="5676782" y="4102100"/>
                  </a:lnTo>
                  <a:lnTo>
                    <a:pt x="5652764" y="4140200"/>
                  </a:lnTo>
                  <a:lnTo>
                    <a:pt x="5628395" y="4178300"/>
                  </a:lnTo>
                  <a:lnTo>
                    <a:pt x="5603680" y="4229100"/>
                  </a:lnTo>
                  <a:lnTo>
                    <a:pt x="5578622" y="4267200"/>
                  </a:lnTo>
                  <a:lnTo>
                    <a:pt x="5553226" y="4318000"/>
                  </a:lnTo>
                  <a:lnTo>
                    <a:pt x="5527496" y="4356100"/>
                  </a:lnTo>
                  <a:lnTo>
                    <a:pt x="5501437" y="4394200"/>
                  </a:lnTo>
                  <a:lnTo>
                    <a:pt x="5475051" y="4445000"/>
                  </a:lnTo>
                  <a:lnTo>
                    <a:pt x="5448345" y="4483100"/>
                  </a:lnTo>
                  <a:lnTo>
                    <a:pt x="5421321" y="4521200"/>
                  </a:lnTo>
                  <a:lnTo>
                    <a:pt x="5393984" y="4572000"/>
                  </a:lnTo>
                  <a:lnTo>
                    <a:pt x="5366337" y="4610100"/>
                  </a:lnTo>
                  <a:lnTo>
                    <a:pt x="5338387" y="4648200"/>
                  </a:lnTo>
                  <a:lnTo>
                    <a:pt x="5310135" y="4699000"/>
                  </a:lnTo>
                  <a:lnTo>
                    <a:pt x="5281587" y="4737100"/>
                  </a:lnTo>
                  <a:lnTo>
                    <a:pt x="5252747" y="4775200"/>
                  </a:lnTo>
                  <a:lnTo>
                    <a:pt x="5223618" y="4813300"/>
                  </a:lnTo>
                  <a:lnTo>
                    <a:pt x="5194206" y="4864100"/>
                  </a:lnTo>
                  <a:lnTo>
                    <a:pt x="5164514" y="4902200"/>
                  </a:lnTo>
                  <a:lnTo>
                    <a:pt x="5134546" y="4940300"/>
                  </a:lnTo>
                  <a:lnTo>
                    <a:pt x="5104307" y="4978400"/>
                  </a:lnTo>
                  <a:lnTo>
                    <a:pt x="5073800" y="5016500"/>
                  </a:lnTo>
                  <a:lnTo>
                    <a:pt x="5043031" y="5054600"/>
                  </a:lnTo>
                  <a:lnTo>
                    <a:pt x="5012002" y="5105400"/>
                  </a:lnTo>
                  <a:lnTo>
                    <a:pt x="4949185" y="5181600"/>
                  </a:lnTo>
                  <a:lnTo>
                    <a:pt x="4885382" y="5257800"/>
                  </a:lnTo>
                  <a:lnTo>
                    <a:pt x="4820626" y="5334000"/>
                  </a:lnTo>
                  <a:lnTo>
                    <a:pt x="4754952" y="5410200"/>
                  </a:lnTo>
                  <a:lnTo>
                    <a:pt x="4654866" y="5524500"/>
                  </a:lnTo>
                  <a:lnTo>
                    <a:pt x="4587043" y="5600700"/>
                  </a:lnTo>
                  <a:lnTo>
                    <a:pt x="4518247" y="5676900"/>
                  </a:lnTo>
                  <a:lnTo>
                    <a:pt x="4448546" y="5753100"/>
                  </a:lnTo>
                  <a:lnTo>
                    <a:pt x="4342444" y="5867400"/>
                  </a:lnTo>
                  <a:lnTo>
                    <a:pt x="4306697" y="5892800"/>
                  </a:lnTo>
                  <a:lnTo>
                    <a:pt x="4270774" y="5930900"/>
                  </a:lnTo>
                  <a:lnTo>
                    <a:pt x="4125495" y="6083300"/>
                  </a:lnTo>
                  <a:lnTo>
                    <a:pt x="4088820" y="6108700"/>
                  </a:lnTo>
                  <a:lnTo>
                    <a:pt x="4052020" y="6146800"/>
                  </a:lnTo>
                  <a:lnTo>
                    <a:pt x="4015880" y="6184900"/>
                  </a:lnTo>
                  <a:lnTo>
                    <a:pt x="3979032" y="6210300"/>
                  </a:lnTo>
                  <a:lnTo>
                    <a:pt x="3941440" y="6248400"/>
                  </a:lnTo>
                  <a:lnTo>
                    <a:pt x="3903068" y="6273800"/>
                  </a:lnTo>
                  <a:lnTo>
                    <a:pt x="3863881" y="6299200"/>
                  </a:lnTo>
                  <a:lnTo>
                    <a:pt x="3823840" y="6324600"/>
                  </a:lnTo>
                  <a:lnTo>
                    <a:pt x="3782912" y="6350000"/>
                  </a:lnTo>
                  <a:lnTo>
                    <a:pt x="3741058" y="6375400"/>
                  </a:lnTo>
                  <a:lnTo>
                    <a:pt x="3654433" y="6400800"/>
                  </a:lnTo>
                  <a:lnTo>
                    <a:pt x="3516657" y="6438900"/>
                  </a:lnTo>
                  <a:lnTo>
                    <a:pt x="4259573" y="6438900"/>
                  </a:lnTo>
                  <a:lnTo>
                    <a:pt x="4295479" y="6400800"/>
                  </a:lnTo>
                  <a:lnTo>
                    <a:pt x="4331024" y="6362700"/>
                  </a:lnTo>
                  <a:lnTo>
                    <a:pt x="4366546" y="6337300"/>
                  </a:lnTo>
                  <a:lnTo>
                    <a:pt x="4472829" y="6223000"/>
                  </a:lnTo>
                  <a:lnTo>
                    <a:pt x="4508118" y="6197600"/>
                  </a:lnTo>
                  <a:lnTo>
                    <a:pt x="4648213" y="6045200"/>
                  </a:lnTo>
                  <a:lnTo>
                    <a:pt x="4682904" y="6019800"/>
                  </a:lnTo>
                  <a:lnTo>
                    <a:pt x="4785961" y="5905500"/>
                  </a:lnTo>
                  <a:lnTo>
                    <a:pt x="4853681" y="5829300"/>
                  </a:lnTo>
                  <a:lnTo>
                    <a:pt x="4887205" y="5791200"/>
                  </a:lnTo>
                  <a:lnTo>
                    <a:pt x="4920487" y="5765800"/>
                  </a:lnTo>
                  <a:lnTo>
                    <a:pt x="4986270" y="5689600"/>
                  </a:lnTo>
                  <a:lnTo>
                    <a:pt x="5052763" y="5613400"/>
                  </a:lnTo>
                  <a:lnTo>
                    <a:pt x="5085686" y="5562600"/>
                  </a:lnTo>
                  <a:lnTo>
                    <a:pt x="5150863" y="5486400"/>
                  </a:lnTo>
                  <a:lnTo>
                    <a:pt x="5215126" y="5410200"/>
                  </a:lnTo>
                  <a:lnTo>
                    <a:pt x="5278444" y="5334000"/>
                  </a:lnTo>
                  <a:lnTo>
                    <a:pt x="5340787" y="5257800"/>
                  </a:lnTo>
                  <a:lnTo>
                    <a:pt x="5371584" y="5207000"/>
                  </a:lnTo>
                  <a:lnTo>
                    <a:pt x="5402126" y="5168900"/>
                  </a:lnTo>
                  <a:lnTo>
                    <a:pt x="5432409" y="5130800"/>
                  </a:lnTo>
                  <a:lnTo>
                    <a:pt x="5462430" y="5092700"/>
                  </a:lnTo>
                  <a:lnTo>
                    <a:pt x="5492185" y="5054600"/>
                  </a:lnTo>
                  <a:lnTo>
                    <a:pt x="5521669" y="5003800"/>
                  </a:lnTo>
                  <a:lnTo>
                    <a:pt x="5550880" y="4965700"/>
                  </a:lnTo>
                  <a:lnTo>
                    <a:pt x="5579814" y="4927600"/>
                  </a:lnTo>
                  <a:lnTo>
                    <a:pt x="5608466" y="4889500"/>
                  </a:lnTo>
                  <a:lnTo>
                    <a:pt x="5636834" y="4838700"/>
                  </a:lnTo>
                  <a:lnTo>
                    <a:pt x="5664913" y="4800600"/>
                  </a:lnTo>
                  <a:lnTo>
                    <a:pt x="5692699" y="4762500"/>
                  </a:lnTo>
                  <a:lnTo>
                    <a:pt x="5720189" y="4724400"/>
                  </a:lnTo>
                  <a:lnTo>
                    <a:pt x="5747379" y="4673600"/>
                  </a:lnTo>
                  <a:lnTo>
                    <a:pt x="5774266" y="4635500"/>
                  </a:lnTo>
                  <a:lnTo>
                    <a:pt x="5800845" y="4584700"/>
                  </a:lnTo>
                  <a:lnTo>
                    <a:pt x="5827113" y="4546600"/>
                  </a:lnTo>
                  <a:lnTo>
                    <a:pt x="5853066" y="4508500"/>
                  </a:lnTo>
                  <a:lnTo>
                    <a:pt x="5878700" y="4457700"/>
                  </a:lnTo>
                  <a:lnTo>
                    <a:pt x="5904012" y="4419600"/>
                  </a:lnTo>
                  <a:lnTo>
                    <a:pt x="5928997" y="4368800"/>
                  </a:lnTo>
                  <a:lnTo>
                    <a:pt x="5953653" y="4330700"/>
                  </a:lnTo>
                  <a:lnTo>
                    <a:pt x="5977975" y="4292600"/>
                  </a:lnTo>
                  <a:lnTo>
                    <a:pt x="6001959" y="4241800"/>
                  </a:lnTo>
                  <a:lnTo>
                    <a:pt x="6025602" y="4203700"/>
                  </a:lnTo>
                  <a:lnTo>
                    <a:pt x="6048901" y="4152900"/>
                  </a:lnTo>
                  <a:lnTo>
                    <a:pt x="6071850" y="4114800"/>
                  </a:lnTo>
                  <a:lnTo>
                    <a:pt x="6094447" y="4064000"/>
                  </a:lnTo>
                  <a:lnTo>
                    <a:pt x="6116688" y="4013200"/>
                  </a:lnTo>
                  <a:lnTo>
                    <a:pt x="6138569" y="3975100"/>
                  </a:lnTo>
                  <a:lnTo>
                    <a:pt x="6160087" y="3924300"/>
                  </a:lnTo>
                  <a:lnTo>
                    <a:pt x="6181236" y="3886200"/>
                  </a:lnTo>
                  <a:lnTo>
                    <a:pt x="6202015" y="3835400"/>
                  </a:lnTo>
                  <a:lnTo>
                    <a:pt x="6222419" y="3784600"/>
                  </a:lnTo>
                  <a:lnTo>
                    <a:pt x="6242444" y="3746500"/>
                  </a:lnTo>
                  <a:lnTo>
                    <a:pt x="6262086" y="3695700"/>
                  </a:lnTo>
                  <a:lnTo>
                    <a:pt x="6281342" y="3644900"/>
                  </a:lnTo>
                  <a:lnTo>
                    <a:pt x="6300208" y="3606800"/>
                  </a:lnTo>
                  <a:lnTo>
                    <a:pt x="6318681" y="3556000"/>
                  </a:lnTo>
                  <a:lnTo>
                    <a:pt x="6336756" y="3505200"/>
                  </a:lnTo>
                  <a:lnTo>
                    <a:pt x="6354430" y="3454400"/>
                  </a:lnTo>
                  <a:lnTo>
                    <a:pt x="6371699" y="3416300"/>
                  </a:lnTo>
                  <a:lnTo>
                    <a:pt x="6388559" y="3365500"/>
                  </a:lnTo>
                  <a:lnTo>
                    <a:pt x="6405007" y="3314700"/>
                  </a:lnTo>
                  <a:lnTo>
                    <a:pt x="6421038" y="3263900"/>
                  </a:lnTo>
                  <a:lnTo>
                    <a:pt x="6436650" y="3213100"/>
                  </a:lnTo>
                  <a:lnTo>
                    <a:pt x="6451837" y="3175000"/>
                  </a:lnTo>
                  <a:lnTo>
                    <a:pt x="6466491" y="3124200"/>
                  </a:lnTo>
                  <a:lnTo>
                    <a:pt x="6480584" y="3073400"/>
                  </a:lnTo>
                  <a:lnTo>
                    <a:pt x="6494110" y="3022600"/>
                  </a:lnTo>
                  <a:lnTo>
                    <a:pt x="6507060" y="2971800"/>
                  </a:lnTo>
                  <a:lnTo>
                    <a:pt x="6519430" y="2921000"/>
                  </a:lnTo>
                  <a:lnTo>
                    <a:pt x="6531211" y="2870200"/>
                  </a:lnTo>
                  <a:lnTo>
                    <a:pt x="6542397" y="2819400"/>
                  </a:lnTo>
                  <a:lnTo>
                    <a:pt x="6552980" y="2781300"/>
                  </a:lnTo>
                  <a:lnTo>
                    <a:pt x="6562954" y="2730500"/>
                  </a:lnTo>
                  <a:lnTo>
                    <a:pt x="6572313" y="2679700"/>
                  </a:lnTo>
                  <a:lnTo>
                    <a:pt x="6581048" y="2628900"/>
                  </a:lnTo>
                  <a:lnTo>
                    <a:pt x="6589153" y="2578100"/>
                  </a:lnTo>
                  <a:lnTo>
                    <a:pt x="6596622" y="2527300"/>
                  </a:lnTo>
                  <a:lnTo>
                    <a:pt x="6603447" y="2476500"/>
                  </a:lnTo>
                  <a:lnTo>
                    <a:pt x="6609621" y="2425700"/>
                  </a:lnTo>
                  <a:lnTo>
                    <a:pt x="6615138" y="2374900"/>
                  </a:lnTo>
                  <a:lnTo>
                    <a:pt x="6619990" y="2336800"/>
                  </a:lnTo>
                  <a:lnTo>
                    <a:pt x="6624171" y="2286000"/>
                  </a:lnTo>
                  <a:lnTo>
                    <a:pt x="6627674" y="2235200"/>
                  </a:lnTo>
                  <a:lnTo>
                    <a:pt x="6630491" y="2184400"/>
                  </a:lnTo>
                  <a:lnTo>
                    <a:pt x="6632617" y="2133600"/>
                  </a:lnTo>
                  <a:lnTo>
                    <a:pt x="6634043" y="2082800"/>
                  </a:lnTo>
                  <a:lnTo>
                    <a:pt x="6634763" y="2032000"/>
                  </a:lnTo>
                  <a:lnTo>
                    <a:pt x="6634771" y="1981200"/>
                  </a:lnTo>
                  <a:lnTo>
                    <a:pt x="6634058" y="1943100"/>
                  </a:lnTo>
                  <a:lnTo>
                    <a:pt x="6632619" y="1892300"/>
                  </a:lnTo>
                  <a:lnTo>
                    <a:pt x="6630447" y="1841500"/>
                  </a:lnTo>
                  <a:lnTo>
                    <a:pt x="6627534" y="1790700"/>
                  </a:lnTo>
                  <a:lnTo>
                    <a:pt x="6623873" y="1739900"/>
                  </a:lnTo>
                  <a:lnTo>
                    <a:pt x="6619458" y="1689100"/>
                  </a:lnTo>
                  <a:lnTo>
                    <a:pt x="6614282" y="1638300"/>
                  </a:lnTo>
                  <a:lnTo>
                    <a:pt x="6608338" y="1587500"/>
                  </a:lnTo>
                  <a:lnTo>
                    <a:pt x="6601618" y="1549400"/>
                  </a:lnTo>
                  <a:lnTo>
                    <a:pt x="6594117" y="1498600"/>
                  </a:lnTo>
                  <a:lnTo>
                    <a:pt x="6585826" y="1447800"/>
                  </a:lnTo>
                  <a:lnTo>
                    <a:pt x="6576740" y="1397000"/>
                  </a:lnTo>
                  <a:lnTo>
                    <a:pt x="6566851" y="1346200"/>
                  </a:lnTo>
                  <a:lnTo>
                    <a:pt x="6556152" y="1295400"/>
                  </a:lnTo>
                  <a:lnTo>
                    <a:pt x="6544637" y="1244600"/>
                  </a:lnTo>
                  <a:lnTo>
                    <a:pt x="6532298" y="1193800"/>
                  </a:lnTo>
                  <a:lnTo>
                    <a:pt x="6519129" y="1155700"/>
                  </a:lnTo>
                  <a:lnTo>
                    <a:pt x="6505123" y="1104900"/>
                  </a:lnTo>
                  <a:lnTo>
                    <a:pt x="6490272" y="1054100"/>
                  </a:lnTo>
                  <a:lnTo>
                    <a:pt x="6474570" y="1003300"/>
                  </a:lnTo>
                  <a:lnTo>
                    <a:pt x="6458010" y="952500"/>
                  </a:lnTo>
                  <a:lnTo>
                    <a:pt x="6440585" y="901700"/>
                  </a:lnTo>
                  <a:lnTo>
                    <a:pt x="6422075" y="850900"/>
                  </a:lnTo>
                  <a:lnTo>
                    <a:pt x="6402433" y="812800"/>
                  </a:lnTo>
                  <a:lnTo>
                    <a:pt x="6381651" y="762000"/>
                  </a:lnTo>
                  <a:lnTo>
                    <a:pt x="6359722" y="723900"/>
                  </a:lnTo>
                  <a:lnTo>
                    <a:pt x="6336637" y="673100"/>
                  </a:lnTo>
                  <a:lnTo>
                    <a:pt x="6312389" y="635000"/>
                  </a:lnTo>
                  <a:lnTo>
                    <a:pt x="6286970" y="584200"/>
                  </a:lnTo>
                  <a:lnTo>
                    <a:pt x="6260372" y="546100"/>
                  </a:lnTo>
                  <a:lnTo>
                    <a:pt x="6232589" y="508000"/>
                  </a:lnTo>
                  <a:lnTo>
                    <a:pt x="6203610" y="469900"/>
                  </a:lnTo>
                  <a:lnTo>
                    <a:pt x="6173430" y="431800"/>
                  </a:lnTo>
                  <a:lnTo>
                    <a:pt x="6142041" y="406400"/>
                  </a:lnTo>
                  <a:lnTo>
                    <a:pt x="6109434" y="368300"/>
                  </a:lnTo>
                  <a:lnTo>
                    <a:pt x="6098156" y="355600"/>
                  </a:lnTo>
                  <a:close/>
                </a:path>
                <a:path w="6635115" h="6781800">
                  <a:moveTo>
                    <a:pt x="4430510" y="4597400"/>
                  </a:moveTo>
                  <a:lnTo>
                    <a:pt x="3422555" y="4597400"/>
                  </a:lnTo>
                  <a:lnTo>
                    <a:pt x="3523354" y="4610100"/>
                  </a:lnTo>
                  <a:lnTo>
                    <a:pt x="4380118" y="4610100"/>
                  </a:lnTo>
                  <a:lnTo>
                    <a:pt x="4430510" y="4597400"/>
                  </a:lnTo>
                  <a:close/>
                </a:path>
                <a:path w="6635115" h="6781800">
                  <a:moveTo>
                    <a:pt x="2426186" y="355600"/>
                  </a:moveTo>
                  <a:lnTo>
                    <a:pt x="1595686" y="355600"/>
                  </a:lnTo>
                  <a:lnTo>
                    <a:pt x="1789548" y="406400"/>
                  </a:lnTo>
                  <a:lnTo>
                    <a:pt x="1839007" y="431800"/>
                  </a:lnTo>
                  <a:lnTo>
                    <a:pt x="1886963" y="457200"/>
                  </a:lnTo>
                  <a:lnTo>
                    <a:pt x="1933934" y="469900"/>
                  </a:lnTo>
                  <a:lnTo>
                    <a:pt x="1979928" y="495300"/>
                  </a:lnTo>
                  <a:lnTo>
                    <a:pt x="2024954" y="520700"/>
                  </a:lnTo>
                  <a:lnTo>
                    <a:pt x="2069020" y="546100"/>
                  </a:lnTo>
                  <a:lnTo>
                    <a:pt x="2112135" y="571500"/>
                  </a:lnTo>
                  <a:lnTo>
                    <a:pt x="2154308" y="596900"/>
                  </a:lnTo>
                  <a:lnTo>
                    <a:pt x="2195547" y="622300"/>
                  </a:lnTo>
                  <a:lnTo>
                    <a:pt x="2235861" y="660400"/>
                  </a:lnTo>
                  <a:lnTo>
                    <a:pt x="2275258" y="685800"/>
                  </a:lnTo>
                  <a:lnTo>
                    <a:pt x="2313747" y="711200"/>
                  </a:lnTo>
                  <a:lnTo>
                    <a:pt x="2351336" y="749300"/>
                  </a:lnTo>
                  <a:lnTo>
                    <a:pt x="2388035" y="774700"/>
                  </a:lnTo>
                  <a:lnTo>
                    <a:pt x="2423851" y="812800"/>
                  </a:lnTo>
                  <a:lnTo>
                    <a:pt x="2458794" y="838200"/>
                  </a:lnTo>
                  <a:lnTo>
                    <a:pt x="2492871" y="876300"/>
                  </a:lnTo>
                  <a:lnTo>
                    <a:pt x="2526092" y="914400"/>
                  </a:lnTo>
                  <a:lnTo>
                    <a:pt x="2558465" y="939800"/>
                  </a:lnTo>
                  <a:lnTo>
                    <a:pt x="2589999" y="977900"/>
                  </a:lnTo>
                  <a:lnTo>
                    <a:pt x="2620702" y="1016000"/>
                  </a:lnTo>
                  <a:lnTo>
                    <a:pt x="2650583" y="1054100"/>
                  </a:lnTo>
                  <a:lnTo>
                    <a:pt x="2679651" y="1092200"/>
                  </a:lnTo>
                  <a:lnTo>
                    <a:pt x="2707913" y="1130300"/>
                  </a:lnTo>
                  <a:lnTo>
                    <a:pt x="2735379" y="1168400"/>
                  </a:lnTo>
                  <a:lnTo>
                    <a:pt x="2762057" y="1219200"/>
                  </a:lnTo>
                  <a:lnTo>
                    <a:pt x="2787956" y="1257300"/>
                  </a:lnTo>
                  <a:lnTo>
                    <a:pt x="2813085" y="1295400"/>
                  </a:lnTo>
                  <a:lnTo>
                    <a:pt x="2837451" y="1346200"/>
                  </a:lnTo>
                  <a:lnTo>
                    <a:pt x="2861065" y="1384300"/>
                  </a:lnTo>
                  <a:lnTo>
                    <a:pt x="2883933" y="1422400"/>
                  </a:lnTo>
                  <a:lnTo>
                    <a:pt x="2906065" y="1473200"/>
                  </a:lnTo>
                  <a:lnTo>
                    <a:pt x="2927470" y="1511300"/>
                  </a:lnTo>
                  <a:lnTo>
                    <a:pt x="2948155" y="1562100"/>
                  </a:lnTo>
                  <a:lnTo>
                    <a:pt x="2968130" y="1612900"/>
                  </a:lnTo>
                  <a:lnTo>
                    <a:pt x="2987403" y="1651000"/>
                  </a:lnTo>
                  <a:lnTo>
                    <a:pt x="3005983" y="1701800"/>
                  </a:lnTo>
                  <a:lnTo>
                    <a:pt x="3023879" y="1752600"/>
                  </a:lnTo>
                  <a:lnTo>
                    <a:pt x="3028048" y="1803400"/>
                  </a:lnTo>
                  <a:lnTo>
                    <a:pt x="3016213" y="1854200"/>
                  </a:lnTo>
                  <a:lnTo>
                    <a:pt x="2994545" y="1905000"/>
                  </a:lnTo>
                  <a:lnTo>
                    <a:pt x="2969218" y="1943100"/>
                  </a:lnTo>
                  <a:lnTo>
                    <a:pt x="2508676" y="2743200"/>
                  </a:lnTo>
                  <a:lnTo>
                    <a:pt x="2380419" y="2971800"/>
                  </a:lnTo>
                  <a:lnTo>
                    <a:pt x="2123528" y="3403600"/>
                  </a:lnTo>
                  <a:lnTo>
                    <a:pt x="1814669" y="3937000"/>
                  </a:lnTo>
                  <a:lnTo>
                    <a:pt x="1634245" y="4254500"/>
                  </a:lnTo>
                  <a:lnTo>
                    <a:pt x="1609676" y="4305300"/>
                  </a:lnTo>
                  <a:lnTo>
                    <a:pt x="1595038" y="4343400"/>
                  </a:lnTo>
                  <a:lnTo>
                    <a:pt x="1591323" y="4394200"/>
                  </a:lnTo>
                  <a:lnTo>
                    <a:pt x="1599525" y="4445000"/>
                  </a:lnTo>
                  <a:lnTo>
                    <a:pt x="1620634" y="4483100"/>
                  </a:lnTo>
                  <a:lnTo>
                    <a:pt x="1655644" y="4521200"/>
                  </a:lnTo>
                  <a:lnTo>
                    <a:pt x="1696873" y="4546600"/>
                  </a:lnTo>
                  <a:lnTo>
                    <a:pt x="1745033" y="4572000"/>
                  </a:lnTo>
                  <a:lnTo>
                    <a:pt x="1796251" y="4597400"/>
                  </a:lnTo>
                  <a:lnTo>
                    <a:pt x="4832148" y="4597400"/>
                  </a:lnTo>
                  <a:lnTo>
                    <a:pt x="4883766" y="4584700"/>
                  </a:lnTo>
                  <a:lnTo>
                    <a:pt x="4932659" y="4559300"/>
                  </a:lnTo>
                  <a:lnTo>
                    <a:pt x="4973408" y="4533900"/>
                  </a:lnTo>
                  <a:lnTo>
                    <a:pt x="5000596" y="4495800"/>
                  </a:lnTo>
                  <a:lnTo>
                    <a:pt x="5011860" y="4457700"/>
                  </a:lnTo>
                  <a:lnTo>
                    <a:pt x="5011054" y="4419600"/>
                  </a:lnTo>
                  <a:lnTo>
                    <a:pt x="5000659" y="4356100"/>
                  </a:lnTo>
                  <a:lnTo>
                    <a:pt x="4983158" y="4305300"/>
                  </a:lnTo>
                  <a:lnTo>
                    <a:pt x="4961035" y="4267200"/>
                  </a:lnTo>
                  <a:lnTo>
                    <a:pt x="4938725" y="4229100"/>
                  </a:lnTo>
                  <a:lnTo>
                    <a:pt x="2015143" y="4229100"/>
                  </a:lnTo>
                  <a:lnTo>
                    <a:pt x="3263324" y="2108200"/>
                  </a:lnTo>
                  <a:lnTo>
                    <a:pt x="3660122" y="2108200"/>
                  </a:lnTo>
                  <a:lnTo>
                    <a:pt x="3516486" y="1866900"/>
                  </a:lnTo>
                  <a:lnTo>
                    <a:pt x="3491886" y="1816100"/>
                  </a:lnTo>
                  <a:lnTo>
                    <a:pt x="3482855" y="1765300"/>
                  </a:lnTo>
                  <a:lnTo>
                    <a:pt x="3486878" y="1714500"/>
                  </a:lnTo>
                  <a:lnTo>
                    <a:pt x="3501441" y="1676400"/>
                  </a:lnTo>
                  <a:lnTo>
                    <a:pt x="3524030" y="1625600"/>
                  </a:lnTo>
                  <a:lnTo>
                    <a:pt x="3549848" y="1587500"/>
                  </a:lnTo>
                  <a:lnTo>
                    <a:pt x="3576315" y="1536700"/>
                  </a:lnTo>
                  <a:lnTo>
                    <a:pt x="3603429" y="1498600"/>
                  </a:lnTo>
                  <a:lnTo>
                    <a:pt x="3631188" y="1447800"/>
                  </a:lnTo>
                  <a:lnTo>
                    <a:pt x="3659589" y="1409700"/>
                  </a:lnTo>
                  <a:lnTo>
                    <a:pt x="3688630" y="1371600"/>
                  </a:lnTo>
                  <a:lnTo>
                    <a:pt x="3703469" y="1346200"/>
                  </a:lnTo>
                  <a:lnTo>
                    <a:pt x="3255822" y="1346200"/>
                  </a:lnTo>
                  <a:lnTo>
                    <a:pt x="3246259" y="1333500"/>
                  </a:lnTo>
                  <a:lnTo>
                    <a:pt x="3239558" y="1333500"/>
                  </a:lnTo>
                  <a:lnTo>
                    <a:pt x="3235308" y="1320800"/>
                  </a:lnTo>
                  <a:lnTo>
                    <a:pt x="3220022" y="1295400"/>
                  </a:lnTo>
                  <a:lnTo>
                    <a:pt x="3205119" y="1270000"/>
                  </a:lnTo>
                  <a:lnTo>
                    <a:pt x="3190337" y="1244600"/>
                  </a:lnTo>
                  <a:lnTo>
                    <a:pt x="3175415" y="1219200"/>
                  </a:lnTo>
                  <a:lnTo>
                    <a:pt x="3150237" y="1181100"/>
                  </a:lnTo>
                  <a:lnTo>
                    <a:pt x="3124524" y="1130300"/>
                  </a:lnTo>
                  <a:lnTo>
                    <a:pt x="3098268" y="1092200"/>
                  </a:lnTo>
                  <a:lnTo>
                    <a:pt x="3071461" y="1054100"/>
                  </a:lnTo>
                  <a:lnTo>
                    <a:pt x="3044093" y="1003300"/>
                  </a:lnTo>
                  <a:lnTo>
                    <a:pt x="3016157" y="965200"/>
                  </a:lnTo>
                  <a:lnTo>
                    <a:pt x="2987644" y="927100"/>
                  </a:lnTo>
                  <a:lnTo>
                    <a:pt x="2958545" y="889000"/>
                  </a:lnTo>
                  <a:lnTo>
                    <a:pt x="2928852" y="850900"/>
                  </a:lnTo>
                  <a:lnTo>
                    <a:pt x="2898557" y="812800"/>
                  </a:lnTo>
                  <a:lnTo>
                    <a:pt x="2867650" y="774700"/>
                  </a:lnTo>
                  <a:lnTo>
                    <a:pt x="2836124" y="736600"/>
                  </a:lnTo>
                  <a:lnTo>
                    <a:pt x="2803969" y="698500"/>
                  </a:lnTo>
                  <a:lnTo>
                    <a:pt x="2771178" y="660400"/>
                  </a:lnTo>
                  <a:lnTo>
                    <a:pt x="2737742" y="622300"/>
                  </a:lnTo>
                  <a:lnTo>
                    <a:pt x="2703652" y="596900"/>
                  </a:lnTo>
                  <a:lnTo>
                    <a:pt x="2668899" y="558800"/>
                  </a:lnTo>
                  <a:lnTo>
                    <a:pt x="2633476" y="520700"/>
                  </a:lnTo>
                  <a:lnTo>
                    <a:pt x="2597373" y="495300"/>
                  </a:lnTo>
                  <a:lnTo>
                    <a:pt x="2560583" y="457200"/>
                  </a:lnTo>
                  <a:lnTo>
                    <a:pt x="2523096" y="431800"/>
                  </a:lnTo>
                  <a:lnTo>
                    <a:pt x="2484905" y="406400"/>
                  </a:lnTo>
                  <a:lnTo>
                    <a:pt x="2446000" y="368300"/>
                  </a:lnTo>
                  <a:lnTo>
                    <a:pt x="2426186" y="355600"/>
                  </a:lnTo>
                  <a:close/>
                </a:path>
                <a:path w="6635115" h="6781800">
                  <a:moveTo>
                    <a:pt x="3660122" y="2108200"/>
                  </a:moveTo>
                  <a:lnTo>
                    <a:pt x="3263324" y="2108200"/>
                  </a:lnTo>
                  <a:lnTo>
                    <a:pt x="4521145" y="4229100"/>
                  </a:lnTo>
                  <a:lnTo>
                    <a:pt x="4938725" y="4229100"/>
                  </a:lnTo>
                  <a:lnTo>
                    <a:pt x="4908979" y="4178300"/>
                  </a:lnTo>
                  <a:lnTo>
                    <a:pt x="4830820" y="4051300"/>
                  </a:lnTo>
                  <a:lnTo>
                    <a:pt x="4752573" y="3911600"/>
                  </a:lnTo>
                  <a:lnTo>
                    <a:pt x="4517320" y="3530600"/>
                  </a:lnTo>
                  <a:lnTo>
                    <a:pt x="4438738" y="3390900"/>
                  </a:lnTo>
                  <a:lnTo>
                    <a:pt x="4281336" y="3136900"/>
                  </a:lnTo>
                  <a:lnTo>
                    <a:pt x="4202520" y="2997200"/>
                  </a:lnTo>
                  <a:lnTo>
                    <a:pt x="4044664" y="2743200"/>
                  </a:lnTo>
                  <a:lnTo>
                    <a:pt x="3965628" y="2603500"/>
                  </a:lnTo>
                  <a:lnTo>
                    <a:pt x="3728107" y="2222500"/>
                  </a:lnTo>
                  <a:lnTo>
                    <a:pt x="3660122" y="2108200"/>
                  </a:lnTo>
                  <a:close/>
                </a:path>
                <a:path w="6635115" h="6781800">
                  <a:moveTo>
                    <a:pt x="5367859" y="25400"/>
                  </a:moveTo>
                  <a:lnTo>
                    <a:pt x="4973346" y="25400"/>
                  </a:lnTo>
                  <a:lnTo>
                    <a:pt x="4689263" y="101600"/>
                  </a:lnTo>
                  <a:lnTo>
                    <a:pt x="4643011" y="127000"/>
                  </a:lnTo>
                  <a:lnTo>
                    <a:pt x="4597088" y="139700"/>
                  </a:lnTo>
                  <a:lnTo>
                    <a:pt x="4506258" y="190500"/>
                  </a:lnTo>
                  <a:lnTo>
                    <a:pt x="4461362" y="203200"/>
                  </a:lnTo>
                  <a:lnTo>
                    <a:pt x="4416822" y="228600"/>
                  </a:lnTo>
                  <a:lnTo>
                    <a:pt x="4372644" y="266700"/>
                  </a:lnTo>
                  <a:lnTo>
                    <a:pt x="4246168" y="342900"/>
                  </a:lnTo>
                  <a:lnTo>
                    <a:pt x="4204899" y="381000"/>
                  </a:lnTo>
                  <a:lnTo>
                    <a:pt x="4123714" y="431800"/>
                  </a:lnTo>
                  <a:lnTo>
                    <a:pt x="4083802" y="469900"/>
                  </a:lnTo>
                  <a:lnTo>
                    <a:pt x="4044346" y="495300"/>
                  </a:lnTo>
                  <a:lnTo>
                    <a:pt x="4005350" y="533400"/>
                  </a:lnTo>
                  <a:lnTo>
                    <a:pt x="3966816" y="558800"/>
                  </a:lnTo>
                  <a:lnTo>
                    <a:pt x="3928746" y="596900"/>
                  </a:lnTo>
                  <a:lnTo>
                    <a:pt x="3891143" y="622300"/>
                  </a:lnTo>
                  <a:lnTo>
                    <a:pt x="3854009" y="660400"/>
                  </a:lnTo>
                  <a:lnTo>
                    <a:pt x="3817347" y="698500"/>
                  </a:lnTo>
                  <a:lnTo>
                    <a:pt x="3781159" y="723900"/>
                  </a:lnTo>
                  <a:lnTo>
                    <a:pt x="3745448" y="762000"/>
                  </a:lnTo>
                  <a:lnTo>
                    <a:pt x="3710216" y="800100"/>
                  </a:lnTo>
                  <a:lnTo>
                    <a:pt x="3675465" y="838200"/>
                  </a:lnTo>
                  <a:lnTo>
                    <a:pt x="3641199" y="876300"/>
                  </a:lnTo>
                  <a:lnTo>
                    <a:pt x="3607419" y="901700"/>
                  </a:lnTo>
                  <a:lnTo>
                    <a:pt x="3574128" y="939800"/>
                  </a:lnTo>
                  <a:lnTo>
                    <a:pt x="3541329" y="977900"/>
                  </a:lnTo>
                  <a:lnTo>
                    <a:pt x="3509023" y="1016000"/>
                  </a:lnTo>
                  <a:lnTo>
                    <a:pt x="3477214" y="1066800"/>
                  </a:lnTo>
                  <a:lnTo>
                    <a:pt x="3445904" y="1104900"/>
                  </a:lnTo>
                  <a:lnTo>
                    <a:pt x="3415095" y="1143000"/>
                  </a:lnTo>
                  <a:lnTo>
                    <a:pt x="3384790" y="1181100"/>
                  </a:lnTo>
                  <a:lnTo>
                    <a:pt x="3354992" y="1219200"/>
                  </a:lnTo>
                  <a:lnTo>
                    <a:pt x="3325702" y="1270000"/>
                  </a:lnTo>
                  <a:lnTo>
                    <a:pt x="3296923" y="1308100"/>
                  </a:lnTo>
                  <a:lnTo>
                    <a:pt x="3268658" y="1346200"/>
                  </a:lnTo>
                  <a:lnTo>
                    <a:pt x="3703469" y="1346200"/>
                  </a:lnTo>
                  <a:lnTo>
                    <a:pt x="3718308" y="1320800"/>
                  </a:lnTo>
                  <a:lnTo>
                    <a:pt x="3748620" y="1282700"/>
                  </a:lnTo>
                  <a:lnTo>
                    <a:pt x="3779565" y="1244600"/>
                  </a:lnTo>
                  <a:lnTo>
                    <a:pt x="3811140" y="1206500"/>
                  </a:lnTo>
                  <a:lnTo>
                    <a:pt x="3843342" y="1168400"/>
                  </a:lnTo>
                  <a:lnTo>
                    <a:pt x="3876170" y="1130300"/>
                  </a:lnTo>
                  <a:lnTo>
                    <a:pt x="3909619" y="1092200"/>
                  </a:lnTo>
                  <a:lnTo>
                    <a:pt x="3943689" y="1054100"/>
                  </a:lnTo>
                  <a:lnTo>
                    <a:pt x="3978376" y="1016000"/>
                  </a:lnTo>
                  <a:lnTo>
                    <a:pt x="4013679" y="990600"/>
                  </a:lnTo>
                  <a:lnTo>
                    <a:pt x="4049594" y="952500"/>
                  </a:lnTo>
                  <a:lnTo>
                    <a:pt x="4086120" y="914400"/>
                  </a:lnTo>
                  <a:lnTo>
                    <a:pt x="4123253" y="889000"/>
                  </a:lnTo>
                  <a:lnTo>
                    <a:pt x="4160992" y="850900"/>
                  </a:lnTo>
                  <a:lnTo>
                    <a:pt x="4199333" y="825500"/>
                  </a:lnTo>
                  <a:lnTo>
                    <a:pt x="4238275" y="787400"/>
                  </a:lnTo>
                  <a:lnTo>
                    <a:pt x="4277815" y="762000"/>
                  </a:lnTo>
                  <a:lnTo>
                    <a:pt x="4317951" y="723900"/>
                  </a:lnTo>
                  <a:lnTo>
                    <a:pt x="4399999" y="673100"/>
                  </a:lnTo>
                  <a:lnTo>
                    <a:pt x="4441906" y="635000"/>
                  </a:lnTo>
                  <a:lnTo>
                    <a:pt x="4527476" y="584200"/>
                  </a:lnTo>
                  <a:lnTo>
                    <a:pt x="4615370" y="533400"/>
                  </a:lnTo>
                  <a:lnTo>
                    <a:pt x="4705567" y="482600"/>
                  </a:lnTo>
                  <a:lnTo>
                    <a:pt x="4751523" y="457200"/>
                  </a:lnTo>
                  <a:lnTo>
                    <a:pt x="4796530" y="444500"/>
                  </a:lnTo>
                  <a:lnTo>
                    <a:pt x="4842316" y="419100"/>
                  </a:lnTo>
                  <a:lnTo>
                    <a:pt x="5031900" y="368300"/>
                  </a:lnTo>
                  <a:lnTo>
                    <a:pt x="5080566" y="368300"/>
                  </a:lnTo>
                  <a:lnTo>
                    <a:pt x="5129605" y="355600"/>
                  </a:lnTo>
                  <a:lnTo>
                    <a:pt x="6098156" y="355600"/>
                  </a:lnTo>
                  <a:lnTo>
                    <a:pt x="6075601" y="330200"/>
                  </a:lnTo>
                  <a:lnTo>
                    <a:pt x="6040536" y="304800"/>
                  </a:lnTo>
                  <a:lnTo>
                    <a:pt x="6004230" y="279400"/>
                  </a:lnTo>
                  <a:lnTo>
                    <a:pt x="5966676" y="241300"/>
                  </a:lnTo>
                  <a:lnTo>
                    <a:pt x="5927865" y="215900"/>
                  </a:lnTo>
                  <a:lnTo>
                    <a:pt x="5887790" y="190500"/>
                  </a:lnTo>
                  <a:lnTo>
                    <a:pt x="5846444" y="177800"/>
                  </a:lnTo>
                  <a:lnTo>
                    <a:pt x="5803818" y="152400"/>
                  </a:lnTo>
                  <a:lnTo>
                    <a:pt x="5759905" y="127000"/>
                  </a:lnTo>
                  <a:lnTo>
                    <a:pt x="5714697" y="114300"/>
                  </a:lnTo>
                  <a:lnTo>
                    <a:pt x="5668186" y="88900"/>
                  </a:lnTo>
                  <a:lnTo>
                    <a:pt x="5571224" y="63500"/>
                  </a:lnTo>
                  <a:lnTo>
                    <a:pt x="5468959" y="38100"/>
                  </a:lnTo>
                  <a:lnTo>
                    <a:pt x="5418295" y="38100"/>
                  </a:lnTo>
                  <a:lnTo>
                    <a:pt x="5367859" y="25400"/>
                  </a:lnTo>
                  <a:close/>
                </a:path>
                <a:path w="6635115" h="6781800">
                  <a:moveTo>
                    <a:pt x="1637087" y="12700"/>
                  </a:moveTo>
                  <a:lnTo>
                    <a:pt x="1316991" y="12700"/>
                  </a:lnTo>
                  <a:lnTo>
                    <a:pt x="1272472" y="25400"/>
                  </a:lnTo>
                  <a:lnTo>
                    <a:pt x="1683829" y="25400"/>
                  </a:lnTo>
                  <a:lnTo>
                    <a:pt x="1637087" y="12700"/>
                  </a:lnTo>
                  <a:close/>
                </a:path>
                <a:path w="6635115" h="6781800">
                  <a:moveTo>
                    <a:pt x="5267697" y="12700"/>
                  </a:moveTo>
                  <a:lnTo>
                    <a:pt x="5119324" y="12700"/>
                  </a:lnTo>
                  <a:lnTo>
                    <a:pt x="5070390" y="25400"/>
                  </a:lnTo>
                  <a:lnTo>
                    <a:pt x="5317658" y="25400"/>
                  </a:lnTo>
                  <a:lnTo>
                    <a:pt x="5267697" y="12700"/>
                  </a:lnTo>
                  <a:close/>
                </a:path>
                <a:path w="6635115" h="6781800">
                  <a:moveTo>
                    <a:pt x="1544282" y="0"/>
                  </a:moveTo>
                  <a:lnTo>
                    <a:pt x="1407017" y="0"/>
                  </a:lnTo>
                  <a:lnTo>
                    <a:pt x="1361845" y="12700"/>
                  </a:lnTo>
                  <a:lnTo>
                    <a:pt x="1590566" y="12700"/>
                  </a:lnTo>
                  <a:lnTo>
                    <a:pt x="1544282" y="0"/>
                  </a:lnTo>
                  <a:close/>
                </a:path>
              </a:pathLst>
            </a:custGeom>
            <a:solidFill>
              <a:srgbClr val="FFFFFF">
                <a:alpha val="59999"/>
              </a:srgbClr>
            </a:solidFill>
          </p:spPr>
          <p:txBody>
            <a:bodyPr wrap="square" lIns="0" tIns="0" rIns="0" bIns="0" rtlCol="0"/>
            <a:lstStyle/>
            <a:p>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object 3"/>
          <p:cNvGrpSpPr/>
          <p:nvPr/>
        </p:nvGrpSpPr>
        <p:grpSpPr>
          <a:xfrm>
            <a:off x="0" y="0"/>
            <a:ext cx="10152380" cy="7560309"/>
            <a:chOff x="0" y="0"/>
            <a:chExt cx="10152380" cy="7560309"/>
          </a:xfrm>
        </p:grpSpPr>
        <p:sp>
          <p:nvSpPr>
            <p:cNvPr id="4" name="object 4"/>
            <p:cNvSpPr/>
            <p:nvPr/>
          </p:nvSpPr>
          <p:spPr>
            <a:xfrm>
              <a:off x="540005" y="7020004"/>
              <a:ext cx="9611995" cy="0"/>
            </a:xfrm>
            <a:custGeom>
              <a:avLst/>
              <a:gdLst/>
              <a:ahLst/>
              <a:cxnLst/>
              <a:rect l="l" t="t" r="r" b="b"/>
              <a:pathLst>
                <a:path w="9611995">
                  <a:moveTo>
                    <a:pt x="9611995" y="0"/>
                  </a:moveTo>
                  <a:lnTo>
                    <a:pt x="0" y="0"/>
                  </a:lnTo>
                </a:path>
              </a:pathLst>
            </a:custGeom>
            <a:ln w="38100">
              <a:solidFill>
                <a:srgbClr val="FF6C17"/>
              </a:solidFill>
            </a:ln>
          </p:spPr>
          <p:txBody>
            <a:bodyPr wrap="square" lIns="0" tIns="0" rIns="0" bIns="0" rtlCol="0"/>
            <a:lstStyle/>
            <a:p>
              <a:endParaRPr/>
            </a:p>
          </p:txBody>
        </p:sp>
        <p:pic>
          <p:nvPicPr>
            <p:cNvPr id="5" name="object 5"/>
            <p:cNvPicPr/>
            <p:nvPr/>
          </p:nvPicPr>
          <p:blipFill>
            <a:blip r:embed="rId2" cstate="print"/>
            <a:stretch>
              <a:fillRect/>
            </a:stretch>
          </p:blipFill>
          <p:spPr>
            <a:xfrm>
              <a:off x="0" y="0"/>
              <a:ext cx="3702182" cy="7560005"/>
            </a:xfrm>
            <a:prstGeom prst="rect">
              <a:avLst/>
            </a:prstGeom>
          </p:spPr>
        </p:pic>
        <p:sp>
          <p:nvSpPr>
            <p:cNvPr id="6" name="object 6"/>
            <p:cNvSpPr/>
            <p:nvPr/>
          </p:nvSpPr>
          <p:spPr>
            <a:xfrm>
              <a:off x="540005" y="7020004"/>
              <a:ext cx="9611995" cy="0"/>
            </a:xfrm>
            <a:custGeom>
              <a:avLst/>
              <a:gdLst/>
              <a:ahLst/>
              <a:cxnLst/>
              <a:rect l="l" t="t" r="r" b="b"/>
              <a:pathLst>
                <a:path w="9611995">
                  <a:moveTo>
                    <a:pt x="9611995" y="0"/>
                  </a:moveTo>
                  <a:lnTo>
                    <a:pt x="0" y="0"/>
                  </a:lnTo>
                </a:path>
              </a:pathLst>
            </a:custGeom>
            <a:ln w="38100">
              <a:solidFill>
                <a:srgbClr val="1793CD"/>
              </a:solidFill>
            </a:ln>
          </p:spPr>
          <p:txBody>
            <a:bodyPr wrap="square" lIns="0" tIns="0" rIns="0" bIns="0" rtlCol="0"/>
            <a:lstStyle/>
            <a:p>
              <a:endParaRPr/>
            </a:p>
          </p:txBody>
        </p:sp>
      </p:grpSp>
      <p:pic>
        <p:nvPicPr>
          <p:cNvPr id="7" name="object 7"/>
          <p:cNvPicPr/>
          <p:nvPr/>
        </p:nvPicPr>
        <p:blipFill>
          <a:blip r:embed="rId3" cstate="print"/>
          <a:stretch>
            <a:fillRect/>
          </a:stretch>
        </p:blipFill>
        <p:spPr>
          <a:xfrm>
            <a:off x="9109382" y="7156805"/>
            <a:ext cx="1042617" cy="238951"/>
          </a:xfrm>
          <a:prstGeom prst="rect">
            <a:avLst/>
          </a:prstGeom>
        </p:spPr>
      </p:pic>
      <p:sp>
        <p:nvSpPr>
          <p:cNvPr id="13" name="object 13"/>
          <p:cNvSpPr txBox="1">
            <a:spLocks noGrp="1"/>
          </p:cNvSpPr>
          <p:nvPr>
            <p:ph type="sldNum" sz="quarter" idx="7"/>
          </p:nvPr>
        </p:nvSpPr>
        <p:spPr>
          <a:prstGeom prst="rect">
            <a:avLst/>
          </a:prstGeom>
        </p:spPr>
        <p:txBody>
          <a:bodyPr vert="horz" wrap="square" lIns="0" tIns="7620" rIns="0" bIns="0" rtlCol="0">
            <a:spAutoFit/>
          </a:bodyPr>
          <a:lstStyle/>
          <a:p>
            <a:pPr marL="37465">
              <a:lnSpc>
                <a:spcPct val="100000"/>
              </a:lnSpc>
              <a:spcBef>
                <a:spcPts val="60"/>
              </a:spcBef>
            </a:pPr>
            <a:fld id="{81D60167-4931-47E6-BA6A-407CBD079E47}" type="slidenum">
              <a:rPr spc="10" dirty="0"/>
              <a:t>9</a:t>
            </a:fld>
            <a:endParaRPr spc="10" dirty="0"/>
          </a:p>
        </p:txBody>
      </p:sp>
      <p:sp>
        <p:nvSpPr>
          <p:cNvPr id="10" name="object 10"/>
          <p:cNvSpPr txBox="1">
            <a:spLocks noGrp="1"/>
          </p:cNvSpPr>
          <p:nvPr>
            <p:ph type="title"/>
          </p:nvPr>
        </p:nvSpPr>
        <p:spPr>
          <a:xfrm>
            <a:off x="3760120" y="188610"/>
            <a:ext cx="6517600" cy="436017"/>
          </a:xfrm>
          <a:prstGeom prst="rect">
            <a:avLst/>
          </a:prstGeom>
        </p:spPr>
        <p:txBody>
          <a:bodyPr vert="horz" wrap="square" lIns="0" tIns="12700" rIns="0" bIns="0" rtlCol="0">
            <a:spAutoFit/>
          </a:bodyPr>
          <a:lstStyle/>
          <a:p>
            <a:pPr marL="12700">
              <a:lnSpc>
                <a:spcPts val="3250"/>
              </a:lnSpc>
            </a:pPr>
            <a:r>
              <a:rPr lang="en-GB" sz="3000" b="1" spc="-85" dirty="0">
                <a:latin typeface="Lucida Sans"/>
                <a:cs typeface="Lucida Sans"/>
              </a:rPr>
              <a:t>Project Worker- Days</a:t>
            </a:r>
            <a:endParaRPr sz="3000" b="1" spc="-85" dirty="0">
              <a:latin typeface="Lucida Sans"/>
            </a:endParaRPr>
          </a:p>
        </p:txBody>
      </p:sp>
      <p:sp>
        <p:nvSpPr>
          <p:cNvPr id="11" name="object 11"/>
          <p:cNvSpPr txBox="1"/>
          <p:nvPr/>
        </p:nvSpPr>
        <p:spPr>
          <a:xfrm>
            <a:off x="3811949" y="1530868"/>
            <a:ext cx="6366934" cy="887422"/>
          </a:xfrm>
          <a:prstGeom prst="rect">
            <a:avLst/>
          </a:prstGeom>
        </p:spPr>
        <p:txBody>
          <a:bodyPr vert="horz" wrap="square" lIns="0" tIns="12700" rIns="0" bIns="0" rtlCol="0">
            <a:spAutoFit/>
          </a:bodyPr>
          <a:lstStyle/>
          <a:p>
            <a:pPr marL="12700" marR="5080">
              <a:lnSpc>
                <a:spcPct val="100000"/>
              </a:lnSpc>
              <a:spcBef>
                <a:spcPts val="100"/>
              </a:spcBef>
            </a:pPr>
            <a:r>
              <a:rPr sz="1400" spc="15" dirty="0">
                <a:solidFill>
                  <a:srgbClr val="686B6F"/>
                </a:solidFill>
                <a:latin typeface="Trebuchet MS"/>
                <a:cs typeface="Trebuchet MS"/>
              </a:rPr>
              <a:t>Blue </a:t>
            </a:r>
            <a:r>
              <a:rPr sz="1400" spc="5" dirty="0">
                <a:solidFill>
                  <a:srgbClr val="686B6F"/>
                </a:solidFill>
                <a:latin typeface="Trebuchet MS"/>
                <a:cs typeface="Trebuchet MS"/>
              </a:rPr>
              <a:t>Triangle </a:t>
            </a:r>
            <a:r>
              <a:rPr sz="1400" spc="125" dirty="0">
                <a:solidFill>
                  <a:srgbClr val="686B6F"/>
                </a:solidFill>
                <a:latin typeface="Trebuchet MS"/>
                <a:cs typeface="Trebuchet MS"/>
              </a:rPr>
              <a:t>has </a:t>
            </a:r>
            <a:r>
              <a:rPr sz="1400" spc="65" dirty="0">
                <a:solidFill>
                  <a:srgbClr val="686B6F"/>
                </a:solidFill>
                <a:latin typeface="Trebuchet MS"/>
                <a:cs typeface="Trebuchet MS"/>
              </a:rPr>
              <a:t>been </a:t>
            </a:r>
            <a:r>
              <a:rPr sz="1400" spc="45" dirty="0">
                <a:solidFill>
                  <a:srgbClr val="686B6F"/>
                </a:solidFill>
                <a:latin typeface="Trebuchet MS"/>
                <a:cs typeface="Trebuchet MS"/>
              </a:rPr>
              <a:t>operating </a:t>
            </a:r>
            <a:r>
              <a:rPr sz="1400" spc="85" dirty="0">
                <a:solidFill>
                  <a:srgbClr val="686B6F"/>
                </a:solidFill>
                <a:latin typeface="Trebuchet MS"/>
                <a:cs typeface="Trebuchet MS"/>
              </a:rPr>
              <a:t>at </a:t>
            </a:r>
            <a:r>
              <a:rPr sz="1400" spc="40" dirty="0">
                <a:solidFill>
                  <a:srgbClr val="686B6F"/>
                </a:solidFill>
                <a:latin typeface="Trebuchet MS"/>
                <a:cs typeface="Trebuchet MS"/>
              </a:rPr>
              <a:t>the </a:t>
            </a:r>
            <a:r>
              <a:rPr sz="1400" spc="20" dirty="0">
                <a:solidFill>
                  <a:srgbClr val="686B6F"/>
                </a:solidFill>
                <a:latin typeface="Trebuchet MS"/>
                <a:cs typeface="Trebuchet MS"/>
              </a:rPr>
              <a:t>intersection </a:t>
            </a:r>
            <a:r>
              <a:rPr sz="1400" spc="65" dirty="0">
                <a:solidFill>
                  <a:srgbClr val="686B6F"/>
                </a:solidFill>
                <a:latin typeface="Trebuchet MS"/>
                <a:cs typeface="Trebuchet MS"/>
              </a:rPr>
              <a:t>of </a:t>
            </a:r>
            <a:r>
              <a:rPr sz="1400" spc="45" dirty="0">
                <a:solidFill>
                  <a:srgbClr val="686B6F"/>
                </a:solidFill>
                <a:latin typeface="Trebuchet MS"/>
                <a:cs typeface="Trebuchet MS"/>
              </a:rPr>
              <a:t>Social </a:t>
            </a:r>
            <a:r>
              <a:rPr sz="1400" spc="50" dirty="0">
                <a:solidFill>
                  <a:srgbClr val="686B6F"/>
                </a:solidFill>
                <a:latin typeface="Trebuchet MS"/>
                <a:cs typeface="Trebuchet MS"/>
              </a:rPr>
              <a:t> </a:t>
            </a:r>
            <a:r>
              <a:rPr sz="1400" spc="95" dirty="0">
                <a:solidFill>
                  <a:srgbClr val="686B6F"/>
                </a:solidFill>
                <a:latin typeface="Trebuchet MS"/>
                <a:cs typeface="Trebuchet MS"/>
              </a:rPr>
              <a:t>Care</a:t>
            </a:r>
            <a:r>
              <a:rPr sz="1400" spc="-140" dirty="0">
                <a:solidFill>
                  <a:srgbClr val="686B6F"/>
                </a:solidFill>
                <a:latin typeface="Trebuchet MS"/>
                <a:cs typeface="Trebuchet MS"/>
              </a:rPr>
              <a:t> </a:t>
            </a:r>
            <a:r>
              <a:rPr sz="1400" spc="105" dirty="0">
                <a:solidFill>
                  <a:srgbClr val="686B6F"/>
                </a:solidFill>
                <a:latin typeface="Trebuchet MS"/>
                <a:cs typeface="Trebuchet MS"/>
              </a:rPr>
              <a:t>and</a:t>
            </a:r>
            <a:r>
              <a:rPr sz="1400" spc="-140" dirty="0">
                <a:solidFill>
                  <a:srgbClr val="686B6F"/>
                </a:solidFill>
                <a:latin typeface="Trebuchet MS"/>
                <a:cs typeface="Trebuchet MS"/>
              </a:rPr>
              <a:t> </a:t>
            </a:r>
            <a:r>
              <a:rPr sz="1400" spc="55" dirty="0">
                <a:solidFill>
                  <a:srgbClr val="686B6F"/>
                </a:solidFill>
                <a:latin typeface="Trebuchet MS"/>
                <a:cs typeface="Trebuchet MS"/>
              </a:rPr>
              <a:t>Social</a:t>
            </a:r>
            <a:r>
              <a:rPr sz="1400" spc="-140" dirty="0">
                <a:solidFill>
                  <a:srgbClr val="686B6F"/>
                </a:solidFill>
                <a:latin typeface="Trebuchet MS"/>
                <a:cs typeface="Trebuchet MS"/>
              </a:rPr>
              <a:t> </a:t>
            </a:r>
            <a:r>
              <a:rPr sz="1400" spc="45" dirty="0">
                <a:solidFill>
                  <a:srgbClr val="686B6F"/>
                </a:solidFill>
                <a:latin typeface="Trebuchet MS"/>
                <a:cs typeface="Trebuchet MS"/>
              </a:rPr>
              <a:t>Justice</a:t>
            </a:r>
            <a:r>
              <a:rPr sz="1400" spc="-140" dirty="0">
                <a:solidFill>
                  <a:srgbClr val="686B6F"/>
                </a:solidFill>
                <a:latin typeface="Trebuchet MS"/>
                <a:cs typeface="Trebuchet MS"/>
              </a:rPr>
              <a:t> </a:t>
            </a:r>
            <a:r>
              <a:rPr sz="1400" spc="-10" dirty="0">
                <a:solidFill>
                  <a:srgbClr val="686B6F"/>
                </a:solidFill>
                <a:latin typeface="Trebuchet MS"/>
                <a:cs typeface="Trebuchet MS"/>
              </a:rPr>
              <a:t>in</a:t>
            </a:r>
            <a:r>
              <a:rPr sz="1400" spc="-140" dirty="0">
                <a:solidFill>
                  <a:srgbClr val="686B6F"/>
                </a:solidFill>
                <a:latin typeface="Trebuchet MS"/>
                <a:cs typeface="Trebuchet MS"/>
              </a:rPr>
              <a:t> </a:t>
            </a:r>
            <a:r>
              <a:rPr sz="1400" spc="65" dirty="0">
                <a:solidFill>
                  <a:srgbClr val="686B6F"/>
                </a:solidFill>
                <a:latin typeface="Trebuchet MS"/>
                <a:cs typeface="Trebuchet MS"/>
              </a:rPr>
              <a:t>Scotland</a:t>
            </a:r>
            <a:r>
              <a:rPr sz="1400" spc="-140" dirty="0">
                <a:solidFill>
                  <a:srgbClr val="686B6F"/>
                </a:solidFill>
                <a:latin typeface="Trebuchet MS"/>
                <a:cs typeface="Trebuchet MS"/>
              </a:rPr>
              <a:t> </a:t>
            </a:r>
            <a:r>
              <a:rPr sz="1400" spc="55" dirty="0">
                <a:solidFill>
                  <a:srgbClr val="686B6F"/>
                </a:solidFill>
                <a:latin typeface="Trebuchet MS"/>
                <a:cs typeface="Trebuchet MS"/>
              </a:rPr>
              <a:t>since</a:t>
            </a:r>
            <a:r>
              <a:rPr sz="1400" spc="-135" dirty="0">
                <a:solidFill>
                  <a:srgbClr val="686B6F"/>
                </a:solidFill>
                <a:latin typeface="Trebuchet MS"/>
                <a:cs typeface="Trebuchet MS"/>
              </a:rPr>
              <a:t> </a:t>
            </a:r>
            <a:r>
              <a:rPr sz="1400" spc="-70" dirty="0">
                <a:solidFill>
                  <a:srgbClr val="686B6F"/>
                </a:solidFill>
                <a:latin typeface="Trebuchet MS"/>
                <a:cs typeface="Trebuchet MS"/>
              </a:rPr>
              <a:t>1974.</a:t>
            </a:r>
            <a:r>
              <a:rPr sz="1400" spc="229" dirty="0">
                <a:solidFill>
                  <a:srgbClr val="686B6F"/>
                </a:solidFill>
                <a:latin typeface="Trebuchet MS"/>
                <a:cs typeface="Trebuchet MS"/>
              </a:rPr>
              <a:t> </a:t>
            </a:r>
            <a:r>
              <a:rPr sz="1400" spc="55" dirty="0">
                <a:solidFill>
                  <a:srgbClr val="686B6F"/>
                </a:solidFill>
                <a:latin typeface="Trebuchet MS"/>
                <a:cs typeface="Trebuchet MS"/>
              </a:rPr>
              <a:t>We</a:t>
            </a:r>
            <a:r>
              <a:rPr sz="1400" spc="-135" dirty="0">
                <a:solidFill>
                  <a:srgbClr val="686B6F"/>
                </a:solidFill>
                <a:latin typeface="Trebuchet MS"/>
                <a:cs typeface="Trebuchet MS"/>
              </a:rPr>
              <a:t> </a:t>
            </a:r>
            <a:r>
              <a:rPr sz="1400" spc="50" dirty="0">
                <a:solidFill>
                  <a:srgbClr val="686B6F"/>
                </a:solidFill>
                <a:latin typeface="Trebuchet MS"/>
                <a:cs typeface="Trebuchet MS"/>
              </a:rPr>
              <a:t>are</a:t>
            </a:r>
            <a:r>
              <a:rPr sz="1400" spc="-140" dirty="0">
                <a:solidFill>
                  <a:srgbClr val="686B6F"/>
                </a:solidFill>
                <a:latin typeface="Trebuchet MS"/>
                <a:cs typeface="Trebuchet MS"/>
              </a:rPr>
              <a:t> </a:t>
            </a:r>
            <a:r>
              <a:rPr sz="1400" spc="25" dirty="0">
                <a:solidFill>
                  <a:srgbClr val="686B6F"/>
                </a:solidFill>
                <a:latin typeface="Trebuchet MS"/>
                <a:cs typeface="Trebuchet MS"/>
              </a:rPr>
              <a:t>unique</a:t>
            </a:r>
            <a:r>
              <a:rPr sz="1400" spc="-140" dirty="0">
                <a:solidFill>
                  <a:srgbClr val="686B6F"/>
                </a:solidFill>
                <a:latin typeface="Trebuchet MS"/>
                <a:cs typeface="Trebuchet MS"/>
              </a:rPr>
              <a:t> </a:t>
            </a:r>
            <a:r>
              <a:rPr sz="1400" spc="130" dirty="0">
                <a:solidFill>
                  <a:srgbClr val="686B6F"/>
                </a:solidFill>
                <a:latin typeface="Trebuchet MS"/>
                <a:cs typeface="Trebuchet MS"/>
              </a:rPr>
              <a:t>as </a:t>
            </a:r>
            <a:r>
              <a:rPr sz="1400" spc="-440" dirty="0">
                <a:solidFill>
                  <a:srgbClr val="686B6F"/>
                </a:solidFill>
                <a:latin typeface="Trebuchet MS"/>
                <a:cs typeface="Trebuchet MS"/>
              </a:rPr>
              <a:t> </a:t>
            </a:r>
            <a:r>
              <a:rPr sz="1400" spc="190" dirty="0">
                <a:solidFill>
                  <a:srgbClr val="686B6F"/>
                </a:solidFill>
                <a:latin typeface="Trebuchet MS"/>
                <a:cs typeface="Trebuchet MS"/>
              </a:rPr>
              <a:t>a </a:t>
            </a:r>
            <a:r>
              <a:rPr sz="1400" spc="35" dirty="0">
                <a:solidFill>
                  <a:srgbClr val="686B6F"/>
                </a:solidFill>
                <a:latin typeface="Trebuchet MS"/>
                <a:cs typeface="Trebuchet MS"/>
              </a:rPr>
              <a:t>national </a:t>
            </a:r>
            <a:r>
              <a:rPr sz="1400" spc="25" dirty="0">
                <a:solidFill>
                  <a:srgbClr val="686B6F"/>
                </a:solidFill>
                <a:latin typeface="Trebuchet MS"/>
                <a:cs typeface="Trebuchet MS"/>
              </a:rPr>
              <a:t>registered </a:t>
            </a:r>
            <a:r>
              <a:rPr sz="1400" spc="65" dirty="0">
                <a:solidFill>
                  <a:srgbClr val="686B6F"/>
                </a:solidFill>
                <a:latin typeface="Trebuchet MS"/>
                <a:cs typeface="Trebuchet MS"/>
              </a:rPr>
              <a:t>care </a:t>
            </a:r>
            <a:r>
              <a:rPr sz="1400" spc="-25" dirty="0">
                <a:solidFill>
                  <a:srgbClr val="686B6F"/>
                </a:solidFill>
                <a:latin typeface="Trebuchet MS"/>
                <a:cs typeface="Trebuchet MS"/>
              </a:rPr>
              <a:t>provider, </a:t>
            </a:r>
            <a:r>
              <a:rPr sz="1400" spc="25" dirty="0">
                <a:solidFill>
                  <a:srgbClr val="686B6F"/>
                </a:solidFill>
                <a:latin typeface="Trebuchet MS"/>
                <a:cs typeface="Trebuchet MS"/>
              </a:rPr>
              <a:t>registered </a:t>
            </a:r>
            <a:r>
              <a:rPr sz="1400" spc="60" dirty="0">
                <a:solidFill>
                  <a:srgbClr val="686B6F"/>
                </a:solidFill>
                <a:latin typeface="Trebuchet MS"/>
                <a:cs typeface="Trebuchet MS"/>
              </a:rPr>
              <a:t>social </a:t>
            </a:r>
            <a:r>
              <a:rPr sz="1400" spc="-5" dirty="0">
                <a:solidFill>
                  <a:srgbClr val="686B6F"/>
                </a:solidFill>
                <a:latin typeface="Trebuchet MS"/>
                <a:cs typeface="Trebuchet MS"/>
              </a:rPr>
              <a:t>landlord, </a:t>
            </a:r>
            <a:r>
              <a:rPr sz="1400" dirty="0">
                <a:solidFill>
                  <a:srgbClr val="686B6F"/>
                </a:solidFill>
                <a:latin typeface="Trebuchet MS"/>
                <a:cs typeface="Trebuchet MS"/>
              </a:rPr>
              <a:t> </a:t>
            </a:r>
            <a:r>
              <a:rPr sz="1400" spc="80" dirty="0">
                <a:solidFill>
                  <a:srgbClr val="686B6F"/>
                </a:solidFill>
                <a:latin typeface="Trebuchet MS"/>
                <a:cs typeface="Trebuchet MS"/>
              </a:rPr>
              <a:t>an</a:t>
            </a:r>
            <a:r>
              <a:rPr sz="1400" spc="150" dirty="0">
                <a:solidFill>
                  <a:srgbClr val="686B6F"/>
                </a:solidFill>
                <a:latin typeface="Trebuchet MS"/>
                <a:cs typeface="Trebuchet MS"/>
              </a:rPr>
              <a:t>d</a:t>
            </a:r>
            <a:r>
              <a:rPr sz="1400" spc="-140" dirty="0">
                <a:solidFill>
                  <a:srgbClr val="686B6F"/>
                </a:solidFill>
                <a:latin typeface="Trebuchet MS"/>
                <a:cs typeface="Trebuchet MS"/>
              </a:rPr>
              <a:t> </a:t>
            </a:r>
            <a:r>
              <a:rPr sz="1400" spc="-80" dirty="0">
                <a:solidFill>
                  <a:srgbClr val="686B6F"/>
                </a:solidFill>
                <a:latin typeface="Trebuchet MS"/>
                <a:cs typeface="Trebuchet MS"/>
              </a:rPr>
              <a:t>r</a:t>
            </a:r>
            <a:r>
              <a:rPr sz="1400" spc="25" dirty="0">
                <a:solidFill>
                  <a:srgbClr val="686B6F"/>
                </a:solidFill>
                <a:latin typeface="Trebuchet MS"/>
                <a:cs typeface="Trebuchet MS"/>
              </a:rPr>
              <a:t>egiste</a:t>
            </a:r>
            <a:r>
              <a:rPr sz="1400" spc="-10" dirty="0">
                <a:solidFill>
                  <a:srgbClr val="686B6F"/>
                </a:solidFill>
                <a:latin typeface="Trebuchet MS"/>
                <a:cs typeface="Trebuchet MS"/>
              </a:rPr>
              <a:t>r</a:t>
            </a:r>
            <a:r>
              <a:rPr sz="1400" spc="55" dirty="0">
                <a:solidFill>
                  <a:srgbClr val="686B6F"/>
                </a:solidFill>
                <a:latin typeface="Trebuchet MS"/>
                <a:cs typeface="Trebuchet MS"/>
              </a:rPr>
              <a:t>e</a:t>
            </a:r>
            <a:r>
              <a:rPr sz="1400" spc="120" dirty="0">
                <a:solidFill>
                  <a:srgbClr val="686B6F"/>
                </a:solidFill>
                <a:latin typeface="Trebuchet MS"/>
                <a:cs typeface="Trebuchet MS"/>
              </a:rPr>
              <a:t>d</a:t>
            </a:r>
            <a:r>
              <a:rPr sz="1400" spc="-140" dirty="0">
                <a:solidFill>
                  <a:srgbClr val="686B6F"/>
                </a:solidFill>
                <a:latin typeface="Trebuchet MS"/>
                <a:cs typeface="Trebuchet MS"/>
              </a:rPr>
              <a:t> </a:t>
            </a:r>
            <a:r>
              <a:rPr sz="1400" spc="20" dirty="0">
                <a:solidFill>
                  <a:srgbClr val="686B6F"/>
                </a:solidFill>
                <a:latin typeface="Trebuchet MS"/>
                <a:cs typeface="Trebuchet MS"/>
              </a:rPr>
              <a:t>charit</a:t>
            </a:r>
            <a:r>
              <a:rPr sz="1400" spc="-110" dirty="0">
                <a:solidFill>
                  <a:srgbClr val="686B6F"/>
                </a:solidFill>
                <a:latin typeface="Trebuchet MS"/>
                <a:cs typeface="Trebuchet MS"/>
              </a:rPr>
              <a:t>y</a:t>
            </a:r>
            <a:r>
              <a:rPr sz="1400" spc="-145" dirty="0">
                <a:solidFill>
                  <a:srgbClr val="686B6F"/>
                </a:solidFill>
                <a:latin typeface="Trebuchet MS"/>
                <a:cs typeface="Trebuchet MS"/>
              </a:rPr>
              <a:t>.</a:t>
            </a:r>
            <a:endParaRPr lang="en-GB" sz="1400" spc="-145" dirty="0">
              <a:solidFill>
                <a:srgbClr val="686B6F"/>
              </a:solidFill>
              <a:latin typeface="Trebuchet MS"/>
              <a:cs typeface="Trebuchet MS"/>
            </a:endParaRPr>
          </a:p>
          <a:p>
            <a:pPr marL="12700" marR="5080">
              <a:lnSpc>
                <a:spcPct val="100000"/>
              </a:lnSpc>
              <a:spcBef>
                <a:spcPts val="100"/>
              </a:spcBef>
            </a:pPr>
            <a:endParaRPr lang="en-GB" sz="1400" spc="-145" dirty="0">
              <a:solidFill>
                <a:srgbClr val="686B6F"/>
              </a:solidFill>
              <a:latin typeface="Trebuchet MS"/>
              <a:cs typeface="Trebuchet MS"/>
            </a:endParaRPr>
          </a:p>
        </p:txBody>
      </p:sp>
      <p:sp>
        <p:nvSpPr>
          <p:cNvPr id="12" name="object 12"/>
          <p:cNvSpPr txBox="1"/>
          <p:nvPr/>
        </p:nvSpPr>
        <p:spPr>
          <a:xfrm>
            <a:off x="527217" y="1328866"/>
            <a:ext cx="2378710" cy="616194"/>
          </a:xfrm>
          <a:prstGeom prst="rect">
            <a:avLst/>
          </a:prstGeom>
        </p:spPr>
        <p:txBody>
          <a:bodyPr vert="horz" wrap="square" lIns="0" tIns="74295" rIns="0" bIns="0" rtlCol="0">
            <a:spAutoFit/>
          </a:bodyPr>
          <a:lstStyle/>
          <a:p>
            <a:pPr marL="12700">
              <a:lnSpc>
                <a:spcPct val="100000"/>
              </a:lnSpc>
              <a:spcBef>
                <a:spcPts val="585"/>
              </a:spcBef>
            </a:pPr>
            <a:r>
              <a:rPr lang="en-GB" sz="1500" spc="70" dirty="0">
                <a:latin typeface="Trebuchet MS"/>
                <a:cs typeface="Trebuchet MS"/>
              </a:rPr>
              <a:t>Shettleston</a:t>
            </a:r>
            <a:endParaRPr sz="1500" dirty="0">
              <a:latin typeface="Trebuchet MS"/>
              <a:cs typeface="Trebuchet MS"/>
            </a:endParaRPr>
          </a:p>
          <a:p>
            <a:pPr marL="12700">
              <a:lnSpc>
                <a:spcPct val="100000"/>
              </a:lnSpc>
              <a:spcBef>
                <a:spcPts val="489"/>
              </a:spcBef>
            </a:pPr>
            <a:r>
              <a:rPr lang="en-GB" sz="1500" dirty="0">
                <a:latin typeface="Trebuchet MS"/>
                <a:cs typeface="Trebuchet MS"/>
              </a:rPr>
              <a:t>£22,476 - £23,642 pro rata</a:t>
            </a:r>
            <a:endParaRPr sz="1500" dirty="0">
              <a:latin typeface="Trebuchet MS"/>
              <a:cs typeface="Trebuchet MS"/>
            </a:endParaRPr>
          </a:p>
        </p:txBody>
      </p:sp>
      <p:sp>
        <p:nvSpPr>
          <p:cNvPr id="15" name="TextBox 14">
            <a:extLst>
              <a:ext uri="{FF2B5EF4-FFF2-40B4-BE49-F238E27FC236}">
                <a16:creationId xmlns:a16="http://schemas.microsoft.com/office/drawing/2014/main" id="{4A89798F-3AF6-ECCA-FDCA-CD19C92DF7CA}"/>
              </a:ext>
            </a:extLst>
          </p:cNvPr>
          <p:cNvSpPr txBox="1"/>
          <p:nvPr/>
        </p:nvSpPr>
        <p:spPr>
          <a:xfrm>
            <a:off x="3812926" y="2669175"/>
            <a:ext cx="5954351" cy="4280659"/>
          </a:xfrm>
          <a:prstGeom prst="rect">
            <a:avLst/>
          </a:prstGeom>
          <a:noFill/>
        </p:spPr>
        <p:txBody>
          <a:bodyPr wrap="square">
            <a:spAutoFit/>
          </a:bodyPr>
          <a:lstStyle/>
          <a:p>
            <a:pPr marL="12700" marR="5080">
              <a:spcBef>
                <a:spcPts val="100"/>
              </a:spcBef>
            </a:pPr>
            <a:r>
              <a:rPr lang="en-GB" sz="1200" spc="15" dirty="0">
                <a:solidFill>
                  <a:srgbClr val="686B6F"/>
                </a:solidFill>
                <a:latin typeface="Trebuchet MS"/>
              </a:rPr>
              <a:t>We are looking for an enthusiastic individual who shares our values (Kind, Passionate and Creative) to join our Shettleston service accommodating and supporting people experiencing homelessness and empowering them to thrive.</a:t>
            </a:r>
          </a:p>
          <a:p>
            <a:pPr marL="12700" marR="5080">
              <a:spcBef>
                <a:spcPts val="100"/>
              </a:spcBef>
            </a:pPr>
            <a:endParaRPr lang="en-GB" sz="1200" spc="15" dirty="0">
              <a:solidFill>
                <a:srgbClr val="686B6F"/>
              </a:solidFill>
              <a:latin typeface="Trebuchet MS"/>
            </a:endParaRPr>
          </a:p>
          <a:p>
            <a:pPr marL="12700" marR="5080">
              <a:spcBef>
                <a:spcPts val="100"/>
              </a:spcBef>
            </a:pPr>
            <a:r>
              <a:rPr lang="en-GB" sz="1200" spc="15" dirty="0">
                <a:solidFill>
                  <a:srgbClr val="686B6F"/>
                </a:solidFill>
                <a:latin typeface="Trebuchet MS"/>
              </a:rPr>
              <a:t>The successful candidate will be expected to provide a meaningful support service to identified individuals who live in the project and/or in the community. You will provide a quality service tailored to the assessed needs of each individual by identifying, planning and facilitating support to enable appropriate move-on options for each service user. You will use all of your knowledge and experience to help service users build their life skills and prepare for independent living.</a:t>
            </a:r>
          </a:p>
          <a:p>
            <a:pPr marL="12700" marR="5080">
              <a:spcBef>
                <a:spcPts val="100"/>
              </a:spcBef>
            </a:pPr>
            <a:endParaRPr lang="en-GB" sz="1200" b="1" spc="15" dirty="0">
              <a:solidFill>
                <a:srgbClr val="686B6F"/>
              </a:solidFill>
              <a:latin typeface="Trebuchet MS"/>
            </a:endParaRPr>
          </a:p>
          <a:p>
            <a:r>
              <a:rPr lang="en-GB" sz="1200" b="1" spc="15" dirty="0">
                <a:solidFill>
                  <a:srgbClr val="686B6F"/>
                </a:solidFill>
                <a:latin typeface="Trebuchet MS"/>
              </a:rPr>
              <a:t>PURPOSE OF THE JOB</a:t>
            </a:r>
          </a:p>
          <a:p>
            <a:endParaRPr lang="en-GB" sz="1200" spc="15" dirty="0">
              <a:solidFill>
                <a:srgbClr val="686B6F"/>
              </a:solidFill>
              <a:latin typeface="Trebuchet MS"/>
            </a:endParaRPr>
          </a:p>
          <a:p>
            <a:pPr>
              <a:buFont typeface="Arial" panose="020B0604020202020204" pitchFamily="34" charset="0"/>
              <a:buChar char="•"/>
            </a:pPr>
            <a:r>
              <a:rPr lang="en-GB" sz="1200" spc="15" dirty="0">
                <a:solidFill>
                  <a:srgbClr val="686B6F"/>
                </a:solidFill>
                <a:latin typeface="Trebuchet MS"/>
              </a:rPr>
              <a:t> Reporting to the Manager you will work as part of a team providing a safe, secure, supported accommodation unit for homeless people.</a:t>
            </a:r>
          </a:p>
          <a:p>
            <a:pPr>
              <a:buFont typeface="Arial" panose="020B0604020202020204" pitchFamily="34" charset="0"/>
              <a:buChar char="•"/>
            </a:pPr>
            <a:r>
              <a:rPr lang="en-GB" sz="1200" spc="15" dirty="0">
                <a:solidFill>
                  <a:srgbClr val="686B6F"/>
                </a:solidFill>
                <a:latin typeface="Trebuchet MS"/>
              </a:rPr>
              <a:t> To provide a quality service compatible to the assessed needs of each individual.</a:t>
            </a:r>
          </a:p>
          <a:p>
            <a:pPr>
              <a:buFont typeface="Arial" panose="020B0604020202020204" pitchFamily="34" charset="0"/>
              <a:buChar char="•"/>
            </a:pPr>
            <a:r>
              <a:rPr lang="en-GB" sz="1200" spc="15" dirty="0">
                <a:solidFill>
                  <a:srgbClr val="686B6F"/>
                </a:solidFill>
                <a:latin typeface="Trebuchet MS"/>
              </a:rPr>
              <a:t> To identify, plan and facilitate the process of securing appropriate move on accommodation options for each resident, including the security of tenure</a:t>
            </a:r>
          </a:p>
          <a:p>
            <a:pPr marL="12700" marR="5080">
              <a:spcBef>
                <a:spcPts val="100"/>
              </a:spcBef>
            </a:pPr>
            <a:endParaRPr lang="en-GB" sz="1400" spc="15" dirty="0">
              <a:solidFill>
                <a:srgbClr val="686B6F"/>
              </a:solidFill>
              <a:latin typeface="Trebuchet MS"/>
            </a:endParaRPr>
          </a:p>
          <a:p>
            <a:pPr marL="12700" marR="5080">
              <a:spcBef>
                <a:spcPts val="100"/>
              </a:spcBef>
            </a:pPr>
            <a:endParaRPr lang="en-GB" sz="1400" spc="15" dirty="0">
              <a:solidFill>
                <a:srgbClr val="686B6F"/>
              </a:solidFill>
              <a:latin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TotalTime>
  <Words>1957</Words>
  <Application>Microsoft Office PowerPoint</Application>
  <PresentationFormat>Custom</PresentationFormat>
  <Paragraphs>127</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Calibri</vt:lpstr>
      <vt:lpstr>Lucida Sans</vt:lpstr>
      <vt:lpstr>Symbol</vt:lpstr>
      <vt:lpstr>Tahoma</vt:lpstr>
      <vt:lpstr>Times New Roman</vt:lpstr>
      <vt:lpstr>Trebuchet MS</vt:lpstr>
      <vt:lpstr>Verdana</vt:lpstr>
      <vt:lpstr>Office Theme</vt:lpstr>
      <vt:lpstr>Project Worker Shettleston</vt:lpstr>
      <vt:lpstr>Contents</vt:lpstr>
      <vt:lpstr>Welcome from Iain Macfarlane, CEO</vt:lpstr>
      <vt:lpstr>PowerPoint Presentation</vt:lpstr>
      <vt:lpstr>About Blue Triangle</vt:lpstr>
      <vt:lpstr>Our Future Plans</vt:lpstr>
      <vt:lpstr>Our Structure</vt:lpstr>
      <vt:lpstr>PowerPoint Presentation</vt:lpstr>
      <vt:lpstr>Project Worker- Days</vt:lpstr>
      <vt:lpstr>The Role Project Worker</vt:lpstr>
      <vt:lpstr>Person Specification Project Worker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L&amp;D Partner</dc:title>
  <dc:creator>Ryan Sloey</dc:creator>
  <cp:lastModifiedBy>Courteney Jay. Hegan</cp:lastModifiedBy>
  <cp:revision>23</cp:revision>
  <dcterms:created xsi:type="dcterms:W3CDTF">2022-01-25T17:09:23Z</dcterms:created>
  <dcterms:modified xsi:type="dcterms:W3CDTF">2022-12-13T09:26:16Z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2021-09-03T00:00:00Z</vt:filetime>
  </property>
  <property fmtid="{D5CDD505-2E9C-101B-9397-08002B2CF9AE}" pid="3" name="Creator">
    <vt:lpwstr>Adobe InDesign 16.2 (Macintosh)</vt:lpwstr>
  </property>
  <property fmtid="{D5CDD505-2E9C-101B-9397-08002B2CF9AE}" pid="4" name="LastSaved">
    <vt:filetime>2022-01-25T00:00:00Z</vt:filetime>
  </property>
</Properties>
</file>