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0" d="100"/>
          <a:sy n="60" d="100"/>
        </p:scale>
        <p:origin x="11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12/23/2022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1135567"/>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Intensive Floating Support Worker</a:t>
            </a:r>
            <a:br>
              <a:rPr lang="en-GB" sz="2600" spc="-75" dirty="0">
                <a:solidFill>
                  <a:srgbClr val="33475A"/>
                </a:solidFill>
                <a:latin typeface="Verdana"/>
                <a:cs typeface="Verdana"/>
              </a:rPr>
            </a:br>
            <a:r>
              <a:rPr lang="en-GB" sz="2600" spc="-75" dirty="0">
                <a:solidFill>
                  <a:srgbClr val="33475A"/>
                </a:solidFill>
                <a:latin typeface="Verdana"/>
                <a:cs typeface="Verdana"/>
              </a:rPr>
              <a:t>South Lanarkshire</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January 2023</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Intensive Floating Support Worker</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702182" y="1604809"/>
            <a:ext cx="6326910" cy="4059445"/>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To provide individual support to designated service users. This will involve assistance of both an advisory and a practical nature to enable them to acquire the skills necessary to sustain independent living.</a:t>
            </a:r>
            <a:endParaRPr lang="en-GB" sz="12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To provide a flexible response to the individual needs of service users, which will require the working of anti-social hours.</a:t>
            </a:r>
            <a:endParaRPr lang="en-GB" sz="12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a typeface="Times New Roman" panose="02020603050405020304" pitchFamily="18" charset="0"/>
                <a:cs typeface="Times New Roman" panose="02020603050405020304" pitchFamily="18" charset="0"/>
              </a:rPr>
              <a:t>Supporting on a </a:t>
            </a:r>
            <a:r>
              <a:rPr lang="en-GB" sz="1200" dirty="0">
                <a:effectLst/>
                <a:ea typeface="Times New Roman" panose="02020603050405020304" pitchFamily="18" charset="0"/>
                <a:cs typeface="Times New Roman" panose="02020603050405020304" pitchFamily="18" charset="0"/>
              </a:rPr>
              <a:t>one to one basis with service users to meet varying aspects of their lives, including Accommodation management, Health, social &amp; economical, meaningful activity and safety &amp; security.</a:t>
            </a:r>
          </a:p>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 You will be responsible for managing support plans and will facilitate / attend regular multi agency review meetings to ensure all aspects of support are being provided. </a:t>
            </a:r>
          </a:p>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To participate in an on-call rota providing emergency contact and crisis intervention to service users</a:t>
            </a:r>
            <a:endParaRPr lang="en-GB" sz="12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To attend team meetings as directed by the Project Manager</a:t>
            </a:r>
            <a:endParaRPr lang="en-GB" sz="12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To attend training courses as directed by the Project Manager</a:t>
            </a:r>
            <a:endParaRPr lang="en-GB" sz="12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dirty="0">
                <a:effectLst/>
                <a:ea typeface="Times New Roman" panose="02020603050405020304" pitchFamily="18" charset="0"/>
                <a:cs typeface="Times New Roman" panose="02020603050405020304" pitchFamily="18" charset="0"/>
              </a:rPr>
              <a:t>To undertake any other reasonable duties as delegated by the Project Manager</a:t>
            </a:r>
            <a:endParaRPr lang="en-GB" sz="1200" dirty="0">
              <a:effectLst/>
              <a:ea typeface="Calibri" panose="020F0502020204030204" pitchFamily="34" charset="0"/>
              <a:cs typeface="Times New Roman" panose="02020603050405020304" pitchFamily="18" charset="0"/>
            </a:endParaRPr>
          </a:p>
          <a:p>
            <a:pPr marL="12700" marR="5080">
              <a:spcBef>
                <a:spcPts val="100"/>
              </a:spcBef>
            </a:pPr>
            <a:endParaRPr lang="en-GB" sz="1100" spc="15" dirty="0">
              <a:solidFill>
                <a:srgbClr val="686B6F"/>
              </a:solidFill>
              <a:latin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dirty="0">
                <a:latin typeface="Lucida Sans"/>
                <a:cs typeface="Lucida Sans"/>
              </a:rPr>
              <a:t>Intensive Floating Support Worker</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cs typeface="Lucida Sans"/>
              </a:rPr>
              <a:t>Intensive Floating Support Worker</a:t>
            </a:r>
            <a:endParaRPr sz="30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a:latin typeface="Trebuchet MS"/>
                <a:cs typeface="Trebuchet MS"/>
              </a:rPr>
              <a:t>Hamilton Service</a:t>
            </a:r>
            <a:endParaRPr sz="1500" dirty="0">
              <a:latin typeface="Trebuchet MS"/>
              <a:cs typeface="Trebuchet MS"/>
            </a:endParaRPr>
          </a:p>
          <a:p>
            <a:pPr marL="12700">
              <a:lnSpc>
                <a:spcPct val="100000"/>
              </a:lnSpc>
              <a:spcBef>
                <a:spcPts val="489"/>
              </a:spcBef>
            </a:pPr>
            <a:r>
              <a:rPr lang="en-GB" sz="1500" dirty="0">
                <a:latin typeface="Trebuchet MS"/>
                <a:cs typeface="Trebuchet MS"/>
              </a:rPr>
              <a:t>£26,368 </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812926" y="2669175"/>
            <a:ext cx="5954351" cy="4052391"/>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a:t>
            </a:r>
            <a:r>
              <a:rPr lang="en-GB" sz="1200" b="1" spc="15" dirty="0">
                <a:solidFill>
                  <a:srgbClr val="686B6F"/>
                </a:solidFill>
                <a:latin typeface="Trebuchet MS"/>
              </a:rPr>
              <a:t>Hamilton</a:t>
            </a:r>
            <a:r>
              <a:rPr lang="en-GB" sz="1200" spc="15" dirty="0">
                <a:solidFill>
                  <a:srgbClr val="686B6F"/>
                </a:solidFill>
                <a:latin typeface="Trebuchet MS"/>
              </a:rPr>
              <a:t> 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a:t>
            </a: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TotalTime>
  <Words>1764</Words>
  <Application>Microsoft Office PowerPoint</Application>
  <PresentationFormat>Custom</PresentationFormat>
  <Paragraphs>124</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Intensive Floating Support Worker South Lanarkshire</vt:lpstr>
      <vt:lpstr>Contents</vt:lpstr>
      <vt:lpstr>Welcome from Iain Macfarlane, CEO</vt:lpstr>
      <vt:lpstr>PowerPoint Presentation</vt:lpstr>
      <vt:lpstr>About Blue Triangle</vt:lpstr>
      <vt:lpstr>Our Future Plans</vt:lpstr>
      <vt:lpstr>Our Structure</vt:lpstr>
      <vt:lpstr>PowerPoint Presentation</vt:lpstr>
      <vt:lpstr>Advertisement Intensive Floating Support Worker</vt:lpstr>
      <vt:lpstr>The Role Intensive Floating Support Worker</vt:lpstr>
      <vt:lpstr>Person Specification Intensive Floating Support Worker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Courteney Jay. Hegan</cp:lastModifiedBy>
  <cp:revision>25</cp:revision>
  <dcterms:created xsi:type="dcterms:W3CDTF">2022-01-25T17:09:23Z</dcterms:created>
  <dcterms:modified xsi:type="dcterms:W3CDTF">2022-12-23T12:55:17Z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