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3D Drumchapel SIX" initials="3DS" lastIdx="1" clrIdx="0">
    <p:extLst>
      <p:ext uri="{19B8F6BF-5375-455C-9EA6-DF929625EA0E}">
        <p15:presenceInfo xmlns:p15="http://schemas.microsoft.com/office/powerpoint/2012/main" userId="3D Drumchapel SI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2"/>
  </p:normalViewPr>
  <p:slideViewPr>
    <p:cSldViewPr snapToGrid="0" snapToObjects="1">
      <p:cViewPr varScale="1">
        <p:scale>
          <a:sx n="62" d="100"/>
          <a:sy n="62" d="100"/>
        </p:scale>
        <p:origin x="8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DA9376E-6A53-864C-9865-5E50ACE52740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F1D3A72-CCD9-CE42-842D-1E67E47BA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70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1D3A72-CCD9-CE42-842D-1E67E47BA6F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911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47856-7FEA-6B41-9E89-7291BB427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06944-8C94-B147-8F9D-24CD3DC09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CD6DC-D167-9847-941B-45564DE79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824EF-020F-EA4A-8A61-2362EB017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A68C0-43D4-F04A-9BA3-8DEEAA883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38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A5F7-BEBD-AE46-8178-195B8C287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0B823-59A3-4044-913C-34903525B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6216E-4F74-6B4A-BA27-B6A498B68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15F41-F981-FF4E-A9A5-895C4B831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81B15-6658-3D4D-AFBF-C51E4FE5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9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759D9E-9EE1-DD44-A378-CCD274DA0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87B1D4-29B0-394C-BC77-163EA9961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00366-4A1D-154A-8419-22CDF282B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230E3-1556-1E48-8DB6-D0AB21AF7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9DD14-9938-604F-A32E-1233893CB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08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91E1A-C4A2-1944-8F5A-905D62187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A44E8-656B-1441-B228-4067D777CF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17B9F9-DCF9-0945-8356-9DA249A0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304EE-B1BD-6641-AA71-C5F45EE21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630E2-84F5-0E45-B9CD-5DF81F94C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32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93A23-A1A4-DC44-9F5E-8F3788840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35532-CA24-994B-9053-AC79B1BD5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EC2E2-E8BD-1046-82FB-114E93D61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1E6F-A320-0A45-BBFE-DD71CEB5D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C0BB2D-800C-C54D-BC91-198141783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089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A9C5D-C389-1D4D-89EF-013B65C05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28780-4540-964E-ADA9-5514BE389A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55C89D-F945-364D-9012-18BF81D676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7412D-37BB-2646-B917-42CFF0336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67CFA-285E-C146-89F9-73C45FBCF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51D1A-8FED-EA49-B715-6355E009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07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0C3A3-3715-B848-9B26-101134FF5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B99D69-A013-114C-9622-9390355BA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77F707-5ED0-F543-A012-9667295708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CA5DD0-20DA-F34E-935B-B7C11F5C8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BF1E79-F963-B643-A998-E6A64266BB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3911D3-6707-2D4D-9532-E6E140D76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B413BB-2910-E54F-B083-A74AF2EC7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CA5239-8693-CA48-8728-3663A415B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880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A12C5-B20B-E148-B4AE-9E53ED9FD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415F7-945A-934B-800A-22E92180E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D31B39-9B77-594C-9A19-B17E96B95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5C47CF-4DA4-9E48-AC44-670EDB28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18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B1BC41-7B89-D546-BE17-8F324706C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ACC28-8234-4745-83D2-7F8F6583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E06311-3678-F944-A103-070B95211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36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94563-C839-FC49-B25E-C444D3FC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8453E-AD34-CA49-918E-05A88CE31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0DC637-DD45-134C-A0CD-2312AEAE2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D3AAC8-13EF-714E-A2A9-9B4B2FA8B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458656-841C-4F45-B38D-424B7C272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7C3619-3669-A14E-9679-2BB3549C4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0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512D9-7AF6-674C-B341-25E51D1E1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F67E9C-D271-5B45-A1FF-34EFC5EA27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1EB0DF-F0B2-6846-81F8-931A266D7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72E34-EDED-9045-BC34-012143F78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B2C775-55FE-0D44-93CA-26CC680B4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4BC421-75AB-1444-A46C-6C8E4AD37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1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EBCC64-D08C-3240-B9F5-E5770CD82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36FAC2-6598-F343-9A9C-FCC136076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EB50B-DE78-3947-A63D-53E82C5427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0CFD-2474-FC4E-A1CF-02D99B51EC75}" type="datetimeFigureOut">
              <a:rPr lang="en-US" smtClean="0"/>
              <a:t>3/17/2023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F637F-4FE9-AE4E-90F4-817DDB1BAB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B612C4-B674-CC41-A993-406E7B55F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B748D-BD81-4F48-B7DC-DCE0AE9C1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982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8AAA511-32BF-DA6E-6B21-EFC8C7A012BB}"/>
              </a:ext>
            </a:extLst>
          </p:cNvPr>
          <p:cNvSpPr/>
          <p:nvPr/>
        </p:nvSpPr>
        <p:spPr>
          <a:xfrm>
            <a:off x="213360" y="62933"/>
            <a:ext cx="772160" cy="664222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Board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FD2311-985D-C0AF-605C-F6C1B39AB4D3}"/>
              </a:ext>
            </a:extLst>
          </p:cNvPr>
          <p:cNvSpPr/>
          <p:nvPr/>
        </p:nvSpPr>
        <p:spPr>
          <a:xfrm>
            <a:off x="2092960" y="0"/>
            <a:ext cx="2539999" cy="6558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Chief Executive</a:t>
            </a:r>
          </a:p>
          <a:p>
            <a:pPr algn="ctr"/>
            <a:r>
              <a:rPr lang="en-US" sz="1000" dirty="0"/>
              <a:t>32hrs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DD817A2-44FF-204E-C258-77BD81506F21}"/>
              </a:ext>
            </a:extLst>
          </p:cNvPr>
          <p:cNvSpPr/>
          <p:nvPr/>
        </p:nvSpPr>
        <p:spPr>
          <a:xfrm>
            <a:off x="1227590" y="5994658"/>
            <a:ext cx="1483360" cy="71628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Finance</a:t>
            </a:r>
          </a:p>
          <a:p>
            <a:pPr algn="ctr"/>
            <a:r>
              <a:rPr lang="en-US" sz="1000" dirty="0"/>
              <a:t>Manager</a:t>
            </a:r>
          </a:p>
          <a:p>
            <a:pPr algn="ctr"/>
            <a:r>
              <a:rPr lang="en-US" sz="1000" dirty="0"/>
              <a:t>25hrs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4149609-2E04-5527-ABA5-E3F323F7038C}"/>
              </a:ext>
            </a:extLst>
          </p:cNvPr>
          <p:cNvSpPr/>
          <p:nvPr/>
        </p:nvSpPr>
        <p:spPr>
          <a:xfrm>
            <a:off x="3593506" y="3035762"/>
            <a:ext cx="2502493" cy="7519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Head of Operations</a:t>
            </a:r>
          </a:p>
          <a:p>
            <a:pPr algn="ctr"/>
            <a:r>
              <a:rPr lang="en-US" sz="1000" dirty="0"/>
              <a:t>35hrs </a:t>
            </a:r>
          </a:p>
          <a:p>
            <a:pPr algn="ctr"/>
            <a:endParaRPr lang="en-US" sz="10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866F7B-75CB-4477-A185-0E5A3266A8ED}"/>
              </a:ext>
            </a:extLst>
          </p:cNvPr>
          <p:cNvSpPr/>
          <p:nvPr/>
        </p:nvSpPr>
        <p:spPr>
          <a:xfrm>
            <a:off x="3239093" y="5988886"/>
            <a:ext cx="1483361" cy="71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Communications &amp; Fundraising Officer</a:t>
            </a:r>
          </a:p>
          <a:p>
            <a:pPr algn="ctr"/>
            <a:r>
              <a:rPr lang="en-GB" sz="1000" dirty="0"/>
              <a:t>16hrs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A8A686-37A7-41BE-8C29-A17E82A51362}"/>
              </a:ext>
            </a:extLst>
          </p:cNvPr>
          <p:cNvSpPr/>
          <p:nvPr/>
        </p:nvSpPr>
        <p:spPr>
          <a:xfrm>
            <a:off x="5062814" y="5988886"/>
            <a:ext cx="1483360" cy="71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Administrator &amp; Finance Assistant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293DDE3-A872-401E-95E0-8F42040FF76B}"/>
              </a:ext>
            </a:extLst>
          </p:cNvPr>
          <p:cNvSpPr/>
          <p:nvPr/>
        </p:nvSpPr>
        <p:spPr>
          <a:xfrm>
            <a:off x="6905110" y="5994658"/>
            <a:ext cx="1483360" cy="7162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Cleaner</a:t>
            </a:r>
          </a:p>
          <a:p>
            <a:pPr algn="ctr"/>
            <a:r>
              <a:rPr lang="en-GB" sz="1000" dirty="0"/>
              <a:t>10hrs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7788040-25F2-41E5-8A68-4438A4D34404}"/>
              </a:ext>
            </a:extLst>
          </p:cNvPr>
          <p:cNvSpPr/>
          <p:nvPr/>
        </p:nvSpPr>
        <p:spPr>
          <a:xfrm>
            <a:off x="6905110" y="1386931"/>
            <a:ext cx="1412239" cy="7162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Programme Manager</a:t>
            </a:r>
          </a:p>
          <a:p>
            <a:pPr algn="ctr"/>
            <a:r>
              <a:rPr lang="en-GB" sz="1000" dirty="0"/>
              <a:t>25hrs </a:t>
            </a:r>
          </a:p>
          <a:p>
            <a:pPr algn="ctr"/>
            <a:endParaRPr lang="en-GB" sz="1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51C989F-2D26-4E65-AD99-B30F3E379487}"/>
              </a:ext>
            </a:extLst>
          </p:cNvPr>
          <p:cNvSpPr/>
          <p:nvPr/>
        </p:nvSpPr>
        <p:spPr>
          <a:xfrm>
            <a:off x="6905111" y="4667828"/>
            <a:ext cx="1412238" cy="71628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Programme Manager</a:t>
            </a:r>
          </a:p>
          <a:p>
            <a:pPr algn="ctr"/>
            <a:r>
              <a:rPr lang="en-GB" sz="1000" dirty="0"/>
              <a:t>28hrs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1E00651-DB53-4D27-AF2D-6FCE7260DC4B}"/>
              </a:ext>
            </a:extLst>
          </p:cNvPr>
          <p:cNvSpPr/>
          <p:nvPr/>
        </p:nvSpPr>
        <p:spPr>
          <a:xfrm>
            <a:off x="8929697" y="62932"/>
            <a:ext cx="3048943" cy="53333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Senior Children &amp; Family Worker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5E6A3E5-09AD-45AC-8565-8393D4C21603}"/>
              </a:ext>
            </a:extLst>
          </p:cNvPr>
          <p:cNvSpPr/>
          <p:nvPr/>
        </p:nvSpPr>
        <p:spPr>
          <a:xfrm>
            <a:off x="9722177" y="695862"/>
            <a:ext cx="166645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Children &amp; Family Worker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3A0A68C-CDCF-40CA-8254-4E28E9A38827}"/>
              </a:ext>
            </a:extLst>
          </p:cNvPr>
          <p:cNvSpPr/>
          <p:nvPr/>
        </p:nvSpPr>
        <p:spPr>
          <a:xfrm>
            <a:off x="9722177" y="1228907"/>
            <a:ext cx="167734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Children &amp; Family Worker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883C6E2-E8FA-41C2-B675-E443C13680C7}"/>
              </a:ext>
            </a:extLst>
          </p:cNvPr>
          <p:cNvSpPr/>
          <p:nvPr/>
        </p:nvSpPr>
        <p:spPr>
          <a:xfrm>
            <a:off x="9731971" y="2273376"/>
            <a:ext cx="167734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Children’s Worker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9A0A58D-9CFB-49BF-8E1E-02E707FE776F}"/>
              </a:ext>
            </a:extLst>
          </p:cNvPr>
          <p:cNvSpPr/>
          <p:nvPr/>
        </p:nvSpPr>
        <p:spPr>
          <a:xfrm>
            <a:off x="9731972" y="2796671"/>
            <a:ext cx="1677342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Outdoor Play Worker</a:t>
            </a:r>
          </a:p>
          <a:p>
            <a:pPr algn="ctr"/>
            <a:r>
              <a:rPr lang="en-GB" sz="1000" dirty="0"/>
              <a:t>15hrs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BB45271-6A2E-4757-8C0A-56722C8D03CE}"/>
              </a:ext>
            </a:extLst>
          </p:cNvPr>
          <p:cNvSpPr/>
          <p:nvPr/>
        </p:nvSpPr>
        <p:spPr>
          <a:xfrm>
            <a:off x="9766543" y="5039263"/>
            <a:ext cx="1642771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Family Support Worker(Schools)</a:t>
            </a:r>
          </a:p>
          <a:p>
            <a:pPr algn="ctr"/>
            <a:r>
              <a:rPr lang="en-GB" sz="1000" dirty="0"/>
              <a:t>21hrs 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093D652B-C76D-464A-AF1F-0BBDCEC7710D}"/>
              </a:ext>
            </a:extLst>
          </p:cNvPr>
          <p:cNvSpPr/>
          <p:nvPr/>
        </p:nvSpPr>
        <p:spPr>
          <a:xfrm>
            <a:off x="9731971" y="3302604"/>
            <a:ext cx="1657753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Perinatal Family Worker</a:t>
            </a:r>
          </a:p>
          <a:p>
            <a:pPr algn="ctr"/>
            <a:r>
              <a:rPr lang="en-GB" sz="1000" dirty="0"/>
              <a:t>30hrs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C66BC84-BD50-44CF-A2EB-5D4962274667}"/>
              </a:ext>
            </a:extLst>
          </p:cNvPr>
          <p:cNvSpPr/>
          <p:nvPr/>
        </p:nvSpPr>
        <p:spPr>
          <a:xfrm>
            <a:off x="9741767" y="3859093"/>
            <a:ext cx="1657753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Perinatal Family Worker</a:t>
            </a:r>
          </a:p>
          <a:p>
            <a:pPr algn="ctr"/>
            <a:r>
              <a:rPr lang="en-GB" sz="1000" dirty="0"/>
              <a:t>21hrs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309BA14F-0872-4E85-806A-58731B2E5277}"/>
              </a:ext>
            </a:extLst>
          </p:cNvPr>
          <p:cNvSpPr/>
          <p:nvPr/>
        </p:nvSpPr>
        <p:spPr>
          <a:xfrm>
            <a:off x="9751562" y="4453520"/>
            <a:ext cx="1657752" cy="4971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Family Support Worker(Schools)</a:t>
            </a:r>
          </a:p>
          <a:p>
            <a:pPr algn="ctr"/>
            <a:r>
              <a:rPr lang="en-GB" sz="1000" dirty="0"/>
              <a:t>35hrs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752438B-F9CE-42AC-9CD3-727CE959ED36}"/>
              </a:ext>
            </a:extLst>
          </p:cNvPr>
          <p:cNvSpPr/>
          <p:nvPr/>
        </p:nvSpPr>
        <p:spPr>
          <a:xfrm>
            <a:off x="9766543" y="5634950"/>
            <a:ext cx="1657751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/>
              <a:t>Volunteer Development</a:t>
            </a:r>
          </a:p>
          <a:p>
            <a:pPr algn="ctr"/>
            <a:r>
              <a:rPr lang="en-GB" sz="1000" dirty="0"/>
              <a:t> Co-Ordinator</a:t>
            </a:r>
          </a:p>
          <a:p>
            <a:pPr algn="ctr"/>
            <a:r>
              <a:rPr lang="en-GB" sz="1000" dirty="0"/>
              <a:t>16hrs </a:t>
            </a:r>
            <a:endParaRPr lang="en-GB" sz="1000" b="1" i="1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121DFA5-85EB-4857-ABA8-F6B6DC58338C}"/>
              </a:ext>
            </a:extLst>
          </p:cNvPr>
          <p:cNvSpPr/>
          <p:nvPr/>
        </p:nvSpPr>
        <p:spPr>
          <a:xfrm>
            <a:off x="9766543" y="6225832"/>
            <a:ext cx="1668643" cy="48510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i="1" dirty="0"/>
              <a:t>Bairn Necessities </a:t>
            </a:r>
          </a:p>
          <a:p>
            <a:pPr algn="ctr"/>
            <a:r>
              <a:rPr lang="en-GB" sz="1000" b="1" i="1" dirty="0"/>
              <a:t>Staff Member</a:t>
            </a:r>
          </a:p>
          <a:p>
            <a:pPr algn="ctr"/>
            <a:r>
              <a:rPr lang="en-GB" sz="1000" b="1" i="1" dirty="0"/>
              <a:t>16hrs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365B9574-DF2D-4AB8-9253-76C42C7B2B48}"/>
              </a:ext>
            </a:extLst>
          </p:cNvPr>
          <p:cNvSpPr/>
          <p:nvPr/>
        </p:nvSpPr>
        <p:spPr>
          <a:xfrm>
            <a:off x="9722177" y="1745071"/>
            <a:ext cx="1677343" cy="43691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b="1" i="1" dirty="0"/>
              <a:t>Child &amp; Family Worker</a:t>
            </a:r>
          </a:p>
          <a:p>
            <a:pPr algn="ctr"/>
            <a:r>
              <a:rPr lang="en-GB" sz="1000" b="1" i="1" dirty="0"/>
              <a:t>21hrs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618964-4787-4609-8B74-1D699943D54D}"/>
              </a:ext>
            </a:extLst>
          </p:cNvPr>
          <p:cNvCxnSpPr>
            <a:cxnSpLocks/>
          </p:cNvCxnSpPr>
          <p:nvPr/>
        </p:nvCxnSpPr>
        <p:spPr>
          <a:xfrm>
            <a:off x="3362960" y="2710288"/>
            <a:ext cx="1481793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8D0CCC2-E1AC-49AA-BC60-62B6A35EBF9A}"/>
              </a:ext>
            </a:extLst>
          </p:cNvPr>
          <p:cNvCxnSpPr>
            <a:cxnSpLocks/>
            <a:endCxn id="30" idx="0"/>
          </p:cNvCxnSpPr>
          <p:nvPr/>
        </p:nvCxnSpPr>
        <p:spPr>
          <a:xfrm>
            <a:off x="4844753" y="2710289"/>
            <a:ext cx="0" cy="3254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EE87744-7DCA-44B7-9A77-350BF3D0E792}"/>
              </a:ext>
            </a:extLst>
          </p:cNvPr>
          <p:cNvCxnSpPr>
            <a:cxnSpLocks/>
            <a:stCxn id="30" idx="3"/>
          </p:cNvCxnSpPr>
          <p:nvPr/>
        </p:nvCxnSpPr>
        <p:spPr>
          <a:xfrm>
            <a:off x="6095999" y="3411736"/>
            <a:ext cx="2946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09FBDDE-02B3-4887-8C3E-A9A47611BA2F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6390640" y="1745071"/>
            <a:ext cx="51447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B576915A-0471-44DA-B800-73D316889705}"/>
              </a:ext>
            </a:extLst>
          </p:cNvPr>
          <p:cNvCxnSpPr/>
          <p:nvPr/>
        </p:nvCxnSpPr>
        <p:spPr>
          <a:xfrm>
            <a:off x="6390640" y="1745071"/>
            <a:ext cx="0" cy="16839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A1C90D4-1D4B-4429-B3A9-A129B107C5DA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6390640" y="5025968"/>
            <a:ext cx="5144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C8127584-B966-423D-B175-FF9CE8F5FC7A}"/>
              </a:ext>
            </a:extLst>
          </p:cNvPr>
          <p:cNvCxnSpPr/>
          <p:nvPr/>
        </p:nvCxnSpPr>
        <p:spPr>
          <a:xfrm>
            <a:off x="6390640" y="3429000"/>
            <a:ext cx="0" cy="15969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12D92EA-E882-40E1-9DBC-BAA645F8FB6E}"/>
              </a:ext>
            </a:extLst>
          </p:cNvPr>
          <p:cNvCxnSpPr>
            <a:cxnSpLocks/>
            <a:stCxn id="30" idx="2"/>
          </p:cNvCxnSpPr>
          <p:nvPr/>
        </p:nvCxnSpPr>
        <p:spPr>
          <a:xfrm>
            <a:off x="4844753" y="3787710"/>
            <a:ext cx="0" cy="18472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0A841BE3-4AE2-4808-BA30-F4A1B89ACE45}"/>
              </a:ext>
            </a:extLst>
          </p:cNvPr>
          <p:cNvCxnSpPr>
            <a:cxnSpLocks/>
          </p:cNvCxnSpPr>
          <p:nvPr/>
        </p:nvCxnSpPr>
        <p:spPr>
          <a:xfrm>
            <a:off x="4844753" y="5634950"/>
            <a:ext cx="28020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E403158-651B-4B45-ADF3-F90DBB31A3C4}"/>
              </a:ext>
            </a:extLst>
          </p:cNvPr>
          <p:cNvCxnSpPr/>
          <p:nvPr/>
        </p:nvCxnSpPr>
        <p:spPr>
          <a:xfrm flipH="1">
            <a:off x="1969270" y="5634950"/>
            <a:ext cx="28754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7BD2984B-FDCF-4BE6-A7ED-D261FD3C895F}"/>
              </a:ext>
            </a:extLst>
          </p:cNvPr>
          <p:cNvCxnSpPr>
            <a:endCxn id="27" idx="0"/>
          </p:cNvCxnSpPr>
          <p:nvPr/>
        </p:nvCxnSpPr>
        <p:spPr>
          <a:xfrm>
            <a:off x="1969270" y="5634950"/>
            <a:ext cx="0" cy="359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281F9AE-5CE0-40E0-B146-111AAA280993}"/>
              </a:ext>
            </a:extLst>
          </p:cNvPr>
          <p:cNvCxnSpPr>
            <a:endCxn id="11" idx="0"/>
          </p:cNvCxnSpPr>
          <p:nvPr/>
        </p:nvCxnSpPr>
        <p:spPr>
          <a:xfrm>
            <a:off x="3980773" y="5634950"/>
            <a:ext cx="1" cy="353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8CD74429-8360-44CB-90F2-AAA0849414F0}"/>
              </a:ext>
            </a:extLst>
          </p:cNvPr>
          <p:cNvCxnSpPr>
            <a:endCxn id="23" idx="0"/>
          </p:cNvCxnSpPr>
          <p:nvPr/>
        </p:nvCxnSpPr>
        <p:spPr>
          <a:xfrm>
            <a:off x="5804494" y="5634950"/>
            <a:ext cx="0" cy="353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768411B2-1472-4978-8A18-29D547DCD92B}"/>
              </a:ext>
            </a:extLst>
          </p:cNvPr>
          <p:cNvCxnSpPr>
            <a:cxnSpLocks/>
            <a:endCxn id="25" idx="0"/>
          </p:cNvCxnSpPr>
          <p:nvPr/>
        </p:nvCxnSpPr>
        <p:spPr>
          <a:xfrm>
            <a:off x="7646790" y="5632065"/>
            <a:ext cx="0" cy="3625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1878F7C-5C66-41C5-97F4-483D145DF766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8317349" y="1745071"/>
            <a:ext cx="3796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30B12C37-DF71-4F99-8851-B8DF449E29F7}"/>
              </a:ext>
            </a:extLst>
          </p:cNvPr>
          <p:cNvCxnSpPr/>
          <p:nvPr/>
        </p:nvCxnSpPr>
        <p:spPr>
          <a:xfrm flipV="1">
            <a:off x="8696960" y="329599"/>
            <a:ext cx="0" cy="14154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F2883C60-6391-4138-ACC1-C01919E8749E}"/>
              </a:ext>
            </a:extLst>
          </p:cNvPr>
          <p:cNvCxnSpPr>
            <a:endCxn id="29" idx="1"/>
          </p:cNvCxnSpPr>
          <p:nvPr/>
        </p:nvCxnSpPr>
        <p:spPr>
          <a:xfrm>
            <a:off x="8696960" y="329599"/>
            <a:ext cx="23273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D429C65-A6F0-496E-AAEE-3B6CD5DE37E3}"/>
              </a:ext>
            </a:extLst>
          </p:cNvPr>
          <p:cNvCxnSpPr/>
          <p:nvPr/>
        </p:nvCxnSpPr>
        <p:spPr>
          <a:xfrm>
            <a:off x="8696960" y="1745071"/>
            <a:ext cx="0" cy="1270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B7FA5FC3-E5EA-4050-AF20-3F30AA39A628}"/>
              </a:ext>
            </a:extLst>
          </p:cNvPr>
          <p:cNvCxnSpPr>
            <a:cxnSpLocks/>
            <a:endCxn id="36" idx="1"/>
          </p:cNvCxnSpPr>
          <p:nvPr/>
        </p:nvCxnSpPr>
        <p:spPr>
          <a:xfrm>
            <a:off x="8696960" y="3015128"/>
            <a:ext cx="10350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892FAEB-A99F-4015-99F8-D9C95DF3A6E6}"/>
              </a:ext>
            </a:extLst>
          </p:cNvPr>
          <p:cNvCxnSpPr>
            <a:endCxn id="31" idx="1"/>
          </p:cNvCxnSpPr>
          <p:nvPr/>
        </p:nvCxnSpPr>
        <p:spPr>
          <a:xfrm>
            <a:off x="8696960" y="914318"/>
            <a:ext cx="10252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84CB56B-FFF9-422F-AE7B-FC7844C7EFE2}"/>
              </a:ext>
            </a:extLst>
          </p:cNvPr>
          <p:cNvCxnSpPr>
            <a:stCxn id="33" idx="1"/>
          </p:cNvCxnSpPr>
          <p:nvPr/>
        </p:nvCxnSpPr>
        <p:spPr>
          <a:xfrm flipH="1" flipV="1">
            <a:off x="8696960" y="1447363"/>
            <a:ext cx="10252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109A651C-1B57-442A-82E2-A6153D210367}"/>
              </a:ext>
            </a:extLst>
          </p:cNvPr>
          <p:cNvCxnSpPr>
            <a:stCxn id="44" idx="1"/>
          </p:cNvCxnSpPr>
          <p:nvPr/>
        </p:nvCxnSpPr>
        <p:spPr>
          <a:xfrm flipH="1" flipV="1">
            <a:off x="8696960" y="1963527"/>
            <a:ext cx="102521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B3D39D3-75CE-4813-BEA5-50CACD6041AB}"/>
              </a:ext>
            </a:extLst>
          </p:cNvPr>
          <p:cNvCxnSpPr>
            <a:stCxn id="35" idx="1"/>
          </p:cNvCxnSpPr>
          <p:nvPr/>
        </p:nvCxnSpPr>
        <p:spPr>
          <a:xfrm flipH="1" flipV="1">
            <a:off x="8696960" y="2491832"/>
            <a:ext cx="103501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9A447D3E-EAD9-4D25-B67F-78BC331A9C81}"/>
              </a:ext>
            </a:extLst>
          </p:cNvPr>
          <p:cNvCxnSpPr>
            <a:stCxn id="28" idx="3"/>
          </p:cNvCxnSpPr>
          <p:nvPr/>
        </p:nvCxnSpPr>
        <p:spPr>
          <a:xfrm>
            <a:off x="8317349" y="5025968"/>
            <a:ext cx="3796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0A2E4F52-8E18-4E89-BC9E-D975B1C86689}"/>
              </a:ext>
            </a:extLst>
          </p:cNvPr>
          <p:cNvCxnSpPr/>
          <p:nvPr/>
        </p:nvCxnSpPr>
        <p:spPr>
          <a:xfrm flipV="1">
            <a:off x="8696960" y="3545157"/>
            <a:ext cx="0" cy="14808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1D511870-73C3-49EB-964A-3EE0CE2AB78C}"/>
              </a:ext>
            </a:extLst>
          </p:cNvPr>
          <p:cNvCxnSpPr>
            <a:cxnSpLocks/>
            <a:stCxn id="39" idx="1"/>
          </p:cNvCxnSpPr>
          <p:nvPr/>
        </p:nvCxnSpPr>
        <p:spPr>
          <a:xfrm flipH="1">
            <a:off x="8696960" y="3545157"/>
            <a:ext cx="10350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F0FFD620-10AE-420B-97F8-E0536B0D3854}"/>
              </a:ext>
            </a:extLst>
          </p:cNvPr>
          <p:cNvCxnSpPr>
            <a:stCxn id="40" idx="1"/>
          </p:cNvCxnSpPr>
          <p:nvPr/>
        </p:nvCxnSpPr>
        <p:spPr>
          <a:xfrm flipH="1">
            <a:off x="8696960" y="4101646"/>
            <a:ext cx="10448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7BDBA2CB-6BD6-4BAF-BA84-A53482487B64}"/>
              </a:ext>
            </a:extLst>
          </p:cNvPr>
          <p:cNvCxnSpPr>
            <a:stCxn id="41" idx="1"/>
          </p:cNvCxnSpPr>
          <p:nvPr/>
        </p:nvCxnSpPr>
        <p:spPr>
          <a:xfrm flipH="1">
            <a:off x="8696960" y="4702086"/>
            <a:ext cx="1054602" cy="92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3214C7F1-B513-4FF4-A5FF-2A15BC03A0D1}"/>
              </a:ext>
            </a:extLst>
          </p:cNvPr>
          <p:cNvCxnSpPr/>
          <p:nvPr/>
        </p:nvCxnSpPr>
        <p:spPr>
          <a:xfrm>
            <a:off x="8696960" y="5039263"/>
            <a:ext cx="0" cy="1429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380F3C0B-A355-4679-9682-4914BB1BFD20}"/>
              </a:ext>
            </a:extLst>
          </p:cNvPr>
          <p:cNvCxnSpPr>
            <a:stCxn id="43" idx="1"/>
          </p:cNvCxnSpPr>
          <p:nvPr/>
        </p:nvCxnSpPr>
        <p:spPr>
          <a:xfrm flipH="1">
            <a:off x="8696960" y="6468385"/>
            <a:ext cx="106958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D55C58F0-5822-43A1-84F4-B52E6C61CA14}"/>
              </a:ext>
            </a:extLst>
          </p:cNvPr>
          <p:cNvCxnSpPr>
            <a:stCxn id="42" idx="1"/>
          </p:cNvCxnSpPr>
          <p:nvPr/>
        </p:nvCxnSpPr>
        <p:spPr>
          <a:xfrm flipH="1">
            <a:off x="8696959" y="5877503"/>
            <a:ext cx="1069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DA195FDA-03B2-4710-B801-D6DE91332D42}"/>
              </a:ext>
            </a:extLst>
          </p:cNvPr>
          <p:cNvCxnSpPr>
            <a:stCxn id="38" idx="1"/>
          </p:cNvCxnSpPr>
          <p:nvPr/>
        </p:nvCxnSpPr>
        <p:spPr>
          <a:xfrm flipH="1">
            <a:off x="8696959" y="5281816"/>
            <a:ext cx="1069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1425C6CB-165C-4AD8-A1EE-AB1441E2A8AD}"/>
              </a:ext>
            </a:extLst>
          </p:cNvPr>
          <p:cNvCxnSpPr>
            <a:cxnSpLocks/>
            <a:stCxn id="20" idx="1"/>
          </p:cNvCxnSpPr>
          <p:nvPr/>
        </p:nvCxnSpPr>
        <p:spPr>
          <a:xfrm flipH="1">
            <a:off x="985522" y="327924"/>
            <a:ext cx="11074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Minus Sign 2">
            <a:extLst>
              <a:ext uri="{FF2B5EF4-FFF2-40B4-BE49-F238E27FC236}">
                <a16:creationId xmlns:a16="http://schemas.microsoft.com/office/drawing/2014/main" id="{75207D7D-F66E-40F0-981C-5FA1E61D909E}"/>
              </a:ext>
            </a:extLst>
          </p:cNvPr>
          <p:cNvSpPr/>
          <p:nvPr/>
        </p:nvSpPr>
        <p:spPr>
          <a:xfrm>
            <a:off x="5442700" y="253230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Minus Sign 59">
            <a:extLst>
              <a:ext uri="{FF2B5EF4-FFF2-40B4-BE49-F238E27FC236}">
                <a16:creationId xmlns:a16="http://schemas.microsoft.com/office/drawing/2014/main" id="{9B0ABAA9-A923-40C3-B797-131B718B62A1}"/>
              </a:ext>
            </a:extLst>
          </p:cNvPr>
          <p:cNvSpPr/>
          <p:nvPr/>
        </p:nvSpPr>
        <p:spPr>
          <a:xfrm>
            <a:off x="5850353" y="262958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Minus Sign 60">
            <a:extLst>
              <a:ext uri="{FF2B5EF4-FFF2-40B4-BE49-F238E27FC236}">
                <a16:creationId xmlns:a16="http://schemas.microsoft.com/office/drawing/2014/main" id="{8A4872C5-8B65-4F5D-8DBF-8CF0129E705B}"/>
              </a:ext>
            </a:extLst>
          </p:cNvPr>
          <p:cNvSpPr/>
          <p:nvPr/>
        </p:nvSpPr>
        <p:spPr>
          <a:xfrm>
            <a:off x="6235481" y="268859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Minus Sign 62">
            <a:extLst>
              <a:ext uri="{FF2B5EF4-FFF2-40B4-BE49-F238E27FC236}">
                <a16:creationId xmlns:a16="http://schemas.microsoft.com/office/drawing/2014/main" id="{6569EB17-2E3E-4244-BF82-6E89EC039636}"/>
              </a:ext>
            </a:extLst>
          </p:cNvPr>
          <p:cNvSpPr/>
          <p:nvPr/>
        </p:nvSpPr>
        <p:spPr>
          <a:xfrm>
            <a:off x="7055685" y="257497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Minus Sign 64">
            <a:extLst>
              <a:ext uri="{FF2B5EF4-FFF2-40B4-BE49-F238E27FC236}">
                <a16:creationId xmlns:a16="http://schemas.microsoft.com/office/drawing/2014/main" id="{FD8B8259-2D99-4172-AE04-75EA6921BF61}"/>
              </a:ext>
            </a:extLst>
          </p:cNvPr>
          <p:cNvSpPr/>
          <p:nvPr/>
        </p:nvSpPr>
        <p:spPr>
          <a:xfrm>
            <a:off x="7491628" y="264602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Minus Sign 66">
            <a:extLst>
              <a:ext uri="{FF2B5EF4-FFF2-40B4-BE49-F238E27FC236}">
                <a16:creationId xmlns:a16="http://schemas.microsoft.com/office/drawing/2014/main" id="{14EAC4E8-9130-484D-9FEE-B91C24DCF8F1}"/>
              </a:ext>
            </a:extLst>
          </p:cNvPr>
          <p:cNvSpPr/>
          <p:nvPr/>
        </p:nvSpPr>
        <p:spPr>
          <a:xfrm>
            <a:off x="7878965" y="257497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Minus Sign 68">
            <a:extLst>
              <a:ext uri="{FF2B5EF4-FFF2-40B4-BE49-F238E27FC236}">
                <a16:creationId xmlns:a16="http://schemas.microsoft.com/office/drawing/2014/main" id="{54EDE15B-61CC-4165-A18F-7DEA172C3CF6}"/>
              </a:ext>
            </a:extLst>
          </p:cNvPr>
          <p:cNvSpPr/>
          <p:nvPr/>
        </p:nvSpPr>
        <p:spPr>
          <a:xfrm>
            <a:off x="4671535" y="241532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Minus Sign 70">
            <a:extLst>
              <a:ext uri="{FF2B5EF4-FFF2-40B4-BE49-F238E27FC236}">
                <a16:creationId xmlns:a16="http://schemas.microsoft.com/office/drawing/2014/main" id="{3A245D94-50CA-4750-95BF-7734DD101EE2}"/>
              </a:ext>
            </a:extLst>
          </p:cNvPr>
          <p:cNvSpPr/>
          <p:nvPr/>
        </p:nvSpPr>
        <p:spPr>
          <a:xfrm>
            <a:off x="5049521" y="251596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Minus Sign 72">
            <a:extLst>
              <a:ext uri="{FF2B5EF4-FFF2-40B4-BE49-F238E27FC236}">
                <a16:creationId xmlns:a16="http://schemas.microsoft.com/office/drawing/2014/main" id="{3F4317EF-169F-4969-A276-24D14AEDDC22}"/>
              </a:ext>
            </a:extLst>
          </p:cNvPr>
          <p:cNvSpPr/>
          <p:nvPr/>
        </p:nvSpPr>
        <p:spPr>
          <a:xfrm>
            <a:off x="6645583" y="268859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Minus Sign 74">
            <a:extLst>
              <a:ext uri="{FF2B5EF4-FFF2-40B4-BE49-F238E27FC236}">
                <a16:creationId xmlns:a16="http://schemas.microsoft.com/office/drawing/2014/main" id="{1762CAC1-A043-4F9E-8603-463FD7521C5B}"/>
              </a:ext>
            </a:extLst>
          </p:cNvPr>
          <p:cNvSpPr/>
          <p:nvPr/>
        </p:nvSpPr>
        <p:spPr>
          <a:xfrm>
            <a:off x="8291487" y="251596"/>
            <a:ext cx="379603" cy="18855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2DF048C-831A-4E8A-9FF5-545543EC648A}"/>
              </a:ext>
            </a:extLst>
          </p:cNvPr>
          <p:cNvCxnSpPr/>
          <p:nvPr/>
        </p:nvCxnSpPr>
        <p:spPr>
          <a:xfrm>
            <a:off x="8696959" y="3015127"/>
            <a:ext cx="1" cy="5300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B236DCE-C90C-45AC-861D-704469AF5281}"/>
              </a:ext>
            </a:extLst>
          </p:cNvPr>
          <p:cNvCxnSpPr>
            <a:endCxn id="20" idx="2"/>
          </p:cNvCxnSpPr>
          <p:nvPr/>
        </p:nvCxnSpPr>
        <p:spPr>
          <a:xfrm flipV="1">
            <a:off x="3362960" y="655848"/>
            <a:ext cx="0" cy="2054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00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848</TotalTime>
  <Words>90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Review</dc:title>
  <dc:creator>nicola fitzhenry</dc:creator>
  <cp:lastModifiedBy>3D Drumchapel SIX</cp:lastModifiedBy>
  <cp:revision>70</cp:revision>
  <cp:lastPrinted>2022-11-29T17:41:08Z</cp:lastPrinted>
  <dcterms:created xsi:type="dcterms:W3CDTF">2022-11-24T19:30:57Z</dcterms:created>
  <dcterms:modified xsi:type="dcterms:W3CDTF">2023-03-17T15:32:03Z</dcterms:modified>
</cp:coreProperties>
</file>