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5"/>
  </p:sldMasterIdLst>
  <p:notesMasterIdLst>
    <p:notesMasterId r:id="rId7"/>
  </p:notesMasterIdLst>
  <p:sldIdLst>
    <p:sldId id="257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4FF533"/>
    <a:srgbClr val="71EF92"/>
    <a:srgbClr val="CC99FF"/>
    <a:srgbClr val="FCB0D1"/>
    <a:srgbClr val="29DF0B"/>
    <a:srgbClr val="B5EFF7"/>
    <a:srgbClr val="FFFFCC"/>
    <a:srgbClr val="FF6600"/>
    <a:srgbClr val="4B85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2E0D72-F8EF-4454-82F8-6760C669BDC8}" v="284" dt="2024-11-19T12:11:58.1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19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A6CB2B-5581-4799-A00F-495DA49C77DC}" type="doc">
      <dgm:prSet loTypeId="urn:microsoft.com/office/officeart/2005/8/layout/orgChart1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A367A3D-6281-4C14-ABF4-7E8C37F8BEEB}">
      <dgm:prSet/>
      <dgm:spPr/>
      <dgm:t>
        <a:bodyPr/>
        <a:lstStyle/>
        <a:p>
          <a:r>
            <a:rPr lang="en-GB" b="1">
              <a:latin typeface="+mn-lt"/>
            </a:rPr>
            <a:t>Director</a:t>
          </a:r>
        </a:p>
      </dgm:t>
    </dgm:pt>
    <dgm:pt modelId="{2D7D3C59-D435-49E9-9287-F231CA164F58}" type="parTrans" cxnId="{B48BD7DF-4F15-44C7-B39A-AD6F482AC5A4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7C89659E-B1F3-424A-992F-13AF1F4C618C}" type="sibTrans" cxnId="{B48BD7DF-4F15-44C7-B39A-AD6F482AC5A4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4F24642D-3235-492E-9CAA-D84271BB1BCD}">
      <dgm:prSet/>
      <dgm:spPr>
        <a:solidFill>
          <a:srgbClr val="00B050"/>
        </a:solidFill>
      </dgm:spPr>
      <dgm:t>
        <a:bodyPr/>
        <a:lstStyle/>
        <a:p>
          <a:r>
            <a:rPr lang="en-GB" b="1">
              <a:latin typeface="+mn-lt"/>
            </a:rPr>
            <a:t>Senior Manager</a:t>
          </a:r>
        </a:p>
      </dgm:t>
    </dgm:pt>
    <dgm:pt modelId="{061F6D4D-E2EA-456D-85A9-A5F48F296404}" type="sibTrans" cxnId="{35EB39B5-1D62-405B-85CD-FDA8EC473068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BFAC9146-2FDE-4C45-BAF9-D5F944D86DE2}" type="parTrans" cxnId="{35EB39B5-1D62-405B-85CD-FDA8EC473068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A905D86E-DD84-4F57-BEC9-DFCF49666665}">
      <dgm:prSet/>
      <dgm:spPr>
        <a:solidFill>
          <a:srgbClr val="4B854B"/>
        </a:solidFill>
      </dgm:spPr>
      <dgm:t>
        <a:bodyPr/>
        <a:lstStyle/>
        <a:p>
          <a:r>
            <a:rPr lang="en-GB" b="1">
              <a:latin typeface="+mn-lt"/>
            </a:rPr>
            <a:t>Business &amp; Finance Manager/</a:t>
          </a:r>
          <a:br>
            <a:rPr lang="en-GB" b="1">
              <a:latin typeface="+mn-lt"/>
            </a:rPr>
          </a:br>
          <a:r>
            <a:rPr lang="en-GB" b="1">
              <a:latin typeface="+mn-lt"/>
            </a:rPr>
            <a:t>Board Secretary</a:t>
          </a:r>
        </a:p>
      </dgm:t>
    </dgm:pt>
    <dgm:pt modelId="{18DFEA0E-3A34-460F-AF18-C722CDB8B894}" type="parTrans" cxnId="{F9A4AE5F-66F8-4792-962A-DF615AE0E027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7960F00D-AD61-4BC7-8934-1ECFF6008474}" type="sibTrans" cxnId="{F9A4AE5F-66F8-4792-962A-DF615AE0E027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6AEB0DEE-4F0B-4DE6-82F8-5112812BC379}">
      <dgm:prSet/>
      <dgm:spPr/>
      <dgm:t>
        <a:bodyPr/>
        <a:lstStyle/>
        <a:p>
          <a:r>
            <a:rPr lang="en-GB" b="1">
              <a:latin typeface="+mn-lt"/>
            </a:rPr>
            <a:t>Trustees x 11</a:t>
          </a:r>
        </a:p>
      </dgm:t>
    </dgm:pt>
    <dgm:pt modelId="{315418AB-7397-422D-8A26-AE785AE82DED}" type="parTrans" cxnId="{86030F48-CD6E-43AF-A0F4-B3F543959F21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8CD02253-A72E-4F9B-B538-F56F49EC2BDD}" type="sibTrans" cxnId="{86030F48-CD6E-43AF-A0F4-B3F543959F21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EB19214A-88D2-49E4-9EED-669059BE7B7D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b="1">
              <a:latin typeface="+mn-lt"/>
            </a:rPr>
            <a:t>Service Manager NL</a:t>
          </a:r>
        </a:p>
      </dgm:t>
    </dgm:pt>
    <dgm:pt modelId="{2A492696-E066-497C-B919-8C07D4D45E97}" type="parTrans" cxnId="{BA87EA0A-294F-443B-B0BD-3DFDD418B3DE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40944204-9EF2-4212-AD9B-70F21C85C193}" type="sibTrans" cxnId="{BA87EA0A-294F-443B-B0BD-3DFDD418B3DE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0E03D371-E49F-4934-999D-10D59115A233}">
      <dgm:prSet/>
      <dgm:spPr>
        <a:solidFill>
          <a:srgbClr val="00B0F0"/>
        </a:solidFill>
      </dgm:spPr>
      <dgm:t>
        <a:bodyPr/>
        <a:lstStyle/>
        <a:p>
          <a:r>
            <a:rPr lang="en-GB" b="1">
              <a:latin typeface="+mn-lt"/>
            </a:rPr>
            <a:t>Family Support Coordinators NL x 3 </a:t>
          </a:r>
        </a:p>
      </dgm:t>
    </dgm:pt>
    <dgm:pt modelId="{B9A36AA2-785C-4F35-AE82-AEA26BD2FC35}" type="parTrans" cxnId="{245A0839-3553-4400-851A-15F695901115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6E927B78-4626-4909-898E-6743566E5656}" type="sibTrans" cxnId="{245A0839-3553-4400-851A-15F695901115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34029DA5-B5A2-4BE5-964B-CFB2F8DD9B1B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b="1">
              <a:latin typeface="+mn-lt"/>
            </a:rPr>
            <a:t>Service Manager GN</a:t>
          </a:r>
        </a:p>
      </dgm:t>
    </dgm:pt>
    <dgm:pt modelId="{9A1B2A96-E97B-47A4-84B8-7ED3FB84D863}" type="parTrans" cxnId="{93EDAFD6-E810-4C42-AED1-12F363769F56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70F126BC-F4F6-465C-950D-1E4A8B9346A6}" type="sibTrans" cxnId="{93EDAFD6-E810-4C42-AED1-12F363769F56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777BC4AE-D8FF-4289-885F-7F1D01C16F48}">
      <dgm:prSet/>
      <dgm:spPr>
        <a:solidFill>
          <a:srgbClr val="00B0F0"/>
        </a:solidFill>
      </dgm:spPr>
      <dgm:t>
        <a:bodyPr/>
        <a:lstStyle/>
        <a:p>
          <a:r>
            <a:rPr lang="en-GB" b="1" dirty="0">
              <a:latin typeface="+mn-lt"/>
            </a:rPr>
            <a:t> Family Support Coordinators GN x 3</a:t>
          </a:r>
        </a:p>
      </dgm:t>
    </dgm:pt>
    <dgm:pt modelId="{0D1C5327-B8B0-4735-8B12-A8054C79B96A}" type="parTrans" cxnId="{3B357C2C-DAB4-4893-ACCB-B0D8F7F0832D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A29C9F11-1317-4A90-9452-B9BBC60A8172}" type="sibTrans" cxnId="{3B357C2C-DAB4-4893-ACCB-B0D8F7F0832D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E17009DD-B9F8-4C15-8436-04F7EB3866EC}" type="asst">
      <dgm:prSet/>
      <dgm:spPr/>
      <dgm:t>
        <a:bodyPr/>
        <a:lstStyle/>
        <a:p>
          <a:r>
            <a:rPr lang="en-GB" b="1">
              <a:latin typeface="+mn-lt"/>
            </a:rPr>
            <a:t>Administrator GN </a:t>
          </a:r>
        </a:p>
      </dgm:t>
    </dgm:pt>
    <dgm:pt modelId="{0A6209A2-D0BD-456A-97E9-D8288829AE20}" type="parTrans" cxnId="{55F1CA9D-A0B6-47AC-A25A-11D4958EAC6A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072F5418-2CF0-4151-8B95-955E18D23772}" type="sibTrans" cxnId="{55F1CA9D-A0B6-47AC-A25A-11D4958EAC6A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AC868AA1-0C37-4A0A-91F6-9BAD701B0D99}">
      <dgm:prSet/>
      <dgm:spPr>
        <a:solidFill>
          <a:srgbClr val="FF33CC"/>
        </a:solidFill>
      </dgm:spPr>
      <dgm:t>
        <a:bodyPr/>
        <a:lstStyle/>
        <a:p>
          <a:r>
            <a:rPr lang="en-GB" b="1">
              <a:latin typeface="+mn-lt"/>
            </a:rPr>
            <a:t>Senior Group and </a:t>
          </a:r>
          <a:br>
            <a:rPr lang="en-GB" b="1">
              <a:latin typeface="+mn-lt"/>
            </a:rPr>
          </a:br>
          <a:r>
            <a:rPr lang="en-GB" b="1">
              <a:latin typeface="+mn-lt"/>
            </a:rPr>
            <a:t>Events Lead GN/NL</a:t>
          </a:r>
        </a:p>
      </dgm:t>
    </dgm:pt>
    <dgm:pt modelId="{887AEE6F-7A07-4DD0-B027-926E04779F1D}" type="parTrans" cxnId="{E9BAF447-76BC-4F12-9900-A239F28756A2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D4B9656B-9533-4617-A789-A860E0BEA90E}" type="sibTrans" cxnId="{E9BAF447-76BC-4F12-9900-A239F28756A2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0BF0737F-B955-4215-A62A-2435382D5FB9}">
      <dgm:prSet/>
      <dgm:spPr>
        <a:solidFill>
          <a:srgbClr val="00B0F0"/>
        </a:solidFill>
      </dgm:spPr>
      <dgm:t>
        <a:bodyPr/>
        <a:lstStyle/>
        <a:p>
          <a:r>
            <a:rPr lang="en-US" b="1">
              <a:latin typeface="+mn-lt"/>
            </a:rPr>
            <a:t>VIG &amp; Project Worker</a:t>
          </a:r>
          <a:endParaRPr lang="en-GB" b="1">
            <a:latin typeface="+mn-lt"/>
          </a:endParaRPr>
        </a:p>
      </dgm:t>
    </dgm:pt>
    <dgm:pt modelId="{C17E88BF-D98D-40FB-A739-165D2ECC5B8C}" type="parTrans" cxnId="{F5622B90-B82D-4705-890C-E3455D7B0752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99B713C6-91CB-40FA-ACCC-259EAF2D01FA}" type="sibTrans" cxnId="{F5622B90-B82D-4705-890C-E3455D7B0752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CCA55169-4F29-47D8-BED5-CCB67D947DB2}">
      <dgm:prSet/>
      <dgm:spPr>
        <a:solidFill>
          <a:srgbClr val="C00000"/>
        </a:solidFill>
      </dgm:spPr>
      <dgm:t>
        <a:bodyPr/>
        <a:lstStyle/>
        <a:p>
          <a:r>
            <a:rPr lang="en-GB" b="1" dirty="0">
              <a:latin typeface="+mn-lt"/>
            </a:rPr>
            <a:t>Volunteer Coordinator GN </a:t>
          </a:r>
        </a:p>
      </dgm:t>
    </dgm:pt>
    <dgm:pt modelId="{1D8AA3B7-D6D7-4751-9359-ED0C9B787E65}" type="parTrans" cxnId="{425C9558-F9C2-4A65-9B6F-3E36325325E4}">
      <dgm:prSet/>
      <dgm:spPr/>
      <dgm:t>
        <a:bodyPr/>
        <a:lstStyle/>
        <a:p>
          <a:endParaRPr lang="en-GB"/>
        </a:p>
      </dgm:t>
    </dgm:pt>
    <dgm:pt modelId="{D3182A80-76D0-4C8E-874E-05975DE0C80D}" type="sibTrans" cxnId="{425C9558-F9C2-4A65-9B6F-3E36325325E4}">
      <dgm:prSet/>
      <dgm:spPr/>
      <dgm:t>
        <a:bodyPr/>
        <a:lstStyle/>
        <a:p>
          <a:endParaRPr lang="en-GB"/>
        </a:p>
      </dgm:t>
    </dgm:pt>
    <dgm:pt modelId="{2A8E3E3E-939F-4FA4-9B2D-0219C1E30B03}" type="asst">
      <dgm:prSet/>
      <dgm:spPr>
        <a:solidFill>
          <a:srgbClr val="FF33CC"/>
        </a:solidFill>
      </dgm:spPr>
      <dgm:t>
        <a:bodyPr/>
        <a:lstStyle/>
        <a:p>
          <a:r>
            <a:rPr lang="en-US" b="1"/>
            <a:t>Family Group </a:t>
          </a:r>
          <a:br>
            <a:rPr lang="en-US" b="1"/>
          </a:br>
          <a:r>
            <a:rPr lang="en-US" b="1"/>
            <a:t>Workers </a:t>
          </a:r>
          <a:br>
            <a:rPr lang="en-US" b="1"/>
          </a:br>
          <a:r>
            <a:rPr lang="en-US" b="1"/>
            <a:t>NL x 1, GN x 1</a:t>
          </a:r>
          <a:endParaRPr lang="en-GB" b="1"/>
        </a:p>
      </dgm:t>
    </dgm:pt>
    <dgm:pt modelId="{57072CE1-3B40-4690-A907-67BB9F7F8A8B}" type="parTrans" cxnId="{E2E5CE63-8238-42CD-9082-D5B974FEBCA2}">
      <dgm:prSet/>
      <dgm:spPr/>
      <dgm:t>
        <a:bodyPr/>
        <a:lstStyle/>
        <a:p>
          <a:endParaRPr lang="en-GB"/>
        </a:p>
      </dgm:t>
    </dgm:pt>
    <dgm:pt modelId="{8721CF3B-B414-4A94-BE1A-C63E3AFE0EB5}" type="sibTrans" cxnId="{E2E5CE63-8238-42CD-9082-D5B974FEBCA2}">
      <dgm:prSet/>
      <dgm:spPr/>
      <dgm:t>
        <a:bodyPr/>
        <a:lstStyle/>
        <a:p>
          <a:endParaRPr lang="en-GB"/>
        </a:p>
      </dgm:t>
    </dgm:pt>
    <dgm:pt modelId="{A2F3F57B-6782-4597-A2A4-65380797FF65}" type="asst">
      <dgm:prSet/>
      <dgm:spPr/>
      <dgm:t>
        <a:bodyPr/>
        <a:lstStyle/>
        <a:p>
          <a:r>
            <a:rPr lang="en-US" b="1"/>
            <a:t>Administrator NL/</a:t>
          </a:r>
          <a:br>
            <a:rPr lang="en-US" b="1"/>
          </a:br>
          <a:r>
            <a:rPr lang="en-US" b="1"/>
            <a:t>Comms Officer GNNL</a:t>
          </a:r>
          <a:endParaRPr lang="en-GB" b="1"/>
        </a:p>
      </dgm:t>
    </dgm:pt>
    <dgm:pt modelId="{5F3B152E-3ABC-4C79-89F1-C52E45B85A9C}" type="parTrans" cxnId="{ACD6736F-7510-44BE-8958-C7AF7E4D854F}">
      <dgm:prSet/>
      <dgm:spPr/>
      <dgm:t>
        <a:bodyPr/>
        <a:lstStyle/>
        <a:p>
          <a:endParaRPr lang="en-GB"/>
        </a:p>
      </dgm:t>
    </dgm:pt>
    <dgm:pt modelId="{921A4F85-1218-4A13-BC73-93036A1BB798}" type="sibTrans" cxnId="{ACD6736F-7510-44BE-8958-C7AF7E4D854F}">
      <dgm:prSet/>
      <dgm:spPr/>
      <dgm:t>
        <a:bodyPr/>
        <a:lstStyle/>
        <a:p>
          <a:endParaRPr lang="en-GB"/>
        </a:p>
      </dgm:t>
    </dgm:pt>
    <dgm:pt modelId="{0326B06C-09C5-4CA5-9344-8603A03B8D3A}">
      <dgm:prSet/>
      <dgm:spPr>
        <a:solidFill>
          <a:srgbClr val="CC99FF"/>
        </a:solidFill>
      </dgm:spPr>
      <dgm:t>
        <a:bodyPr/>
        <a:lstStyle/>
        <a:p>
          <a:r>
            <a:rPr lang="en-US" b="1"/>
            <a:t>Family Hub </a:t>
          </a:r>
          <a:br>
            <a:rPr lang="en-US" b="1"/>
          </a:br>
          <a:r>
            <a:rPr lang="en-US" b="1"/>
            <a:t>Project Manager</a:t>
          </a:r>
          <a:endParaRPr lang="en-GB" b="1"/>
        </a:p>
      </dgm:t>
    </dgm:pt>
    <dgm:pt modelId="{6A0D8EA9-5757-4C9C-965C-FF4D5D5BB031}" type="parTrans" cxnId="{00CBB4CC-F30A-4E40-978A-63EF1E897850}">
      <dgm:prSet/>
      <dgm:spPr/>
      <dgm:t>
        <a:bodyPr/>
        <a:lstStyle/>
        <a:p>
          <a:endParaRPr lang="en-GB"/>
        </a:p>
      </dgm:t>
    </dgm:pt>
    <dgm:pt modelId="{D9DB8EE9-2310-46D2-9C3B-52342D54B77A}" type="sibTrans" cxnId="{00CBB4CC-F30A-4E40-978A-63EF1E897850}">
      <dgm:prSet/>
      <dgm:spPr/>
      <dgm:t>
        <a:bodyPr/>
        <a:lstStyle/>
        <a:p>
          <a:endParaRPr lang="en-GB"/>
        </a:p>
      </dgm:t>
    </dgm:pt>
    <dgm:pt modelId="{0FB6C784-B758-4E67-894B-5C64AFD6749E}">
      <dgm:prSet/>
      <dgm:spPr>
        <a:solidFill>
          <a:srgbClr val="C00000"/>
        </a:solidFill>
      </dgm:spPr>
      <dgm:t>
        <a:bodyPr/>
        <a:lstStyle/>
        <a:p>
          <a:r>
            <a:rPr lang="en-US" b="1"/>
            <a:t>Volunteer Coordinator NL</a:t>
          </a:r>
          <a:endParaRPr lang="en-GB" b="1"/>
        </a:p>
      </dgm:t>
    </dgm:pt>
    <dgm:pt modelId="{0DACC8E7-9800-4377-BD83-B4D9A2EB18F4}" type="parTrans" cxnId="{13932238-3F8E-4494-99E3-D70A821139D3}">
      <dgm:prSet/>
      <dgm:spPr/>
      <dgm:t>
        <a:bodyPr/>
        <a:lstStyle/>
        <a:p>
          <a:endParaRPr lang="en-GB"/>
        </a:p>
      </dgm:t>
    </dgm:pt>
    <dgm:pt modelId="{11237FD7-446D-4DF1-95C9-F23F094F3421}" type="sibTrans" cxnId="{13932238-3F8E-4494-99E3-D70A821139D3}">
      <dgm:prSet/>
      <dgm:spPr/>
      <dgm:t>
        <a:bodyPr/>
        <a:lstStyle/>
        <a:p>
          <a:endParaRPr lang="en-GB"/>
        </a:p>
      </dgm:t>
    </dgm:pt>
    <dgm:pt modelId="{81EAA464-B28F-4339-A637-C92EC64F0659}">
      <dgm:prSet/>
      <dgm:spPr>
        <a:solidFill>
          <a:srgbClr val="FCB0D1"/>
        </a:solidFill>
      </dgm:spPr>
      <dgm:t>
        <a:bodyPr/>
        <a:lstStyle/>
        <a:p>
          <a:r>
            <a:rPr lang="en-US" b="1" dirty="0"/>
            <a:t>FHANS Team Lead</a:t>
          </a:r>
          <a:endParaRPr lang="en-GB" b="1" dirty="0"/>
        </a:p>
      </dgm:t>
    </dgm:pt>
    <dgm:pt modelId="{3FAFFBE4-EE5C-4DC1-8FD7-AAAB11AEE4DB}" type="parTrans" cxnId="{983DEB7A-B7B2-45BE-841B-7D15E2999238}">
      <dgm:prSet/>
      <dgm:spPr/>
      <dgm:t>
        <a:bodyPr/>
        <a:lstStyle/>
        <a:p>
          <a:endParaRPr lang="en-GB"/>
        </a:p>
      </dgm:t>
    </dgm:pt>
    <dgm:pt modelId="{44418FCA-85FD-429C-803A-EEDBEE472E8C}" type="sibTrans" cxnId="{983DEB7A-B7B2-45BE-841B-7D15E2999238}">
      <dgm:prSet/>
      <dgm:spPr/>
      <dgm:t>
        <a:bodyPr/>
        <a:lstStyle/>
        <a:p>
          <a:endParaRPr lang="en-GB"/>
        </a:p>
      </dgm:t>
    </dgm:pt>
    <dgm:pt modelId="{74A05A6B-C91F-403A-AC95-58D6FFC83C2E}">
      <dgm:prSet/>
      <dgm:spPr>
        <a:solidFill>
          <a:srgbClr val="4FF533"/>
        </a:solidFill>
      </dgm:spPr>
      <dgm:t>
        <a:bodyPr/>
        <a:lstStyle/>
        <a:p>
          <a:r>
            <a:rPr lang="en-US" b="1"/>
            <a:t>Fundraising Manager</a:t>
          </a:r>
          <a:endParaRPr lang="en-GB" b="1"/>
        </a:p>
      </dgm:t>
    </dgm:pt>
    <dgm:pt modelId="{685F6616-35B5-41BA-AEBA-184AA83BD762}" type="parTrans" cxnId="{9A0EB6B8-BF0D-47DC-BD21-1233B59F0565}">
      <dgm:prSet/>
      <dgm:spPr/>
      <dgm:t>
        <a:bodyPr/>
        <a:lstStyle/>
        <a:p>
          <a:endParaRPr lang="en-GB"/>
        </a:p>
      </dgm:t>
    </dgm:pt>
    <dgm:pt modelId="{5549872E-14CF-42A0-9042-DBD8B61DEDB7}" type="sibTrans" cxnId="{9A0EB6B8-BF0D-47DC-BD21-1233B59F0565}">
      <dgm:prSet/>
      <dgm:spPr/>
      <dgm:t>
        <a:bodyPr/>
        <a:lstStyle/>
        <a:p>
          <a:endParaRPr lang="en-GB"/>
        </a:p>
      </dgm:t>
    </dgm:pt>
    <dgm:pt modelId="{E701C24E-F266-4E2D-B155-D736A36BE627}">
      <dgm:prSet/>
      <dgm:spPr>
        <a:solidFill>
          <a:srgbClr val="4FF533"/>
        </a:solidFill>
      </dgm:spPr>
      <dgm:t>
        <a:bodyPr/>
        <a:lstStyle/>
        <a:p>
          <a:r>
            <a:rPr lang="en-US" b="1"/>
            <a:t>Community Engagement &amp; Fundraising Officer</a:t>
          </a:r>
          <a:endParaRPr lang="en-GB" b="1"/>
        </a:p>
      </dgm:t>
    </dgm:pt>
    <dgm:pt modelId="{886A0373-BD65-4533-8DCC-605537AA9BAD}" type="parTrans" cxnId="{ACFDDF13-E17B-452A-8BA7-196D8069132B}">
      <dgm:prSet/>
      <dgm:spPr/>
      <dgm:t>
        <a:bodyPr/>
        <a:lstStyle/>
        <a:p>
          <a:endParaRPr lang="en-GB"/>
        </a:p>
      </dgm:t>
    </dgm:pt>
    <dgm:pt modelId="{B20B8320-6C3A-4A16-99BC-A65895647BF3}" type="sibTrans" cxnId="{ACFDDF13-E17B-452A-8BA7-196D8069132B}">
      <dgm:prSet/>
      <dgm:spPr/>
      <dgm:t>
        <a:bodyPr/>
        <a:lstStyle/>
        <a:p>
          <a:endParaRPr lang="en-GB"/>
        </a:p>
      </dgm:t>
    </dgm:pt>
    <dgm:pt modelId="{50C2C97A-42EF-49D6-8388-005F247C0CB6}">
      <dgm:prSet/>
      <dgm:spPr>
        <a:solidFill>
          <a:srgbClr val="CC99FF"/>
        </a:solidFill>
      </dgm:spPr>
      <dgm:t>
        <a:bodyPr/>
        <a:lstStyle/>
        <a:p>
          <a:r>
            <a:rPr lang="en-US" b="1"/>
            <a:t>Family Support Coordinator</a:t>
          </a:r>
          <a:endParaRPr lang="en-GB" b="1"/>
        </a:p>
      </dgm:t>
    </dgm:pt>
    <dgm:pt modelId="{09637DA9-888E-416B-AE91-296A99451B5D}" type="parTrans" cxnId="{DE8ED14D-2C2C-440A-A436-662756CB8AC0}">
      <dgm:prSet/>
      <dgm:spPr/>
      <dgm:t>
        <a:bodyPr/>
        <a:lstStyle/>
        <a:p>
          <a:endParaRPr lang="en-GB"/>
        </a:p>
      </dgm:t>
    </dgm:pt>
    <dgm:pt modelId="{7DE5C5FC-4BB7-4AEA-8038-05C988E9D2E9}" type="sibTrans" cxnId="{DE8ED14D-2C2C-440A-A436-662756CB8AC0}">
      <dgm:prSet/>
      <dgm:spPr/>
      <dgm:t>
        <a:bodyPr/>
        <a:lstStyle/>
        <a:p>
          <a:endParaRPr lang="en-GB"/>
        </a:p>
      </dgm:t>
    </dgm:pt>
    <dgm:pt modelId="{3EEF29A1-2957-4D6A-9487-CED4F3134839}">
      <dgm:prSet/>
      <dgm:spPr>
        <a:solidFill>
          <a:srgbClr val="FCB0D1"/>
        </a:solidFill>
      </dgm:spPr>
      <dgm:t>
        <a:bodyPr/>
        <a:lstStyle/>
        <a:p>
          <a:r>
            <a:rPr lang="en-US" b="1"/>
            <a:t>Family Support Coordinators </a:t>
          </a:r>
          <a:br>
            <a:rPr lang="en-US" b="1"/>
          </a:br>
          <a:r>
            <a:rPr lang="en-US" b="1"/>
            <a:t>x 3 FT &amp; 2 PT</a:t>
          </a:r>
          <a:endParaRPr lang="en-GB" b="1"/>
        </a:p>
      </dgm:t>
    </dgm:pt>
    <dgm:pt modelId="{695CE75E-D1DB-42C6-B275-1D138F178B2D}" type="parTrans" cxnId="{2AE350EA-3D0D-413D-91C8-92DD2A89386A}">
      <dgm:prSet/>
      <dgm:spPr/>
      <dgm:t>
        <a:bodyPr/>
        <a:lstStyle/>
        <a:p>
          <a:endParaRPr lang="en-GB"/>
        </a:p>
      </dgm:t>
    </dgm:pt>
    <dgm:pt modelId="{733F1B29-CB43-4088-8CAE-2AAF5610E6E2}" type="sibTrans" cxnId="{2AE350EA-3D0D-413D-91C8-92DD2A89386A}">
      <dgm:prSet/>
      <dgm:spPr/>
      <dgm:t>
        <a:bodyPr/>
        <a:lstStyle/>
        <a:p>
          <a:endParaRPr lang="en-GB"/>
        </a:p>
      </dgm:t>
    </dgm:pt>
    <dgm:pt modelId="{9EBFEB2D-ADA5-48AC-AD2D-961237C98E45}">
      <dgm:prSet/>
      <dgm:spPr>
        <a:solidFill>
          <a:srgbClr val="FCB0D1"/>
        </a:solidFill>
      </dgm:spPr>
      <dgm:t>
        <a:bodyPr/>
        <a:lstStyle/>
        <a:p>
          <a:r>
            <a:rPr lang="en-US" b="1"/>
            <a:t>Volunteer Coordinator</a:t>
          </a:r>
          <a:endParaRPr lang="en-GB" b="1"/>
        </a:p>
      </dgm:t>
    </dgm:pt>
    <dgm:pt modelId="{E70534A4-DAF2-494F-BAF2-B35FA0DD422B}" type="parTrans" cxnId="{4FE84CD3-A6FF-4A95-8FEC-859FF4E50C0E}">
      <dgm:prSet/>
      <dgm:spPr/>
      <dgm:t>
        <a:bodyPr/>
        <a:lstStyle/>
        <a:p>
          <a:endParaRPr lang="en-GB"/>
        </a:p>
      </dgm:t>
    </dgm:pt>
    <dgm:pt modelId="{27C14770-7CBE-4DB7-BF43-816F873B8205}" type="sibTrans" cxnId="{4FE84CD3-A6FF-4A95-8FEC-859FF4E50C0E}">
      <dgm:prSet/>
      <dgm:spPr/>
      <dgm:t>
        <a:bodyPr/>
        <a:lstStyle/>
        <a:p>
          <a:endParaRPr lang="en-GB"/>
        </a:p>
      </dgm:t>
    </dgm:pt>
    <dgm:pt modelId="{C7C99771-B535-4E52-B750-022765959012}">
      <dgm:prSet/>
      <dgm:spPr>
        <a:solidFill>
          <a:srgbClr val="FF33CC"/>
        </a:solidFill>
      </dgm:spPr>
      <dgm:t>
        <a:bodyPr/>
        <a:lstStyle/>
        <a:p>
          <a:r>
            <a:rPr lang="en-US" b="1"/>
            <a:t>Playworkers x 2</a:t>
          </a:r>
          <a:endParaRPr lang="en-GB" b="1"/>
        </a:p>
      </dgm:t>
    </dgm:pt>
    <dgm:pt modelId="{5D6B98CA-3644-4DA3-8AB9-0E32144AD0F6}" type="parTrans" cxnId="{CB10F4E1-C20B-4FFE-A9AE-61376E1480BB}">
      <dgm:prSet/>
      <dgm:spPr/>
      <dgm:t>
        <a:bodyPr/>
        <a:lstStyle/>
        <a:p>
          <a:endParaRPr lang="en-GB"/>
        </a:p>
      </dgm:t>
    </dgm:pt>
    <dgm:pt modelId="{F74CD2CF-63A6-40EA-8D81-BE2599EC713A}" type="sibTrans" cxnId="{CB10F4E1-C20B-4FFE-A9AE-61376E1480BB}">
      <dgm:prSet/>
      <dgm:spPr/>
      <dgm:t>
        <a:bodyPr/>
        <a:lstStyle/>
        <a:p>
          <a:endParaRPr lang="en-GB"/>
        </a:p>
      </dgm:t>
    </dgm:pt>
    <dgm:pt modelId="{B71609BF-8A7F-45B3-91F0-E8D65E719DC1}" type="pres">
      <dgm:prSet presAssocID="{54A6CB2B-5581-4799-A00F-495DA49C77D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FB9C815-E832-4B07-BC94-E978838CC911}" type="pres">
      <dgm:prSet presAssocID="{6AEB0DEE-4F0B-4DE6-82F8-5112812BC379}" presName="hierRoot1" presStyleCnt="0">
        <dgm:presLayoutVars>
          <dgm:hierBranch val="init"/>
        </dgm:presLayoutVars>
      </dgm:prSet>
      <dgm:spPr/>
    </dgm:pt>
    <dgm:pt modelId="{6B27A4C1-6E79-4B81-9668-13BFBC4FB5CA}" type="pres">
      <dgm:prSet presAssocID="{6AEB0DEE-4F0B-4DE6-82F8-5112812BC379}" presName="rootComposite1" presStyleCnt="0"/>
      <dgm:spPr/>
    </dgm:pt>
    <dgm:pt modelId="{C825D458-2D48-4CE1-B4B6-9948A40E066A}" type="pres">
      <dgm:prSet presAssocID="{6AEB0DEE-4F0B-4DE6-82F8-5112812BC379}" presName="rootText1" presStyleLbl="node0" presStyleIdx="0" presStyleCnt="1">
        <dgm:presLayoutVars>
          <dgm:chPref val="3"/>
        </dgm:presLayoutVars>
      </dgm:prSet>
      <dgm:spPr/>
    </dgm:pt>
    <dgm:pt modelId="{D82B0F2A-C0AB-4A56-AA9B-38C53B4155C3}" type="pres">
      <dgm:prSet presAssocID="{6AEB0DEE-4F0B-4DE6-82F8-5112812BC379}" presName="rootConnector1" presStyleLbl="node1" presStyleIdx="0" presStyleCnt="0"/>
      <dgm:spPr/>
    </dgm:pt>
    <dgm:pt modelId="{E742CEBA-20F3-4C49-8E89-E24E07AF5B7F}" type="pres">
      <dgm:prSet presAssocID="{6AEB0DEE-4F0B-4DE6-82F8-5112812BC379}" presName="hierChild2" presStyleCnt="0"/>
      <dgm:spPr/>
    </dgm:pt>
    <dgm:pt modelId="{E305A025-0D4B-485A-A8AF-CD26FBB51CDF}" type="pres">
      <dgm:prSet presAssocID="{2D7D3C59-D435-49E9-9287-F231CA164F58}" presName="Name37" presStyleLbl="parChTrans1D2" presStyleIdx="0" presStyleCnt="1"/>
      <dgm:spPr/>
    </dgm:pt>
    <dgm:pt modelId="{87CDFF37-F883-44DB-A20F-7EB682598C4D}" type="pres">
      <dgm:prSet presAssocID="{3A367A3D-6281-4C14-ABF4-7E8C37F8BEEB}" presName="hierRoot2" presStyleCnt="0">
        <dgm:presLayoutVars>
          <dgm:hierBranch val="init"/>
        </dgm:presLayoutVars>
      </dgm:prSet>
      <dgm:spPr/>
    </dgm:pt>
    <dgm:pt modelId="{5CDC9185-B486-435F-8109-A62A9BC642A9}" type="pres">
      <dgm:prSet presAssocID="{3A367A3D-6281-4C14-ABF4-7E8C37F8BEEB}" presName="rootComposite" presStyleCnt="0"/>
      <dgm:spPr/>
    </dgm:pt>
    <dgm:pt modelId="{4D650EFD-4DB1-43C8-9591-183CF69AC70F}" type="pres">
      <dgm:prSet presAssocID="{3A367A3D-6281-4C14-ABF4-7E8C37F8BEEB}" presName="rootText" presStyleLbl="node2" presStyleIdx="0" presStyleCnt="1">
        <dgm:presLayoutVars>
          <dgm:chPref val="3"/>
        </dgm:presLayoutVars>
      </dgm:prSet>
      <dgm:spPr/>
    </dgm:pt>
    <dgm:pt modelId="{31A9B87E-7DBD-4FBD-9F56-E82BD65C27A8}" type="pres">
      <dgm:prSet presAssocID="{3A367A3D-6281-4C14-ABF4-7E8C37F8BEEB}" presName="rootConnector" presStyleLbl="node2" presStyleIdx="0" presStyleCnt="1"/>
      <dgm:spPr/>
    </dgm:pt>
    <dgm:pt modelId="{9D889DB2-2747-488D-80AF-EAA4D1EFA15C}" type="pres">
      <dgm:prSet presAssocID="{3A367A3D-6281-4C14-ABF4-7E8C37F8BEEB}" presName="hierChild4" presStyleCnt="0"/>
      <dgm:spPr/>
    </dgm:pt>
    <dgm:pt modelId="{F03D7984-F7EF-4E4B-BD02-28694B3A57CC}" type="pres">
      <dgm:prSet presAssocID="{BFAC9146-2FDE-4C45-BAF9-D5F944D86DE2}" presName="Name37" presStyleLbl="parChTrans1D3" presStyleIdx="0" presStyleCnt="2"/>
      <dgm:spPr/>
    </dgm:pt>
    <dgm:pt modelId="{7CD3587F-AFB7-4E72-90DD-A4A518F47981}" type="pres">
      <dgm:prSet presAssocID="{4F24642D-3235-492E-9CAA-D84271BB1BCD}" presName="hierRoot2" presStyleCnt="0">
        <dgm:presLayoutVars>
          <dgm:hierBranch val="init"/>
        </dgm:presLayoutVars>
      </dgm:prSet>
      <dgm:spPr/>
    </dgm:pt>
    <dgm:pt modelId="{1A285417-FC83-4E51-A790-CD8B926D0AC3}" type="pres">
      <dgm:prSet presAssocID="{4F24642D-3235-492E-9CAA-D84271BB1BCD}" presName="rootComposite" presStyleCnt="0"/>
      <dgm:spPr/>
    </dgm:pt>
    <dgm:pt modelId="{82E343E7-59DF-4B32-B59D-B80B7101A4F9}" type="pres">
      <dgm:prSet presAssocID="{4F24642D-3235-492E-9CAA-D84271BB1BCD}" presName="rootText" presStyleLbl="node3" presStyleIdx="0" presStyleCnt="2">
        <dgm:presLayoutVars>
          <dgm:chPref val="3"/>
        </dgm:presLayoutVars>
      </dgm:prSet>
      <dgm:spPr/>
    </dgm:pt>
    <dgm:pt modelId="{917B3032-ECF9-40D0-AD8B-257FE0F04CD8}" type="pres">
      <dgm:prSet presAssocID="{4F24642D-3235-492E-9CAA-D84271BB1BCD}" presName="rootConnector" presStyleLbl="node3" presStyleIdx="0" presStyleCnt="2"/>
      <dgm:spPr/>
    </dgm:pt>
    <dgm:pt modelId="{7E2C96AF-AAAD-438B-B733-A5E8CF1B6FB2}" type="pres">
      <dgm:prSet presAssocID="{4F24642D-3235-492E-9CAA-D84271BB1BCD}" presName="hierChild4" presStyleCnt="0"/>
      <dgm:spPr/>
    </dgm:pt>
    <dgm:pt modelId="{B7498E51-EEBF-4A57-9D02-97BA260A92D2}" type="pres">
      <dgm:prSet presAssocID="{2A492696-E066-497C-B919-8C07D4D45E97}" presName="Name37" presStyleLbl="parChTrans1D4" presStyleIdx="0" presStyleCnt="19"/>
      <dgm:spPr/>
    </dgm:pt>
    <dgm:pt modelId="{DA11D19A-AAC6-4FE9-9E83-9A5348AE7B05}" type="pres">
      <dgm:prSet presAssocID="{EB19214A-88D2-49E4-9EED-669059BE7B7D}" presName="hierRoot2" presStyleCnt="0">
        <dgm:presLayoutVars>
          <dgm:hierBranch val="init"/>
        </dgm:presLayoutVars>
      </dgm:prSet>
      <dgm:spPr/>
    </dgm:pt>
    <dgm:pt modelId="{51A8D16B-B7F9-4660-9110-737655046E13}" type="pres">
      <dgm:prSet presAssocID="{EB19214A-88D2-49E4-9EED-669059BE7B7D}" presName="rootComposite" presStyleCnt="0"/>
      <dgm:spPr/>
    </dgm:pt>
    <dgm:pt modelId="{9D0D24F2-E874-46D1-8472-DA95EFA5984E}" type="pres">
      <dgm:prSet presAssocID="{EB19214A-88D2-49E4-9EED-669059BE7B7D}" presName="rootText" presStyleLbl="node4" presStyleIdx="0" presStyleCnt="16">
        <dgm:presLayoutVars>
          <dgm:chPref val="3"/>
        </dgm:presLayoutVars>
      </dgm:prSet>
      <dgm:spPr/>
    </dgm:pt>
    <dgm:pt modelId="{92A4D087-BC28-4B59-AA2C-71B27F786D14}" type="pres">
      <dgm:prSet presAssocID="{EB19214A-88D2-49E4-9EED-669059BE7B7D}" presName="rootConnector" presStyleLbl="node4" presStyleIdx="0" presStyleCnt="16"/>
      <dgm:spPr/>
    </dgm:pt>
    <dgm:pt modelId="{1C23AB85-4AEA-484F-9C8B-75B0AC62D104}" type="pres">
      <dgm:prSet presAssocID="{EB19214A-88D2-49E4-9EED-669059BE7B7D}" presName="hierChild4" presStyleCnt="0"/>
      <dgm:spPr/>
    </dgm:pt>
    <dgm:pt modelId="{8E1BB3B5-793E-4A5C-8664-2A81530FEDC8}" type="pres">
      <dgm:prSet presAssocID="{B9A36AA2-785C-4F35-AE82-AEA26BD2FC35}" presName="Name37" presStyleLbl="parChTrans1D4" presStyleIdx="1" presStyleCnt="19"/>
      <dgm:spPr/>
    </dgm:pt>
    <dgm:pt modelId="{5C6C17C7-BE32-449F-A812-2F1E378817A9}" type="pres">
      <dgm:prSet presAssocID="{0E03D371-E49F-4934-999D-10D59115A233}" presName="hierRoot2" presStyleCnt="0">
        <dgm:presLayoutVars>
          <dgm:hierBranch val="init"/>
        </dgm:presLayoutVars>
      </dgm:prSet>
      <dgm:spPr/>
    </dgm:pt>
    <dgm:pt modelId="{AAE049AF-7171-47FC-929E-A896D2715F22}" type="pres">
      <dgm:prSet presAssocID="{0E03D371-E49F-4934-999D-10D59115A233}" presName="rootComposite" presStyleCnt="0"/>
      <dgm:spPr/>
    </dgm:pt>
    <dgm:pt modelId="{7D541248-35F2-4AAE-8767-1C6003BD4E25}" type="pres">
      <dgm:prSet presAssocID="{0E03D371-E49F-4934-999D-10D59115A233}" presName="rootText" presStyleLbl="node4" presStyleIdx="1" presStyleCnt="16">
        <dgm:presLayoutVars>
          <dgm:chPref val="3"/>
        </dgm:presLayoutVars>
      </dgm:prSet>
      <dgm:spPr/>
    </dgm:pt>
    <dgm:pt modelId="{C9F82D96-C7E4-45B6-95AD-1B3EA228E4E0}" type="pres">
      <dgm:prSet presAssocID="{0E03D371-E49F-4934-999D-10D59115A233}" presName="rootConnector" presStyleLbl="node4" presStyleIdx="1" presStyleCnt="16"/>
      <dgm:spPr/>
    </dgm:pt>
    <dgm:pt modelId="{05DBD99C-83CB-4C71-A904-5FCED10CE48E}" type="pres">
      <dgm:prSet presAssocID="{0E03D371-E49F-4934-999D-10D59115A233}" presName="hierChild4" presStyleCnt="0"/>
      <dgm:spPr/>
    </dgm:pt>
    <dgm:pt modelId="{5E4F127D-622F-4F15-A7BA-554F8F75289E}" type="pres">
      <dgm:prSet presAssocID="{0E03D371-E49F-4934-999D-10D59115A233}" presName="hierChild5" presStyleCnt="0"/>
      <dgm:spPr/>
    </dgm:pt>
    <dgm:pt modelId="{02513FE4-829C-477E-A717-C4F9B1FBCEC6}" type="pres">
      <dgm:prSet presAssocID="{887AEE6F-7A07-4DD0-B027-926E04779F1D}" presName="Name37" presStyleLbl="parChTrans1D4" presStyleIdx="2" presStyleCnt="19"/>
      <dgm:spPr/>
    </dgm:pt>
    <dgm:pt modelId="{76E47101-0165-43DC-86B6-40956768AB59}" type="pres">
      <dgm:prSet presAssocID="{AC868AA1-0C37-4A0A-91F6-9BAD701B0D99}" presName="hierRoot2" presStyleCnt="0">
        <dgm:presLayoutVars>
          <dgm:hierBranch val="init"/>
        </dgm:presLayoutVars>
      </dgm:prSet>
      <dgm:spPr/>
    </dgm:pt>
    <dgm:pt modelId="{493EEECA-FC0A-4420-B15F-E57CA475BCC3}" type="pres">
      <dgm:prSet presAssocID="{AC868AA1-0C37-4A0A-91F6-9BAD701B0D99}" presName="rootComposite" presStyleCnt="0"/>
      <dgm:spPr/>
    </dgm:pt>
    <dgm:pt modelId="{8DFD64CA-588E-447A-AF65-4940ACA3101A}" type="pres">
      <dgm:prSet presAssocID="{AC868AA1-0C37-4A0A-91F6-9BAD701B0D99}" presName="rootText" presStyleLbl="node4" presStyleIdx="2" presStyleCnt="16">
        <dgm:presLayoutVars>
          <dgm:chPref val="3"/>
        </dgm:presLayoutVars>
      </dgm:prSet>
      <dgm:spPr/>
    </dgm:pt>
    <dgm:pt modelId="{E88DF757-5E62-4162-A932-39C80F868B5D}" type="pres">
      <dgm:prSet presAssocID="{AC868AA1-0C37-4A0A-91F6-9BAD701B0D99}" presName="rootConnector" presStyleLbl="node4" presStyleIdx="2" presStyleCnt="16"/>
      <dgm:spPr/>
    </dgm:pt>
    <dgm:pt modelId="{9B9AD770-1929-4AF3-90DB-A0D04CF74E47}" type="pres">
      <dgm:prSet presAssocID="{AC868AA1-0C37-4A0A-91F6-9BAD701B0D99}" presName="hierChild4" presStyleCnt="0"/>
      <dgm:spPr/>
    </dgm:pt>
    <dgm:pt modelId="{C09CF757-27C6-4D6D-89D4-96E7FCABED69}" type="pres">
      <dgm:prSet presAssocID="{5D6B98CA-3644-4DA3-8AB9-0E32144AD0F6}" presName="Name37" presStyleLbl="parChTrans1D4" presStyleIdx="3" presStyleCnt="19"/>
      <dgm:spPr/>
    </dgm:pt>
    <dgm:pt modelId="{205D6D9E-8453-41DD-98D5-576FA40C72CD}" type="pres">
      <dgm:prSet presAssocID="{C7C99771-B535-4E52-B750-022765959012}" presName="hierRoot2" presStyleCnt="0">
        <dgm:presLayoutVars>
          <dgm:hierBranch val="init"/>
        </dgm:presLayoutVars>
      </dgm:prSet>
      <dgm:spPr/>
    </dgm:pt>
    <dgm:pt modelId="{06A23EB3-17DD-431C-82FF-5AC38A3F3A9F}" type="pres">
      <dgm:prSet presAssocID="{C7C99771-B535-4E52-B750-022765959012}" presName="rootComposite" presStyleCnt="0"/>
      <dgm:spPr/>
    </dgm:pt>
    <dgm:pt modelId="{1AF91268-E81F-44FE-94F6-B8BF423B697B}" type="pres">
      <dgm:prSet presAssocID="{C7C99771-B535-4E52-B750-022765959012}" presName="rootText" presStyleLbl="node4" presStyleIdx="3" presStyleCnt="16">
        <dgm:presLayoutVars>
          <dgm:chPref val="3"/>
        </dgm:presLayoutVars>
      </dgm:prSet>
      <dgm:spPr/>
    </dgm:pt>
    <dgm:pt modelId="{E6B0DE14-49E0-4CE6-9065-485DDB198481}" type="pres">
      <dgm:prSet presAssocID="{C7C99771-B535-4E52-B750-022765959012}" presName="rootConnector" presStyleLbl="node4" presStyleIdx="3" presStyleCnt="16"/>
      <dgm:spPr/>
    </dgm:pt>
    <dgm:pt modelId="{D1B8A993-8840-41C4-A839-4901AF45DF06}" type="pres">
      <dgm:prSet presAssocID="{C7C99771-B535-4E52-B750-022765959012}" presName="hierChild4" presStyleCnt="0"/>
      <dgm:spPr/>
    </dgm:pt>
    <dgm:pt modelId="{54DA5BF1-B0E5-4B6C-A4C8-8CDC37DF5BFD}" type="pres">
      <dgm:prSet presAssocID="{C7C99771-B535-4E52-B750-022765959012}" presName="hierChild5" presStyleCnt="0"/>
      <dgm:spPr/>
    </dgm:pt>
    <dgm:pt modelId="{62745F5E-1411-437B-A9A0-9EBF608DBEA0}" type="pres">
      <dgm:prSet presAssocID="{AC868AA1-0C37-4A0A-91F6-9BAD701B0D99}" presName="hierChild5" presStyleCnt="0"/>
      <dgm:spPr/>
    </dgm:pt>
    <dgm:pt modelId="{4EE6B2C2-C976-4406-AA08-64D215324ED0}" type="pres">
      <dgm:prSet presAssocID="{57072CE1-3B40-4690-A907-67BB9F7F8A8B}" presName="Name111" presStyleLbl="parChTrans1D4" presStyleIdx="4" presStyleCnt="19"/>
      <dgm:spPr/>
    </dgm:pt>
    <dgm:pt modelId="{EAD35210-3BC7-4859-AD94-542C452158AF}" type="pres">
      <dgm:prSet presAssocID="{2A8E3E3E-939F-4FA4-9B2D-0219C1E30B03}" presName="hierRoot3" presStyleCnt="0">
        <dgm:presLayoutVars>
          <dgm:hierBranch val="init"/>
        </dgm:presLayoutVars>
      </dgm:prSet>
      <dgm:spPr/>
    </dgm:pt>
    <dgm:pt modelId="{A1FD8498-ADAB-4571-B8DB-486863A9F447}" type="pres">
      <dgm:prSet presAssocID="{2A8E3E3E-939F-4FA4-9B2D-0219C1E30B03}" presName="rootComposite3" presStyleCnt="0"/>
      <dgm:spPr/>
    </dgm:pt>
    <dgm:pt modelId="{1A5D0286-24F6-49CA-A3BA-54DFB485697B}" type="pres">
      <dgm:prSet presAssocID="{2A8E3E3E-939F-4FA4-9B2D-0219C1E30B03}" presName="rootText3" presStyleLbl="asst4" presStyleIdx="0" presStyleCnt="1">
        <dgm:presLayoutVars>
          <dgm:chPref val="3"/>
        </dgm:presLayoutVars>
      </dgm:prSet>
      <dgm:spPr/>
    </dgm:pt>
    <dgm:pt modelId="{DA0475CB-0287-4A95-B670-F3B40873B08E}" type="pres">
      <dgm:prSet presAssocID="{2A8E3E3E-939F-4FA4-9B2D-0219C1E30B03}" presName="rootConnector3" presStyleLbl="asst4" presStyleIdx="0" presStyleCnt="1"/>
      <dgm:spPr/>
    </dgm:pt>
    <dgm:pt modelId="{13AC5275-07F9-4441-A97B-176343382BB3}" type="pres">
      <dgm:prSet presAssocID="{2A8E3E3E-939F-4FA4-9B2D-0219C1E30B03}" presName="hierChild6" presStyleCnt="0"/>
      <dgm:spPr/>
    </dgm:pt>
    <dgm:pt modelId="{766BECE5-E39B-4603-90BD-F9D78F7E038D}" type="pres">
      <dgm:prSet presAssocID="{2A8E3E3E-939F-4FA4-9B2D-0219C1E30B03}" presName="hierChild7" presStyleCnt="0"/>
      <dgm:spPr/>
    </dgm:pt>
    <dgm:pt modelId="{51A2CA84-D815-4B2B-8E46-6EBA9F384449}" type="pres">
      <dgm:prSet presAssocID="{0DACC8E7-9800-4377-BD83-B4D9A2EB18F4}" presName="Name37" presStyleLbl="parChTrans1D4" presStyleIdx="5" presStyleCnt="19"/>
      <dgm:spPr/>
    </dgm:pt>
    <dgm:pt modelId="{FFEED57D-08CC-4AC0-B436-7EE473793FBB}" type="pres">
      <dgm:prSet presAssocID="{0FB6C784-B758-4E67-894B-5C64AFD6749E}" presName="hierRoot2" presStyleCnt="0">
        <dgm:presLayoutVars>
          <dgm:hierBranch val="init"/>
        </dgm:presLayoutVars>
      </dgm:prSet>
      <dgm:spPr/>
    </dgm:pt>
    <dgm:pt modelId="{25E32EE1-A052-4BC1-A792-29A39DC6A31B}" type="pres">
      <dgm:prSet presAssocID="{0FB6C784-B758-4E67-894B-5C64AFD6749E}" presName="rootComposite" presStyleCnt="0"/>
      <dgm:spPr/>
    </dgm:pt>
    <dgm:pt modelId="{11E7C6B4-8D0E-4F15-BFD4-D7FE7A2E64B1}" type="pres">
      <dgm:prSet presAssocID="{0FB6C784-B758-4E67-894B-5C64AFD6749E}" presName="rootText" presStyleLbl="node4" presStyleIdx="4" presStyleCnt="16">
        <dgm:presLayoutVars>
          <dgm:chPref val="3"/>
        </dgm:presLayoutVars>
      </dgm:prSet>
      <dgm:spPr/>
    </dgm:pt>
    <dgm:pt modelId="{92A7DDA3-E051-48DD-9BF3-A12985D965BB}" type="pres">
      <dgm:prSet presAssocID="{0FB6C784-B758-4E67-894B-5C64AFD6749E}" presName="rootConnector" presStyleLbl="node4" presStyleIdx="4" presStyleCnt="16"/>
      <dgm:spPr/>
    </dgm:pt>
    <dgm:pt modelId="{638D930C-5551-432D-BA18-C6B40AC454B5}" type="pres">
      <dgm:prSet presAssocID="{0FB6C784-B758-4E67-894B-5C64AFD6749E}" presName="hierChild4" presStyleCnt="0"/>
      <dgm:spPr/>
    </dgm:pt>
    <dgm:pt modelId="{D01ECFFA-D467-4B54-B65C-E176743B77C4}" type="pres">
      <dgm:prSet presAssocID="{0FB6C784-B758-4E67-894B-5C64AFD6749E}" presName="hierChild5" presStyleCnt="0"/>
      <dgm:spPr/>
    </dgm:pt>
    <dgm:pt modelId="{D8778429-0CFD-491E-A05B-206A65525950}" type="pres">
      <dgm:prSet presAssocID="{EB19214A-88D2-49E4-9EED-669059BE7B7D}" presName="hierChild5" presStyleCnt="0"/>
      <dgm:spPr/>
    </dgm:pt>
    <dgm:pt modelId="{4544136B-8C24-4B54-A45D-D2A9D814C489}" type="pres">
      <dgm:prSet presAssocID="{9A1B2A96-E97B-47A4-84B8-7ED3FB84D863}" presName="Name37" presStyleLbl="parChTrans1D4" presStyleIdx="6" presStyleCnt="19"/>
      <dgm:spPr/>
    </dgm:pt>
    <dgm:pt modelId="{E4BE4B42-618B-45A9-8567-D0B01189F239}" type="pres">
      <dgm:prSet presAssocID="{34029DA5-B5A2-4BE5-964B-CFB2F8DD9B1B}" presName="hierRoot2" presStyleCnt="0">
        <dgm:presLayoutVars>
          <dgm:hierBranch val="init"/>
        </dgm:presLayoutVars>
      </dgm:prSet>
      <dgm:spPr/>
    </dgm:pt>
    <dgm:pt modelId="{725D8C52-43EB-4C13-99A5-9FDFB88306A8}" type="pres">
      <dgm:prSet presAssocID="{34029DA5-B5A2-4BE5-964B-CFB2F8DD9B1B}" presName="rootComposite" presStyleCnt="0"/>
      <dgm:spPr/>
    </dgm:pt>
    <dgm:pt modelId="{98DDB0FA-57C8-4CA9-9947-9AF1CB9700A3}" type="pres">
      <dgm:prSet presAssocID="{34029DA5-B5A2-4BE5-964B-CFB2F8DD9B1B}" presName="rootText" presStyleLbl="node4" presStyleIdx="5" presStyleCnt="16">
        <dgm:presLayoutVars>
          <dgm:chPref val="3"/>
        </dgm:presLayoutVars>
      </dgm:prSet>
      <dgm:spPr/>
    </dgm:pt>
    <dgm:pt modelId="{F34228F1-E3D4-492C-9100-48FDD3E04542}" type="pres">
      <dgm:prSet presAssocID="{34029DA5-B5A2-4BE5-964B-CFB2F8DD9B1B}" presName="rootConnector" presStyleLbl="node4" presStyleIdx="5" presStyleCnt="16"/>
      <dgm:spPr/>
    </dgm:pt>
    <dgm:pt modelId="{6A367BE6-2288-4D71-B7C5-7951612B1E13}" type="pres">
      <dgm:prSet presAssocID="{34029DA5-B5A2-4BE5-964B-CFB2F8DD9B1B}" presName="hierChild4" presStyleCnt="0"/>
      <dgm:spPr/>
    </dgm:pt>
    <dgm:pt modelId="{896E9419-B54C-4A08-A3DF-5B23140F1253}" type="pres">
      <dgm:prSet presAssocID="{0D1C5327-B8B0-4735-8B12-A8054C79B96A}" presName="Name37" presStyleLbl="parChTrans1D4" presStyleIdx="7" presStyleCnt="19"/>
      <dgm:spPr/>
    </dgm:pt>
    <dgm:pt modelId="{9012BDB3-CB9A-426A-9530-0D10C4CB4E27}" type="pres">
      <dgm:prSet presAssocID="{777BC4AE-D8FF-4289-885F-7F1D01C16F48}" presName="hierRoot2" presStyleCnt="0">
        <dgm:presLayoutVars>
          <dgm:hierBranch val="init"/>
        </dgm:presLayoutVars>
      </dgm:prSet>
      <dgm:spPr/>
    </dgm:pt>
    <dgm:pt modelId="{F2DCD1BD-43EF-453B-B7BB-3BBC4F21CC19}" type="pres">
      <dgm:prSet presAssocID="{777BC4AE-D8FF-4289-885F-7F1D01C16F48}" presName="rootComposite" presStyleCnt="0"/>
      <dgm:spPr/>
    </dgm:pt>
    <dgm:pt modelId="{217AD2F7-7AC1-4770-BAAB-1A7D9D6D3D53}" type="pres">
      <dgm:prSet presAssocID="{777BC4AE-D8FF-4289-885F-7F1D01C16F48}" presName="rootText" presStyleLbl="node4" presStyleIdx="6" presStyleCnt="16">
        <dgm:presLayoutVars>
          <dgm:chPref val="3"/>
        </dgm:presLayoutVars>
      </dgm:prSet>
      <dgm:spPr/>
    </dgm:pt>
    <dgm:pt modelId="{AF208ACD-E9C5-418C-A01E-11772F0DBABC}" type="pres">
      <dgm:prSet presAssocID="{777BC4AE-D8FF-4289-885F-7F1D01C16F48}" presName="rootConnector" presStyleLbl="node4" presStyleIdx="6" presStyleCnt="16"/>
      <dgm:spPr/>
    </dgm:pt>
    <dgm:pt modelId="{7AB8BA60-3BE6-4CAC-994B-50279350D9B9}" type="pres">
      <dgm:prSet presAssocID="{777BC4AE-D8FF-4289-885F-7F1D01C16F48}" presName="hierChild4" presStyleCnt="0"/>
      <dgm:spPr/>
    </dgm:pt>
    <dgm:pt modelId="{8F142DB7-D56E-49F6-8D38-6BB9F80056A7}" type="pres">
      <dgm:prSet presAssocID="{777BC4AE-D8FF-4289-885F-7F1D01C16F48}" presName="hierChild5" presStyleCnt="0"/>
      <dgm:spPr/>
    </dgm:pt>
    <dgm:pt modelId="{219ED5C9-4BDE-4D56-98F9-C6F655E0B296}" type="pres">
      <dgm:prSet presAssocID="{C17E88BF-D98D-40FB-A739-165D2ECC5B8C}" presName="Name37" presStyleLbl="parChTrans1D4" presStyleIdx="8" presStyleCnt="19"/>
      <dgm:spPr/>
    </dgm:pt>
    <dgm:pt modelId="{4B75F213-ACB8-4EA1-B1CD-2CFBB1FAA296}" type="pres">
      <dgm:prSet presAssocID="{0BF0737F-B955-4215-A62A-2435382D5FB9}" presName="hierRoot2" presStyleCnt="0">
        <dgm:presLayoutVars>
          <dgm:hierBranch val="init"/>
        </dgm:presLayoutVars>
      </dgm:prSet>
      <dgm:spPr/>
    </dgm:pt>
    <dgm:pt modelId="{28F9DFA4-49D3-4965-AB80-8518310B9C05}" type="pres">
      <dgm:prSet presAssocID="{0BF0737F-B955-4215-A62A-2435382D5FB9}" presName="rootComposite" presStyleCnt="0"/>
      <dgm:spPr/>
    </dgm:pt>
    <dgm:pt modelId="{AD9DA50A-3447-44A0-ACE8-46659B569C7E}" type="pres">
      <dgm:prSet presAssocID="{0BF0737F-B955-4215-A62A-2435382D5FB9}" presName="rootText" presStyleLbl="node4" presStyleIdx="7" presStyleCnt="16">
        <dgm:presLayoutVars>
          <dgm:chPref val="3"/>
        </dgm:presLayoutVars>
      </dgm:prSet>
      <dgm:spPr/>
    </dgm:pt>
    <dgm:pt modelId="{A862B76C-522C-4B5B-B590-EE5F13F9F61B}" type="pres">
      <dgm:prSet presAssocID="{0BF0737F-B955-4215-A62A-2435382D5FB9}" presName="rootConnector" presStyleLbl="node4" presStyleIdx="7" presStyleCnt="16"/>
      <dgm:spPr/>
    </dgm:pt>
    <dgm:pt modelId="{D0482B9E-F2BA-4FBF-98FD-0FF32FBCBD56}" type="pres">
      <dgm:prSet presAssocID="{0BF0737F-B955-4215-A62A-2435382D5FB9}" presName="hierChild4" presStyleCnt="0"/>
      <dgm:spPr/>
    </dgm:pt>
    <dgm:pt modelId="{8031819A-69FD-4AF8-96BC-B87FA8D1791D}" type="pres">
      <dgm:prSet presAssocID="{0BF0737F-B955-4215-A62A-2435382D5FB9}" presName="hierChild5" presStyleCnt="0"/>
      <dgm:spPr/>
    </dgm:pt>
    <dgm:pt modelId="{902A9EE5-5B39-4D70-8F5C-F3778426EBE3}" type="pres">
      <dgm:prSet presAssocID="{1D8AA3B7-D6D7-4751-9359-ED0C9B787E65}" presName="Name37" presStyleLbl="parChTrans1D4" presStyleIdx="9" presStyleCnt="19"/>
      <dgm:spPr/>
    </dgm:pt>
    <dgm:pt modelId="{0B0150BE-D7F7-478B-9C83-7637F28F317B}" type="pres">
      <dgm:prSet presAssocID="{CCA55169-4F29-47D8-BED5-CCB67D947DB2}" presName="hierRoot2" presStyleCnt="0">
        <dgm:presLayoutVars>
          <dgm:hierBranch val="init"/>
        </dgm:presLayoutVars>
      </dgm:prSet>
      <dgm:spPr/>
    </dgm:pt>
    <dgm:pt modelId="{73C0ED1E-3770-42AC-8274-B24716366BB4}" type="pres">
      <dgm:prSet presAssocID="{CCA55169-4F29-47D8-BED5-CCB67D947DB2}" presName="rootComposite" presStyleCnt="0"/>
      <dgm:spPr/>
    </dgm:pt>
    <dgm:pt modelId="{DBBACC95-115E-4BB7-A8FD-7099BDC724E1}" type="pres">
      <dgm:prSet presAssocID="{CCA55169-4F29-47D8-BED5-CCB67D947DB2}" presName="rootText" presStyleLbl="node4" presStyleIdx="8" presStyleCnt="16">
        <dgm:presLayoutVars>
          <dgm:chPref val="3"/>
        </dgm:presLayoutVars>
      </dgm:prSet>
      <dgm:spPr/>
    </dgm:pt>
    <dgm:pt modelId="{A68A17AA-E088-4CBF-8862-025CC6139ABA}" type="pres">
      <dgm:prSet presAssocID="{CCA55169-4F29-47D8-BED5-CCB67D947DB2}" presName="rootConnector" presStyleLbl="node4" presStyleIdx="8" presStyleCnt="16"/>
      <dgm:spPr/>
    </dgm:pt>
    <dgm:pt modelId="{6343D01B-4D1F-47ED-8688-8A661EE4DF56}" type="pres">
      <dgm:prSet presAssocID="{CCA55169-4F29-47D8-BED5-CCB67D947DB2}" presName="hierChild4" presStyleCnt="0"/>
      <dgm:spPr/>
    </dgm:pt>
    <dgm:pt modelId="{B8B10692-0409-45DB-BB50-6740DF1C75DF}" type="pres">
      <dgm:prSet presAssocID="{CCA55169-4F29-47D8-BED5-CCB67D947DB2}" presName="hierChild5" presStyleCnt="0"/>
      <dgm:spPr/>
    </dgm:pt>
    <dgm:pt modelId="{F67D3BAF-2519-4EE7-A637-B204D62FA30A}" type="pres">
      <dgm:prSet presAssocID="{34029DA5-B5A2-4BE5-964B-CFB2F8DD9B1B}" presName="hierChild5" presStyleCnt="0"/>
      <dgm:spPr/>
    </dgm:pt>
    <dgm:pt modelId="{F3D815C8-5B9F-4649-B839-69FA3ECAFEF9}" type="pres">
      <dgm:prSet presAssocID="{6A0D8EA9-5757-4C9C-965C-FF4D5D5BB031}" presName="Name37" presStyleLbl="parChTrans1D4" presStyleIdx="10" presStyleCnt="19"/>
      <dgm:spPr/>
    </dgm:pt>
    <dgm:pt modelId="{ECAC69C2-DDE7-48FE-889B-8C2B926015E0}" type="pres">
      <dgm:prSet presAssocID="{0326B06C-09C5-4CA5-9344-8603A03B8D3A}" presName="hierRoot2" presStyleCnt="0">
        <dgm:presLayoutVars>
          <dgm:hierBranch val="init"/>
        </dgm:presLayoutVars>
      </dgm:prSet>
      <dgm:spPr/>
    </dgm:pt>
    <dgm:pt modelId="{2706F58E-347E-4CDD-A4BD-D058889B659F}" type="pres">
      <dgm:prSet presAssocID="{0326B06C-09C5-4CA5-9344-8603A03B8D3A}" presName="rootComposite" presStyleCnt="0"/>
      <dgm:spPr/>
    </dgm:pt>
    <dgm:pt modelId="{F704B26B-8103-4F84-894C-5789786AC956}" type="pres">
      <dgm:prSet presAssocID="{0326B06C-09C5-4CA5-9344-8603A03B8D3A}" presName="rootText" presStyleLbl="node4" presStyleIdx="9" presStyleCnt="16" custLinFactX="28306" custLinFactNeighborX="100000">
        <dgm:presLayoutVars>
          <dgm:chPref val="3"/>
        </dgm:presLayoutVars>
      </dgm:prSet>
      <dgm:spPr/>
    </dgm:pt>
    <dgm:pt modelId="{3FD380DF-EE1C-4640-9251-D3D654AD68A7}" type="pres">
      <dgm:prSet presAssocID="{0326B06C-09C5-4CA5-9344-8603A03B8D3A}" presName="rootConnector" presStyleLbl="node4" presStyleIdx="9" presStyleCnt="16"/>
      <dgm:spPr/>
    </dgm:pt>
    <dgm:pt modelId="{C6F75B95-A83C-48EF-AD03-B12C09A60113}" type="pres">
      <dgm:prSet presAssocID="{0326B06C-09C5-4CA5-9344-8603A03B8D3A}" presName="hierChild4" presStyleCnt="0"/>
      <dgm:spPr/>
    </dgm:pt>
    <dgm:pt modelId="{32803219-A5D7-4129-95E5-13449C7EB2FD}" type="pres">
      <dgm:prSet presAssocID="{09637DA9-888E-416B-AE91-296A99451B5D}" presName="Name37" presStyleLbl="parChTrans1D4" presStyleIdx="11" presStyleCnt="19"/>
      <dgm:spPr/>
    </dgm:pt>
    <dgm:pt modelId="{426F9138-1D15-44AA-BCDA-43AAB6D9F78C}" type="pres">
      <dgm:prSet presAssocID="{50C2C97A-42EF-49D6-8388-005F247C0CB6}" presName="hierRoot2" presStyleCnt="0">
        <dgm:presLayoutVars>
          <dgm:hierBranch val="init"/>
        </dgm:presLayoutVars>
      </dgm:prSet>
      <dgm:spPr/>
    </dgm:pt>
    <dgm:pt modelId="{B5CC848A-0A78-48EE-89EC-4F4D281002CD}" type="pres">
      <dgm:prSet presAssocID="{50C2C97A-42EF-49D6-8388-005F247C0CB6}" presName="rootComposite" presStyleCnt="0"/>
      <dgm:spPr/>
    </dgm:pt>
    <dgm:pt modelId="{06A47139-7055-49E7-9A28-79D87FA068C3}" type="pres">
      <dgm:prSet presAssocID="{50C2C97A-42EF-49D6-8388-005F247C0CB6}" presName="rootText" presStyleLbl="node4" presStyleIdx="10" presStyleCnt="16" custLinFactX="27853" custLinFactNeighborX="100000" custLinFactNeighborY="-8164">
        <dgm:presLayoutVars>
          <dgm:chPref val="3"/>
        </dgm:presLayoutVars>
      </dgm:prSet>
      <dgm:spPr/>
    </dgm:pt>
    <dgm:pt modelId="{D878863E-0454-4C56-B31F-CCAF5FF0B590}" type="pres">
      <dgm:prSet presAssocID="{50C2C97A-42EF-49D6-8388-005F247C0CB6}" presName="rootConnector" presStyleLbl="node4" presStyleIdx="10" presStyleCnt="16"/>
      <dgm:spPr/>
    </dgm:pt>
    <dgm:pt modelId="{F75C058A-4506-4A2F-9381-7E3D5D86D6BB}" type="pres">
      <dgm:prSet presAssocID="{50C2C97A-42EF-49D6-8388-005F247C0CB6}" presName="hierChild4" presStyleCnt="0"/>
      <dgm:spPr/>
    </dgm:pt>
    <dgm:pt modelId="{B291B27A-968C-4B0E-8868-67CEFFBCADA7}" type="pres">
      <dgm:prSet presAssocID="{50C2C97A-42EF-49D6-8388-005F247C0CB6}" presName="hierChild5" presStyleCnt="0"/>
      <dgm:spPr/>
    </dgm:pt>
    <dgm:pt modelId="{E6EEEEA8-F065-4D6D-9328-610B41494208}" type="pres">
      <dgm:prSet presAssocID="{0326B06C-09C5-4CA5-9344-8603A03B8D3A}" presName="hierChild5" presStyleCnt="0"/>
      <dgm:spPr/>
    </dgm:pt>
    <dgm:pt modelId="{CB4A2B7F-3476-4D9A-9B34-6C6BEF876727}" type="pres">
      <dgm:prSet presAssocID="{3FAFFBE4-EE5C-4DC1-8FD7-AAAB11AEE4DB}" presName="Name37" presStyleLbl="parChTrans1D4" presStyleIdx="12" presStyleCnt="19"/>
      <dgm:spPr/>
    </dgm:pt>
    <dgm:pt modelId="{43511211-ED31-4DCD-A181-47F8FE08288F}" type="pres">
      <dgm:prSet presAssocID="{81EAA464-B28F-4339-A637-C92EC64F0659}" presName="hierRoot2" presStyleCnt="0">
        <dgm:presLayoutVars>
          <dgm:hierBranch val="init"/>
        </dgm:presLayoutVars>
      </dgm:prSet>
      <dgm:spPr/>
    </dgm:pt>
    <dgm:pt modelId="{DDDA9314-1E0F-4AFF-B685-F1493024CC9D}" type="pres">
      <dgm:prSet presAssocID="{81EAA464-B28F-4339-A637-C92EC64F0659}" presName="rootComposite" presStyleCnt="0"/>
      <dgm:spPr/>
    </dgm:pt>
    <dgm:pt modelId="{798EFAB2-E8A3-4982-9016-2D17021913EC}" type="pres">
      <dgm:prSet presAssocID="{81EAA464-B28F-4339-A637-C92EC64F0659}" presName="rootText" presStyleLbl="node4" presStyleIdx="11" presStyleCnt="16" custLinFactX="24676" custLinFactNeighborX="100000">
        <dgm:presLayoutVars>
          <dgm:chPref val="3"/>
        </dgm:presLayoutVars>
      </dgm:prSet>
      <dgm:spPr/>
    </dgm:pt>
    <dgm:pt modelId="{2DA6FF7A-8005-4CCD-B26B-5BA240210D6C}" type="pres">
      <dgm:prSet presAssocID="{81EAA464-B28F-4339-A637-C92EC64F0659}" presName="rootConnector" presStyleLbl="node4" presStyleIdx="11" presStyleCnt="16"/>
      <dgm:spPr/>
    </dgm:pt>
    <dgm:pt modelId="{E1873D70-39C7-46AE-BA73-367EFEB3B847}" type="pres">
      <dgm:prSet presAssocID="{81EAA464-B28F-4339-A637-C92EC64F0659}" presName="hierChild4" presStyleCnt="0"/>
      <dgm:spPr/>
    </dgm:pt>
    <dgm:pt modelId="{98D84983-871C-4FD0-BF91-9DE13D26052C}" type="pres">
      <dgm:prSet presAssocID="{695CE75E-D1DB-42C6-B275-1D138F178B2D}" presName="Name37" presStyleLbl="parChTrans1D4" presStyleIdx="13" presStyleCnt="19"/>
      <dgm:spPr/>
    </dgm:pt>
    <dgm:pt modelId="{4A4763A5-7ED4-4595-987B-D2784EA55E83}" type="pres">
      <dgm:prSet presAssocID="{3EEF29A1-2957-4D6A-9487-CED4F3134839}" presName="hierRoot2" presStyleCnt="0">
        <dgm:presLayoutVars>
          <dgm:hierBranch val="init"/>
        </dgm:presLayoutVars>
      </dgm:prSet>
      <dgm:spPr/>
    </dgm:pt>
    <dgm:pt modelId="{0957F079-D679-4179-8E69-16E41FF4F312}" type="pres">
      <dgm:prSet presAssocID="{3EEF29A1-2957-4D6A-9487-CED4F3134839}" presName="rootComposite" presStyleCnt="0"/>
      <dgm:spPr/>
    </dgm:pt>
    <dgm:pt modelId="{D57B081B-CF1B-43E9-9DE7-0BC06A8E34D4}" type="pres">
      <dgm:prSet presAssocID="{3EEF29A1-2957-4D6A-9487-CED4F3134839}" presName="rootText" presStyleLbl="node4" presStyleIdx="12" presStyleCnt="16" custLinFactX="24224" custLinFactNeighborX="100000" custLinFactNeighborY="-8164">
        <dgm:presLayoutVars>
          <dgm:chPref val="3"/>
        </dgm:presLayoutVars>
      </dgm:prSet>
      <dgm:spPr/>
    </dgm:pt>
    <dgm:pt modelId="{5CEB8476-F093-447A-B43F-A366D21A959E}" type="pres">
      <dgm:prSet presAssocID="{3EEF29A1-2957-4D6A-9487-CED4F3134839}" presName="rootConnector" presStyleLbl="node4" presStyleIdx="12" presStyleCnt="16"/>
      <dgm:spPr/>
    </dgm:pt>
    <dgm:pt modelId="{F7FED424-E56A-49BD-B86C-109155772570}" type="pres">
      <dgm:prSet presAssocID="{3EEF29A1-2957-4D6A-9487-CED4F3134839}" presName="hierChild4" presStyleCnt="0"/>
      <dgm:spPr/>
    </dgm:pt>
    <dgm:pt modelId="{4AADF8F5-64D5-4276-AB73-8D052C7E3507}" type="pres">
      <dgm:prSet presAssocID="{3EEF29A1-2957-4D6A-9487-CED4F3134839}" presName="hierChild5" presStyleCnt="0"/>
      <dgm:spPr/>
    </dgm:pt>
    <dgm:pt modelId="{D1094FA1-93A5-49DF-AA13-DD98EFCF607C}" type="pres">
      <dgm:prSet presAssocID="{E70534A4-DAF2-494F-BAF2-B35FA0DD422B}" presName="Name37" presStyleLbl="parChTrans1D4" presStyleIdx="14" presStyleCnt="19"/>
      <dgm:spPr/>
    </dgm:pt>
    <dgm:pt modelId="{77DF6952-FF7F-4126-90F5-F7D579942195}" type="pres">
      <dgm:prSet presAssocID="{9EBFEB2D-ADA5-48AC-AD2D-961237C98E45}" presName="hierRoot2" presStyleCnt="0">
        <dgm:presLayoutVars>
          <dgm:hierBranch val="init"/>
        </dgm:presLayoutVars>
      </dgm:prSet>
      <dgm:spPr/>
    </dgm:pt>
    <dgm:pt modelId="{E034DD0D-9DB2-469E-8DC1-CED2B1583A1F}" type="pres">
      <dgm:prSet presAssocID="{9EBFEB2D-ADA5-48AC-AD2D-961237C98E45}" presName="rootComposite" presStyleCnt="0"/>
      <dgm:spPr/>
    </dgm:pt>
    <dgm:pt modelId="{7960772D-4F64-4564-BF2D-289E4503B95D}" type="pres">
      <dgm:prSet presAssocID="{9EBFEB2D-ADA5-48AC-AD2D-961237C98E45}" presName="rootText" presStyleLbl="node4" presStyleIdx="13" presStyleCnt="16" custLinFactX="24224" custLinFactNeighborX="100000" custLinFactNeighborY="-16026">
        <dgm:presLayoutVars>
          <dgm:chPref val="3"/>
        </dgm:presLayoutVars>
      </dgm:prSet>
      <dgm:spPr/>
    </dgm:pt>
    <dgm:pt modelId="{943B801B-DB02-4997-8810-71E25B31B613}" type="pres">
      <dgm:prSet presAssocID="{9EBFEB2D-ADA5-48AC-AD2D-961237C98E45}" presName="rootConnector" presStyleLbl="node4" presStyleIdx="13" presStyleCnt="16"/>
      <dgm:spPr/>
    </dgm:pt>
    <dgm:pt modelId="{2388F8E3-172E-4DD5-91FA-A21477E6C366}" type="pres">
      <dgm:prSet presAssocID="{9EBFEB2D-ADA5-48AC-AD2D-961237C98E45}" presName="hierChild4" presStyleCnt="0"/>
      <dgm:spPr/>
    </dgm:pt>
    <dgm:pt modelId="{3DA89868-0CB2-4BE7-AF3B-AE00558E0A9B}" type="pres">
      <dgm:prSet presAssocID="{9EBFEB2D-ADA5-48AC-AD2D-961237C98E45}" presName="hierChild5" presStyleCnt="0"/>
      <dgm:spPr/>
    </dgm:pt>
    <dgm:pt modelId="{DB8CFC01-EC56-49F1-8317-5997F10CBE0E}" type="pres">
      <dgm:prSet presAssocID="{81EAA464-B28F-4339-A637-C92EC64F0659}" presName="hierChild5" presStyleCnt="0"/>
      <dgm:spPr/>
    </dgm:pt>
    <dgm:pt modelId="{42471DFA-C0EF-49EB-B168-2A081F1CBAA0}" type="pres">
      <dgm:prSet presAssocID="{685F6616-35B5-41BA-AEBA-184AA83BD762}" presName="Name37" presStyleLbl="parChTrans1D4" presStyleIdx="15" presStyleCnt="19"/>
      <dgm:spPr/>
    </dgm:pt>
    <dgm:pt modelId="{49207D49-A942-4EBF-91D8-C5EE0AD48E9F}" type="pres">
      <dgm:prSet presAssocID="{74A05A6B-C91F-403A-AC95-58D6FFC83C2E}" presName="hierRoot2" presStyleCnt="0">
        <dgm:presLayoutVars>
          <dgm:hierBranch val="init"/>
        </dgm:presLayoutVars>
      </dgm:prSet>
      <dgm:spPr/>
    </dgm:pt>
    <dgm:pt modelId="{08A55DC8-3F8B-4D56-A27D-8D5B5F10C4A3}" type="pres">
      <dgm:prSet presAssocID="{74A05A6B-C91F-403A-AC95-58D6FFC83C2E}" presName="rootComposite" presStyleCnt="0"/>
      <dgm:spPr/>
    </dgm:pt>
    <dgm:pt modelId="{903F5F6D-500E-48D3-8883-B60A29526881}" type="pres">
      <dgm:prSet presAssocID="{74A05A6B-C91F-403A-AC95-58D6FFC83C2E}" presName="rootText" presStyleLbl="node4" presStyleIdx="14" presStyleCnt="16" custLinFactX="-100000" custLinFactNeighborX="-139448">
        <dgm:presLayoutVars>
          <dgm:chPref val="3"/>
        </dgm:presLayoutVars>
      </dgm:prSet>
      <dgm:spPr/>
    </dgm:pt>
    <dgm:pt modelId="{55B2AC5F-6947-4DCB-8E3B-033319C49FC8}" type="pres">
      <dgm:prSet presAssocID="{74A05A6B-C91F-403A-AC95-58D6FFC83C2E}" presName="rootConnector" presStyleLbl="node4" presStyleIdx="14" presStyleCnt="16"/>
      <dgm:spPr/>
    </dgm:pt>
    <dgm:pt modelId="{47E1A545-9FB8-4B92-BB4C-1F09598E9F17}" type="pres">
      <dgm:prSet presAssocID="{74A05A6B-C91F-403A-AC95-58D6FFC83C2E}" presName="hierChild4" presStyleCnt="0"/>
      <dgm:spPr/>
    </dgm:pt>
    <dgm:pt modelId="{306E7E39-57E2-4492-A0F3-60A949BC89C3}" type="pres">
      <dgm:prSet presAssocID="{886A0373-BD65-4533-8DCC-605537AA9BAD}" presName="Name37" presStyleLbl="parChTrans1D4" presStyleIdx="16" presStyleCnt="19"/>
      <dgm:spPr/>
    </dgm:pt>
    <dgm:pt modelId="{BAC00A91-FC6A-46C0-9D10-1C5C549D5FF5}" type="pres">
      <dgm:prSet presAssocID="{E701C24E-F266-4E2D-B155-D736A36BE627}" presName="hierRoot2" presStyleCnt="0">
        <dgm:presLayoutVars>
          <dgm:hierBranch val="init"/>
        </dgm:presLayoutVars>
      </dgm:prSet>
      <dgm:spPr/>
    </dgm:pt>
    <dgm:pt modelId="{3E6EBFB6-4901-4098-A841-65AC56F28B0D}" type="pres">
      <dgm:prSet presAssocID="{E701C24E-F266-4E2D-B155-D736A36BE627}" presName="rootComposite" presStyleCnt="0"/>
      <dgm:spPr/>
    </dgm:pt>
    <dgm:pt modelId="{943E3B3F-F2BE-4447-803F-A0E5F3250E74}" type="pres">
      <dgm:prSet presAssocID="{E701C24E-F266-4E2D-B155-D736A36BE627}" presName="rootText" presStyleLbl="node4" presStyleIdx="15" presStyleCnt="16" custLinFactX="-100000" custLinFactNeighborX="-131517" custLinFactNeighborY="-8164">
        <dgm:presLayoutVars>
          <dgm:chPref val="3"/>
        </dgm:presLayoutVars>
      </dgm:prSet>
      <dgm:spPr/>
    </dgm:pt>
    <dgm:pt modelId="{BFF15911-0483-421C-A33E-AC00D71E75B5}" type="pres">
      <dgm:prSet presAssocID="{E701C24E-F266-4E2D-B155-D736A36BE627}" presName="rootConnector" presStyleLbl="node4" presStyleIdx="15" presStyleCnt="16"/>
      <dgm:spPr/>
    </dgm:pt>
    <dgm:pt modelId="{B54B1907-C32A-4A46-9DE5-A9F55F28CCFF}" type="pres">
      <dgm:prSet presAssocID="{E701C24E-F266-4E2D-B155-D736A36BE627}" presName="hierChild4" presStyleCnt="0"/>
      <dgm:spPr/>
    </dgm:pt>
    <dgm:pt modelId="{F8EE1C33-9BAC-43FF-91B9-0164C3DF74A7}" type="pres">
      <dgm:prSet presAssocID="{E701C24E-F266-4E2D-B155-D736A36BE627}" presName="hierChild5" presStyleCnt="0"/>
      <dgm:spPr/>
    </dgm:pt>
    <dgm:pt modelId="{369F6DC1-3C14-41DD-A581-C6EA4DD276EB}" type="pres">
      <dgm:prSet presAssocID="{74A05A6B-C91F-403A-AC95-58D6FFC83C2E}" presName="hierChild5" presStyleCnt="0"/>
      <dgm:spPr/>
    </dgm:pt>
    <dgm:pt modelId="{635FE0B8-D462-4743-A7FB-D6580C126C1A}" type="pres">
      <dgm:prSet presAssocID="{4F24642D-3235-492E-9CAA-D84271BB1BCD}" presName="hierChild5" presStyleCnt="0"/>
      <dgm:spPr/>
    </dgm:pt>
    <dgm:pt modelId="{7C182E28-F0D4-470D-88A5-814415AA9968}" type="pres">
      <dgm:prSet presAssocID="{18DFEA0E-3A34-460F-AF18-C722CDB8B894}" presName="Name37" presStyleLbl="parChTrans1D3" presStyleIdx="1" presStyleCnt="2"/>
      <dgm:spPr/>
    </dgm:pt>
    <dgm:pt modelId="{F570D96A-C4E8-44F4-ACAB-FAEA7CBE38BB}" type="pres">
      <dgm:prSet presAssocID="{A905D86E-DD84-4F57-BEC9-DFCF49666665}" presName="hierRoot2" presStyleCnt="0">
        <dgm:presLayoutVars>
          <dgm:hierBranch val="init"/>
        </dgm:presLayoutVars>
      </dgm:prSet>
      <dgm:spPr/>
    </dgm:pt>
    <dgm:pt modelId="{8B30E47C-6332-49A1-8C46-9435B69E131A}" type="pres">
      <dgm:prSet presAssocID="{A905D86E-DD84-4F57-BEC9-DFCF49666665}" presName="rootComposite" presStyleCnt="0"/>
      <dgm:spPr/>
    </dgm:pt>
    <dgm:pt modelId="{AA0001EE-19DE-4E28-BD22-E6F5F676F8A2}" type="pres">
      <dgm:prSet presAssocID="{A905D86E-DD84-4F57-BEC9-DFCF49666665}" presName="rootText" presStyleLbl="node3" presStyleIdx="1" presStyleCnt="2" custScaleX="131930">
        <dgm:presLayoutVars>
          <dgm:chPref val="3"/>
        </dgm:presLayoutVars>
      </dgm:prSet>
      <dgm:spPr/>
    </dgm:pt>
    <dgm:pt modelId="{B9FDFD48-EB84-462D-828C-01D48920A39D}" type="pres">
      <dgm:prSet presAssocID="{A905D86E-DD84-4F57-BEC9-DFCF49666665}" presName="rootConnector" presStyleLbl="node3" presStyleIdx="1" presStyleCnt="2"/>
      <dgm:spPr/>
    </dgm:pt>
    <dgm:pt modelId="{ACF39383-0A71-42D1-92FD-FD5EE7BA89D1}" type="pres">
      <dgm:prSet presAssocID="{A905D86E-DD84-4F57-BEC9-DFCF49666665}" presName="hierChild4" presStyleCnt="0"/>
      <dgm:spPr/>
    </dgm:pt>
    <dgm:pt modelId="{46F6DE7D-A17F-4FB6-A51D-E0193C105800}" type="pres">
      <dgm:prSet presAssocID="{A905D86E-DD84-4F57-BEC9-DFCF49666665}" presName="hierChild5" presStyleCnt="0"/>
      <dgm:spPr/>
    </dgm:pt>
    <dgm:pt modelId="{8701BC6A-F1A7-41C3-9396-115504965D7C}" type="pres">
      <dgm:prSet presAssocID="{0A6209A2-D0BD-456A-97E9-D8288829AE20}" presName="Name111" presStyleLbl="parChTrans1D4" presStyleIdx="17" presStyleCnt="19"/>
      <dgm:spPr/>
    </dgm:pt>
    <dgm:pt modelId="{955CF12D-D0F9-4FCF-9AD3-9B73B4525EE2}" type="pres">
      <dgm:prSet presAssocID="{E17009DD-B9F8-4C15-8436-04F7EB3866EC}" presName="hierRoot3" presStyleCnt="0">
        <dgm:presLayoutVars>
          <dgm:hierBranch val="init"/>
        </dgm:presLayoutVars>
      </dgm:prSet>
      <dgm:spPr/>
    </dgm:pt>
    <dgm:pt modelId="{973A02D6-5ADD-4A76-BDD3-C581858B05D4}" type="pres">
      <dgm:prSet presAssocID="{E17009DD-B9F8-4C15-8436-04F7EB3866EC}" presName="rootComposite3" presStyleCnt="0"/>
      <dgm:spPr/>
    </dgm:pt>
    <dgm:pt modelId="{80A7C0C5-E856-4BED-A79A-38ACFE33BFA9}" type="pres">
      <dgm:prSet presAssocID="{E17009DD-B9F8-4C15-8436-04F7EB3866EC}" presName="rootText3" presStyleLbl="asst3" presStyleIdx="0" presStyleCnt="2">
        <dgm:presLayoutVars>
          <dgm:chPref val="3"/>
        </dgm:presLayoutVars>
      </dgm:prSet>
      <dgm:spPr/>
    </dgm:pt>
    <dgm:pt modelId="{EAA2AB1A-6712-4746-923F-F1ACAB2AE6E1}" type="pres">
      <dgm:prSet presAssocID="{E17009DD-B9F8-4C15-8436-04F7EB3866EC}" presName="rootConnector3" presStyleLbl="asst3" presStyleIdx="0" presStyleCnt="2"/>
      <dgm:spPr/>
    </dgm:pt>
    <dgm:pt modelId="{7E1F8680-DF75-4821-8AF9-FF563D10145C}" type="pres">
      <dgm:prSet presAssocID="{E17009DD-B9F8-4C15-8436-04F7EB3866EC}" presName="hierChild6" presStyleCnt="0"/>
      <dgm:spPr/>
    </dgm:pt>
    <dgm:pt modelId="{92E052C8-1E8A-4918-96AD-7028B7175C58}" type="pres">
      <dgm:prSet presAssocID="{E17009DD-B9F8-4C15-8436-04F7EB3866EC}" presName="hierChild7" presStyleCnt="0"/>
      <dgm:spPr/>
    </dgm:pt>
    <dgm:pt modelId="{0539C717-6CC8-4D56-BA7B-E2C38354DF91}" type="pres">
      <dgm:prSet presAssocID="{5F3B152E-3ABC-4C79-89F1-C52E45B85A9C}" presName="Name111" presStyleLbl="parChTrans1D4" presStyleIdx="18" presStyleCnt="19"/>
      <dgm:spPr/>
    </dgm:pt>
    <dgm:pt modelId="{D2396079-7F9C-45AC-A8B8-5AEF103CFE61}" type="pres">
      <dgm:prSet presAssocID="{A2F3F57B-6782-4597-A2A4-65380797FF65}" presName="hierRoot3" presStyleCnt="0">
        <dgm:presLayoutVars>
          <dgm:hierBranch val="init"/>
        </dgm:presLayoutVars>
      </dgm:prSet>
      <dgm:spPr/>
    </dgm:pt>
    <dgm:pt modelId="{79FE7C28-3203-4967-9EEC-78AAE4FF49EF}" type="pres">
      <dgm:prSet presAssocID="{A2F3F57B-6782-4597-A2A4-65380797FF65}" presName="rootComposite3" presStyleCnt="0"/>
      <dgm:spPr/>
    </dgm:pt>
    <dgm:pt modelId="{2CB6A8DC-7CA4-4504-BA3A-9F9D94369F09}" type="pres">
      <dgm:prSet presAssocID="{A2F3F57B-6782-4597-A2A4-65380797FF65}" presName="rootText3" presStyleLbl="asst3" presStyleIdx="1" presStyleCnt="2">
        <dgm:presLayoutVars>
          <dgm:chPref val="3"/>
        </dgm:presLayoutVars>
      </dgm:prSet>
      <dgm:spPr/>
    </dgm:pt>
    <dgm:pt modelId="{A71D9ED5-6A6A-46E6-BE96-51BD18453C5D}" type="pres">
      <dgm:prSet presAssocID="{A2F3F57B-6782-4597-A2A4-65380797FF65}" presName="rootConnector3" presStyleLbl="asst3" presStyleIdx="1" presStyleCnt="2"/>
      <dgm:spPr/>
    </dgm:pt>
    <dgm:pt modelId="{CF96F3C6-DE60-4255-9553-D2DAD2E12B58}" type="pres">
      <dgm:prSet presAssocID="{A2F3F57B-6782-4597-A2A4-65380797FF65}" presName="hierChild6" presStyleCnt="0"/>
      <dgm:spPr/>
    </dgm:pt>
    <dgm:pt modelId="{7408A9B1-FF39-49DF-9C96-C1D580B02079}" type="pres">
      <dgm:prSet presAssocID="{A2F3F57B-6782-4597-A2A4-65380797FF65}" presName="hierChild7" presStyleCnt="0"/>
      <dgm:spPr/>
    </dgm:pt>
    <dgm:pt modelId="{6D58501B-3172-466A-BB55-D6D055E0DE5D}" type="pres">
      <dgm:prSet presAssocID="{3A367A3D-6281-4C14-ABF4-7E8C37F8BEEB}" presName="hierChild5" presStyleCnt="0"/>
      <dgm:spPr/>
    </dgm:pt>
    <dgm:pt modelId="{BF02C8D8-469A-4557-865B-F9A25683F321}" type="pres">
      <dgm:prSet presAssocID="{6AEB0DEE-4F0B-4DE6-82F8-5112812BC379}" presName="hierChild3" presStyleCnt="0"/>
      <dgm:spPr/>
    </dgm:pt>
  </dgm:ptLst>
  <dgm:cxnLst>
    <dgm:cxn modelId="{7840D405-7ABF-4A2B-86AA-06864A7EA250}" type="presOf" srcId="{685F6616-35B5-41BA-AEBA-184AA83BD762}" destId="{42471DFA-C0EF-49EB-B168-2A081F1CBAA0}" srcOrd="0" destOrd="0" presId="urn:microsoft.com/office/officeart/2005/8/layout/orgChart1"/>
    <dgm:cxn modelId="{BA87EA0A-294F-443B-B0BD-3DFDD418B3DE}" srcId="{4F24642D-3235-492E-9CAA-D84271BB1BCD}" destId="{EB19214A-88D2-49E4-9EED-669059BE7B7D}" srcOrd="0" destOrd="0" parTransId="{2A492696-E066-497C-B919-8C07D4D45E97}" sibTransId="{40944204-9EF2-4212-AD9B-70F21C85C193}"/>
    <dgm:cxn modelId="{46EFFC0D-4F53-4EE9-B97A-C62FB40E36E7}" type="presOf" srcId="{777BC4AE-D8FF-4289-885F-7F1D01C16F48}" destId="{AF208ACD-E9C5-418C-A01E-11772F0DBABC}" srcOrd="1" destOrd="0" presId="urn:microsoft.com/office/officeart/2005/8/layout/orgChart1"/>
    <dgm:cxn modelId="{CA204D10-2119-434A-8BAB-28CEAFF42BD7}" type="presOf" srcId="{A905D86E-DD84-4F57-BEC9-DFCF49666665}" destId="{AA0001EE-19DE-4E28-BD22-E6F5F676F8A2}" srcOrd="0" destOrd="0" presId="urn:microsoft.com/office/officeart/2005/8/layout/orgChart1"/>
    <dgm:cxn modelId="{ACFDDF13-E17B-452A-8BA7-196D8069132B}" srcId="{74A05A6B-C91F-403A-AC95-58D6FFC83C2E}" destId="{E701C24E-F266-4E2D-B155-D736A36BE627}" srcOrd="0" destOrd="0" parTransId="{886A0373-BD65-4533-8DCC-605537AA9BAD}" sibTransId="{B20B8320-6C3A-4A16-99BC-A65895647BF3}"/>
    <dgm:cxn modelId="{FDD70816-004E-4C4A-B9E7-08C1EA872505}" type="presOf" srcId="{1D8AA3B7-D6D7-4751-9359-ED0C9B787E65}" destId="{902A9EE5-5B39-4D70-8F5C-F3778426EBE3}" srcOrd="0" destOrd="0" presId="urn:microsoft.com/office/officeart/2005/8/layout/orgChart1"/>
    <dgm:cxn modelId="{325F3C17-14FC-4105-9A3A-71FC56B6DE4B}" type="presOf" srcId="{0E03D371-E49F-4934-999D-10D59115A233}" destId="{7D541248-35F2-4AAE-8767-1C6003BD4E25}" srcOrd="0" destOrd="0" presId="urn:microsoft.com/office/officeart/2005/8/layout/orgChart1"/>
    <dgm:cxn modelId="{F22DB717-8B57-4EAB-90B5-438B0EFB5B2A}" type="presOf" srcId="{886A0373-BD65-4533-8DCC-605537AA9BAD}" destId="{306E7E39-57E2-4492-A0F3-60A949BC89C3}" srcOrd="0" destOrd="0" presId="urn:microsoft.com/office/officeart/2005/8/layout/orgChart1"/>
    <dgm:cxn modelId="{8446AE1E-3630-43CD-8B10-5B7ACE7CAB33}" type="presOf" srcId="{3EEF29A1-2957-4D6A-9487-CED4F3134839}" destId="{5CEB8476-F093-447A-B43F-A366D21A959E}" srcOrd="1" destOrd="0" presId="urn:microsoft.com/office/officeart/2005/8/layout/orgChart1"/>
    <dgm:cxn modelId="{F32BEE20-A0B3-4BDE-AE07-46020B827553}" type="presOf" srcId="{CCA55169-4F29-47D8-BED5-CCB67D947DB2}" destId="{DBBACC95-115E-4BB7-A8FD-7099BDC724E1}" srcOrd="0" destOrd="0" presId="urn:microsoft.com/office/officeart/2005/8/layout/orgChart1"/>
    <dgm:cxn modelId="{09035421-77C0-4C5D-B4C5-77D56D9A2DFF}" type="presOf" srcId="{6A0D8EA9-5757-4C9C-965C-FF4D5D5BB031}" destId="{F3D815C8-5B9F-4649-B839-69FA3ECAFEF9}" srcOrd="0" destOrd="0" presId="urn:microsoft.com/office/officeart/2005/8/layout/orgChart1"/>
    <dgm:cxn modelId="{63E32222-205B-4ED6-9483-A3243F37A99D}" type="presOf" srcId="{74A05A6B-C91F-403A-AC95-58D6FFC83C2E}" destId="{55B2AC5F-6947-4DCB-8E3B-033319C49FC8}" srcOrd="1" destOrd="0" presId="urn:microsoft.com/office/officeart/2005/8/layout/orgChart1"/>
    <dgm:cxn modelId="{F10E9026-D609-47D7-B3C4-CD7AA2FBEA2A}" type="presOf" srcId="{50C2C97A-42EF-49D6-8388-005F247C0CB6}" destId="{06A47139-7055-49E7-9A28-79D87FA068C3}" srcOrd="0" destOrd="0" presId="urn:microsoft.com/office/officeart/2005/8/layout/orgChart1"/>
    <dgm:cxn modelId="{7672B328-4E82-4998-95B1-35FB4EE5FE41}" type="presOf" srcId="{E701C24E-F266-4E2D-B155-D736A36BE627}" destId="{943E3B3F-F2BE-4447-803F-A0E5F3250E74}" srcOrd="0" destOrd="0" presId="urn:microsoft.com/office/officeart/2005/8/layout/orgChart1"/>
    <dgm:cxn modelId="{24D9A329-B7D1-4571-99DE-4743F9F205BF}" type="presOf" srcId="{0FB6C784-B758-4E67-894B-5C64AFD6749E}" destId="{11E7C6B4-8D0E-4F15-BFD4-D7FE7A2E64B1}" srcOrd="0" destOrd="0" presId="urn:microsoft.com/office/officeart/2005/8/layout/orgChart1"/>
    <dgm:cxn modelId="{3B357C2C-DAB4-4893-ACCB-B0D8F7F0832D}" srcId="{34029DA5-B5A2-4BE5-964B-CFB2F8DD9B1B}" destId="{777BC4AE-D8FF-4289-885F-7F1D01C16F48}" srcOrd="0" destOrd="0" parTransId="{0D1C5327-B8B0-4735-8B12-A8054C79B96A}" sibTransId="{A29C9F11-1317-4A90-9452-B9BBC60A8172}"/>
    <dgm:cxn modelId="{3AD09B32-B376-49F0-851F-628EFFFAAD2C}" type="presOf" srcId="{A905D86E-DD84-4F57-BEC9-DFCF49666665}" destId="{B9FDFD48-EB84-462D-828C-01D48920A39D}" srcOrd="1" destOrd="0" presId="urn:microsoft.com/office/officeart/2005/8/layout/orgChart1"/>
    <dgm:cxn modelId="{CD04C634-F0D9-46AA-97E4-124495442CB9}" type="presOf" srcId="{E701C24E-F266-4E2D-B155-D736A36BE627}" destId="{BFF15911-0483-421C-A33E-AC00D71E75B5}" srcOrd="1" destOrd="0" presId="urn:microsoft.com/office/officeart/2005/8/layout/orgChart1"/>
    <dgm:cxn modelId="{46C00B38-D37C-491A-BBEB-FDD840033E31}" type="presOf" srcId="{0326B06C-09C5-4CA5-9344-8603A03B8D3A}" destId="{3FD380DF-EE1C-4640-9251-D3D654AD68A7}" srcOrd="1" destOrd="0" presId="urn:microsoft.com/office/officeart/2005/8/layout/orgChart1"/>
    <dgm:cxn modelId="{13932238-3F8E-4494-99E3-D70A821139D3}" srcId="{EB19214A-88D2-49E4-9EED-669059BE7B7D}" destId="{0FB6C784-B758-4E67-894B-5C64AFD6749E}" srcOrd="2" destOrd="0" parTransId="{0DACC8E7-9800-4377-BD83-B4D9A2EB18F4}" sibTransId="{11237FD7-446D-4DF1-95C9-F23F094F3421}"/>
    <dgm:cxn modelId="{B8A26938-A6A3-41E0-8811-8D4050B55FC3}" type="presOf" srcId="{695CE75E-D1DB-42C6-B275-1D138F178B2D}" destId="{98D84983-871C-4FD0-BF91-9DE13D26052C}" srcOrd="0" destOrd="0" presId="urn:microsoft.com/office/officeart/2005/8/layout/orgChart1"/>
    <dgm:cxn modelId="{245A0839-3553-4400-851A-15F695901115}" srcId="{EB19214A-88D2-49E4-9EED-669059BE7B7D}" destId="{0E03D371-E49F-4934-999D-10D59115A233}" srcOrd="0" destOrd="0" parTransId="{B9A36AA2-785C-4F35-AE82-AEA26BD2FC35}" sibTransId="{6E927B78-4626-4909-898E-6743566E5656}"/>
    <dgm:cxn modelId="{F5D5983D-6DF8-4CEB-8B5B-989428EFB7A1}" type="presOf" srcId="{A2F3F57B-6782-4597-A2A4-65380797FF65}" destId="{2CB6A8DC-7CA4-4504-BA3A-9F9D94369F09}" srcOrd="0" destOrd="0" presId="urn:microsoft.com/office/officeart/2005/8/layout/orgChart1"/>
    <dgm:cxn modelId="{982A2340-B324-4E97-B838-6705310CF72E}" type="presOf" srcId="{0E03D371-E49F-4934-999D-10D59115A233}" destId="{C9F82D96-C7E4-45B6-95AD-1B3EA228E4E0}" srcOrd="1" destOrd="0" presId="urn:microsoft.com/office/officeart/2005/8/layout/orgChart1"/>
    <dgm:cxn modelId="{E7180C5D-B411-42C3-BA2A-674D46F752C5}" type="presOf" srcId="{2A8E3E3E-939F-4FA4-9B2D-0219C1E30B03}" destId="{1A5D0286-24F6-49CA-A3BA-54DFB485697B}" srcOrd="0" destOrd="0" presId="urn:microsoft.com/office/officeart/2005/8/layout/orgChart1"/>
    <dgm:cxn modelId="{5240765E-947A-42BC-ADA0-9EF306758E63}" type="presOf" srcId="{3A367A3D-6281-4C14-ABF4-7E8C37F8BEEB}" destId="{4D650EFD-4DB1-43C8-9591-183CF69AC70F}" srcOrd="0" destOrd="0" presId="urn:microsoft.com/office/officeart/2005/8/layout/orgChart1"/>
    <dgm:cxn modelId="{F9A4AE5F-66F8-4792-962A-DF615AE0E027}" srcId="{3A367A3D-6281-4C14-ABF4-7E8C37F8BEEB}" destId="{A905D86E-DD84-4F57-BEC9-DFCF49666665}" srcOrd="1" destOrd="0" parTransId="{18DFEA0E-3A34-460F-AF18-C722CDB8B894}" sibTransId="{7960F00D-AD61-4BC7-8934-1ECFF6008474}"/>
    <dgm:cxn modelId="{2FEF9260-8CB8-48F9-8FCE-F95C59C452EC}" type="presOf" srcId="{09637DA9-888E-416B-AE91-296A99451B5D}" destId="{32803219-A5D7-4129-95E5-13449C7EB2FD}" srcOrd="0" destOrd="0" presId="urn:microsoft.com/office/officeart/2005/8/layout/orgChart1"/>
    <dgm:cxn modelId="{8F1DB942-1A73-4337-9E95-DDCBB3C91DB0}" type="presOf" srcId="{3FAFFBE4-EE5C-4DC1-8FD7-AAAB11AEE4DB}" destId="{CB4A2B7F-3476-4D9A-9B34-6C6BEF876727}" srcOrd="0" destOrd="0" presId="urn:microsoft.com/office/officeart/2005/8/layout/orgChart1"/>
    <dgm:cxn modelId="{E2E5CE63-8238-42CD-9082-D5B974FEBCA2}" srcId="{AC868AA1-0C37-4A0A-91F6-9BAD701B0D99}" destId="{2A8E3E3E-939F-4FA4-9B2D-0219C1E30B03}" srcOrd="0" destOrd="0" parTransId="{57072CE1-3B40-4690-A907-67BB9F7F8A8B}" sibTransId="{8721CF3B-B414-4A94-BE1A-C63E3AFE0EB5}"/>
    <dgm:cxn modelId="{C8FD9244-3EBF-449D-AD83-FFD33EADCDF4}" type="presOf" srcId="{CCA55169-4F29-47D8-BED5-CCB67D947DB2}" destId="{A68A17AA-E088-4CBF-8862-025CC6139ABA}" srcOrd="1" destOrd="0" presId="urn:microsoft.com/office/officeart/2005/8/layout/orgChart1"/>
    <dgm:cxn modelId="{10444C45-7C3B-4A25-979B-FBFEFFCDD01F}" type="presOf" srcId="{0FB6C784-B758-4E67-894B-5C64AFD6749E}" destId="{92A7DDA3-E051-48DD-9BF3-A12985D965BB}" srcOrd="1" destOrd="0" presId="urn:microsoft.com/office/officeart/2005/8/layout/orgChart1"/>
    <dgm:cxn modelId="{E9BAF447-76BC-4F12-9900-A239F28756A2}" srcId="{EB19214A-88D2-49E4-9EED-669059BE7B7D}" destId="{AC868AA1-0C37-4A0A-91F6-9BAD701B0D99}" srcOrd="1" destOrd="0" parTransId="{887AEE6F-7A07-4DD0-B027-926E04779F1D}" sibTransId="{D4B9656B-9533-4617-A789-A860E0BEA90E}"/>
    <dgm:cxn modelId="{86030F48-CD6E-43AF-A0F4-B3F543959F21}" srcId="{54A6CB2B-5581-4799-A00F-495DA49C77DC}" destId="{6AEB0DEE-4F0B-4DE6-82F8-5112812BC379}" srcOrd="0" destOrd="0" parTransId="{315418AB-7397-422D-8A26-AE785AE82DED}" sibTransId="{8CD02253-A72E-4F9B-B538-F56F49EC2BDD}"/>
    <dgm:cxn modelId="{FE231D68-2612-4CF4-AB00-627C3D2B9208}" type="presOf" srcId="{9EBFEB2D-ADA5-48AC-AD2D-961237C98E45}" destId="{943B801B-DB02-4997-8810-71E25B31B613}" srcOrd="1" destOrd="0" presId="urn:microsoft.com/office/officeart/2005/8/layout/orgChart1"/>
    <dgm:cxn modelId="{69128549-0EA0-4779-A57B-C4239FE399E6}" type="presOf" srcId="{2A492696-E066-497C-B919-8C07D4D45E97}" destId="{B7498E51-EEBF-4A57-9D02-97BA260A92D2}" srcOrd="0" destOrd="0" presId="urn:microsoft.com/office/officeart/2005/8/layout/orgChart1"/>
    <dgm:cxn modelId="{137F294A-C919-4664-9676-9C41C0AF8423}" type="presOf" srcId="{54A6CB2B-5581-4799-A00F-495DA49C77DC}" destId="{B71609BF-8A7F-45B3-91F0-E8D65E719DC1}" srcOrd="0" destOrd="0" presId="urn:microsoft.com/office/officeart/2005/8/layout/orgChart1"/>
    <dgm:cxn modelId="{16E4D54A-2ED8-4F37-9933-A6A89DBC0C0F}" type="presOf" srcId="{E17009DD-B9F8-4C15-8436-04F7EB3866EC}" destId="{80A7C0C5-E856-4BED-A79A-38ACFE33BFA9}" srcOrd="0" destOrd="0" presId="urn:microsoft.com/office/officeart/2005/8/layout/orgChart1"/>
    <dgm:cxn modelId="{9F15AD6C-8918-42A4-92EB-F17EBA8AEBFB}" type="presOf" srcId="{E17009DD-B9F8-4C15-8436-04F7EB3866EC}" destId="{EAA2AB1A-6712-4746-923F-F1ACAB2AE6E1}" srcOrd="1" destOrd="0" presId="urn:microsoft.com/office/officeart/2005/8/layout/orgChart1"/>
    <dgm:cxn modelId="{19529C6D-7B6C-4FEA-BA9F-9A4993BE0ED3}" type="presOf" srcId="{5F3B152E-3ABC-4C79-89F1-C52E45B85A9C}" destId="{0539C717-6CC8-4D56-BA7B-E2C38354DF91}" srcOrd="0" destOrd="0" presId="urn:microsoft.com/office/officeart/2005/8/layout/orgChart1"/>
    <dgm:cxn modelId="{DE8ED14D-2C2C-440A-A436-662756CB8AC0}" srcId="{0326B06C-09C5-4CA5-9344-8603A03B8D3A}" destId="{50C2C97A-42EF-49D6-8388-005F247C0CB6}" srcOrd="0" destOrd="0" parTransId="{09637DA9-888E-416B-AE91-296A99451B5D}" sibTransId="{7DE5C5FC-4BB7-4AEA-8038-05C988E9D2E9}"/>
    <dgm:cxn modelId="{ACD6736F-7510-44BE-8958-C7AF7E4D854F}" srcId="{A905D86E-DD84-4F57-BEC9-DFCF49666665}" destId="{A2F3F57B-6782-4597-A2A4-65380797FF65}" srcOrd="1" destOrd="0" parTransId="{5F3B152E-3ABC-4C79-89F1-C52E45B85A9C}" sibTransId="{921A4F85-1218-4A13-BC73-93036A1BB798}"/>
    <dgm:cxn modelId="{EF6DBB4F-A669-4596-A545-235079BEF1AD}" type="presOf" srcId="{0BF0737F-B955-4215-A62A-2435382D5FB9}" destId="{AD9DA50A-3447-44A0-ACE8-46659B569C7E}" srcOrd="0" destOrd="0" presId="urn:microsoft.com/office/officeart/2005/8/layout/orgChart1"/>
    <dgm:cxn modelId="{E3833253-A883-428F-904B-E7B7C33F7522}" type="presOf" srcId="{B9A36AA2-785C-4F35-AE82-AEA26BD2FC35}" destId="{8E1BB3B5-793E-4A5C-8664-2A81530FEDC8}" srcOrd="0" destOrd="0" presId="urn:microsoft.com/office/officeart/2005/8/layout/orgChart1"/>
    <dgm:cxn modelId="{271DD075-DA1E-4355-BCB6-D79335694B6A}" type="presOf" srcId="{81EAA464-B28F-4339-A637-C92EC64F0659}" destId="{798EFAB2-E8A3-4982-9016-2D17021913EC}" srcOrd="0" destOrd="0" presId="urn:microsoft.com/office/officeart/2005/8/layout/orgChart1"/>
    <dgm:cxn modelId="{425C9558-F9C2-4A65-9B6F-3E36325325E4}" srcId="{34029DA5-B5A2-4BE5-964B-CFB2F8DD9B1B}" destId="{CCA55169-4F29-47D8-BED5-CCB67D947DB2}" srcOrd="2" destOrd="0" parTransId="{1D8AA3B7-D6D7-4751-9359-ED0C9B787E65}" sibTransId="{D3182A80-76D0-4C8E-874E-05975DE0C80D}"/>
    <dgm:cxn modelId="{983DEB7A-B7B2-45BE-841B-7D15E2999238}" srcId="{4F24642D-3235-492E-9CAA-D84271BB1BCD}" destId="{81EAA464-B28F-4339-A637-C92EC64F0659}" srcOrd="3" destOrd="0" parTransId="{3FAFFBE4-EE5C-4DC1-8FD7-AAAB11AEE4DB}" sibTransId="{44418FCA-85FD-429C-803A-EEDBEE472E8C}"/>
    <dgm:cxn modelId="{8261797C-5176-4D4B-9573-9F2CB7CF0142}" type="presOf" srcId="{EB19214A-88D2-49E4-9EED-669059BE7B7D}" destId="{92A4D087-BC28-4B59-AA2C-71B27F786D14}" srcOrd="1" destOrd="0" presId="urn:microsoft.com/office/officeart/2005/8/layout/orgChart1"/>
    <dgm:cxn modelId="{B2E6E97C-EBEE-45A4-AEAF-C0189D8EE8A3}" type="presOf" srcId="{0D1C5327-B8B0-4735-8B12-A8054C79B96A}" destId="{896E9419-B54C-4A08-A3DF-5B23140F1253}" srcOrd="0" destOrd="0" presId="urn:microsoft.com/office/officeart/2005/8/layout/orgChart1"/>
    <dgm:cxn modelId="{7B6C2281-5825-4F5A-9385-755108457DF1}" type="presOf" srcId="{2D7D3C59-D435-49E9-9287-F231CA164F58}" destId="{E305A025-0D4B-485A-A8AF-CD26FBB51CDF}" srcOrd="0" destOrd="0" presId="urn:microsoft.com/office/officeart/2005/8/layout/orgChart1"/>
    <dgm:cxn modelId="{3DED8583-73A2-4E6C-96C0-2D97D7860D04}" type="presOf" srcId="{4F24642D-3235-492E-9CAA-D84271BB1BCD}" destId="{82E343E7-59DF-4B32-B59D-B80B7101A4F9}" srcOrd="0" destOrd="0" presId="urn:microsoft.com/office/officeart/2005/8/layout/orgChart1"/>
    <dgm:cxn modelId="{24FF1289-692D-4B04-808A-92E5D14C2D87}" type="presOf" srcId="{57072CE1-3B40-4690-A907-67BB9F7F8A8B}" destId="{4EE6B2C2-C976-4406-AA08-64D215324ED0}" srcOrd="0" destOrd="0" presId="urn:microsoft.com/office/officeart/2005/8/layout/orgChart1"/>
    <dgm:cxn modelId="{D8A9A089-6FCF-4182-AD7B-D293E8C3277E}" type="presOf" srcId="{A2F3F57B-6782-4597-A2A4-65380797FF65}" destId="{A71D9ED5-6A6A-46E6-BE96-51BD18453C5D}" srcOrd="1" destOrd="0" presId="urn:microsoft.com/office/officeart/2005/8/layout/orgChart1"/>
    <dgm:cxn modelId="{CE890A8E-8A48-49F3-B3A9-E418C1D722C8}" type="presOf" srcId="{3A367A3D-6281-4C14-ABF4-7E8C37F8BEEB}" destId="{31A9B87E-7DBD-4FBD-9F56-E82BD65C27A8}" srcOrd="1" destOrd="0" presId="urn:microsoft.com/office/officeart/2005/8/layout/orgChart1"/>
    <dgm:cxn modelId="{F5622B90-B82D-4705-890C-E3455D7B0752}" srcId="{34029DA5-B5A2-4BE5-964B-CFB2F8DD9B1B}" destId="{0BF0737F-B955-4215-A62A-2435382D5FB9}" srcOrd="1" destOrd="0" parTransId="{C17E88BF-D98D-40FB-A739-165D2ECC5B8C}" sibTransId="{99B713C6-91CB-40FA-ACCC-259EAF2D01FA}"/>
    <dgm:cxn modelId="{C2D70391-FDAB-4F45-AF6B-1DD30EDF65EB}" type="presOf" srcId="{C7C99771-B535-4E52-B750-022765959012}" destId="{E6B0DE14-49E0-4CE6-9065-485DDB198481}" srcOrd="1" destOrd="0" presId="urn:microsoft.com/office/officeart/2005/8/layout/orgChart1"/>
    <dgm:cxn modelId="{56F93096-609B-42F7-9AEF-CF24D15A3D78}" type="presOf" srcId="{AC868AA1-0C37-4A0A-91F6-9BAD701B0D99}" destId="{8DFD64CA-588E-447A-AF65-4940ACA3101A}" srcOrd="0" destOrd="0" presId="urn:microsoft.com/office/officeart/2005/8/layout/orgChart1"/>
    <dgm:cxn modelId="{55F1CA9D-A0B6-47AC-A25A-11D4958EAC6A}" srcId="{A905D86E-DD84-4F57-BEC9-DFCF49666665}" destId="{E17009DD-B9F8-4C15-8436-04F7EB3866EC}" srcOrd="0" destOrd="0" parTransId="{0A6209A2-D0BD-456A-97E9-D8288829AE20}" sibTransId="{072F5418-2CF0-4151-8B95-955E18D23772}"/>
    <dgm:cxn modelId="{8078F89E-4B59-40AF-B9FF-912F735435D6}" type="presOf" srcId="{9EBFEB2D-ADA5-48AC-AD2D-961237C98E45}" destId="{7960772D-4F64-4564-BF2D-289E4503B95D}" srcOrd="0" destOrd="0" presId="urn:microsoft.com/office/officeart/2005/8/layout/orgChart1"/>
    <dgm:cxn modelId="{B37EDB9F-738D-46C4-8A8A-960269AF2D2E}" type="presOf" srcId="{9A1B2A96-E97B-47A4-84B8-7ED3FB84D863}" destId="{4544136B-8C24-4B54-A45D-D2A9D814C489}" srcOrd="0" destOrd="0" presId="urn:microsoft.com/office/officeart/2005/8/layout/orgChart1"/>
    <dgm:cxn modelId="{D18A45A2-2916-42C0-9A3C-45DB3C588667}" type="presOf" srcId="{EB19214A-88D2-49E4-9EED-669059BE7B7D}" destId="{9D0D24F2-E874-46D1-8472-DA95EFA5984E}" srcOrd="0" destOrd="0" presId="urn:microsoft.com/office/officeart/2005/8/layout/orgChart1"/>
    <dgm:cxn modelId="{65113AA4-AA78-4FFD-B598-55A68AF95AD0}" type="presOf" srcId="{0BF0737F-B955-4215-A62A-2435382D5FB9}" destId="{A862B76C-522C-4B5B-B590-EE5F13F9F61B}" srcOrd="1" destOrd="0" presId="urn:microsoft.com/office/officeart/2005/8/layout/orgChart1"/>
    <dgm:cxn modelId="{E6F14DAB-D46A-42E3-B0B7-0E39AC01A09A}" type="presOf" srcId="{74A05A6B-C91F-403A-AC95-58D6FFC83C2E}" destId="{903F5F6D-500E-48D3-8883-B60A29526881}" srcOrd="0" destOrd="0" presId="urn:microsoft.com/office/officeart/2005/8/layout/orgChart1"/>
    <dgm:cxn modelId="{79FBEDAC-3245-4CBD-A314-71C1166552B6}" type="presOf" srcId="{6AEB0DEE-4F0B-4DE6-82F8-5112812BC379}" destId="{D82B0F2A-C0AB-4A56-AA9B-38C53B4155C3}" srcOrd="1" destOrd="0" presId="urn:microsoft.com/office/officeart/2005/8/layout/orgChart1"/>
    <dgm:cxn modelId="{0F92D8B0-9AD0-49FA-B404-A57F8E36C1E0}" type="presOf" srcId="{50C2C97A-42EF-49D6-8388-005F247C0CB6}" destId="{D878863E-0454-4C56-B31F-CCAF5FF0B590}" srcOrd="1" destOrd="0" presId="urn:microsoft.com/office/officeart/2005/8/layout/orgChart1"/>
    <dgm:cxn modelId="{72BE18B3-5C9D-4D36-A8AA-E613BF1037B4}" type="presOf" srcId="{34029DA5-B5A2-4BE5-964B-CFB2F8DD9B1B}" destId="{98DDB0FA-57C8-4CA9-9947-9AF1CB9700A3}" srcOrd="0" destOrd="0" presId="urn:microsoft.com/office/officeart/2005/8/layout/orgChart1"/>
    <dgm:cxn modelId="{C55065B3-EE55-458C-B133-0AEF898859AD}" type="presOf" srcId="{0A6209A2-D0BD-456A-97E9-D8288829AE20}" destId="{8701BC6A-F1A7-41C3-9396-115504965D7C}" srcOrd="0" destOrd="0" presId="urn:microsoft.com/office/officeart/2005/8/layout/orgChart1"/>
    <dgm:cxn modelId="{35EB39B5-1D62-405B-85CD-FDA8EC473068}" srcId="{3A367A3D-6281-4C14-ABF4-7E8C37F8BEEB}" destId="{4F24642D-3235-492E-9CAA-D84271BB1BCD}" srcOrd="0" destOrd="0" parTransId="{BFAC9146-2FDE-4C45-BAF9-D5F944D86DE2}" sibTransId="{061F6D4D-E2EA-456D-85A9-A5F48F296404}"/>
    <dgm:cxn modelId="{6FB1A2B8-CA78-421C-B03E-0D54431193F5}" type="presOf" srcId="{34029DA5-B5A2-4BE5-964B-CFB2F8DD9B1B}" destId="{F34228F1-E3D4-492C-9100-48FDD3E04542}" srcOrd="1" destOrd="0" presId="urn:microsoft.com/office/officeart/2005/8/layout/orgChart1"/>
    <dgm:cxn modelId="{9A0EB6B8-BF0D-47DC-BD21-1233B59F0565}" srcId="{4F24642D-3235-492E-9CAA-D84271BB1BCD}" destId="{74A05A6B-C91F-403A-AC95-58D6FFC83C2E}" srcOrd="4" destOrd="0" parTransId="{685F6616-35B5-41BA-AEBA-184AA83BD762}" sibTransId="{5549872E-14CF-42A0-9042-DBD8B61DEDB7}"/>
    <dgm:cxn modelId="{66C520BC-9632-4E83-9BE3-6EC43CFD7229}" type="presOf" srcId="{777BC4AE-D8FF-4289-885F-7F1D01C16F48}" destId="{217AD2F7-7AC1-4770-BAAB-1A7D9D6D3D53}" srcOrd="0" destOrd="0" presId="urn:microsoft.com/office/officeart/2005/8/layout/orgChart1"/>
    <dgm:cxn modelId="{775158CC-831A-471A-855F-3D7EEE54F127}" type="presOf" srcId="{3EEF29A1-2957-4D6A-9487-CED4F3134839}" destId="{D57B081B-CF1B-43E9-9DE7-0BC06A8E34D4}" srcOrd="0" destOrd="0" presId="urn:microsoft.com/office/officeart/2005/8/layout/orgChart1"/>
    <dgm:cxn modelId="{00CBB4CC-F30A-4E40-978A-63EF1E897850}" srcId="{4F24642D-3235-492E-9CAA-D84271BB1BCD}" destId="{0326B06C-09C5-4CA5-9344-8603A03B8D3A}" srcOrd="2" destOrd="0" parTransId="{6A0D8EA9-5757-4C9C-965C-FF4D5D5BB031}" sibTransId="{D9DB8EE9-2310-46D2-9C3B-52342D54B77A}"/>
    <dgm:cxn modelId="{C42576D0-76BA-49BF-B4E6-6CBB390DB944}" type="presOf" srcId="{E70534A4-DAF2-494F-BAF2-B35FA0DD422B}" destId="{D1094FA1-93A5-49DF-AA13-DD98EFCF607C}" srcOrd="0" destOrd="0" presId="urn:microsoft.com/office/officeart/2005/8/layout/orgChart1"/>
    <dgm:cxn modelId="{4FE84CD3-A6FF-4A95-8FEC-859FF4E50C0E}" srcId="{81EAA464-B28F-4339-A637-C92EC64F0659}" destId="{9EBFEB2D-ADA5-48AC-AD2D-961237C98E45}" srcOrd="1" destOrd="0" parTransId="{E70534A4-DAF2-494F-BAF2-B35FA0DD422B}" sibTransId="{27C14770-7CBE-4DB7-BF43-816F873B8205}"/>
    <dgm:cxn modelId="{93EDAFD6-E810-4C42-AED1-12F363769F56}" srcId="{4F24642D-3235-492E-9CAA-D84271BB1BCD}" destId="{34029DA5-B5A2-4BE5-964B-CFB2F8DD9B1B}" srcOrd="1" destOrd="0" parTransId="{9A1B2A96-E97B-47A4-84B8-7ED3FB84D863}" sibTransId="{70F126BC-F4F6-465C-950D-1E4A8B9346A6}"/>
    <dgm:cxn modelId="{FBD848DC-D4D3-4B1D-8D6F-EB3EB282DF83}" type="presOf" srcId="{BFAC9146-2FDE-4C45-BAF9-D5F944D86DE2}" destId="{F03D7984-F7EF-4E4B-BD02-28694B3A57CC}" srcOrd="0" destOrd="0" presId="urn:microsoft.com/office/officeart/2005/8/layout/orgChart1"/>
    <dgm:cxn modelId="{16BADADD-39B2-41DB-8136-37553479F4FF}" type="presOf" srcId="{0DACC8E7-9800-4377-BD83-B4D9A2EB18F4}" destId="{51A2CA84-D815-4B2B-8E46-6EBA9F384449}" srcOrd="0" destOrd="0" presId="urn:microsoft.com/office/officeart/2005/8/layout/orgChart1"/>
    <dgm:cxn modelId="{B48BD7DF-4F15-44C7-B39A-AD6F482AC5A4}" srcId="{6AEB0DEE-4F0B-4DE6-82F8-5112812BC379}" destId="{3A367A3D-6281-4C14-ABF4-7E8C37F8BEEB}" srcOrd="0" destOrd="0" parTransId="{2D7D3C59-D435-49E9-9287-F231CA164F58}" sibTransId="{7C89659E-B1F3-424A-992F-13AF1F4C618C}"/>
    <dgm:cxn modelId="{CB10F4E1-C20B-4FFE-A9AE-61376E1480BB}" srcId="{AC868AA1-0C37-4A0A-91F6-9BAD701B0D99}" destId="{C7C99771-B535-4E52-B750-022765959012}" srcOrd="1" destOrd="0" parTransId="{5D6B98CA-3644-4DA3-8AB9-0E32144AD0F6}" sibTransId="{F74CD2CF-63A6-40EA-8D81-BE2599EC713A}"/>
    <dgm:cxn modelId="{0428BFE5-C5B0-4DC5-85BA-E10DDF1609D9}" type="presOf" srcId="{0326B06C-09C5-4CA5-9344-8603A03B8D3A}" destId="{F704B26B-8103-4F84-894C-5789786AC956}" srcOrd="0" destOrd="0" presId="urn:microsoft.com/office/officeart/2005/8/layout/orgChart1"/>
    <dgm:cxn modelId="{F0C97AE7-E898-43EE-AE8C-91E4D447DC8D}" type="presOf" srcId="{6AEB0DEE-4F0B-4DE6-82F8-5112812BC379}" destId="{C825D458-2D48-4CE1-B4B6-9948A40E066A}" srcOrd="0" destOrd="0" presId="urn:microsoft.com/office/officeart/2005/8/layout/orgChart1"/>
    <dgm:cxn modelId="{2AE350EA-3D0D-413D-91C8-92DD2A89386A}" srcId="{81EAA464-B28F-4339-A637-C92EC64F0659}" destId="{3EEF29A1-2957-4D6A-9487-CED4F3134839}" srcOrd="0" destOrd="0" parTransId="{695CE75E-D1DB-42C6-B275-1D138F178B2D}" sibTransId="{733F1B29-CB43-4088-8CAE-2AAF5610E6E2}"/>
    <dgm:cxn modelId="{7CB600ED-2DDF-4A66-95F1-CFAA6C4A5893}" type="presOf" srcId="{C7C99771-B535-4E52-B750-022765959012}" destId="{1AF91268-E81F-44FE-94F6-B8BF423B697B}" srcOrd="0" destOrd="0" presId="urn:microsoft.com/office/officeart/2005/8/layout/orgChart1"/>
    <dgm:cxn modelId="{8EC310ED-4FD4-4C2B-AC15-865EA0909E08}" type="presOf" srcId="{887AEE6F-7A07-4DD0-B027-926E04779F1D}" destId="{02513FE4-829C-477E-A717-C4F9B1FBCEC6}" srcOrd="0" destOrd="0" presId="urn:microsoft.com/office/officeart/2005/8/layout/orgChart1"/>
    <dgm:cxn modelId="{80C8E1ED-C7C2-4270-97CF-9077BE25AF70}" type="presOf" srcId="{4F24642D-3235-492E-9CAA-D84271BB1BCD}" destId="{917B3032-ECF9-40D0-AD8B-257FE0F04CD8}" srcOrd="1" destOrd="0" presId="urn:microsoft.com/office/officeart/2005/8/layout/orgChart1"/>
    <dgm:cxn modelId="{343498F3-2F8F-4B90-B165-97F4A271DEB4}" type="presOf" srcId="{2A8E3E3E-939F-4FA4-9B2D-0219C1E30B03}" destId="{DA0475CB-0287-4A95-B670-F3B40873B08E}" srcOrd="1" destOrd="0" presId="urn:microsoft.com/office/officeart/2005/8/layout/orgChart1"/>
    <dgm:cxn modelId="{F1C329F5-7246-4029-A1DD-C0603ACE3598}" type="presOf" srcId="{5D6B98CA-3644-4DA3-8AB9-0E32144AD0F6}" destId="{C09CF757-27C6-4D6D-89D4-96E7FCABED69}" srcOrd="0" destOrd="0" presId="urn:microsoft.com/office/officeart/2005/8/layout/orgChart1"/>
    <dgm:cxn modelId="{D129E4F6-FB69-4BE6-81C4-C7B1420E7CBB}" type="presOf" srcId="{81EAA464-B28F-4339-A637-C92EC64F0659}" destId="{2DA6FF7A-8005-4CCD-B26B-5BA240210D6C}" srcOrd="1" destOrd="0" presId="urn:microsoft.com/office/officeart/2005/8/layout/orgChart1"/>
    <dgm:cxn modelId="{A9D227FB-5D25-46A5-85CD-00DDD6A27F30}" type="presOf" srcId="{AC868AA1-0C37-4A0A-91F6-9BAD701B0D99}" destId="{E88DF757-5E62-4162-A932-39C80F868B5D}" srcOrd="1" destOrd="0" presId="urn:microsoft.com/office/officeart/2005/8/layout/orgChart1"/>
    <dgm:cxn modelId="{0D19E0FB-21B2-4A3A-9CEF-EDF4395CD767}" type="presOf" srcId="{18DFEA0E-3A34-460F-AF18-C722CDB8B894}" destId="{7C182E28-F0D4-470D-88A5-814415AA9968}" srcOrd="0" destOrd="0" presId="urn:microsoft.com/office/officeart/2005/8/layout/orgChart1"/>
    <dgm:cxn modelId="{EC4611FD-EC75-4F40-871E-91AB8C4D9230}" type="presOf" srcId="{C17E88BF-D98D-40FB-A739-165D2ECC5B8C}" destId="{219ED5C9-4BDE-4D56-98F9-C6F655E0B296}" srcOrd="0" destOrd="0" presId="urn:microsoft.com/office/officeart/2005/8/layout/orgChart1"/>
    <dgm:cxn modelId="{58FF62A4-437A-419D-B2BD-B6C0334101C3}" type="presParOf" srcId="{B71609BF-8A7F-45B3-91F0-E8D65E719DC1}" destId="{3FB9C815-E832-4B07-BC94-E978838CC911}" srcOrd="0" destOrd="0" presId="urn:microsoft.com/office/officeart/2005/8/layout/orgChart1"/>
    <dgm:cxn modelId="{8424C89F-EFDC-4704-9EAB-B195B66502CC}" type="presParOf" srcId="{3FB9C815-E832-4B07-BC94-E978838CC911}" destId="{6B27A4C1-6E79-4B81-9668-13BFBC4FB5CA}" srcOrd="0" destOrd="0" presId="urn:microsoft.com/office/officeart/2005/8/layout/orgChart1"/>
    <dgm:cxn modelId="{9D41A13A-4CD5-4E49-876B-E11C285480D0}" type="presParOf" srcId="{6B27A4C1-6E79-4B81-9668-13BFBC4FB5CA}" destId="{C825D458-2D48-4CE1-B4B6-9948A40E066A}" srcOrd="0" destOrd="0" presId="urn:microsoft.com/office/officeart/2005/8/layout/orgChart1"/>
    <dgm:cxn modelId="{69778276-BF5E-4A1E-94BC-5E16D80F84DC}" type="presParOf" srcId="{6B27A4C1-6E79-4B81-9668-13BFBC4FB5CA}" destId="{D82B0F2A-C0AB-4A56-AA9B-38C53B4155C3}" srcOrd="1" destOrd="0" presId="urn:microsoft.com/office/officeart/2005/8/layout/orgChart1"/>
    <dgm:cxn modelId="{430D3837-2325-4553-8C4B-505EB9BDFED5}" type="presParOf" srcId="{3FB9C815-E832-4B07-BC94-E978838CC911}" destId="{E742CEBA-20F3-4C49-8E89-E24E07AF5B7F}" srcOrd="1" destOrd="0" presId="urn:microsoft.com/office/officeart/2005/8/layout/orgChart1"/>
    <dgm:cxn modelId="{AFAB9170-1E1A-482E-82DD-115F8CF9F28E}" type="presParOf" srcId="{E742CEBA-20F3-4C49-8E89-E24E07AF5B7F}" destId="{E305A025-0D4B-485A-A8AF-CD26FBB51CDF}" srcOrd="0" destOrd="0" presId="urn:microsoft.com/office/officeart/2005/8/layout/orgChart1"/>
    <dgm:cxn modelId="{3E1A3D8A-3443-4E43-9DFC-F78E37B1A0AF}" type="presParOf" srcId="{E742CEBA-20F3-4C49-8E89-E24E07AF5B7F}" destId="{87CDFF37-F883-44DB-A20F-7EB682598C4D}" srcOrd="1" destOrd="0" presId="urn:microsoft.com/office/officeart/2005/8/layout/orgChart1"/>
    <dgm:cxn modelId="{BFDD5DA1-DA58-4ED2-ABB8-E066A942F25E}" type="presParOf" srcId="{87CDFF37-F883-44DB-A20F-7EB682598C4D}" destId="{5CDC9185-B486-435F-8109-A62A9BC642A9}" srcOrd="0" destOrd="0" presId="urn:microsoft.com/office/officeart/2005/8/layout/orgChart1"/>
    <dgm:cxn modelId="{3F8D4D5E-BB35-4CEC-9DEE-E1E89CD9B40E}" type="presParOf" srcId="{5CDC9185-B486-435F-8109-A62A9BC642A9}" destId="{4D650EFD-4DB1-43C8-9591-183CF69AC70F}" srcOrd="0" destOrd="0" presId="urn:microsoft.com/office/officeart/2005/8/layout/orgChart1"/>
    <dgm:cxn modelId="{265199BA-B334-4179-AD0B-C5A9B7C4942F}" type="presParOf" srcId="{5CDC9185-B486-435F-8109-A62A9BC642A9}" destId="{31A9B87E-7DBD-4FBD-9F56-E82BD65C27A8}" srcOrd="1" destOrd="0" presId="urn:microsoft.com/office/officeart/2005/8/layout/orgChart1"/>
    <dgm:cxn modelId="{ED0DC100-7A17-4A45-8008-A0E38C01EBBD}" type="presParOf" srcId="{87CDFF37-F883-44DB-A20F-7EB682598C4D}" destId="{9D889DB2-2747-488D-80AF-EAA4D1EFA15C}" srcOrd="1" destOrd="0" presId="urn:microsoft.com/office/officeart/2005/8/layout/orgChart1"/>
    <dgm:cxn modelId="{E831CEB2-F14C-4B87-83D7-9035BC73822D}" type="presParOf" srcId="{9D889DB2-2747-488D-80AF-EAA4D1EFA15C}" destId="{F03D7984-F7EF-4E4B-BD02-28694B3A57CC}" srcOrd="0" destOrd="0" presId="urn:microsoft.com/office/officeart/2005/8/layout/orgChart1"/>
    <dgm:cxn modelId="{18BB9279-8B11-45D5-9C74-3C5EE4354A5B}" type="presParOf" srcId="{9D889DB2-2747-488D-80AF-EAA4D1EFA15C}" destId="{7CD3587F-AFB7-4E72-90DD-A4A518F47981}" srcOrd="1" destOrd="0" presId="urn:microsoft.com/office/officeart/2005/8/layout/orgChart1"/>
    <dgm:cxn modelId="{D0AF30C3-7C4E-447D-AC26-48D70021803D}" type="presParOf" srcId="{7CD3587F-AFB7-4E72-90DD-A4A518F47981}" destId="{1A285417-FC83-4E51-A790-CD8B926D0AC3}" srcOrd="0" destOrd="0" presId="urn:microsoft.com/office/officeart/2005/8/layout/orgChart1"/>
    <dgm:cxn modelId="{6B2F494C-4681-43AB-8DAF-80CDF803F8E7}" type="presParOf" srcId="{1A285417-FC83-4E51-A790-CD8B926D0AC3}" destId="{82E343E7-59DF-4B32-B59D-B80B7101A4F9}" srcOrd="0" destOrd="0" presId="urn:microsoft.com/office/officeart/2005/8/layout/orgChart1"/>
    <dgm:cxn modelId="{373C6ADB-F6DC-4845-A778-039B16A95BD4}" type="presParOf" srcId="{1A285417-FC83-4E51-A790-CD8B926D0AC3}" destId="{917B3032-ECF9-40D0-AD8B-257FE0F04CD8}" srcOrd="1" destOrd="0" presId="urn:microsoft.com/office/officeart/2005/8/layout/orgChart1"/>
    <dgm:cxn modelId="{108DA944-C58A-4294-A8C7-07F655291A3A}" type="presParOf" srcId="{7CD3587F-AFB7-4E72-90DD-A4A518F47981}" destId="{7E2C96AF-AAAD-438B-B733-A5E8CF1B6FB2}" srcOrd="1" destOrd="0" presId="urn:microsoft.com/office/officeart/2005/8/layout/orgChart1"/>
    <dgm:cxn modelId="{F168DB5A-DA77-44CD-B561-F333FB905939}" type="presParOf" srcId="{7E2C96AF-AAAD-438B-B733-A5E8CF1B6FB2}" destId="{B7498E51-EEBF-4A57-9D02-97BA260A92D2}" srcOrd="0" destOrd="0" presId="urn:microsoft.com/office/officeart/2005/8/layout/orgChart1"/>
    <dgm:cxn modelId="{1C7CD2A9-AD1C-41A6-9144-FA33FDBEC7DA}" type="presParOf" srcId="{7E2C96AF-AAAD-438B-B733-A5E8CF1B6FB2}" destId="{DA11D19A-AAC6-4FE9-9E83-9A5348AE7B05}" srcOrd="1" destOrd="0" presId="urn:microsoft.com/office/officeart/2005/8/layout/orgChart1"/>
    <dgm:cxn modelId="{4F01E483-5EDA-4182-B91F-AF1BDA254583}" type="presParOf" srcId="{DA11D19A-AAC6-4FE9-9E83-9A5348AE7B05}" destId="{51A8D16B-B7F9-4660-9110-737655046E13}" srcOrd="0" destOrd="0" presId="urn:microsoft.com/office/officeart/2005/8/layout/orgChart1"/>
    <dgm:cxn modelId="{B2EBBEB6-6282-4F2F-BED2-58847A874BBB}" type="presParOf" srcId="{51A8D16B-B7F9-4660-9110-737655046E13}" destId="{9D0D24F2-E874-46D1-8472-DA95EFA5984E}" srcOrd="0" destOrd="0" presId="urn:microsoft.com/office/officeart/2005/8/layout/orgChart1"/>
    <dgm:cxn modelId="{B06E299F-F455-49EA-A7ED-E52856DEC43E}" type="presParOf" srcId="{51A8D16B-B7F9-4660-9110-737655046E13}" destId="{92A4D087-BC28-4B59-AA2C-71B27F786D14}" srcOrd="1" destOrd="0" presId="urn:microsoft.com/office/officeart/2005/8/layout/orgChart1"/>
    <dgm:cxn modelId="{AD7B9F5F-1A09-44E0-A587-5212DC675960}" type="presParOf" srcId="{DA11D19A-AAC6-4FE9-9E83-9A5348AE7B05}" destId="{1C23AB85-4AEA-484F-9C8B-75B0AC62D104}" srcOrd="1" destOrd="0" presId="urn:microsoft.com/office/officeart/2005/8/layout/orgChart1"/>
    <dgm:cxn modelId="{BD60F576-6A53-409C-8229-E85EFE0892FA}" type="presParOf" srcId="{1C23AB85-4AEA-484F-9C8B-75B0AC62D104}" destId="{8E1BB3B5-793E-4A5C-8664-2A81530FEDC8}" srcOrd="0" destOrd="0" presId="urn:microsoft.com/office/officeart/2005/8/layout/orgChart1"/>
    <dgm:cxn modelId="{ABAA3E7E-EFA2-48EA-B1EB-1049B218A034}" type="presParOf" srcId="{1C23AB85-4AEA-484F-9C8B-75B0AC62D104}" destId="{5C6C17C7-BE32-449F-A812-2F1E378817A9}" srcOrd="1" destOrd="0" presId="urn:microsoft.com/office/officeart/2005/8/layout/orgChart1"/>
    <dgm:cxn modelId="{8B5DD5E1-62E7-4C40-A84B-7531D13F9C58}" type="presParOf" srcId="{5C6C17C7-BE32-449F-A812-2F1E378817A9}" destId="{AAE049AF-7171-47FC-929E-A896D2715F22}" srcOrd="0" destOrd="0" presId="urn:microsoft.com/office/officeart/2005/8/layout/orgChart1"/>
    <dgm:cxn modelId="{6BC9170A-1FE4-4AB7-9813-16E6B398F08F}" type="presParOf" srcId="{AAE049AF-7171-47FC-929E-A896D2715F22}" destId="{7D541248-35F2-4AAE-8767-1C6003BD4E25}" srcOrd="0" destOrd="0" presId="urn:microsoft.com/office/officeart/2005/8/layout/orgChart1"/>
    <dgm:cxn modelId="{8A6E3C87-A716-43E5-BDAB-90F1C528A25C}" type="presParOf" srcId="{AAE049AF-7171-47FC-929E-A896D2715F22}" destId="{C9F82D96-C7E4-45B6-95AD-1B3EA228E4E0}" srcOrd="1" destOrd="0" presId="urn:microsoft.com/office/officeart/2005/8/layout/orgChart1"/>
    <dgm:cxn modelId="{D2A6F193-3E92-4A6B-861A-C01B5E5824C6}" type="presParOf" srcId="{5C6C17C7-BE32-449F-A812-2F1E378817A9}" destId="{05DBD99C-83CB-4C71-A904-5FCED10CE48E}" srcOrd="1" destOrd="0" presId="urn:microsoft.com/office/officeart/2005/8/layout/orgChart1"/>
    <dgm:cxn modelId="{C02EBF05-6C23-418B-BF07-8B440F73E945}" type="presParOf" srcId="{5C6C17C7-BE32-449F-A812-2F1E378817A9}" destId="{5E4F127D-622F-4F15-A7BA-554F8F75289E}" srcOrd="2" destOrd="0" presId="urn:microsoft.com/office/officeart/2005/8/layout/orgChart1"/>
    <dgm:cxn modelId="{B462ECBD-23C2-4E23-BA73-802BFFBAF6E8}" type="presParOf" srcId="{1C23AB85-4AEA-484F-9C8B-75B0AC62D104}" destId="{02513FE4-829C-477E-A717-C4F9B1FBCEC6}" srcOrd="2" destOrd="0" presId="urn:microsoft.com/office/officeart/2005/8/layout/orgChart1"/>
    <dgm:cxn modelId="{176A6BEB-568D-477A-BDA3-BDF8C980ABB4}" type="presParOf" srcId="{1C23AB85-4AEA-484F-9C8B-75B0AC62D104}" destId="{76E47101-0165-43DC-86B6-40956768AB59}" srcOrd="3" destOrd="0" presId="urn:microsoft.com/office/officeart/2005/8/layout/orgChart1"/>
    <dgm:cxn modelId="{FD830521-5CBB-49A5-B8B3-CB6BC5F960E7}" type="presParOf" srcId="{76E47101-0165-43DC-86B6-40956768AB59}" destId="{493EEECA-FC0A-4420-B15F-E57CA475BCC3}" srcOrd="0" destOrd="0" presId="urn:microsoft.com/office/officeart/2005/8/layout/orgChart1"/>
    <dgm:cxn modelId="{60B0ABE7-10DE-41AF-8A6E-23D0A82EABBE}" type="presParOf" srcId="{493EEECA-FC0A-4420-B15F-E57CA475BCC3}" destId="{8DFD64CA-588E-447A-AF65-4940ACA3101A}" srcOrd="0" destOrd="0" presId="urn:microsoft.com/office/officeart/2005/8/layout/orgChart1"/>
    <dgm:cxn modelId="{28F99F63-DF56-4452-8A60-4F84FB5636A5}" type="presParOf" srcId="{493EEECA-FC0A-4420-B15F-E57CA475BCC3}" destId="{E88DF757-5E62-4162-A932-39C80F868B5D}" srcOrd="1" destOrd="0" presId="urn:microsoft.com/office/officeart/2005/8/layout/orgChart1"/>
    <dgm:cxn modelId="{5CF00488-E4B1-4408-8231-38905899753E}" type="presParOf" srcId="{76E47101-0165-43DC-86B6-40956768AB59}" destId="{9B9AD770-1929-4AF3-90DB-A0D04CF74E47}" srcOrd="1" destOrd="0" presId="urn:microsoft.com/office/officeart/2005/8/layout/orgChart1"/>
    <dgm:cxn modelId="{2D12A775-C18E-427B-8EA7-2BF06DA64A12}" type="presParOf" srcId="{9B9AD770-1929-4AF3-90DB-A0D04CF74E47}" destId="{C09CF757-27C6-4D6D-89D4-96E7FCABED69}" srcOrd="0" destOrd="0" presId="urn:microsoft.com/office/officeart/2005/8/layout/orgChart1"/>
    <dgm:cxn modelId="{91F22C9D-16F2-4953-8B0F-E5BC96423CAF}" type="presParOf" srcId="{9B9AD770-1929-4AF3-90DB-A0D04CF74E47}" destId="{205D6D9E-8453-41DD-98D5-576FA40C72CD}" srcOrd="1" destOrd="0" presId="urn:microsoft.com/office/officeart/2005/8/layout/orgChart1"/>
    <dgm:cxn modelId="{A04B05AB-5C54-427B-91F4-B5886D481F06}" type="presParOf" srcId="{205D6D9E-8453-41DD-98D5-576FA40C72CD}" destId="{06A23EB3-17DD-431C-82FF-5AC38A3F3A9F}" srcOrd="0" destOrd="0" presId="urn:microsoft.com/office/officeart/2005/8/layout/orgChart1"/>
    <dgm:cxn modelId="{6613EA2F-C1F5-4030-B810-D9A926E8368D}" type="presParOf" srcId="{06A23EB3-17DD-431C-82FF-5AC38A3F3A9F}" destId="{1AF91268-E81F-44FE-94F6-B8BF423B697B}" srcOrd="0" destOrd="0" presId="urn:microsoft.com/office/officeart/2005/8/layout/orgChart1"/>
    <dgm:cxn modelId="{01054D55-6423-4C93-A120-E9248F0E9675}" type="presParOf" srcId="{06A23EB3-17DD-431C-82FF-5AC38A3F3A9F}" destId="{E6B0DE14-49E0-4CE6-9065-485DDB198481}" srcOrd="1" destOrd="0" presId="urn:microsoft.com/office/officeart/2005/8/layout/orgChart1"/>
    <dgm:cxn modelId="{CD4794BF-0AFF-45CF-9495-25450E20AE6D}" type="presParOf" srcId="{205D6D9E-8453-41DD-98D5-576FA40C72CD}" destId="{D1B8A993-8840-41C4-A839-4901AF45DF06}" srcOrd="1" destOrd="0" presId="urn:microsoft.com/office/officeart/2005/8/layout/orgChart1"/>
    <dgm:cxn modelId="{93EF2D2A-6412-42DD-9F44-9CF4E6030591}" type="presParOf" srcId="{205D6D9E-8453-41DD-98D5-576FA40C72CD}" destId="{54DA5BF1-B0E5-4B6C-A4C8-8CDC37DF5BFD}" srcOrd="2" destOrd="0" presId="urn:microsoft.com/office/officeart/2005/8/layout/orgChart1"/>
    <dgm:cxn modelId="{F9A05B82-293F-42B8-9DB0-7A12ECCF48BC}" type="presParOf" srcId="{76E47101-0165-43DC-86B6-40956768AB59}" destId="{62745F5E-1411-437B-A9A0-9EBF608DBEA0}" srcOrd="2" destOrd="0" presId="urn:microsoft.com/office/officeart/2005/8/layout/orgChart1"/>
    <dgm:cxn modelId="{AC43CD20-CAA9-44B9-8386-A3C3EB5428FF}" type="presParOf" srcId="{62745F5E-1411-437B-A9A0-9EBF608DBEA0}" destId="{4EE6B2C2-C976-4406-AA08-64D215324ED0}" srcOrd="0" destOrd="0" presId="urn:microsoft.com/office/officeart/2005/8/layout/orgChart1"/>
    <dgm:cxn modelId="{ADF50547-0D1B-4D65-BA77-B2E4A7C5F249}" type="presParOf" srcId="{62745F5E-1411-437B-A9A0-9EBF608DBEA0}" destId="{EAD35210-3BC7-4859-AD94-542C452158AF}" srcOrd="1" destOrd="0" presId="urn:microsoft.com/office/officeart/2005/8/layout/orgChart1"/>
    <dgm:cxn modelId="{E8D9934E-D70B-46DA-A96A-92E21A4D0CE0}" type="presParOf" srcId="{EAD35210-3BC7-4859-AD94-542C452158AF}" destId="{A1FD8498-ADAB-4571-B8DB-486863A9F447}" srcOrd="0" destOrd="0" presId="urn:microsoft.com/office/officeart/2005/8/layout/orgChart1"/>
    <dgm:cxn modelId="{FBF243CE-1E58-4AD9-8CE0-94E62DB0C28A}" type="presParOf" srcId="{A1FD8498-ADAB-4571-B8DB-486863A9F447}" destId="{1A5D0286-24F6-49CA-A3BA-54DFB485697B}" srcOrd="0" destOrd="0" presId="urn:microsoft.com/office/officeart/2005/8/layout/orgChart1"/>
    <dgm:cxn modelId="{F154D781-ADD2-4C06-AEB6-ED9D4F2FA47A}" type="presParOf" srcId="{A1FD8498-ADAB-4571-B8DB-486863A9F447}" destId="{DA0475CB-0287-4A95-B670-F3B40873B08E}" srcOrd="1" destOrd="0" presId="urn:microsoft.com/office/officeart/2005/8/layout/orgChart1"/>
    <dgm:cxn modelId="{C429A50C-D592-4A40-9866-FE91A55FCD98}" type="presParOf" srcId="{EAD35210-3BC7-4859-AD94-542C452158AF}" destId="{13AC5275-07F9-4441-A97B-176343382BB3}" srcOrd="1" destOrd="0" presId="urn:microsoft.com/office/officeart/2005/8/layout/orgChart1"/>
    <dgm:cxn modelId="{F0658643-DDF2-48F9-916B-7347EF88A889}" type="presParOf" srcId="{EAD35210-3BC7-4859-AD94-542C452158AF}" destId="{766BECE5-E39B-4603-90BD-F9D78F7E038D}" srcOrd="2" destOrd="0" presId="urn:microsoft.com/office/officeart/2005/8/layout/orgChart1"/>
    <dgm:cxn modelId="{508396E3-C50A-4421-AEF6-FBBA5ED80E6E}" type="presParOf" srcId="{1C23AB85-4AEA-484F-9C8B-75B0AC62D104}" destId="{51A2CA84-D815-4B2B-8E46-6EBA9F384449}" srcOrd="4" destOrd="0" presId="urn:microsoft.com/office/officeart/2005/8/layout/orgChart1"/>
    <dgm:cxn modelId="{5C9C4EB3-24F3-49D9-A1AD-87663AFE2567}" type="presParOf" srcId="{1C23AB85-4AEA-484F-9C8B-75B0AC62D104}" destId="{FFEED57D-08CC-4AC0-B436-7EE473793FBB}" srcOrd="5" destOrd="0" presId="urn:microsoft.com/office/officeart/2005/8/layout/orgChart1"/>
    <dgm:cxn modelId="{6DF63006-FBA1-441A-BB5E-02D0E7E03E3A}" type="presParOf" srcId="{FFEED57D-08CC-4AC0-B436-7EE473793FBB}" destId="{25E32EE1-A052-4BC1-A792-29A39DC6A31B}" srcOrd="0" destOrd="0" presId="urn:microsoft.com/office/officeart/2005/8/layout/orgChart1"/>
    <dgm:cxn modelId="{146306FB-5995-462B-BA35-BD1749F72B0C}" type="presParOf" srcId="{25E32EE1-A052-4BC1-A792-29A39DC6A31B}" destId="{11E7C6B4-8D0E-4F15-BFD4-D7FE7A2E64B1}" srcOrd="0" destOrd="0" presId="urn:microsoft.com/office/officeart/2005/8/layout/orgChart1"/>
    <dgm:cxn modelId="{02282E99-0907-40C7-86E7-A0ADD8568159}" type="presParOf" srcId="{25E32EE1-A052-4BC1-A792-29A39DC6A31B}" destId="{92A7DDA3-E051-48DD-9BF3-A12985D965BB}" srcOrd="1" destOrd="0" presId="urn:microsoft.com/office/officeart/2005/8/layout/orgChart1"/>
    <dgm:cxn modelId="{E1C1FB46-C0D6-47B8-B080-C16FBA540813}" type="presParOf" srcId="{FFEED57D-08CC-4AC0-B436-7EE473793FBB}" destId="{638D930C-5551-432D-BA18-C6B40AC454B5}" srcOrd="1" destOrd="0" presId="urn:microsoft.com/office/officeart/2005/8/layout/orgChart1"/>
    <dgm:cxn modelId="{D1B193C5-1B64-42E5-ADF2-5FBCF5673146}" type="presParOf" srcId="{FFEED57D-08CC-4AC0-B436-7EE473793FBB}" destId="{D01ECFFA-D467-4B54-B65C-E176743B77C4}" srcOrd="2" destOrd="0" presId="urn:microsoft.com/office/officeart/2005/8/layout/orgChart1"/>
    <dgm:cxn modelId="{6D08A08A-CF85-4C71-8329-F21E1597BAC3}" type="presParOf" srcId="{DA11D19A-AAC6-4FE9-9E83-9A5348AE7B05}" destId="{D8778429-0CFD-491E-A05B-206A65525950}" srcOrd="2" destOrd="0" presId="urn:microsoft.com/office/officeart/2005/8/layout/orgChart1"/>
    <dgm:cxn modelId="{233ED1F5-1CEF-44F5-8355-F9ECAC980015}" type="presParOf" srcId="{7E2C96AF-AAAD-438B-B733-A5E8CF1B6FB2}" destId="{4544136B-8C24-4B54-A45D-D2A9D814C489}" srcOrd="2" destOrd="0" presId="urn:microsoft.com/office/officeart/2005/8/layout/orgChart1"/>
    <dgm:cxn modelId="{C9D896D6-8944-40F6-BD54-724158A4C606}" type="presParOf" srcId="{7E2C96AF-AAAD-438B-B733-A5E8CF1B6FB2}" destId="{E4BE4B42-618B-45A9-8567-D0B01189F239}" srcOrd="3" destOrd="0" presId="urn:microsoft.com/office/officeart/2005/8/layout/orgChart1"/>
    <dgm:cxn modelId="{1CA6C68C-C099-4839-B5BA-EC650C1C74FB}" type="presParOf" srcId="{E4BE4B42-618B-45A9-8567-D0B01189F239}" destId="{725D8C52-43EB-4C13-99A5-9FDFB88306A8}" srcOrd="0" destOrd="0" presId="urn:microsoft.com/office/officeart/2005/8/layout/orgChart1"/>
    <dgm:cxn modelId="{7BA94CA4-78E0-4D24-AB65-58126099229D}" type="presParOf" srcId="{725D8C52-43EB-4C13-99A5-9FDFB88306A8}" destId="{98DDB0FA-57C8-4CA9-9947-9AF1CB9700A3}" srcOrd="0" destOrd="0" presId="urn:microsoft.com/office/officeart/2005/8/layout/orgChart1"/>
    <dgm:cxn modelId="{12732E85-FA2A-403F-AAC2-372EC0799E2E}" type="presParOf" srcId="{725D8C52-43EB-4C13-99A5-9FDFB88306A8}" destId="{F34228F1-E3D4-492C-9100-48FDD3E04542}" srcOrd="1" destOrd="0" presId="urn:microsoft.com/office/officeart/2005/8/layout/orgChart1"/>
    <dgm:cxn modelId="{BF860AAC-7E5F-4E89-B507-BC66E31C5A1B}" type="presParOf" srcId="{E4BE4B42-618B-45A9-8567-D0B01189F239}" destId="{6A367BE6-2288-4D71-B7C5-7951612B1E13}" srcOrd="1" destOrd="0" presId="urn:microsoft.com/office/officeart/2005/8/layout/orgChart1"/>
    <dgm:cxn modelId="{36B130B0-2FC2-43D8-9C21-087B99599566}" type="presParOf" srcId="{6A367BE6-2288-4D71-B7C5-7951612B1E13}" destId="{896E9419-B54C-4A08-A3DF-5B23140F1253}" srcOrd="0" destOrd="0" presId="urn:microsoft.com/office/officeart/2005/8/layout/orgChart1"/>
    <dgm:cxn modelId="{E4C4245E-9478-4AEB-BF6E-5DF91A325863}" type="presParOf" srcId="{6A367BE6-2288-4D71-B7C5-7951612B1E13}" destId="{9012BDB3-CB9A-426A-9530-0D10C4CB4E27}" srcOrd="1" destOrd="0" presId="urn:microsoft.com/office/officeart/2005/8/layout/orgChart1"/>
    <dgm:cxn modelId="{AE90FD7B-D49B-4593-8AB0-1E65DF9F699D}" type="presParOf" srcId="{9012BDB3-CB9A-426A-9530-0D10C4CB4E27}" destId="{F2DCD1BD-43EF-453B-B7BB-3BBC4F21CC19}" srcOrd="0" destOrd="0" presId="urn:microsoft.com/office/officeart/2005/8/layout/orgChart1"/>
    <dgm:cxn modelId="{785353C5-3FC4-4FCC-8B03-1E50BFE62839}" type="presParOf" srcId="{F2DCD1BD-43EF-453B-B7BB-3BBC4F21CC19}" destId="{217AD2F7-7AC1-4770-BAAB-1A7D9D6D3D53}" srcOrd="0" destOrd="0" presId="urn:microsoft.com/office/officeart/2005/8/layout/orgChart1"/>
    <dgm:cxn modelId="{9422182E-FE31-436B-93F0-16E334F68742}" type="presParOf" srcId="{F2DCD1BD-43EF-453B-B7BB-3BBC4F21CC19}" destId="{AF208ACD-E9C5-418C-A01E-11772F0DBABC}" srcOrd="1" destOrd="0" presId="urn:microsoft.com/office/officeart/2005/8/layout/orgChart1"/>
    <dgm:cxn modelId="{A8A45769-20E8-458D-BEF4-803F462BE853}" type="presParOf" srcId="{9012BDB3-CB9A-426A-9530-0D10C4CB4E27}" destId="{7AB8BA60-3BE6-4CAC-994B-50279350D9B9}" srcOrd="1" destOrd="0" presId="urn:microsoft.com/office/officeart/2005/8/layout/orgChart1"/>
    <dgm:cxn modelId="{F3DC81F9-4A4D-40EB-90F5-5B212F889536}" type="presParOf" srcId="{9012BDB3-CB9A-426A-9530-0D10C4CB4E27}" destId="{8F142DB7-D56E-49F6-8D38-6BB9F80056A7}" srcOrd="2" destOrd="0" presId="urn:microsoft.com/office/officeart/2005/8/layout/orgChart1"/>
    <dgm:cxn modelId="{09DCD23D-BF9C-49D5-902B-05770911CCF8}" type="presParOf" srcId="{6A367BE6-2288-4D71-B7C5-7951612B1E13}" destId="{219ED5C9-4BDE-4D56-98F9-C6F655E0B296}" srcOrd="2" destOrd="0" presId="urn:microsoft.com/office/officeart/2005/8/layout/orgChart1"/>
    <dgm:cxn modelId="{BBDFFEA6-90C9-4FBA-A3B7-10FEDAFD2E13}" type="presParOf" srcId="{6A367BE6-2288-4D71-B7C5-7951612B1E13}" destId="{4B75F213-ACB8-4EA1-B1CD-2CFBB1FAA296}" srcOrd="3" destOrd="0" presId="urn:microsoft.com/office/officeart/2005/8/layout/orgChart1"/>
    <dgm:cxn modelId="{5934B44C-749B-4559-B9AE-445155C1FE0B}" type="presParOf" srcId="{4B75F213-ACB8-4EA1-B1CD-2CFBB1FAA296}" destId="{28F9DFA4-49D3-4965-AB80-8518310B9C05}" srcOrd="0" destOrd="0" presId="urn:microsoft.com/office/officeart/2005/8/layout/orgChart1"/>
    <dgm:cxn modelId="{1BF8F8A4-B58E-4C00-939B-1D409C8C8CE6}" type="presParOf" srcId="{28F9DFA4-49D3-4965-AB80-8518310B9C05}" destId="{AD9DA50A-3447-44A0-ACE8-46659B569C7E}" srcOrd="0" destOrd="0" presId="urn:microsoft.com/office/officeart/2005/8/layout/orgChart1"/>
    <dgm:cxn modelId="{45ADEF1B-EE9A-49A1-9BAF-8F2BB55F9C39}" type="presParOf" srcId="{28F9DFA4-49D3-4965-AB80-8518310B9C05}" destId="{A862B76C-522C-4B5B-B590-EE5F13F9F61B}" srcOrd="1" destOrd="0" presId="urn:microsoft.com/office/officeart/2005/8/layout/orgChart1"/>
    <dgm:cxn modelId="{3972AC63-F174-4A04-A3BB-2606FC42A88C}" type="presParOf" srcId="{4B75F213-ACB8-4EA1-B1CD-2CFBB1FAA296}" destId="{D0482B9E-F2BA-4FBF-98FD-0FF32FBCBD56}" srcOrd="1" destOrd="0" presId="urn:microsoft.com/office/officeart/2005/8/layout/orgChart1"/>
    <dgm:cxn modelId="{F9E703FD-C745-4B7A-8E73-7C1128426CA0}" type="presParOf" srcId="{4B75F213-ACB8-4EA1-B1CD-2CFBB1FAA296}" destId="{8031819A-69FD-4AF8-96BC-B87FA8D1791D}" srcOrd="2" destOrd="0" presId="urn:microsoft.com/office/officeart/2005/8/layout/orgChart1"/>
    <dgm:cxn modelId="{80EA14E4-C122-40AB-BC9C-6616E8D4B54C}" type="presParOf" srcId="{6A367BE6-2288-4D71-B7C5-7951612B1E13}" destId="{902A9EE5-5B39-4D70-8F5C-F3778426EBE3}" srcOrd="4" destOrd="0" presId="urn:microsoft.com/office/officeart/2005/8/layout/orgChart1"/>
    <dgm:cxn modelId="{17DBEA10-E1C2-4210-8DB5-6A0B876B1134}" type="presParOf" srcId="{6A367BE6-2288-4D71-B7C5-7951612B1E13}" destId="{0B0150BE-D7F7-478B-9C83-7637F28F317B}" srcOrd="5" destOrd="0" presId="urn:microsoft.com/office/officeart/2005/8/layout/orgChart1"/>
    <dgm:cxn modelId="{3FB217A0-3332-430A-9C4B-D1B5482E01B3}" type="presParOf" srcId="{0B0150BE-D7F7-478B-9C83-7637F28F317B}" destId="{73C0ED1E-3770-42AC-8274-B24716366BB4}" srcOrd="0" destOrd="0" presId="urn:microsoft.com/office/officeart/2005/8/layout/orgChart1"/>
    <dgm:cxn modelId="{D14334C3-6630-4F8A-AED6-8A1236E60291}" type="presParOf" srcId="{73C0ED1E-3770-42AC-8274-B24716366BB4}" destId="{DBBACC95-115E-4BB7-A8FD-7099BDC724E1}" srcOrd="0" destOrd="0" presId="urn:microsoft.com/office/officeart/2005/8/layout/orgChart1"/>
    <dgm:cxn modelId="{9DCBB73A-9B57-46F9-AB13-A3D5D71D42D4}" type="presParOf" srcId="{73C0ED1E-3770-42AC-8274-B24716366BB4}" destId="{A68A17AA-E088-4CBF-8862-025CC6139ABA}" srcOrd="1" destOrd="0" presId="urn:microsoft.com/office/officeart/2005/8/layout/orgChart1"/>
    <dgm:cxn modelId="{E5918F1F-267E-431E-948A-A04C606522A5}" type="presParOf" srcId="{0B0150BE-D7F7-478B-9C83-7637F28F317B}" destId="{6343D01B-4D1F-47ED-8688-8A661EE4DF56}" srcOrd="1" destOrd="0" presId="urn:microsoft.com/office/officeart/2005/8/layout/orgChart1"/>
    <dgm:cxn modelId="{2271267B-D3D9-4868-93E7-CC60F68EF14C}" type="presParOf" srcId="{0B0150BE-D7F7-478B-9C83-7637F28F317B}" destId="{B8B10692-0409-45DB-BB50-6740DF1C75DF}" srcOrd="2" destOrd="0" presId="urn:microsoft.com/office/officeart/2005/8/layout/orgChart1"/>
    <dgm:cxn modelId="{7A7484BA-A1DB-4309-8534-342F33DB2DDF}" type="presParOf" srcId="{E4BE4B42-618B-45A9-8567-D0B01189F239}" destId="{F67D3BAF-2519-4EE7-A637-B204D62FA30A}" srcOrd="2" destOrd="0" presId="urn:microsoft.com/office/officeart/2005/8/layout/orgChart1"/>
    <dgm:cxn modelId="{59C024B1-3B2F-403F-BC32-77EFD4DFF279}" type="presParOf" srcId="{7E2C96AF-AAAD-438B-B733-A5E8CF1B6FB2}" destId="{F3D815C8-5B9F-4649-B839-69FA3ECAFEF9}" srcOrd="4" destOrd="0" presId="urn:microsoft.com/office/officeart/2005/8/layout/orgChart1"/>
    <dgm:cxn modelId="{2DBF13C4-91F8-4E30-BDF6-B7A8B8010874}" type="presParOf" srcId="{7E2C96AF-AAAD-438B-B733-A5E8CF1B6FB2}" destId="{ECAC69C2-DDE7-48FE-889B-8C2B926015E0}" srcOrd="5" destOrd="0" presId="urn:microsoft.com/office/officeart/2005/8/layout/orgChart1"/>
    <dgm:cxn modelId="{31B49162-0C71-4227-89D2-812E7BC5157B}" type="presParOf" srcId="{ECAC69C2-DDE7-48FE-889B-8C2B926015E0}" destId="{2706F58E-347E-4CDD-A4BD-D058889B659F}" srcOrd="0" destOrd="0" presId="urn:microsoft.com/office/officeart/2005/8/layout/orgChart1"/>
    <dgm:cxn modelId="{152257ED-DC96-4927-97DA-624873B7EC59}" type="presParOf" srcId="{2706F58E-347E-4CDD-A4BD-D058889B659F}" destId="{F704B26B-8103-4F84-894C-5789786AC956}" srcOrd="0" destOrd="0" presId="urn:microsoft.com/office/officeart/2005/8/layout/orgChart1"/>
    <dgm:cxn modelId="{CBBA534F-8940-402D-ACCD-BAFE7058D16F}" type="presParOf" srcId="{2706F58E-347E-4CDD-A4BD-D058889B659F}" destId="{3FD380DF-EE1C-4640-9251-D3D654AD68A7}" srcOrd="1" destOrd="0" presId="urn:microsoft.com/office/officeart/2005/8/layout/orgChart1"/>
    <dgm:cxn modelId="{7FB2EC73-1624-4D48-89BC-7D5DE6AC49A3}" type="presParOf" srcId="{ECAC69C2-DDE7-48FE-889B-8C2B926015E0}" destId="{C6F75B95-A83C-48EF-AD03-B12C09A60113}" srcOrd="1" destOrd="0" presId="urn:microsoft.com/office/officeart/2005/8/layout/orgChart1"/>
    <dgm:cxn modelId="{CE3EE35F-6031-408B-9766-E3FDB9C0D629}" type="presParOf" srcId="{C6F75B95-A83C-48EF-AD03-B12C09A60113}" destId="{32803219-A5D7-4129-95E5-13449C7EB2FD}" srcOrd="0" destOrd="0" presId="urn:microsoft.com/office/officeart/2005/8/layout/orgChart1"/>
    <dgm:cxn modelId="{21CC6531-18AE-477E-A1F6-030F7136A2FD}" type="presParOf" srcId="{C6F75B95-A83C-48EF-AD03-B12C09A60113}" destId="{426F9138-1D15-44AA-BCDA-43AAB6D9F78C}" srcOrd="1" destOrd="0" presId="urn:microsoft.com/office/officeart/2005/8/layout/orgChart1"/>
    <dgm:cxn modelId="{1B6D9154-1AF9-41C7-99C4-325530DA899C}" type="presParOf" srcId="{426F9138-1D15-44AA-BCDA-43AAB6D9F78C}" destId="{B5CC848A-0A78-48EE-89EC-4F4D281002CD}" srcOrd="0" destOrd="0" presId="urn:microsoft.com/office/officeart/2005/8/layout/orgChart1"/>
    <dgm:cxn modelId="{CD37772B-FE29-4332-A669-05FFCB506D83}" type="presParOf" srcId="{B5CC848A-0A78-48EE-89EC-4F4D281002CD}" destId="{06A47139-7055-49E7-9A28-79D87FA068C3}" srcOrd="0" destOrd="0" presId="urn:microsoft.com/office/officeart/2005/8/layout/orgChart1"/>
    <dgm:cxn modelId="{F86244F8-5DD0-44BB-95F7-397E54C8202F}" type="presParOf" srcId="{B5CC848A-0A78-48EE-89EC-4F4D281002CD}" destId="{D878863E-0454-4C56-B31F-CCAF5FF0B590}" srcOrd="1" destOrd="0" presId="urn:microsoft.com/office/officeart/2005/8/layout/orgChart1"/>
    <dgm:cxn modelId="{89DCFA42-8AB1-4179-AA2C-83F48F676C0D}" type="presParOf" srcId="{426F9138-1D15-44AA-BCDA-43AAB6D9F78C}" destId="{F75C058A-4506-4A2F-9381-7E3D5D86D6BB}" srcOrd="1" destOrd="0" presId="urn:microsoft.com/office/officeart/2005/8/layout/orgChart1"/>
    <dgm:cxn modelId="{E8F5CAA2-ECE9-4ED2-BB1D-C6F12F8CF6EB}" type="presParOf" srcId="{426F9138-1D15-44AA-BCDA-43AAB6D9F78C}" destId="{B291B27A-968C-4B0E-8868-67CEFFBCADA7}" srcOrd="2" destOrd="0" presId="urn:microsoft.com/office/officeart/2005/8/layout/orgChart1"/>
    <dgm:cxn modelId="{B9AD3776-A307-4540-89E6-4F91C4600293}" type="presParOf" srcId="{ECAC69C2-DDE7-48FE-889B-8C2B926015E0}" destId="{E6EEEEA8-F065-4D6D-9328-610B41494208}" srcOrd="2" destOrd="0" presId="urn:microsoft.com/office/officeart/2005/8/layout/orgChart1"/>
    <dgm:cxn modelId="{F13E76C9-B472-4E59-BD64-EF0C62B0A0B4}" type="presParOf" srcId="{7E2C96AF-AAAD-438B-B733-A5E8CF1B6FB2}" destId="{CB4A2B7F-3476-4D9A-9B34-6C6BEF876727}" srcOrd="6" destOrd="0" presId="urn:microsoft.com/office/officeart/2005/8/layout/orgChart1"/>
    <dgm:cxn modelId="{98B5E58D-2B82-4ACB-81C4-8E64953B788A}" type="presParOf" srcId="{7E2C96AF-AAAD-438B-B733-A5E8CF1B6FB2}" destId="{43511211-ED31-4DCD-A181-47F8FE08288F}" srcOrd="7" destOrd="0" presId="urn:microsoft.com/office/officeart/2005/8/layout/orgChart1"/>
    <dgm:cxn modelId="{9DB51A4F-BA50-4C81-B922-66C6A46BA524}" type="presParOf" srcId="{43511211-ED31-4DCD-A181-47F8FE08288F}" destId="{DDDA9314-1E0F-4AFF-B685-F1493024CC9D}" srcOrd="0" destOrd="0" presId="urn:microsoft.com/office/officeart/2005/8/layout/orgChart1"/>
    <dgm:cxn modelId="{01177CEB-E750-4A7E-8A26-57A01959C13F}" type="presParOf" srcId="{DDDA9314-1E0F-4AFF-B685-F1493024CC9D}" destId="{798EFAB2-E8A3-4982-9016-2D17021913EC}" srcOrd="0" destOrd="0" presId="urn:microsoft.com/office/officeart/2005/8/layout/orgChart1"/>
    <dgm:cxn modelId="{3E689586-E611-4A6C-B2D3-B2D4A3776330}" type="presParOf" srcId="{DDDA9314-1E0F-4AFF-B685-F1493024CC9D}" destId="{2DA6FF7A-8005-4CCD-B26B-5BA240210D6C}" srcOrd="1" destOrd="0" presId="urn:microsoft.com/office/officeart/2005/8/layout/orgChart1"/>
    <dgm:cxn modelId="{6ACC0B3C-F82E-4E64-A7E7-55603034D911}" type="presParOf" srcId="{43511211-ED31-4DCD-A181-47F8FE08288F}" destId="{E1873D70-39C7-46AE-BA73-367EFEB3B847}" srcOrd="1" destOrd="0" presId="urn:microsoft.com/office/officeart/2005/8/layout/orgChart1"/>
    <dgm:cxn modelId="{7E77EADF-705F-456D-B2AC-9C5E121FF888}" type="presParOf" srcId="{E1873D70-39C7-46AE-BA73-367EFEB3B847}" destId="{98D84983-871C-4FD0-BF91-9DE13D26052C}" srcOrd="0" destOrd="0" presId="urn:microsoft.com/office/officeart/2005/8/layout/orgChart1"/>
    <dgm:cxn modelId="{61078DE9-F0E5-4634-A941-301DDB3471CC}" type="presParOf" srcId="{E1873D70-39C7-46AE-BA73-367EFEB3B847}" destId="{4A4763A5-7ED4-4595-987B-D2784EA55E83}" srcOrd="1" destOrd="0" presId="urn:microsoft.com/office/officeart/2005/8/layout/orgChart1"/>
    <dgm:cxn modelId="{FE5B55B7-1D32-4C86-8D61-70B13E5B439D}" type="presParOf" srcId="{4A4763A5-7ED4-4595-987B-D2784EA55E83}" destId="{0957F079-D679-4179-8E69-16E41FF4F312}" srcOrd="0" destOrd="0" presId="urn:microsoft.com/office/officeart/2005/8/layout/orgChart1"/>
    <dgm:cxn modelId="{69385633-4F33-4B6E-909B-2B6C91AB5EEF}" type="presParOf" srcId="{0957F079-D679-4179-8E69-16E41FF4F312}" destId="{D57B081B-CF1B-43E9-9DE7-0BC06A8E34D4}" srcOrd="0" destOrd="0" presId="urn:microsoft.com/office/officeart/2005/8/layout/orgChart1"/>
    <dgm:cxn modelId="{35DB6C05-BA11-4BF7-B3EF-D0D3F640B157}" type="presParOf" srcId="{0957F079-D679-4179-8E69-16E41FF4F312}" destId="{5CEB8476-F093-447A-B43F-A366D21A959E}" srcOrd="1" destOrd="0" presId="urn:microsoft.com/office/officeart/2005/8/layout/orgChart1"/>
    <dgm:cxn modelId="{3E0535A2-80C6-4C76-8746-D43D6E2E9E47}" type="presParOf" srcId="{4A4763A5-7ED4-4595-987B-D2784EA55E83}" destId="{F7FED424-E56A-49BD-B86C-109155772570}" srcOrd="1" destOrd="0" presId="urn:microsoft.com/office/officeart/2005/8/layout/orgChart1"/>
    <dgm:cxn modelId="{042A4AC3-61C3-4DB7-A4FA-DBD19DC1CEB9}" type="presParOf" srcId="{4A4763A5-7ED4-4595-987B-D2784EA55E83}" destId="{4AADF8F5-64D5-4276-AB73-8D052C7E3507}" srcOrd="2" destOrd="0" presId="urn:microsoft.com/office/officeart/2005/8/layout/orgChart1"/>
    <dgm:cxn modelId="{7CC83847-9F91-4FF6-AB39-60ED610F2F9F}" type="presParOf" srcId="{E1873D70-39C7-46AE-BA73-367EFEB3B847}" destId="{D1094FA1-93A5-49DF-AA13-DD98EFCF607C}" srcOrd="2" destOrd="0" presId="urn:microsoft.com/office/officeart/2005/8/layout/orgChart1"/>
    <dgm:cxn modelId="{500859A4-74EF-4B87-B717-98A2E5ABBF00}" type="presParOf" srcId="{E1873D70-39C7-46AE-BA73-367EFEB3B847}" destId="{77DF6952-FF7F-4126-90F5-F7D579942195}" srcOrd="3" destOrd="0" presId="urn:microsoft.com/office/officeart/2005/8/layout/orgChart1"/>
    <dgm:cxn modelId="{737935FD-2264-4EE0-BEF9-F7EA7597C19B}" type="presParOf" srcId="{77DF6952-FF7F-4126-90F5-F7D579942195}" destId="{E034DD0D-9DB2-469E-8DC1-CED2B1583A1F}" srcOrd="0" destOrd="0" presId="urn:microsoft.com/office/officeart/2005/8/layout/orgChart1"/>
    <dgm:cxn modelId="{88D92B42-D170-46AF-9C81-67D34F5FE074}" type="presParOf" srcId="{E034DD0D-9DB2-469E-8DC1-CED2B1583A1F}" destId="{7960772D-4F64-4564-BF2D-289E4503B95D}" srcOrd="0" destOrd="0" presId="urn:microsoft.com/office/officeart/2005/8/layout/orgChart1"/>
    <dgm:cxn modelId="{BB253E97-FB05-4D6F-8493-4F191DA94236}" type="presParOf" srcId="{E034DD0D-9DB2-469E-8DC1-CED2B1583A1F}" destId="{943B801B-DB02-4997-8810-71E25B31B613}" srcOrd="1" destOrd="0" presId="urn:microsoft.com/office/officeart/2005/8/layout/orgChart1"/>
    <dgm:cxn modelId="{472D6435-6517-4510-8575-5996F58064A6}" type="presParOf" srcId="{77DF6952-FF7F-4126-90F5-F7D579942195}" destId="{2388F8E3-172E-4DD5-91FA-A21477E6C366}" srcOrd="1" destOrd="0" presId="urn:microsoft.com/office/officeart/2005/8/layout/orgChart1"/>
    <dgm:cxn modelId="{D144ED41-534A-44D7-9CDB-5159195C517D}" type="presParOf" srcId="{77DF6952-FF7F-4126-90F5-F7D579942195}" destId="{3DA89868-0CB2-4BE7-AF3B-AE00558E0A9B}" srcOrd="2" destOrd="0" presId="urn:microsoft.com/office/officeart/2005/8/layout/orgChart1"/>
    <dgm:cxn modelId="{C3AE9CA1-AF16-4303-8750-0D8D1C8065C8}" type="presParOf" srcId="{43511211-ED31-4DCD-A181-47F8FE08288F}" destId="{DB8CFC01-EC56-49F1-8317-5997F10CBE0E}" srcOrd="2" destOrd="0" presId="urn:microsoft.com/office/officeart/2005/8/layout/orgChart1"/>
    <dgm:cxn modelId="{0CC0F634-6CB8-4FC4-B8B8-6BFD41A6ABFC}" type="presParOf" srcId="{7E2C96AF-AAAD-438B-B733-A5E8CF1B6FB2}" destId="{42471DFA-C0EF-49EB-B168-2A081F1CBAA0}" srcOrd="8" destOrd="0" presId="urn:microsoft.com/office/officeart/2005/8/layout/orgChart1"/>
    <dgm:cxn modelId="{A6A13014-558A-4641-9B49-94E543F906F1}" type="presParOf" srcId="{7E2C96AF-AAAD-438B-B733-A5E8CF1B6FB2}" destId="{49207D49-A942-4EBF-91D8-C5EE0AD48E9F}" srcOrd="9" destOrd="0" presId="urn:microsoft.com/office/officeart/2005/8/layout/orgChart1"/>
    <dgm:cxn modelId="{37774E77-5CDA-47C4-8237-F3DF59FB2CE1}" type="presParOf" srcId="{49207D49-A942-4EBF-91D8-C5EE0AD48E9F}" destId="{08A55DC8-3F8B-4D56-A27D-8D5B5F10C4A3}" srcOrd="0" destOrd="0" presId="urn:microsoft.com/office/officeart/2005/8/layout/orgChart1"/>
    <dgm:cxn modelId="{E34D6A15-FB80-4D2F-9B43-607A73E546F3}" type="presParOf" srcId="{08A55DC8-3F8B-4D56-A27D-8D5B5F10C4A3}" destId="{903F5F6D-500E-48D3-8883-B60A29526881}" srcOrd="0" destOrd="0" presId="urn:microsoft.com/office/officeart/2005/8/layout/orgChart1"/>
    <dgm:cxn modelId="{675A9395-3020-4E59-A1BE-855CDEA8FC84}" type="presParOf" srcId="{08A55DC8-3F8B-4D56-A27D-8D5B5F10C4A3}" destId="{55B2AC5F-6947-4DCB-8E3B-033319C49FC8}" srcOrd="1" destOrd="0" presId="urn:microsoft.com/office/officeart/2005/8/layout/orgChart1"/>
    <dgm:cxn modelId="{AE0EBFB8-B50B-4100-ADE8-109DD113388A}" type="presParOf" srcId="{49207D49-A942-4EBF-91D8-C5EE0AD48E9F}" destId="{47E1A545-9FB8-4B92-BB4C-1F09598E9F17}" srcOrd="1" destOrd="0" presId="urn:microsoft.com/office/officeart/2005/8/layout/orgChart1"/>
    <dgm:cxn modelId="{E6705DCF-579A-476A-B604-DBC6D83FAD6D}" type="presParOf" srcId="{47E1A545-9FB8-4B92-BB4C-1F09598E9F17}" destId="{306E7E39-57E2-4492-A0F3-60A949BC89C3}" srcOrd="0" destOrd="0" presId="urn:microsoft.com/office/officeart/2005/8/layout/orgChart1"/>
    <dgm:cxn modelId="{C389CF4A-33C0-4D96-88B0-D345642CCC56}" type="presParOf" srcId="{47E1A545-9FB8-4B92-BB4C-1F09598E9F17}" destId="{BAC00A91-FC6A-46C0-9D10-1C5C549D5FF5}" srcOrd="1" destOrd="0" presId="urn:microsoft.com/office/officeart/2005/8/layout/orgChart1"/>
    <dgm:cxn modelId="{022C8DA9-568C-4F23-9C35-F6C0F40DC10D}" type="presParOf" srcId="{BAC00A91-FC6A-46C0-9D10-1C5C549D5FF5}" destId="{3E6EBFB6-4901-4098-A841-65AC56F28B0D}" srcOrd="0" destOrd="0" presId="urn:microsoft.com/office/officeart/2005/8/layout/orgChart1"/>
    <dgm:cxn modelId="{73D2016F-4CFC-4A52-87F7-8587CB694D03}" type="presParOf" srcId="{3E6EBFB6-4901-4098-A841-65AC56F28B0D}" destId="{943E3B3F-F2BE-4447-803F-A0E5F3250E74}" srcOrd="0" destOrd="0" presId="urn:microsoft.com/office/officeart/2005/8/layout/orgChart1"/>
    <dgm:cxn modelId="{76AF65FD-670E-4187-BEB3-383FD9C4190E}" type="presParOf" srcId="{3E6EBFB6-4901-4098-A841-65AC56F28B0D}" destId="{BFF15911-0483-421C-A33E-AC00D71E75B5}" srcOrd="1" destOrd="0" presId="urn:microsoft.com/office/officeart/2005/8/layout/orgChart1"/>
    <dgm:cxn modelId="{0BBB5596-14B7-46FD-BF9D-7B3EB86BE191}" type="presParOf" srcId="{BAC00A91-FC6A-46C0-9D10-1C5C549D5FF5}" destId="{B54B1907-C32A-4A46-9DE5-A9F55F28CCFF}" srcOrd="1" destOrd="0" presId="urn:microsoft.com/office/officeart/2005/8/layout/orgChart1"/>
    <dgm:cxn modelId="{5FD88AD9-2849-4F61-B8D4-DF35F1F323BB}" type="presParOf" srcId="{BAC00A91-FC6A-46C0-9D10-1C5C549D5FF5}" destId="{F8EE1C33-9BAC-43FF-91B9-0164C3DF74A7}" srcOrd="2" destOrd="0" presId="urn:microsoft.com/office/officeart/2005/8/layout/orgChart1"/>
    <dgm:cxn modelId="{75998B61-4F00-4FFC-99B8-84C86765992A}" type="presParOf" srcId="{49207D49-A942-4EBF-91D8-C5EE0AD48E9F}" destId="{369F6DC1-3C14-41DD-A581-C6EA4DD276EB}" srcOrd="2" destOrd="0" presId="urn:microsoft.com/office/officeart/2005/8/layout/orgChart1"/>
    <dgm:cxn modelId="{7C7E76B4-2509-412C-9C12-7157ECC3304F}" type="presParOf" srcId="{7CD3587F-AFB7-4E72-90DD-A4A518F47981}" destId="{635FE0B8-D462-4743-A7FB-D6580C126C1A}" srcOrd="2" destOrd="0" presId="urn:microsoft.com/office/officeart/2005/8/layout/orgChart1"/>
    <dgm:cxn modelId="{5F9C92B8-550F-4F6D-A8B6-DAAE8DD3771F}" type="presParOf" srcId="{9D889DB2-2747-488D-80AF-EAA4D1EFA15C}" destId="{7C182E28-F0D4-470D-88A5-814415AA9968}" srcOrd="2" destOrd="0" presId="urn:microsoft.com/office/officeart/2005/8/layout/orgChart1"/>
    <dgm:cxn modelId="{1741EF15-FC41-4941-ADBF-37771E46C939}" type="presParOf" srcId="{9D889DB2-2747-488D-80AF-EAA4D1EFA15C}" destId="{F570D96A-C4E8-44F4-ACAB-FAEA7CBE38BB}" srcOrd="3" destOrd="0" presId="urn:microsoft.com/office/officeart/2005/8/layout/orgChart1"/>
    <dgm:cxn modelId="{9149B141-3061-44AE-9538-2FA3B8CAB0D3}" type="presParOf" srcId="{F570D96A-C4E8-44F4-ACAB-FAEA7CBE38BB}" destId="{8B30E47C-6332-49A1-8C46-9435B69E131A}" srcOrd="0" destOrd="0" presId="urn:microsoft.com/office/officeart/2005/8/layout/orgChart1"/>
    <dgm:cxn modelId="{7DD4B7B7-0027-43F4-971C-030F1E6B4FE7}" type="presParOf" srcId="{8B30E47C-6332-49A1-8C46-9435B69E131A}" destId="{AA0001EE-19DE-4E28-BD22-E6F5F676F8A2}" srcOrd="0" destOrd="0" presId="urn:microsoft.com/office/officeart/2005/8/layout/orgChart1"/>
    <dgm:cxn modelId="{27E33CAB-D238-4384-BE78-46BFCF2DC916}" type="presParOf" srcId="{8B30E47C-6332-49A1-8C46-9435B69E131A}" destId="{B9FDFD48-EB84-462D-828C-01D48920A39D}" srcOrd="1" destOrd="0" presId="urn:microsoft.com/office/officeart/2005/8/layout/orgChart1"/>
    <dgm:cxn modelId="{AB338DED-2E29-4BD7-81D6-C83A3D548ED2}" type="presParOf" srcId="{F570D96A-C4E8-44F4-ACAB-FAEA7CBE38BB}" destId="{ACF39383-0A71-42D1-92FD-FD5EE7BA89D1}" srcOrd="1" destOrd="0" presId="urn:microsoft.com/office/officeart/2005/8/layout/orgChart1"/>
    <dgm:cxn modelId="{89B2F9A6-01B8-4729-BB60-A90891E0824D}" type="presParOf" srcId="{F570D96A-C4E8-44F4-ACAB-FAEA7CBE38BB}" destId="{46F6DE7D-A17F-4FB6-A51D-E0193C105800}" srcOrd="2" destOrd="0" presId="urn:microsoft.com/office/officeart/2005/8/layout/orgChart1"/>
    <dgm:cxn modelId="{F7CF9FC9-F896-45F4-86AB-2BEFDCBE3564}" type="presParOf" srcId="{46F6DE7D-A17F-4FB6-A51D-E0193C105800}" destId="{8701BC6A-F1A7-41C3-9396-115504965D7C}" srcOrd="0" destOrd="0" presId="urn:microsoft.com/office/officeart/2005/8/layout/orgChart1"/>
    <dgm:cxn modelId="{FF1319E2-AAF1-40DC-A41B-6C6C819E9EA1}" type="presParOf" srcId="{46F6DE7D-A17F-4FB6-A51D-E0193C105800}" destId="{955CF12D-D0F9-4FCF-9AD3-9B73B4525EE2}" srcOrd="1" destOrd="0" presId="urn:microsoft.com/office/officeart/2005/8/layout/orgChart1"/>
    <dgm:cxn modelId="{2FDD84FD-7593-4CBB-BF9B-56F4F363FDFD}" type="presParOf" srcId="{955CF12D-D0F9-4FCF-9AD3-9B73B4525EE2}" destId="{973A02D6-5ADD-4A76-BDD3-C581858B05D4}" srcOrd="0" destOrd="0" presId="urn:microsoft.com/office/officeart/2005/8/layout/orgChart1"/>
    <dgm:cxn modelId="{13AC0F9A-A3EB-4B9B-9DAE-4480E54DC31B}" type="presParOf" srcId="{973A02D6-5ADD-4A76-BDD3-C581858B05D4}" destId="{80A7C0C5-E856-4BED-A79A-38ACFE33BFA9}" srcOrd="0" destOrd="0" presId="urn:microsoft.com/office/officeart/2005/8/layout/orgChart1"/>
    <dgm:cxn modelId="{BD5C5374-031F-442C-8B55-4C6B51205CF6}" type="presParOf" srcId="{973A02D6-5ADD-4A76-BDD3-C581858B05D4}" destId="{EAA2AB1A-6712-4746-923F-F1ACAB2AE6E1}" srcOrd="1" destOrd="0" presId="urn:microsoft.com/office/officeart/2005/8/layout/orgChart1"/>
    <dgm:cxn modelId="{ED057105-6235-4104-B8C5-8617C3BAA684}" type="presParOf" srcId="{955CF12D-D0F9-4FCF-9AD3-9B73B4525EE2}" destId="{7E1F8680-DF75-4821-8AF9-FF563D10145C}" srcOrd="1" destOrd="0" presId="urn:microsoft.com/office/officeart/2005/8/layout/orgChart1"/>
    <dgm:cxn modelId="{063C7670-DF83-4E5B-8ECD-1E634AF09301}" type="presParOf" srcId="{955CF12D-D0F9-4FCF-9AD3-9B73B4525EE2}" destId="{92E052C8-1E8A-4918-96AD-7028B7175C58}" srcOrd="2" destOrd="0" presId="urn:microsoft.com/office/officeart/2005/8/layout/orgChart1"/>
    <dgm:cxn modelId="{F3A5F1E2-D92F-430F-A66F-7A6748E805CA}" type="presParOf" srcId="{46F6DE7D-A17F-4FB6-A51D-E0193C105800}" destId="{0539C717-6CC8-4D56-BA7B-E2C38354DF91}" srcOrd="2" destOrd="0" presId="urn:microsoft.com/office/officeart/2005/8/layout/orgChart1"/>
    <dgm:cxn modelId="{1B2A3FC2-3A5C-4494-9766-55ECDB19C396}" type="presParOf" srcId="{46F6DE7D-A17F-4FB6-A51D-E0193C105800}" destId="{D2396079-7F9C-45AC-A8B8-5AEF103CFE61}" srcOrd="3" destOrd="0" presId="urn:microsoft.com/office/officeart/2005/8/layout/orgChart1"/>
    <dgm:cxn modelId="{68EED945-42C4-49E8-B691-BA26A14089B3}" type="presParOf" srcId="{D2396079-7F9C-45AC-A8B8-5AEF103CFE61}" destId="{79FE7C28-3203-4967-9EEC-78AAE4FF49EF}" srcOrd="0" destOrd="0" presId="urn:microsoft.com/office/officeart/2005/8/layout/orgChart1"/>
    <dgm:cxn modelId="{ED746F57-9D89-4EF4-A8AA-2DD1FE88A223}" type="presParOf" srcId="{79FE7C28-3203-4967-9EEC-78AAE4FF49EF}" destId="{2CB6A8DC-7CA4-4504-BA3A-9F9D94369F09}" srcOrd="0" destOrd="0" presId="urn:microsoft.com/office/officeart/2005/8/layout/orgChart1"/>
    <dgm:cxn modelId="{638D174B-0B71-4997-82CF-EF2E37A7EACB}" type="presParOf" srcId="{79FE7C28-3203-4967-9EEC-78AAE4FF49EF}" destId="{A71D9ED5-6A6A-46E6-BE96-51BD18453C5D}" srcOrd="1" destOrd="0" presId="urn:microsoft.com/office/officeart/2005/8/layout/orgChart1"/>
    <dgm:cxn modelId="{6926951E-5B21-4739-814B-34F8BB4238D7}" type="presParOf" srcId="{D2396079-7F9C-45AC-A8B8-5AEF103CFE61}" destId="{CF96F3C6-DE60-4255-9553-D2DAD2E12B58}" srcOrd="1" destOrd="0" presId="urn:microsoft.com/office/officeart/2005/8/layout/orgChart1"/>
    <dgm:cxn modelId="{7A435407-DCDD-4A7A-A21F-9BAABB663201}" type="presParOf" srcId="{D2396079-7F9C-45AC-A8B8-5AEF103CFE61}" destId="{7408A9B1-FF39-49DF-9C96-C1D580B02079}" srcOrd="2" destOrd="0" presId="urn:microsoft.com/office/officeart/2005/8/layout/orgChart1"/>
    <dgm:cxn modelId="{D624CAAE-64FF-425A-95EB-7B86E4BF993C}" type="presParOf" srcId="{87CDFF37-F883-44DB-A20F-7EB682598C4D}" destId="{6D58501B-3172-466A-BB55-D6D055E0DE5D}" srcOrd="2" destOrd="0" presId="urn:microsoft.com/office/officeart/2005/8/layout/orgChart1"/>
    <dgm:cxn modelId="{23C36579-84F9-46D0-BAA7-71BAF111C936}" type="presParOf" srcId="{3FB9C815-E832-4B07-BC94-E978838CC911}" destId="{BF02C8D8-469A-4557-865B-F9A25683F32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9C717-6CC8-4D56-BA7B-E2C38354DF91}">
      <dsp:nvSpPr>
        <dsp:cNvPr id="0" name=""/>
        <dsp:cNvSpPr/>
      </dsp:nvSpPr>
      <dsp:spPr>
        <a:xfrm>
          <a:off x="7966090" y="2413211"/>
          <a:ext cx="91440" cy="3951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5100"/>
              </a:lnTo>
              <a:lnTo>
                <a:pt x="135905" y="39510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1BC6A-F1A7-41C3-9396-115504965D7C}">
      <dsp:nvSpPr>
        <dsp:cNvPr id="0" name=""/>
        <dsp:cNvSpPr/>
      </dsp:nvSpPr>
      <dsp:spPr>
        <a:xfrm>
          <a:off x="7875904" y="2413211"/>
          <a:ext cx="91440" cy="395100"/>
        </a:xfrm>
        <a:custGeom>
          <a:avLst/>
          <a:gdLst/>
          <a:ahLst/>
          <a:cxnLst/>
          <a:rect l="0" t="0" r="0" b="0"/>
          <a:pathLst>
            <a:path>
              <a:moveTo>
                <a:pt x="135905" y="0"/>
              </a:moveTo>
              <a:lnTo>
                <a:pt x="135905" y="395100"/>
              </a:lnTo>
              <a:lnTo>
                <a:pt x="45720" y="39510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182E28-F0D4-470D-88A5-814415AA9968}">
      <dsp:nvSpPr>
        <dsp:cNvPr id="0" name=""/>
        <dsp:cNvSpPr/>
      </dsp:nvSpPr>
      <dsp:spPr>
        <a:xfrm>
          <a:off x="6055482" y="1803382"/>
          <a:ext cx="1956327" cy="1803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185"/>
              </a:lnTo>
              <a:lnTo>
                <a:pt x="1956327" y="90185"/>
              </a:lnTo>
              <a:lnTo>
                <a:pt x="1956327" y="18037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6E7E39-57E2-4492-A0F3-60A949BC89C3}">
      <dsp:nvSpPr>
        <dsp:cNvPr id="0" name=""/>
        <dsp:cNvSpPr/>
      </dsp:nvSpPr>
      <dsp:spPr>
        <a:xfrm>
          <a:off x="4052661" y="3023040"/>
          <a:ext cx="196957" cy="3600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039"/>
              </a:lnTo>
              <a:lnTo>
                <a:pt x="196957" y="36003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471DFA-C0EF-49EB-B168-2A081F1CBAA0}">
      <dsp:nvSpPr>
        <dsp:cNvPr id="0" name=""/>
        <dsp:cNvSpPr/>
      </dsp:nvSpPr>
      <dsp:spPr>
        <a:xfrm>
          <a:off x="3962029" y="2413211"/>
          <a:ext cx="434198" cy="1803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185"/>
              </a:lnTo>
              <a:lnTo>
                <a:pt x="434198" y="90185"/>
              </a:lnTo>
              <a:lnTo>
                <a:pt x="434198" y="18037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094FA1-93A5-49DF-AA13-DD98EFCF607C}">
      <dsp:nvSpPr>
        <dsp:cNvPr id="0" name=""/>
        <dsp:cNvSpPr/>
      </dsp:nvSpPr>
      <dsp:spPr>
        <a:xfrm>
          <a:off x="6140888" y="3023040"/>
          <a:ext cx="124954" cy="9361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6104"/>
              </a:lnTo>
              <a:lnTo>
                <a:pt x="124954" y="93610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84983-871C-4FD0-BF91-9DE13D26052C}">
      <dsp:nvSpPr>
        <dsp:cNvPr id="0" name=""/>
        <dsp:cNvSpPr/>
      </dsp:nvSpPr>
      <dsp:spPr>
        <a:xfrm>
          <a:off x="6140888" y="3023040"/>
          <a:ext cx="124954" cy="3600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039"/>
              </a:lnTo>
              <a:lnTo>
                <a:pt x="124954" y="36003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4A2B7F-3476-4D9A-9B34-6C6BEF876727}">
      <dsp:nvSpPr>
        <dsp:cNvPr id="0" name=""/>
        <dsp:cNvSpPr/>
      </dsp:nvSpPr>
      <dsp:spPr>
        <a:xfrm>
          <a:off x="3962029" y="2413211"/>
          <a:ext cx="2522425" cy="1803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185"/>
              </a:lnTo>
              <a:lnTo>
                <a:pt x="2522425" y="90185"/>
              </a:lnTo>
              <a:lnTo>
                <a:pt x="2522425" y="18037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803219-A5D7-4129-95E5-13449C7EB2FD}">
      <dsp:nvSpPr>
        <dsp:cNvPr id="0" name=""/>
        <dsp:cNvSpPr/>
      </dsp:nvSpPr>
      <dsp:spPr>
        <a:xfrm>
          <a:off x="5132781" y="3023040"/>
          <a:ext cx="124946" cy="3600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039"/>
              </a:lnTo>
              <a:lnTo>
                <a:pt x="124946" y="36003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D815C8-5B9F-4649-B839-69FA3ECAFEF9}">
      <dsp:nvSpPr>
        <dsp:cNvPr id="0" name=""/>
        <dsp:cNvSpPr/>
      </dsp:nvSpPr>
      <dsp:spPr>
        <a:xfrm>
          <a:off x="3962029" y="2413211"/>
          <a:ext cx="1514317" cy="1803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185"/>
              </a:lnTo>
              <a:lnTo>
                <a:pt x="1514317" y="90185"/>
              </a:lnTo>
              <a:lnTo>
                <a:pt x="1514317" y="18037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2A9EE5-5B39-4D70-8F5C-F3778426EBE3}">
      <dsp:nvSpPr>
        <dsp:cNvPr id="0" name=""/>
        <dsp:cNvSpPr/>
      </dsp:nvSpPr>
      <dsp:spPr>
        <a:xfrm>
          <a:off x="2991456" y="3023040"/>
          <a:ext cx="128837" cy="1614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4758"/>
              </a:lnTo>
              <a:lnTo>
                <a:pt x="128837" y="161475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9ED5C9-4BDE-4D56-98F9-C6F655E0B296}">
      <dsp:nvSpPr>
        <dsp:cNvPr id="0" name=""/>
        <dsp:cNvSpPr/>
      </dsp:nvSpPr>
      <dsp:spPr>
        <a:xfrm>
          <a:off x="2991456" y="3023040"/>
          <a:ext cx="128837" cy="1004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4929"/>
              </a:lnTo>
              <a:lnTo>
                <a:pt x="128837" y="100492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6E9419-B54C-4A08-A3DF-5B23140F1253}">
      <dsp:nvSpPr>
        <dsp:cNvPr id="0" name=""/>
        <dsp:cNvSpPr/>
      </dsp:nvSpPr>
      <dsp:spPr>
        <a:xfrm>
          <a:off x="2991456" y="3023040"/>
          <a:ext cx="128837" cy="395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5100"/>
              </a:lnTo>
              <a:lnTo>
                <a:pt x="128837" y="39510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44136B-8C24-4B54-A45D-D2A9D814C489}">
      <dsp:nvSpPr>
        <dsp:cNvPr id="0" name=""/>
        <dsp:cNvSpPr/>
      </dsp:nvSpPr>
      <dsp:spPr>
        <a:xfrm>
          <a:off x="3335021" y="2413211"/>
          <a:ext cx="627007" cy="180371"/>
        </a:xfrm>
        <a:custGeom>
          <a:avLst/>
          <a:gdLst/>
          <a:ahLst/>
          <a:cxnLst/>
          <a:rect l="0" t="0" r="0" b="0"/>
          <a:pathLst>
            <a:path>
              <a:moveTo>
                <a:pt x="627007" y="0"/>
              </a:moveTo>
              <a:lnTo>
                <a:pt x="627007" y="90185"/>
              </a:lnTo>
              <a:lnTo>
                <a:pt x="0" y="90185"/>
              </a:lnTo>
              <a:lnTo>
                <a:pt x="0" y="18037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A2CA84-D815-4B2B-8E46-6EBA9F384449}">
      <dsp:nvSpPr>
        <dsp:cNvPr id="0" name=""/>
        <dsp:cNvSpPr/>
      </dsp:nvSpPr>
      <dsp:spPr>
        <a:xfrm>
          <a:off x="1471177" y="3023040"/>
          <a:ext cx="1039286" cy="1803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185"/>
              </a:lnTo>
              <a:lnTo>
                <a:pt x="1039286" y="90185"/>
              </a:lnTo>
              <a:lnTo>
                <a:pt x="1039286" y="18037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E6B2C2-C976-4406-AA08-64D215324ED0}">
      <dsp:nvSpPr>
        <dsp:cNvPr id="0" name=""/>
        <dsp:cNvSpPr/>
      </dsp:nvSpPr>
      <dsp:spPr>
        <a:xfrm>
          <a:off x="1335271" y="3632869"/>
          <a:ext cx="91440" cy="395100"/>
        </a:xfrm>
        <a:custGeom>
          <a:avLst/>
          <a:gdLst/>
          <a:ahLst/>
          <a:cxnLst/>
          <a:rect l="0" t="0" r="0" b="0"/>
          <a:pathLst>
            <a:path>
              <a:moveTo>
                <a:pt x="135905" y="0"/>
              </a:moveTo>
              <a:lnTo>
                <a:pt x="135905" y="395100"/>
              </a:lnTo>
              <a:lnTo>
                <a:pt x="45720" y="39510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9CF757-27C6-4D6D-89D4-96E7FCABED69}">
      <dsp:nvSpPr>
        <dsp:cNvPr id="0" name=""/>
        <dsp:cNvSpPr/>
      </dsp:nvSpPr>
      <dsp:spPr>
        <a:xfrm>
          <a:off x="1471177" y="3632869"/>
          <a:ext cx="128837" cy="1004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4929"/>
              </a:lnTo>
              <a:lnTo>
                <a:pt x="128837" y="100492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513FE4-829C-477E-A717-C4F9B1FBCEC6}">
      <dsp:nvSpPr>
        <dsp:cNvPr id="0" name=""/>
        <dsp:cNvSpPr/>
      </dsp:nvSpPr>
      <dsp:spPr>
        <a:xfrm>
          <a:off x="1425457" y="3023040"/>
          <a:ext cx="91440" cy="1803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037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1BB3B5-793E-4A5C-8664-2A81530FEDC8}">
      <dsp:nvSpPr>
        <dsp:cNvPr id="0" name=""/>
        <dsp:cNvSpPr/>
      </dsp:nvSpPr>
      <dsp:spPr>
        <a:xfrm>
          <a:off x="431891" y="3023040"/>
          <a:ext cx="1039286" cy="180371"/>
        </a:xfrm>
        <a:custGeom>
          <a:avLst/>
          <a:gdLst/>
          <a:ahLst/>
          <a:cxnLst/>
          <a:rect l="0" t="0" r="0" b="0"/>
          <a:pathLst>
            <a:path>
              <a:moveTo>
                <a:pt x="1039286" y="0"/>
              </a:moveTo>
              <a:lnTo>
                <a:pt x="1039286" y="90185"/>
              </a:lnTo>
              <a:lnTo>
                <a:pt x="0" y="90185"/>
              </a:lnTo>
              <a:lnTo>
                <a:pt x="0" y="18037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498E51-EEBF-4A57-9D02-97BA260A92D2}">
      <dsp:nvSpPr>
        <dsp:cNvPr id="0" name=""/>
        <dsp:cNvSpPr/>
      </dsp:nvSpPr>
      <dsp:spPr>
        <a:xfrm>
          <a:off x="1471177" y="2413211"/>
          <a:ext cx="2490851" cy="180371"/>
        </a:xfrm>
        <a:custGeom>
          <a:avLst/>
          <a:gdLst/>
          <a:ahLst/>
          <a:cxnLst/>
          <a:rect l="0" t="0" r="0" b="0"/>
          <a:pathLst>
            <a:path>
              <a:moveTo>
                <a:pt x="2490851" y="0"/>
              </a:moveTo>
              <a:lnTo>
                <a:pt x="2490851" y="90185"/>
              </a:lnTo>
              <a:lnTo>
                <a:pt x="0" y="90185"/>
              </a:lnTo>
              <a:lnTo>
                <a:pt x="0" y="18037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D7984-F7EF-4E4B-BD02-28694B3A57CC}">
      <dsp:nvSpPr>
        <dsp:cNvPr id="0" name=""/>
        <dsp:cNvSpPr/>
      </dsp:nvSpPr>
      <dsp:spPr>
        <a:xfrm>
          <a:off x="3962029" y="1803382"/>
          <a:ext cx="2093453" cy="180371"/>
        </a:xfrm>
        <a:custGeom>
          <a:avLst/>
          <a:gdLst/>
          <a:ahLst/>
          <a:cxnLst/>
          <a:rect l="0" t="0" r="0" b="0"/>
          <a:pathLst>
            <a:path>
              <a:moveTo>
                <a:pt x="2093453" y="0"/>
              </a:moveTo>
              <a:lnTo>
                <a:pt x="2093453" y="90185"/>
              </a:lnTo>
              <a:lnTo>
                <a:pt x="0" y="90185"/>
              </a:lnTo>
              <a:lnTo>
                <a:pt x="0" y="18037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05A025-0D4B-485A-A8AF-CD26FBB51CDF}">
      <dsp:nvSpPr>
        <dsp:cNvPr id="0" name=""/>
        <dsp:cNvSpPr/>
      </dsp:nvSpPr>
      <dsp:spPr>
        <a:xfrm>
          <a:off x="6009762" y="1193553"/>
          <a:ext cx="91440" cy="1803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037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25D458-2D48-4CE1-B4B6-9948A40E066A}">
      <dsp:nvSpPr>
        <dsp:cNvPr id="0" name=""/>
        <dsp:cNvSpPr/>
      </dsp:nvSpPr>
      <dsp:spPr>
        <a:xfrm>
          <a:off x="5626025" y="764096"/>
          <a:ext cx="858914" cy="42945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>
              <a:latin typeface="+mn-lt"/>
            </a:rPr>
            <a:t>Trustees x 11</a:t>
          </a:r>
        </a:p>
      </dsp:txBody>
      <dsp:txXfrm>
        <a:off x="5626025" y="764096"/>
        <a:ext cx="858914" cy="429457"/>
      </dsp:txXfrm>
    </dsp:sp>
    <dsp:sp modelId="{4D650EFD-4DB1-43C8-9591-183CF69AC70F}">
      <dsp:nvSpPr>
        <dsp:cNvPr id="0" name=""/>
        <dsp:cNvSpPr/>
      </dsp:nvSpPr>
      <dsp:spPr>
        <a:xfrm>
          <a:off x="5626025" y="1373925"/>
          <a:ext cx="858914" cy="42945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>
              <a:latin typeface="+mn-lt"/>
            </a:rPr>
            <a:t>Director</a:t>
          </a:r>
        </a:p>
      </dsp:txBody>
      <dsp:txXfrm>
        <a:off x="5626025" y="1373925"/>
        <a:ext cx="858914" cy="429457"/>
      </dsp:txXfrm>
    </dsp:sp>
    <dsp:sp modelId="{82E343E7-59DF-4B32-B59D-B80B7101A4F9}">
      <dsp:nvSpPr>
        <dsp:cNvPr id="0" name=""/>
        <dsp:cNvSpPr/>
      </dsp:nvSpPr>
      <dsp:spPr>
        <a:xfrm>
          <a:off x="3532572" y="1983754"/>
          <a:ext cx="858914" cy="429457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>
              <a:latin typeface="+mn-lt"/>
            </a:rPr>
            <a:t>Senior Manager</a:t>
          </a:r>
        </a:p>
      </dsp:txBody>
      <dsp:txXfrm>
        <a:off x="3532572" y="1983754"/>
        <a:ext cx="858914" cy="429457"/>
      </dsp:txXfrm>
    </dsp:sp>
    <dsp:sp modelId="{9D0D24F2-E874-46D1-8472-DA95EFA5984E}">
      <dsp:nvSpPr>
        <dsp:cNvPr id="0" name=""/>
        <dsp:cNvSpPr/>
      </dsp:nvSpPr>
      <dsp:spPr>
        <a:xfrm>
          <a:off x="1041720" y="2593583"/>
          <a:ext cx="858914" cy="429457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>
              <a:latin typeface="+mn-lt"/>
            </a:rPr>
            <a:t>Service Manager NL</a:t>
          </a:r>
        </a:p>
      </dsp:txBody>
      <dsp:txXfrm>
        <a:off x="1041720" y="2593583"/>
        <a:ext cx="858914" cy="429457"/>
      </dsp:txXfrm>
    </dsp:sp>
    <dsp:sp modelId="{7D541248-35F2-4AAE-8767-1C6003BD4E25}">
      <dsp:nvSpPr>
        <dsp:cNvPr id="0" name=""/>
        <dsp:cNvSpPr/>
      </dsp:nvSpPr>
      <dsp:spPr>
        <a:xfrm>
          <a:off x="2434" y="3203412"/>
          <a:ext cx="858914" cy="429457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>
              <a:latin typeface="+mn-lt"/>
            </a:rPr>
            <a:t>Family Support Coordinators NL x 3 </a:t>
          </a:r>
        </a:p>
      </dsp:txBody>
      <dsp:txXfrm>
        <a:off x="2434" y="3203412"/>
        <a:ext cx="858914" cy="429457"/>
      </dsp:txXfrm>
    </dsp:sp>
    <dsp:sp modelId="{8DFD64CA-588E-447A-AF65-4940ACA3101A}">
      <dsp:nvSpPr>
        <dsp:cNvPr id="0" name=""/>
        <dsp:cNvSpPr/>
      </dsp:nvSpPr>
      <dsp:spPr>
        <a:xfrm>
          <a:off x="1041720" y="3203412"/>
          <a:ext cx="858914" cy="429457"/>
        </a:xfrm>
        <a:prstGeom prst="rect">
          <a:avLst/>
        </a:prstGeom>
        <a:solidFill>
          <a:srgbClr val="FF33CC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>
              <a:latin typeface="+mn-lt"/>
            </a:rPr>
            <a:t>Senior Group and </a:t>
          </a:r>
          <a:br>
            <a:rPr lang="en-GB" sz="800" b="1" kern="1200">
              <a:latin typeface="+mn-lt"/>
            </a:rPr>
          </a:br>
          <a:r>
            <a:rPr lang="en-GB" sz="800" b="1" kern="1200">
              <a:latin typeface="+mn-lt"/>
            </a:rPr>
            <a:t>Events Lead GN/NL</a:t>
          </a:r>
        </a:p>
      </dsp:txBody>
      <dsp:txXfrm>
        <a:off x="1041720" y="3203412"/>
        <a:ext cx="858914" cy="429457"/>
      </dsp:txXfrm>
    </dsp:sp>
    <dsp:sp modelId="{1AF91268-E81F-44FE-94F6-B8BF423B697B}">
      <dsp:nvSpPr>
        <dsp:cNvPr id="0" name=""/>
        <dsp:cNvSpPr/>
      </dsp:nvSpPr>
      <dsp:spPr>
        <a:xfrm>
          <a:off x="1600015" y="4423070"/>
          <a:ext cx="858914" cy="429457"/>
        </a:xfrm>
        <a:prstGeom prst="rect">
          <a:avLst/>
        </a:prstGeom>
        <a:solidFill>
          <a:srgbClr val="FF33CC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/>
            <a:t>Playworkers x 2</a:t>
          </a:r>
          <a:endParaRPr lang="en-GB" sz="800" b="1" kern="1200"/>
        </a:p>
      </dsp:txBody>
      <dsp:txXfrm>
        <a:off x="1600015" y="4423070"/>
        <a:ext cx="858914" cy="429457"/>
      </dsp:txXfrm>
    </dsp:sp>
    <dsp:sp modelId="{1A5D0286-24F6-49CA-A3BA-54DFB485697B}">
      <dsp:nvSpPr>
        <dsp:cNvPr id="0" name=""/>
        <dsp:cNvSpPr/>
      </dsp:nvSpPr>
      <dsp:spPr>
        <a:xfrm>
          <a:off x="522077" y="3813241"/>
          <a:ext cx="858914" cy="429457"/>
        </a:xfrm>
        <a:prstGeom prst="rect">
          <a:avLst/>
        </a:prstGeom>
        <a:solidFill>
          <a:srgbClr val="FF33CC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/>
            <a:t>Family Group </a:t>
          </a:r>
          <a:br>
            <a:rPr lang="en-US" sz="800" b="1" kern="1200"/>
          </a:br>
          <a:r>
            <a:rPr lang="en-US" sz="800" b="1" kern="1200"/>
            <a:t>Workers </a:t>
          </a:r>
          <a:br>
            <a:rPr lang="en-US" sz="800" b="1" kern="1200"/>
          </a:br>
          <a:r>
            <a:rPr lang="en-US" sz="800" b="1" kern="1200"/>
            <a:t>NL x 1, GN x 1</a:t>
          </a:r>
          <a:endParaRPr lang="en-GB" sz="800" b="1" kern="1200"/>
        </a:p>
      </dsp:txBody>
      <dsp:txXfrm>
        <a:off x="522077" y="3813241"/>
        <a:ext cx="858914" cy="429457"/>
      </dsp:txXfrm>
    </dsp:sp>
    <dsp:sp modelId="{11E7C6B4-8D0E-4F15-BFD4-D7FE7A2E64B1}">
      <dsp:nvSpPr>
        <dsp:cNvPr id="0" name=""/>
        <dsp:cNvSpPr/>
      </dsp:nvSpPr>
      <dsp:spPr>
        <a:xfrm>
          <a:off x="2081007" y="3203412"/>
          <a:ext cx="858914" cy="429457"/>
        </a:xfrm>
        <a:prstGeom prst="rect">
          <a:avLst/>
        </a:prstGeom>
        <a:solidFill>
          <a:srgbClr val="C0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/>
            <a:t>Volunteer Coordinator NL</a:t>
          </a:r>
          <a:endParaRPr lang="en-GB" sz="800" b="1" kern="1200"/>
        </a:p>
      </dsp:txBody>
      <dsp:txXfrm>
        <a:off x="2081007" y="3203412"/>
        <a:ext cx="858914" cy="429457"/>
      </dsp:txXfrm>
    </dsp:sp>
    <dsp:sp modelId="{98DDB0FA-57C8-4CA9-9947-9AF1CB9700A3}">
      <dsp:nvSpPr>
        <dsp:cNvPr id="0" name=""/>
        <dsp:cNvSpPr/>
      </dsp:nvSpPr>
      <dsp:spPr>
        <a:xfrm>
          <a:off x="2905564" y="2593583"/>
          <a:ext cx="858914" cy="429457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>
              <a:latin typeface="+mn-lt"/>
            </a:rPr>
            <a:t>Service Manager GN</a:t>
          </a:r>
        </a:p>
      </dsp:txBody>
      <dsp:txXfrm>
        <a:off x="2905564" y="2593583"/>
        <a:ext cx="858914" cy="429457"/>
      </dsp:txXfrm>
    </dsp:sp>
    <dsp:sp modelId="{217AD2F7-7AC1-4770-BAAB-1A7D9D6D3D53}">
      <dsp:nvSpPr>
        <dsp:cNvPr id="0" name=""/>
        <dsp:cNvSpPr/>
      </dsp:nvSpPr>
      <dsp:spPr>
        <a:xfrm>
          <a:off x="3120293" y="3203412"/>
          <a:ext cx="858914" cy="429457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latin typeface="+mn-lt"/>
            </a:rPr>
            <a:t> Family Support Coordinators GN x 3</a:t>
          </a:r>
        </a:p>
      </dsp:txBody>
      <dsp:txXfrm>
        <a:off x="3120293" y="3203412"/>
        <a:ext cx="858914" cy="429457"/>
      </dsp:txXfrm>
    </dsp:sp>
    <dsp:sp modelId="{AD9DA50A-3447-44A0-ACE8-46659B569C7E}">
      <dsp:nvSpPr>
        <dsp:cNvPr id="0" name=""/>
        <dsp:cNvSpPr/>
      </dsp:nvSpPr>
      <dsp:spPr>
        <a:xfrm>
          <a:off x="3120293" y="3813241"/>
          <a:ext cx="858914" cy="429457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>
              <a:latin typeface="+mn-lt"/>
            </a:rPr>
            <a:t>VIG &amp; Project Worker</a:t>
          </a:r>
          <a:endParaRPr lang="en-GB" sz="800" b="1" kern="1200">
            <a:latin typeface="+mn-lt"/>
          </a:endParaRPr>
        </a:p>
      </dsp:txBody>
      <dsp:txXfrm>
        <a:off x="3120293" y="3813241"/>
        <a:ext cx="858914" cy="429457"/>
      </dsp:txXfrm>
    </dsp:sp>
    <dsp:sp modelId="{DBBACC95-115E-4BB7-A8FD-7099BDC724E1}">
      <dsp:nvSpPr>
        <dsp:cNvPr id="0" name=""/>
        <dsp:cNvSpPr/>
      </dsp:nvSpPr>
      <dsp:spPr>
        <a:xfrm>
          <a:off x="3120293" y="4423070"/>
          <a:ext cx="858914" cy="429457"/>
        </a:xfrm>
        <a:prstGeom prst="rect">
          <a:avLst/>
        </a:prstGeom>
        <a:solidFill>
          <a:srgbClr val="C0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latin typeface="+mn-lt"/>
            </a:rPr>
            <a:t>Volunteer Coordinator GN </a:t>
          </a:r>
        </a:p>
      </dsp:txBody>
      <dsp:txXfrm>
        <a:off x="3120293" y="4423070"/>
        <a:ext cx="858914" cy="429457"/>
      </dsp:txXfrm>
    </dsp:sp>
    <dsp:sp modelId="{F704B26B-8103-4F84-894C-5789786AC956}">
      <dsp:nvSpPr>
        <dsp:cNvPr id="0" name=""/>
        <dsp:cNvSpPr/>
      </dsp:nvSpPr>
      <dsp:spPr>
        <a:xfrm>
          <a:off x="5046889" y="2593583"/>
          <a:ext cx="858914" cy="429457"/>
        </a:xfrm>
        <a:prstGeom prst="rect">
          <a:avLst/>
        </a:prstGeom>
        <a:solidFill>
          <a:srgbClr val="CC99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/>
            <a:t>Family Hub </a:t>
          </a:r>
          <a:br>
            <a:rPr lang="en-US" sz="800" b="1" kern="1200"/>
          </a:br>
          <a:r>
            <a:rPr lang="en-US" sz="800" b="1" kern="1200"/>
            <a:t>Project Manager</a:t>
          </a:r>
          <a:endParaRPr lang="en-GB" sz="800" b="1" kern="1200"/>
        </a:p>
      </dsp:txBody>
      <dsp:txXfrm>
        <a:off x="5046889" y="2593583"/>
        <a:ext cx="858914" cy="429457"/>
      </dsp:txXfrm>
    </dsp:sp>
    <dsp:sp modelId="{06A47139-7055-49E7-9A28-79D87FA068C3}">
      <dsp:nvSpPr>
        <dsp:cNvPr id="0" name=""/>
        <dsp:cNvSpPr/>
      </dsp:nvSpPr>
      <dsp:spPr>
        <a:xfrm>
          <a:off x="5257727" y="3168351"/>
          <a:ext cx="858914" cy="429457"/>
        </a:xfrm>
        <a:prstGeom prst="rect">
          <a:avLst/>
        </a:prstGeom>
        <a:solidFill>
          <a:srgbClr val="CC99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/>
            <a:t>Family Support Coordinator</a:t>
          </a:r>
          <a:endParaRPr lang="en-GB" sz="800" b="1" kern="1200"/>
        </a:p>
      </dsp:txBody>
      <dsp:txXfrm>
        <a:off x="5257727" y="3168351"/>
        <a:ext cx="858914" cy="429457"/>
      </dsp:txXfrm>
    </dsp:sp>
    <dsp:sp modelId="{798EFAB2-E8A3-4982-9016-2D17021913EC}">
      <dsp:nvSpPr>
        <dsp:cNvPr id="0" name=""/>
        <dsp:cNvSpPr/>
      </dsp:nvSpPr>
      <dsp:spPr>
        <a:xfrm>
          <a:off x="6054997" y="2593583"/>
          <a:ext cx="858914" cy="429457"/>
        </a:xfrm>
        <a:prstGeom prst="rect">
          <a:avLst/>
        </a:prstGeom>
        <a:solidFill>
          <a:srgbClr val="FCB0D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/>
            <a:t>FHANS Team Lead</a:t>
          </a:r>
          <a:endParaRPr lang="en-GB" sz="800" b="1" kern="1200" dirty="0"/>
        </a:p>
      </dsp:txBody>
      <dsp:txXfrm>
        <a:off x="6054997" y="2593583"/>
        <a:ext cx="858914" cy="429457"/>
      </dsp:txXfrm>
    </dsp:sp>
    <dsp:sp modelId="{D57B081B-CF1B-43E9-9DE7-0BC06A8E34D4}">
      <dsp:nvSpPr>
        <dsp:cNvPr id="0" name=""/>
        <dsp:cNvSpPr/>
      </dsp:nvSpPr>
      <dsp:spPr>
        <a:xfrm>
          <a:off x="6265843" y="3168351"/>
          <a:ext cx="858914" cy="429457"/>
        </a:xfrm>
        <a:prstGeom prst="rect">
          <a:avLst/>
        </a:prstGeom>
        <a:solidFill>
          <a:srgbClr val="FCB0D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/>
            <a:t>Family Support Coordinators </a:t>
          </a:r>
          <a:br>
            <a:rPr lang="en-US" sz="800" b="1" kern="1200"/>
          </a:br>
          <a:r>
            <a:rPr lang="en-US" sz="800" b="1" kern="1200"/>
            <a:t>x 3 FT &amp; 2 PT</a:t>
          </a:r>
          <a:endParaRPr lang="en-GB" sz="800" b="1" kern="1200"/>
        </a:p>
      </dsp:txBody>
      <dsp:txXfrm>
        <a:off x="6265843" y="3168351"/>
        <a:ext cx="858914" cy="429457"/>
      </dsp:txXfrm>
    </dsp:sp>
    <dsp:sp modelId="{7960772D-4F64-4564-BF2D-289E4503B95D}">
      <dsp:nvSpPr>
        <dsp:cNvPr id="0" name=""/>
        <dsp:cNvSpPr/>
      </dsp:nvSpPr>
      <dsp:spPr>
        <a:xfrm>
          <a:off x="6265843" y="3744416"/>
          <a:ext cx="858914" cy="429457"/>
        </a:xfrm>
        <a:prstGeom prst="rect">
          <a:avLst/>
        </a:prstGeom>
        <a:solidFill>
          <a:srgbClr val="FCB0D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/>
            <a:t>Volunteer Coordinator</a:t>
          </a:r>
          <a:endParaRPr lang="en-GB" sz="800" b="1" kern="1200"/>
        </a:p>
      </dsp:txBody>
      <dsp:txXfrm>
        <a:off x="6265843" y="3744416"/>
        <a:ext cx="858914" cy="429457"/>
      </dsp:txXfrm>
    </dsp:sp>
    <dsp:sp modelId="{903F5F6D-500E-48D3-8883-B60A29526881}">
      <dsp:nvSpPr>
        <dsp:cNvPr id="0" name=""/>
        <dsp:cNvSpPr/>
      </dsp:nvSpPr>
      <dsp:spPr>
        <a:xfrm>
          <a:off x="3966770" y="2593583"/>
          <a:ext cx="858914" cy="429457"/>
        </a:xfrm>
        <a:prstGeom prst="rect">
          <a:avLst/>
        </a:prstGeom>
        <a:solidFill>
          <a:srgbClr val="4FF53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/>
            <a:t>Fundraising Manager</a:t>
          </a:r>
          <a:endParaRPr lang="en-GB" sz="800" b="1" kern="1200"/>
        </a:p>
      </dsp:txBody>
      <dsp:txXfrm>
        <a:off x="3966770" y="2593583"/>
        <a:ext cx="858914" cy="429457"/>
      </dsp:txXfrm>
    </dsp:sp>
    <dsp:sp modelId="{943E3B3F-F2BE-4447-803F-A0E5F3250E74}">
      <dsp:nvSpPr>
        <dsp:cNvPr id="0" name=""/>
        <dsp:cNvSpPr/>
      </dsp:nvSpPr>
      <dsp:spPr>
        <a:xfrm>
          <a:off x="4249619" y="3168351"/>
          <a:ext cx="858914" cy="429457"/>
        </a:xfrm>
        <a:prstGeom prst="rect">
          <a:avLst/>
        </a:prstGeom>
        <a:solidFill>
          <a:srgbClr val="4FF533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/>
            <a:t>Community Engagement &amp; Fundraising Officer</a:t>
          </a:r>
          <a:endParaRPr lang="en-GB" sz="800" b="1" kern="1200"/>
        </a:p>
      </dsp:txBody>
      <dsp:txXfrm>
        <a:off x="4249619" y="3168351"/>
        <a:ext cx="858914" cy="429457"/>
      </dsp:txXfrm>
    </dsp:sp>
    <dsp:sp modelId="{AA0001EE-19DE-4E28-BD22-E6F5F676F8A2}">
      <dsp:nvSpPr>
        <dsp:cNvPr id="0" name=""/>
        <dsp:cNvSpPr/>
      </dsp:nvSpPr>
      <dsp:spPr>
        <a:xfrm>
          <a:off x="7445227" y="1983754"/>
          <a:ext cx="1133165" cy="429457"/>
        </a:xfrm>
        <a:prstGeom prst="rect">
          <a:avLst/>
        </a:prstGeom>
        <a:solidFill>
          <a:srgbClr val="4B854B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>
              <a:latin typeface="+mn-lt"/>
            </a:rPr>
            <a:t>Business &amp; Finance Manager/</a:t>
          </a:r>
          <a:br>
            <a:rPr lang="en-GB" sz="800" b="1" kern="1200">
              <a:latin typeface="+mn-lt"/>
            </a:rPr>
          </a:br>
          <a:r>
            <a:rPr lang="en-GB" sz="800" b="1" kern="1200">
              <a:latin typeface="+mn-lt"/>
            </a:rPr>
            <a:t>Board Secretary</a:t>
          </a:r>
        </a:p>
      </dsp:txBody>
      <dsp:txXfrm>
        <a:off x="7445227" y="1983754"/>
        <a:ext cx="1133165" cy="429457"/>
      </dsp:txXfrm>
    </dsp:sp>
    <dsp:sp modelId="{80A7C0C5-E856-4BED-A79A-38ACFE33BFA9}">
      <dsp:nvSpPr>
        <dsp:cNvPr id="0" name=""/>
        <dsp:cNvSpPr/>
      </dsp:nvSpPr>
      <dsp:spPr>
        <a:xfrm>
          <a:off x="7062709" y="2593583"/>
          <a:ext cx="858914" cy="42945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>
              <a:latin typeface="+mn-lt"/>
            </a:rPr>
            <a:t>Administrator GN </a:t>
          </a:r>
        </a:p>
      </dsp:txBody>
      <dsp:txXfrm>
        <a:off x="7062709" y="2593583"/>
        <a:ext cx="858914" cy="429457"/>
      </dsp:txXfrm>
    </dsp:sp>
    <dsp:sp modelId="{2CB6A8DC-7CA4-4504-BA3A-9F9D94369F09}">
      <dsp:nvSpPr>
        <dsp:cNvPr id="0" name=""/>
        <dsp:cNvSpPr/>
      </dsp:nvSpPr>
      <dsp:spPr>
        <a:xfrm>
          <a:off x="8101996" y="2593583"/>
          <a:ext cx="858914" cy="42945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/>
            <a:t>Administrator NL/</a:t>
          </a:r>
          <a:br>
            <a:rPr lang="en-US" sz="800" b="1" kern="1200"/>
          </a:br>
          <a:r>
            <a:rPr lang="en-US" sz="800" b="1" kern="1200"/>
            <a:t>Comms Officer GNNL</a:t>
          </a:r>
          <a:endParaRPr lang="en-GB" sz="800" b="1" kern="1200"/>
        </a:p>
      </dsp:txBody>
      <dsp:txXfrm>
        <a:off x="8101996" y="2593583"/>
        <a:ext cx="858914" cy="4294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413" cy="464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386" y="1"/>
            <a:ext cx="3037413" cy="464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82" y="4416109"/>
            <a:ext cx="5607038" cy="4182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27"/>
            <a:ext cx="3037413" cy="464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386" y="8830627"/>
            <a:ext cx="3037413" cy="464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fld id="{E18DDDA6-EFCA-409D-B11F-B1780CB03A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7936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7C19F6-2EA2-4934-AC7F-6A22B3199FF2}" type="slidenum">
              <a:rPr lang="en-US"/>
              <a:pPr/>
              <a:t>1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355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D688E-44DB-4D9E-8E94-D68D617E7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A9423C-74B7-4015-8E5E-AC0B45F07C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23D5A-A291-4FF4-BDF7-C41ED3054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800CDB-691A-4D1E-B64B-C9C0EE889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CE082-1CE7-4829-933A-2ECED1434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C0EC-863C-4C1A-91F4-FE3B39619D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212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F1A02-752E-4154-8A94-601678B31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4E1591-27CB-4D88-BB6C-9EE56BDB61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AF132-FF0C-487B-8429-F80D21A7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31821-64BD-4C04-9057-C8092D8D5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77722-5B82-49C8-BD89-60BAEECB6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E05F-650D-4980-B0F5-B12133CF5A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47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804522-1E43-4FA5-A512-9980A8289C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286157-6157-4F73-903F-CAA080FF8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658CF-6239-45B2-B3A2-1E45BA256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FAF5A-9212-464A-9B6C-E4D0BA15E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271F6-3AD0-4B80-B777-CB00B360D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0429-8C06-4B56-9C13-0CC82B3DC6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41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88AE9-FAE7-4C1C-B002-6205E45B2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A88CF-EFA3-4182-9597-9E6C1AD55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6599A-E5A1-42E3-8AC9-49889F5AF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F8F6E-F7EC-4FD6-BE27-01E58B2F7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1DA5B-5062-4D17-BF56-B67BE55C7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27C6-8960-483D-AB9B-87A4028560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ABBA3-F454-41A9-8D24-DEF83E6A3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1937D7-8325-4AAF-8B61-A1423BEEE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D6AE7-0E27-4D33-94D7-9774C33B1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B88D8-7487-470D-ACD4-B467B664D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33F85-FAB7-44F6-8D67-B150C7DD5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08A28-EF99-441D-9D0B-56989D6E8D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778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8B5EA-028B-406D-A428-BD35141E8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EA729-0BF6-4604-A455-F4882D3DF4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5CFCE6-3C75-4D30-B43D-A0E88D2E5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705264-0DD6-4231-89EB-5BDA2E51B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DE0058-9F95-4446-B698-9D669C42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CC4057-1F5E-4A7E-BE55-2C5019638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9449-7F36-446B-8D9A-C6A799088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68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817DA-4FF5-45D8-9D5F-03CBC50BC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D57C59-42D0-42D0-9C35-6A3C56BF9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5C8F05-FEC2-4545-97C7-8504510F6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168EF4-F0BB-4B3C-8F6D-5BD58C281C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99467B-54AF-423D-9228-359069C6CE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DD7A89-1E6A-4DAA-A3D3-0B320587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272FA9-7AD3-4135-B059-37CD5B744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7EE936-91DA-493E-8BAF-0F64A532F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5BFCE-6C62-422B-AE23-03A2FAD31D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27F63-7063-48A0-BF17-A61924369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78E116-7EF1-46FE-BAE5-8DD08AA8C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374B8B-4CE8-4766-9947-58915F567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8CE606-240C-4BCE-A7CB-825928829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88D3-A289-4F05-94F4-10ED76804C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483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05C7F0-E2E4-4151-84C3-8DDEA0F26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FED66C-BFA8-4460-87FB-DAFFC1567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F11EAB-ED21-45F5-A312-0938581BE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AD6D-4BB6-487D-9608-10F8F5F27F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175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7A5F5-F686-4A10-A76A-E4223C914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C71B7-3232-475B-84A8-F66B5AB5D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A21091-63A1-4B61-A3E7-4552B8F1B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1F82E1-E23E-42E4-A103-17D9DA104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135A32-7D25-4D92-9699-F272FB451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4D99A8-966F-477B-A758-D4CA4A534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2CC04-0124-457D-82D8-4C4A712036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216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8E37A-82E8-4953-A36F-4FA0CB146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E250B7-32A5-41BC-AA97-36FA4D90A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4D13B5-384D-4928-9F3A-482030459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392602-C6BF-46BC-ABA6-DD54DDB56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62B593-65D7-44D6-BE1A-7F6FE3DC8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02CD3-B588-4009-9DF2-691A471F7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86AAD-7F6F-4ED7-A5A2-55CFB15BF8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28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0F5282-CFCF-4D3B-9639-C9CE5A865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E690F-9E7F-42A8-AAAD-2FD30240C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436B1-447E-44F7-B7A3-30F42FAEBA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E911A-4E7E-4DE9-B84F-1F743DE585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A670C-8264-4489-BD39-BEF51A2F37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C65A2-C35C-4852-BF91-061C1FB7A4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01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54" name="Rectangle 79">
            <a:extLst>
              <a:ext uri="{FF2B5EF4-FFF2-40B4-BE49-F238E27FC236}">
                <a16:creationId xmlns:a16="http://schemas.microsoft.com/office/drawing/2014/main" id="{E02239D2-A05D-4A1C-9F06-FBA7FC730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Diagram 29"/>
          <p:cNvGraphicFramePr/>
          <p:nvPr>
            <p:extLst>
              <p:ext uri="{D42A27DB-BD31-4B8C-83A1-F6EECF244321}">
                <p14:modId xmlns:p14="http://schemas.microsoft.com/office/powerpoint/2010/main" val="2644745180"/>
              </p:ext>
            </p:extLst>
          </p:nvPr>
        </p:nvGraphicFramePr>
        <p:xfrm>
          <a:off x="73151" y="620687"/>
          <a:ext cx="8963345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04F11A6AE043418A9E4837F1FC4466" ma:contentTypeVersion="18" ma:contentTypeDescription="Create a new document." ma:contentTypeScope="" ma:versionID="f0f247cf0589b24ae67f1b4eb41ad3c5">
  <xsd:schema xmlns:xsd="http://www.w3.org/2001/XMLSchema" xmlns:xs="http://www.w3.org/2001/XMLSchema" xmlns:p="http://schemas.microsoft.com/office/2006/metadata/properties" xmlns:ns2="f29f0416-17bb-4926-8826-5b7a061b2aef" xmlns:ns3="88f0f060-0b40-4b1b-937b-4b1c1a33a528" targetNamespace="http://schemas.microsoft.com/office/2006/metadata/properties" ma:root="true" ma:fieldsID="a6b5ec3a5a3856c73abd5ae8db2ba827" ns2:_="" ns3:_="">
    <xsd:import namespace="f29f0416-17bb-4926-8826-5b7a061b2aef"/>
    <xsd:import namespace="88f0f060-0b40-4b1b-937b-4b1c1a33a52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9f0416-17bb-4926-8826-5b7a061b2ae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73205259-40ff-4753-bba7-7755dd2d0af1}" ma:internalName="TaxCatchAll" ma:showField="CatchAllData" ma:web="f29f0416-17bb-4926-8826-5b7a061b2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f0f060-0b40-4b1b-937b-4b1c1a33a5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14a2ee8e-f3e8-449d-9be9-73302bc503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f29f0416-17bb-4926-8826-5b7a061b2aef">PEPVU4RK24AC-2056089702-160133</_dlc_DocId>
    <_dlc_DocIdUrl xmlns="f29f0416-17bb-4926-8826-5b7a061b2aef">
      <Url>https://homestartglasgownorth.sharepoint.com/sites/HSGN DOCS/_layouts/15/DocIdRedir.aspx?ID=PEPVU4RK24AC-2056089702-160133</Url>
      <Description>PEPVU4RK24AC-2056089702-160133</Description>
    </_dlc_DocIdUrl>
    <_dlc_DocIdPersistId xmlns="f29f0416-17bb-4926-8826-5b7a061b2aef">false</_dlc_DocIdPersistId>
    <TaxCatchAll xmlns="f29f0416-17bb-4926-8826-5b7a061b2aef" xsi:nil="true"/>
    <lcf76f155ced4ddcb4097134ff3c332f xmlns="88f0f060-0b40-4b1b-937b-4b1c1a33a5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FFFE1B7-DF25-4420-9BCA-61FC7B3D7DB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174F6944-7A45-4294-8E6F-239EBFCEA199}">
  <ds:schemaRefs>
    <ds:schemaRef ds:uri="88f0f060-0b40-4b1b-937b-4b1c1a33a528"/>
    <ds:schemaRef ds:uri="f29f0416-17bb-4926-8826-5b7a061b2ae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21D1706-CC0D-44D2-B882-23E715370D23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C77DDA3-2539-49CE-8409-1DB2BE48032C}">
  <ds:schemaRefs>
    <ds:schemaRef ds:uri="88f0f060-0b40-4b1b-937b-4b1c1a33a528"/>
    <ds:schemaRef ds:uri="f29f0416-17bb-4926-8826-5b7a061b2ae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107</Words>
  <Application>Microsoft Office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[Organizational Chart Title]</dc:title>
  <dc:creator>Donna Forrest</dc:creator>
  <cp:keywords/>
  <cp:lastModifiedBy>Donna Forrest</cp:lastModifiedBy>
  <cp:revision>2</cp:revision>
  <cp:lastPrinted>2024-11-05T10:03:15Z</cp:lastPrinted>
  <dcterms:created xsi:type="dcterms:W3CDTF">2016-04-25T14:29:10Z</dcterms:created>
  <dcterms:modified xsi:type="dcterms:W3CDTF">2024-11-19T12:18:05Z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TC060889761033</vt:lpwstr>
  </property>
  <property fmtid="{D5CDD505-2E9C-101B-9397-08002B2CF9AE}" pid="3" name="ContentTypeId">
    <vt:lpwstr>0x010100FB04F11A6AE043418A9E4837F1FC4466</vt:lpwstr>
  </property>
  <property fmtid="{D5CDD505-2E9C-101B-9397-08002B2CF9AE}" pid="4" name="Order">
    <vt:r8>176700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MediaServiceImageTags">
    <vt:lpwstr/>
  </property>
  <property fmtid="{D5CDD505-2E9C-101B-9397-08002B2CF9AE}" pid="10" name="_dlc_DocIdItemGuid">
    <vt:lpwstr>43d26edf-b535-4f79-a5d9-6363277f8a9e</vt:lpwstr>
  </property>
</Properties>
</file>