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63" r:id="rId8"/>
    <p:sldId id="264" r:id="rId9"/>
    <p:sldId id="268" r:id="rId10"/>
    <p:sldId id="287" r:id="rId11"/>
    <p:sldId id="288" r:id="rId12"/>
    <p:sldId id="289" r:id="rId13"/>
    <p:sldId id="290" r:id="rId14"/>
    <p:sldId id="291" r:id="rId15"/>
    <p:sldId id="292" r:id="rId16"/>
    <p:sldId id="273" r:id="rId17"/>
    <p:sldId id="272" r:id="rId18"/>
    <p:sldId id="281" r:id="rId19"/>
    <p:sldId id="282" r:id="rId20"/>
    <p:sldId id="283" r:id="rId21"/>
    <p:sldId id="284" r:id="rId22"/>
    <p:sldId id="285" r:id="rId23"/>
    <p:sldId id="279" r:id="rId24"/>
    <p:sldId id="280" r:id="rId25"/>
    <p:sldId id="28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9A0D28-91D9-45B9-9F3A-862824DDFD83}" v="6" dt="2021-07-08T23:02:03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Mintert" userId="1615bd2199199d1f" providerId="LiveId" clId="{679A0D28-91D9-45B9-9F3A-862824DDFD83}"/>
    <pc:docChg chg="undo custSel modSld modShowInfo">
      <pc:chgData name="Laura Mintert" userId="1615bd2199199d1f" providerId="LiveId" clId="{679A0D28-91D9-45B9-9F3A-862824DDFD83}" dt="2021-07-08T23:02:14.609" v="11" actId="1076"/>
      <pc:docMkLst>
        <pc:docMk/>
      </pc:docMkLst>
      <pc:sldChg chg="modSp mod">
        <pc:chgData name="Laura Mintert" userId="1615bd2199199d1f" providerId="LiveId" clId="{679A0D28-91D9-45B9-9F3A-862824DDFD83}" dt="2021-07-08T22:57:38.193" v="1" actId="14100"/>
        <pc:sldMkLst>
          <pc:docMk/>
          <pc:sldMk cId="490987710" sldId="256"/>
        </pc:sldMkLst>
        <pc:picChg chg="mod">
          <ac:chgData name="Laura Mintert" userId="1615bd2199199d1f" providerId="LiveId" clId="{679A0D28-91D9-45B9-9F3A-862824DDFD83}" dt="2021-07-08T22:57:38.193" v="1" actId="14100"/>
          <ac:picMkLst>
            <pc:docMk/>
            <pc:sldMk cId="490987710" sldId="256"/>
            <ac:picMk id="5" creationId="{111518EF-50BA-42CD-BB5A-47C33DCDEEEA}"/>
          </ac:picMkLst>
        </pc:picChg>
      </pc:sldChg>
      <pc:sldChg chg="modSp mod">
        <pc:chgData name="Laura Mintert" userId="1615bd2199199d1f" providerId="LiveId" clId="{679A0D28-91D9-45B9-9F3A-862824DDFD83}" dt="2021-07-08T23:02:14.609" v="11" actId="1076"/>
        <pc:sldMkLst>
          <pc:docMk/>
          <pc:sldMk cId="152691891" sldId="285"/>
        </pc:sldMkLst>
        <pc:spChg chg="mod">
          <ac:chgData name="Laura Mintert" userId="1615bd2199199d1f" providerId="LiveId" clId="{679A0D28-91D9-45B9-9F3A-862824DDFD83}" dt="2021-07-08T23:02:14.609" v="11" actId="1076"/>
          <ac:spMkLst>
            <pc:docMk/>
            <pc:sldMk cId="152691891" sldId="285"/>
            <ac:spMk id="10" creationId="{38ECC85F-29A8-46C7-A3F6-30090F15030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1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40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52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6062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6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14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42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94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3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5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2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3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8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53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84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0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A6632-4860-4F0C-BAE6-7418ADE52F8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59AD3-9F9F-4FCD-BD85-A15AD6CE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78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D8362-FD22-4E19-B3EF-31153E712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358" y="257175"/>
            <a:ext cx="7568708" cy="4853986"/>
          </a:xfrm>
        </p:spPr>
        <p:txBody>
          <a:bodyPr>
            <a:normAutofit/>
          </a:bodyPr>
          <a:lstStyle/>
          <a:p>
            <a:r>
              <a:rPr lang="en-US" dirty="0"/>
              <a:t>How to Create 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Recurring Events </a:t>
            </a:r>
            <a:r>
              <a:rPr lang="en-US" dirty="0"/>
              <a:t>on Google Calendar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D2729-9EA3-4D4A-8789-D18236656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1358" y="5111161"/>
            <a:ext cx="2267932" cy="342900"/>
          </a:xfrm>
        </p:spPr>
        <p:txBody>
          <a:bodyPr>
            <a:normAutofit/>
          </a:bodyPr>
          <a:lstStyle/>
          <a:p>
            <a:r>
              <a:rPr lang="en-US" sz="1200" dirty="0"/>
              <a:t>Designed by Laura Mintert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11518EF-50BA-42CD-BB5A-47C33DCDE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12" name="Graphic 11" descr="Daily calendar">
            <a:extLst>
              <a:ext uri="{FF2B5EF4-FFF2-40B4-BE49-F238E27FC236}">
                <a16:creationId xmlns:a16="http://schemas.microsoft.com/office/drawing/2014/main" id="{56B1A5C9-1A15-431B-A806-15796F5EB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175" y="1326708"/>
            <a:ext cx="3624198" cy="3624198"/>
          </a:xfrm>
          <a:prstGeom prst="rect">
            <a:avLst/>
          </a:prstGeom>
        </p:spPr>
      </p:pic>
      <p:pic>
        <p:nvPicPr>
          <p:cNvPr id="10" name="Graphic 9" descr="Line arrow Rotate right">
            <a:extLst>
              <a:ext uri="{FF2B5EF4-FFF2-40B4-BE49-F238E27FC236}">
                <a16:creationId xmlns:a16="http://schemas.microsoft.com/office/drawing/2014/main" id="{171892DB-5935-4276-9F7F-4C81E2B90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093" y="3611980"/>
            <a:ext cx="1499181" cy="14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3">
        <p:fade/>
      </p:transition>
    </mc:Choice>
    <mc:Fallback xmlns="">
      <p:transition spd="med" advTm="91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DA56113-A5C6-4784-AFC8-404B5D27B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0CE1EF-96A9-4E1D-A96F-1F4EA00A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39" y="267720"/>
            <a:ext cx="6698818" cy="6217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880918-C831-4E04-8448-3DBB2CF89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81" t="31889" r="19536" b="57265"/>
          <a:stretch/>
        </p:blipFill>
        <p:spPr>
          <a:xfrm>
            <a:off x="2572918" y="2142270"/>
            <a:ext cx="4389828" cy="11052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A5E01DEC-27F2-4096-A106-DEE2649D8ABE}"/>
              </a:ext>
            </a:extLst>
          </p:cNvPr>
          <p:cNvCxnSpPr>
            <a:cxnSpLocks/>
          </p:cNvCxnSpPr>
          <p:nvPr/>
        </p:nvCxnSpPr>
        <p:spPr>
          <a:xfrm>
            <a:off x="7027471" y="2694901"/>
            <a:ext cx="1543399" cy="26214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16DDCCE-6FA5-49E5-9552-E5802C50497A}"/>
              </a:ext>
            </a:extLst>
          </p:cNvPr>
          <p:cNvSpPr txBox="1"/>
          <p:nvPr/>
        </p:nvSpPr>
        <p:spPr>
          <a:xfrm>
            <a:off x="8635595" y="2694901"/>
            <a:ext cx="289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Choose the days your event repeats on</a:t>
            </a:r>
          </a:p>
        </p:txBody>
      </p:sp>
    </p:spTree>
    <p:extLst>
      <p:ext uri="{BB962C8B-B14F-4D97-AF65-F5344CB8AC3E}">
        <p14:creationId xmlns:p14="http://schemas.microsoft.com/office/powerpoint/2010/main" val="3373536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904">
        <p159:morph option="byObject"/>
      </p:transition>
    </mc:Choice>
    <mc:Fallback xmlns="">
      <p:transition spd="slow" advTm="1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DA56113-A5C6-4784-AFC8-404B5D27B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0CE1EF-96A9-4E1D-A96F-1F4EA00A8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39" y="267720"/>
            <a:ext cx="6698818" cy="6217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880918-C831-4E04-8448-3DBB2CF89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42" t="43291" r="8582" b="25687"/>
          <a:stretch/>
        </p:blipFill>
        <p:spPr>
          <a:xfrm>
            <a:off x="1635658" y="2957041"/>
            <a:ext cx="5530952" cy="3161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B78941-9883-43E2-9009-A7B26242FD21}"/>
              </a:ext>
            </a:extLst>
          </p:cNvPr>
          <p:cNvSpPr txBox="1"/>
          <p:nvPr/>
        </p:nvSpPr>
        <p:spPr>
          <a:xfrm>
            <a:off x="8425816" y="4732020"/>
            <a:ext cx="3211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Select when your event will end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BEF85E71-97AA-45BD-91F0-94FABDBDA605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>
            <a:off x="7166610" y="4537666"/>
            <a:ext cx="1259206" cy="609853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88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653">
        <p159:morph option="byObject"/>
      </p:transition>
    </mc:Choice>
    <mc:Fallback xmlns="">
      <p:transition spd="slow" advTm="2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DA56113-A5C6-4784-AFC8-404B5D27B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0CE1EF-96A9-4E1D-A96F-1F4EA00A8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39" y="267720"/>
            <a:ext cx="6698818" cy="6217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880918-C831-4E04-8448-3DBB2CF89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43" t="49493" r="38979" b="42095"/>
          <a:stretch/>
        </p:blipFill>
        <p:spPr>
          <a:xfrm>
            <a:off x="2904388" y="3188970"/>
            <a:ext cx="2193392" cy="857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9CCA1F-4EF4-4590-A1E4-BFB046CF55D6}"/>
              </a:ext>
            </a:extLst>
          </p:cNvPr>
          <p:cNvSpPr txBox="1"/>
          <p:nvPr/>
        </p:nvSpPr>
        <p:spPr>
          <a:xfrm>
            <a:off x="8425816" y="4732020"/>
            <a:ext cx="3211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Your event will repeat with no ending date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36CA193-6530-4672-AFA9-7CBB6DA3A676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097780" y="3920490"/>
            <a:ext cx="3328036" cy="1411695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4983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93">
        <p159:morph option="byObject"/>
      </p:transition>
    </mc:Choice>
    <mc:Fallback xmlns="">
      <p:transition spd="slow" advTm="3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DA56113-A5C6-4784-AFC8-404B5D27B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0CE1EF-96A9-4E1D-A96F-1F4EA00A8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39" y="267720"/>
            <a:ext cx="6698818" cy="6217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880918-C831-4E04-8448-3DBB2CF89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09" t="56671" r="19511" b="34693"/>
          <a:stretch/>
        </p:blipFill>
        <p:spPr>
          <a:xfrm>
            <a:off x="2174136" y="3920490"/>
            <a:ext cx="4455264" cy="8801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3D1D71-BDA5-476F-B179-733DE2D18875}"/>
              </a:ext>
            </a:extLst>
          </p:cNvPr>
          <p:cNvSpPr txBox="1"/>
          <p:nvPr/>
        </p:nvSpPr>
        <p:spPr>
          <a:xfrm>
            <a:off x="8425816" y="4732020"/>
            <a:ext cx="3211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Your event will end on a selected date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1A0ADE98-0CFD-44B3-9B13-AC18B90C2262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>
            <a:off x="6629400" y="4360545"/>
            <a:ext cx="1796416" cy="78697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81887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243">
        <p159:morph option="byObject"/>
      </p:transition>
    </mc:Choice>
    <mc:Fallback xmlns="">
      <p:transition spd="slow" advTm="3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DA56113-A5C6-4784-AFC8-404B5D27B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0CE1EF-96A9-4E1D-A96F-1F4EA00A8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39" y="267720"/>
            <a:ext cx="6698818" cy="6217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880918-C831-4E04-8448-3DBB2CF89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31" t="64410" r="10038" b="26954"/>
          <a:stretch/>
        </p:blipFill>
        <p:spPr>
          <a:xfrm>
            <a:off x="2174136" y="3920490"/>
            <a:ext cx="5438046" cy="8801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5F3783-04C2-424D-9BDE-2D2EA05D6B7F}"/>
              </a:ext>
            </a:extLst>
          </p:cNvPr>
          <p:cNvSpPr txBox="1"/>
          <p:nvPr/>
        </p:nvSpPr>
        <p:spPr>
          <a:xfrm>
            <a:off x="8425816" y="4732020"/>
            <a:ext cx="3211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Your event will end after a custom number of occurrences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7D8646CF-C1B7-4869-BB6E-41705255CEE2}"/>
              </a:ext>
            </a:extLst>
          </p:cNvPr>
          <p:cNvCxnSpPr>
            <a:cxnSpLocks/>
            <a:stCxn id="17" idx="3"/>
            <a:endCxn id="9" idx="1"/>
          </p:cNvCxnSpPr>
          <p:nvPr/>
        </p:nvCxnSpPr>
        <p:spPr>
          <a:xfrm>
            <a:off x="7612182" y="4360545"/>
            <a:ext cx="813634" cy="1156305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10912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200">
        <p159:morph option="byObject"/>
      </p:transition>
    </mc:Choice>
    <mc:Fallback xmlns="">
      <p:transition spd="slow" advTm="2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DA56113-A5C6-4784-AFC8-404B5D27B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0CE1EF-96A9-4E1D-A96F-1F4EA00A8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39" y="267720"/>
            <a:ext cx="6698818" cy="6217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880918-C831-4E04-8448-3DBB2CF89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443" t="75670" r="1083" b="19395"/>
          <a:stretch/>
        </p:blipFill>
        <p:spPr>
          <a:xfrm>
            <a:off x="6297930" y="4732020"/>
            <a:ext cx="1512916" cy="73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F76696F3-967F-4D3C-8747-8BF41CDF928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810846" y="5097780"/>
            <a:ext cx="1334962" cy="75438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1CC4CCC-8F31-4044-BE57-CABC0643054C}"/>
              </a:ext>
            </a:extLst>
          </p:cNvPr>
          <p:cNvSpPr txBox="1"/>
          <p:nvPr/>
        </p:nvSpPr>
        <p:spPr>
          <a:xfrm>
            <a:off x="9243060" y="5465116"/>
            <a:ext cx="2179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Click “Done” to save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094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40">
        <p159:morph option="byObject"/>
      </p:transition>
    </mc:Choice>
    <mc:Fallback xmlns="">
      <p:transition spd="slow" advTm="1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95BAF3-EBE5-439E-B8B0-1A0AA9A83A61}"/>
              </a:ext>
            </a:extLst>
          </p:cNvPr>
          <p:cNvSpPr txBox="1"/>
          <p:nvPr/>
        </p:nvSpPr>
        <p:spPr>
          <a:xfrm>
            <a:off x="7471410" y="3926324"/>
            <a:ext cx="2621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Finish editing your event</a:t>
            </a: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C730F637-DD79-4074-B346-D9AEABF60CFE}"/>
              </a:ext>
            </a:extLst>
          </p:cNvPr>
          <p:cNvCxnSpPr>
            <a:cxnSpLocks/>
          </p:cNvCxnSpPr>
          <p:nvPr/>
        </p:nvCxnSpPr>
        <p:spPr>
          <a:xfrm>
            <a:off x="6229351" y="3567735"/>
            <a:ext cx="1057178" cy="774088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A783DDF-1E39-4F4F-8961-F5000099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0D1701-7353-4F8F-A6DF-E4C06EC04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23" y="130557"/>
            <a:ext cx="5061828" cy="6640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8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71">
        <p:fade/>
      </p:transition>
    </mc:Choice>
    <mc:Fallback xmlns="">
      <p:transition spd="med" advTm="2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D3B7453-F63C-4D0E-A60D-6390902E5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793" y="80909"/>
            <a:ext cx="5061828" cy="6640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ECE92-AEAD-43BE-BDE7-EF48A5B29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99" r="57310" b="42633"/>
          <a:stretch/>
        </p:blipFill>
        <p:spPr>
          <a:xfrm>
            <a:off x="4923801" y="3021406"/>
            <a:ext cx="3614409" cy="815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CC85F-29A8-46C7-A3F6-30090F150304}"/>
              </a:ext>
            </a:extLst>
          </p:cNvPr>
          <p:cNvSpPr txBox="1"/>
          <p:nvPr/>
        </p:nvSpPr>
        <p:spPr>
          <a:xfrm>
            <a:off x="1516379" y="3893610"/>
            <a:ext cx="2621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Add meeting attendees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C934F98-E3D3-4612-8E6E-36F1D09E8D19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63339" y="3401324"/>
            <a:ext cx="1060462" cy="907785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AE12AB5-7AE2-4B73-A34D-5B8BBE735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747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74">
        <p159:morph option="byObject"/>
      </p:transition>
    </mc:Choice>
    <mc:Fallback xmlns="">
      <p:transition spd="slow" advTm="31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748FC5-8B13-41B2-9489-40D0CDE81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793" y="80909"/>
            <a:ext cx="5061828" cy="6640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ECE92-AEAD-43BE-BDE7-EF48A5B29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9" t="57883" r="17891" b="33712"/>
          <a:stretch/>
        </p:blipFill>
        <p:spPr>
          <a:xfrm>
            <a:off x="5177790" y="3893610"/>
            <a:ext cx="6697980" cy="929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CC85F-29A8-46C7-A3F6-30090F150304}"/>
              </a:ext>
            </a:extLst>
          </p:cNvPr>
          <p:cNvSpPr txBox="1"/>
          <p:nvPr/>
        </p:nvSpPr>
        <p:spPr>
          <a:xfrm>
            <a:off x="1237626" y="4613700"/>
            <a:ext cx="2827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If virtual, add a Google Meet link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C934F98-E3D3-4612-8E6E-36F1D09E8D1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91941" y="4309108"/>
            <a:ext cx="1060462" cy="907785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7DDA60-B46E-4ACA-8413-7CD64763A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760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427">
        <p159:morph option="byObject"/>
      </p:transition>
    </mc:Choice>
    <mc:Fallback xmlns="">
      <p:transition spd="slow" advTm="24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ECE3F-5483-432C-A7DD-CE21F247C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793" y="80909"/>
            <a:ext cx="5061828" cy="6640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ECE92-AEAD-43BE-BDE7-EF48A5B29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9" t="66288" r="60281" b="28096"/>
          <a:stretch/>
        </p:blipFill>
        <p:spPr>
          <a:xfrm>
            <a:off x="5337187" y="4389119"/>
            <a:ext cx="3108960" cy="6212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CC85F-29A8-46C7-A3F6-30090F150304}"/>
              </a:ext>
            </a:extLst>
          </p:cNvPr>
          <p:cNvSpPr txBox="1"/>
          <p:nvPr/>
        </p:nvSpPr>
        <p:spPr>
          <a:xfrm>
            <a:off x="1343664" y="3690678"/>
            <a:ext cx="2827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Tell attendees where the event takes place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C934F98-E3D3-4612-8E6E-36F1D09E8D19}"/>
              </a:ext>
            </a:extLst>
          </p:cNvPr>
          <p:cNvCxnSpPr>
            <a:cxnSpLocks/>
          </p:cNvCxnSpPr>
          <p:nvPr/>
        </p:nvCxnSpPr>
        <p:spPr>
          <a:xfrm rot="10800000">
            <a:off x="4170686" y="4106177"/>
            <a:ext cx="1166501" cy="59356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40E416-D10D-4482-B5BA-960E1743E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939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90">
        <p159:morph option="byObject"/>
      </p:transition>
    </mc:Choice>
    <mc:Fallback xmlns="">
      <p:transition spd="slow" advTm="1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08BED2-F986-48E5-87C9-0B4901B99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57" y="562582"/>
            <a:ext cx="11848287" cy="5732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8347F-99F4-49A5-A224-D51F090A2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57" y="562582"/>
            <a:ext cx="11848287" cy="5732836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1089480-72A2-4B7D-936A-BFBF3FE807A5}"/>
              </a:ext>
            </a:extLst>
          </p:cNvPr>
          <p:cNvSpPr/>
          <p:nvPr/>
        </p:nvSpPr>
        <p:spPr>
          <a:xfrm>
            <a:off x="171857" y="562582"/>
            <a:ext cx="11848286" cy="5732836"/>
          </a:xfrm>
          <a:custGeom>
            <a:avLst/>
            <a:gdLst>
              <a:gd name="connsiteX0" fmla="*/ 846889 w 11848286"/>
              <a:gd name="connsiteY0" fmla="*/ 620921 h 5732836"/>
              <a:gd name="connsiteX1" fmla="*/ 193354 w 11848286"/>
              <a:gd name="connsiteY1" fmla="*/ 623667 h 5732836"/>
              <a:gd name="connsiteX2" fmla="*/ 108229 w 11848286"/>
              <a:gd name="connsiteY2" fmla="*/ 673094 h 5732836"/>
              <a:gd name="connsiteX3" fmla="*/ 61548 w 11848286"/>
              <a:gd name="connsiteY3" fmla="*/ 749980 h 5732836"/>
              <a:gd name="connsiteX4" fmla="*/ 58802 w 11848286"/>
              <a:gd name="connsiteY4" fmla="*/ 843342 h 5732836"/>
              <a:gd name="connsiteX5" fmla="*/ 105484 w 11848286"/>
              <a:gd name="connsiteY5" fmla="*/ 944942 h 5732836"/>
              <a:gd name="connsiteX6" fmla="*/ 196100 w 11848286"/>
              <a:gd name="connsiteY6" fmla="*/ 1008099 h 5732836"/>
              <a:gd name="connsiteX7" fmla="*/ 407538 w 11848286"/>
              <a:gd name="connsiteY7" fmla="*/ 1010845 h 5732836"/>
              <a:gd name="connsiteX8" fmla="*/ 720575 w 11848286"/>
              <a:gd name="connsiteY8" fmla="*/ 1013591 h 5732836"/>
              <a:gd name="connsiteX9" fmla="*/ 899062 w 11848286"/>
              <a:gd name="connsiteY9" fmla="*/ 1010845 h 5732836"/>
              <a:gd name="connsiteX10" fmla="*/ 981440 w 11848286"/>
              <a:gd name="connsiteY10" fmla="*/ 988877 h 5732836"/>
              <a:gd name="connsiteX11" fmla="*/ 1063819 w 11848286"/>
              <a:gd name="connsiteY11" fmla="*/ 890023 h 5732836"/>
              <a:gd name="connsiteX12" fmla="*/ 1077548 w 11848286"/>
              <a:gd name="connsiteY12" fmla="*/ 796661 h 5732836"/>
              <a:gd name="connsiteX13" fmla="*/ 1047343 w 11848286"/>
              <a:gd name="connsiteY13" fmla="*/ 703299 h 5732836"/>
              <a:gd name="connsiteX14" fmla="*/ 967711 w 11848286"/>
              <a:gd name="connsiteY14" fmla="*/ 640142 h 5732836"/>
              <a:gd name="connsiteX15" fmla="*/ 0 w 11848286"/>
              <a:gd name="connsiteY15" fmla="*/ 0 h 5732836"/>
              <a:gd name="connsiteX16" fmla="*/ 11848286 w 11848286"/>
              <a:gd name="connsiteY16" fmla="*/ 0 h 5732836"/>
              <a:gd name="connsiteX17" fmla="*/ 11848286 w 11848286"/>
              <a:gd name="connsiteY17" fmla="*/ 5732836 h 5732836"/>
              <a:gd name="connsiteX18" fmla="*/ 0 w 11848286"/>
              <a:gd name="connsiteY18" fmla="*/ 5732836 h 573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848286" h="5732836">
                <a:moveTo>
                  <a:pt x="846889" y="620921"/>
                </a:moveTo>
                <a:lnTo>
                  <a:pt x="193354" y="623667"/>
                </a:lnTo>
                <a:lnTo>
                  <a:pt x="108229" y="673094"/>
                </a:lnTo>
                <a:lnTo>
                  <a:pt x="61548" y="749980"/>
                </a:lnTo>
                <a:cubicBezTo>
                  <a:pt x="60633" y="781101"/>
                  <a:pt x="59717" y="812221"/>
                  <a:pt x="58802" y="843342"/>
                </a:cubicBezTo>
                <a:lnTo>
                  <a:pt x="105484" y="944942"/>
                </a:lnTo>
                <a:lnTo>
                  <a:pt x="196100" y="1008099"/>
                </a:lnTo>
                <a:lnTo>
                  <a:pt x="407538" y="1010845"/>
                </a:lnTo>
                <a:lnTo>
                  <a:pt x="720575" y="1013591"/>
                </a:lnTo>
                <a:lnTo>
                  <a:pt x="899062" y="1010845"/>
                </a:lnTo>
                <a:lnTo>
                  <a:pt x="981440" y="988877"/>
                </a:lnTo>
                <a:lnTo>
                  <a:pt x="1063819" y="890023"/>
                </a:lnTo>
                <a:lnTo>
                  <a:pt x="1077548" y="796661"/>
                </a:lnTo>
                <a:lnTo>
                  <a:pt x="1047343" y="703299"/>
                </a:lnTo>
                <a:lnTo>
                  <a:pt x="967711" y="640142"/>
                </a:lnTo>
                <a:close/>
                <a:moveTo>
                  <a:pt x="0" y="0"/>
                </a:moveTo>
                <a:lnTo>
                  <a:pt x="11848286" y="0"/>
                </a:lnTo>
                <a:lnTo>
                  <a:pt x="11848286" y="5732836"/>
                </a:lnTo>
                <a:lnTo>
                  <a:pt x="0" y="5732836"/>
                </a:lnTo>
                <a:close/>
              </a:path>
            </a:pathLst>
          </a:custGeom>
          <a:solidFill>
            <a:schemeClr val="dk1">
              <a:alpha val="7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9E4CF1EB-7407-419C-B939-6A60849CC180}"/>
              </a:ext>
            </a:extLst>
          </p:cNvPr>
          <p:cNvCxnSpPr>
            <a:stCxn id="8" idx="0"/>
          </p:cNvCxnSpPr>
          <p:nvPr/>
        </p:nvCxnSpPr>
        <p:spPr>
          <a:xfrm>
            <a:off x="982980" y="1143000"/>
            <a:ext cx="914400" cy="91440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5640B5-0DD8-4A47-A2DB-63D9A0FF7F09}"/>
              </a:ext>
            </a:extLst>
          </p:cNvPr>
          <p:cNvSpPr txBox="1"/>
          <p:nvPr/>
        </p:nvSpPr>
        <p:spPr>
          <a:xfrm>
            <a:off x="2000250" y="1954530"/>
            <a:ext cx="430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Click to create your event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EC646AB-4789-4373-96E1-EDF784A6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8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6"/>
    </mc:Choice>
    <mc:Fallback xmlns="">
      <p:transition spd="slow" advTm="5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19BBEF-7D6D-46C6-9785-CF575073A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793" y="80909"/>
            <a:ext cx="5061828" cy="6640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ECE92-AEAD-43BE-BDE7-EF48A5B29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0" t="72406" r="31788" b="21313"/>
          <a:stretch/>
        </p:blipFill>
        <p:spPr>
          <a:xfrm>
            <a:off x="5474348" y="4649105"/>
            <a:ext cx="5373988" cy="694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CC85F-29A8-46C7-A3F6-30090F150304}"/>
              </a:ext>
            </a:extLst>
          </p:cNvPr>
          <p:cNvSpPr txBox="1"/>
          <p:nvPr/>
        </p:nvSpPr>
        <p:spPr>
          <a:xfrm>
            <a:off x="765810" y="3690678"/>
            <a:ext cx="340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Insert attachments for the event, or any other important info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C934F98-E3D3-4612-8E6E-36F1D09E8D19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>
            <a:off x="4170690" y="4106177"/>
            <a:ext cx="1303659" cy="89034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7D4B222-D713-40F8-92E5-6A71418D2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308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473">
        <p159:morph option="byObject"/>
      </p:transition>
    </mc:Choice>
    <mc:Fallback xmlns="">
      <p:transition spd="slow" advTm="2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A19263-6301-4714-90C9-56A85CDE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793" y="80909"/>
            <a:ext cx="5061828" cy="6640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ECE92-AEAD-43BE-BDE7-EF48A5B29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5" t="79128" r="33153" b="13019"/>
          <a:stretch/>
        </p:blipFill>
        <p:spPr>
          <a:xfrm>
            <a:off x="5363530" y="5120641"/>
            <a:ext cx="5315573" cy="868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CC85F-29A8-46C7-A3F6-30090F150304}"/>
              </a:ext>
            </a:extLst>
          </p:cNvPr>
          <p:cNvSpPr txBox="1"/>
          <p:nvPr/>
        </p:nvSpPr>
        <p:spPr>
          <a:xfrm>
            <a:off x="380682" y="3985321"/>
            <a:ext cx="3679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Choose which calendar your event belongs to and change notification settings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C934F98-E3D3-4612-8E6E-36F1D09E8D19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>
            <a:off x="4059878" y="4926331"/>
            <a:ext cx="1303653" cy="62865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A857F64-30C4-43E9-84DC-34EB00D2B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551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252">
        <p159:morph option="byObject"/>
      </p:transition>
    </mc:Choice>
    <mc:Fallback xmlns="">
      <p:transition spd="slow" advTm="4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99AE36-FC6D-4B72-9A10-A75739CB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793" y="80909"/>
            <a:ext cx="5061828" cy="6640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ECE92-AEAD-43BE-BDE7-EF48A5B29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35" t="90701" r="1101" b="929"/>
          <a:stretch/>
        </p:blipFill>
        <p:spPr>
          <a:xfrm>
            <a:off x="8732519" y="5543801"/>
            <a:ext cx="2475372" cy="11201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CC85F-29A8-46C7-A3F6-30090F150304}"/>
              </a:ext>
            </a:extLst>
          </p:cNvPr>
          <p:cNvSpPr txBox="1"/>
          <p:nvPr/>
        </p:nvSpPr>
        <p:spPr>
          <a:xfrm>
            <a:off x="1967779" y="4899393"/>
            <a:ext cx="2592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Once satisfied, click “Save”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C934F98-E3D3-4612-8E6E-36F1D09E8D19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>
            <a:off x="4560571" y="5189220"/>
            <a:ext cx="4171949" cy="91465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E1BB276-5E32-4739-9172-04B327606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91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938">
        <p159:morph option="byObject"/>
      </p:transition>
    </mc:Choice>
    <mc:Fallback xmlns="">
      <p:transition spd="slow" advTm="1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CA9A32-39CF-44A2-A27D-21A06F94F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587265"/>
            <a:ext cx="11772900" cy="5683469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E69123-C190-4C9C-A630-623EB46E9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8">
        <p:fade/>
      </p:transition>
    </mc:Choice>
    <mc:Fallback xmlns="">
      <p:transition spd="med" advTm="2018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CA9A32-39CF-44A2-A27D-21A06F94F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587265"/>
            <a:ext cx="11772900" cy="568346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9819169-84F1-434D-AF99-EA76FCC4A098}"/>
              </a:ext>
            </a:extLst>
          </p:cNvPr>
          <p:cNvSpPr/>
          <p:nvPr/>
        </p:nvSpPr>
        <p:spPr>
          <a:xfrm>
            <a:off x="209550" y="587264"/>
            <a:ext cx="11772899" cy="5683469"/>
          </a:xfrm>
          <a:custGeom>
            <a:avLst/>
            <a:gdLst>
              <a:gd name="connsiteX0" fmla="*/ 6236969 w 11772899"/>
              <a:gd name="connsiteY0" fmla="*/ 4884945 h 5683469"/>
              <a:gd name="connsiteX1" fmla="*/ 6236969 w 11772899"/>
              <a:gd name="connsiteY1" fmla="*/ 5193555 h 5683469"/>
              <a:gd name="connsiteX2" fmla="*/ 7368539 w 11772899"/>
              <a:gd name="connsiteY2" fmla="*/ 5193555 h 5683469"/>
              <a:gd name="connsiteX3" fmla="*/ 7368539 w 11772899"/>
              <a:gd name="connsiteY3" fmla="*/ 4884945 h 5683469"/>
              <a:gd name="connsiteX4" fmla="*/ 6236969 w 11772899"/>
              <a:gd name="connsiteY4" fmla="*/ 3905775 h 5683469"/>
              <a:gd name="connsiteX5" fmla="*/ 6236969 w 11772899"/>
              <a:gd name="connsiteY5" fmla="*/ 4214385 h 5683469"/>
              <a:gd name="connsiteX6" fmla="*/ 7368539 w 11772899"/>
              <a:gd name="connsiteY6" fmla="*/ 4214385 h 5683469"/>
              <a:gd name="connsiteX7" fmla="*/ 7368539 w 11772899"/>
              <a:gd name="connsiteY7" fmla="*/ 3905775 h 5683469"/>
              <a:gd name="connsiteX8" fmla="*/ 6236969 w 11772899"/>
              <a:gd name="connsiteY8" fmla="*/ 3051285 h 5683469"/>
              <a:gd name="connsiteX9" fmla="*/ 6236969 w 11772899"/>
              <a:gd name="connsiteY9" fmla="*/ 3359895 h 5683469"/>
              <a:gd name="connsiteX10" fmla="*/ 7368539 w 11772899"/>
              <a:gd name="connsiteY10" fmla="*/ 3359895 h 5683469"/>
              <a:gd name="connsiteX11" fmla="*/ 7368539 w 11772899"/>
              <a:gd name="connsiteY11" fmla="*/ 3051285 h 5683469"/>
              <a:gd name="connsiteX12" fmla="*/ 6236969 w 11772899"/>
              <a:gd name="connsiteY12" fmla="*/ 1834515 h 5683469"/>
              <a:gd name="connsiteX13" fmla="*/ 6236969 w 11772899"/>
              <a:gd name="connsiteY13" fmla="*/ 2143125 h 5683469"/>
              <a:gd name="connsiteX14" fmla="*/ 7368539 w 11772899"/>
              <a:gd name="connsiteY14" fmla="*/ 2143125 h 5683469"/>
              <a:gd name="connsiteX15" fmla="*/ 7368539 w 11772899"/>
              <a:gd name="connsiteY15" fmla="*/ 1834515 h 5683469"/>
              <a:gd name="connsiteX16" fmla="*/ 6236969 w 11772899"/>
              <a:gd name="connsiteY16" fmla="*/ 830055 h 5683469"/>
              <a:gd name="connsiteX17" fmla="*/ 6236969 w 11772899"/>
              <a:gd name="connsiteY17" fmla="*/ 1138665 h 5683469"/>
              <a:gd name="connsiteX18" fmla="*/ 7368539 w 11772899"/>
              <a:gd name="connsiteY18" fmla="*/ 1138665 h 5683469"/>
              <a:gd name="connsiteX19" fmla="*/ 7368539 w 11772899"/>
              <a:gd name="connsiteY19" fmla="*/ 830055 h 5683469"/>
              <a:gd name="connsiteX20" fmla="*/ 0 w 11772899"/>
              <a:gd name="connsiteY20" fmla="*/ 0 h 5683469"/>
              <a:gd name="connsiteX21" fmla="*/ 11772899 w 11772899"/>
              <a:gd name="connsiteY21" fmla="*/ 0 h 5683469"/>
              <a:gd name="connsiteX22" fmla="*/ 11772899 w 11772899"/>
              <a:gd name="connsiteY22" fmla="*/ 5683469 h 5683469"/>
              <a:gd name="connsiteX23" fmla="*/ 0 w 11772899"/>
              <a:gd name="connsiteY23" fmla="*/ 5683469 h 568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72899" h="5683469">
                <a:moveTo>
                  <a:pt x="6236969" y="4884945"/>
                </a:moveTo>
                <a:lnTo>
                  <a:pt x="6236969" y="5193555"/>
                </a:lnTo>
                <a:lnTo>
                  <a:pt x="7368539" y="5193555"/>
                </a:lnTo>
                <a:lnTo>
                  <a:pt x="7368539" y="4884945"/>
                </a:lnTo>
                <a:close/>
                <a:moveTo>
                  <a:pt x="6236969" y="3905775"/>
                </a:moveTo>
                <a:lnTo>
                  <a:pt x="6236969" y="4214385"/>
                </a:lnTo>
                <a:lnTo>
                  <a:pt x="7368539" y="4214385"/>
                </a:lnTo>
                <a:lnTo>
                  <a:pt x="7368539" y="3905775"/>
                </a:lnTo>
                <a:close/>
                <a:moveTo>
                  <a:pt x="6236969" y="3051285"/>
                </a:moveTo>
                <a:lnTo>
                  <a:pt x="6236969" y="3359895"/>
                </a:lnTo>
                <a:lnTo>
                  <a:pt x="7368539" y="3359895"/>
                </a:lnTo>
                <a:lnTo>
                  <a:pt x="7368539" y="3051285"/>
                </a:lnTo>
                <a:close/>
                <a:moveTo>
                  <a:pt x="6236969" y="1834515"/>
                </a:moveTo>
                <a:lnTo>
                  <a:pt x="6236969" y="2143125"/>
                </a:lnTo>
                <a:lnTo>
                  <a:pt x="7368539" y="2143125"/>
                </a:lnTo>
                <a:lnTo>
                  <a:pt x="7368539" y="1834515"/>
                </a:lnTo>
                <a:close/>
                <a:moveTo>
                  <a:pt x="6236969" y="830055"/>
                </a:moveTo>
                <a:lnTo>
                  <a:pt x="6236969" y="1138665"/>
                </a:lnTo>
                <a:lnTo>
                  <a:pt x="7368539" y="1138665"/>
                </a:lnTo>
                <a:lnTo>
                  <a:pt x="7368539" y="830055"/>
                </a:lnTo>
                <a:close/>
                <a:moveTo>
                  <a:pt x="0" y="0"/>
                </a:moveTo>
                <a:lnTo>
                  <a:pt x="11772899" y="0"/>
                </a:lnTo>
                <a:lnTo>
                  <a:pt x="11772899" y="5683469"/>
                </a:lnTo>
                <a:lnTo>
                  <a:pt x="0" y="5683469"/>
                </a:lnTo>
                <a:close/>
              </a:path>
            </a:pathLst>
          </a:cu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F231363-8350-4682-9525-DB197AF3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30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00"/>
    </mc:Choice>
    <mc:Fallback xmlns="">
      <p:transition advTm="3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F82C427A-140C-4C6A-ABF7-29843215C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1371600"/>
            <a:ext cx="8782050" cy="4114800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86F4EDBA-8056-4552-81F5-A723758455CB}"/>
              </a:ext>
            </a:extLst>
          </p:cNvPr>
          <p:cNvSpPr txBox="1">
            <a:spLocks/>
          </p:cNvSpPr>
          <p:nvPr/>
        </p:nvSpPr>
        <p:spPr>
          <a:xfrm>
            <a:off x="2895600" y="78572"/>
            <a:ext cx="7591425" cy="1293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5723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7"/>
    </mc:Choice>
    <mc:Fallback xmlns="">
      <p:transition spd="slow" advTm="3961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FB4E0E6-4F2F-4CE9-865B-DA194A930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F92E3A-DB6F-4119-B33D-FBB4452AF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5" y="536125"/>
            <a:ext cx="11898630" cy="578574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7A7B288-C6E9-4060-BB2B-687D9E14C9C2}"/>
              </a:ext>
            </a:extLst>
          </p:cNvPr>
          <p:cNvSpPr/>
          <p:nvPr/>
        </p:nvSpPr>
        <p:spPr>
          <a:xfrm>
            <a:off x="146685" y="536124"/>
            <a:ext cx="11898630" cy="5785749"/>
          </a:xfrm>
          <a:custGeom>
            <a:avLst/>
            <a:gdLst>
              <a:gd name="connsiteX0" fmla="*/ 2607945 w 11898630"/>
              <a:gd name="connsiteY0" fmla="*/ 744035 h 5785749"/>
              <a:gd name="connsiteX1" fmla="*/ 2607945 w 11898630"/>
              <a:gd name="connsiteY1" fmla="*/ 5018855 h 5785749"/>
              <a:gd name="connsiteX2" fmla="*/ 6208395 w 11898630"/>
              <a:gd name="connsiteY2" fmla="*/ 5018855 h 5785749"/>
              <a:gd name="connsiteX3" fmla="*/ 6208395 w 11898630"/>
              <a:gd name="connsiteY3" fmla="*/ 744035 h 5785749"/>
              <a:gd name="connsiteX4" fmla="*/ 0 w 11898630"/>
              <a:gd name="connsiteY4" fmla="*/ 0 h 5785749"/>
              <a:gd name="connsiteX5" fmla="*/ 11898630 w 11898630"/>
              <a:gd name="connsiteY5" fmla="*/ 0 h 5785749"/>
              <a:gd name="connsiteX6" fmla="*/ 11898630 w 11898630"/>
              <a:gd name="connsiteY6" fmla="*/ 5785749 h 5785749"/>
              <a:gd name="connsiteX7" fmla="*/ 0 w 11898630"/>
              <a:gd name="connsiteY7" fmla="*/ 5785749 h 578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98630" h="5785749">
                <a:moveTo>
                  <a:pt x="2607945" y="744035"/>
                </a:moveTo>
                <a:lnTo>
                  <a:pt x="2607945" y="5018855"/>
                </a:lnTo>
                <a:lnTo>
                  <a:pt x="6208395" y="5018855"/>
                </a:lnTo>
                <a:lnTo>
                  <a:pt x="6208395" y="744035"/>
                </a:lnTo>
                <a:close/>
                <a:moveTo>
                  <a:pt x="0" y="0"/>
                </a:moveTo>
                <a:lnTo>
                  <a:pt x="11898630" y="0"/>
                </a:lnTo>
                <a:lnTo>
                  <a:pt x="11898630" y="5785749"/>
                </a:lnTo>
                <a:lnTo>
                  <a:pt x="0" y="5785749"/>
                </a:lnTo>
                <a:close/>
              </a:path>
            </a:pathLst>
          </a:cu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701AAA-28A3-4E5C-86B4-0B771080FC8F}"/>
              </a:ext>
            </a:extLst>
          </p:cNvPr>
          <p:cNvSpPr txBox="1"/>
          <p:nvPr/>
        </p:nvSpPr>
        <p:spPr>
          <a:xfrm>
            <a:off x="6709410" y="671050"/>
            <a:ext cx="430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Title your event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64702F9D-F76D-4EB3-8588-A7751968E63B}"/>
              </a:ext>
            </a:extLst>
          </p:cNvPr>
          <p:cNvCxnSpPr>
            <a:cxnSpLocks/>
          </p:cNvCxnSpPr>
          <p:nvPr/>
        </p:nvCxnSpPr>
        <p:spPr>
          <a:xfrm flipV="1">
            <a:off x="4583430" y="948690"/>
            <a:ext cx="2125980" cy="78867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31261802"/>
      </p:ext>
    </p:extLst>
  </p:cSld>
  <p:clrMapOvr>
    <a:masterClrMapping/>
  </p:clrMapOvr>
  <p:transition spd="slow" advTm="318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84C8A-94A2-4776-9B58-CB987A596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30" t="12464" r="47342" b="12860"/>
          <a:stretch/>
        </p:blipFill>
        <p:spPr>
          <a:xfrm>
            <a:off x="2268854" y="827831"/>
            <a:ext cx="4972051" cy="5818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AA11F1-EB5E-4622-9049-432D76A37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25" t="32532" r="52605" b="56760"/>
          <a:stretch/>
        </p:blipFill>
        <p:spPr>
          <a:xfrm>
            <a:off x="1703070" y="2114549"/>
            <a:ext cx="6000750" cy="13144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E802EE-4DD9-4170-AFAF-531249E9B6B2}"/>
              </a:ext>
            </a:extLst>
          </p:cNvPr>
          <p:cNvSpPr txBox="1"/>
          <p:nvPr/>
        </p:nvSpPr>
        <p:spPr>
          <a:xfrm>
            <a:off x="7882890" y="4008610"/>
            <a:ext cx="430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Choose date and time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0033E8AA-FC22-444C-98CF-28C50818A215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7703820" y="2771775"/>
            <a:ext cx="1120140" cy="123683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280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242">
        <p159:morph option="byObject"/>
      </p:transition>
    </mc:Choice>
    <mc:Fallback xmlns="">
      <p:transition spd="slow" advTm="52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B90273-D4D5-40F7-A2E2-72DCB7139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44" t="12412" r="47219" b="6427"/>
          <a:stretch/>
        </p:blipFill>
        <p:spPr>
          <a:xfrm>
            <a:off x="1805940" y="759210"/>
            <a:ext cx="4489092" cy="5726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715D98-B4C4-4CE7-821A-8B64FD3BB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40" t="42566" r="63205" b="50423"/>
          <a:stretch/>
        </p:blipFill>
        <p:spPr>
          <a:xfrm>
            <a:off x="1499744" y="2548889"/>
            <a:ext cx="3163696" cy="880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BDA637-8C8E-4461-81C3-5E144782FB95}"/>
              </a:ext>
            </a:extLst>
          </p:cNvPr>
          <p:cNvSpPr txBox="1"/>
          <p:nvPr/>
        </p:nvSpPr>
        <p:spPr>
          <a:xfrm>
            <a:off x="7463790" y="2078027"/>
            <a:ext cx="430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Click the drop-down carrot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C72864B3-79A4-4BAF-9BEC-BA73B29C517A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663440" y="2308860"/>
            <a:ext cx="2697480" cy="680085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048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351">
        <p159:morph option="byObject"/>
      </p:transition>
    </mc:Choice>
    <mc:Fallback xmlns="">
      <p:transition spd="slow" advTm="3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FB4E0E6-4F2F-4CE9-865B-DA194A930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7C93D-C85C-4759-A5D0-D0EDEFF77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9" b="1139"/>
          <a:stretch/>
        </p:blipFill>
        <p:spPr>
          <a:xfrm>
            <a:off x="2166366" y="582929"/>
            <a:ext cx="4594007" cy="592074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69D308E-3211-422A-B34C-F06D93610F1C}"/>
              </a:ext>
            </a:extLst>
          </p:cNvPr>
          <p:cNvSpPr/>
          <p:nvPr/>
        </p:nvSpPr>
        <p:spPr>
          <a:xfrm>
            <a:off x="2166366" y="582929"/>
            <a:ext cx="4594007" cy="5920741"/>
          </a:xfrm>
          <a:custGeom>
            <a:avLst/>
            <a:gdLst>
              <a:gd name="connsiteX0" fmla="*/ 668274 w 4594007"/>
              <a:gd name="connsiteY0" fmla="*/ 2240281 h 5902711"/>
              <a:gd name="connsiteX1" fmla="*/ 668274 w 4594007"/>
              <a:gd name="connsiteY1" fmla="*/ 4903471 h 5902711"/>
              <a:gd name="connsiteX2" fmla="*/ 2919984 w 4594007"/>
              <a:gd name="connsiteY2" fmla="*/ 4903471 h 5902711"/>
              <a:gd name="connsiteX3" fmla="*/ 2919984 w 4594007"/>
              <a:gd name="connsiteY3" fmla="*/ 2240281 h 5902711"/>
              <a:gd name="connsiteX4" fmla="*/ 0 w 4594007"/>
              <a:gd name="connsiteY4" fmla="*/ 0 h 5902711"/>
              <a:gd name="connsiteX5" fmla="*/ 4594007 w 4594007"/>
              <a:gd name="connsiteY5" fmla="*/ 0 h 5902711"/>
              <a:gd name="connsiteX6" fmla="*/ 4594007 w 4594007"/>
              <a:gd name="connsiteY6" fmla="*/ 5902711 h 5902711"/>
              <a:gd name="connsiteX7" fmla="*/ 0 w 4594007"/>
              <a:gd name="connsiteY7" fmla="*/ 5902711 h 590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4007" h="5902711">
                <a:moveTo>
                  <a:pt x="668274" y="2240281"/>
                </a:moveTo>
                <a:lnTo>
                  <a:pt x="668274" y="4903471"/>
                </a:lnTo>
                <a:lnTo>
                  <a:pt x="2919984" y="4903471"/>
                </a:lnTo>
                <a:lnTo>
                  <a:pt x="2919984" y="2240281"/>
                </a:lnTo>
                <a:close/>
                <a:moveTo>
                  <a:pt x="0" y="0"/>
                </a:moveTo>
                <a:lnTo>
                  <a:pt x="4594007" y="0"/>
                </a:lnTo>
                <a:lnTo>
                  <a:pt x="4594007" y="5902711"/>
                </a:lnTo>
                <a:lnTo>
                  <a:pt x="0" y="5902711"/>
                </a:lnTo>
                <a:close/>
              </a:path>
            </a:pathLst>
          </a:cu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637FEC76-9AC3-4A53-B210-9DBF605186DB}"/>
              </a:ext>
            </a:extLst>
          </p:cNvPr>
          <p:cNvCxnSpPr>
            <a:cxnSpLocks/>
          </p:cNvCxnSpPr>
          <p:nvPr/>
        </p:nvCxnSpPr>
        <p:spPr>
          <a:xfrm>
            <a:off x="5086350" y="3989070"/>
            <a:ext cx="2411730" cy="50292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A1D2BFC-B035-4CDD-ABA2-68846C1F88A9}"/>
              </a:ext>
            </a:extLst>
          </p:cNvPr>
          <p:cNvSpPr txBox="1"/>
          <p:nvPr/>
        </p:nvSpPr>
        <p:spPr>
          <a:xfrm>
            <a:off x="7647096" y="4256425"/>
            <a:ext cx="459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Choose event recurrence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1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69">
        <p:fade/>
      </p:transition>
    </mc:Choice>
    <mc:Fallback xmlns="">
      <p:transition spd="med" advTm="6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FB4E0E6-4F2F-4CE9-865B-DA194A930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7C93D-C85C-4759-A5D0-D0EDEFF77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9" b="1139"/>
          <a:stretch/>
        </p:blipFill>
        <p:spPr>
          <a:xfrm>
            <a:off x="2166366" y="582929"/>
            <a:ext cx="4594007" cy="592074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69D308E-3211-422A-B34C-F06D93610F1C}"/>
              </a:ext>
            </a:extLst>
          </p:cNvPr>
          <p:cNvSpPr/>
          <p:nvPr/>
        </p:nvSpPr>
        <p:spPr>
          <a:xfrm>
            <a:off x="2166365" y="582929"/>
            <a:ext cx="4594007" cy="5920741"/>
          </a:xfrm>
          <a:custGeom>
            <a:avLst/>
            <a:gdLst>
              <a:gd name="connsiteX0" fmla="*/ 668274 w 4594007"/>
              <a:gd name="connsiteY0" fmla="*/ 2240281 h 5902711"/>
              <a:gd name="connsiteX1" fmla="*/ 668274 w 4594007"/>
              <a:gd name="connsiteY1" fmla="*/ 4903471 h 5902711"/>
              <a:gd name="connsiteX2" fmla="*/ 2919984 w 4594007"/>
              <a:gd name="connsiteY2" fmla="*/ 4903471 h 5902711"/>
              <a:gd name="connsiteX3" fmla="*/ 2919984 w 4594007"/>
              <a:gd name="connsiteY3" fmla="*/ 2240281 h 5902711"/>
              <a:gd name="connsiteX4" fmla="*/ 0 w 4594007"/>
              <a:gd name="connsiteY4" fmla="*/ 0 h 5902711"/>
              <a:gd name="connsiteX5" fmla="*/ 4594007 w 4594007"/>
              <a:gd name="connsiteY5" fmla="*/ 0 h 5902711"/>
              <a:gd name="connsiteX6" fmla="*/ 4594007 w 4594007"/>
              <a:gd name="connsiteY6" fmla="*/ 5902711 h 5902711"/>
              <a:gd name="connsiteX7" fmla="*/ 0 w 4594007"/>
              <a:gd name="connsiteY7" fmla="*/ 5902711 h 590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4007" h="5902711">
                <a:moveTo>
                  <a:pt x="668274" y="2240281"/>
                </a:moveTo>
                <a:lnTo>
                  <a:pt x="668274" y="4903471"/>
                </a:lnTo>
                <a:lnTo>
                  <a:pt x="2919984" y="4903471"/>
                </a:lnTo>
                <a:lnTo>
                  <a:pt x="2919984" y="2240281"/>
                </a:lnTo>
                <a:close/>
                <a:moveTo>
                  <a:pt x="0" y="0"/>
                </a:moveTo>
                <a:lnTo>
                  <a:pt x="4594007" y="0"/>
                </a:lnTo>
                <a:lnTo>
                  <a:pt x="4594007" y="5902711"/>
                </a:lnTo>
                <a:lnTo>
                  <a:pt x="0" y="5902711"/>
                </a:lnTo>
                <a:close/>
              </a:path>
            </a:pathLst>
          </a:cu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443FB-57BC-4DB0-AD34-20458D9B07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98" t="73150" r="32457" b="16794"/>
          <a:stretch/>
        </p:blipFill>
        <p:spPr>
          <a:xfrm>
            <a:off x="2692145" y="4663440"/>
            <a:ext cx="5128190" cy="1200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27BBAA-3610-43C3-9D96-7EAE584CB5B9}"/>
              </a:ext>
            </a:extLst>
          </p:cNvPr>
          <p:cNvSpPr txBox="1"/>
          <p:nvPr/>
        </p:nvSpPr>
        <p:spPr>
          <a:xfrm>
            <a:off x="8082960" y="5654643"/>
            <a:ext cx="4594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If none fit, choose the custom recurrence menu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B26BD42B-0C63-4421-9B5E-6A4787035672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286151" y="5263515"/>
            <a:ext cx="3093813" cy="39112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42462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3405">
        <p159:morph option="byObject"/>
      </p:transition>
    </mc:Choice>
    <mc:Fallback xmlns="">
      <p:transition spd="slow" advTm="3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4EB15F1-1122-47AB-99EF-9A0944B09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23A7F-337F-4E6F-85A8-39617843E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39" y="267720"/>
            <a:ext cx="6698818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7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">
        <p:fade/>
      </p:transition>
    </mc:Choice>
    <mc:Fallback xmlns="">
      <p:transition spd="med" advTm="15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5F4BD2-7DB3-4536-86FE-7EC1B01CB99D}"/>
              </a:ext>
            </a:extLst>
          </p:cNvPr>
          <p:cNvSpPr txBox="1"/>
          <p:nvPr/>
        </p:nvSpPr>
        <p:spPr>
          <a:xfrm>
            <a:off x="8570870" y="2356876"/>
            <a:ext cx="3366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Choose how many weeks in between your event repeats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DA56113-A5C6-4784-AFC8-404B5D27B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" y="6485640"/>
            <a:ext cx="285747" cy="285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0CE1EF-96A9-4E1D-A96F-1F4EA00A8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39" y="267720"/>
            <a:ext cx="6698818" cy="6217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880918-C831-4E04-8448-3DBB2CF89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93" t="19775" r="19224" b="69379"/>
          <a:stretch/>
        </p:blipFill>
        <p:spPr>
          <a:xfrm>
            <a:off x="2461632" y="1417320"/>
            <a:ext cx="4389828" cy="11052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A5E01DEC-27F2-4096-A106-DEE2649D8ABE}"/>
              </a:ext>
            </a:extLst>
          </p:cNvPr>
          <p:cNvCxnSpPr>
            <a:cxnSpLocks/>
          </p:cNvCxnSpPr>
          <p:nvPr/>
        </p:nvCxnSpPr>
        <p:spPr>
          <a:xfrm>
            <a:off x="6851460" y="1969951"/>
            <a:ext cx="1719410" cy="85888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1746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977">
        <p159:morph option="byObject"/>
      </p:transition>
    </mc:Choice>
    <mc:Fallback xmlns="">
      <p:transition spd="slow" advTm="2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271</TotalTime>
  <Words>146</Words>
  <Application>Microsoft Office PowerPoint</Application>
  <PresentationFormat>Widescreen</PresentationFormat>
  <Paragraphs>23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Verdana</vt:lpstr>
      <vt:lpstr>Vapor Trail</vt:lpstr>
      <vt:lpstr>How to Create Recurring Events on Google Calendar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</dc:title>
  <dc:creator>Laura Mintert</dc:creator>
  <cp:lastModifiedBy>Laura Mintert</cp:lastModifiedBy>
  <cp:revision>20</cp:revision>
  <dcterms:created xsi:type="dcterms:W3CDTF">2021-07-07T19:03:21Z</dcterms:created>
  <dcterms:modified xsi:type="dcterms:W3CDTF">2021-07-08T23:02:21Z</dcterms:modified>
</cp:coreProperties>
</file>