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4"/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5143500" cx="9144000"/>
  <p:notesSz cx="6858000" cy="9144000"/>
  <p:embeddedFontLst>
    <p:embeddedFont>
      <p:font typeface="Robot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Roboto-bold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Roboto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22138958cf_0_12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22138958cf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22138958cf_0_20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22138958cf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22138958cf_0_26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22138958cf_0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d8708dbc0d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d8708dbc0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title"/>
          </p:nvPr>
        </p:nvSpPr>
        <p:spPr>
          <a:xfrm>
            <a:off x="866216" y="730251"/>
            <a:ext cx="6571200" cy="5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idx="1" type="body"/>
          </p:nvPr>
        </p:nvSpPr>
        <p:spPr>
          <a:xfrm>
            <a:off x="866216" y="1952625"/>
            <a:ext cx="6619200" cy="25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rtl="0" algn="l">
              <a:spcBef>
                <a:spcPts val="750"/>
              </a:spcBef>
              <a:spcAft>
                <a:spcPts val="0"/>
              </a:spcAft>
              <a:buSzPts val="1440"/>
              <a:buChar char="●"/>
              <a:defRPr/>
            </a:lvl1pPr>
            <a:lvl2pPr indent="-320040" lvl="1" marL="914400" rtl="0" algn="l">
              <a:spcBef>
                <a:spcPts val="750"/>
              </a:spcBef>
              <a:spcAft>
                <a:spcPts val="0"/>
              </a:spcAft>
              <a:buSzPts val="1440"/>
              <a:buChar char="○"/>
              <a:defRPr/>
            </a:lvl2pPr>
            <a:lvl3pPr indent="-320039" lvl="2" marL="1371600" rtl="0" algn="l">
              <a:spcBef>
                <a:spcPts val="750"/>
              </a:spcBef>
              <a:spcAft>
                <a:spcPts val="0"/>
              </a:spcAft>
              <a:buSzPts val="1440"/>
              <a:buChar char="■"/>
              <a:defRPr/>
            </a:lvl3pPr>
            <a:lvl4pPr indent="-320039" lvl="3" marL="1828800" rtl="0" algn="l">
              <a:spcBef>
                <a:spcPts val="750"/>
              </a:spcBef>
              <a:spcAft>
                <a:spcPts val="0"/>
              </a:spcAft>
              <a:buSzPts val="1440"/>
              <a:buChar char="●"/>
              <a:defRPr/>
            </a:lvl4pPr>
            <a:lvl5pPr indent="-320039" lvl="4" marL="2286000" rtl="0" algn="l">
              <a:spcBef>
                <a:spcPts val="750"/>
              </a:spcBef>
              <a:spcAft>
                <a:spcPts val="0"/>
              </a:spcAft>
              <a:buSzPts val="1440"/>
              <a:buChar char="○"/>
              <a:defRPr/>
            </a:lvl5pPr>
            <a:lvl6pPr indent="-320039" lvl="5" marL="2743200" rtl="0" algn="l">
              <a:spcBef>
                <a:spcPts val="750"/>
              </a:spcBef>
              <a:spcAft>
                <a:spcPts val="0"/>
              </a:spcAft>
              <a:buSzPts val="1440"/>
              <a:buChar char="■"/>
              <a:defRPr/>
            </a:lvl6pPr>
            <a:lvl7pPr indent="-320039" lvl="6" marL="3200400" rtl="0" algn="l">
              <a:spcBef>
                <a:spcPts val="750"/>
              </a:spcBef>
              <a:spcAft>
                <a:spcPts val="0"/>
              </a:spcAft>
              <a:buSzPts val="1440"/>
              <a:buChar char="●"/>
              <a:defRPr/>
            </a:lvl7pPr>
            <a:lvl8pPr indent="-320040" lvl="7" marL="3657600" rtl="0" algn="l">
              <a:spcBef>
                <a:spcPts val="750"/>
              </a:spcBef>
              <a:spcAft>
                <a:spcPts val="0"/>
              </a:spcAft>
              <a:buSzPts val="1440"/>
              <a:buChar char="○"/>
              <a:defRPr/>
            </a:lvl8pPr>
            <a:lvl9pPr indent="-320040" lvl="8" marL="4114800" rtl="0" algn="l">
              <a:spcBef>
                <a:spcPts val="750"/>
              </a:spcBef>
              <a:spcAft>
                <a:spcPts val="0"/>
              </a:spcAft>
              <a:buSzPts val="1440"/>
              <a:buChar char="■"/>
              <a:defRPr/>
            </a:lvl9pPr>
          </a:lstStyle>
          <a:p/>
        </p:txBody>
      </p:sp>
      <p:sp>
        <p:nvSpPr>
          <p:cNvPr id="66" name="Google Shape;66;p13"/>
          <p:cNvSpPr txBox="1"/>
          <p:nvPr>
            <p:ph idx="10" type="dt"/>
          </p:nvPr>
        </p:nvSpPr>
        <p:spPr>
          <a:xfrm>
            <a:off x="7989829" y="4793879"/>
            <a:ext cx="742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3"/>
          <p:cNvSpPr txBox="1"/>
          <p:nvPr>
            <p:ph idx="11" type="ftr"/>
          </p:nvPr>
        </p:nvSpPr>
        <p:spPr>
          <a:xfrm>
            <a:off x="420833" y="4793879"/>
            <a:ext cx="28947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3"/>
          <p:cNvSpPr txBox="1"/>
          <p:nvPr>
            <p:ph idx="12" type="sldNum"/>
          </p:nvPr>
        </p:nvSpPr>
        <p:spPr>
          <a:xfrm>
            <a:off x="7764406" y="221797"/>
            <a:ext cx="6285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5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5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7" name="Google Shape;77;p15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1" name="Google Shape;81;p1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7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7" name="Google Shape;87;p1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8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3" name="Google Shape;93;p18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4" name="Google Shape;94;p1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9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9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99" name="Google Shape;99;p1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0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0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5" name="Google Shape;105;p2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08" name="Google Shape;108;p2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2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3" name="Google Shape;113;p22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14" name="Google Shape;114;p22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5" name="Google Shape;115;p2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3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3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120" name="Google Shape;120;p2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3" name="Google Shape;123;p24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rgbClr val="953AD5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2" name="Google Shape;72;p1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support.office.com/en-us/article/save-a-slide-58a32e76-2026-431c-9d2b-e8312e49dae7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E1273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6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QAVS Social Media Materials</a:t>
            </a:r>
            <a:endParaRPr/>
          </a:p>
        </p:txBody>
      </p:sp>
      <p:sp>
        <p:nvSpPr>
          <p:cNvPr id="132" name="Google Shape;132;p26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QAVS 2022 Materials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E1273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Templates and themes for Social Media use</a:t>
            </a:r>
            <a:endParaRPr/>
          </a:p>
        </p:txBody>
      </p:sp>
      <p:sp>
        <p:nvSpPr>
          <p:cNvPr id="138" name="Google Shape;138;p2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This PowerPoint includes banners and images that can be used in your social media coverage, some of which can be customised with your own message.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1400"/>
              <a:t>Steps:</a:t>
            </a:r>
            <a:endParaRPr b="1" sz="1400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AutoNum type="arabicPeriod"/>
            </a:pPr>
            <a:r>
              <a:rPr lang="en-US" sz="1400"/>
              <a:t>Choose a theme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 sz="1400"/>
              <a:t>Input your own text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 sz="1400"/>
              <a:t>Save it as a image file (.jpg or png - see next slide for more details)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 sz="1400"/>
              <a:t>Upload to social media with a caption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 sz="1400"/>
              <a:t>Press post and tag us - we will do our best to retweet and share it!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E1273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to save a PowerPoint slide as an image:</a:t>
            </a:r>
            <a:endParaRPr/>
          </a:p>
        </p:txBody>
      </p:sp>
      <p:sp>
        <p:nvSpPr>
          <p:cNvPr id="144" name="Google Shape;144;p28"/>
          <p:cNvSpPr txBox="1"/>
          <p:nvPr>
            <p:ph idx="1" type="body"/>
          </p:nvPr>
        </p:nvSpPr>
        <p:spPr>
          <a:xfrm>
            <a:off x="471900" y="1919075"/>
            <a:ext cx="84255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0520" lvl="0" marL="34290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en-US" sz="1400"/>
              <a:t>In the slide thumbnail pane, on the left side of the PowerPoint window, select the slide you want to save.</a:t>
            </a:r>
            <a:endParaRPr sz="1400"/>
          </a:p>
          <a:p>
            <a:pPr indent="-350520" lvl="0" marL="342900" rtl="0" algn="l">
              <a:spcBef>
                <a:spcPts val="75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en-US" sz="1400"/>
              <a:t>Click File &gt; Save As. Select where you want to save. </a:t>
            </a:r>
            <a:endParaRPr sz="1400"/>
          </a:p>
          <a:p>
            <a:pPr indent="-350520" lvl="0" marL="342900" rtl="0" algn="l">
              <a:spcBef>
                <a:spcPts val="75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en-US" sz="1400"/>
              <a:t>Type the name of your slide image in the File name text box.</a:t>
            </a:r>
            <a:endParaRPr sz="1400"/>
          </a:p>
          <a:p>
            <a:pPr indent="-350520" lvl="0" marL="342900" rtl="0" algn="l">
              <a:spcBef>
                <a:spcPts val="75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en-US" sz="1400"/>
              <a:t>Click to open the Save as Type drop-down menu. Select one of the following image formats for your slide. JPEG File Interchange Format (.jpg), PNG Portable Network Graphics Format (.png)</a:t>
            </a:r>
            <a:endParaRPr sz="1400"/>
          </a:p>
          <a:p>
            <a:pPr indent="-350520" lvl="0" marL="342900" rtl="0" algn="l">
              <a:spcBef>
                <a:spcPts val="75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en-US" sz="1400"/>
              <a:t>Click Save. </a:t>
            </a:r>
            <a:endParaRPr sz="1400"/>
          </a:p>
          <a:p>
            <a:pPr indent="-350520" lvl="0" marL="342900" rtl="0" algn="l">
              <a:spcBef>
                <a:spcPts val="75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en-US" sz="1400"/>
              <a:t>Review the PowerPoint dialog box, and select Just This One to save your selected slide as an image.</a:t>
            </a:r>
            <a:endParaRPr sz="1400"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280"/>
              <a:buFont typeface="Arial"/>
              <a:buNone/>
            </a:pPr>
            <a:r>
              <a:rPr lang="en-US" sz="1400"/>
              <a:t>Further instructions here: </a:t>
            </a:r>
            <a:r>
              <a:rPr lang="en-US" sz="14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Link to Microsoft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9"/>
          <p:cNvSpPr txBox="1"/>
          <p:nvPr>
            <p:ph type="ctrTitle"/>
          </p:nvPr>
        </p:nvSpPr>
        <p:spPr>
          <a:xfrm>
            <a:off x="4349750" y="587375"/>
            <a:ext cx="4413250" cy="3809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lang="en-US" sz="3200">
                <a:solidFill>
                  <a:schemeClr val="lt1"/>
                </a:solidFill>
              </a:rPr>
              <a:t>Group name, </a:t>
            </a:r>
            <a:r>
              <a:rPr lang="en-US" sz="3200">
                <a:solidFill>
                  <a:schemeClr val="lt1"/>
                </a:solidFill>
              </a:rPr>
              <a:t>what you would like to say…</a:t>
            </a:r>
            <a:endParaRPr sz="3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30"/>
          <p:cNvSpPr txBox="1"/>
          <p:nvPr>
            <p:ph type="ctrTitle"/>
          </p:nvPr>
        </p:nvSpPr>
        <p:spPr>
          <a:xfrm>
            <a:off x="4169276" y="430964"/>
            <a:ext cx="4413250" cy="6759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lang="en-US" sz="3200">
                <a:solidFill>
                  <a:schemeClr val="lt1"/>
                </a:solidFill>
              </a:rPr>
              <a:t>Group name</a:t>
            </a:r>
            <a:endParaRPr sz="3200">
              <a:solidFill>
                <a:schemeClr val="lt1"/>
              </a:solidFill>
            </a:endParaRPr>
          </a:p>
        </p:txBody>
      </p:sp>
      <p:sp>
        <p:nvSpPr>
          <p:cNvPr id="157" name="Google Shape;157;p30"/>
          <p:cNvSpPr/>
          <p:nvPr/>
        </p:nvSpPr>
        <p:spPr>
          <a:xfrm>
            <a:off x="4253497" y="1191126"/>
            <a:ext cx="4499811" cy="3356811"/>
          </a:xfrm>
          <a:prstGeom prst="rect">
            <a:avLst/>
          </a:prstGeom>
          <a:solidFill>
            <a:schemeClr val="accent1"/>
          </a:solidFill>
          <a:ln cap="rnd" cmpd="sng" w="19050">
            <a:solidFill>
              <a:srgbClr val="820C4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an image of your group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953AD5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3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581" y="615517"/>
            <a:ext cx="8908838" cy="39124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953AD5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7732" y="173099"/>
            <a:ext cx="8528536" cy="4797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953AD5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72979"/>
            <a:ext cx="9144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3"/>
          <p:cNvSpPr/>
          <p:nvPr/>
        </p:nvSpPr>
        <p:spPr>
          <a:xfrm>
            <a:off x="5378116" y="2249905"/>
            <a:ext cx="3290971" cy="2298032"/>
          </a:xfrm>
          <a:prstGeom prst="rect">
            <a:avLst/>
          </a:prstGeom>
          <a:solidFill>
            <a:schemeClr val="accent1"/>
          </a:solidFill>
          <a:ln cap="rnd" cmpd="sng" w="19050">
            <a:solidFill>
              <a:srgbClr val="820C4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an image of your group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0375" y="152400"/>
            <a:ext cx="7258051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6E1273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