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0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9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0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6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3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7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6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246495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Walstad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Rhodes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Sanford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Janet Jones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Yvonne Hutchison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 Harris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Nancy Keane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Terry &amp; Barb Wilcox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Mary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Inbody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Sweatt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082" y="2125367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736" y="237255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Shinkle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Haver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Zardoust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3129" y="3097373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370" y="3416169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1/16 Frank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Heinis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58757" y="336610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595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057" y="71185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January 16</a:t>
              </a:r>
              <a:r>
                <a:rPr lang="en-US" sz="1600" b="1" i="1" baseline="30000" dirty="0" smtClean="0">
                  <a:latin typeface="Palatino Linotype" panose="02040502050505030304" pitchFamily="18" charset="0"/>
                </a:rPr>
                <a:t>th</a:t>
              </a:r>
              <a:r>
                <a:rPr lang="en-US" sz="1600" b="1" i="1" dirty="0" smtClean="0">
                  <a:latin typeface="Palatino Linotype" panose="02040502050505030304" pitchFamily="18" charset="0"/>
                </a:rPr>
                <a:t>, 2022</a:t>
              </a:r>
              <a:endParaRPr lang="en-US" sz="1600" b="1" i="1" dirty="0" smtClean="0">
                <a:latin typeface="Palatino Linotype" panose="02040502050505030304" pitchFamily="18" charset="0"/>
              </a:endParaRPr>
            </a:p>
            <a:p>
              <a:r>
                <a:rPr lang="en-US" sz="1200" b="1" i="1" dirty="0" smtClean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Second Sunday </a:t>
              </a:r>
              <a:r>
                <a:rPr lang="en-US" sz="220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Epiphany</a:t>
              </a:r>
              <a:r>
                <a:rPr lang="en-US" sz="1618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31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Behold Our God*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worship The King*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105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62 : 1-5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96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392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12: 1-11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GOSPEL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2: 1-11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Rev.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Steven Victory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 Is Love*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Deep The Father’s Love For Us*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 &amp; See* 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Announcements &amp; Upcoming Events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2708" y="459615"/>
            <a:ext cx="4117231" cy="979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Meeting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is coming up on Wednesday, January 19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6:30 pm. There will be light refreshments at 6:00.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2707" y="1362173"/>
            <a:ext cx="4117231" cy="276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Needed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*If you would like to be a reader for either service, please fill out the signup sheet in the Parish Hall.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sign-u[ sheet in the Narthex.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Contact Sharon Tanner or Donna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*Sunday School teachers are needed to complete the rotation. Please see Sharon Tanner if interested.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Envelopes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anyone who asked for envelopes they are in the Narthex. If you need envelopes please call or email the office and we </a:t>
            </a:r>
            <a:r>
              <a:rPr lang="en-US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accommodate.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Communion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know someone in need of home communion, please call the office so we can make the appropriate arrangements.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445807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Women’s Bible Study will resume in February and they will be studying the Sermon on the Mount.</a:t>
            </a:r>
            <a:endParaRPr kumimoji="0" lang="en-US" sz="1100" b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6:30 pm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Class</a:t>
            </a: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currently studying the Sacraments of the Church.</a:t>
            </a:r>
            <a:r>
              <a:rPr lang="en-US" sz="1000" kern="0" dirty="0" smtClean="0">
                <a:solidFill>
                  <a:sysClr val="windowText" lastClr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08" y="4184186"/>
            <a:ext cx="1095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70" y="444580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Men’s 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men are currently journeying through the Gospel of Luke.</a:t>
            </a:r>
            <a:endParaRPr lang="en-US" sz="10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us for healing prayer and a celebration of Christ in the Holy Sacrament.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p.m.</a:t>
            </a:r>
            <a:r>
              <a:rPr lang="en-US" sz="1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We’re in Ch. 1 of Book 3 in Vernon Staley’s book </a:t>
            </a:r>
            <a:r>
              <a:rPr lang="en-US" sz="1000" u="sng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Catholic Religion.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410</Words>
  <Application>Microsoft Office PowerPoint</Application>
  <PresentationFormat>Custom</PresentationFormat>
  <Paragraphs>98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198</cp:revision>
  <cp:lastPrinted>2022-01-11T21:37:45Z</cp:lastPrinted>
  <dcterms:created xsi:type="dcterms:W3CDTF">2021-06-01T16:51:36Z</dcterms:created>
  <dcterms:modified xsi:type="dcterms:W3CDTF">2022-01-18T17:22:40Z</dcterms:modified>
</cp:coreProperties>
</file>