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8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25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2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9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4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3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1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079783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</a:t>
            </a: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Walstad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Rhodes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Sanford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Janet Jones</a:t>
            </a:r>
          </a:p>
          <a:p>
            <a:pPr marL="147941">
              <a:spcBef>
                <a:spcPts val="100"/>
              </a:spcBef>
            </a:pP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Yvonnne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Hutchison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 Harris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Nancy Keane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and Family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Terry and Barb Wilcox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Mary </a:t>
            </a: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Inbody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6529" y="2139325"/>
            <a:ext cx="4094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6755" y="2417426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</a:t>
            </a: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Shinkle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</a:t>
            </a: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Haver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</a:t>
            </a:r>
            <a:r>
              <a:rPr lang="en-US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Zardoust</a:t>
            </a: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46118" y="3177792"/>
            <a:ext cx="2665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&amp; Anniversaries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0621" y="3501382"/>
            <a:ext cx="1743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1/12 Sharon Tanner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1/14 Tami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Kupchick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30232" y="3519643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Anniversaries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1/14 Terry and Barb Wilcox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590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</a:p>
          <a:p>
            <a:pPr marL="147941" algn="ctr">
              <a:spcBef>
                <a:spcPts val="194"/>
              </a:spcBef>
            </a:pP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80562" y="4923578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045" y="0"/>
            <a:ext cx="4799458" cy="777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1982" y="67376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399"/>
            <a:ext cx="4815514" cy="978188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>
                  <a:latin typeface="Palatino Linotype" panose="02040502050505030304" pitchFamily="18" charset="0"/>
                </a:rPr>
                <a:t>January 9, 2022</a:t>
              </a:r>
            </a:p>
            <a:p>
              <a:r>
                <a:rPr lang="en-US" sz="1200" b="1" i="1" dirty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b="1" dirty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Epiphany Sunday</a:t>
              </a:r>
              <a:r>
                <a:rPr lang="en-US" sz="1618" b="1" dirty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152587"/>
            <a:ext cx="4448175" cy="6102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Service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</a:p>
          <a:p>
            <a:pPr lvl="0"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Here I Am To Worship	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PROCESSIONAL 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We Three Kings	</a:t>
            </a:r>
            <a:endParaRPr lang="en-US" sz="1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LITURGY FOR CONFIRMATION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</a:t>
            </a:r>
            <a:r>
              <a:rPr lang="en-US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175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Isaiah 60: 1-9</a:t>
            </a:r>
            <a:r>
              <a:rPr lang="en-US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72: 1-11</a:t>
            </a:r>
            <a:r>
              <a:rPr lang="en-US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359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Ephesians 3:1-13</a:t>
            </a:r>
            <a:r>
              <a:rPr lang="en-US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GOSPEL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2: 1-12</a:t>
            </a:r>
            <a:r>
              <a:rPr lang="en-US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SERMON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Rt. Rev. Neil </a:t>
            </a:r>
            <a:r>
              <a:rPr lang="en-US" sz="1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Lebhar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OFFERTORY	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1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 Beautiful Name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RECESSIONAL 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Forever Reign</a:t>
            </a:r>
            <a:r>
              <a:rPr lang="en-US" sz="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Palatino Linotype" panose="02040502050505030304" pitchFamily="18" charset="0"/>
              </a:rPr>
              <a:t>Announcements &amp; Upcoming Events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22708" y="459615"/>
            <a:ext cx="4117231" cy="6232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Welcome Bishop Neil</a:t>
            </a:r>
          </a:p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Bishop Neil is here for Epiphany Sunday celebrating Confirmations. Please join us for the luncheon immediately following the service.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22707" y="1152587"/>
            <a:ext cx="4117231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Congratulations to our confirmands and those being received.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Lee and Elaine Staudt, Linsey Connelly, Londyn Connelly, Ryker Connelly, Vance Dykes, Carl and Donna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Volunteers Needed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*If you would like to be a reader for either service, please fill out the signup        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sheet in the Parish Hall.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*Greeters needed for both services. There is a sign-up sheet in Narthex.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*Food Ministry volunteers are needed. Contact Sharon Tanner or Donna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*Sunday School teachers are needed to complete the rotation. Please see Sharon Tanner if interested.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Meeting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annual meeting is coming up on Wednesday, January 19</a:t>
            </a:r>
            <a:r>
              <a:rPr lang="en-US" sz="1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6:30 pm. There will be light refreshments at 6:00.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 Communion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know someone in need of home communion, please call the office so we can make the appropriate arrangements.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4485495"/>
            <a:ext cx="2131060" cy="300042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Women’s Bible Study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Women’s Bible Study will resume in February and the ladies will be studying The Sermon on the Mount.</a:t>
            </a: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6:30 p.m.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Adult Education Class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currently studying the Sacraments of the Church.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3808" y="4700870"/>
            <a:ext cx="1172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Palatino Linotype" panose="02040502050505030304" pitchFamily="18" charset="0"/>
              </a:rPr>
              <a:t>Ministries</a:t>
            </a:r>
          </a:p>
        </p:txBody>
      </p:sp>
      <p:sp>
        <p:nvSpPr>
          <p:cNvPr id="14" name="Text Box 28"/>
          <p:cNvSpPr txBox="1"/>
          <p:nvPr/>
        </p:nvSpPr>
        <p:spPr>
          <a:xfrm>
            <a:off x="7753767" y="4543369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Men’s Bible 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 men are currently journeying through the Gospel of Luke.</a:t>
            </a:r>
            <a:endParaRPr lang="en-US" sz="10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 us for healing prayer and a celebration of Christ in the Holy Sacrament.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p.m.</a:t>
            </a:r>
            <a:r>
              <a:rPr lang="en-US" sz="1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200"/>
              </a:spcBef>
            </a:pP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We’re in Ch.1 of Book 3 in Vernon Staley’s book </a:t>
            </a:r>
            <a:r>
              <a:rPr lang="en-US" sz="1000" u="sng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Catholic Religion</a:t>
            </a:r>
            <a:r>
              <a:rPr lang="en-US" sz="10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6590</TotalTime>
  <Words>439</Words>
  <Application>Microsoft Office PowerPoint</Application>
  <PresentationFormat>Custom</PresentationFormat>
  <Paragraphs>107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192</cp:revision>
  <cp:lastPrinted>2022-01-05T17:41:57Z</cp:lastPrinted>
  <dcterms:created xsi:type="dcterms:W3CDTF">2021-06-01T16:51:36Z</dcterms:created>
  <dcterms:modified xsi:type="dcterms:W3CDTF">2022-01-11T19:16:47Z</dcterms:modified>
</cp:coreProperties>
</file>