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3"/>
            <a:ext cx="4028440" cy="351737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A41976AE-9D1F-4BA5-B394-BB1307D7D654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15C8C1D7-60C4-4C66-A7A4-87A84ACB10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0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2143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300"/>
            </a:lvl1pPr>
          </a:lstStyle>
          <a:p>
            <a:fld id="{40DBBEB2-4D7B-4AB4-825C-9E2DCB0A091B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3158" tIns="46580" rIns="93158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9"/>
            <a:ext cx="4028440" cy="35214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9"/>
            <a:ext cx="4028440" cy="35214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300"/>
            </a:lvl1pPr>
          </a:lstStyle>
          <a:p>
            <a:fld id="{6424DB1B-AD78-4E90-B156-7759CEDED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08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17850" y="876300"/>
            <a:ext cx="3060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1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5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9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68C8-E5FF-45D3-9577-29F6AF256602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5CD8-3E35-45EA-AE85-33C749B694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3125" y="236125"/>
            <a:ext cx="171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971" algn="ctr"/>
            <a:r>
              <a: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Prayer 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755" y="557962"/>
            <a:ext cx="409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/>
            <a:r>
              <a:rPr lang="en-US" sz="12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</a:t>
            </a:r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*indicates hospital stay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529" y="873401"/>
            <a:ext cx="4342768" cy="1079783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Jack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Walstad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Justin Mills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Bob Reich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 Rhodes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Bill Sanford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Janet Jones</a:t>
            </a:r>
          </a:p>
          <a:p>
            <a:pPr marL="147941">
              <a:spcBef>
                <a:spcPts val="100"/>
              </a:spcBef>
            </a:pP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Yvonnne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Hutchison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 Harris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Nino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Clifford Dye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Annie Golden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Alisa Nunn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Nancy Keane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and Family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Terry and Barb Wilcox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Maddie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Stoneking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Mary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Inbody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529" y="2139325"/>
            <a:ext cx="4094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/>
            <a:r>
              <a:rPr lang="en-US" sz="12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in the Armed Forces</a:t>
            </a:r>
            <a:endParaRPr lang="en-US" sz="11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755" y="2417426"/>
            <a:ext cx="4342768" cy="746358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 Kupchick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Uriah Lennox</a:t>
            </a: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Brent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Shinkle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Shaye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Haver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Austin </a:t>
            </a:r>
            <a:r>
              <a:rPr lang="en-US" sz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Zardoust</a:t>
            </a: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100"/>
              </a:spcBef>
            </a:pP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Thomas McDuffie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6118" y="3177792"/>
            <a:ext cx="2665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971" algn="ctr"/>
            <a:r>
              <a:rPr lang="en-US" sz="1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Birthdays &amp; Anniversaries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0621" y="3501382"/>
            <a:ext cx="1743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Birthdays</a:t>
            </a:r>
            <a:endParaRPr lang="en-US" sz="1200" dirty="0">
              <a:latin typeface="Palatino Linotype" panose="0204050205050503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1/12 Sharon Tanner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1/14 Tami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Kupchick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0232" y="3519643"/>
            <a:ext cx="1743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anose="02040502050505030304" pitchFamily="18" charset="0"/>
              </a:rPr>
              <a:t>Anniversaries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1/14 Terry and Barb Wilcox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746" y="5247170"/>
            <a:ext cx="4094727" cy="159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941" algn="ctr"/>
            <a:r>
              <a:rPr lang="en-US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 Information</a:t>
            </a: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1724 S. Bay St. 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Eustis FL. 32726</a:t>
            </a: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Phone: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(352) 357-0708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epiphanycelebration@yahoo.com</a:t>
            </a: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 algn="ctr">
              <a:spcBef>
                <a:spcPts val="194"/>
              </a:spcBef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epiphanycelebration.org</a:t>
            </a:r>
          </a:p>
          <a:p>
            <a:pPr marL="147941" algn="ctr">
              <a:spcBef>
                <a:spcPts val="194"/>
              </a:spcBef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7941">
              <a:spcBef>
                <a:spcPts val="259"/>
              </a:spcBef>
            </a:pPr>
            <a:r>
              <a:rPr lang="en-US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Confidential Prayer: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contact Maribeth Race (352) 383-3383 if you are in need of confidential prayer from our prayer chain.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80562" y="4923578"/>
            <a:ext cx="399499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96862" y="7357416"/>
            <a:ext cx="399499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045" y="0"/>
            <a:ext cx="4799458" cy="777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7B8260A-CBB5-4B0B-8A19-69B0AD03B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982" y="673760"/>
            <a:ext cx="1445434" cy="12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7178" y="174399"/>
            <a:ext cx="4815514" cy="978188"/>
            <a:chOff x="5325845" y="1615226"/>
            <a:chExt cx="3030766" cy="745848"/>
          </a:xfrm>
        </p:grpSpPr>
        <p:sp>
          <p:nvSpPr>
            <p:cNvPr id="6" name="TextBox 5"/>
            <p:cNvSpPr txBox="1"/>
            <p:nvPr/>
          </p:nvSpPr>
          <p:spPr>
            <a:xfrm>
              <a:off x="5325847" y="1615226"/>
              <a:ext cx="3030764" cy="398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Palatino Linotype" panose="02040502050505030304" pitchFamily="18" charset="0"/>
                </a:rPr>
                <a:t>January 9, 2022</a:t>
              </a:r>
            </a:p>
            <a:p>
              <a:r>
                <a:rPr lang="en-US" sz="1200" b="1" i="1" dirty="0">
                  <a:latin typeface="Palatino Linotype" panose="02040502050505030304" pitchFamily="18" charset="0"/>
                </a:rPr>
                <a:t>__________________________________________________________</a:t>
              </a:r>
              <a:endParaRPr lang="en-US" sz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7" name="Text Box 1"/>
            <p:cNvSpPr txBox="1"/>
            <p:nvPr/>
          </p:nvSpPr>
          <p:spPr>
            <a:xfrm>
              <a:off x="5325845" y="1896871"/>
              <a:ext cx="2961640" cy="46420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9167" tIns="29584" rIns="59167" bIns="2958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47" b="1" dirty="0">
                  <a:latin typeface="Palatino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777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200" b="1" dirty="0">
                  <a:latin typeface="Palatino Linotype" panose="020405020505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Epiphany Sunday</a:t>
              </a:r>
              <a:r>
                <a:rPr lang="en-US" sz="1618" b="1" dirty="0">
                  <a:latin typeface="Palatino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777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0848" y="1152587"/>
            <a:ext cx="4448175" cy="6102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of Service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 TO WORSHIP</a:t>
            </a:r>
          </a:p>
          <a:p>
            <a:pPr lvl="0"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Here I Am To Worship	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PROCESSIONAL HYMN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We Three Kings	</a:t>
            </a:r>
            <a:endParaRPr lang="en-US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LITURGY FOR CONFIRMATION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of Common Prayer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Page #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175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READING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Isaiah 60: 1-9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PSALTER VERSES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72: 1-11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BCP #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359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EPISTLE READING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3:1-13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GOSPEL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2: 1-12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SERMON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Rt. Rev. Neil </a:t>
            </a:r>
            <a:r>
              <a:rPr lang="en-US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Lebhar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OFFERTORY	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 Beautiful Name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COMMUNION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RECESSIONAL HYMN</a:t>
            </a:r>
          </a:p>
          <a:p>
            <a:pPr indent="173990">
              <a:lnSpc>
                <a:spcPct val="150000"/>
              </a:lnSpc>
              <a:tabLst>
                <a:tab pos="5669280" algn="r"/>
              </a:tabLst>
            </a:pPr>
            <a:r>
              <a:rPr lang="en-US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Forever Reign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1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7386" y="174400"/>
            <a:ext cx="3587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Palatino Linotype" panose="02040502050505030304" pitchFamily="18" charset="0"/>
              </a:rPr>
              <a:t>Announcements &amp; Upcoming Events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2708" y="459615"/>
            <a:ext cx="4117231" cy="623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Bishop Neil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Bishop Neil is here for Epiphany Sunday celebrating Confirmations. Please join us for the luncheon immediately following the service.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22707" y="1152587"/>
            <a:ext cx="411723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 to our confirmands and those being received.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 and Elaine Staudt, Linsey Connelly, Londyn Connelly, Ryker Connelly, Vance Dykes, Carl and Donna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Sweatt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Volunteers Needed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*If you would like to be a reader for either service, please fill out the signup        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sheet in the Parish Hall.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*Greeters needed for both services. There is a sign-up sheet in Narthex.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*Food Ministry volunteers are needed. Contact Sharon Tanner or Donna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Sweatt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*Sunday School teachers are needed to complete the rotation. Please see Sharon Tanner if interested.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Meeting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is coming up on Wednesday, January 19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6:30 pm. There will be light refreshments at 6:00.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Communion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know someone in need of home communion, please call the office so we can make the appropriate arrangements.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8"/>
          <p:cNvSpPr txBox="1"/>
          <p:nvPr/>
        </p:nvSpPr>
        <p:spPr>
          <a:xfrm>
            <a:off x="5622707" y="4485495"/>
            <a:ext cx="2131060" cy="30004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Women’s Bible Study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</a:t>
            </a: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9:00 a.m.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Bible Study will resume in February and the ladies will be studying The Sermon on the Mount.</a:t>
            </a: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Youth Group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Thursdays, 6:30 p.m.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Adult Education Class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Sundays, 9:30 a.m.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currently studying the Sacraments of the Church.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3808" y="4700870"/>
            <a:ext cx="1172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Palatino Linotype" panose="02040502050505030304" pitchFamily="18" charset="0"/>
              </a:rPr>
              <a:t>Ministries</a:t>
            </a:r>
          </a:p>
        </p:txBody>
      </p:sp>
      <p:sp>
        <p:nvSpPr>
          <p:cNvPr id="14" name="Text Box 28"/>
          <p:cNvSpPr txBox="1"/>
          <p:nvPr/>
        </p:nvSpPr>
        <p:spPr>
          <a:xfrm>
            <a:off x="7753767" y="4543369"/>
            <a:ext cx="2131060" cy="288624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400"/>
              </a:spcBef>
              <a:defRPr/>
            </a:pPr>
            <a:endParaRPr lang="en-US" sz="12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endParaRPr lang="en-US" sz="12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Men’s Bible Study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Wednesdays, 9:00 a.m.</a:t>
            </a:r>
            <a:endParaRPr lang="en-US" sz="11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men are currently journeying through the Gospel of Luke.</a:t>
            </a:r>
            <a:endParaRPr lang="en-US" sz="10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Midweek Eucharist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</a:t>
            </a: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11:00 a.m.</a:t>
            </a:r>
            <a:endParaRPr kumimoji="0" lang="en-US" sz="11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us for healing prayer and a celebration of Christ in the Holy Sacrament.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Theology on Tap</a:t>
            </a:r>
          </a:p>
          <a:p>
            <a:pPr>
              <a:spcBef>
                <a:spcPts val="200"/>
              </a:spcBef>
            </a:pPr>
            <a:r>
              <a:rPr lang="en-US" sz="1100" i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Mondays, 7:00 p.m.</a:t>
            </a:r>
            <a:r>
              <a:rPr lang="en-US" sz="11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200"/>
              </a:spcBef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We’re in Ch.1 of Book 3 in Vernon Staley’s book </a:t>
            </a:r>
            <a:r>
              <a:rPr lang="en-US" sz="1000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Catholic Religion</a:t>
            </a: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000" kern="0" dirty="0">
              <a:solidFill>
                <a:sysClr val="windowText" lastClr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6590</TotalTime>
  <Words>439</Words>
  <Application>Microsoft Office PowerPoint</Application>
  <PresentationFormat>Custom</PresentationFormat>
  <Paragraphs>107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Palatino</vt:lpstr>
      <vt:lpstr>Palatino Linotype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 Chimento</dc:creator>
  <cp:lastModifiedBy>Rae Chimento</cp:lastModifiedBy>
  <cp:revision>192</cp:revision>
  <cp:lastPrinted>2022-01-05T17:41:57Z</cp:lastPrinted>
  <dcterms:created xsi:type="dcterms:W3CDTF">2021-06-01T16:51:36Z</dcterms:created>
  <dcterms:modified xsi:type="dcterms:W3CDTF">2022-01-11T19:16:47Z</dcterms:modified>
</cp:coreProperties>
</file>