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912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Walstad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Rhodes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Yvonne Hutchison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Linda Renick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Family of Fran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Harris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437" y="1861108"/>
            <a:ext cx="4094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endParaRPr lang="en-US" sz="1200" b="1" dirty="0" smtClean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529" y="215130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Shinkle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Haver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Zardoust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2839238"/>
            <a:ext cx="2665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endParaRPr lang="en-US" sz="1600" dirty="0" smtClean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</a:t>
            </a:r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 Anniversaries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370" y="3165563"/>
            <a:ext cx="1743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latin typeface="Palatino Linotype" panose="02040502050505030304" pitchFamily="18" charset="0"/>
            </a:endParaRPr>
          </a:p>
          <a:p>
            <a:r>
              <a:rPr lang="en-US" sz="1200" b="1" dirty="0" smtClean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Clara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Alverez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3/1 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 Kupchick 2/20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78060" y="3162717"/>
            <a:ext cx="17437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latin typeface="Palatino Linotype" panose="02040502050505030304" pitchFamily="18" charset="0"/>
            </a:endParaRPr>
          </a:p>
          <a:p>
            <a:r>
              <a:rPr lang="en-US" sz="1200" b="1" dirty="0" smtClean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 Communion: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the office so we can make arrangements for anyone who is in need of home communion.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045" y="0"/>
            <a:ext cx="4799458" cy="7772400"/>
          </a:xfrm>
          <a:prstGeom prst="rect">
            <a:avLst/>
          </a:prstGeom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057" y="67376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399"/>
            <a:ext cx="4815514" cy="978188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February 27, 2022</a:t>
              </a:r>
            </a:p>
            <a:p>
              <a:r>
                <a:rPr lang="en-US" sz="1200" b="1" i="1" dirty="0" smtClean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Transfiguration Sunday</a:t>
              </a:r>
              <a:r>
                <a:rPr lang="en-US" sz="1618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Seek My Face  (Reflective Meditation)*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Look &amp; See*	</a:t>
            </a:r>
            <a:endParaRPr lang="en-US" sz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105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 24:12-18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99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392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3:7-14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GOSPEL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17:1-9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Rev.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Steven Victory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Thou Lovely Source of True Delight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Are Worthy of Your Glory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Revelation Song*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Announcements &amp; Upcoming Events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2708" y="459615"/>
            <a:ext cx="4117231" cy="7771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Pancake Supper</a:t>
            </a:r>
          </a:p>
          <a:p>
            <a:pPr algn="ctr"/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March 1</a:t>
            </a:r>
            <a:r>
              <a:rPr lang="en-US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Shrove Tuesday or Fat Tuesday. We will be having our annual Pancake supper in the Parish Hall at 6:30pm. Staff and Ministry Leaders will have the pleasure of serving you.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2707" y="1212804"/>
            <a:ext cx="4117231" cy="3919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Ash Wednesday Services will be on March 2</a:t>
            </a:r>
            <a:r>
              <a:rPr lang="en-US" sz="1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@ 12:00 pm and 6:30 pm.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Night of Praise – March 9</a:t>
            </a:r>
            <a:r>
              <a:rPr lang="en-US" sz="1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6:30 pm.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invited to join the congregation of Ascension CEC for an evening of Praise and Worship. Our own Fr. Steve will be providing the music.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Ascension CEC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537 South Central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Apopka, FL 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for Life, April 9</a:t>
            </a:r>
            <a:r>
              <a:rPr lang="en-US" sz="1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register, go to website of Life’s Choices and look for the name of Natalie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You can use your credit card or choose to be billed. If you need assistance please call the office.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are needed for all ministries. Contact the church for more information.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Communion 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know someone in need of home communion, please call the office so we can make the appropriate arrangements.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445807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</a:t>
            </a: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  <a:endParaRPr kumimoji="0" lang="en-US" sz="11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Maribeth Race’s house. They are studying the Sermon on the Mount.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6:30 pm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study unit entitled "Why We Trust The Bible" by Stephen J. Nichols.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Class</a:t>
            </a: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</a:t>
            </a:r>
            <a:r>
              <a:rPr lang="en-US" sz="1100" i="1" kern="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a.m</a:t>
            </a:r>
            <a:endParaRPr lang="en-US" sz="1100" i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 will be teaching a comprehensive study of Deuteronomy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08" y="4184186"/>
            <a:ext cx="1095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Palatino Linotype" panose="02040502050505030304" pitchFamily="18" charset="0"/>
            </a:endParaRPr>
          </a:p>
          <a:p>
            <a:endParaRPr lang="en-US" sz="1600" dirty="0" smtClean="0">
              <a:latin typeface="Palatino Linotype" panose="02040502050505030304" pitchFamily="18" charset="0"/>
            </a:endParaRPr>
          </a:p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70" y="444580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endParaRPr lang="en-US" sz="12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 &amp; Women’s Bible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Parish Hall. They are studying </a:t>
            </a: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Timothy.</a:t>
            </a:r>
            <a:endParaRPr lang="en-US" sz="10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Healing prayer and a celebration of Christ in the Holy Sacrament.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p.m.</a:t>
            </a:r>
            <a:r>
              <a:rPr lang="en-US" sz="1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Ch. 1 of Book 3 in Vernon Staley’s book </a:t>
            </a:r>
            <a:r>
              <a:rPr lang="en-US" sz="1000" u="sng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 Communion.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3895</TotalTime>
  <Words>477</Words>
  <Application>Microsoft Office PowerPoint</Application>
  <PresentationFormat>Custom</PresentationFormat>
  <Paragraphs>112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211</cp:revision>
  <cp:lastPrinted>2022-02-24T17:49:54Z</cp:lastPrinted>
  <dcterms:created xsi:type="dcterms:W3CDTF">2021-06-01T16:51:36Z</dcterms:created>
  <dcterms:modified xsi:type="dcterms:W3CDTF">2022-02-24T19:03:24Z</dcterms:modified>
</cp:coreProperties>
</file>