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Victory" userId="1d163fd0c98658e9" providerId="LiveId" clId="{C7480819-54ED-402B-9432-BA22C154B32D}"/>
    <pc:docChg chg="modSld">
      <pc:chgData name="John Victory" userId="1d163fd0c98658e9" providerId="LiveId" clId="{C7480819-54ED-402B-9432-BA22C154B32D}" dt="2021-12-09T19:53:25.627" v="39" actId="20577"/>
      <pc:docMkLst>
        <pc:docMk/>
      </pc:docMkLst>
      <pc:sldChg chg="modSp mod">
        <pc:chgData name="John Victory" userId="1d163fd0c98658e9" providerId="LiveId" clId="{C7480819-54ED-402B-9432-BA22C154B32D}" dt="2021-12-09T19:53:25.627" v="39" actId="20577"/>
        <pc:sldMkLst>
          <pc:docMk/>
          <pc:sldMk cId="2471042228" sldId="256"/>
        </pc:sldMkLst>
        <pc:spChg chg="mod">
          <ac:chgData name="John Victory" userId="1d163fd0c98658e9" providerId="LiveId" clId="{C7480819-54ED-402B-9432-BA22C154B32D}" dt="2021-12-09T19:53:25.627" v="39" actId="20577"/>
          <ac:spMkLst>
            <pc:docMk/>
            <pc:sldMk cId="2471042228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Walstad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Rhodes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Yvonnne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Hutchison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 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Linda Renick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Dupre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Travis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Wendi Shinn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437" y="1861108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529" y="215130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Shinkle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Haver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Zardoust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2839238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5370" y="3165563"/>
            <a:ext cx="174373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 Sudlow 3/29</a:t>
            </a:r>
          </a:p>
          <a:p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Graceson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Burke 4/02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Sadler Burke 4/02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78060" y="316271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 Communion: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the office so we can make arrangements for anyone who is in need of home communion.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057" y="67376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March 27, 2022</a:t>
              </a:r>
              <a:endParaRPr lang="en-US" sz="1600" b="1" i="1" dirty="0">
                <a:latin typeface="Palatino Linotype" panose="02040502050505030304" pitchFamily="18" charset="0"/>
              </a:endParaRPr>
            </a:p>
            <a:p>
              <a:r>
                <a:rPr lang="en-US" sz="1200" b="1" i="1" dirty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Fourth Sunday in Lent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80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Deliverance (Reflective Meditation)*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46*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#105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Ezekiel 3:17-21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71:13-18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#392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6:1-10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GOSPEL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Matthew 7:1-6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SERMON		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Rev. Steven Victory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Amazing Grace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I Have is Christ*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of </a:t>
            </a:r>
            <a:r>
              <a:rPr lang="en-US" sz="1100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Cross* 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100" i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Announcements &amp; Upcoming Events</a:t>
            </a:r>
          </a:p>
          <a:p>
            <a:r>
              <a:rPr lang="en-US" sz="1600" dirty="0" smtClean="0">
                <a:latin typeface="Palatino Linotype" panose="02040502050505030304" pitchFamily="18" charset="0"/>
              </a:rPr>
              <a:t>    </a:t>
            </a:r>
            <a:endParaRPr lang="en-US" sz="1600" b="1" dirty="0" smtClean="0"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5151" y="527827"/>
            <a:ext cx="4117232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for Life, April 9</a:t>
            </a:r>
            <a:r>
              <a:rPr lang="en-US" sz="1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register, go to website of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friendsoflifeschoices.com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look for the name of Natalie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You can use your credit card or choose to be billed. If you need assistance please call the office.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5151" y="1358824"/>
            <a:ext cx="4117231" cy="411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Egg Hunt –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be having an Easter Egg hunt for the children after our combined 9:30 service. Please consider donating plastic eggs and hard candies, stickers, etc. to fill them. Please no chocolate as it will melt in the 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 sun.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 Dedications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taking dedications for the Easter Flowers that will decorate our Sanctuary this Easter season. Please notify the office or place a note in the offering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by April 11</a:t>
            </a:r>
            <a:r>
              <a:rPr 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would like to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dedication to a loved one.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encourage donations to cover the cost of the flowers. However, these donations are not required. 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Easter Services: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10th Regular Services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Maundy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14th @ 6:30 pm 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15th 12:00 pm &amp; 6:30 pm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Vigil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16th 6:30 pm Saturday before Easter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17th combined 9:30 am service with a Brunch (breakfast and lunch) to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follow. Please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bring your favorite dish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5005989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Maribeth Race’s house. They are studying the Sermon on the Mount.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7:00 p.m.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Youth are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study unit entitled "Why We Trust The Bible" by Stephen J. Nichols.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Discipleship Class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 is delving into a comprehensive study of Deuteronomy.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2123" y="4653686"/>
            <a:ext cx="1095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Palatino Linotype" panose="02040502050505030304" pitchFamily="18" charset="0"/>
            </a:endParaRPr>
          </a:p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67" y="488615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&amp; 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Parish Hall. They are studying </a:t>
            </a: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Corinthians</a:t>
            </a:r>
            <a:r>
              <a:rPr lang="en-US" sz="10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 and a celebration of Christ in the Holy Sacrament.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pm</a:t>
            </a:r>
          </a:p>
          <a:p>
            <a:pPr>
              <a:spcBef>
                <a:spcPts val="200"/>
              </a:spcBef>
            </a:pPr>
            <a:r>
              <a:rPr kumimoji="0" lang="en-US" sz="1100" b="0" u="none" strike="noStrike" kern="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Ch.</a:t>
            </a:r>
            <a:r>
              <a:rPr kumimoji="0" lang="en-US" sz="1100" b="0" u="none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of Book 3 in Vernon Staley’s book </a:t>
            </a:r>
            <a:r>
              <a:rPr kumimoji="0" lang="en-US" sz="1100" b="0" u="sng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 Communion.</a:t>
            </a:r>
            <a:endParaRPr kumimoji="0" lang="en-US" sz="1100" b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4834</TotalTime>
  <Words>462</Words>
  <Application>Microsoft Office PowerPoint</Application>
  <PresentationFormat>Custom</PresentationFormat>
  <Paragraphs>102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243</cp:revision>
  <cp:lastPrinted>2022-03-24T17:12:34Z</cp:lastPrinted>
  <dcterms:created xsi:type="dcterms:W3CDTF">2021-06-01T16:51:36Z</dcterms:created>
  <dcterms:modified xsi:type="dcterms:W3CDTF">2022-03-24T18:04:54Z</dcterms:modified>
</cp:coreProperties>
</file>