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8" r:id="rId2"/>
    <p:sldId id="256" r:id="rId3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Victory" userId="1d163fd0c98658e9" providerId="LiveId" clId="{C7480819-54ED-402B-9432-BA22C154B32D}"/>
    <pc:docChg chg="modSld">
      <pc:chgData name="John Victory" userId="1d163fd0c98658e9" providerId="LiveId" clId="{C7480819-54ED-402B-9432-BA22C154B32D}" dt="2021-12-09T19:53:25.627" v="39" actId="20577"/>
      <pc:docMkLst>
        <pc:docMk/>
      </pc:docMkLst>
      <pc:sldChg chg="modSp mod">
        <pc:chgData name="John Victory" userId="1d163fd0c98658e9" providerId="LiveId" clId="{C7480819-54ED-402B-9432-BA22C154B32D}" dt="2021-12-09T19:53:25.627" v="39" actId="20577"/>
        <pc:sldMkLst>
          <pc:docMk/>
          <pc:sldMk cId="2471042228" sldId="256"/>
        </pc:sldMkLst>
        <pc:spChg chg="mod">
          <ac:chgData name="John Victory" userId="1d163fd0c98658e9" providerId="LiveId" clId="{C7480819-54ED-402B-9432-BA22C154B32D}" dt="2021-12-09T19:53:25.627" v="39" actId="20577"/>
          <ac:spMkLst>
            <pc:docMk/>
            <pc:sldMk cId="2471042228" sldId="256"/>
            <ac:spMk id="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28440" cy="351737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3"/>
            <a:ext cx="4028440" cy="351737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A41976AE-9D1F-4BA5-B394-BB1307D7D654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15C8C1D7-60C4-4C66-A7A4-87A84ACB10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0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2143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40DBBEB2-4D7B-4AB4-825C-9E2DCB0A091B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3158" tIns="46580" rIns="93158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9"/>
            <a:ext cx="4028440" cy="352142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9"/>
            <a:ext cx="4028440" cy="352142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6424DB1B-AD78-4E90-B156-7759CEDED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08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17850" y="876300"/>
            <a:ext cx="3060700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1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5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9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3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68C8-E5FF-45D3-9577-29F6AF256602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3125" y="236125"/>
            <a:ext cx="171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971" algn="ctr"/>
            <a:r>
              <a:rPr 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Prayer 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755" y="557962"/>
            <a:ext cx="409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941"/>
            <a:r>
              <a:rPr lang="en-US" sz="12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</a:t>
            </a:r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*indicates hospital stay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529" y="873401"/>
            <a:ext cx="4342768" cy="1079783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Jack Walstad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Justin Mills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Bob Reich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 </a:t>
            </a: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Rhodes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Yvonnne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Hutchison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Nino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Clifford Dye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Annie Golden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Alisa Nunn</a:t>
            </a:r>
          </a:p>
          <a:p>
            <a:pPr marL="147941">
              <a:spcBef>
                <a:spcPts val="100"/>
              </a:spcBef>
            </a:pP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Maddie </a:t>
            </a:r>
            <a:r>
              <a:rPr lang="en-US" sz="1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Stoneking</a:t>
            </a:r>
            <a:endParaRPr lang="en-US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Helen Davis</a:t>
            </a:r>
          </a:p>
          <a:p>
            <a:pPr marL="147941">
              <a:spcBef>
                <a:spcPts val="100"/>
              </a:spcBef>
            </a:pP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Amy Nelson </a:t>
            </a:r>
          </a:p>
          <a:p>
            <a:pPr marL="147941">
              <a:spcBef>
                <a:spcPts val="100"/>
              </a:spcBef>
            </a:pP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Linda Renick and family</a:t>
            </a:r>
          </a:p>
          <a:p>
            <a:pPr marL="147941">
              <a:spcBef>
                <a:spcPts val="100"/>
              </a:spcBef>
            </a:pP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 </a:t>
            </a:r>
            <a:r>
              <a:rPr lang="en-US" sz="1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Dupre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437" y="1861108"/>
            <a:ext cx="4094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941"/>
            <a:r>
              <a:rPr lang="en-US" sz="12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in the Armed Forces</a:t>
            </a:r>
            <a:endParaRPr lang="en-US" sz="11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529" y="2151308"/>
            <a:ext cx="4342768" cy="746358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 Kupchick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Uriah Lennox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Brent Shinkle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Shaye Haver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Austin Zardoust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Thomas McDuffie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6118" y="2839238"/>
            <a:ext cx="2665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971" algn="ctr"/>
            <a:r>
              <a:rPr 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Birthdays &amp; Anniversaries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5370" y="3165563"/>
            <a:ext cx="174373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anose="02040502050505030304" pitchFamily="18" charset="0"/>
              </a:rPr>
              <a:t>Birthdays</a:t>
            </a:r>
            <a:endParaRPr lang="en-US" sz="1200" dirty="0">
              <a:latin typeface="Palatino Linotype" panose="02040502050505030304" pitchFamily="18" charset="0"/>
            </a:endParaRP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en-US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Handelman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3/7</a:t>
            </a: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</a:t>
            </a:r>
            <a:r>
              <a:rPr lang="en-US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Walstad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3/8</a:t>
            </a: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Joyce Ankenmann 3/9</a:t>
            </a:r>
          </a:p>
          <a:p>
            <a:r>
              <a:rPr 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Janis Oglesbee 3/10</a:t>
            </a:r>
          </a:p>
          <a:p>
            <a:endParaRPr 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8060" y="3162717"/>
            <a:ext cx="1743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anose="02040502050505030304" pitchFamily="18" charset="0"/>
              </a:rPr>
              <a:t>Anniversaries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746" y="5247170"/>
            <a:ext cx="4094727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941" algn="ctr"/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Contact Information</a:t>
            </a: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1724 S. Bay St. 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Eustis FL. 32726</a:t>
            </a: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Phone: 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(352) 357-0708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epiphanycelebration@yahoo.com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epiphanycelebration.org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259"/>
              </a:spcBef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Confidential Prayer: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contact Maribeth Race (352) 383-3383 if you are in need of confidential prayer from our prayer chain.</a:t>
            </a:r>
          </a:p>
          <a:p>
            <a:pPr marL="147941">
              <a:spcBef>
                <a:spcPts val="259"/>
              </a:spcBef>
              <a:spcAft>
                <a:spcPts val="777"/>
              </a:spcAft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 Communion: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contact the office so we can make arrangements for anyone who is in need of home communion.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80562" y="4923578"/>
            <a:ext cx="399499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96862" y="7357416"/>
            <a:ext cx="399499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045" y="0"/>
            <a:ext cx="4799458" cy="7772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7B8260A-CBB5-4B0B-8A19-69B0AD03B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057" y="673760"/>
            <a:ext cx="1445434" cy="127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178" y="174401"/>
            <a:ext cx="4815514" cy="978189"/>
            <a:chOff x="5325845" y="1615226"/>
            <a:chExt cx="3030766" cy="745848"/>
          </a:xfrm>
        </p:grpSpPr>
        <p:sp>
          <p:nvSpPr>
            <p:cNvPr id="6" name="TextBox 5"/>
            <p:cNvSpPr txBox="1"/>
            <p:nvPr/>
          </p:nvSpPr>
          <p:spPr>
            <a:xfrm>
              <a:off x="5325847" y="1615226"/>
              <a:ext cx="3030764" cy="398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Palatino Linotype" panose="02040502050505030304" pitchFamily="18" charset="0"/>
                </a:rPr>
                <a:t>March 6, 2022</a:t>
              </a:r>
              <a:endParaRPr lang="en-US" sz="1600" b="1" i="1" dirty="0">
                <a:latin typeface="Palatino Linotype" panose="02040502050505030304" pitchFamily="18" charset="0"/>
              </a:endParaRPr>
            </a:p>
            <a:p>
              <a:r>
                <a:rPr lang="en-US" sz="1200" b="1" i="1" dirty="0">
                  <a:latin typeface="Palatino Linotype" panose="02040502050505030304" pitchFamily="18" charset="0"/>
                </a:rPr>
                <a:t>__________________________________________________________</a:t>
              </a:r>
              <a:endParaRPr lang="en-US" sz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7" name="Text Box 1"/>
            <p:cNvSpPr txBox="1"/>
            <p:nvPr/>
          </p:nvSpPr>
          <p:spPr>
            <a:xfrm>
              <a:off x="5325845" y="1896871"/>
              <a:ext cx="2961640" cy="46420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9167" tIns="29584" rIns="59167" bIns="2958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47" b="1" dirty="0">
                  <a:latin typeface="Palatino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777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200" dirty="0" smtClean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First Sunday in Lent</a:t>
              </a:r>
              <a:endParaRPr lang="en-US" sz="777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0848" y="1152587"/>
            <a:ext cx="4448175" cy="680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of Service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 TO WORSHIP</a:t>
            </a:r>
          </a:p>
          <a:p>
            <a:pPr lvl="0"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Judgment Seat of Christ (Reflective Meditation)*</a:t>
            </a:r>
            <a:r>
              <a:rPr lang="en-US" sz="11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OPENING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HYMN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 of Moses*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RITE I SERVICE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 of Common Prayer 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Page #105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READING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26:5-11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PSALTER VERSES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91:9-16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BCP #392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EPISTLE READING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10:4-13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GOSPEL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Luke 4:1-13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SERMON			</a:t>
            </a:r>
            <a:r>
              <a:rPr lang="en-US" sz="1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Rev. Steven Victory</a:t>
            </a:r>
            <a:endParaRPr lang="en-US" sz="1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OFFERTORY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Fountain </a:t>
            </a: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COMMUNION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of Woe</a:t>
            </a:r>
            <a:r>
              <a:rPr lang="en-US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CLOSING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HYMN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Will Glory In My Redeemer* 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1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*only at the 10:30 service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n-US" sz="1100" i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7386" y="174400"/>
            <a:ext cx="35878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Palatino Linotype" panose="02040502050505030304" pitchFamily="18" charset="0"/>
              </a:rPr>
              <a:t>Announcements &amp; Upcoming Events</a:t>
            </a:r>
          </a:p>
          <a:p>
            <a:r>
              <a:rPr lang="en-US" sz="1600" dirty="0" smtClean="0">
                <a:latin typeface="Palatino Linotype" panose="02040502050505030304" pitchFamily="18" charset="0"/>
              </a:rPr>
              <a:t>     </a:t>
            </a:r>
            <a:r>
              <a:rPr lang="en-US" sz="1600" b="1" dirty="0" smtClean="0">
                <a:latin typeface="Palatino Linotype" panose="02040502050505030304" pitchFamily="18" charset="0"/>
              </a:rPr>
              <a:t>DISCRETIONARY SUNDAY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loose cash will go towards Fr. Steve's discretionary fund. If you would like to donate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check,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write "Discretionary" on the bottom of your check or on the envelope. Fr. Steve has this fund to be able to help those who are in financial need.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95151" y="1701573"/>
            <a:ext cx="4117232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Night of Praise – March 9</a:t>
            </a:r>
            <a:r>
              <a:rPr lang="en-US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6:30 pm.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invited to join the congregation of Ascension CEC for an evening of Praise and Worship. Our own Fr. Steve will be providing the music.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Ascension CEC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537 South Central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Apopka, FL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22707" y="2304532"/>
            <a:ext cx="4117231" cy="247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200"/>
              </a:spcAft>
            </a:pP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for Life, April 9</a:t>
            </a:r>
            <a:r>
              <a:rPr lang="en-US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register, go to website of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friendsoflifeschoices.com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look for the name of Natalie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Sweatt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You can use your credit card or choose to be billed. If you need assistance please call the office.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Volunteers are needed for all ministries, contact the church for more information.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8"/>
          <p:cNvSpPr txBox="1"/>
          <p:nvPr/>
        </p:nvSpPr>
        <p:spPr>
          <a:xfrm>
            <a:off x="5622707" y="4445807"/>
            <a:ext cx="2131060" cy="304010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Women’s </a:t>
            </a: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 Study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</a:t>
            </a: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9:00 a.m.</a:t>
            </a:r>
            <a:endParaRPr kumimoji="0" lang="en-US" sz="11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Maribeth Race’s house. They are studying the Sermon on the Mount.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Youth Group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Thursdays, 7:00 p.m.</a:t>
            </a:r>
            <a:endParaRPr lang="en-US" sz="11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Youth are going to be beginning a new study unit entitled "Why We Trust The Bible" by Stephen J. Nichols.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Discipleship Class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Sundays, 9:30 a.m.</a:t>
            </a:r>
            <a:endParaRPr lang="en-US" sz="11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Bill Sudlow will begin delving into a comprehensive study of Deuteronomy.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3810" y="4157206"/>
            <a:ext cx="1095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Palatino Linotype" panose="02040502050505030304" pitchFamily="18" charset="0"/>
            </a:endParaRPr>
          </a:p>
          <a:p>
            <a:r>
              <a:rPr lang="en-US" sz="1600" dirty="0" smtClean="0">
                <a:latin typeface="Palatino Linotype" panose="02040502050505030304" pitchFamily="18" charset="0"/>
              </a:rPr>
              <a:t>Ministries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14" name="Text Box 28"/>
          <p:cNvSpPr txBox="1"/>
          <p:nvPr/>
        </p:nvSpPr>
        <p:spPr>
          <a:xfrm>
            <a:off x="7753770" y="4445807"/>
            <a:ext cx="2131060" cy="288624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400"/>
              </a:spcBef>
              <a:defRPr/>
            </a:pPr>
            <a:endParaRPr lang="en-US" sz="1200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 &amp; Women’s </a:t>
            </a: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 Study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Wednesdays, 9:00 a.m.</a:t>
            </a:r>
            <a:endParaRPr lang="en-US" sz="11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Parish </a:t>
            </a:r>
            <a:r>
              <a:rPr lang="en-US" sz="10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Hall. They </a:t>
            </a:r>
            <a:r>
              <a:rPr lang="en-US" sz="10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studying </a:t>
            </a:r>
          </a:p>
          <a:p>
            <a:pPr lvl="0"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Timothy</a:t>
            </a:r>
            <a:r>
              <a:rPr lang="en-US" sz="10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Midweek Eucharist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</a:t>
            </a: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11:00 a.m.</a:t>
            </a:r>
            <a:endParaRPr kumimoji="0" lang="en-US" sz="11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Healing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prayer and a celebration of Christ in the Holy Sacrament.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Theology on Tap</a:t>
            </a:r>
          </a:p>
          <a:p>
            <a:pPr>
              <a:spcBef>
                <a:spcPts val="200"/>
              </a:spcBef>
            </a:pPr>
            <a:r>
              <a:rPr lang="en-US" sz="1100" i="1" kern="0" noProof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Mondays, 7:00 pm</a:t>
            </a:r>
          </a:p>
          <a:p>
            <a:pPr>
              <a:spcBef>
                <a:spcPts val="200"/>
              </a:spcBef>
            </a:pPr>
            <a:r>
              <a:rPr kumimoji="0" lang="en-US" sz="1100" b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Ch.</a:t>
            </a:r>
            <a:r>
              <a:rPr kumimoji="0" lang="en-US" sz="1100" b="0" u="none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of Book 3 in Vernon Staley’s book </a:t>
            </a:r>
            <a:r>
              <a:rPr kumimoji="0" lang="en-US" sz="1100" b="0" u="sng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Manual of Instruction for Members of the Anglican Communion.</a:t>
            </a:r>
            <a:endParaRPr kumimoji="0" lang="en-US" sz="1100" b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4334</TotalTime>
  <Words>467</Words>
  <Application>Microsoft Office PowerPoint</Application>
  <PresentationFormat>Custom</PresentationFormat>
  <Paragraphs>101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Palatino</vt:lpstr>
      <vt:lpstr>Palatino Linotype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 Chimento</dc:creator>
  <cp:lastModifiedBy>Rae Chimento</cp:lastModifiedBy>
  <cp:revision>224</cp:revision>
  <cp:lastPrinted>2022-03-02T21:53:31Z</cp:lastPrinted>
  <dcterms:created xsi:type="dcterms:W3CDTF">2021-06-01T16:51:36Z</dcterms:created>
  <dcterms:modified xsi:type="dcterms:W3CDTF">2022-03-03T17:35:16Z</dcterms:modified>
</cp:coreProperties>
</file>