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206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Victory" userId="1d163fd0c98658e9" providerId="LiveId" clId="{C7480819-54ED-402B-9432-BA22C154B32D}"/>
    <pc:docChg chg="modSld">
      <pc:chgData name="John Victory" userId="1d163fd0c98658e9" providerId="LiveId" clId="{C7480819-54ED-402B-9432-BA22C154B32D}" dt="2021-12-09T19:53:25.627" v="39" actId="20577"/>
      <pc:docMkLst>
        <pc:docMk/>
      </pc:docMkLst>
      <pc:sldChg chg="modSp mod">
        <pc:chgData name="John Victory" userId="1d163fd0c98658e9" providerId="LiveId" clId="{C7480819-54ED-402B-9432-BA22C154B32D}" dt="2021-12-09T19:53:25.627" v="39" actId="20577"/>
        <pc:sldMkLst>
          <pc:docMk/>
          <pc:sldMk cId="2471042228" sldId="256"/>
        </pc:sldMkLst>
        <pc:spChg chg="mod">
          <ac:chgData name="John Victory" userId="1d163fd0c98658e9" providerId="LiveId" clId="{C7480819-54ED-402B-9432-BA22C154B32D}" dt="2021-12-09T19:53:25.627" v="39" actId="20577"/>
          <ac:spMkLst>
            <pc:docMk/>
            <pc:sldMk cId="2471042228" sldId="256"/>
            <ac:spMk id="1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8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5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2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9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4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3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1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079783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Walstad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Rhodes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Yvonnne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Hutchison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Davis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Amy Nelson 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Travis Peterson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Wendi Shinn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Jennifer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Sorgic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Paula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Vermilya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000" y="1991965"/>
            <a:ext cx="4094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837" y="2319702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Shinkle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Haver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Zardoust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46118" y="3058578"/>
            <a:ext cx="2665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&amp; Anniversaries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5370" y="3422567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Morgan Kupchick 4/24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22333" y="3331942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Anniversaries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 &amp; Tami Kupchick 4/27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  <a:p>
            <a:pPr marL="147941">
              <a:spcBef>
                <a:spcPts val="259"/>
              </a:spcBef>
              <a:spcAft>
                <a:spcPts val="777"/>
              </a:spcAft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Home Communion: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the office so we can make arrangements for anyone who is in need of home communion.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80562" y="4923578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7057" y="72060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401"/>
            <a:ext cx="4815514" cy="978189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Palatino Linotype" panose="02040502050505030304" pitchFamily="18" charset="0"/>
                </a:rPr>
                <a:t>April 24, 2022</a:t>
              </a:r>
              <a:endParaRPr lang="en-US" sz="1600" b="1" i="1" dirty="0">
                <a:latin typeface="Palatino Linotype" panose="02040502050505030304" pitchFamily="18" charset="0"/>
              </a:endParaRPr>
            </a:p>
            <a:p>
              <a:r>
                <a:rPr lang="en-US" sz="1200" b="1" i="1" dirty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The Second Sunday of Easter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152587"/>
            <a:ext cx="4448175" cy="6590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Service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</a:p>
          <a:p>
            <a:pPr>
              <a:lnSpc>
                <a:spcPct val="150000"/>
              </a:lnSpc>
            </a:pP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Jesus is Enough </a:t>
            </a: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(Meditation)*</a:t>
            </a:r>
            <a:endParaRPr lang="en-US" sz="1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PROCESSIONAL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Look &amp; See*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 I SERVICE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 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#105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Acts 5:12a, 17-22, 25-29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111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#392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1:9-19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GOSPEL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John 20:19-31 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SERMON			                </a:t>
            </a: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Sudlow</a:t>
            </a:r>
            <a:endParaRPr lang="en-US" sz="1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OFFERTORY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 of Moses*</a:t>
            </a: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I have is Christ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RECESSIONAL HYMN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will Glory in My Redeemer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0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0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10:30 service only.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en-US" sz="1100" i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Announcements &amp; Upcoming Events</a:t>
            </a:r>
          </a:p>
          <a:p>
            <a:r>
              <a:rPr lang="en-US" sz="1600" dirty="0" smtClean="0">
                <a:latin typeface="Palatino Linotype" panose="02040502050505030304" pitchFamily="18" charset="0"/>
              </a:rPr>
              <a:t>    </a:t>
            </a:r>
            <a:endParaRPr lang="en-US" sz="1600" b="1" dirty="0" smtClean="0">
              <a:latin typeface="Palatino Linotype" panose="020405020505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95151" y="527827"/>
            <a:ext cx="411723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Memorial for Fran Harris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those that remember dear Fran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Harris,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be having a memorial service for her on Sunday May 15</a:t>
            </a:r>
            <a:r>
              <a:rPr lang="en-US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2pm.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reception immediately to follow. Ashes will be interred at St. James Episcopal Church immediately after the reception.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5151" y="1594702"/>
            <a:ext cx="411723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Volunteers Needed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*If you would like to be a reader for either service, please fill out the signup sheet in the Parish Hall.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*Greeters needed for both services. There is a sign-up sheet in the Narthex.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*Food Ministry volunteers are needed. Contact Donna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*Sunday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Teachers: Meeting on May 8</a:t>
            </a:r>
            <a:r>
              <a:rPr lang="en-US" sz="1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immediately following 10:30 coffee hour in children’s building.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collecting non perishable food items for donations to go to Eustis Heights Elementary. There is a box in the Narthex you can place the items in.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consider donating to Life’s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Choices. They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in need of diapers sizes newborn-5, baby wipes, lotions, baby bath tubs and boys and girls infant clothing (must be new). There is a box in the Narthex for these donations.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4732292"/>
            <a:ext cx="2131060" cy="304010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7:00 p.m.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Youth are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study unit entitled "Why We Trust The Bible" by Stephen J. Nichols.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Discipleship Class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Sudlow is delving into a comprehensive study of Deuteronomy.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2123" y="4563015"/>
            <a:ext cx="1095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Ministries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14" name="Text Box 28"/>
          <p:cNvSpPr txBox="1"/>
          <p:nvPr/>
        </p:nvSpPr>
        <p:spPr>
          <a:xfrm>
            <a:off x="7681323" y="4632172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 &amp; Women’s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 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Parish Hall. They are beginning their journey through 2 Chronicles.</a:t>
            </a:r>
            <a:endParaRPr lang="en-US" sz="10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prayer and a celebration of Christ in the Holy Sacrament.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noProof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pm</a:t>
            </a:r>
          </a:p>
          <a:p>
            <a:pPr>
              <a:spcBef>
                <a:spcPts val="200"/>
              </a:spcBef>
            </a:pPr>
            <a:r>
              <a:rPr kumimoji="0" lang="en-US" sz="1100" b="0" u="none" strike="noStrike" kern="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Ch.</a:t>
            </a:r>
            <a:r>
              <a:rPr kumimoji="0" lang="en-US" sz="1100" b="0" u="none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of Book 3 in Vernon Staley’s book </a:t>
            </a:r>
            <a:r>
              <a:rPr kumimoji="0" lang="en-US" sz="1100" b="0" u="sng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Manual of Instruction for Members of the Anglican Communion.</a:t>
            </a:r>
            <a:endParaRPr kumimoji="0" lang="en-US" sz="1100" b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5565</TotalTime>
  <Words>470</Words>
  <Application>Microsoft Office PowerPoint</Application>
  <PresentationFormat>Custom</PresentationFormat>
  <Paragraphs>96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266</cp:revision>
  <cp:lastPrinted>2022-04-20T20:25:50Z</cp:lastPrinted>
  <dcterms:created xsi:type="dcterms:W3CDTF">2021-06-01T16:51:36Z</dcterms:created>
  <dcterms:modified xsi:type="dcterms:W3CDTF">2022-04-20T20:58:27Z</dcterms:modified>
</cp:coreProperties>
</file>