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1"/>
  </p:sldMasterIdLst>
  <p:notesMasterIdLst>
    <p:notesMasterId r:id="rId85"/>
  </p:notesMasterIdLst>
  <p:handoutMasterIdLst>
    <p:handoutMasterId r:id="rId86"/>
  </p:handoutMasterIdLst>
  <p:sldIdLst>
    <p:sldId id="714" r:id="rId12"/>
    <p:sldId id="729" r:id="rId13"/>
    <p:sldId id="779" r:id="rId14"/>
    <p:sldId id="730" r:id="rId15"/>
    <p:sldId id="705" r:id="rId16"/>
    <p:sldId id="716" r:id="rId17"/>
    <p:sldId id="719" r:id="rId18"/>
    <p:sldId id="720" r:id="rId19"/>
    <p:sldId id="722" r:id="rId20"/>
    <p:sldId id="733" r:id="rId21"/>
    <p:sldId id="723" r:id="rId22"/>
    <p:sldId id="731" r:id="rId23"/>
    <p:sldId id="726" r:id="rId24"/>
    <p:sldId id="758" r:id="rId25"/>
    <p:sldId id="706" r:id="rId26"/>
    <p:sldId id="724" r:id="rId27"/>
    <p:sldId id="728" r:id="rId28"/>
    <p:sldId id="727" r:id="rId29"/>
    <p:sldId id="725" r:id="rId30"/>
    <p:sldId id="707" r:id="rId31"/>
    <p:sldId id="732" r:id="rId32"/>
    <p:sldId id="735" r:id="rId33"/>
    <p:sldId id="751" r:id="rId34"/>
    <p:sldId id="734" r:id="rId35"/>
    <p:sldId id="783" r:id="rId36"/>
    <p:sldId id="737" r:id="rId37"/>
    <p:sldId id="738" r:id="rId38"/>
    <p:sldId id="739" r:id="rId39"/>
    <p:sldId id="740" r:id="rId40"/>
    <p:sldId id="786" r:id="rId41"/>
    <p:sldId id="741" r:id="rId42"/>
    <p:sldId id="742" r:id="rId43"/>
    <p:sldId id="708" r:id="rId44"/>
    <p:sldId id="744" r:id="rId45"/>
    <p:sldId id="709" r:id="rId46"/>
    <p:sldId id="745" r:id="rId47"/>
    <p:sldId id="747" r:id="rId48"/>
    <p:sldId id="748" r:id="rId49"/>
    <p:sldId id="710" r:id="rId50"/>
    <p:sldId id="792" r:id="rId51"/>
    <p:sldId id="749" r:id="rId52"/>
    <p:sldId id="750" r:id="rId53"/>
    <p:sldId id="752" r:id="rId54"/>
    <p:sldId id="787" r:id="rId55"/>
    <p:sldId id="755" r:id="rId56"/>
    <p:sldId id="754" r:id="rId57"/>
    <p:sldId id="756" r:id="rId58"/>
    <p:sldId id="711" r:id="rId59"/>
    <p:sldId id="757" r:id="rId60"/>
    <p:sldId id="759" r:id="rId61"/>
    <p:sldId id="761" r:id="rId62"/>
    <p:sldId id="760" r:id="rId63"/>
    <p:sldId id="766" r:id="rId64"/>
    <p:sldId id="762" r:id="rId65"/>
    <p:sldId id="763" r:id="rId66"/>
    <p:sldId id="764" r:id="rId67"/>
    <p:sldId id="767" r:id="rId68"/>
    <p:sldId id="768" r:id="rId69"/>
    <p:sldId id="712" r:id="rId70"/>
    <p:sldId id="770" r:id="rId71"/>
    <p:sldId id="772" r:id="rId72"/>
    <p:sldId id="775" r:id="rId73"/>
    <p:sldId id="771" r:id="rId74"/>
    <p:sldId id="784" r:id="rId75"/>
    <p:sldId id="785" r:id="rId76"/>
    <p:sldId id="788" r:id="rId77"/>
    <p:sldId id="774" r:id="rId78"/>
    <p:sldId id="780" r:id="rId79"/>
    <p:sldId id="791" r:id="rId80"/>
    <p:sldId id="713" r:id="rId81"/>
    <p:sldId id="777" r:id="rId82"/>
    <p:sldId id="789" r:id="rId83"/>
    <p:sldId id="790" r:id="rId84"/>
  </p:sldIdLst>
  <p:sldSz cx="12192000" cy="6858000"/>
  <p:notesSz cx="6794500" cy="9931400"/>
  <p:custDataLst>
    <p:custData r:id="rId4"/>
    <p:custData r:id="rId5"/>
    <p:custData r:id="rId6"/>
    <p:custData r:id="rId9"/>
    <p:custData r:id="rId8"/>
    <p:custData r:id="rId7"/>
    <p:custData r:id="rId10"/>
    <p:tags r:id="rId8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9A7527-425F-8CCC-04DE-1C7867A5A9E9}" name="Tschalär, Corina" initials="TC" userId="S::corina.tschalaer@baloise.ch::449f33bf-daa3-4ec4-bae3-f8d3125fb6e7" providerId="AD"/>
  <p188:author id="{D3DA9963-75F3-D094-195A-EF9105B81E95}" name="Vogt, Quentin" initials="VQ" userId="S::quentin.vogt@baloise.ch::3107a76c-1bb3-43e7-8b62-0b0bab1ffd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319"/>
    <a:srgbClr val="6C2273"/>
    <a:srgbClr val="FFFFFF"/>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414476-2374-474B-893B-7029C572F376}" v="11" dt="2023-07-17T15:08:54.601"/>
  </p1510:revLst>
</p1510:revInfo>
</file>

<file path=ppt/tableStyles.xml><?xml version="1.0" encoding="utf-8"?>
<a:tblStyleLst xmlns:a="http://schemas.openxmlformats.org/drawingml/2006/main" def="{9D7B26C5-4107-4FEC-AEDC-1716B210A1EF}">
  <a:tblStyle styleId="{9D7B26C5-4107-4FEC-AEDC-1716B210A1EF}" styleName="Baloise">
    <a:wholeTbl>
      <a:tcTxStyle>
        <a:fontRef idx="minor">
          <a:scrgbClr r="0" g="13" b="110"/>
        </a:fontRef>
        <a:schemeClr val="tx2"/>
      </a:tcTxStyle>
      <a:tcStyle>
        <a:tcBdr>
          <a:left>
            <a:ln>
              <a:noFill/>
            </a:ln>
          </a:left>
          <a:right>
            <a:ln>
              <a:noFill/>
            </a:ln>
          </a:right>
          <a:top>
            <a:ln>
              <a:noFill/>
            </a:ln>
          </a:top>
          <a:bottom>
            <a:ln w="8000" cmpd="sng">
              <a:solidFill>
                <a:schemeClr val="tx1"/>
              </a:solidFill>
            </a:ln>
          </a:bottom>
          <a:insideH>
            <a:ln w="8000" cmpd="sng">
              <a:solidFill>
                <a:schemeClr val="tx1"/>
              </a:solidFill>
            </a:ln>
          </a:insideH>
          <a:insideV>
            <a:ln>
              <a:noFill/>
            </a:ln>
          </a:insideV>
        </a:tcBdr>
        <a:fill>
          <a:noFill/>
        </a:fill>
      </a:tcStyle>
    </a:wholeTbl>
    <a:lastCol>
      <a:tcTxStyle b="on"/>
      <a:tcStyle>
        <a:tcBdr/>
      </a:tcStyle>
    </a:lastCol>
    <a:firstCol>
      <a:tcTxStyle b="on"/>
      <a:tcStyle>
        <a:tcBdr/>
      </a:tcStyle>
    </a:firstCol>
    <a:lastRow>
      <a:tcTxStyle b="on"/>
      <a:tcStyle>
        <a:tcBdr>
          <a:bottom>
            <a:ln w="25000" cmpd="sng">
              <a:solidFill>
                <a:schemeClr val="dk2"/>
              </a:solidFill>
            </a:ln>
          </a:bottom>
        </a:tcBdr>
        <a:fill>
          <a:noFill/>
        </a:fill>
      </a:tcStyle>
    </a:lastRow>
    <a:firstRow>
      <a:tcTxStyle b="on"/>
      <a:tcStyle>
        <a:tcBdr>
          <a:top>
            <a:ln w="25000" cmpd="sng">
              <a:solidFill>
                <a:schemeClr val="dk2"/>
              </a:solidFill>
            </a:ln>
          </a:top>
        </a:tcBdr>
        <a:fill>
          <a:noFill/>
        </a:fill>
      </a:tcStyle>
    </a:firstRow>
  </a:tblStyle>
  <a:tblStyle styleId="{9D7B26C5-4111-4FAC-AEDC-1716B210A1EF}" styleName="Baloise grün">
    <a:wholeTbl>
      <a:tcTxStyle>
        <a:fontRef idx="minor">
          <a:scrgbClr r="0" g="13" b="110"/>
        </a:fontRef>
        <a:schemeClr val="tx2"/>
      </a:tcTxStyle>
      <a:tcStyle>
        <a:tcBdr>
          <a:left>
            <a:ln w="8000" cmpd="sng">
              <a:solidFill>
                <a:srgbClr val="94E3D4"/>
              </a:solidFill>
            </a:ln>
          </a:left>
          <a:right>
            <a:ln w="8000" cmpd="sng">
              <a:solidFill>
                <a:srgbClr val="94E3D4"/>
              </a:solidFill>
            </a:ln>
          </a:right>
          <a:top>
            <a:ln w="8000" cmpd="sng">
              <a:solidFill>
                <a:srgbClr val="94E3D4"/>
              </a:solidFill>
            </a:ln>
          </a:top>
          <a:bottom>
            <a:ln w="8000" cmpd="sng">
              <a:solidFill>
                <a:srgbClr val="94E3D4"/>
              </a:solidFill>
            </a:ln>
          </a:bottom>
          <a:insideH>
            <a:ln w="8000" cmpd="sng">
              <a:solidFill>
                <a:srgbClr val="94E3D4"/>
              </a:solidFill>
            </a:ln>
          </a:insideH>
          <a:insideV>
            <a:ln w="8000" cmpd="sng">
              <a:solidFill>
                <a:srgbClr val="94E3D4"/>
              </a:solidFill>
            </a:ln>
          </a:insideV>
        </a:tcBdr>
        <a:fill>
          <a:solidFill>
            <a:srgbClr val="CBF2EC"/>
          </a:solidFill>
        </a:fill>
      </a:tcStyle>
    </a:wholeTbl>
    <a:lastCol>
      <a:tcTxStyle b="on"/>
      <a:tcStyle>
        <a:tcBdr/>
      </a:tcStyle>
    </a:lastCol>
    <a:firstCol>
      <a:tcTxStyle b="on"/>
      <a:tcStyle>
        <a:tcBdr/>
      </a:tcStyle>
    </a:firstCol>
    <a:lastRow>
      <a:tcTxStyle b="on"/>
      <a:tcStyle>
        <a:tcBdr>
          <a:bottom>
            <a:ln w="25000" cmpd="sng">
              <a:solidFill>
                <a:schemeClr val="dk2"/>
              </a:solidFill>
            </a:ln>
          </a:bottom>
        </a:tcBdr>
        <a:fill>
          <a:solidFill>
            <a:srgbClr val="CBF2EC"/>
          </a:solidFill>
        </a:fill>
      </a:tcStyle>
    </a:lastRow>
    <a:firstRow>
      <a:tcTxStyle b="on">
        <a:fontRef idx="minor">
          <a:prstClr val="white"/>
        </a:fontRef>
        <a:schemeClr val="lt1"/>
      </a:tcTxStyle>
      <a:tcStyle>
        <a:tcBdr>
          <a:top>
            <a:ln w="25000" cmpd="sng">
              <a:solidFill>
                <a:schemeClr val="dk2"/>
              </a:solidFill>
            </a:ln>
          </a:top>
          <a:insideV>
            <a:ln w="8000" cmpd="sng">
              <a:solidFill>
                <a:srgbClr val="00B28F"/>
              </a:solidFill>
            </a:ln>
          </a:insideV>
        </a:tcBdr>
        <a:fill>
          <a:solidFill>
            <a:srgbClr val="00B28F"/>
          </a:solidFill>
        </a:fill>
      </a:tcStyle>
    </a:firstRow>
  </a:tblStyle>
  <a:tblStyle styleId="{9D7B26C5-4222-4ABC-AEDC-1716B210A1EF}" styleName="Baloise lila">
    <a:wholeTbl>
      <a:tcTxStyle>
        <a:fontRef idx="minor">
          <a:scrgbClr r="0" g="13" b="110"/>
        </a:fontRef>
        <a:schemeClr val="tx2"/>
      </a:tcTxStyle>
      <a:tcStyle>
        <a:tcBdr>
          <a:left>
            <a:ln w="8000" cmpd="sng">
              <a:solidFill>
                <a:srgbClr val="B8B2FF"/>
              </a:solidFill>
            </a:ln>
          </a:left>
          <a:right>
            <a:ln w="8000" cmpd="sng">
              <a:solidFill>
                <a:srgbClr val="B8B2FF"/>
              </a:solidFill>
            </a:ln>
          </a:right>
          <a:top>
            <a:ln w="8000" cmpd="sng">
              <a:solidFill>
                <a:srgbClr val="B8B2FF"/>
              </a:solidFill>
            </a:ln>
          </a:top>
          <a:bottom>
            <a:ln w="8000" cmpd="sng">
              <a:solidFill>
                <a:srgbClr val="B8B2FF"/>
              </a:solidFill>
            </a:ln>
          </a:bottom>
          <a:insideH>
            <a:ln w="8000" cmpd="sng">
              <a:solidFill>
                <a:srgbClr val="B8B2FF"/>
              </a:solidFill>
            </a:ln>
          </a:insideH>
          <a:insideV>
            <a:ln w="8000" cmpd="sng">
              <a:solidFill>
                <a:srgbClr val="B8B2FF"/>
              </a:solidFill>
            </a:ln>
          </a:insideV>
        </a:tcBdr>
        <a:fill>
          <a:solidFill>
            <a:srgbClr val="E1D9FF"/>
          </a:solidFill>
        </a:fill>
      </a:tcStyle>
    </a:wholeTbl>
    <a:lastCol>
      <a:tcTxStyle b="on"/>
      <a:tcStyle>
        <a:tcBdr/>
      </a:tcStyle>
    </a:lastCol>
    <a:firstCol>
      <a:tcTxStyle b="on"/>
      <a:tcStyle>
        <a:tcBdr/>
      </a:tcStyle>
    </a:firstCol>
    <a:lastRow>
      <a:tcTxStyle b="on"/>
      <a:tcStyle>
        <a:tcBdr>
          <a:bottom>
            <a:ln w="25000" cmpd="sng">
              <a:solidFill>
                <a:schemeClr val="dk2"/>
              </a:solidFill>
            </a:ln>
          </a:bottom>
        </a:tcBdr>
        <a:fill>
          <a:solidFill>
            <a:srgbClr val="E1D9FF"/>
          </a:solidFill>
        </a:fill>
      </a:tcStyle>
    </a:lastRow>
    <a:firstRow>
      <a:tcTxStyle b="on"/>
      <a:tcStyle>
        <a:tcBdr>
          <a:top>
            <a:ln w="25000" cmpd="sng">
              <a:solidFill>
                <a:schemeClr val="dk2"/>
              </a:solidFill>
            </a:ln>
          </a:top>
        </a:tcBdr>
        <a:fill>
          <a:solidFill>
            <a:srgbClr val="B8B2FF"/>
          </a:solidFill>
        </a:fill>
      </a:tcStyle>
    </a:firstRow>
  </a:tblStyle>
  <a:tblStyle styleId="{9D7B26C5-4333-4DEF-AEDC-1716B210A1EF}" styleName="Baloise rot">
    <a:wholeTbl>
      <a:tcTxStyle>
        <a:fontRef idx="minor">
          <a:scrgbClr r="0" g="13" b="110"/>
        </a:fontRef>
        <a:schemeClr val="tx2"/>
      </a:tcTxStyle>
      <a:tcStyle>
        <a:tcBdr>
          <a:left>
            <a:ln w="8000" cmpd="sng">
              <a:solidFill>
                <a:srgbClr val="FFACA6"/>
              </a:solidFill>
            </a:ln>
          </a:left>
          <a:right>
            <a:ln w="8000" cmpd="sng">
              <a:solidFill>
                <a:srgbClr val="FFACA6"/>
              </a:solidFill>
            </a:ln>
          </a:right>
          <a:top>
            <a:ln w="8000" cmpd="sng">
              <a:solidFill>
                <a:srgbClr val="FFACA6"/>
              </a:solidFill>
            </a:ln>
          </a:top>
          <a:bottom>
            <a:ln w="8000" cmpd="sng">
              <a:solidFill>
                <a:srgbClr val="FFACA6"/>
              </a:solidFill>
            </a:ln>
          </a:bottom>
          <a:insideH>
            <a:ln w="8000" cmpd="sng">
              <a:solidFill>
                <a:srgbClr val="FFACA6"/>
              </a:solidFill>
            </a:ln>
          </a:insideH>
          <a:insideV>
            <a:ln w="8000" cmpd="sng">
              <a:solidFill>
                <a:srgbClr val="FFACA6"/>
              </a:solidFill>
            </a:ln>
          </a:insideV>
        </a:tcBdr>
        <a:fill>
          <a:solidFill>
            <a:srgbClr val="FFD7D7"/>
          </a:solidFill>
        </a:fill>
      </a:tcStyle>
    </a:wholeTbl>
    <a:lastCol>
      <a:tcTxStyle b="on"/>
      <a:tcStyle>
        <a:tcBdr/>
      </a:tcStyle>
    </a:lastCol>
    <a:firstCol>
      <a:tcTxStyle b="on"/>
      <a:tcStyle>
        <a:tcBdr/>
      </a:tcStyle>
    </a:firstCol>
    <a:lastRow>
      <a:tcTxStyle b="on"/>
      <a:tcStyle>
        <a:tcBdr>
          <a:bottom>
            <a:ln w="25000" cmpd="sng">
              <a:solidFill>
                <a:schemeClr val="dk2"/>
              </a:solidFill>
            </a:ln>
          </a:bottom>
        </a:tcBdr>
        <a:fill>
          <a:solidFill>
            <a:srgbClr val="FFD7D7"/>
          </a:solidFill>
        </a:fill>
      </a:tcStyle>
    </a:lastRow>
    <a:firstRow>
      <a:tcTxStyle b="on">
        <a:fontRef idx="minor">
          <a:prstClr val="white"/>
        </a:fontRef>
        <a:schemeClr val="lt1"/>
      </a:tcTxStyle>
      <a:tcStyle>
        <a:tcBdr>
          <a:top>
            <a:ln w="25000" cmpd="sng">
              <a:solidFill>
                <a:schemeClr val="dk2"/>
              </a:solidFill>
            </a:ln>
          </a:top>
          <a:insideV>
            <a:ln w="8000" cmpd="sng">
              <a:solidFill>
                <a:srgbClr val="D9304C"/>
              </a:solidFill>
            </a:ln>
          </a:insideV>
        </a:tcBdr>
        <a:fill>
          <a:solidFill>
            <a:srgbClr val="D9304C"/>
          </a:solidFill>
        </a:fill>
      </a:tcStyle>
    </a:firstRow>
  </a:tblStyle>
  <a:tblStyle styleId="{9D7B26C5-4444-4FEC-AEDC-1716B210A1EF}" styleName="Baloise gelb">
    <a:wholeTbl>
      <a:tcTxStyle>
        <a:fontRef idx="minor">
          <a:scrgbClr r="0" g="13" b="110"/>
        </a:fontRef>
        <a:schemeClr val="tx2"/>
      </a:tcTxStyle>
      <a:tcStyle>
        <a:tcBdr>
          <a:left>
            <a:ln w="8000" cmpd="sng">
              <a:solidFill>
                <a:srgbClr val="FFBE1A"/>
              </a:solidFill>
            </a:ln>
          </a:left>
          <a:right>
            <a:ln w="8000" cmpd="sng">
              <a:solidFill>
                <a:srgbClr val="FFBE1A"/>
              </a:solidFill>
            </a:ln>
          </a:right>
          <a:top>
            <a:ln w="8000" cmpd="sng">
              <a:solidFill>
                <a:srgbClr val="FFBE1A"/>
              </a:solidFill>
            </a:ln>
          </a:top>
          <a:bottom>
            <a:ln w="8000" cmpd="sng">
              <a:solidFill>
                <a:srgbClr val="FFBE1A"/>
              </a:solidFill>
            </a:ln>
          </a:bottom>
          <a:insideH>
            <a:ln w="8000" cmpd="sng">
              <a:solidFill>
                <a:srgbClr val="FFBE1A"/>
              </a:solidFill>
            </a:ln>
          </a:insideH>
          <a:insideV>
            <a:ln w="8000" cmpd="sng">
              <a:solidFill>
                <a:srgbClr val="FFBE1A"/>
              </a:solidFill>
            </a:ln>
          </a:insideV>
        </a:tcBdr>
        <a:fill>
          <a:solidFill>
            <a:srgbClr val="FFECBC"/>
          </a:solidFill>
        </a:fill>
      </a:tcStyle>
    </a:wholeTbl>
    <a:lastCol>
      <a:tcTxStyle b="on"/>
      <a:tcStyle>
        <a:tcBdr/>
      </a:tcStyle>
    </a:lastCol>
    <a:firstCol>
      <a:tcTxStyle b="on"/>
      <a:tcStyle>
        <a:tcBdr/>
      </a:tcStyle>
    </a:firstCol>
    <a:lastRow>
      <a:tcTxStyle b="on"/>
      <a:tcStyle>
        <a:tcBdr>
          <a:bottom>
            <a:ln w="25000" cmpd="sng">
              <a:solidFill>
                <a:schemeClr val="dk2"/>
              </a:solidFill>
            </a:ln>
          </a:bottom>
        </a:tcBdr>
        <a:fill>
          <a:solidFill>
            <a:srgbClr val="FFECBC"/>
          </a:solidFill>
        </a:fill>
      </a:tcStyle>
    </a:lastRow>
    <a:firstRow>
      <a:tcTxStyle b="on"/>
      <a:tcStyle>
        <a:tcBdr>
          <a:top>
            <a:ln w="25000" cmpd="sng">
              <a:solidFill>
                <a:schemeClr val="dk2"/>
              </a:solidFill>
            </a:ln>
          </a:top>
          <a:insideV>
            <a:ln w="8000" cmpd="sng">
              <a:solidFill>
                <a:srgbClr val="FA9319"/>
              </a:solidFill>
            </a:ln>
          </a:insideV>
        </a:tcBdr>
        <a:fill>
          <a:solidFill>
            <a:srgbClr val="FA9319"/>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372" autoAdjust="0"/>
  </p:normalViewPr>
  <p:slideViewPr>
    <p:cSldViewPr snapToGrid="0">
      <p:cViewPr varScale="1">
        <p:scale>
          <a:sx n="54" d="100"/>
          <a:sy n="54" d="100"/>
        </p:scale>
        <p:origin x="1044" y="60"/>
      </p:cViewPr>
      <p:guideLst/>
    </p:cSldViewPr>
  </p:slideViewPr>
  <p:outlineViewPr>
    <p:cViewPr>
      <p:scale>
        <a:sx n="33" d="100"/>
        <a:sy n="33" d="100"/>
      </p:scale>
      <p:origin x="0" y="-2318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60.xml"/><Relationship Id="rId92"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tags" Target="tags/tag1.xml"/><Relationship Id="rId5" Type="http://schemas.openxmlformats.org/officeDocument/2006/relationships/customXml" Target="../customXml/item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customXml" Target="../customXml/item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notesMaster" Target="notesMasters/notesMaster1.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customXml" Target="../customXml/item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handoutMaster" Target="handoutMasters/handoutMaster1.xml"/><Relationship Id="rId94" Type="http://schemas.microsoft.com/office/2018/10/relationships/authors" Target="authors.xml"/><Relationship Id="rId4" Type="http://schemas.openxmlformats.org/officeDocument/2006/relationships/customXml" Target="../customXml/item4.xml"/><Relationship Id="rId9" Type="http://schemas.openxmlformats.org/officeDocument/2006/relationships/customXml" Target="../customXml/item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chalär, Corina" userId="449f33bf-daa3-4ec4-bae3-f8d3125fb6e7" providerId="ADAL" clId="{A0414476-2374-474B-893B-7029C572F376}"/>
    <pc:docChg chg="undo custSel addSld delSld modSld sldOrd">
      <pc:chgData name="Tschalär, Corina" userId="449f33bf-daa3-4ec4-bae3-f8d3125fb6e7" providerId="ADAL" clId="{A0414476-2374-474B-893B-7029C572F376}" dt="2023-07-18T10:18:09.500" v="620" actId="113"/>
      <pc:docMkLst>
        <pc:docMk/>
      </pc:docMkLst>
      <pc:sldChg chg="modSp mod">
        <pc:chgData name="Tschalär, Corina" userId="449f33bf-daa3-4ec4-bae3-f8d3125fb6e7" providerId="ADAL" clId="{A0414476-2374-474B-893B-7029C572F376}" dt="2023-07-17T12:42:25.612" v="127" actId="20577"/>
        <pc:sldMkLst>
          <pc:docMk/>
          <pc:sldMk cId="1790019298" sldId="749"/>
        </pc:sldMkLst>
        <pc:spChg chg="mod">
          <ac:chgData name="Tschalär, Corina" userId="449f33bf-daa3-4ec4-bae3-f8d3125fb6e7" providerId="ADAL" clId="{A0414476-2374-474B-893B-7029C572F376}" dt="2023-07-17T12:42:25.612" v="127" actId="20577"/>
          <ac:spMkLst>
            <pc:docMk/>
            <pc:sldMk cId="1790019298" sldId="749"/>
            <ac:spMk id="7" creationId="{588A1B50-3801-4F6E-890D-1AB4DB35306A}"/>
          </ac:spMkLst>
        </pc:spChg>
      </pc:sldChg>
      <pc:sldChg chg="modSp mod">
        <pc:chgData name="Tschalär, Corina" userId="449f33bf-daa3-4ec4-bae3-f8d3125fb6e7" providerId="ADAL" clId="{A0414476-2374-474B-893B-7029C572F376}" dt="2023-07-17T13:00:33.921" v="359" actId="113"/>
        <pc:sldMkLst>
          <pc:docMk/>
          <pc:sldMk cId="2510196704" sldId="750"/>
        </pc:sldMkLst>
        <pc:spChg chg="mod">
          <ac:chgData name="Tschalär, Corina" userId="449f33bf-daa3-4ec4-bae3-f8d3125fb6e7" providerId="ADAL" clId="{A0414476-2374-474B-893B-7029C572F376}" dt="2023-07-17T12:53:21.284" v="290" actId="20577"/>
          <ac:spMkLst>
            <pc:docMk/>
            <pc:sldMk cId="2510196704" sldId="750"/>
            <ac:spMk id="8" creationId="{BE65D2B4-B621-4A59-9FA5-512BE8ED221F}"/>
          </ac:spMkLst>
        </pc:spChg>
        <pc:spChg chg="mod">
          <ac:chgData name="Tschalär, Corina" userId="449f33bf-daa3-4ec4-bae3-f8d3125fb6e7" providerId="ADAL" clId="{A0414476-2374-474B-893B-7029C572F376}" dt="2023-07-17T13:00:33.921" v="359" actId="113"/>
          <ac:spMkLst>
            <pc:docMk/>
            <pc:sldMk cId="2510196704" sldId="750"/>
            <ac:spMk id="9" creationId="{E2EFFBE7-9F62-44F6-B972-57D0AD81D686}"/>
          </ac:spMkLst>
        </pc:spChg>
        <pc:spChg chg="mod">
          <ac:chgData name="Tschalär, Corina" userId="449f33bf-daa3-4ec4-bae3-f8d3125fb6e7" providerId="ADAL" clId="{A0414476-2374-474B-893B-7029C572F376}" dt="2023-07-17T12:56:12.474" v="307" actId="1076"/>
          <ac:spMkLst>
            <pc:docMk/>
            <pc:sldMk cId="2510196704" sldId="750"/>
            <ac:spMk id="11" creationId="{158C6BA5-D958-42AD-925B-C5306B348213}"/>
          </ac:spMkLst>
        </pc:spChg>
        <pc:picChg chg="mod">
          <ac:chgData name="Tschalär, Corina" userId="449f33bf-daa3-4ec4-bae3-f8d3125fb6e7" providerId="ADAL" clId="{A0414476-2374-474B-893B-7029C572F376}" dt="2023-07-17T12:56:23.377" v="310" actId="14100"/>
          <ac:picMkLst>
            <pc:docMk/>
            <pc:sldMk cId="2510196704" sldId="750"/>
            <ac:picMk id="13" creationId="{0E4BD9A7-4CF2-41B9-99A1-142F35AB7239}"/>
          </ac:picMkLst>
        </pc:picChg>
      </pc:sldChg>
      <pc:sldChg chg="addSp delSp modSp mod">
        <pc:chgData name="Tschalär, Corina" userId="449f33bf-daa3-4ec4-bae3-f8d3125fb6e7" providerId="ADAL" clId="{A0414476-2374-474B-893B-7029C572F376}" dt="2023-07-17T14:19:55.086" v="407" actId="21"/>
        <pc:sldMkLst>
          <pc:docMk/>
          <pc:sldMk cId="2344473800" sldId="752"/>
        </pc:sldMkLst>
        <pc:spChg chg="add del mod">
          <ac:chgData name="Tschalär, Corina" userId="449f33bf-daa3-4ec4-bae3-f8d3125fb6e7" providerId="ADAL" clId="{A0414476-2374-474B-893B-7029C572F376}" dt="2023-07-17T14:19:55.086" v="407" actId="21"/>
          <ac:spMkLst>
            <pc:docMk/>
            <pc:sldMk cId="2344473800" sldId="752"/>
            <ac:spMk id="6" creationId="{B6E09FB7-605F-6AD9-40AC-13964C681CEB}"/>
          </ac:spMkLst>
        </pc:spChg>
        <pc:spChg chg="add del mod">
          <ac:chgData name="Tschalär, Corina" userId="449f33bf-daa3-4ec4-bae3-f8d3125fb6e7" providerId="ADAL" clId="{A0414476-2374-474B-893B-7029C572F376}" dt="2023-07-17T14:19:55.086" v="407" actId="21"/>
          <ac:spMkLst>
            <pc:docMk/>
            <pc:sldMk cId="2344473800" sldId="752"/>
            <ac:spMk id="7" creationId="{9A393CBB-6D2F-C68A-9FB6-3D00A525EEF2}"/>
          </ac:spMkLst>
        </pc:spChg>
        <pc:spChg chg="add del mod">
          <ac:chgData name="Tschalär, Corina" userId="449f33bf-daa3-4ec4-bae3-f8d3125fb6e7" providerId="ADAL" clId="{A0414476-2374-474B-893B-7029C572F376}" dt="2023-07-17T14:19:55.086" v="407" actId="21"/>
          <ac:spMkLst>
            <pc:docMk/>
            <pc:sldMk cId="2344473800" sldId="752"/>
            <ac:spMk id="10" creationId="{E516B988-9483-9879-4850-C3F108AE55F0}"/>
          </ac:spMkLst>
        </pc:spChg>
        <pc:picChg chg="mod">
          <ac:chgData name="Tschalär, Corina" userId="449f33bf-daa3-4ec4-bae3-f8d3125fb6e7" providerId="ADAL" clId="{A0414476-2374-474B-893B-7029C572F376}" dt="2023-07-17T13:02:52.762" v="363" actId="1076"/>
          <ac:picMkLst>
            <pc:docMk/>
            <pc:sldMk cId="2344473800" sldId="752"/>
            <ac:picMk id="8" creationId="{BAE03B8A-AB62-492B-808E-F2C10B223610}"/>
          </ac:picMkLst>
        </pc:picChg>
      </pc:sldChg>
      <pc:sldChg chg="addSp delSp modSp mod">
        <pc:chgData name="Tschalär, Corina" userId="449f33bf-daa3-4ec4-bae3-f8d3125fb6e7" providerId="ADAL" clId="{A0414476-2374-474B-893B-7029C572F376}" dt="2023-07-18T10:18:09.500" v="620" actId="113"/>
        <pc:sldMkLst>
          <pc:docMk/>
          <pc:sldMk cId="3047624294" sldId="787"/>
        </pc:sldMkLst>
        <pc:spChg chg="add mod ord">
          <ac:chgData name="Tschalär, Corina" userId="449f33bf-daa3-4ec4-bae3-f8d3125fb6e7" providerId="ADAL" clId="{A0414476-2374-474B-893B-7029C572F376}" dt="2023-07-17T15:08:46.306" v="606" actId="1037"/>
          <ac:spMkLst>
            <pc:docMk/>
            <pc:sldMk cId="3047624294" sldId="787"/>
            <ac:spMk id="6" creationId="{E626F758-B903-93F3-19FA-07DD32C827FC}"/>
          </ac:spMkLst>
        </pc:spChg>
        <pc:spChg chg="mod">
          <ac:chgData name="Tschalär, Corina" userId="449f33bf-daa3-4ec4-bae3-f8d3125fb6e7" providerId="ADAL" clId="{A0414476-2374-474B-893B-7029C572F376}" dt="2023-07-17T15:01:54.528" v="474" actId="1076"/>
          <ac:spMkLst>
            <pc:docMk/>
            <pc:sldMk cId="3047624294" sldId="787"/>
            <ac:spMk id="8" creationId="{A1A5C85B-6409-46BF-8E1C-BE44ACC63330}"/>
          </ac:spMkLst>
        </pc:spChg>
        <pc:spChg chg="mod">
          <ac:chgData name="Tschalär, Corina" userId="449f33bf-daa3-4ec4-bae3-f8d3125fb6e7" providerId="ADAL" clId="{A0414476-2374-474B-893B-7029C572F376}" dt="2023-07-18T10:18:09.500" v="620" actId="113"/>
          <ac:spMkLst>
            <pc:docMk/>
            <pc:sldMk cId="3047624294" sldId="787"/>
            <ac:spMk id="9" creationId="{E2EFFBE7-9F62-44F6-B972-57D0AD81D686}"/>
          </ac:spMkLst>
        </pc:spChg>
        <pc:spChg chg="add del mod">
          <ac:chgData name="Tschalär, Corina" userId="449f33bf-daa3-4ec4-bae3-f8d3125fb6e7" providerId="ADAL" clId="{A0414476-2374-474B-893B-7029C572F376}" dt="2023-07-17T15:02:27.312" v="476" actId="478"/>
          <ac:spMkLst>
            <pc:docMk/>
            <pc:sldMk cId="3047624294" sldId="787"/>
            <ac:spMk id="10" creationId="{9DA08F21-4677-EECE-9781-6B593E7F0C23}"/>
          </ac:spMkLst>
        </pc:spChg>
        <pc:spChg chg="add del mod">
          <ac:chgData name="Tschalär, Corina" userId="449f33bf-daa3-4ec4-bae3-f8d3125fb6e7" providerId="ADAL" clId="{A0414476-2374-474B-893B-7029C572F376}" dt="2023-07-17T15:09:31.192" v="611" actId="478"/>
          <ac:spMkLst>
            <pc:docMk/>
            <pc:sldMk cId="3047624294" sldId="787"/>
            <ac:spMk id="11" creationId="{7EF0D843-AB84-95AC-D1C3-8A6805DF54A6}"/>
          </ac:spMkLst>
        </pc:spChg>
        <pc:spChg chg="add mod ord">
          <ac:chgData name="Tschalär, Corina" userId="449f33bf-daa3-4ec4-bae3-f8d3125fb6e7" providerId="ADAL" clId="{A0414476-2374-474B-893B-7029C572F376}" dt="2023-07-17T15:08:46.306" v="606" actId="1037"/>
          <ac:spMkLst>
            <pc:docMk/>
            <pc:sldMk cId="3047624294" sldId="787"/>
            <ac:spMk id="12" creationId="{DA0BA7D9-36A2-F955-D730-3B471EEB6D97}"/>
          </ac:spMkLst>
        </pc:spChg>
        <pc:spChg chg="add mod ord">
          <ac:chgData name="Tschalär, Corina" userId="449f33bf-daa3-4ec4-bae3-f8d3125fb6e7" providerId="ADAL" clId="{A0414476-2374-474B-893B-7029C572F376}" dt="2023-07-17T15:08:46.306" v="606" actId="1037"/>
          <ac:spMkLst>
            <pc:docMk/>
            <pc:sldMk cId="3047624294" sldId="787"/>
            <ac:spMk id="13" creationId="{2F5B821E-6514-349C-5325-353CF0B70457}"/>
          </ac:spMkLst>
        </pc:spChg>
        <pc:spChg chg="add mod">
          <ac:chgData name="Tschalär, Corina" userId="449f33bf-daa3-4ec4-bae3-f8d3125fb6e7" providerId="ADAL" clId="{A0414476-2374-474B-893B-7029C572F376}" dt="2023-07-17T15:09:25.450" v="609" actId="1076"/>
          <ac:spMkLst>
            <pc:docMk/>
            <pc:sldMk cId="3047624294" sldId="787"/>
            <ac:spMk id="20" creationId="{E18F1C18-D98A-3E78-195E-0A2DCB21C40C}"/>
          </ac:spMkLst>
        </pc:spChg>
        <pc:picChg chg="mod modCrop">
          <ac:chgData name="Tschalär, Corina" userId="449f33bf-daa3-4ec4-bae3-f8d3125fb6e7" providerId="ADAL" clId="{A0414476-2374-474B-893B-7029C572F376}" dt="2023-07-17T15:08:46.306" v="606" actId="1037"/>
          <ac:picMkLst>
            <pc:docMk/>
            <pc:sldMk cId="3047624294" sldId="787"/>
            <ac:picMk id="7" creationId="{56B2BAC3-A969-44D3-BC35-1A8C9D5E86D7}"/>
          </ac:picMkLst>
        </pc:picChg>
        <pc:picChg chg="add mod">
          <ac:chgData name="Tschalär, Corina" userId="449f33bf-daa3-4ec4-bae3-f8d3125fb6e7" providerId="ADAL" clId="{A0414476-2374-474B-893B-7029C572F376}" dt="2023-07-17T15:08:46.306" v="606" actId="1037"/>
          <ac:picMkLst>
            <pc:docMk/>
            <pc:sldMk cId="3047624294" sldId="787"/>
            <ac:picMk id="15" creationId="{F22545B4-2051-85D3-A0D0-497A3E410CE2}"/>
          </ac:picMkLst>
        </pc:picChg>
        <pc:picChg chg="add del mod">
          <ac:chgData name="Tschalär, Corina" userId="449f33bf-daa3-4ec4-bae3-f8d3125fb6e7" providerId="ADAL" clId="{A0414476-2374-474B-893B-7029C572F376}" dt="2023-07-17T15:08:29.408" v="588" actId="478"/>
          <ac:picMkLst>
            <pc:docMk/>
            <pc:sldMk cId="3047624294" sldId="787"/>
            <ac:picMk id="17" creationId="{95D728D8-D700-96F8-E9B9-5075F48C0218}"/>
          </ac:picMkLst>
        </pc:picChg>
        <pc:picChg chg="add mod">
          <ac:chgData name="Tschalär, Corina" userId="449f33bf-daa3-4ec4-bae3-f8d3125fb6e7" providerId="ADAL" clId="{A0414476-2374-474B-893B-7029C572F376}" dt="2023-07-17T15:09:47.511" v="612" actId="108"/>
          <ac:picMkLst>
            <pc:docMk/>
            <pc:sldMk cId="3047624294" sldId="787"/>
            <ac:picMk id="19" creationId="{EDD268FE-8BDF-C41E-61F8-4001297852A8}"/>
          </ac:picMkLst>
        </pc:picChg>
      </pc:sldChg>
      <pc:sldChg chg="addSp delSp modSp add mod">
        <pc:chgData name="Tschalär, Corina" userId="449f33bf-daa3-4ec4-bae3-f8d3125fb6e7" providerId="ADAL" clId="{A0414476-2374-474B-893B-7029C572F376}" dt="2023-07-17T12:11:27.745" v="37" actId="113"/>
        <pc:sldMkLst>
          <pc:docMk/>
          <pc:sldMk cId="195235939" sldId="792"/>
        </pc:sldMkLst>
        <pc:spChg chg="add del">
          <ac:chgData name="Tschalär, Corina" userId="449f33bf-daa3-4ec4-bae3-f8d3125fb6e7" providerId="ADAL" clId="{A0414476-2374-474B-893B-7029C572F376}" dt="2023-07-17T12:09:28.524" v="5"/>
          <ac:spMkLst>
            <pc:docMk/>
            <pc:sldMk cId="195235939" sldId="792"/>
            <ac:spMk id="6" creationId="{08BECF7D-F7F3-5E37-E32D-791EA6708EEF}"/>
          </ac:spMkLst>
        </pc:spChg>
        <pc:spChg chg="mod">
          <ac:chgData name="Tschalär, Corina" userId="449f33bf-daa3-4ec4-bae3-f8d3125fb6e7" providerId="ADAL" clId="{A0414476-2374-474B-893B-7029C572F376}" dt="2023-07-17T12:11:27.745" v="37" actId="113"/>
          <ac:spMkLst>
            <pc:docMk/>
            <pc:sldMk cId="195235939" sldId="792"/>
            <ac:spMk id="7" creationId="{588A1B50-3801-4F6E-890D-1AB4DB35306A}"/>
          </ac:spMkLst>
        </pc:spChg>
        <pc:spChg chg="add del">
          <ac:chgData name="Tschalär, Corina" userId="449f33bf-daa3-4ec4-bae3-f8d3125fb6e7" providerId="ADAL" clId="{A0414476-2374-474B-893B-7029C572F376}" dt="2023-07-17T12:09:28.524" v="5"/>
          <ac:spMkLst>
            <pc:docMk/>
            <pc:sldMk cId="195235939" sldId="792"/>
            <ac:spMk id="8" creationId="{A6C31641-C045-8886-5E63-EA2DE142F0B8}"/>
          </ac:spMkLst>
        </pc:spChg>
        <pc:picChg chg="add mod">
          <ac:chgData name="Tschalär, Corina" userId="449f33bf-daa3-4ec4-bae3-f8d3125fb6e7" providerId="ADAL" clId="{A0414476-2374-474B-893B-7029C572F376}" dt="2023-07-17T12:11:03.930" v="31" actId="14100"/>
          <ac:picMkLst>
            <pc:docMk/>
            <pc:sldMk cId="195235939" sldId="792"/>
            <ac:picMk id="9" creationId="{058C2B18-91B7-F1AF-B700-3DCD847AD78C}"/>
          </ac:picMkLst>
        </pc:picChg>
        <pc:picChg chg="add del">
          <ac:chgData name="Tschalär, Corina" userId="449f33bf-daa3-4ec4-bae3-f8d3125fb6e7" providerId="ADAL" clId="{A0414476-2374-474B-893B-7029C572F376}" dt="2023-07-17T12:09:28.524" v="5"/>
          <ac:picMkLst>
            <pc:docMk/>
            <pc:sldMk cId="195235939" sldId="792"/>
            <ac:picMk id="1025" creationId="{98D802A6-4170-058A-3E25-363ED50AE605}"/>
          </ac:picMkLst>
        </pc:picChg>
      </pc:sldChg>
      <pc:sldChg chg="modSp add del mod ord">
        <pc:chgData name="Tschalär, Corina" userId="449f33bf-daa3-4ec4-bae3-f8d3125fb6e7" providerId="ADAL" clId="{A0414476-2374-474B-893B-7029C572F376}" dt="2023-07-17T13:02:08.556" v="362" actId="47"/>
        <pc:sldMkLst>
          <pc:docMk/>
          <pc:sldMk cId="3918627660" sldId="793"/>
        </pc:sldMkLst>
        <pc:spChg chg="mod">
          <ac:chgData name="Tschalär, Corina" userId="449f33bf-daa3-4ec4-bae3-f8d3125fb6e7" providerId="ADAL" clId="{A0414476-2374-474B-893B-7029C572F376}" dt="2023-07-17T12:54:50.805" v="295" actId="5793"/>
          <ac:spMkLst>
            <pc:docMk/>
            <pc:sldMk cId="3918627660" sldId="793"/>
            <ac:spMk id="7" creationId="{588A1B50-3801-4F6E-890D-1AB4DB35306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F97672E-8919-468F-9258-73F9AED3162B}"/>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FB436FB8-9298-4680-9676-7E77995DAD26}"/>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C1B9BCDB-24C4-40DD-A596-D506E0AABA2E}" type="datetimeFigureOut">
              <a:rPr lang="de-DE" smtClean="0"/>
              <a:t>17.07.2023</a:t>
            </a:fld>
            <a:endParaRPr lang="de-DE"/>
          </a:p>
        </p:txBody>
      </p:sp>
      <p:sp>
        <p:nvSpPr>
          <p:cNvPr id="4" name="Fußzeilenplatzhalter 3">
            <a:extLst>
              <a:ext uri="{FF2B5EF4-FFF2-40B4-BE49-F238E27FC236}">
                <a16:creationId xmlns:a16="http://schemas.microsoft.com/office/drawing/2014/main" id="{1938F5AD-A5CA-434E-AE94-F3E396BEFC72}"/>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69D19F0-B444-481C-BE09-9174B94EDE3D}"/>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62C88EC9-465C-4264-9430-1A0926833C8F}" type="slidenum">
              <a:rPr lang="de-DE" smtClean="0"/>
              <a:t>‹Nr.›</a:t>
            </a:fld>
            <a:endParaRPr lang="de-DE"/>
          </a:p>
        </p:txBody>
      </p:sp>
    </p:spTree>
    <p:extLst>
      <p:ext uri="{BB962C8B-B14F-4D97-AF65-F5344CB8AC3E}">
        <p14:creationId xmlns:p14="http://schemas.microsoft.com/office/powerpoint/2010/main" val="102345270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8T12:38:12.75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36,'10'1,"0"0,0 1,0 0,0 1,0 0,14 7,31 8,-26-13,0-1,0-1,0-2,0 0,51-8,-4-15,-61 16,1 1,-1 1,29-5,9 3,85-19,-118 19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7:13:39.78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2174 60 824,'-7'-4'9951,"-26"-1"-7873,-68 12-1112,33-6-696,38-1-151,-72 7 379,75-4-440,0 0 1,0-2-1,-47-4 0,32-4 172,0 3-1,-1 2 1,0 1 0,-54 7-1,67-5-102,-1 0-1,1-2 1,0-1-1,-47-9 1,-42-4 437,84 13-475,-234-8 485,99 13-508,103-9-31,50 4-5,0 0 1,-31 1 0,-115 4 154,132-4 9,-57-7-1,23 0 2,43 7-319,0 1 1,0 1 0,-35 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7:13:44.47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1290 1 2769,'-7'15'9217,"-12"-3"-8854,17-10-73,-2 0-181,-1 1 0,1-1 0,-1 0 0,0 0 0,0-1 0,0 1 0,0-1 1,0 0-1,0-1 0,-9 1 0,-1 0 355,-1 0-1,1 1 1,-23 5-1,22-3-221,0-1 0,-31 2 1,29-5-209,3-1 144,-1 1 1,0 1-1,0 0 1,1 1-1,-24 7 1,20-5-130,-1-1 0,0 0 0,0-1 0,0-2-1,0 0 1,-27-3 0,-5 0 79,32 2-105,-1-2 1,-20-4-1,-23-4 28,17 8 1,-30-4 193,-48-7 139,13 2-88,98 11-260,0 1 0,0 0 1,0 1-1,-14 2 0,-20 2 47,43-5-136,0 1-1,1-1 0,-1 1 0,1 0 0,-1 0 0,1 0 1,-8 4-1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7:13:48.53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2019 26 576,'-4'2'821,"3"-1"-547,0-1 0,-1 1 0,1-1 0,0 0-1,-1 1 1,1-1 0,-1 0 0,1 0-1,0 0 1,-1 0 0,1 0 0,0 0 0,-1 0-1,1 0 1,-1-1 0,1 1 0,0 0 0,-1-1-1,-1 0 1,-13-3 52,-15 1 1012,-46 2-1,50 2-816,0-2 0,0 0 1,-45-9-1,50 6-263,0 2 1,0 0-1,0 1 1,0 2-1,-37 5 1,-44 0 26,-110 1-94,57 0-107,55 0 24,65-3-94,-1-1 0,-37-3 0,-201-3 57,87 4 17,74 1-31,-36-2 127,121-3-120,-35 1 129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7:48:32.390"/>
    </inkml:context>
    <inkml:brush xml:id="br0">
      <inkml:brushProperty name="width" value="0.05" units="cm"/>
      <inkml:brushProperty name="height" value="0.05" units="cm"/>
    </inkml:brush>
  </inkml:definitions>
  <inkml:trace contextRef="#ctx0" brushRef="#br0">575 4 976,'-6'-3'2105,"-11"13"167,-6 12 137,-11 14 271,0 7-263,-8 12-113,3-1-767,-8 12-321,4-1-360,-10 11-440,5-8-288,-8 7-352,6-14-568,1-4-3089,15-15 560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7:48:33.342"/>
    </inkml:context>
    <inkml:brush xml:id="br0">
      <inkml:brushProperty name="width" value="0.05" units="cm"/>
      <inkml:brushProperty name="height" value="0.05" units="cm"/>
    </inkml:brush>
  </inkml:definitions>
  <inkml:trace contextRef="#ctx0" brushRef="#br0">434 0 6185,'-8'13'3217,"-9"14"40,-4 10-1569,-12 25-32,-6 8-623,-11 24-113,2 0-248,-8 13-104,10-17-264,2 0 0,13-27-464,4-10-3769,14-22 1185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7:48:34.724"/>
    </inkml:context>
    <inkml:brush xml:id="br0">
      <inkml:brushProperty name="width" value="0.05" units="cm"/>
      <inkml:brushProperty name="height" value="0.05" units="cm"/>
    </inkml:brush>
  </inkml:definitions>
  <inkml:trace contextRef="#ctx0" brushRef="#br0">409 1 4353,'-2'3'2985,"-4"14"39,-9 10-303,-5 10-1177,-10 15-136,-3 7-231,-13 14-457,0 0-328,-6 12-104,6-10-120,0-1-472,10-16-3449,6-12 977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7:48:35.474"/>
    </inkml:context>
    <inkml:brush xml:id="br0">
      <inkml:brushProperty name="width" value="0.05" units="cm"/>
      <inkml:brushProperty name="height" value="0.05" units="cm"/>
    </inkml:brush>
  </inkml:definitions>
  <inkml:trace contextRef="#ctx0" brushRef="#br0">283 13 5769,'6'-10'4097,"0"7"-336,0 6-728,-9 6-1457,-6 15-176,0 11-472,-14 11-95,-4 4-209,-7 12-64,3-6-176,-15 4-160,14-3-224,0 5-496,5-14-1857,-1 8-2304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7:48:37.493"/>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749 3 2192,'-14'-2'12818,"-14"4"-12462,11 1-18,1-1 0,-1 0 1,-31-2-1,30 0 38,-1 0 0,-34 6-1,39-4-264,1-1-1,-1 0 0,1-1 0,-24-2 1,21 0 226,-1 1 0,-25 2 0,-126 9 785,140-9-1073,18 1-2,1-1-1,-1 1 1,1 0-1,0 1 0,-10 4 1,13-4-131,-1 0 0,1-1 0,-1 0 0,1 0 0,-1-1 0,0 0 0,0 0 0,0 0 0,1-1 0,-1 0 0,-11-1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28T12:38:14.62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0,'787'0,"-761"0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9T07:56:14.303"/>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348 19 1288,'4'-7'13258,"-34"1"-13155,10 3 201,16 2-185,0 0 1,0 1 0,0 0 0,-1-1 0,1 2 0,0-1 0,0 0 0,0 1-1,-7 2 1,-17 1-4,-13 3-42,36-6-37,-1 1 0,0-1 0,0 0 0,0-1 0,1 1 0,-1-1 0,-10-1 0,-59-3 483,72 4-498,0 0-1,1 0 1,-1 0 0,0 0 0,0 0-1,0 1 1,1 0 0,-6 1 0,-14 2 194,20-4-371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9T07:56:16.19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129 1 1928,'0'0'10013,"-18"2"-6904,-8 4-3112,-17 0 1105,41-6-1338,-1 0 0,0 0 1,0 0-1,1-1 0,-1 0 0,0 1 0,1-1 0,-1 0 0,0 0 0,1 0 0,-1-1 0,1 1 1,0-1-1,-3-1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9T07:56:18.45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125 18 1232,'-7'-17'13643,"5"17"-13448,-39 9-723,27-5 2116,0-3-1504,9-1-47,-1 1 0,1-1 0,0 1 0,-1 0 0,1 0 0,-10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9T07:56:20.942"/>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210 31 1480,'-14'-12'15035,"-20"5"-15435,23 5 665,-1 0-1,-19 0 1,1 4-62,20-1-179,0-1-1,-1 0 1,-19-3-1,22 1 195,0-1-1136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9T07:56:22.01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216 15 1296,'-3'-2'9185,"-11"-1"-7388,-13 0-2377,-37-2 1021,23 5-124,32 0-310,1 1 1,0-1-1,0-1 0,-9 0 0,0 2 707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9T07:56:25.29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718 1 2641,'2'2'10729,"-22"4"-9352,12-5-803,-25 7-166,0-2 1,0-2 0,-1-1 0,-60-2 0,30-2-170,44 2-149,0-1 0,1-1 0,-26-4 0,36 4 1,-1 1-1,1 1 1,0 0 0,0 0 0,-15 4-1,18-4 141,-9 1-180,0-1-1,-1 0 1,1-1 0,-22-3 0,16 2 15,-31 1-1,43 1-34,4-1-26,1 1 0,-1-1 0,0 1 1,1-1-1,-1-1 0,-8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30T07:13:29.913"/>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1731 0 768,'-20'9'6875,"-2"1"-3521,-37 12-1827,54-20-1429,0-1 1,0 0-1,0-1 0,0 1 0,0-1 1,-9-1-1,-9 2 209,-214 23 1131,177-16-1091,-19 3-157,0-4 0,-84-3 0,98-9 12,-52 0 188,62 5-314,-75-10 0,-21-10 22,134 19-94,-150-6 192,142 7 363,1-2 0,-37-7 1,11 2-470,-32 3-165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109538" y="269875"/>
            <a:ext cx="4757737" cy="26765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318040" y="3289776"/>
            <a:ext cx="6156846" cy="588092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18041" y="9504824"/>
            <a:ext cx="5339224" cy="253568"/>
          </a:xfrm>
          <a:prstGeom prst="rect">
            <a:avLst/>
          </a:prstGeom>
        </p:spPr>
        <p:txBody>
          <a:bodyPr vert="horz" lIns="91440" tIns="45720" rIns="91440" bIns="45720" rtlCol="0" anchor="b"/>
          <a:lstStyle>
            <a:lvl1pPr algn="l" rtl="0">
              <a:defRPr sz="1000"/>
            </a:lvl1pPr>
          </a:lstStyle>
          <a:p>
            <a:endParaRPr lang="de-DE"/>
          </a:p>
        </p:txBody>
      </p:sp>
      <p:sp>
        <p:nvSpPr>
          <p:cNvPr id="7" name="Foliennummernplatzhalter 6"/>
          <p:cNvSpPr>
            <a:spLocks noGrp="1"/>
          </p:cNvSpPr>
          <p:nvPr>
            <p:ph type="sldNum" sz="quarter" idx="5"/>
          </p:nvPr>
        </p:nvSpPr>
        <p:spPr>
          <a:xfrm>
            <a:off x="5850016" y="9504824"/>
            <a:ext cx="624871" cy="253568"/>
          </a:xfrm>
          <a:prstGeom prst="rect">
            <a:avLst/>
          </a:prstGeom>
        </p:spPr>
        <p:txBody>
          <a:bodyPr vert="horz" lIns="91440" tIns="45720" rIns="91440" bIns="45720" rtlCol="0" anchor="b"/>
          <a:lstStyle>
            <a:lvl1pPr algn="r" rtl="0">
              <a:defRPr sz="1000"/>
            </a:lvl1pPr>
          </a:lstStyle>
          <a:p>
            <a:fld id="{F6100924-6BC6-44AE-B6F0-F23BBD947225}" type="slidenum">
              <a:rPr lang="de-DE" smtClean="0"/>
              <a:pPr/>
              <a:t>‹Nr.›</a:t>
            </a:fld>
            <a:endParaRPr lang="de-DE"/>
          </a:p>
        </p:txBody>
      </p:sp>
    </p:spTree>
    <p:extLst>
      <p:ext uri="{BB962C8B-B14F-4D97-AF65-F5344CB8AC3E}">
        <p14:creationId xmlns:p14="http://schemas.microsoft.com/office/powerpoint/2010/main" val="3292922230"/>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b="1" kern="1200">
        <a:solidFill>
          <a:schemeClr val="tx2"/>
        </a:solidFill>
        <a:latin typeface="+mn-lt"/>
        <a:ea typeface="+mn-ea"/>
        <a:cs typeface="+mn-cs"/>
      </a:defRPr>
    </a:lvl1pPr>
    <a:lvl2pPr marL="0" indent="0" algn="l" defTabSz="914400" rtl="0" eaLnBrk="1" latinLnBrk="0" hangingPunct="1">
      <a:spcAft>
        <a:spcPts val="600"/>
      </a:spcAft>
      <a:defRPr sz="1200" kern="1200">
        <a:solidFill>
          <a:schemeClr val="tx2"/>
        </a:solidFill>
        <a:latin typeface="+mn-lt"/>
        <a:ea typeface="+mn-ea"/>
        <a:cs typeface="+mn-cs"/>
      </a:defRPr>
    </a:lvl2pPr>
    <a:lvl3pPr marL="171450" indent="-171450" algn="l" defTabSz="914400" rtl="0" eaLnBrk="1" latinLnBrk="0" hangingPunct="1">
      <a:spcAft>
        <a:spcPts val="600"/>
      </a:spcAft>
      <a:buFont typeface="Arial" panose="020B0604020202020204" pitchFamily="34" charset="0"/>
      <a:buChar char="•"/>
      <a:defRPr sz="1200" kern="1200">
        <a:solidFill>
          <a:schemeClr val="tx2"/>
        </a:solidFill>
        <a:latin typeface="+mn-lt"/>
        <a:ea typeface="+mn-ea"/>
        <a:cs typeface="+mn-cs"/>
      </a:defRPr>
    </a:lvl3pPr>
    <a:lvl4pPr marL="349250" indent="-171450" algn="l" defTabSz="914400" rtl="0" eaLnBrk="1" latinLnBrk="0" hangingPunct="1">
      <a:spcAft>
        <a:spcPts val="600"/>
      </a:spcAft>
      <a:buFont typeface="Arial" panose="020B0604020202020204" pitchFamily="34" charset="0"/>
      <a:buChar char="•"/>
      <a:defRPr sz="1200" kern="1200">
        <a:solidFill>
          <a:schemeClr val="tx2"/>
        </a:solidFill>
        <a:latin typeface="+mn-lt"/>
        <a:ea typeface="+mn-ea"/>
        <a:cs typeface="+mn-cs"/>
      </a:defRPr>
    </a:lvl4pPr>
    <a:lvl5pPr marL="533400" indent="-171450" algn="l" defTabSz="914400" rtl="0" eaLnBrk="1" latinLnBrk="0" hangingPunct="1">
      <a:spcAft>
        <a:spcPts val="600"/>
      </a:spcAft>
      <a:buFont typeface="Arial" panose="020B0604020202020204" pitchFamily="34" charset="0"/>
      <a:buChar char="•"/>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6100924-6BC6-44AE-B6F0-F23BBD947225}" type="slidenum">
              <a:rPr lang="de-DE" smtClean="0"/>
              <a:pPr/>
              <a:t>4</a:t>
            </a:fld>
            <a:endParaRPr lang="de-DE"/>
          </a:p>
        </p:txBody>
      </p:sp>
    </p:spTree>
    <p:extLst>
      <p:ext uri="{BB962C8B-B14F-4D97-AF65-F5344CB8AC3E}">
        <p14:creationId xmlns:p14="http://schemas.microsoft.com/office/powerpoint/2010/main" val="340674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6100924-6BC6-44AE-B6F0-F23BBD947225}" type="slidenum">
              <a:rPr lang="de-DE" smtClean="0"/>
              <a:pPr/>
              <a:t>37</a:t>
            </a:fld>
            <a:endParaRPr lang="de-DE"/>
          </a:p>
        </p:txBody>
      </p:sp>
    </p:spTree>
    <p:extLst>
      <p:ext uri="{BB962C8B-B14F-4D97-AF65-F5344CB8AC3E}">
        <p14:creationId xmlns:p14="http://schemas.microsoft.com/office/powerpoint/2010/main" val="13485695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2.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oleObject" Target="../embeddings/oleObject3.bin"/><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4.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oleObject" Target="../embeddings/oleObject4.bin"/><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oleObject" Target="../embeddings/oleObject5.bin"/><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49.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6.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5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5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5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oleObject" Target="../embeddings/oleObject7.bin"/><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oleObject" Target="../embeddings/oleObject8.bin"/><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oleObject" Target="../embeddings/oleObject9.bin"/><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Pic-green">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079BDC5-31B9-4506-A8E0-DEF2F4E182CE}"/>
              </a:ext>
            </a:extLst>
          </p:cNvPr>
          <p:cNvGraphicFramePr>
            <a:graphicFrameLocks noChangeAspect="1"/>
          </p:cNvGraphicFramePr>
          <p:nvPr userDrawn="1">
            <p:custDataLst>
              <p:tags r:id="rId1"/>
            </p:custDataLst>
            <p:extLst>
              <p:ext uri="{D42A27DB-BD31-4B8C-83A1-F6EECF244321}">
                <p14:modId xmlns:p14="http://schemas.microsoft.com/office/powerpoint/2010/main" val="1401701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7" name="Objekt 6" hidden="1">
                        <a:extLst>
                          <a:ext uri="{FF2B5EF4-FFF2-40B4-BE49-F238E27FC236}">
                            <a16:creationId xmlns:a16="http://schemas.microsoft.com/office/drawing/2014/main" id="{3079BDC5-31B9-4506-A8E0-DEF2F4E182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3E5218DF-56C6-4546-8EA7-66AEE4303C55}"/>
              </a:ext>
            </a:extLst>
          </p:cNvPr>
          <p:cNvSpPr>
            <a:spLocks noGrp="1"/>
          </p:cNvSpPr>
          <p:nvPr>
            <p:ph type="pic" sz="quarter" idx="15"/>
          </p:nvPr>
        </p:nvSpPr>
        <p:spPr>
          <a:xfrm>
            <a:off x="0" y="0"/>
            <a:ext cx="12192000" cy="6858000"/>
          </a:xfrm>
          <a:noFill/>
        </p:spPr>
        <p:txBody>
          <a:bodyPr/>
          <a:lstStyle>
            <a:lvl1pPr rtl="0">
              <a:defRPr/>
            </a:lvl1pPr>
          </a:lstStyle>
          <a:p>
            <a:r>
              <a:rPr lang="de-DE"/>
              <a:t>Bild durch Klicken auf Symbol hinzufügen</a:t>
            </a:r>
          </a:p>
        </p:txBody>
      </p:sp>
      <p:sp>
        <p:nvSpPr>
          <p:cNvPr id="4" name="Textplatzhalter 3">
            <a:extLst>
              <a:ext uri="{FF2B5EF4-FFF2-40B4-BE49-F238E27FC236}">
                <a16:creationId xmlns:a16="http://schemas.microsoft.com/office/drawing/2014/main" id="{52490DD1-FE4F-961C-D7A0-552A23B572CB}"/>
              </a:ext>
            </a:extLst>
          </p:cNvPr>
          <p:cNvSpPr>
            <a:spLocks noGrp="1"/>
          </p:cNvSpPr>
          <p:nvPr>
            <p:ph type="body" sz="quarter" idx="16" hasCustomPrompt="1"/>
          </p:nvPr>
        </p:nvSpPr>
        <p:spPr>
          <a:xfrm>
            <a:off x="9623425" y="504000"/>
            <a:ext cx="2052638" cy="4176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lvl1pPr rtl="0">
              <a:defRPr/>
            </a:lvl1pPr>
          </a:lstStyle>
          <a:p>
            <a:pPr lvl="0"/>
            <a:r>
              <a:rPr lang="de-DE"/>
              <a:t> </a:t>
            </a:r>
          </a:p>
        </p:txBody>
      </p:sp>
      <p:sp>
        <p:nvSpPr>
          <p:cNvPr id="8" name="Textplatzhalter 7">
            <a:extLst>
              <a:ext uri="{FF2B5EF4-FFF2-40B4-BE49-F238E27FC236}">
                <a16:creationId xmlns:a16="http://schemas.microsoft.com/office/drawing/2014/main" id="{B7708B31-9E6B-894E-05F3-2655C6E4920C}"/>
              </a:ext>
            </a:extLst>
          </p:cNvPr>
          <p:cNvSpPr>
            <a:spLocks noGrp="1"/>
          </p:cNvSpPr>
          <p:nvPr>
            <p:ph type="body" sz="quarter" idx="17" hasCustomPrompt="1"/>
          </p:nvPr>
        </p:nvSpPr>
        <p:spPr>
          <a:xfrm>
            <a:off x="6856800" y="1522800"/>
            <a:ext cx="5335200" cy="5335200"/>
          </a:xfrm>
          <a: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a:lstStyle>
            <a:lvl1pPr rtl="0">
              <a:defRPr/>
            </a:lvl1pPr>
          </a:lstStyle>
          <a:p>
            <a:pPr lvl="0"/>
            <a:r>
              <a:rPr lang="de-DE"/>
              <a:t> </a:t>
            </a:r>
          </a:p>
        </p:txBody>
      </p:sp>
      <p:sp>
        <p:nvSpPr>
          <p:cNvPr id="10" name="Textplatzhalter 9">
            <a:extLst>
              <a:ext uri="{FF2B5EF4-FFF2-40B4-BE49-F238E27FC236}">
                <a16:creationId xmlns:a16="http://schemas.microsoft.com/office/drawing/2014/main" id="{922DDA1D-F450-479F-9619-E3E0B8C078EA}"/>
              </a:ext>
            </a:extLst>
          </p:cNvPr>
          <p:cNvSpPr>
            <a:spLocks noGrp="1"/>
          </p:cNvSpPr>
          <p:nvPr>
            <p:ph type="body" sz="quarter" idx="10"/>
          </p:nvPr>
        </p:nvSpPr>
        <p:spPr>
          <a:xfrm>
            <a:off x="766763" y="1520825"/>
            <a:ext cx="6688137" cy="3881492"/>
          </a:xfrm>
        </p:spPr>
        <p:txBody>
          <a:bodyPr/>
          <a:lstStyle>
            <a:lvl1pPr rtl="0">
              <a:lnSpc>
                <a:spcPts val="6200"/>
              </a:lnSpc>
              <a:spcAft>
                <a:spcPts val="0"/>
              </a:spcAft>
              <a:defRPr sz="5200">
                <a:solidFill>
                  <a:schemeClr val="bg1"/>
                </a:solidFill>
              </a:defRPr>
            </a:lvl1pPr>
            <a:lvl2pPr rtl="0">
              <a:lnSpc>
                <a:spcPts val="6200"/>
              </a:lnSpc>
              <a:defRPr sz="5200">
                <a:solidFill>
                  <a:schemeClr val="bg1"/>
                </a:solidFill>
              </a:defRPr>
            </a:lvl2pPr>
            <a:lvl3pPr marL="0" indent="0" rtl="0">
              <a:buNone/>
              <a:defRPr sz="1800" b="0">
                <a:solidFill>
                  <a:schemeClr val="bg1"/>
                </a:solidFill>
              </a:defRPr>
            </a:lvl3pPr>
            <a:lvl4pPr marL="179388" indent="-179388" rtl="0">
              <a:defRPr>
                <a:solidFill>
                  <a:schemeClr val="bg1"/>
                </a:solidFill>
              </a:defRPr>
            </a:lvl4pPr>
            <a:lvl5pPr marL="357188" indent="-180975" rtl="0">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913749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8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red">
    <p:bg>
      <p:bgPr>
        <a:solidFill>
          <a:srgbClr val="FFACA6"/>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079BDC5-31B9-4506-A8E0-DEF2F4E182CE}"/>
              </a:ext>
            </a:extLst>
          </p:cNvPr>
          <p:cNvGraphicFramePr>
            <a:graphicFrameLocks noChangeAspect="1"/>
          </p:cNvGraphicFramePr>
          <p:nvPr userDrawn="1">
            <p:custDataLst>
              <p:tags r:id="rId1"/>
            </p:custDataLst>
            <p:extLst>
              <p:ext uri="{D42A27DB-BD31-4B8C-83A1-F6EECF244321}">
                <p14:modId xmlns:p14="http://schemas.microsoft.com/office/powerpoint/2010/main" val="1902850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7" name="Objekt 6" hidden="1">
                        <a:extLst>
                          <a:ext uri="{FF2B5EF4-FFF2-40B4-BE49-F238E27FC236}">
                            <a16:creationId xmlns:a16="http://schemas.microsoft.com/office/drawing/2014/main" id="{3079BDC5-31B9-4506-A8E0-DEF2F4E182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9">
            <a:extLst>
              <a:ext uri="{FF2B5EF4-FFF2-40B4-BE49-F238E27FC236}">
                <a16:creationId xmlns:a16="http://schemas.microsoft.com/office/drawing/2014/main" id="{922DDA1D-F450-479F-9619-E3E0B8C078EA}"/>
              </a:ext>
            </a:extLst>
          </p:cNvPr>
          <p:cNvSpPr>
            <a:spLocks noGrp="1"/>
          </p:cNvSpPr>
          <p:nvPr>
            <p:ph type="body" sz="quarter" idx="10"/>
          </p:nvPr>
        </p:nvSpPr>
        <p:spPr>
          <a:xfrm>
            <a:off x="3359150" y="1520825"/>
            <a:ext cx="8316913" cy="4572000"/>
          </a:xfrm>
        </p:spPr>
        <p:txBody>
          <a:bodyPr/>
          <a:lstStyle>
            <a:lvl1pPr rtl="0">
              <a:lnSpc>
                <a:spcPts val="6200"/>
              </a:lnSpc>
              <a:spcAft>
                <a:spcPts val="0"/>
              </a:spcAft>
              <a:defRPr sz="5200"/>
            </a:lvl1pPr>
            <a:lvl2pPr rtl="0">
              <a:lnSpc>
                <a:spcPts val="6200"/>
              </a:lnSpc>
              <a:defRPr sz="5200"/>
            </a:lvl2pPr>
            <a:lvl3pPr marL="0" indent="0" rtl="0">
              <a:buNone/>
              <a:defRPr sz="1800" b="0"/>
            </a:lvl3pPr>
            <a:lvl4pPr marL="179388" indent="-179388" rtl="0">
              <a:defRPr/>
            </a:lvl4pPr>
            <a:lvl5pPr marL="357188" indent="-180975"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9">
            <a:extLst>
              <a:ext uri="{FF2B5EF4-FFF2-40B4-BE49-F238E27FC236}">
                <a16:creationId xmlns:a16="http://schemas.microsoft.com/office/drawing/2014/main" id="{F1471BD8-9F2E-4760-8A15-25EB62153FAA}"/>
              </a:ext>
            </a:extLst>
          </p:cNvPr>
          <p:cNvSpPr>
            <a:spLocks noGrp="1"/>
          </p:cNvSpPr>
          <p:nvPr>
            <p:ph type="body" sz="quarter" idx="11" hasCustomPrompt="1"/>
          </p:nvPr>
        </p:nvSpPr>
        <p:spPr>
          <a:xfrm>
            <a:off x="766763" y="1376363"/>
            <a:ext cx="1990951" cy="4025954"/>
          </a:xfrm>
        </p:spPr>
        <p:txBody>
          <a:bodyPr/>
          <a:lstStyle>
            <a:lvl1pPr algn="r" rtl="0">
              <a:lnSpc>
                <a:spcPct val="100000"/>
              </a:lnSpc>
              <a:spcAft>
                <a:spcPts val="0"/>
              </a:spcAft>
              <a:defRPr sz="10400"/>
            </a:lvl1pPr>
            <a:lvl2pPr>
              <a:lnSpc>
                <a:spcPts val="6200"/>
              </a:lnSpc>
              <a:defRPr sz="5200"/>
            </a:lvl2pPr>
            <a:lvl3pPr marL="0" indent="0">
              <a:buNone/>
              <a:defRPr sz="1800" b="0"/>
            </a:lvl3pPr>
            <a:lvl4pPr marL="179388" indent="-179388">
              <a:defRPr/>
            </a:lvl4pPr>
            <a:lvl5pPr marL="357188" indent="-180975">
              <a:defRPr/>
            </a:lvl5pPr>
          </a:lstStyle>
          <a:p>
            <a:pPr lvl="0"/>
            <a:r>
              <a:rPr lang="de-DE"/>
              <a:t>01</a:t>
            </a:r>
          </a:p>
        </p:txBody>
      </p:sp>
      <p:sp>
        <p:nvSpPr>
          <p:cNvPr id="2" name="Datumsplatzhalter 1">
            <a:extLst>
              <a:ext uri="{FF2B5EF4-FFF2-40B4-BE49-F238E27FC236}">
                <a16:creationId xmlns:a16="http://schemas.microsoft.com/office/drawing/2014/main" id="{B13B9C17-6588-47D9-9777-4CFD13E60BD1}"/>
              </a:ext>
            </a:extLst>
          </p:cNvPr>
          <p:cNvSpPr>
            <a:spLocks noGrp="1"/>
          </p:cNvSpPr>
          <p:nvPr>
            <p:ph type="dt" sz="half" idx="12"/>
          </p:nvPr>
        </p:nvSpPr>
        <p:spPr/>
        <p:txBody>
          <a:bodyPr/>
          <a:lstStyle>
            <a:lvl1pPr rtl="0">
              <a:defRPr/>
            </a:lvl1pPr>
          </a:lstStyle>
          <a:p>
            <a:r>
              <a:rPr lang="de-DE"/>
              <a:t>Créé 12/22                                                     Mise à jour 07/23 </a:t>
            </a:r>
          </a:p>
        </p:txBody>
      </p:sp>
      <p:sp>
        <p:nvSpPr>
          <p:cNvPr id="3" name="Fußzeilenplatzhalter 2">
            <a:extLst>
              <a:ext uri="{FF2B5EF4-FFF2-40B4-BE49-F238E27FC236}">
                <a16:creationId xmlns:a16="http://schemas.microsoft.com/office/drawing/2014/main" id="{79A17CD4-3FE9-449F-AC21-51BDF297D025}"/>
              </a:ext>
            </a:extLst>
          </p:cNvPr>
          <p:cNvSpPr>
            <a:spLocks noGrp="1"/>
          </p:cNvSpPr>
          <p:nvPr>
            <p:ph type="ftr" sz="quarter" idx="13"/>
          </p:nvPr>
        </p:nvSpPr>
        <p:spPr/>
        <p:txBody>
          <a:bodyPr/>
          <a:lstStyle>
            <a:lvl1pPr rtl="0">
              <a:defRPr/>
            </a:lvl1pPr>
          </a:lstStyle>
          <a:p>
            <a:r>
              <a:rPr lang="de-DE"/>
              <a:t>Manuel d’utilisation Baloise</a:t>
            </a:r>
          </a:p>
        </p:txBody>
      </p:sp>
      <p:sp>
        <p:nvSpPr>
          <p:cNvPr id="4" name="Foliennummernplatzhalter 3">
            <a:extLst>
              <a:ext uri="{FF2B5EF4-FFF2-40B4-BE49-F238E27FC236}">
                <a16:creationId xmlns:a16="http://schemas.microsoft.com/office/drawing/2014/main" id="{9D5EA517-41EC-4A3A-8D4B-21E239124DEC}"/>
              </a:ext>
            </a:extLst>
          </p:cNvPr>
          <p:cNvSpPr>
            <a:spLocks noGrp="1"/>
          </p:cNvSpPr>
          <p:nvPr>
            <p:ph type="sldNum" sz="quarter" idx="14"/>
          </p:nvPr>
        </p:nvSpPr>
        <p:spPr/>
        <p:txBody>
          <a:bodyPr/>
          <a:lstStyle>
            <a:lvl1pPr rtl="0">
              <a:defRPr/>
            </a:lvl1pPr>
          </a:lstStyle>
          <a:p>
            <a:fld id="{170B4E48-8AC8-4ACA-9ABC-C6D3DE50A56C}" type="slidenum">
              <a:rPr lang="de-DE" smtClean="0"/>
              <a:pPr/>
              <a:t>‹Nr.›</a:t>
            </a:fld>
            <a:endParaRPr lang="de-DE"/>
          </a:p>
        </p:txBody>
      </p:sp>
    </p:spTree>
    <p:extLst>
      <p:ext uri="{BB962C8B-B14F-4D97-AF65-F5344CB8AC3E}">
        <p14:creationId xmlns:p14="http://schemas.microsoft.com/office/powerpoint/2010/main" val="3895815053"/>
      </p:ext>
    </p:extLst>
  </p:cSld>
  <p:clrMapOvr>
    <a:masterClrMapping/>
  </p:clrMapOvr>
  <p:extLst>
    <p:ext uri="{DCECCB84-F9BA-43D5-87BE-67443E8EF086}">
      <p15:sldGuideLst xmlns:p15="http://schemas.microsoft.com/office/powerpoint/2012/main">
        <p15:guide id="1" pos="483" userDrawn="1">
          <p15:clr>
            <a:srgbClr val="FBAE40"/>
          </p15:clr>
        </p15:guide>
        <p15:guide id="2" pos="2116" userDrawn="1">
          <p15:clr>
            <a:srgbClr val="FBAE40"/>
          </p15:clr>
        </p15:guide>
        <p15:guide id="3" orient="horz" pos="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purple">
    <p:bg>
      <p:bgPr>
        <a:solidFill>
          <a:srgbClr val="B8B2FF"/>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079BDC5-31B9-4506-A8E0-DEF2F4E182CE}"/>
              </a:ext>
            </a:extLst>
          </p:cNvPr>
          <p:cNvGraphicFramePr>
            <a:graphicFrameLocks noChangeAspect="1"/>
          </p:cNvGraphicFramePr>
          <p:nvPr userDrawn="1">
            <p:custDataLst>
              <p:tags r:id="rId1"/>
            </p:custDataLst>
            <p:extLst>
              <p:ext uri="{D42A27DB-BD31-4B8C-83A1-F6EECF244321}">
                <p14:modId xmlns:p14="http://schemas.microsoft.com/office/powerpoint/2010/main" val="2440612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7" name="Objekt 6" hidden="1">
                        <a:extLst>
                          <a:ext uri="{FF2B5EF4-FFF2-40B4-BE49-F238E27FC236}">
                            <a16:creationId xmlns:a16="http://schemas.microsoft.com/office/drawing/2014/main" id="{3079BDC5-31B9-4506-A8E0-DEF2F4E182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9">
            <a:extLst>
              <a:ext uri="{FF2B5EF4-FFF2-40B4-BE49-F238E27FC236}">
                <a16:creationId xmlns:a16="http://schemas.microsoft.com/office/drawing/2014/main" id="{922DDA1D-F450-479F-9619-E3E0B8C078EA}"/>
              </a:ext>
            </a:extLst>
          </p:cNvPr>
          <p:cNvSpPr>
            <a:spLocks noGrp="1"/>
          </p:cNvSpPr>
          <p:nvPr>
            <p:ph type="body" sz="quarter" idx="10"/>
          </p:nvPr>
        </p:nvSpPr>
        <p:spPr>
          <a:xfrm>
            <a:off x="3359150" y="1520825"/>
            <a:ext cx="8316913" cy="4572000"/>
          </a:xfrm>
        </p:spPr>
        <p:txBody>
          <a:bodyPr/>
          <a:lstStyle>
            <a:lvl1pPr rtl="0">
              <a:lnSpc>
                <a:spcPts val="6200"/>
              </a:lnSpc>
              <a:spcAft>
                <a:spcPts val="0"/>
              </a:spcAft>
              <a:defRPr sz="5200"/>
            </a:lvl1pPr>
            <a:lvl2pPr rtl="0">
              <a:lnSpc>
                <a:spcPts val="6200"/>
              </a:lnSpc>
              <a:defRPr sz="5200"/>
            </a:lvl2pPr>
            <a:lvl3pPr marL="0" indent="0" rtl="0">
              <a:buNone/>
              <a:defRPr sz="1800" b="0"/>
            </a:lvl3pPr>
            <a:lvl4pPr marL="179388" indent="-179388" rtl="0">
              <a:defRPr/>
            </a:lvl4pPr>
            <a:lvl5pPr marL="357188" indent="-180975"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9">
            <a:extLst>
              <a:ext uri="{FF2B5EF4-FFF2-40B4-BE49-F238E27FC236}">
                <a16:creationId xmlns:a16="http://schemas.microsoft.com/office/drawing/2014/main" id="{F1471BD8-9F2E-4760-8A15-25EB62153FAA}"/>
              </a:ext>
            </a:extLst>
          </p:cNvPr>
          <p:cNvSpPr>
            <a:spLocks noGrp="1"/>
          </p:cNvSpPr>
          <p:nvPr>
            <p:ph type="body" sz="quarter" idx="11" hasCustomPrompt="1"/>
          </p:nvPr>
        </p:nvSpPr>
        <p:spPr>
          <a:xfrm>
            <a:off x="766763" y="1376363"/>
            <a:ext cx="1990951" cy="4025954"/>
          </a:xfrm>
        </p:spPr>
        <p:txBody>
          <a:bodyPr/>
          <a:lstStyle>
            <a:lvl1pPr algn="r" rtl="0">
              <a:lnSpc>
                <a:spcPct val="100000"/>
              </a:lnSpc>
              <a:spcAft>
                <a:spcPts val="0"/>
              </a:spcAft>
              <a:defRPr sz="10400"/>
            </a:lvl1pPr>
            <a:lvl2pPr>
              <a:lnSpc>
                <a:spcPts val="6200"/>
              </a:lnSpc>
              <a:defRPr sz="5200"/>
            </a:lvl2pPr>
            <a:lvl3pPr marL="0" indent="0">
              <a:buNone/>
              <a:defRPr sz="1800" b="0"/>
            </a:lvl3pPr>
            <a:lvl4pPr marL="179388" indent="-179388">
              <a:defRPr/>
            </a:lvl4pPr>
            <a:lvl5pPr marL="357188" indent="-180975">
              <a:defRPr/>
            </a:lvl5pPr>
          </a:lstStyle>
          <a:p>
            <a:pPr lvl="0"/>
            <a:r>
              <a:rPr lang="de-DE"/>
              <a:t>01</a:t>
            </a:r>
          </a:p>
        </p:txBody>
      </p:sp>
      <p:sp>
        <p:nvSpPr>
          <p:cNvPr id="2" name="Datumsplatzhalter 1">
            <a:extLst>
              <a:ext uri="{FF2B5EF4-FFF2-40B4-BE49-F238E27FC236}">
                <a16:creationId xmlns:a16="http://schemas.microsoft.com/office/drawing/2014/main" id="{B13B9C17-6588-47D9-9777-4CFD13E60BD1}"/>
              </a:ext>
            </a:extLst>
          </p:cNvPr>
          <p:cNvSpPr>
            <a:spLocks noGrp="1"/>
          </p:cNvSpPr>
          <p:nvPr>
            <p:ph type="dt" sz="half" idx="12"/>
          </p:nvPr>
        </p:nvSpPr>
        <p:spPr/>
        <p:txBody>
          <a:bodyPr/>
          <a:lstStyle>
            <a:lvl1pPr rtl="0">
              <a:defRPr/>
            </a:lvl1pPr>
          </a:lstStyle>
          <a:p>
            <a:r>
              <a:rPr lang="de-DE"/>
              <a:t>Créé 12/22                                                     Mise à jour 07/23 </a:t>
            </a:r>
          </a:p>
        </p:txBody>
      </p:sp>
      <p:sp>
        <p:nvSpPr>
          <p:cNvPr id="3" name="Fußzeilenplatzhalter 2">
            <a:extLst>
              <a:ext uri="{FF2B5EF4-FFF2-40B4-BE49-F238E27FC236}">
                <a16:creationId xmlns:a16="http://schemas.microsoft.com/office/drawing/2014/main" id="{79A17CD4-3FE9-449F-AC21-51BDF297D025}"/>
              </a:ext>
            </a:extLst>
          </p:cNvPr>
          <p:cNvSpPr>
            <a:spLocks noGrp="1"/>
          </p:cNvSpPr>
          <p:nvPr>
            <p:ph type="ftr" sz="quarter" idx="13"/>
          </p:nvPr>
        </p:nvSpPr>
        <p:spPr/>
        <p:txBody>
          <a:bodyPr/>
          <a:lstStyle>
            <a:lvl1pPr rtl="0">
              <a:defRPr/>
            </a:lvl1pPr>
          </a:lstStyle>
          <a:p>
            <a:r>
              <a:rPr lang="de-DE"/>
              <a:t>Manuel d’utilisation Baloise</a:t>
            </a:r>
          </a:p>
        </p:txBody>
      </p:sp>
      <p:sp>
        <p:nvSpPr>
          <p:cNvPr id="4" name="Foliennummernplatzhalter 3">
            <a:extLst>
              <a:ext uri="{FF2B5EF4-FFF2-40B4-BE49-F238E27FC236}">
                <a16:creationId xmlns:a16="http://schemas.microsoft.com/office/drawing/2014/main" id="{9D5EA517-41EC-4A3A-8D4B-21E239124DEC}"/>
              </a:ext>
            </a:extLst>
          </p:cNvPr>
          <p:cNvSpPr>
            <a:spLocks noGrp="1"/>
          </p:cNvSpPr>
          <p:nvPr>
            <p:ph type="sldNum" sz="quarter" idx="14"/>
          </p:nvPr>
        </p:nvSpPr>
        <p:spPr/>
        <p:txBody>
          <a:bodyPr/>
          <a:lstStyle>
            <a:lvl1pPr rtl="0">
              <a:defRPr/>
            </a:lvl1pPr>
          </a:lstStyle>
          <a:p>
            <a:fld id="{E4D83F89-F0DF-4F7F-BBA4-73BE1250EBDA}" type="slidenum">
              <a:rPr lang="de-DE" smtClean="0"/>
              <a:pPr/>
              <a:t>‹Nr.›</a:t>
            </a:fld>
            <a:endParaRPr lang="de-DE"/>
          </a:p>
        </p:txBody>
      </p:sp>
    </p:spTree>
    <p:extLst>
      <p:ext uri="{BB962C8B-B14F-4D97-AF65-F5344CB8AC3E}">
        <p14:creationId xmlns:p14="http://schemas.microsoft.com/office/powerpoint/2010/main" val="2147768192"/>
      </p:ext>
    </p:extLst>
  </p:cSld>
  <p:clrMapOvr>
    <a:masterClrMapping/>
  </p:clrMapOvr>
  <p:extLst>
    <p:ext uri="{DCECCB84-F9BA-43D5-87BE-67443E8EF086}">
      <p15:sldGuideLst xmlns:p15="http://schemas.microsoft.com/office/powerpoint/2012/main">
        <p15:guide id="1" pos="483" userDrawn="1">
          <p15:clr>
            <a:srgbClr val="FBAE40"/>
          </p15:clr>
        </p15:guide>
        <p15:guide id="2" pos="2116" userDrawn="1">
          <p15:clr>
            <a:srgbClr val="FBAE40"/>
          </p15:clr>
        </p15:guide>
        <p15:guide id="3" orient="horz" pos="86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tangerine">
    <p:bg>
      <p:bgPr>
        <a:solidFill>
          <a:srgbClr val="FAE052"/>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079BDC5-31B9-4506-A8E0-DEF2F4E182CE}"/>
              </a:ext>
            </a:extLst>
          </p:cNvPr>
          <p:cNvGraphicFramePr>
            <a:graphicFrameLocks noChangeAspect="1"/>
          </p:cNvGraphicFramePr>
          <p:nvPr userDrawn="1">
            <p:custDataLst>
              <p:tags r:id="rId1"/>
            </p:custDataLst>
            <p:extLst>
              <p:ext uri="{D42A27DB-BD31-4B8C-83A1-F6EECF244321}">
                <p14:modId xmlns:p14="http://schemas.microsoft.com/office/powerpoint/2010/main" val="3863351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7" name="Objekt 6" hidden="1">
                        <a:extLst>
                          <a:ext uri="{FF2B5EF4-FFF2-40B4-BE49-F238E27FC236}">
                            <a16:creationId xmlns:a16="http://schemas.microsoft.com/office/drawing/2014/main" id="{3079BDC5-31B9-4506-A8E0-DEF2F4E182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9">
            <a:extLst>
              <a:ext uri="{FF2B5EF4-FFF2-40B4-BE49-F238E27FC236}">
                <a16:creationId xmlns:a16="http://schemas.microsoft.com/office/drawing/2014/main" id="{922DDA1D-F450-479F-9619-E3E0B8C078EA}"/>
              </a:ext>
            </a:extLst>
          </p:cNvPr>
          <p:cNvSpPr>
            <a:spLocks noGrp="1"/>
          </p:cNvSpPr>
          <p:nvPr>
            <p:ph type="body" sz="quarter" idx="10"/>
          </p:nvPr>
        </p:nvSpPr>
        <p:spPr>
          <a:xfrm>
            <a:off x="3359150" y="1520825"/>
            <a:ext cx="8316913" cy="4572000"/>
          </a:xfrm>
        </p:spPr>
        <p:txBody>
          <a:bodyPr/>
          <a:lstStyle>
            <a:lvl1pPr rtl="0">
              <a:lnSpc>
                <a:spcPts val="6200"/>
              </a:lnSpc>
              <a:spcAft>
                <a:spcPts val="0"/>
              </a:spcAft>
              <a:defRPr sz="5200"/>
            </a:lvl1pPr>
            <a:lvl2pPr rtl="0">
              <a:lnSpc>
                <a:spcPts val="6200"/>
              </a:lnSpc>
              <a:defRPr sz="5200"/>
            </a:lvl2pPr>
            <a:lvl3pPr marL="0" indent="0" rtl="0">
              <a:buNone/>
              <a:defRPr sz="1800" b="0"/>
            </a:lvl3pPr>
            <a:lvl4pPr marL="179388" indent="-179388" rtl="0">
              <a:defRPr/>
            </a:lvl4pPr>
            <a:lvl5pPr marL="357188" indent="-180975"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9">
            <a:extLst>
              <a:ext uri="{FF2B5EF4-FFF2-40B4-BE49-F238E27FC236}">
                <a16:creationId xmlns:a16="http://schemas.microsoft.com/office/drawing/2014/main" id="{F1471BD8-9F2E-4760-8A15-25EB62153FAA}"/>
              </a:ext>
            </a:extLst>
          </p:cNvPr>
          <p:cNvSpPr>
            <a:spLocks noGrp="1"/>
          </p:cNvSpPr>
          <p:nvPr>
            <p:ph type="body" sz="quarter" idx="11" hasCustomPrompt="1"/>
          </p:nvPr>
        </p:nvSpPr>
        <p:spPr>
          <a:xfrm>
            <a:off x="766763" y="1376363"/>
            <a:ext cx="1990951" cy="4025954"/>
          </a:xfrm>
        </p:spPr>
        <p:txBody>
          <a:bodyPr/>
          <a:lstStyle>
            <a:lvl1pPr algn="r" rtl="0">
              <a:lnSpc>
                <a:spcPct val="100000"/>
              </a:lnSpc>
              <a:spcAft>
                <a:spcPts val="0"/>
              </a:spcAft>
              <a:defRPr sz="10400"/>
            </a:lvl1pPr>
            <a:lvl2pPr>
              <a:lnSpc>
                <a:spcPts val="6200"/>
              </a:lnSpc>
              <a:defRPr sz="5200"/>
            </a:lvl2pPr>
            <a:lvl3pPr marL="0" indent="0">
              <a:buNone/>
              <a:defRPr sz="1800" b="0"/>
            </a:lvl3pPr>
            <a:lvl4pPr marL="179388" indent="-179388">
              <a:defRPr/>
            </a:lvl4pPr>
            <a:lvl5pPr marL="357188" indent="-180975">
              <a:defRPr/>
            </a:lvl5pPr>
          </a:lstStyle>
          <a:p>
            <a:pPr lvl="0"/>
            <a:r>
              <a:rPr lang="de-DE"/>
              <a:t>01</a:t>
            </a:r>
          </a:p>
        </p:txBody>
      </p:sp>
      <p:sp>
        <p:nvSpPr>
          <p:cNvPr id="2" name="Datumsplatzhalter 1">
            <a:extLst>
              <a:ext uri="{FF2B5EF4-FFF2-40B4-BE49-F238E27FC236}">
                <a16:creationId xmlns:a16="http://schemas.microsoft.com/office/drawing/2014/main" id="{B13B9C17-6588-47D9-9777-4CFD13E60BD1}"/>
              </a:ext>
            </a:extLst>
          </p:cNvPr>
          <p:cNvSpPr>
            <a:spLocks noGrp="1"/>
          </p:cNvSpPr>
          <p:nvPr>
            <p:ph type="dt" sz="half" idx="12"/>
          </p:nvPr>
        </p:nvSpPr>
        <p:spPr/>
        <p:txBody>
          <a:bodyPr/>
          <a:lstStyle>
            <a:lvl1pPr rtl="0">
              <a:defRPr/>
            </a:lvl1pPr>
          </a:lstStyle>
          <a:p>
            <a:r>
              <a:rPr lang="de-DE"/>
              <a:t>Créé 12/22                                                     Mise à jour 07/23 </a:t>
            </a:r>
          </a:p>
        </p:txBody>
      </p:sp>
      <p:sp>
        <p:nvSpPr>
          <p:cNvPr id="3" name="Fußzeilenplatzhalter 2">
            <a:extLst>
              <a:ext uri="{FF2B5EF4-FFF2-40B4-BE49-F238E27FC236}">
                <a16:creationId xmlns:a16="http://schemas.microsoft.com/office/drawing/2014/main" id="{79A17CD4-3FE9-449F-AC21-51BDF297D025}"/>
              </a:ext>
            </a:extLst>
          </p:cNvPr>
          <p:cNvSpPr>
            <a:spLocks noGrp="1"/>
          </p:cNvSpPr>
          <p:nvPr>
            <p:ph type="ftr" sz="quarter" idx="13"/>
          </p:nvPr>
        </p:nvSpPr>
        <p:spPr/>
        <p:txBody>
          <a:bodyPr/>
          <a:lstStyle>
            <a:lvl1pPr rtl="0">
              <a:defRPr/>
            </a:lvl1pPr>
          </a:lstStyle>
          <a:p>
            <a:r>
              <a:rPr lang="de-DE"/>
              <a:t>Manuel d’utilisation Baloise</a:t>
            </a:r>
          </a:p>
        </p:txBody>
      </p:sp>
      <p:sp>
        <p:nvSpPr>
          <p:cNvPr id="4" name="Foliennummernplatzhalter 3">
            <a:extLst>
              <a:ext uri="{FF2B5EF4-FFF2-40B4-BE49-F238E27FC236}">
                <a16:creationId xmlns:a16="http://schemas.microsoft.com/office/drawing/2014/main" id="{9D5EA517-41EC-4A3A-8D4B-21E239124DEC}"/>
              </a:ext>
            </a:extLst>
          </p:cNvPr>
          <p:cNvSpPr>
            <a:spLocks noGrp="1"/>
          </p:cNvSpPr>
          <p:nvPr>
            <p:ph type="sldNum" sz="quarter" idx="14"/>
          </p:nvPr>
        </p:nvSpPr>
        <p:spPr/>
        <p:txBody>
          <a:bodyPr/>
          <a:lstStyle>
            <a:lvl1pPr rtl="0">
              <a:defRPr/>
            </a:lvl1pPr>
          </a:lstStyle>
          <a:p>
            <a:fld id="{68268C3A-DDCC-4A84-9EE9-2041B35E2843}" type="slidenum">
              <a:rPr lang="de-DE" smtClean="0"/>
              <a:pPr/>
              <a:t>‹Nr.›</a:t>
            </a:fld>
            <a:endParaRPr lang="de-DE"/>
          </a:p>
        </p:txBody>
      </p:sp>
    </p:spTree>
    <p:extLst>
      <p:ext uri="{BB962C8B-B14F-4D97-AF65-F5344CB8AC3E}">
        <p14:creationId xmlns:p14="http://schemas.microsoft.com/office/powerpoint/2010/main" val="2685790805"/>
      </p:ext>
    </p:extLst>
  </p:cSld>
  <p:clrMapOvr>
    <a:masterClrMapping/>
  </p:clrMapOvr>
  <p:extLst>
    <p:ext uri="{DCECCB84-F9BA-43D5-87BE-67443E8EF086}">
      <p15:sldGuideLst xmlns:p15="http://schemas.microsoft.com/office/powerpoint/2012/main">
        <p15:guide id="1" pos="483" userDrawn="1">
          <p15:clr>
            <a:srgbClr val="FBAE40"/>
          </p15:clr>
        </p15:guide>
        <p15:guide id="2" pos="2116" userDrawn="1">
          <p15:clr>
            <a:srgbClr val="FBAE40"/>
          </p15:clr>
        </p15:guide>
        <p15:guide id="3" orient="horz" pos="86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white">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079BDC5-31B9-4506-A8E0-DEF2F4E182CE}"/>
              </a:ext>
            </a:extLst>
          </p:cNvPr>
          <p:cNvGraphicFramePr>
            <a:graphicFrameLocks noChangeAspect="1"/>
          </p:cNvGraphicFramePr>
          <p:nvPr userDrawn="1">
            <p:custDataLst>
              <p:tags r:id="rId1"/>
            </p:custDataLst>
            <p:extLst>
              <p:ext uri="{D42A27DB-BD31-4B8C-83A1-F6EECF244321}">
                <p14:modId xmlns:p14="http://schemas.microsoft.com/office/powerpoint/2010/main" val="1609738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7" name="Objekt 6" hidden="1">
                        <a:extLst>
                          <a:ext uri="{FF2B5EF4-FFF2-40B4-BE49-F238E27FC236}">
                            <a16:creationId xmlns:a16="http://schemas.microsoft.com/office/drawing/2014/main" id="{3079BDC5-31B9-4506-A8E0-DEF2F4E182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9">
            <a:extLst>
              <a:ext uri="{FF2B5EF4-FFF2-40B4-BE49-F238E27FC236}">
                <a16:creationId xmlns:a16="http://schemas.microsoft.com/office/drawing/2014/main" id="{922DDA1D-F450-479F-9619-E3E0B8C078EA}"/>
              </a:ext>
            </a:extLst>
          </p:cNvPr>
          <p:cNvSpPr>
            <a:spLocks noGrp="1"/>
          </p:cNvSpPr>
          <p:nvPr>
            <p:ph type="body" sz="quarter" idx="10"/>
          </p:nvPr>
        </p:nvSpPr>
        <p:spPr>
          <a:xfrm>
            <a:off x="3359150" y="1520825"/>
            <a:ext cx="8316913" cy="4572000"/>
          </a:xfrm>
        </p:spPr>
        <p:txBody>
          <a:bodyPr/>
          <a:lstStyle>
            <a:lvl1pPr rtl="0">
              <a:lnSpc>
                <a:spcPts val="6200"/>
              </a:lnSpc>
              <a:spcAft>
                <a:spcPts val="0"/>
              </a:spcAft>
              <a:defRPr sz="5200"/>
            </a:lvl1pPr>
            <a:lvl2pPr rtl="0">
              <a:lnSpc>
                <a:spcPts val="6200"/>
              </a:lnSpc>
              <a:defRPr sz="5200"/>
            </a:lvl2pPr>
            <a:lvl3pPr marL="0" indent="0" rtl="0">
              <a:buNone/>
              <a:defRPr sz="1800" b="0"/>
            </a:lvl3pPr>
            <a:lvl4pPr marL="179388" indent="-179388" rtl="0">
              <a:defRPr/>
            </a:lvl4pPr>
            <a:lvl5pPr marL="357188" indent="-180975"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9">
            <a:extLst>
              <a:ext uri="{FF2B5EF4-FFF2-40B4-BE49-F238E27FC236}">
                <a16:creationId xmlns:a16="http://schemas.microsoft.com/office/drawing/2014/main" id="{F1471BD8-9F2E-4760-8A15-25EB62153FAA}"/>
              </a:ext>
            </a:extLst>
          </p:cNvPr>
          <p:cNvSpPr>
            <a:spLocks noGrp="1"/>
          </p:cNvSpPr>
          <p:nvPr>
            <p:ph type="body" sz="quarter" idx="11" hasCustomPrompt="1"/>
          </p:nvPr>
        </p:nvSpPr>
        <p:spPr>
          <a:xfrm>
            <a:off x="766763" y="1376363"/>
            <a:ext cx="1990951" cy="4025954"/>
          </a:xfrm>
        </p:spPr>
        <p:txBody>
          <a:bodyPr/>
          <a:lstStyle>
            <a:lvl1pPr algn="r" rtl="0">
              <a:lnSpc>
                <a:spcPct val="100000"/>
              </a:lnSpc>
              <a:spcAft>
                <a:spcPts val="0"/>
              </a:spcAft>
              <a:defRPr sz="10400"/>
            </a:lvl1pPr>
            <a:lvl2pPr>
              <a:lnSpc>
                <a:spcPts val="6200"/>
              </a:lnSpc>
              <a:defRPr sz="5200"/>
            </a:lvl2pPr>
            <a:lvl3pPr marL="0" indent="0">
              <a:buNone/>
              <a:defRPr sz="1800" b="0"/>
            </a:lvl3pPr>
            <a:lvl4pPr marL="179388" indent="-179388">
              <a:defRPr/>
            </a:lvl4pPr>
            <a:lvl5pPr marL="357188" indent="-180975">
              <a:defRPr/>
            </a:lvl5pPr>
          </a:lstStyle>
          <a:p>
            <a:pPr lvl="0"/>
            <a:r>
              <a:rPr lang="de-DE"/>
              <a:t>01</a:t>
            </a:r>
          </a:p>
        </p:txBody>
      </p:sp>
      <p:sp>
        <p:nvSpPr>
          <p:cNvPr id="2" name="Datumsplatzhalter 1">
            <a:extLst>
              <a:ext uri="{FF2B5EF4-FFF2-40B4-BE49-F238E27FC236}">
                <a16:creationId xmlns:a16="http://schemas.microsoft.com/office/drawing/2014/main" id="{B13B9C17-6588-47D9-9777-4CFD13E60BD1}"/>
              </a:ext>
            </a:extLst>
          </p:cNvPr>
          <p:cNvSpPr>
            <a:spLocks noGrp="1"/>
          </p:cNvSpPr>
          <p:nvPr>
            <p:ph type="dt" sz="half" idx="12"/>
          </p:nvPr>
        </p:nvSpPr>
        <p:spPr/>
        <p:txBody>
          <a:bodyPr/>
          <a:lstStyle>
            <a:lvl1pPr rtl="0">
              <a:defRPr/>
            </a:lvl1pPr>
          </a:lstStyle>
          <a:p>
            <a:r>
              <a:rPr lang="de-DE"/>
              <a:t>Créé 12/22                                                     Mise à jour 07/23 </a:t>
            </a:r>
          </a:p>
        </p:txBody>
      </p:sp>
      <p:sp>
        <p:nvSpPr>
          <p:cNvPr id="3" name="Fußzeilenplatzhalter 2">
            <a:extLst>
              <a:ext uri="{FF2B5EF4-FFF2-40B4-BE49-F238E27FC236}">
                <a16:creationId xmlns:a16="http://schemas.microsoft.com/office/drawing/2014/main" id="{79A17CD4-3FE9-449F-AC21-51BDF297D025}"/>
              </a:ext>
            </a:extLst>
          </p:cNvPr>
          <p:cNvSpPr>
            <a:spLocks noGrp="1"/>
          </p:cNvSpPr>
          <p:nvPr>
            <p:ph type="ftr" sz="quarter" idx="13"/>
          </p:nvPr>
        </p:nvSpPr>
        <p:spPr/>
        <p:txBody>
          <a:bodyPr/>
          <a:lstStyle>
            <a:lvl1pPr rtl="0">
              <a:defRPr/>
            </a:lvl1pPr>
          </a:lstStyle>
          <a:p>
            <a:r>
              <a:rPr lang="de-DE"/>
              <a:t>Manuel d’utilisation Baloise</a:t>
            </a:r>
          </a:p>
        </p:txBody>
      </p:sp>
      <p:sp>
        <p:nvSpPr>
          <p:cNvPr id="4" name="Foliennummernplatzhalter 3">
            <a:extLst>
              <a:ext uri="{FF2B5EF4-FFF2-40B4-BE49-F238E27FC236}">
                <a16:creationId xmlns:a16="http://schemas.microsoft.com/office/drawing/2014/main" id="{9D5EA517-41EC-4A3A-8D4B-21E239124DEC}"/>
              </a:ext>
            </a:extLst>
          </p:cNvPr>
          <p:cNvSpPr>
            <a:spLocks noGrp="1"/>
          </p:cNvSpPr>
          <p:nvPr>
            <p:ph type="sldNum" sz="quarter" idx="14"/>
          </p:nvPr>
        </p:nvSpPr>
        <p:spPr/>
        <p:txBody>
          <a:bodyPr/>
          <a:lstStyle>
            <a:lvl1pPr rtl="0">
              <a:defRPr/>
            </a:lvl1pPr>
          </a:lstStyle>
          <a:p>
            <a:fld id="{28F7E0A1-1B6E-4637-BC34-0BDBB6706547}" type="slidenum">
              <a:rPr lang="de-DE" smtClean="0"/>
              <a:pPr/>
              <a:t>‹Nr.›</a:t>
            </a:fld>
            <a:endParaRPr lang="de-DE"/>
          </a:p>
        </p:txBody>
      </p:sp>
    </p:spTree>
    <p:extLst>
      <p:ext uri="{BB962C8B-B14F-4D97-AF65-F5344CB8AC3E}">
        <p14:creationId xmlns:p14="http://schemas.microsoft.com/office/powerpoint/2010/main" val="21106452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83" userDrawn="1">
          <p15:clr>
            <a:srgbClr val="FBAE40"/>
          </p15:clr>
        </p15:guide>
        <p15:guide id="2" pos="2116" userDrawn="1">
          <p15:clr>
            <a:srgbClr val="FBAE40"/>
          </p15:clr>
        </p15:guide>
        <p15:guide id="3" orient="horz" pos="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shor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4212BE6E-50CE-44E2-AC04-068781F05787}"/>
              </a:ext>
            </a:extLst>
          </p:cNvPr>
          <p:cNvGraphicFramePr>
            <a:graphicFrameLocks noChangeAspect="1"/>
          </p:cNvGraphicFramePr>
          <p:nvPr userDrawn="1">
            <p:custDataLst>
              <p:tags r:id="rId1"/>
            </p:custDataLst>
            <p:extLst>
              <p:ext uri="{D42A27DB-BD31-4B8C-83A1-F6EECF244321}">
                <p14:modId xmlns:p14="http://schemas.microsoft.com/office/powerpoint/2010/main" val="3192746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7" name="Objekt 6" hidden="1">
                        <a:extLst>
                          <a:ext uri="{FF2B5EF4-FFF2-40B4-BE49-F238E27FC236}">
                            <a16:creationId xmlns:a16="http://schemas.microsoft.com/office/drawing/2014/main" id="{4212BE6E-50CE-44E2-AC04-068781F057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FDCD777-80A3-4BB5-923E-E788280A7214}"/>
              </a:ext>
            </a:extLst>
          </p:cNvPr>
          <p:cNvSpPr>
            <a:spLocks noGrp="1"/>
          </p:cNvSpPr>
          <p:nvPr>
            <p:ph type="title"/>
          </p:nvPr>
        </p:nvSpPr>
        <p:spPr/>
        <p:txBody>
          <a:bodyPr vert="horz"/>
          <a:lstStyle>
            <a:lvl1pPr rtl="0">
              <a:defRPr/>
            </a:lvl1pPr>
          </a:lstStyle>
          <a:p>
            <a:r>
              <a:rPr lang="de-DE"/>
              <a:t>Mastertitelformat bearbeiten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lvl1pPr>
          </a:lstStyle>
          <a:p>
            <a:r>
              <a:rPr lang="de-DE"/>
              <a:t>Manuel d’utilisation Baloise</a:t>
            </a:r>
          </a:p>
        </p:txBody>
      </p:sp>
      <p:sp>
        <p:nvSpPr>
          <p:cNvPr id="5" name="Foliennummernplatzhalter 4">
            <a:extLst>
              <a:ext uri="{FF2B5EF4-FFF2-40B4-BE49-F238E27FC236}">
                <a16:creationId xmlns:a16="http://schemas.microsoft.com/office/drawing/2014/main" id="{62813C00-7EEB-4B2F-AF69-D5B3D46DFAD1}"/>
              </a:ext>
            </a:extLst>
          </p:cNvPr>
          <p:cNvSpPr>
            <a:spLocks noGrp="1"/>
          </p:cNvSpPr>
          <p:nvPr>
            <p:ph type="sldNum" sz="quarter" idx="12"/>
          </p:nvPr>
        </p:nvSpPr>
        <p:spPr/>
        <p:txBody>
          <a:bodyPr/>
          <a:lstStyle>
            <a:lvl1pPr rtl="0">
              <a:defRPr/>
            </a:lvl1pPr>
          </a:lstStyle>
          <a:p>
            <a:fld id="{8C992D3D-C5B9-485C-95DA-62D169EC21A7}" type="slidenum">
              <a:rPr lang="de-DE" smtClean="0"/>
              <a:pPr/>
              <a:t>‹Nr.›</a:t>
            </a:fld>
            <a:endParaRPr lang="de-DE"/>
          </a:p>
        </p:txBody>
      </p:sp>
      <p:sp>
        <p:nvSpPr>
          <p:cNvPr id="12" name="Textplatzhalter 11">
            <a:extLst>
              <a:ext uri="{FF2B5EF4-FFF2-40B4-BE49-F238E27FC236}">
                <a16:creationId xmlns:a16="http://schemas.microsoft.com/office/drawing/2014/main" id="{305809D7-1EC9-4220-ADF0-5BEF9BD17FA1}"/>
              </a:ext>
            </a:extLst>
          </p:cNvPr>
          <p:cNvSpPr>
            <a:spLocks noGrp="1"/>
          </p:cNvSpPr>
          <p:nvPr>
            <p:ph type="body" sz="quarter" idx="13"/>
          </p:nvPr>
        </p:nvSpPr>
        <p:spPr/>
        <p:txBody>
          <a:bodyPr/>
          <a:lstStyle>
            <a:lvl1pPr marL="534988" indent="-534988" rtl="0">
              <a:lnSpc>
                <a:spcPts val="4800"/>
              </a:lnSpc>
              <a:spcAft>
                <a:spcPts val="0"/>
              </a:spcAft>
              <a:buFont typeface="+mj-lt"/>
              <a:buAutoNum type="arabicPeriod"/>
              <a:tabLst>
                <a:tab pos="534988" algn="l"/>
              </a:tabLst>
              <a:defRPr sz="3200" b="1"/>
            </a:lvl1pPr>
            <a:lvl2pPr marL="1081088" indent="-546100" rtl="0">
              <a:lnSpc>
                <a:spcPts val="4800"/>
              </a:lnSpc>
              <a:spcAft>
                <a:spcPts val="0"/>
              </a:spcAft>
              <a:buFont typeface="+mj-lt"/>
              <a:buAutoNum type="arabicPeriod"/>
              <a:tabLst>
                <a:tab pos="534988" algn="l"/>
              </a:tabLst>
              <a:defRPr sz="3200" b="0"/>
            </a:lvl2pPr>
            <a:lvl3pPr marL="1081088" indent="-360363" rtl="0">
              <a:lnSpc>
                <a:spcPts val="3600"/>
              </a:lnSpc>
              <a:defRPr sz="2400"/>
            </a:lvl3pPr>
            <a:lvl4pPr marL="1081088" indent="-360363" rtl="0">
              <a:lnSpc>
                <a:spcPts val="3600"/>
              </a:lnSpc>
              <a:defRPr sz="2400"/>
            </a:lvl4p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3293262570"/>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lon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12DC11F-25F7-49A5-9664-56235D85FB6C}"/>
              </a:ext>
            </a:extLst>
          </p:cNvPr>
          <p:cNvGraphicFramePr>
            <a:graphicFrameLocks noChangeAspect="1"/>
          </p:cNvGraphicFramePr>
          <p:nvPr userDrawn="1">
            <p:custDataLst>
              <p:tags r:id="rId1"/>
            </p:custDataLst>
            <p:extLst>
              <p:ext uri="{D42A27DB-BD31-4B8C-83A1-F6EECF244321}">
                <p14:modId xmlns:p14="http://schemas.microsoft.com/office/powerpoint/2010/main" val="1321672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7" name="Objekt 6" hidden="1">
                        <a:extLst>
                          <a:ext uri="{FF2B5EF4-FFF2-40B4-BE49-F238E27FC236}">
                            <a16:creationId xmlns:a16="http://schemas.microsoft.com/office/drawing/2014/main" id="{512DC11F-25F7-49A5-9664-56235D85FB6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FDCD777-80A3-4BB5-923E-E788280A7214}"/>
              </a:ext>
            </a:extLst>
          </p:cNvPr>
          <p:cNvSpPr>
            <a:spLocks noGrp="1"/>
          </p:cNvSpPr>
          <p:nvPr>
            <p:ph type="title"/>
          </p:nvPr>
        </p:nvSpPr>
        <p:spPr/>
        <p:txBody>
          <a:bodyPr vert="horz"/>
          <a:lstStyle>
            <a:lvl1pPr rtl="0">
              <a:defRPr/>
            </a:lvl1pPr>
          </a:lstStyle>
          <a:p>
            <a:r>
              <a:rPr lang="de-DE"/>
              <a:t>Mastertitelformat bearbeiten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lvl1pPr>
          </a:lstStyle>
          <a:p>
            <a:r>
              <a:rPr lang="de-DE"/>
              <a:t>Manuel d’utilisation Baloise</a:t>
            </a:r>
          </a:p>
        </p:txBody>
      </p:sp>
      <p:sp>
        <p:nvSpPr>
          <p:cNvPr id="5" name="Foliennummernplatzhalter 4">
            <a:extLst>
              <a:ext uri="{FF2B5EF4-FFF2-40B4-BE49-F238E27FC236}">
                <a16:creationId xmlns:a16="http://schemas.microsoft.com/office/drawing/2014/main" id="{62813C00-7EEB-4B2F-AF69-D5B3D46DFAD1}"/>
              </a:ext>
            </a:extLst>
          </p:cNvPr>
          <p:cNvSpPr>
            <a:spLocks noGrp="1"/>
          </p:cNvSpPr>
          <p:nvPr>
            <p:ph type="sldNum" sz="quarter" idx="12"/>
          </p:nvPr>
        </p:nvSpPr>
        <p:spPr/>
        <p:txBody>
          <a:bodyPr/>
          <a:lstStyle>
            <a:lvl1pPr rtl="0">
              <a:defRPr/>
            </a:lvl1pPr>
          </a:lstStyle>
          <a:p>
            <a:fld id="{A757B83A-64F6-472D-A7D5-8B75C90A32A3}" type="slidenum">
              <a:rPr lang="de-DE" smtClean="0"/>
              <a:pPr/>
              <a:t>‹Nr.›</a:t>
            </a:fld>
            <a:endParaRPr lang="de-DE"/>
          </a:p>
        </p:txBody>
      </p:sp>
      <p:sp>
        <p:nvSpPr>
          <p:cNvPr id="12" name="Textplatzhalter 11">
            <a:extLst>
              <a:ext uri="{FF2B5EF4-FFF2-40B4-BE49-F238E27FC236}">
                <a16:creationId xmlns:a16="http://schemas.microsoft.com/office/drawing/2014/main" id="{305809D7-1EC9-4220-ADF0-5BEF9BD17FA1}"/>
              </a:ext>
            </a:extLst>
          </p:cNvPr>
          <p:cNvSpPr>
            <a:spLocks noGrp="1"/>
          </p:cNvSpPr>
          <p:nvPr>
            <p:ph type="body" sz="quarter" idx="13"/>
          </p:nvPr>
        </p:nvSpPr>
        <p:spPr>
          <a:xfrm>
            <a:off x="515937" y="1520825"/>
            <a:ext cx="11160126" cy="4572000"/>
          </a:xfrm>
        </p:spPr>
        <p:txBody>
          <a:bodyPr numCol="2" spcCol="288000"/>
          <a:lstStyle>
            <a:lvl1pPr marL="360363" indent="-360363" rtl="0">
              <a:lnSpc>
                <a:spcPts val="3600"/>
              </a:lnSpc>
              <a:spcAft>
                <a:spcPts val="0"/>
              </a:spcAft>
              <a:buFont typeface="+mj-lt"/>
              <a:buAutoNum type="arabicPeriod"/>
              <a:tabLst>
                <a:tab pos="360363" algn="l"/>
              </a:tabLst>
              <a:defRPr sz="2400" b="1"/>
            </a:lvl1pPr>
            <a:lvl2pPr marL="720725" indent="-360363" rtl="0">
              <a:lnSpc>
                <a:spcPts val="3600"/>
              </a:lnSpc>
              <a:spcAft>
                <a:spcPts val="0"/>
              </a:spcAft>
              <a:buFont typeface="+mj-lt"/>
              <a:buAutoNum type="arabicPeriod"/>
              <a:tabLst>
                <a:tab pos="720725" algn="l"/>
              </a:tabLst>
              <a:defRPr sz="2400" b="0"/>
            </a:lvl2pPr>
            <a:lvl3pPr marL="720725" indent="-185738" rtl="0">
              <a:lnSpc>
                <a:spcPts val="2400"/>
              </a:lnSpc>
              <a:defRPr sz="1800"/>
            </a:lvl3pPr>
            <a:lvl4pPr marL="720725" indent="-185738" rtl="0">
              <a:lnSpc>
                <a:spcPts val="2400"/>
              </a:lnSpc>
              <a:defRPr sz="1800"/>
            </a:lvl4p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246153987"/>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3967C08-7411-4210-9AAF-4F35BA5904D1}"/>
              </a:ext>
            </a:extLst>
          </p:cNvPr>
          <p:cNvGraphicFramePr>
            <a:graphicFrameLocks noChangeAspect="1"/>
          </p:cNvGraphicFramePr>
          <p:nvPr userDrawn="1">
            <p:custDataLst>
              <p:tags r:id="rId1"/>
            </p:custDataLst>
            <p:extLst>
              <p:ext uri="{D42A27DB-BD31-4B8C-83A1-F6EECF244321}">
                <p14:modId xmlns:p14="http://schemas.microsoft.com/office/powerpoint/2010/main" val="2599770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23967C08-7411-4210-9AAF-4F35BA5904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FDCD777-80A3-4BB5-923E-E788280A7214}"/>
              </a:ext>
            </a:extLst>
          </p:cNvPr>
          <p:cNvSpPr>
            <a:spLocks noGrp="1"/>
          </p:cNvSpPr>
          <p:nvPr>
            <p:ph type="title"/>
          </p:nvPr>
        </p:nvSpPr>
        <p:spPr/>
        <p:txBody>
          <a:bodyPr vert="horz"/>
          <a:lstStyle>
            <a:lvl1pPr rtl="0">
              <a:defRPr/>
            </a:lvl1pPr>
          </a:lstStyle>
          <a:p>
            <a:r>
              <a:rPr lang="de-DE"/>
              <a:t>Mastertitelformat bearbeiten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lvl1pPr>
          </a:lstStyle>
          <a:p>
            <a:r>
              <a:rPr lang="de-DE"/>
              <a:t>Manuel d’utilisation Baloise</a:t>
            </a:r>
          </a:p>
        </p:txBody>
      </p:sp>
      <p:sp>
        <p:nvSpPr>
          <p:cNvPr id="5" name="Foliennummernplatzhalter 4">
            <a:extLst>
              <a:ext uri="{FF2B5EF4-FFF2-40B4-BE49-F238E27FC236}">
                <a16:creationId xmlns:a16="http://schemas.microsoft.com/office/drawing/2014/main" id="{62813C00-7EEB-4B2F-AF69-D5B3D46DFAD1}"/>
              </a:ext>
            </a:extLst>
          </p:cNvPr>
          <p:cNvSpPr>
            <a:spLocks noGrp="1"/>
          </p:cNvSpPr>
          <p:nvPr>
            <p:ph type="sldNum" sz="quarter" idx="12"/>
          </p:nvPr>
        </p:nvSpPr>
        <p:spPr/>
        <p:txBody>
          <a:bodyPr/>
          <a:lstStyle>
            <a:lvl1pPr rtl="0">
              <a:defRPr/>
            </a:lvl1pPr>
          </a:lstStyle>
          <a:p>
            <a:fld id="{D365E5BA-2CD6-4E99-AD1B-F80C652371B4}" type="slidenum">
              <a:rPr lang="de-DE" smtClean="0"/>
              <a:pPr/>
              <a:t>‹Nr.›</a:t>
            </a:fld>
            <a:endParaRPr lang="de-DE"/>
          </a:p>
        </p:txBody>
      </p:sp>
      <p:sp>
        <p:nvSpPr>
          <p:cNvPr id="7" name="Inhaltsplatzhalter 6">
            <a:extLst>
              <a:ext uri="{FF2B5EF4-FFF2-40B4-BE49-F238E27FC236}">
                <a16:creationId xmlns:a16="http://schemas.microsoft.com/office/drawing/2014/main" id="{580ADB94-A296-414F-981F-B8193396F60F}"/>
              </a:ext>
            </a:extLst>
          </p:cNvPr>
          <p:cNvSpPr>
            <a:spLocks noGrp="1"/>
          </p:cNvSpPr>
          <p:nvPr>
            <p:ph sz="quarter" idx="13"/>
          </p:nvPr>
        </p:nvSpPr>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557901116"/>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842BDBE6-211F-4BA1-9077-473ECFBB4172}"/>
              </a:ext>
            </a:extLst>
          </p:cNvPr>
          <p:cNvGraphicFramePr>
            <a:graphicFrameLocks noChangeAspect="1"/>
          </p:cNvGraphicFramePr>
          <p:nvPr userDrawn="1">
            <p:custDataLst>
              <p:tags r:id="rId1"/>
            </p:custDataLst>
            <p:extLst>
              <p:ext uri="{D42A27DB-BD31-4B8C-83A1-F6EECF244321}">
                <p14:modId xmlns:p14="http://schemas.microsoft.com/office/powerpoint/2010/main" val="3132105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9" name="Objekt 8" hidden="1">
                        <a:extLst>
                          <a:ext uri="{FF2B5EF4-FFF2-40B4-BE49-F238E27FC236}">
                            <a16:creationId xmlns:a16="http://schemas.microsoft.com/office/drawing/2014/main" id="{842BDBE6-211F-4BA1-9077-473ECFBB41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FDCD777-80A3-4BB5-923E-E788280A7214}"/>
              </a:ext>
            </a:extLst>
          </p:cNvPr>
          <p:cNvSpPr>
            <a:spLocks noGrp="1"/>
          </p:cNvSpPr>
          <p:nvPr>
            <p:ph type="title"/>
          </p:nvPr>
        </p:nvSpPr>
        <p:spPr/>
        <p:txBody>
          <a:bodyPr vert="horz"/>
          <a:lstStyle>
            <a:lvl1pPr rtl="0">
              <a:defRPr/>
            </a:lvl1pPr>
          </a:lstStyle>
          <a:p>
            <a:r>
              <a:rPr lang="de-DE"/>
              <a:t>Mastertitelformat bearbeiten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lvl1pPr>
          </a:lstStyle>
          <a:p>
            <a:r>
              <a:rPr lang="de-DE"/>
              <a:t>Manuel d’utilisation Baloise</a:t>
            </a:r>
          </a:p>
        </p:txBody>
      </p:sp>
      <p:sp>
        <p:nvSpPr>
          <p:cNvPr id="5" name="Foliennummernplatzhalter 4">
            <a:extLst>
              <a:ext uri="{FF2B5EF4-FFF2-40B4-BE49-F238E27FC236}">
                <a16:creationId xmlns:a16="http://schemas.microsoft.com/office/drawing/2014/main" id="{62813C00-7EEB-4B2F-AF69-D5B3D46DFAD1}"/>
              </a:ext>
            </a:extLst>
          </p:cNvPr>
          <p:cNvSpPr>
            <a:spLocks noGrp="1"/>
          </p:cNvSpPr>
          <p:nvPr>
            <p:ph type="sldNum" sz="quarter" idx="12"/>
          </p:nvPr>
        </p:nvSpPr>
        <p:spPr/>
        <p:txBody>
          <a:bodyPr/>
          <a:lstStyle>
            <a:lvl1pPr rtl="0">
              <a:defRPr/>
            </a:lvl1pPr>
          </a:lstStyle>
          <a:p>
            <a:fld id="{9A7C4EE2-5AEC-4883-ACCB-2DEB8CAFFE22}" type="slidenum">
              <a:rPr lang="de-DE" smtClean="0"/>
              <a:pPr/>
              <a:t>‹Nr.›</a:t>
            </a:fld>
            <a:endParaRPr lang="de-DE"/>
          </a:p>
        </p:txBody>
      </p:sp>
      <p:sp>
        <p:nvSpPr>
          <p:cNvPr id="7" name="Inhaltsplatzhalter 6">
            <a:extLst>
              <a:ext uri="{FF2B5EF4-FFF2-40B4-BE49-F238E27FC236}">
                <a16:creationId xmlns:a16="http://schemas.microsoft.com/office/drawing/2014/main" id="{580ADB94-A296-414F-981F-B8193396F60F}"/>
              </a:ext>
            </a:extLst>
          </p:cNvPr>
          <p:cNvSpPr>
            <a:spLocks noGrp="1"/>
          </p:cNvSpPr>
          <p:nvPr>
            <p:ph sz="quarter" idx="13"/>
          </p:nvPr>
        </p:nvSpPr>
        <p:spPr>
          <a:xfrm>
            <a:off x="515937" y="1520825"/>
            <a:ext cx="5435601" cy="4572000"/>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Inhaltsplatzhalter 6">
            <a:extLst>
              <a:ext uri="{FF2B5EF4-FFF2-40B4-BE49-F238E27FC236}">
                <a16:creationId xmlns:a16="http://schemas.microsoft.com/office/drawing/2014/main" id="{4921084E-97F8-4F41-A136-A89BC153440D}"/>
              </a:ext>
            </a:extLst>
          </p:cNvPr>
          <p:cNvSpPr>
            <a:spLocks noGrp="1"/>
          </p:cNvSpPr>
          <p:nvPr>
            <p:ph sz="quarter" idx="14"/>
          </p:nvPr>
        </p:nvSpPr>
        <p:spPr>
          <a:xfrm>
            <a:off x="6240464" y="1520825"/>
            <a:ext cx="5435601" cy="4572000"/>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47051102"/>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Box-green">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85D45FA-14F3-4141-9F10-F34F7E97F007}"/>
              </a:ext>
            </a:extLst>
          </p:cNvPr>
          <p:cNvGraphicFramePr>
            <a:graphicFrameLocks noChangeAspect="1"/>
          </p:cNvGraphicFramePr>
          <p:nvPr userDrawn="1">
            <p:custDataLst>
              <p:tags r:id="rId1"/>
            </p:custDataLst>
            <p:extLst>
              <p:ext uri="{D42A27DB-BD31-4B8C-83A1-F6EECF244321}">
                <p14:modId xmlns:p14="http://schemas.microsoft.com/office/powerpoint/2010/main" val="2958678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785D45FA-14F3-4141-9F10-F34F7E97F0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FDCD777-80A3-4BB5-923E-E788280A7214}"/>
              </a:ext>
            </a:extLst>
          </p:cNvPr>
          <p:cNvSpPr>
            <a:spLocks noGrp="1"/>
          </p:cNvSpPr>
          <p:nvPr>
            <p:ph type="title"/>
          </p:nvPr>
        </p:nvSpPr>
        <p:spPr/>
        <p:txBody>
          <a:bodyPr vert="horz"/>
          <a:lstStyle>
            <a:lvl1pPr rtl="0">
              <a:defRPr/>
            </a:lvl1pPr>
          </a:lstStyle>
          <a:p>
            <a:r>
              <a:rPr lang="de-DE"/>
              <a:t>Mastertitelformat bearbeiten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lvl1pPr>
          </a:lstStyle>
          <a:p>
            <a:r>
              <a:rPr lang="de-DE"/>
              <a:t>Manuel d’utilisation Baloise</a:t>
            </a:r>
          </a:p>
        </p:txBody>
      </p:sp>
      <p:sp>
        <p:nvSpPr>
          <p:cNvPr id="5" name="Foliennummernplatzhalter 4">
            <a:extLst>
              <a:ext uri="{FF2B5EF4-FFF2-40B4-BE49-F238E27FC236}">
                <a16:creationId xmlns:a16="http://schemas.microsoft.com/office/drawing/2014/main" id="{62813C00-7EEB-4B2F-AF69-D5B3D46DFAD1}"/>
              </a:ext>
            </a:extLst>
          </p:cNvPr>
          <p:cNvSpPr>
            <a:spLocks noGrp="1"/>
          </p:cNvSpPr>
          <p:nvPr>
            <p:ph type="sldNum" sz="quarter" idx="12"/>
          </p:nvPr>
        </p:nvSpPr>
        <p:spPr/>
        <p:txBody>
          <a:bodyPr/>
          <a:lstStyle>
            <a:lvl1pPr rtl="0">
              <a:defRPr/>
            </a:lvl1pPr>
          </a:lstStyle>
          <a:p>
            <a:fld id="{508A23D5-8C04-42F7-ADE6-E0830D0D2333}" type="slidenum">
              <a:rPr lang="de-DE" smtClean="0"/>
              <a:pPr/>
              <a:t>‹Nr.›</a:t>
            </a:fld>
            <a:endParaRPr lang="de-DE"/>
          </a:p>
        </p:txBody>
      </p:sp>
      <p:sp>
        <p:nvSpPr>
          <p:cNvPr id="7" name="Inhaltsplatzhalter 6">
            <a:extLst>
              <a:ext uri="{FF2B5EF4-FFF2-40B4-BE49-F238E27FC236}">
                <a16:creationId xmlns:a16="http://schemas.microsoft.com/office/drawing/2014/main" id="{580ADB94-A296-414F-981F-B8193396F60F}"/>
              </a:ext>
            </a:extLst>
          </p:cNvPr>
          <p:cNvSpPr>
            <a:spLocks noGrp="1"/>
          </p:cNvSpPr>
          <p:nvPr>
            <p:ph sz="quarter" idx="13"/>
          </p:nvPr>
        </p:nvSpPr>
        <p:spPr>
          <a:xfrm>
            <a:off x="515937" y="1520825"/>
            <a:ext cx="8280401" cy="4572000"/>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1557326C-3DF4-4BE1-A923-B4023B32573D}"/>
              </a:ext>
            </a:extLst>
          </p:cNvPr>
          <p:cNvSpPr>
            <a:spLocks noGrp="1"/>
          </p:cNvSpPr>
          <p:nvPr>
            <p:ph type="body" sz="quarter" idx="14"/>
          </p:nvPr>
        </p:nvSpPr>
        <p:spPr>
          <a:xfrm>
            <a:off x="9083675" y="1520825"/>
            <a:ext cx="2592388" cy="4572000"/>
          </a:xfrm>
          <a:prstGeom prst="roundRect">
            <a:avLst>
              <a:gd name="adj" fmla="val 5601"/>
            </a:avLst>
          </a:prstGeom>
          <a:solidFill>
            <a:srgbClr val="94E3D4"/>
          </a:solidFill>
        </p:spPr>
        <p:txBody>
          <a:bodyPr lIns="144000" tIns="144000" rIns="144000" bIns="144000"/>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94766865"/>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Box-re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7C3CF8B-1279-40E6-BB28-2D6C545563A2}"/>
              </a:ext>
            </a:extLst>
          </p:cNvPr>
          <p:cNvGraphicFramePr>
            <a:graphicFrameLocks noChangeAspect="1"/>
          </p:cNvGraphicFramePr>
          <p:nvPr userDrawn="1">
            <p:custDataLst>
              <p:tags r:id="rId1"/>
            </p:custDataLst>
            <p:extLst>
              <p:ext uri="{D42A27DB-BD31-4B8C-83A1-F6EECF244321}">
                <p14:modId xmlns:p14="http://schemas.microsoft.com/office/powerpoint/2010/main" val="1406829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7C3CF8B-1279-40E6-BB28-2D6C545563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FDCD777-80A3-4BB5-923E-E788280A7214}"/>
              </a:ext>
            </a:extLst>
          </p:cNvPr>
          <p:cNvSpPr>
            <a:spLocks noGrp="1"/>
          </p:cNvSpPr>
          <p:nvPr>
            <p:ph type="title"/>
          </p:nvPr>
        </p:nvSpPr>
        <p:spPr/>
        <p:txBody>
          <a:bodyPr vert="horz"/>
          <a:lstStyle>
            <a:lvl1pPr rtl="0">
              <a:defRPr/>
            </a:lvl1pPr>
          </a:lstStyle>
          <a:p>
            <a:r>
              <a:rPr lang="de-DE"/>
              <a:t>Mastertitelformat bearbeiten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lvl1pPr>
          </a:lstStyle>
          <a:p>
            <a:r>
              <a:rPr lang="de-DE"/>
              <a:t>Manuel d’utilisation Baloise</a:t>
            </a:r>
          </a:p>
        </p:txBody>
      </p:sp>
      <p:sp>
        <p:nvSpPr>
          <p:cNvPr id="5" name="Foliennummernplatzhalter 4">
            <a:extLst>
              <a:ext uri="{FF2B5EF4-FFF2-40B4-BE49-F238E27FC236}">
                <a16:creationId xmlns:a16="http://schemas.microsoft.com/office/drawing/2014/main" id="{62813C00-7EEB-4B2F-AF69-D5B3D46DFAD1}"/>
              </a:ext>
            </a:extLst>
          </p:cNvPr>
          <p:cNvSpPr>
            <a:spLocks noGrp="1"/>
          </p:cNvSpPr>
          <p:nvPr>
            <p:ph type="sldNum" sz="quarter" idx="12"/>
          </p:nvPr>
        </p:nvSpPr>
        <p:spPr/>
        <p:txBody>
          <a:bodyPr/>
          <a:lstStyle>
            <a:lvl1pPr rtl="0">
              <a:defRPr/>
            </a:lvl1pPr>
          </a:lstStyle>
          <a:p>
            <a:fld id="{C523EA1F-D604-4B49-8705-A85D7018354E}" type="slidenum">
              <a:rPr lang="de-DE" smtClean="0"/>
              <a:pPr/>
              <a:t>‹Nr.›</a:t>
            </a:fld>
            <a:endParaRPr lang="de-DE"/>
          </a:p>
        </p:txBody>
      </p:sp>
      <p:sp>
        <p:nvSpPr>
          <p:cNvPr id="7" name="Inhaltsplatzhalter 6">
            <a:extLst>
              <a:ext uri="{FF2B5EF4-FFF2-40B4-BE49-F238E27FC236}">
                <a16:creationId xmlns:a16="http://schemas.microsoft.com/office/drawing/2014/main" id="{580ADB94-A296-414F-981F-B8193396F60F}"/>
              </a:ext>
            </a:extLst>
          </p:cNvPr>
          <p:cNvSpPr>
            <a:spLocks noGrp="1"/>
          </p:cNvSpPr>
          <p:nvPr>
            <p:ph sz="quarter" idx="13"/>
          </p:nvPr>
        </p:nvSpPr>
        <p:spPr>
          <a:xfrm>
            <a:off x="515937" y="1520825"/>
            <a:ext cx="8280401" cy="4572000"/>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1557326C-3DF4-4BE1-A923-B4023B32573D}"/>
              </a:ext>
            </a:extLst>
          </p:cNvPr>
          <p:cNvSpPr>
            <a:spLocks noGrp="1"/>
          </p:cNvSpPr>
          <p:nvPr>
            <p:ph type="body" sz="quarter" idx="14"/>
          </p:nvPr>
        </p:nvSpPr>
        <p:spPr>
          <a:xfrm>
            <a:off x="9083675" y="1520825"/>
            <a:ext cx="2592388" cy="4572000"/>
          </a:xfrm>
          <a:prstGeom prst="roundRect">
            <a:avLst>
              <a:gd name="adj" fmla="val 5601"/>
            </a:avLst>
          </a:prstGeom>
          <a:solidFill>
            <a:srgbClr val="FFACA6"/>
          </a:solidFill>
        </p:spPr>
        <p:txBody>
          <a:bodyPr lIns="144000" tIns="144000" rIns="144000" bIns="144000"/>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34810702"/>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Pic-red">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079BDC5-31B9-4506-A8E0-DEF2F4E182CE}"/>
              </a:ext>
            </a:extLst>
          </p:cNvPr>
          <p:cNvGraphicFramePr>
            <a:graphicFrameLocks noChangeAspect="1"/>
          </p:cNvGraphicFramePr>
          <p:nvPr userDrawn="1">
            <p:custDataLst>
              <p:tags r:id="rId1"/>
            </p:custDataLst>
            <p:extLst>
              <p:ext uri="{D42A27DB-BD31-4B8C-83A1-F6EECF244321}">
                <p14:modId xmlns:p14="http://schemas.microsoft.com/office/powerpoint/2010/main" val="3881819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7" name="Objekt 6" hidden="1">
                        <a:extLst>
                          <a:ext uri="{FF2B5EF4-FFF2-40B4-BE49-F238E27FC236}">
                            <a16:creationId xmlns:a16="http://schemas.microsoft.com/office/drawing/2014/main" id="{3079BDC5-31B9-4506-A8E0-DEF2F4E182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3E5218DF-56C6-4546-8EA7-66AEE4303C55}"/>
              </a:ext>
            </a:extLst>
          </p:cNvPr>
          <p:cNvSpPr>
            <a:spLocks noGrp="1"/>
          </p:cNvSpPr>
          <p:nvPr>
            <p:ph type="pic" sz="quarter" idx="15"/>
          </p:nvPr>
        </p:nvSpPr>
        <p:spPr>
          <a:xfrm>
            <a:off x="0" y="0"/>
            <a:ext cx="12192000" cy="6858000"/>
          </a:xfrm>
        </p:spPr>
        <p:txBody>
          <a:bodyPr/>
          <a:lstStyle>
            <a:lvl1pPr rtl="0">
              <a:defRPr/>
            </a:lvl1pPr>
          </a:lstStyle>
          <a:p>
            <a:r>
              <a:rPr lang="de-DE"/>
              <a:t>Bild durch Klicken auf Symbol hinzufügen</a:t>
            </a:r>
          </a:p>
        </p:txBody>
      </p:sp>
      <p:sp>
        <p:nvSpPr>
          <p:cNvPr id="2" name="Textplatzhalter 3">
            <a:extLst>
              <a:ext uri="{FF2B5EF4-FFF2-40B4-BE49-F238E27FC236}">
                <a16:creationId xmlns:a16="http://schemas.microsoft.com/office/drawing/2014/main" id="{69D78832-067D-7D19-F49C-62E0F021FDAB}"/>
              </a:ext>
            </a:extLst>
          </p:cNvPr>
          <p:cNvSpPr>
            <a:spLocks noGrp="1"/>
          </p:cNvSpPr>
          <p:nvPr>
            <p:ph type="body" sz="quarter" idx="16" hasCustomPrompt="1"/>
          </p:nvPr>
        </p:nvSpPr>
        <p:spPr>
          <a:xfrm>
            <a:off x="9623425" y="504000"/>
            <a:ext cx="2052638" cy="4176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lvl1pPr rtl="0">
              <a:defRPr/>
            </a:lvl1pPr>
          </a:lstStyle>
          <a:p>
            <a:pPr lvl="0"/>
            <a:r>
              <a:rPr lang="de-DE"/>
              <a:t> </a:t>
            </a:r>
          </a:p>
        </p:txBody>
      </p:sp>
      <p:sp>
        <p:nvSpPr>
          <p:cNvPr id="6" name="Textplatzhalter 5">
            <a:extLst>
              <a:ext uri="{FF2B5EF4-FFF2-40B4-BE49-F238E27FC236}">
                <a16:creationId xmlns:a16="http://schemas.microsoft.com/office/drawing/2014/main" id="{EB34B948-AD17-63AA-4C92-049BB2406E77}"/>
              </a:ext>
            </a:extLst>
          </p:cNvPr>
          <p:cNvSpPr>
            <a:spLocks noGrp="1"/>
          </p:cNvSpPr>
          <p:nvPr>
            <p:ph type="body" sz="quarter" idx="17" hasCustomPrompt="1"/>
          </p:nvPr>
        </p:nvSpPr>
        <p:spPr>
          <a:xfrm>
            <a:off x="6856800" y="1522800"/>
            <a:ext cx="5335200" cy="5335200"/>
          </a:xfrm>
          <a:blipFill dpi="0" rotWithShape="1">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p:spPr>
        <p:txBody>
          <a:bodyPr/>
          <a:lstStyle>
            <a:lvl1pPr rtl="0">
              <a:defRPr/>
            </a:lvl1pPr>
          </a:lstStyle>
          <a:p>
            <a:pPr lvl="0"/>
            <a:r>
              <a:rPr lang="de-DE"/>
              <a:t> </a:t>
            </a:r>
          </a:p>
        </p:txBody>
      </p:sp>
      <p:sp>
        <p:nvSpPr>
          <p:cNvPr id="10" name="Textplatzhalter 9">
            <a:extLst>
              <a:ext uri="{FF2B5EF4-FFF2-40B4-BE49-F238E27FC236}">
                <a16:creationId xmlns:a16="http://schemas.microsoft.com/office/drawing/2014/main" id="{922DDA1D-F450-479F-9619-E3E0B8C078EA}"/>
              </a:ext>
            </a:extLst>
          </p:cNvPr>
          <p:cNvSpPr>
            <a:spLocks noGrp="1"/>
          </p:cNvSpPr>
          <p:nvPr>
            <p:ph type="body" sz="quarter" idx="10"/>
          </p:nvPr>
        </p:nvSpPr>
        <p:spPr>
          <a:xfrm>
            <a:off x="766763" y="1520825"/>
            <a:ext cx="6688137" cy="3881492"/>
          </a:xfrm>
        </p:spPr>
        <p:txBody>
          <a:bodyPr/>
          <a:lstStyle>
            <a:lvl1pPr rtl="0">
              <a:lnSpc>
                <a:spcPts val="6200"/>
              </a:lnSpc>
              <a:spcAft>
                <a:spcPts val="0"/>
              </a:spcAft>
              <a:defRPr sz="5200">
                <a:solidFill>
                  <a:schemeClr val="bg1"/>
                </a:solidFill>
              </a:defRPr>
            </a:lvl1pPr>
            <a:lvl2pPr rtl="0">
              <a:lnSpc>
                <a:spcPts val="6200"/>
              </a:lnSpc>
              <a:defRPr sz="5200">
                <a:solidFill>
                  <a:schemeClr val="bg1"/>
                </a:solidFill>
              </a:defRPr>
            </a:lvl2pPr>
            <a:lvl3pPr marL="0" indent="0" rtl="0">
              <a:buNone/>
              <a:defRPr sz="1800" b="0">
                <a:solidFill>
                  <a:schemeClr val="bg1"/>
                </a:solidFill>
              </a:defRPr>
            </a:lvl3pPr>
            <a:lvl4pPr marL="179388" indent="-179388" rtl="0">
              <a:defRPr>
                <a:solidFill>
                  <a:schemeClr val="bg1"/>
                </a:solidFill>
              </a:defRPr>
            </a:lvl4pPr>
            <a:lvl5pPr marL="357188" indent="-180975" rtl="0">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35154826"/>
      </p:ext>
    </p:extLst>
  </p:cSld>
  <p:clrMapOvr>
    <a:masterClrMapping/>
  </p:clrMapOvr>
  <p:extLst>
    <p:ext uri="{DCECCB84-F9BA-43D5-87BE-67443E8EF086}">
      <p15:sldGuideLst xmlns:p15="http://schemas.microsoft.com/office/powerpoint/2012/main">
        <p15:guide id="1" pos="48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Box-purpl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A6277B99-EBBA-424B-A964-890FDF5EEA96}"/>
              </a:ext>
            </a:extLst>
          </p:cNvPr>
          <p:cNvGraphicFramePr>
            <a:graphicFrameLocks noChangeAspect="1"/>
          </p:cNvGraphicFramePr>
          <p:nvPr userDrawn="1">
            <p:custDataLst>
              <p:tags r:id="rId1"/>
            </p:custDataLst>
            <p:extLst>
              <p:ext uri="{D42A27DB-BD31-4B8C-83A1-F6EECF244321}">
                <p14:modId xmlns:p14="http://schemas.microsoft.com/office/powerpoint/2010/main" val="877603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A6277B99-EBBA-424B-A964-890FDF5EEA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FDCD777-80A3-4BB5-923E-E788280A7214}"/>
              </a:ext>
            </a:extLst>
          </p:cNvPr>
          <p:cNvSpPr>
            <a:spLocks noGrp="1"/>
          </p:cNvSpPr>
          <p:nvPr>
            <p:ph type="title"/>
          </p:nvPr>
        </p:nvSpPr>
        <p:spPr/>
        <p:txBody>
          <a:bodyPr vert="horz"/>
          <a:lstStyle>
            <a:lvl1pPr rtl="0">
              <a:defRPr/>
            </a:lvl1pPr>
          </a:lstStyle>
          <a:p>
            <a:r>
              <a:rPr lang="de-DE"/>
              <a:t>Mastertitelformat bearbeiten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lvl1pPr>
          </a:lstStyle>
          <a:p>
            <a:r>
              <a:rPr lang="de-DE"/>
              <a:t>Manuel d’utilisation Baloise</a:t>
            </a:r>
          </a:p>
        </p:txBody>
      </p:sp>
      <p:sp>
        <p:nvSpPr>
          <p:cNvPr id="5" name="Foliennummernplatzhalter 4">
            <a:extLst>
              <a:ext uri="{FF2B5EF4-FFF2-40B4-BE49-F238E27FC236}">
                <a16:creationId xmlns:a16="http://schemas.microsoft.com/office/drawing/2014/main" id="{62813C00-7EEB-4B2F-AF69-D5B3D46DFAD1}"/>
              </a:ext>
            </a:extLst>
          </p:cNvPr>
          <p:cNvSpPr>
            <a:spLocks noGrp="1"/>
          </p:cNvSpPr>
          <p:nvPr>
            <p:ph type="sldNum" sz="quarter" idx="12"/>
          </p:nvPr>
        </p:nvSpPr>
        <p:spPr/>
        <p:txBody>
          <a:bodyPr/>
          <a:lstStyle>
            <a:lvl1pPr rtl="0">
              <a:defRPr/>
            </a:lvl1pPr>
          </a:lstStyle>
          <a:p>
            <a:fld id="{44DEE76E-BD1B-4435-969C-6564A6BBD30E}" type="slidenum">
              <a:rPr lang="de-DE" smtClean="0"/>
              <a:pPr/>
              <a:t>‹Nr.›</a:t>
            </a:fld>
            <a:endParaRPr lang="de-DE"/>
          </a:p>
        </p:txBody>
      </p:sp>
      <p:sp>
        <p:nvSpPr>
          <p:cNvPr id="7" name="Inhaltsplatzhalter 6">
            <a:extLst>
              <a:ext uri="{FF2B5EF4-FFF2-40B4-BE49-F238E27FC236}">
                <a16:creationId xmlns:a16="http://schemas.microsoft.com/office/drawing/2014/main" id="{580ADB94-A296-414F-981F-B8193396F60F}"/>
              </a:ext>
            </a:extLst>
          </p:cNvPr>
          <p:cNvSpPr>
            <a:spLocks noGrp="1"/>
          </p:cNvSpPr>
          <p:nvPr>
            <p:ph sz="quarter" idx="13"/>
          </p:nvPr>
        </p:nvSpPr>
        <p:spPr>
          <a:xfrm>
            <a:off x="515937" y="1520825"/>
            <a:ext cx="8280401" cy="4572000"/>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1557326C-3DF4-4BE1-A923-B4023B32573D}"/>
              </a:ext>
            </a:extLst>
          </p:cNvPr>
          <p:cNvSpPr>
            <a:spLocks noGrp="1"/>
          </p:cNvSpPr>
          <p:nvPr>
            <p:ph type="body" sz="quarter" idx="14"/>
          </p:nvPr>
        </p:nvSpPr>
        <p:spPr>
          <a:xfrm>
            <a:off x="9083675" y="1520825"/>
            <a:ext cx="2592388" cy="4572000"/>
          </a:xfrm>
          <a:prstGeom prst="roundRect">
            <a:avLst>
              <a:gd name="adj" fmla="val 5601"/>
            </a:avLst>
          </a:prstGeom>
          <a:solidFill>
            <a:srgbClr val="B8B2FF"/>
          </a:solidFill>
        </p:spPr>
        <p:txBody>
          <a:bodyPr lIns="144000" tIns="144000" rIns="144000" bIns="144000"/>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78206662"/>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Box-tangerin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E647FFE-A9D9-41FC-8698-F1BC96079920}"/>
              </a:ext>
            </a:extLst>
          </p:cNvPr>
          <p:cNvGraphicFramePr>
            <a:graphicFrameLocks noChangeAspect="1"/>
          </p:cNvGraphicFramePr>
          <p:nvPr userDrawn="1">
            <p:custDataLst>
              <p:tags r:id="rId1"/>
            </p:custDataLst>
            <p:extLst>
              <p:ext uri="{D42A27DB-BD31-4B8C-83A1-F6EECF244321}">
                <p14:modId xmlns:p14="http://schemas.microsoft.com/office/powerpoint/2010/main" val="3148315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7E647FFE-A9D9-41FC-8698-F1BC960799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FDCD777-80A3-4BB5-923E-E788280A7214}"/>
              </a:ext>
            </a:extLst>
          </p:cNvPr>
          <p:cNvSpPr>
            <a:spLocks noGrp="1"/>
          </p:cNvSpPr>
          <p:nvPr>
            <p:ph type="title"/>
          </p:nvPr>
        </p:nvSpPr>
        <p:spPr/>
        <p:txBody>
          <a:bodyPr vert="horz"/>
          <a:lstStyle>
            <a:lvl1pPr rtl="0">
              <a:defRPr/>
            </a:lvl1pPr>
          </a:lstStyle>
          <a:p>
            <a:r>
              <a:rPr lang="de-DE"/>
              <a:t>Mastertitelformat bearbeiten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lvl1pPr>
          </a:lstStyle>
          <a:p>
            <a:r>
              <a:rPr lang="de-DE"/>
              <a:t>Manuel d’utilisation Baloise</a:t>
            </a:r>
          </a:p>
        </p:txBody>
      </p:sp>
      <p:sp>
        <p:nvSpPr>
          <p:cNvPr id="5" name="Foliennummernplatzhalter 4">
            <a:extLst>
              <a:ext uri="{FF2B5EF4-FFF2-40B4-BE49-F238E27FC236}">
                <a16:creationId xmlns:a16="http://schemas.microsoft.com/office/drawing/2014/main" id="{62813C00-7EEB-4B2F-AF69-D5B3D46DFAD1}"/>
              </a:ext>
            </a:extLst>
          </p:cNvPr>
          <p:cNvSpPr>
            <a:spLocks noGrp="1"/>
          </p:cNvSpPr>
          <p:nvPr>
            <p:ph type="sldNum" sz="quarter" idx="12"/>
          </p:nvPr>
        </p:nvSpPr>
        <p:spPr/>
        <p:txBody>
          <a:bodyPr/>
          <a:lstStyle>
            <a:lvl1pPr rtl="0">
              <a:defRPr/>
            </a:lvl1pPr>
          </a:lstStyle>
          <a:p>
            <a:fld id="{43986D67-B0F0-48AE-9CF6-7762DF113839}" type="slidenum">
              <a:rPr lang="de-DE" smtClean="0"/>
              <a:pPr/>
              <a:t>‹Nr.›</a:t>
            </a:fld>
            <a:endParaRPr lang="de-DE"/>
          </a:p>
        </p:txBody>
      </p:sp>
      <p:sp>
        <p:nvSpPr>
          <p:cNvPr id="7" name="Inhaltsplatzhalter 6">
            <a:extLst>
              <a:ext uri="{FF2B5EF4-FFF2-40B4-BE49-F238E27FC236}">
                <a16:creationId xmlns:a16="http://schemas.microsoft.com/office/drawing/2014/main" id="{580ADB94-A296-414F-981F-B8193396F60F}"/>
              </a:ext>
            </a:extLst>
          </p:cNvPr>
          <p:cNvSpPr>
            <a:spLocks noGrp="1"/>
          </p:cNvSpPr>
          <p:nvPr>
            <p:ph sz="quarter" idx="13"/>
          </p:nvPr>
        </p:nvSpPr>
        <p:spPr>
          <a:xfrm>
            <a:off x="515937" y="1520825"/>
            <a:ext cx="8280401" cy="4572000"/>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1557326C-3DF4-4BE1-A923-B4023B32573D}"/>
              </a:ext>
            </a:extLst>
          </p:cNvPr>
          <p:cNvSpPr>
            <a:spLocks noGrp="1"/>
          </p:cNvSpPr>
          <p:nvPr>
            <p:ph type="body" sz="quarter" idx="14"/>
          </p:nvPr>
        </p:nvSpPr>
        <p:spPr>
          <a:xfrm>
            <a:off x="9083675" y="1520825"/>
            <a:ext cx="2592388" cy="4572000"/>
          </a:xfrm>
          <a:prstGeom prst="roundRect">
            <a:avLst>
              <a:gd name="adj" fmla="val 5601"/>
            </a:avLst>
          </a:prstGeom>
          <a:solidFill>
            <a:srgbClr val="FAE052"/>
          </a:solidFill>
        </p:spPr>
        <p:txBody>
          <a:bodyPr lIns="144000" tIns="144000" rIns="144000" bIns="144000"/>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85173562"/>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Pic lef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17ED2E83-B9BB-4D5F-9B3D-5EB696B3937B}"/>
              </a:ext>
            </a:extLst>
          </p:cNvPr>
          <p:cNvGraphicFramePr>
            <a:graphicFrameLocks noChangeAspect="1"/>
          </p:cNvGraphicFramePr>
          <p:nvPr userDrawn="1">
            <p:custDataLst>
              <p:tags r:id="rId1"/>
            </p:custDataLst>
            <p:extLst>
              <p:ext uri="{D42A27DB-BD31-4B8C-83A1-F6EECF244321}">
                <p14:modId xmlns:p14="http://schemas.microsoft.com/office/powerpoint/2010/main" val="80202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8" name="Objekt 7" hidden="1">
                        <a:extLst>
                          <a:ext uri="{FF2B5EF4-FFF2-40B4-BE49-F238E27FC236}">
                            <a16:creationId xmlns:a16="http://schemas.microsoft.com/office/drawing/2014/main" id="{17ED2E83-B9BB-4D5F-9B3D-5EB696B393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FDCD777-80A3-4BB5-923E-E788280A7214}"/>
              </a:ext>
            </a:extLst>
          </p:cNvPr>
          <p:cNvSpPr>
            <a:spLocks noGrp="1"/>
          </p:cNvSpPr>
          <p:nvPr>
            <p:ph type="title"/>
          </p:nvPr>
        </p:nvSpPr>
        <p:spPr>
          <a:xfrm>
            <a:off x="515938" y="476250"/>
            <a:ext cx="11160124" cy="762001"/>
          </a:xfrm>
        </p:spPr>
        <p:txBody>
          <a:bodyPr vert="horz"/>
          <a:lstStyle>
            <a:lvl1pPr rtl="0">
              <a:defRPr/>
            </a:lvl1pPr>
          </a:lstStyle>
          <a:p>
            <a:r>
              <a:rPr lang="de-DE"/>
              <a:t>Mastertitelformat bearbeiten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lvl1pPr>
          </a:lstStyle>
          <a:p>
            <a:r>
              <a:rPr lang="de-DE"/>
              <a:t>Manuel d’utilisation Baloise</a:t>
            </a:r>
          </a:p>
        </p:txBody>
      </p:sp>
      <p:sp>
        <p:nvSpPr>
          <p:cNvPr id="5" name="Foliennummernplatzhalter 4">
            <a:extLst>
              <a:ext uri="{FF2B5EF4-FFF2-40B4-BE49-F238E27FC236}">
                <a16:creationId xmlns:a16="http://schemas.microsoft.com/office/drawing/2014/main" id="{62813C00-7EEB-4B2F-AF69-D5B3D46DFAD1}"/>
              </a:ext>
            </a:extLst>
          </p:cNvPr>
          <p:cNvSpPr>
            <a:spLocks noGrp="1"/>
          </p:cNvSpPr>
          <p:nvPr>
            <p:ph type="sldNum" sz="quarter" idx="12"/>
          </p:nvPr>
        </p:nvSpPr>
        <p:spPr/>
        <p:txBody>
          <a:bodyPr/>
          <a:lstStyle>
            <a:lvl1pPr rtl="0">
              <a:defRPr/>
            </a:lvl1pPr>
          </a:lstStyle>
          <a:p>
            <a:fld id="{5301AF52-26AA-41C2-A841-A1E2338678E1}" type="slidenum">
              <a:rPr lang="de-DE" smtClean="0"/>
              <a:pPr/>
              <a:t>‹Nr.›</a:t>
            </a:fld>
            <a:endParaRPr lang="de-DE"/>
          </a:p>
        </p:txBody>
      </p:sp>
      <p:sp>
        <p:nvSpPr>
          <p:cNvPr id="7" name="Inhaltsplatzhalter 6">
            <a:extLst>
              <a:ext uri="{FF2B5EF4-FFF2-40B4-BE49-F238E27FC236}">
                <a16:creationId xmlns:a16="http://schemas.microsoft.com/office/drawing/2014/main" id="{580ADB94-A296-414F-981F-B8193396F60F}"/>
              </a:ext>
            </a:extLst>
          </p:cNvPr>
          <p:cNvSpPr>
            <a:spLocks noGrp="1"/>
          </p:cNvSpPr>
          <p:nvPr>
            <p:ph sz="quarter" idx="13"/>
          </p:nvPr>
        </p:nvSpPr>
        <p:spPr>
          <a:xfrm>
            <a:off x="3359150" y="1520825"/>
            <a:ext cx="8316912" cy="4572000"/>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8">
            <a:extLst>
              <a:ext uri="{FF2B5EF4-FFF2-40B4-BE49-F238E27FC236}">
                <a16:creationId xmlns:a16="http://schemas.microsoft.com/office/drawing/2014/main" id="{278EEC7B-0809-4EC8-B093-F8DC03E6F872}"/>
              </a:ext>
            </a:extLst>
          </p:cNvPr>
          <p:cNvSpPr>
            <a:spLocks noGrp="1"/>
          </p:cNvSpPr>
          <p:nvPr>
            <p:ph type="pic" sz="quarter" idx="14"/>
          </p:nvPr>
        </p:nvSpPr>
        <p:spPr>
          <a:xfrm>
            <a:off x="515938" y="1520825"/>
            <a:ext cx="2555875" cy="4572000"/>
          </a:xfrm>
        </p:spPr>
        <p:txBody>
          <a:bodyPr/>
          <a:lstStyle>
            <a:lvl1pPr rtl="0">
              <a:defRPr/>
            </a:lvl1pPr>
          </a:lstStyle>
          <a:p>
            <a:r>
              <a:rPr lang="de-DE"/>
              <a:t>Bild durch Klicken auf Symbol hinzufügen</a:t>
            </a:r>
          </a:p>
        </p:txBody>
      </p:sp>
    </p:spTree>
    <p:extLst>
      <p:ext uri="{BB962C8B-B14F-4D97-AF65-F5344CB8AC3E}">
        <p14:creationId xmlns:p14="http://schemas.microsoft.com/office/powerpoint/2010/main" val="2073234248"/>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Pic-righ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CB3346B6-D9AA-4CFB-A2A8-EFBF6EBCF521}"/>
              </a:ext>
            </a:extLst>
          </p:cNvPr>
          <p:cNvGraphicFramePr>
            <a:graphicFrameLocks noChangeAspect="1"/>
          </p:cNvGraphicFramePr>
          <p:nvPr userDrawn="1">
            <p:custDataLst>
              <p:tags r:id="rId1"/>
            </p:custDataLst>
            <p:extLst>
              <p:ext uri="{D42A27DB-BD31-4B8C-83A1-F6EECF244321}">
                <p14:modId xmlns:p14="http://schemas.microsoft.com/office/powerpoint/2010/main" val="1818629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CB3346B6-D9AA-4CFB-A2A8-EFBF6EBCF52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FDCD777-80A3-4BB5-923E-E788280A7214}"/>
              </a:ext>
            </a:extLst>
          </p:cNvPr>
          <p:cNvSpPr>
            <a:spLocks noGrp="1"/>
          </p:cNvSpPr>
          <p:nvPr>
            <p:ph type="title"/>
          </p:nvPr>
        </p:nvSpPr>
        <p:spPr/>
        <p:txBody>
          <a:bodyPr vert="horz"/>
          <a:lstStyle>
            <a:lvl1pPr rtl="0">
              <a:defRPr/>
            </a:lvl1pPr>
          </a:lstStyle>
          <a:p>
            <a:r>
              <a:rPr lang="de-DE"/>
              <a:t>Mastertitelformat bearbeiten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lvl1pPr>
          </a:lstStyle>
          <a:p>
            <a:r>
              <a:rPr lang="de-DE"/>
              <a:t>Manuel d’utilisation Baloise</a:t>
            </a:r>
          </a:p>
        </p:txBody>
      </p:sp>
      <p:sp>
        <p:nvSpPr>
          <p:cNvPr id="5" name="Foliennummernplatzhalter 4">
            <a:extLst>
              <a:ext uri="{FF2B5EF4-FFF2-40B4-BE49-F238E27FC236}">
                <a16:creationId xmlns:a16="http://schemas.microsoft.com/office/drawing/2014/main" id="{62813C00-7EEB-4B2F-AF69-D5B3D46DFAD1}"/>
              </a:ext>
            </a:extLst>
          </p:cNvPr>
          <p:cNvSpPr>
            <a:spLocks noGrp="1"/>
          </p:cNvSpPr>
          <p:nvPr>
            <p:ph type="sldNum" sz="quarter" idx="12"/>
          </p:nvPr>
        </p:nvSpPr>
        <p:spPr/>
        <p:txBody>
          <a:bodyPr/>
          <a:lstStyle>
            <a:lvl1pPr rtl="0">
              <a:defRPr/>
            </a:lvl1pPr>
          </a:lstStyle>
          <a:p>
            <a:fld id="{40554F5C-FE53-4693-9985-A20EAE8A4558}" type="slidenum">
              <a:rPr lang="de-DE" smtClean="0"/>
              <a:pPr/>
              <a:t>‹Nr.›</a:t>
            </a:fld>
            <a:endParaRPr lang="de-DE"/>
          </a:p>
        </p:txBody>
      </p:sp>
      <p:sp>
        <p:nvSpPr>
          <p:cNvPr id="7" name="Inhaltsplatzhalter 6">
            <a:extLst>
              <a:ext uri="{FF2B5EF4-FFF2-40B4-BE49-F238E27FC236}">
                <a16:creationId xmlns:a16="http://schemas.microsoft.com/office/drawing/2014/main" id="{580ADB94-A296-414F-981F-B8193396F60F}"/>
              </a:ext>
            </a:extLst>
          </p:cNvPr>
          <p:cNvSpPr>
            <a:spLocks noGrp="1"/>
          </p:cNvSpPr>
          <p:nvPr>
            <p:ph sz="quarter" idx="13"/>
          </p:nvPr>
        </p:nvSpPr>
        <p:spPr>
          <a:xfrm>
            <a:off x="515937" y="1520825"/>
            <a:ext cx="8280401" cy="4572000"/>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8">
            <a:extLst>
              <a:ext uri="{FF2B5EF4-FFF2-40B4-BE49-F238E27FC236}">
                <a16:creationId xmlns:a16="http://schemas.microsoft.com/office/drawing/2014/main" id="{278EEC7B-0809-4EC8-B093-F8DC03E6F872}"/>
              </a:ext>
            </a:extLst>
          </p:cNvPr>
          <p:cNvSpPr>
            <a:spLocks noGrp="1"/>
          </p:cNvSpPr>
          <p:nvPr>
            <p:ph type="pic" sz="quarter" idx="14"/>
          </p:nvPr>
        </p:nvSpPr>
        <p:spPr>
          <a:xfrm>
            <a:off x="9083675" y="1520825"/>
            <a:ext cx="2592388" cy="4572000"/>
          </a:xfrm>
        </p:spPr>
        <p:txBody>
          <a:bodyPr/>
          <a:lstStyle>
            <a:lvl1pPr rtl="0">
              <a:defRPr/>
            </a:lvl1pPr>
          </a:lstStyle>
          <a:p>
            <a:r>
              <a:rPr lang="de-DE"/>
              <a:t>Bild durch Klicken auf Symbol hinzufügen</a:t>
            </a:r>
          </a:p>
        </p:txBody>
      </p:sp>
    </p:spTree>
    <p:extLst>
      <p:ext uri="{BB962C8B-B14F-4D97-AF65-F5344CB8AC3E}">
        <p14:creationId xmlns:p14="http://schemas.microsoft.com/office/powerpoint/2010/main" val="2476788435"/>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Pic_full-righ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3681006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FDCD777-80A3-4BB5-923E-E788280A7214}"/>
              </a:ext>
            </a:extLst>
          </p:cNvPr>
          <p:cNvSpPr>
            <a:spLocks noGrp="1"/>
          </p:cNvSpPr>
          <p:nvPr>
            <p:ph type="title"/>
          </p:nvPr>
        </p:nvSpPr>
        <p:spPr>
          <a:xfrm>
            <a:off x="515938" y="476250"/>
            <a:ext cx="5435600" cy="762001"/>
          </a:xfrm>
        </p:spPr>
        <p:txBody>
          <a:bodyPr vert="horz"/>
          <a:lstStyle>
            <a:lvl1pPr rtl="0">
              <a:defRPr/>
            </a:lvl1pPr>
          </a:lstStyle>
          <a:p>
            <a:r>
              <a:rPr lang="de-DE"/>
              <a:t>Mastertitelformat bearbeiten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lvl1pPr>
          </a:lstStyle>
          <a:p>
            <a:r>
              <a:rPr lang="de-DE"/>
              <a:t>Manuel d’utilisation Baloise</a:t>
            </a:r>
          </a:p>
        </p:txBody>
      </p:sp>
      <p:sp>
        <p:nvSpPr>
          <p:cNvPr id="7" name="Inhaltsplatzhalter 6">
            <a:extLst>
              <a:ext uri="{FF2B5EF4-FFF2-40B4-BE49-F238E27FC236}">
                <a16:creationId xmlns:a16="http://schemas.microsoft.com/office/drawing/2014/main" id="{580ADB94-A296-414F-981F-B8193396F60F}"/>
              </a:ext>
            </a:extLst>
          </p:cNvPr>
          <p:cNvSpPr>
            <a:spLocks noGrp="1"/>
          </p:cNvSpPr>
          <p:nvPr>
            <p:ph sz="quarter" idx="13"/>
          </p:nvPr>
        </p:nvSpPr>
        <p:spPr>
          <a:xfrm>
            <a:off x="515937" y="1520825"/>
            <a:ext cx="5435601" cy="4572000"/>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8">
            <a:extLst>
              <a:ext uri="{FF2B5EF4-FFF2-40B4-BE49-F238E27FC236}">
                <a16:creationId xmlns:a16="http://schemas.microsoft.com/office/drawing/2014/main" id="{278EEC7B-0809-4EC8-B093-F8DC03E6F872}"/>
              </a:ext>
            </a:extLst>
          </p:cNvPr>
          <p:cNvSpPr>
            <a:spLocks noGrp="1"/>
          </p:cNvSpPr>
          <p:nvPr>
            <p:ph type="pic" sz="quarter" idx="14"/>
          </p:nvPr>
        </p:nvSpPr>
        <p:spPr>
          <a:xfrm>
            <a:off x="6240462" y="0"/>
            <a:ext cx="5951537" cy="6858000"/>
          </a:xfrm>
        </p:spPr>
        <p:txBody>
          <a:bodyPr/>
          <a:lstStyle>
            <a:lvl1pPr rtl="0">
              <a:defRPr/>
            </a:lvl1pPr>
          </a:lstStyle>
          <a:p>
            <a:r>
              <a:rPr lang="de-DE"/>
              <a:t>Bild durch Klicken auf Symbol hinzufügen</a:t>
            </a:r>
          </a:p>
        </p:txBody>
      </p:sp>
      <p:sp>
        <p:nvSpPr>
          <p:cNvPr id="5" name="Foliennummernplatzhalter 4">
            <a:extLst>
              <a:ext uri="{FF2B5EF4-FFF2-40B4-BE49-F238E27FC236}">
                <a16:creationId xmlns:a16="http://schemas.microsoft.com/office/drawing/2014/main" id="{62813C00-7EEB-4B2F-AF69-D5B3D46DFAD1}"/>
              </a:ext>
            </a:extLst>
          </p:cNvPr>
          <p:cNvSpPr>
            <a:spLocks noGrp="1"/>
          </p:cNvSpPr>
          <p:nvPr>
            <p:ph type="sldNum" sz="quarter" idx="12"/>
          </p:nvPr>
        </p:nvSpPr>
        <p:spPr/>
        <p:txBody>
          <a:bodyPr/>
          <a:lstStyle>
            <a:lvl1pPr rtl="0">
              <a:defRPr>
                <a:solidFill>
                  <a:schemeClr val="bg1"/>
                </a:solidFill>
              </a:defRPr>
            </a:lvl1pPr>
          </a:lstStyle>
          <a:p>
            <a:fld id="{0EF215B9-9D31-4C8B-A43B-9485B85A2EA3}" type="slidenum">
              <a:rPr lang="de-DE" smtClean="0"/>
              <a:pPr/>
              <a:t>‹Nr.›</a:t>
            </a:fld>
            <a:endParaRPr lang="de-DE"/>
          </a:p>
        </p:txBody>
      </p:sp>
    </p:spTree>
    <p:extLst>
      <p:ext uri="{BB962C8B-B14F-4D97-AF65-F5344CB8AC3E}">
        <p14:creationId xmlns:p14="http://schemas.microsoft.com/office/powerpoint/2010/main" val="3360505863"/>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xt-Pic_full-lef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2968388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278EEC7B-0809-4EC8-B093-F8DC03E6F872}"/>
              </a:ext>
            </a:extLst>
          </p:cNvPr>
          <p:cNvSpPr>
            <a:spLocks noGrp="1"/>
          </p:cNvSpPr>
          <p:nvPr>
            <p:ph type="pic" sz="quarter" idx="14"/>
          </p:nvPr>
        </p:nvSpPr>
        <p:spPr>
          <a:xfrm>
            <a:off x="0" y="0"/>
            <a:ext cx="5951537" cy="6858000"/>
          </a:xfrm>
        </p:spPr>
        <p:txBody>
          <a:bodyPr/>
          <a:lstStyle>
            <a:lvl1pPr rtl="0">
              <a:defRPr/>
            </a:lvl1pPr>
          </a:lstStyle>
          <a:p>
            <a:r>
              <a:rPr lang="de-DE"/>
              <a:t>Bild durch Klicken auf Symbol hinzufügen</a:t>
            </a:r>
          </a:p>
        </p:txBody>
      </p:sp>
      <p:sp>
        <p:nvSpPr>
          <p:cNvPr id="2" name="Titel 1">
            <a:extLst>
              <a:ext uri="{FF2B5EF4-FFF2-40B4-BE49-F238E27FC236}">
                <a16:creationId xmlns:a16="http://schemas.microsoft.com/office/drawing/2014/main" id="{5FDCD777-80A3-4BB5-923E-E788280A7214}"/>
              </a:ext>
            </a:extLst>
          </p:cNvPr>
          <p:cNvSpPr>
            <a:spLocks noGrp="1"/>
          </p:cNvSpPr>
          <p:nvPr>
            <p:ph type="title"/>
          </p:nvPr>
        </p:nvSpPr>
        <p:spPr>
          <a:xfrm>
            <a:off x="6240459" y="476250"/>
            <a:ext cx="5435600" cy="762001"/>
          </a:xfrm>
        </p:spPr>
        <p:txBody>
          <a:bodyPr vert="horz"/>
          <a:lstStyle>
            <a:lvl1pPr rtl="0">
              <a:defRPr/>
            </a:lvl1pPr>
          </a:lstStyle>
          <a:p>
            <a:r>
              <a:rPr lang="de-DE"/>
              <a:t>Mastertitelformat bearbeiten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solidFill>
                  <a:schemeClr val="bg1"/>
                </a:solidFill>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solidFill>
                  <a:schemeClr val="bg1"/>
                </a:solidFill>
              </a:defRPr>
            </a:lvl1pPr>
          </a:lstStyle>
          <a:p>
            <a:r>
              <a:rPr lang="de-DE"/>
              <a:t>Manuel d’utilisation Baloise</a:t>
            </a:r>
          </a:p>
        </p:txBody>
      </p:sp>
      <p:sp>
        <p:nvSpPr>
          <p:cNvPr id="7" name="Inhaltsplatzhalter 6">
            <a:extLst>
              <a:ext uri="{FF2B5EF4-FFF2-40B4-BE49-F238E27FC236}">
                <a16:creationId xmlns:a16="http://schemas.microsoft.com/office/drawing/2014/main" id="{580ADB94-A296-414F-981F-B8193396F60F}"/>
              </a:ext>
            </a:extLst>
          </p:cNvPr>
          <p:cNvSpPr>
            <a:spLocks noGrp="1"/>
          </p:cNvSpPr>
          <p:nvPr>
            <p:ph sz="quarter" idx="13"/>
          </p:nvPr>
        </p:nvSpPr>
        <p:spPr>
          <a:xfrm>
            <a:off x="6240458" y="1520825"/>
            <a:ext cx="5435601" cy="4572000"/>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a:extLst>
              <a:ext uri="{FF2B5EF4-FFF2-40B4-BE49-F238E27FC236}">
                <a16:creationId xmlns:a16="http://schemas.microsoft.com/office/drawing/2014/main" id="{62813C00-7EEB-4B2F-AF69-D5B3D46DFAD1}"/>
              </a:ext>
            </a:extLst>
          </p:cNvPr>
          <p:cNvSpPr>
            <a:spLocks noGrp="1"/>
          </p:cNvSpPr>
          <p:nvPr>
            <p:ph type="sldNum" sz="quarter" idx="12"/>
          </p:nvPr>
        </p:nvSpPr>
        <p:spPr/>
        <p:txBody>
          <a:bodyPr/>
          <a:lstStyle>
            <a:lvl1pPr rtl="0">
              <a:defRPr>
                <a:solidFill>
                  <a:schemeClr val="tx2"/>
                </a:solidFill>
              </a:defRPr>
            </a:lvl1pPr>
          </a:lstStyle>
          <a:p>
            <a:fld id="{12F2AC0E-4ADF-4F14-A97C-619F75F62CBC}" type="slidenum">
              <a:rPr lang="de-DE" smtClean="0"/>
              <a:pPr/>
              <a:t>‹Nr.›</a:t>
            </a:fld>
            <a:endParaRPr lang="de-DE"/>
          </a:p>
        </p:txBody>
      </p:sp>
      <p:sp>
        <p:nvSpPr>
          <p:cNvPr id="11" name="Medienplatzhalter 88">
            <a:extLst>
              <a:ext uri="{FF2B5EF4-FFF2-40B4-BE49-F238E27FC236}">
                <a16:creationId xmlns:a16="http://schemas.microsoft.com/office/drawing/2014/main" id="{33BEB612-EEED-4F70-89C4-9CC256F87879}"/>
              </a:ext>
            </a:extLst>
          </p:cNvPr>
          <p:cNvSpPr>
            <a:spLocks noGrp="1"/>
          </p:cNvSpPr>
          <p:nvPr>
            <p:ph type="media" sz="quarter" idx="15" hasCustomPrompt="1"/>
          </p:nvPr>
        </p:nvSpPr>
        <p:spPr>
          <a:xfrm>
            <a:off x="515938" y="6322854"/>
            <a:ext cx="619200" cy="1260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lvl1pPr rtl="0">
              <a:defRPr sz="100"/>
            </a:lvl1pPr>
          </a:lstStyle>
          <a:p>
            <a:r>
              <a:rPr lang="de-DE"/>
              <a:t> </a:t>
            </a:r>
          </a:p>
        </p:txBody>
      </p:sp>
    </p:spTree>
    <p:extLst>
      <p:ext uri="{BB962C8B-B14F-4D97-AF65-F5344CB8AC3E}">
        <p14:creationId xmlns:p14="http://schemas.microsoft.com/office/powerpoint/2010/main" val="2613989519"/>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Pic">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FFC643E-A1AC-4376-BB29-6FF58D1C949C}"/>
              </a:ext>
            </a:extLst>
          </p:cNvPr>
          <p:cNvGraphicFramePr>
            <a:graphicFrameLocks noChangeAspect="1"/>
          </p:cNvGraphicFramePr>
          <p:nvPr userDrawn="1">
            <p:custDataLst>
              <p:tags r:id="rId1"/>
            </p:custDataLst>
            <p:extLst>
              <p:ext uri="{D42A27DB-BD31-4B8C-83A1-F6EECF244321}">
                <p14:modId xmlns:p14="http://schemas.microsoft.com/office/powerpoint/2010/main" val="3965071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7" name="Objekt 6" hidden="1">
                        <a:extLst>
                          <a:ext uri="{FF2B5EF4-FFF2-40B4-BE49-F238E27FC236}">
                            <a16:creationId xmlns:a16="http://schemas.microsoft.com/office/drawing/2014/main" id="{DFFC643E-A1AC-4376-BB29-6FF58D1C94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FDCD777-80A3-4BB5-923E-E788280A7214}"/>
              </a:ext>
            </a:extLst>
          </p:cNvPr>
          <p:cNvSpPr>
            <a:spLocks noGrp="1"/>
          </p:cNvSpPr>
          <p:nvPr>
            <p:ph type="title"/>
          </p:nvPr>
        </p:nvSpPr>
        <p:spPr/>
        <p:txBody>
          <a:bodyPr vert="horz"/>
          <a:lstStyle>
            <a:lvl1pPr rtl="0">
              <a:defRPr/>
            </a:lvl1pPr>
          </a:lstStyle>
          <a:p>
            <a:r>
              <a:rPr lang="de-DE"/>
              <a:t>Mastertitelformat bearbeiten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lvl1pPr>
          </a:lstStyle>
          <a:p>
            <a:r>
              <a:rPr lang="de-DE"/>
              <a:t>Manuel d’utilisation Baloise</a:t>
            </a:r>
          </a:p>
        </p:txBody>
      </p:sp>
      <p:sp>
        <p:nvSpPr>
          <p:cNvPr id="5" name="Foliennummernplatzhalter 4">
            <a:extLst>
              <a:ext uri="{FF2B5EF4-FFF2-40B4-BE49-F238E27FC236}">
                <a16:creationId xmlns:a16="http://schemas.microsoft.com/office/drawing/2014/main" id="{62813C00-7EEB-4B2F-AF69-D5B3D46DFAD1}"/>
              </a:ext>
            </a:extLst>
          </p:cNvPr>
          <p:cNvSpPr>
            <a:spLocks noGrp="1"/>
          </p:cNvSpPr>
          <p:nvPr>
            <p:ph type="sldNum" sz="quarter" idx="12"/>
          </p:nvPr>
        </p:nvSpPr>
        <p:spPr/>
        <p:txBody>
          <a:bodyPr/>
          <a:lstStyle>
            <a:lvl1pPr rtl="0">
              <a:defRPr/>
            </a:lvl1pPr>
          </a:lstStyle>
          <a:p>
            <a:fld id="{7128F23A-A43F-4DF7-8683-26B9C3ED89C6}" type="slidenum">
              <a:rPr lang="de-DE" smtClean="0"/>
              <a:pPr/>
              <a:t>‹Nr.›</a:t>
            </a:fld>
            <a:endParaRPr lang="de-DE"/>
          </a:p>
        </p:txBody>
      </p:sp>
      <p:sp>
        <p:nvSpPr>
          <p:cNvPr id="9" name="Bildplatzhalter 8">
            <a:extLst>
              <a:ext uri="{FF2B5EF4-FFF2-40B4-BE49-F238E27FC236}">
                <a16:creationId xmlns:a16="http://schemas.microsoft.com/office/drawing/2014/main" id="{278EEC7B-0809-4EC8-B093-F8DC03E6F872}"/>
              </a:ext>
            </a:extLst>
          </p:cNvPr>
          <p:cNvSpPr>
            <a:spLocks noGrp="1"/>
          </p:cNvSpPr>
          <p:nvPr>
            <p:ph type="pic" sz="quarter" idx="14"/>
          </p:nvPr>
        </p:nvSpPr>
        <p:spPr>
          <a:xfrm>
            <a:off x="515938" y="1520825"/>
            <a:ext cx="11160125" cy="4572000"/>
          </a:xfrm>
        </p:spPr>
        <p:txBody>
          <a:bodyPr/>
          <a:lstStyle>
            <a:lvl1pPr rtl="0">
              <a:defRPr/>
            </a:lvl1pPr>
          </a:lstStyle>
          <a:p>
            <a:r>
              <a:rPr lang="de-DE"/>
              <a:t>Bild durch Klicken auf Symbol hinzufügen</a:t>
            </a:r>
          </a:p>
        </p:txBody>
      </p:sp>
    </p:spTree>
    <p:extLst>
      <p:ext uri="{BB962C8B-B14F-4D97-AF65-F5344CB8AC3E}">
        <p14:creationId xmlns:p14="http://schemas.microsoft.com/office/powerpoint/2010/main" val="3465309489"/>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ic-fullpag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350111FA-8302-4060-B5AE-25B69E20B520}"/>
              </a:ext>
            </a:extLst>
          </p:cNvPr>
          <p:cNvGraphicFramePr>
            <a:graphicFrameLocks noChangeAspect="1"/>
          </p:cNvGraphicFramePr>
          <p:nvPr userDrawn="1">
            <p:custDataLst>
              <p:tags r:id="rId1"/>
            </p:custDataLst>
            <p:extLst>
              <p:ext uri="{D42A27DB-BD31-4B8C-83A1-F6EECF244321}">
                <p14:modId xmlns:p14="http://schemas.microsoft.com/office/powerpoint/2010/main" val="583752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6" name="Objekt 5" hidden="1">
                        <a:extLst>
                          <a:ext uri="{FF2B5EF4-FFF2-40B4-BE49-F238E27FC236}">
                            <a16:creationId xmlns:a16="http://schemas.microsoft.com/office/drawing/2014/main" id="{350111FA-8302-4060-B5AE-25B69E20B5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solidFill>
                  <a:schemeClr val="bg1"/>
                </a:solidFill>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solidFill>
                  <a:schemeClr val="bg1"/>
                </a:solidFill>
              </a:defRPr>
            </a:lvl1pPr>
          </a:lstStyle>
          <a:p>
            <a:r>
              <a:rPr lang="de-DE"/>
              <a:t>Manuel d’utilisation Baloise</a:t>
            </a:r>
          </a:p>
        </p:txBody>
      </p:sp>
      <p:sp>
        <p:nvSpPr>
          <p:cNvPr id="5" name="Foliennummernplatzhalter 4">
            <a:extLst>
              <a:ext uri="{FF2B5EF4-FFF2-40B4-BE49-F238E27FC236}">
                <a16:creationId xmlns:a16="http://schemas.microsoft.com/office/drawing/2014/main" id="{62813C00-7EEB-4B2F-AF69-D5B3D46DFAD1}"/>
              </a:ext>
            </a:extLst>
          </p:cNvPr>
          <p:cNvSpPr>
            <a:spLocks noGrp="1"/>
          </p:cNvSpPr>
          <p:nvPr>
            <p:ph type="sldNum" sz="quarter" idx="12"/>
          </p:nvPr>
        </p:nvSpPr>
        <p:spPr/>
        <p:txBody>
          <a:bodyPr/>
          <a:lstStyle>
            <a:lvl1pPr rtl="0">
              <a:defRPr>
                <a:solidFill>
                  <a:schemeClr val="bg1"/>
                </a:solidFill>
              </a:defRPr>
            </a:lvl1pPr>
          </a:lstStyle>
          <a:p>
            <a:fld id="{2125F0FB-ADBE-43BA-91A6-EF8BE080E3A8}" type="slidenum">
              <a:rPr lang="de-DE" smtClean="0"/>
              <a:pPr/>
              <a:t>‹Nr.›</a:t>
            </a:fld>
            <a:endParaRPr lang="de-DE"/>
          </a:p>
        </p:txBody>
      </p:sp>
      <p:sp>
        <p:nvSpPr>
          <p:cNvPr id="9" name="Bildplatzhalter 8">
            <a:extLst>
              <a:ext uri="{FF2B5EF4-FFF2-40B4-BE49-F238E27FC236}">
                <a16:creationId xmlns:a16="http://schemas.microsoft.com/office/drawing/2014/main" id="{278EEC7B-0809-4EC8-B093-F8DC03E6F872}"/>
              </a:ext>
            </a:extLst>
          </p:cNvPr>
          <p:cNvSpPr>
            <a:spLocks noGrp="1"/>
          </p:cNvSpPr>
          <p:nvPr>
            <p:ph type="pic" sz="quarter" idx="14"/>
          </p:nvPr>
        </p:nvSpPr>
        <p:spPr>
          <a:xfrm>
            <a:off x="0" y="0"/>
            <a:ext cx="12192000" cy="6858000"/>
          </a:xfrm>
        </p:spPr>
        <p:txBody>
          <a:bodyPr/>
          <a:lstStyle>
            <a:lvl1pPr rtl="0">
              <a:defRPr/>
            </a:lvl1pPr>
          </a:lstStyle>
          <a:p>
            <a:r>
              <a:rPr lang="de-DE"/>
              <a:t>Bild durch Klicken auf Symbol hinzufügen</a:t>
            </a:r>
          </a:p>
        </p:txBody>
      </p:sp>
      <p:sp>
        <p:nvSpPr>
          <p:cNvPr id="8" name="Medienplatzhalter 88">
            <a:extLst>
              <a:ext uri="{FF2B5EF4-FFF2-40B4-BE49-F238E27FC236}">
                <a16:creationId xmlns:a16="http://schemas.microsoft.com/office/drawing/2014/main" id="{591D1306-0252-473D-AACA-5089CDAF6243}"/>
              </a:ext>
            </a:extLst>
          </p:cNvPr>
          <p:cNvSpPr>
            <a:spLocks noGrp="1"/>
          </p:cNvSpPr>
          <p:nvPr>
            <p:ph type="media" sz="quarter" idx="15" hasCustomPrompt="1"/>
          </p:nvPr>
        </p:nvSpPr>
        <p:spPr>
          <a:xfrm>
            <a:off x="515938" y="6322854"/>
            <a:ext cx="619200" cy="1260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lvl1pPr rtl="0">
              <a:defRPr sz="100"/>
            </a:lvl1pPr>
          </a:lstStyle>
          <a:p>
            <a:r>
              <a:rPr lang="de-DE"/>
              <a:t> </a:t>
            </a:r>
          </a:p>
        </p:txBody>
      </p:sp>
    </p:spTree>
    <p:extLst>
      <p:ext uri="{BB962C8B-B14F-4D97-AF65-F5344CB8AC3E}">
        <p14:creationId xmlns:p14="http://schemas.microsoft.com/office/powerpoint/2010/main" val="457254389"/>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Video-fullpag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350111FA-8302-4060-B5AE-25B69E20B520}"/>
              </a:ext>
            </a:extLst>
          </p:cNvPr>
          <p:cNvGraphicFramePr>
            <a:graphicFrameLocks noChangeAspect="1"/>
          </p:cNvGraphicFramePr>
          <p:nvPr userDrawn="1">
            <p:custDataLst>
              <p:tags r:id="rId1"/>
            </p:custDataLst>
            <p:extLst>
              <p:ext uri="{D42A27DB-BD31-4B8C-83A1-F6EECF244321}">
                <p14:modId xmlns:p14="http://schemas.microsoft.com/office/powerpoint/2010/main" val="4248178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6" name="Objekt 5" hidden="1">
                        <a:extLst>
                          <a:ext uri="{FF2B5EF4-FFF2-40B4-BE49-F238E27FC236}">
                            <a16:creationId xmlns:a16="http://schemas.microsoft.com/office/drawing/2014/main" id="{350111FA-8302-4060-B5AE-25B69E20B5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Medienplatzhalter 6">
            <a:extLst>
              <a:ext uri="{FF2B5EF4-FFF2-40B4-BE49-F238E27FC236}">
                <a16:creationId xmlns:a16="http://schemas.microsoft.com/office/drawing/2014/main" id="{5EC56383-7F33-42D5-A9A7-28EA119093A9}"/>
              </a:ext>
            </a:extLst>
          </p:cNvPr>
          <p:cNvSpPr>
            <a:spLocks noGrp="1"/>
          </p:cNvSpPr>
          <p:nvPr>
            <p:ph type="media" sz="quarter" idx="16"/>
          </p:nvPr>
        </p:nvSpPr>
        <p:spPr>
          <a:xfrm>
            <a:off x="0" y="0"/>
            <a:ext cx="12192000" cy="6858000"/>
          </a:xfrm>
        </p:spPr>
        <p:txBody>
          <a:bodyPr/>
          <a:lstStyle>
            <a:lvl1pPr rtl="0">
              <a:defRPr/>
            </a:lvl1pPr>
          </a:lstStyle>
          <a:p>
            <a:r>
              <a:rPr lang="de-DE"/>
              <a:t>Mediaclip durch Klicken auf Symbol hinzufügen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solidFill>
                  <a:schemeClr val="bg1"/>
                </a:solidFill>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solidFill>
                  <a:schemeClr val="bg1"/>
                </a:solidFill>
              </a:defRPr>
            </a:lvl1pPr>
          </a:lstStyle>
          <a:p>
            <a:r>
              <a:rPr lang="de-DE"/>
              <a:t>Manuel d’utilisation Baloise</a:t>
            </a:r>
          </a:p>
        </p:txBody>
      </p:sp>
      <p:sp>
        <p:nvSpPr>
          <p:cNvPr id="5" name="Foliennummernplatzhalter 4">
            <a:extLst>
              <a:ext uri="{FF2B5EF4-FFF2-40B4-BE49-F238E27FC236}">
                <a16:creationId xmlns:a16="http://schemas.microsoft.com/office/drawing/2014/main" id="{62813C00-7EEB-4B2F-AF69-D5B3D46DFAD1}"/>
              </a:ext>
            </a:extLst>
          </p:cNvPr>
          <p:cNvSpPr>
            <a:spLocks noGrp="1"/>
          </p:cNvSpPr>
          <p:nvPr>
            <p:ph type="sldNum" sz="quarter" idx="12"/>
          </p:nvPr>
        </p:nvSpPr>
        <p:spPr/>
        <p:txBody>
          <a:bodyPr/>
          <a:lstStyle>
            <a:lvl1pPr rtl="0">
              <a:defRPr>
                <a:solidFill>
                  <a:schemeClr val="bg1"/>
                </a:solidFill>
              </a:defRPr>
            </a:lvl1pPr>
          </a:lstStyle>
          <a:p>
            <a:fld id="{90269024-A083-4FC3-A420-52D8A36A48AF}" type="slidenum">
              <a:rPr lang="de-DE" smtClean="0"/>
              <a:pPr/>
              <a:t>‹Nr.›</a:t>
            </a:fld>
            <a:endParaRPr lang="de-DE"/>
          </a:p>
        </p:txBody>
      </p:sp>
      <p:sp>
        <p:nvSpPr>
          <p:cNvPr id="8" name="Medienplatzhalter 88">
            <a:extLst>
              <a:ext uri="{FF2B5EF4-FFF2-40B4-BE49-F238E27FC236}">
                <a16:creationId xmlns:a16="http://schemas.microsoft.com/office/drawing/2014/main" id="{591D1306-0252-473D-AACA-5089CDAF6243}"/>
              </a:ext>
            </a:extLst>
          </p:cNvPr>
          <p:cNvSpPr>
            <a:spLocks noGrp="1"/>
          </p:cNvSpPr>
          <p:nvPr>
            <p:ph type="media" sz="quarter" idx="15" hasCustomPrompt="1"/>
          </p:nvPr>
        </p:nvSpPr>
        <p:spPr>
          <a:xfrm>
            <a:off x="515938" y="6322854"/>
            <a:ext cx="619200" cy="1260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lvl1pPr rtl="0">
              <a:defRPr sz="100"/>
            </a:lvl1pPr>
          </a:lstStyle>
          <a:p>
            <a:r>
              <a:rPr lang="de-DE"/>
              <a:t> </a:t>
            </a:r>
          </a:p>
        </p:txBody>
      </p:sp>
    </p:spTree>
    <p:extLst>
      <p:ext uri="{BB962C8B-B14F-4D97-AF65-F5344CB8AC3E}">
        <p14:creationId xmlns:p14="http://schemas.microsoft.com/office/powerpoint/2010/main" val="37013143"/>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Galery-green">
    <p:bg>
      <p:bgPr>
        <a:solidFill>
          <a:srgbClr val="CBF2EC"/>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700006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278EEC7B-0809-4EC8-B093-F8DC03E6F872}"/>
              </a:ext>
            </a:extLst>
          </p:cNvPr>
          <p:cNvSpPr>
            <a:spLocks noGrp="1"/>
          </p:cNvSpPr>
          <p:nvPr>
            <p:ph type="pic" sz="quarter" idx="14"/>
          </p:nvPr>
        </p:nvSpPr>
        <p:spPr>
          <a:xfrm>
            <a:off x="0" y="0"/>
            <a:ext cx="4790209" cy="4894118"/>
          </a:xfrm>
        </p:spPr>
        <p:txBody>
          <a:bodyPr/>
          <a:lstStyle>
            <a:lvl1pPr rtl="0">
              <a:defRPr/>
            </a:lvl1pPr>
          </a:lstStyle>
          <a:p>
            <a:r>
              <a:rPr lang="de-DE"/>
              <a:t>Bild durch Klicken auf Symbol hinzufügen</a:t>
            </a:r>
          </a:p>
        </p:txBody>
      </p:sp>
      <p:sp>
        <p:nvSpPr>
          <p:cNvPr id="10" name="Bildplatzhalter 8">
            <a:extLst>
              <a:ext uri="{FF2B5EF4-FFF2-40B4-BE49-F238E27FC236}">
                <a16:creationId xmlns:a16="http://schemas.microsoft.com/office/drawing/2014/main" id="{D8907F7B-7BD8-486F-9D45-B35786A1D00B}"/>
              </a:ext>
            </a:extLst>
          </p:cNvPr>
          <p:cNvSpPr>
            <a:spLocks noGrp="1"/>
          </p:cNvSpPr>
          <p:nvPr>
            <p:ph type="pic" sz="quarter" idx="15"/>
          </p:nvPr>
        </p:nvSpPr>
        <p:spPr>
          <a:xfrm>
            <a:off x="5951538" y="476250"/>
            <a:ext cx="2693698" cy="1425286"/>
          </a:xfrm>
        </p:spPr>
        <p:txBody>
          <a:bodyPr/>
          <a:lstStyle>
            <a:lvl1pPr rtl="0">
              <a:defRPr/>
            </a:lvl1pPr>
          </a:lstStyle>
          <a:p>
            <a:r>
              <a:rPr lang="de-DE"/>
              <a:t>Bild durch Klicken auf Symbol hinzufügen</a:t>
            </a:r>
          </a:p>
        </p:txBody>
      </p:sp>
      <p:sp>
        <p:nvSpPr>
          <p:cNvPr id="11" name="Bildplatzhalter 8">
            <a:extLst>
              <a:ext uri="{FF2B5EF4-FFF2-40B4-BE49-F238E27FC236}">
                <a16:creationId xmlns:a16="http://schemas.microsoft.com/office/drawing/2014/main" id="{56320049-CCDC-449D-BBC6-2857EFAA7C84}"/>
              </a:ext>
            </a:extLst>
          </p:cNvPr>
          <p:cNvSpPr>
            <a:spLocks noGrp="1"/>
          </p:cNvSpPr>
          <p:nvPr>
            <p:ph type="pic" sz="quarter" idx="16"/>
          </p:nvPr>
        </p:nvSpPr>
        <p:spPr>
          <a:xfrm>
            <a:off x="5951538" y="2139661"/>
            <a:ext cx="5042044" cy="3953164"/>
          </a:xfrm>
        </p:spPr>
        <p:txBody>
          <a:bodyPr/>
          <a:lstStyle>
            <a:lvl1pPr rtl="0">
              <a:defRPr/>
            </a:lvl1pPr>
          </a:lstStyle>
          <a:p>
            <a:r>
              <a:rPr lang="de-DE"/>
              <a:t>Bild durch Klicken auf Symbol hinzufügen</a:t>
            </a:r>
          </a:p>
        </p:txBody>
      </p:sp>
      <p:sp>
        <p:nvSpPr>
          <p:cNvPr id="6" name="Datumsplatzhalter 5">
            <a:extLst>
              <a:ext uri="{FF2B5EF4-FFF2-40B4-BE49-F238E27FC236}">
                <a16:creationId xmlns:a16="http://schemas.microsoft.com/office/drawing/2014/main" id="{5A28E307-5E54-4837-80A2-7F919848A375}"/>
              </a:ext>
            </a:extLst>
          </p:cNvPr>
          <p:cNvSpPr>
            <a:spLocks noGrp="1"/>
          </p:cNvSpPr>
          <p:nvPr>
            <p:ph type="dt" sz="half" idx="17"/>
          </p:nvPr>
        </p:nvSpPr>
        <p:spPr/>
        <p:txBody>
          <a:bodyPr/>
          <a:lstStyle>
            <a:lvl1pPr rtl="0">
              <a:defRPr/>
            </a:lvl1pPr>
          </a:lstStyle>
          <a:p>
            <a:r>
              <a:rPr lang="de-DE"/>
              <a:t>Créé 12/22                                                     Mise à jour 07/23 </a:t>
            </a:r>
          </a:p>
        </p:txBody>
      </p:sp>
      <p:sp>
        <p:nvSpPr>
          <p:cNvPr id="12" name="Fußzeilenplatzhalter 11">
            <a:extLst>
              <a:ext uri="{FF2B5EF4-FFF2-40B4-BE49-F238E27FC236}">
                <a16:creationId xmlns:a16="http://schemas.microsoft.com/office/drawing/2014/main" id="{BB3C7DBB-82AC-4EAB-83A2-8D1EAB0A813F}"/>
              </a:ext>
            </a:extLst>
          </p:cNvPr>
          <p:cNvSpPr>
            <a:spLocks noGrp="1"/>
          </p:cNvSpPr>
          <p:nvPr>
            <p:ph type="ftr" sz="quarter" idx="18"/>
          </p:nvPr>
        </p:nvSpPr>
        <p:spPr/>
        <p:txBody>
          <a:bodyPr/>
          <a:lstStyle>
            <a:lvl1pPr rtl="0">
              <a:defRPr/>
            </a:lvl1pPr>
          </a:lstStyle>
          <a:p>
            <a:r>
              <a:rPr lang="de-DE"/>
              <a:t>Manuel d’utilisation Baloise</a:t>
            </a:r>
          </a:p>
        </p:txBody>
      </p:sp>
      <p:sp>
        <p:nvSpPr>
          <p:cNvPr id="13" name="Foliennummernplatzhalter 12">
            <a:extLst>
              <a:ext uri="{FF2B5EF4-FFF2-40B4-BE49-F238E27FC236}">
                <a16:creationId xmlns:a16="http://schemas.microsoft.com/office/drawing/2014/main" id="{D6FEA325-C91A-4457-8FC8-727E8D21329D}"/>
              </a:ext>
            </a:extLst>
          </p:cNvPr>
          <p:cNvSpPr>
            <a:spLocks noGrp="1"/>
          </p:cNvSpPr>
          <p:nvPr>
            <p:ph type="sldNum" sz="quarter" idx="19"/>
          </p:nvPr>
        </p:nvSpPr>
        <p:spPr/>
        <p:txBody>
          <a:bodyPr/>
          <a:lstStyle>
            <a:lvl1pPr rtl="0">
              <a:defRPr/>
            </a:lvl1pPr>
          </a:lstStyle>
          <a:p>
            <a:fld id="{EA5A0DAD-FE66-482A-80B7-5C3D69A6C262}" type="slidenum">
              <a:rPr lang="de-DE" smtClean="0"/>
              <a:pPr/>
              <a:t>‹Nr.›</a:t>
            </a:fld>
            <a:endParaRPr lang="de-DE"/>
          </a:p>
        </p:txBody>
      </p:sp>
    </p:spTree>
    <p:extLst>
      <p:ext uri="{BB962C8B-B14F-4D97-AF65-F5344CB8AC3E}">
        <p14:creationId xmlns:p14="http://schemas.microsoft.com/office/powerpoint/2010/main" val="2044974425"/>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Pic-purple">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079BDC5-31B9-4506-A8E0-DEF2F4E182CE}"/>
              </a:ext>
            </a:extLst>
          </p:cNvPr>
          <p:cNvGraphicFramePr>
            <a:graphicFrameLocks noChangeAspect="1"/>
          </p:cNvGraphicFramePr>
          <p:nvPr userDrawn="1">
            <p:custDataLst>
              <p:tags r:id="rId1"/>
            </p:custDataLst>
            <p:extLst>
              <p:ext uri="{D42A27DB-BD31-4B8C-83A1-F6EECF244321}">
                <p14:modId xmlns:p14="http://schemas.microsoft.com/office/powerpoint/2010/main" val="332858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7" name="Objekt 6" hidden="1">
                        <a:extLst>
                          <a:ext uri="{FF2B5EF4-FFF2-40B4-BE49-F238E27FC236}">
                            <a16:creationId xmlns:a16="http://schemas.microsoft.com/office/drawing/2014/main" id="{3079BDC5-31B9-4506-A8E0-DEF2F4E182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3E5218DF-56C6-4546-8EA7-66AEE4303C55}"/>
              </a:ext>
            </a:extLst>
          </p:cNvPr>
          <p:cNvSpPr>
            <a:spLocks noGrp="1"/>
          </p:cNvSpPr>
          <p:nvPr>
            <p:ph type="pic" sz="quarter" idx="15"/>
          </p:nvPr>
        </p:nvSpPr>
        <p:spPr>
          <a:xfrm>
            <a:off x="0" y="0"/>
            <a:ext cx="12192000" cy="6858000"/>
          </a:xfrm>
        </p:spPr>
        <p:txBody>
          <a:bodyPr/>
          <a:lstStyle>
            <a:lvl1pPr rtl="0">
              <a:defRPr/>
            </a:lvl1pPr>
          </a:lstStyle>
          <a:p>
            <a:r>
              <a:rPr lang="de-DE"/>
              <a:t>Bild durch Klicken auf Symbol hinzufügen</a:t>
            </a:r>
          </a:p>
        </p:txBody>
      </p:sp>
      <p:sp>
        <p:nvSpPr>
          <p:cNvPr id="2" name="Textplatzhalter 3">
            <a:extLst>
              <a:ext uri="{FF2B5EF4-FFF2-40B4-BE49-F238E27FC236}">
                <a16:creationId xmlns:a16="http://schemas.microsoft.com/office/drawing/2014/main" id="{7D4F941A-348E-84C5-A815-86B4B8A58C53}"/>
              </a:ext>
            </a:extLst>
          </p:cNvPr>
          <p:cNvSpPr>
            <a:spLocks noGrp="1"/>
          </p:cNvSpPr>
          <p:nvPr>
            <p:ph type="body" sz="quarter" idx="16" hasCustomPrompt="1"/>
          </p:nvPr>
        </p:nvSpPr>
        <p:spPr>
          <a:xfrm>
            <a:off x="9623425" y="504000"/>
            <a:ext cx="2052638" cy="4176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lvl1pPr rtl="0">
              <a:defRPr/>
            </a:lvl1pPr>
          </a:lstStyle>
          <a:p>
            <a:pPr lvl="0"/>
            <a:r>
              <a:rPr lang="de-DE"/>
              <a:t> </a:t>
            </a:r>
          </a:p>
        </p:txBody>
      </p:sp>
      <p:sp>
        <p:nvSpPr>
          <p:cNvPr id="4" name="Textplatzhalter 5">
            <a:extLst>
              <a:ext uri="{FF2B5EF4-FFF2-40B4-BE49-F238E27FC236}">
                <a16:creationId xmlns:a16="http://schemas.microsoft.com/office/drawing/2014/main" id="{8DC938FA-8AB1-238C-A71D-1F3E857B67D7}"/>
              </a:ext>
            </a:extLst>
          </p:cNvPr>
          <p:cNvSpPr>
            <a:spLocks noGrp="1"/>
          </p:cNvSpPr>
          <p:nvPr>
            <p:ph type="body" sz="quarter" idx="17" hasCustomPrompt="1"/>
          </p:nvPr>
        </p:nvSpPr>
        <p:spPr>
          <a:xfrm>
            <a:off x="6856800" y="1522800"/>
            <a:ext cx="5335200" cy="5335200"/>
          </a:xfrm>
          <a:blipFill dpi="0" rotWithShape="1">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p:spPr>
        <p:txBody>
          <a:bodyPr/>
          <a:lstStyle>
            <a:lvl1pPr rtl="0">
              <a:defRPr/>
            </a:lvl1pPr>
          </a:lstStyle>
          <a:p>
            <a:pPr lvl="0"/>
            <a:r>
              <a:rPr lang="de-DE"/>
              <a:t> </a:t>
            </a:r>
          </a:p>
        </p:txBody>
      </p:sp>
      <p:sp>
        <p:nvSpPr>
          <p:cNvPr id="10" name="Textplatzhalter 9">
            <a:extLst>
              <a:ext uri="{FF2B5EF4-FFF2-40B4-BE49-F238E27FC236}">
                <a16:creationId xmlns:a16="http://schemas.microsoft.com/office/drawing/2014/main" id="{922DDA1D-F450-479F-9619-E3E0B8C078EA}"/>
              </a:ext>
            </a:extLst>
          </p:cNvPr>
          <p:cNvSpPr>
            <a:spLocks noGrp="1"/>
          </p:cNvSpPr>
          <p:nvPr>
            <p:ph type="body" sz="quarter" idx="10"/>
          </p:nvPr>
        </p:nvSpPr>
        <p:spPr>
          <a:xfrm>
            <a:off x="766763" y="1520825"/>
            <a:ext cx="6688137" cy="3881492"/>
          </a:xfrm>
        </p:spPr>
        <p:txBody>
          <a:bodyPr/>
          <a:lstStyle>
            <a:lvl1pPr rtl="0">
              <a:lnSpc>
                <a:spcPts val="6200"/>
              </a:lnSpc>
              <a:spcAft>
                <a:spcPts val="0"/>
              </a:spcAft>
              <a:defRPr sz="5200">
                <a:solidFill>
                  <a:schemeClr val="bg1"/>
                </a:solidFill>
              </a:defRPr>
            </a:lvl1pPr>
            <a:lvl2pPr rtl="0">
              <a:lnSpc>
                <a:spcPts val="6200"/>
              </a:lnSpc>
              <a:defRPr sz="5200">
                <a:solidFill>
                  <a:schemeClr val="bg1"/>
                </a:solidFill>
              </a:defRPr>
            </a:lvl2pPr>
            <a:lvl3pPr marL="0" indent="0" rtl="0">
              <a:buNone/>
              <a:defRPr sz="1800" b="0">
                <a:solidFill>
                  <a:schemeClr val="bg1"/>
                </a:solidFill>
              </a:defRPr>
            </a:lvl3pPr>
            <a:lvl4pPr marL="179388" indent="-179388" rtl="0">
              <a:defRPr>
                <a:solidFill>
                  <a:schemeClr val="bg1"/>
                </a:solidFill>
              </a:defRPr>
            </a:lvl4pPr>
            <a:lvl5pPr marL="357188" indent="-180975" rtl="0">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92637905"/>
      </p:ext>
    </p:extLst>
  </p:cSld>
  <p:clrMapOvr>
    <a:masterClrMapping/>
  </p:clrMapOvr>
  <p:extLst>
    <p:ext uri="{DCECCB84-F9BA-43D5-87BE-67443E8EF086}">
      <p15:sldGuideLst xmlns:p15="http://schemas.microsoft.com/office/powerpoint/2012/main">
        <p15:guide id="1" pos="48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Galery-red">
    <p:bg>
      <p:bgPr>
        <a:solidFill>
          <a:srgbClr val="FFD7D7"/>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786343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278EEC7B-0809-4EC8-B093-F8DC03E6F872}"/>
              </a:ext>
            </a:extLst>
          </p:cNvPr>
          <p:cNvSpPr>
            <a:spLocks noGrp="1"/>
          </p:cNvSpPr>
          <p:nvPr>
            <p:ph type="pic" sz="quarter" idx="14"/>
          </p:nvPr>
        </p:nvSpPr>
        <p:spPr>
          <a:xfrm>
            <a:off x="0" y="0"/>
            <a:ext cx="4790209" cy="4894118"/>
          </a:xfrm>
        </p:spPr>
        <p:txBody>
          <a:bodyPr/>
          <a:lstStyle>
            <a:lvl1pPr rtl="0">
              <a:defRPr/>
            </a:lvl1pPr>
          </a:lstStyle>
          <a:p>
            <a:r>
              <a:rPr lang="de-DE"/>
              <a:t>Bild durch Klicken auf Symbol hinzufügen</a:t>
            </a:r>
          </a:p>
        </p:txBody>
      </p:sp>
      <p:sp>
        <p:nvSpPr>
          <p:cNvPr id="10" name="Bildplatzhalter 8">
            <a:extLst>
              <a:ext uri="{FF2B5EF4-FFF2-40B4-BE49-F238E27FC236}">
                <a16:creationId xmlns:a16="http://schemas.microsoft.com/office/drawing/2014/main" id="{D8907F7B-7BD8-486F-9D45-B35786A1D00B}"/>
              </a:ext>
            </a:extLst>
          </p:cNvPr>
          <p:cNvSpPr>
            <a:spLocks noGrp="1"/>
          </p:cNvSpPr>
          <p:nvPr>
            <p:ph type="pic" sz="quarter" idx="15"/>
          </p:nvPr>
        </p:nvSpPr>
        <p:spPr>
          <a:xfrm>
            <a:off x="5951538" y="476250"/>
            <a:ext cx="2693698" cy="1425286"/>
          </a:xfrm>
        </p:spPr>
        <p:txBody>
          <a:bodyPr/>
          <a:lstStyle>
            <a:lvl1pPr rtl="0">
              <a:defRPr/>
            </a:lvl1pPr>
          </a:lstStyle>
          <a:p>
            <a:r>
              <a:rPr lang="de-DE"/>
              <a:t>Bild durch Klicken auf Symbol hinzufügen</a:t>
            </a:r>
          </a:p>
        </p:txBody>
      </p:sp>
      <p:sp>
        <p:nvSpPr>
          <p:cNvPr id="11" name="Bildplatzhalter 8">
            <a:extLst>
              <a:ext uri="{FF2B5EF4-FFF2-40B4-BE49-F238E27FC236}">
                <a16:creationId xmlns:a16="http://schemas.microsoft.com/office/drawing/2014/main" id="{56320049-CCDC-449D-BBC6-2857EFAA7C84}"/>
              </a:ext>
            </a:extLst>
          </p:cNvPr>
          <p:cNvSpPr>
            <a:spLocks noGrp="1"/>
          </p:cNvSpPr>
          <p:nvPr>
            <p:ph type="pic" sz="quarter" idx="16"/>
          </p:nvPr>
        </p:nvSpPr>
        <p:spPr>
          <a:xfrm>
            <a:off x="5951538" y="2139661"/>
            <a:ext cx="5042044" cy="3953164"/>
          </a:xfrm>
        </p:spPr>
        <p:txBody>
          <a:bodyPr/>
          <a:lstStyle>
            <a:lvl1pPr rtl="0">
              <a:defRPr/>
            </a:lvl1pPr>
          </a:lstStyle>
          <a:p>
            <a:r>
              <a:rPr lang="de-DE"/>
              <a:t>Bild durch Klicken auf Symbol hinzufügen</a:t>
            </a:r>
          </a:p>
        </p:txBody>
      </p:sp>
      <p:sp>
        <p:nvSpPr>
          <p:cNvPr id="6" name="Datumsplatzhalter 5">
            <a:extLst>
              <a:ext uri="{FF2B5EF4-FFF2-40B4-BE49-F238E27FC236}">
                <a16:creationId xmlns:a16="http://schemas.microsoft.com/office/drawing/2014/main" id="{5A28E307-5E54-4837-80A2-7F919848A375}"/>
              </a:ext>
            </a:extLst>
          </p:cNvPr>
          <p:cNvSpPr>
            <a:spLocks noGrp="1"/>
          </p:cNvSpPr>
          <p:nvPr>
            <p:ph type="dt" sz="half" idx="17"/>
          </p:nvPr>
        </p:nvSpPr>
        <p:spPr/>
        <p:txBody>
          <a:bodyPr/>
          <a:lstStyle>
            <a:lvl1pPr rtl="0">
              <a:defRPr/>
            </a:lvl1pPr>
          </a:lstStyle>
          <a:p>
            <a:r>
              <a:rPr lang="de-DE"/>
              <a:t>Créé 12/22                                                     Mise à jour 07/23 </a:t>
            </a:r>
          </a:p>
        </p:txBody>
      </p:sp>
      <p:sp>
        <p:nvSpPr>
          <p:cNvPr id="12" name="Fußzeilenplatzhalter 11">
            <a:extLst>
              <a:ext uri="{FF2B5EF4-FFF2-40B4-BE49-F238E27FC236}">
                <a16:creationId xmlns:a16="http://schemas.microsoft.com/office/drawing/2014/main" id="{BB3C7DBB-82AC-4EAB-83A2-8D1EAB0A813F}"/>
              </a:ext>
            </a:extLst>
          </p:cNvPr>
          <p:cNvSpPr>
            <a:spLocks noGrp="1"/>
          </p:cNvSpPr>
          <p:nvPr>
            <p:ph type="ftr" sz="quarter" idx="18"/>
          </p:nvPr>
        </p:nvSpPr>
        <p:spPr/>
        <p:txBody>
          <a:bodyPr/>
          <a:lstStyle>
            <a:lvl1pPr rtl="0">
              <a:defRPr/>
            </a:lvl1pPr>
          </a:lstStyle>
          <a:p>
            <a:r>
              <a:rPr lang="de-DE"/>
              <a:t>Manuel d’utilisation Baloise</a:t>
            </a:r>
          </a:p>
        </p:txBody>
      </p:sp>
      <p:sp>
        <p:nvSpPr>
          <p:cNvPr id="13" name="Foliennummernplatzhalter 12">
            <a:extLst>
              <a:ext uri="{FF2B5EF4-FFF2-40B4-BE49-F238E27FC236}">
                <a16:creationId xmlns:a16="http://schemas.microsoft.com/office/drawing/2014/main" id="{D6FEA325-C91A-4457-8FC8-727E8D21329D}"/>
              </a:ext>
            </a:extLst>
          </p:cNvPr>
          <p:cNvSpPr>
            <a:spLocks noGrp="1"/>
          </p:cNvSpPr>
          <p:nvPr>
            <p:ph type="sldNum" sz="quarter" idx="19"/>
          </p:nvPr>
        </p:nvSpPr>
        <p:spPr/>
        <p:txBody>
          <a:bodyPr/>
          <a:lstStyle>
            <a:lvl1pPr rtl="0">
              <a:defRPr/>
            </a:lvl1pPr>
          </a:lstStyle>
          <a:p>
            <a:fld id="{2A371BF7-D86F-4C9F-9C2F-87940B067FE6}" type="slidenum">
              <a:rPr lang="de-DE" smtClean="0"/>
              <a:pPr/>
              <a:t>‹Nr.›</a:t>
            </a:fld>
            <a:endParaRPr lang="de-DE"/>
          </a:p>
        </p:txBody>
      </p:sp>
    </p:spTree>
    <p:extLst>
      <p:ext uri="{BB962C8B-B14F-4D97-AF65-F5344CB8AC3E}">
        <p14:creationId xmlns:p14="http://schemas.microsoft.com/office/powerpoint/2010/main" val="2739114944"/>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Galery-purple">
    <p:bg>
      <p:bgPr>
        <a:solidFill>
          <a:srgbClr val="E1D9FF"/>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41360968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278EEC7B-0809-4EC8-B093-F8DC03E6F872}"/>
              </a:ext>
            </a:extLst>
          </p:cNvPr>
          <p:cNvSpPr>
            <a:spLocks noGrp="1"/>
          </p:cNvSpPr>
          <p:nvPr>
            <p:ph type="pic" sz="quarter" idx="14"/>
          </p:nvPr>
        </p:nvSpPr>
        <p:spPr>
          <a:xfrm>
            <a:off x="0" y="0"/>
            <a:ext cx="4790209" cy="4894118"/>
          </a:xfrm>
        </p:spPr>
        <p:txBody>
          <a:bodyPr/>
          <a:lstStyle>
            <a:lvl1pPr rtl="0">
              <a:defRPr/>
            </a:lvl1pPr>
          </a:lstStyle>
          <a:p>
            <a:r>
              <a:rPr lang="de-DE"/>
              <a:t>Bild durch Klicken auf Symbol hinzufügen</a:t>
            </a:r>
          </a:p>
        </p:txBody>
      </p:sp>
      <p:sp>
        <p:nvSpPr>
          <p:cNvPr id="10" name="Bildplatzhalter 8">
            <a:extLst>
              <a:ext uri="{FF2B5EF4-FFF2-40B4-BE49-F238E27FC236}">
                <a16:creationId xmlns:a16="http://schemas.microsoft.com/office/drawing/2014/main" id="{D8907F7B-7BD8-486F-9D45-B35786A1D00B}"/>
              </a:ext>
            </a:extLst>
          </p:cNvPr>
          <p:cNvSpPr>
            <a:spLocks noGrp="1"/>
          </p:cNvSpPr>
          <p:nvPr>
            <p:ph type="pic" sz="quarter" idx="15"/>
          </p:nvPr>
        </p:nvSpPr>
        <p:spPr>
          <a:xfrm>
            <a:off x="5951538" y="476250"/>
            <a:ext cx="2693698" cy="1425286"/>
          </a:xfrm>
        </p:spPr>
        <p:txBody>
          <a:bodyPr/>
          <a:lstStyle>
            <a:lvl1pPr rtl="0">
              <a:defRPr/>
            </a:lvl1pPr>
          </a:lstStyle>
          <a:p>
            <a:r>
              <a:rPr lang="de-DE"/>
              <a:t>Bild durch Klicken auf Symbol hinzufügen</a:t>
            </a:r>
          </a:p>
        </p:txBody>
      </p:sp>
      <p:sp>
        <p:nvSpPr>
          <p:cNvPr id="11" name="Bildplatzhalter 8">
            <a:extLst>
              <a:ext uri="{FF2B5EF4-FFF2-40B4-BE49-F238E27FC236}">
                <a16:creationId xmlns:a16="http://schemas.microsoft.com/office/drawing/2014/main" id="{56320049-CCDC-449D-BBC6-2857EFAA7C84}"/>
              </a:ext>
            </a:extLst>
          </p:cNvPr>
          <p:cNvSpPr>
            <a:spLocks noGrp="1"/>
          </p:cNvSpPr>
          <p:nvPr>
            <p:ph type="pic" sz="quarter" idx="16"/>
          </p:nvPr>
        </p:nvSpPr>
        <p:spPr>
          <a:xfrm>
            <a:off x="5951538" y="2139661"/>
            <a:ext cx="5042044" cy="3953164"/>
          </a:xfrm>
        </p:spPr>
        <p:txBody>
          <a:bodyPr/>
          <a:lstStyle>
            <a:lvl1pPr rtl="0">
              <a:defRPr/>
            </a:lvl1pPr>
          </a:lstStyle>
          <a:p>
            <a:r>
              <a:rPr lang="de-DE"/>
              <a:t>Bild durch Klicken auf Symbol hinzufügen</a:t>
            </a:r>
          </a:p>
        </p:txBody>
      </p:sp>
      <p:sp>
        <p:nvSpPr>
          <p:cNvPr id="6" name="Datumsplatzhalter 5">
            <a:extLst>
              <a:ext uri="{FF2B5EF4-FFF2-40B4-BE49-F238E27FC236}">
                <a16:creationId xmlns:a16="http://schemas.microsoft.com/office/drawing/2014/main" id="{5A28E307-5E54-4837-80A2-7F919848A375}"/>
              </a:ext>
            </a:extLst>
          </p:cNvPr>
          <p:cNvSpPr>
            <a:spLocks noGrp="1"/>
          </p:cNvSpPr>
          <p:nvPr>
            <p:ph type="dt" sz="half" idx="17"/>
          </p:nvPr>
        </p:nvSpPr>
        <p:spPr/>
        <p:txBody>
          <a:bodyPr/>
          <a:lstStyle>
            <a:lvl1pPr rtl="0">
              <a:defRPr/>
            </a:lvl1pPr>
          </a:lstStyle>
          <a:p>
            <a:r>
              <a:rPr lang="de-DE"/>
              <a:t>Créé 12/22                                                     Mise à jour 07/23 </a:t>
            </a:r>
          </a:p>
        </p:txBody>
      </p:sp>
      <p:sp>
        <p:nvSpPr>
          <p:cNvPr id="12" name="Fußzeilenplatzhalter 11">
            <a:extLst>
              <a:ext uri="{FF2B5EF4-FFF2-40B4-BE49-F238E27FC236}">
                <a16:creationId xmlns:a16="http://schemas.microsoft.com/office/drawing/2014/main" id="{BB3C7DBB-82AC-4EAB-83A2-8D1EAB0A813F}"/>
              </a:ext>
            </a:extLst>
          </p:cNvPr>
          <p:cNvSpPr>
            <a:spLocks noGrp="1"/>
          </p:cNvSpPr>
          <p:nvPr>
            <p:ph type="ftr" sz="quarter" idx="18"/>
          </p:nvPr>
        </p:nvSpPr>
        <p:spPr/>
        <p:txBody>
          <a:bodyPr/>
          <a:lstStyle>
            <a:lvl1pPr rtl="0">
              <a:defRPr/>
            </a:lvl1pPr>
          </a:lstStyle>
          <a:p>
            <a:r>
              <a:rPr lang="de-DE"/>
              <a:t>Manuel d’utilisation Baloise</a:t>
            </a:r>
          </a:p>
        </p:txBody>
      </p:sp>
      <p:sp>
        <p:nvSpPr>
          <p:cNvPr id="13" name="Foliennummernplatzhalter 12">
            <a:extLst>
              <a:ext uri="{FF2B5EF4-FFF2-40B4-BE49-F238E27FC236}">
                <a16:creationId xmlns:a16="http://schemas.microsoft.com/office/drawing/2014/main" id="{D6FEA325-C91A-4457-8FC8-727E8D21329D}"/>
              </a:ext>
            </a:extLst>
          </p:cNvPr>
          <p:cNvSpPr>
            <a:spLocks noGrp="1"/>
          </p:cNvSpPr>
          <p:nvPr>
            <p:ph type="sldNum" sz="quarter" idx="19"/>
          </p:nvPr>
        </p:nvSpPr>
        <p:spPr/>
        <p:txBody>
          <a:bodyPr/>
          <a:lstStyle>
            <a:lvl1pPr rtl="0">
              <a:defRPr/>
            </a:lvl1pPr>
          </a:lstStyle>
          <a:p>
            <a:fld id="{1413BDBD-F7AE-45E8-9D2F-358AD3D99B77}" type="slidenum">
              <a:rPr lang="de-DE" smtClean="0"/>
              <a:pPr/>
              <a:t>‹Nr.›</a:t>
            </a:fld>
            <a:endParaRPr lang="de-DE"/>
          </a:p>
        </p:txBody>
      </p:sp>
    </p:spTree>
    <p:extLst>
      <p:ext uri="{BB962C8B-B14F-4D97-AF65-F5344CB8AC3E}">
        <p14:creationId xmlns:p14="http://schemas.microsoft.com/office/powerpoint/2010/main" val="4031485129"/>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Galery-tangerine">
    <p:bg>
      <p:bgPr>
        <a:solidFill>
          <a:srgbClr val="FFECBC"/>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829429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278EEC7B-0809-4EC8-B093-F8DC03E6F872}"/>
              </a:ext>
            </a:extLst>
          </p:cNvPr>
          <p:cNvSpPr>
            <a:spLocks noGrp="1"/>
          </p:cNvSpPr>
          <p:nvPr>
            <p:ph type="pic" sz="quarter" idx="14"/>
          </p:nvPr>
        </p:nvSpPr>
        <p:spPr>
          <a:xfrm>
            <a:off x="0" y="0"/>
            <a:ext cx="4790209" cy="4894118"/>
          </a:xfrm>
        </p:spPr>
        <p:txBody>
          <a:bodyPr/>
          <a:lstStyle>
            <a:lvl1pPr rtl="0">
              <a:defRPr/>
            </a:lvl1pPr>
          </a:lstStyle>
          <a:p>
            <a:r>
              <a:rPr lang="de-DE"/>
              <a:t>Bild durch Klicken auf Symbol hinzufügen</a:t>
            </a:r>
          </a:p>
        </p:txBody>
      </p:sp>
      <p:sp>
        <p:nvSpPr>
          <p:cNvPr id="10" name="Bildplatzhalter 8">
            <a:extLst>
              <a:ext uri="{FF2B5EF4-FFF2-40B4-BE49-F238E27FC236}">
                <a16:creationId xmlns:a16="http://schemas.microsoft.com/office/drawing/2014/main" id="{D8907F7B-7BD8-486F-9D45-B35786A1D00B}"/>
              </a:ext>
            </a:extLst>
          </p:cNvPr>
          <p:cNvSpPr>
            <a:spLocks noGrp="1"/>
          </p:cNvSpPr>
          <p:nvPr>
            <p:ph type="pic" sz="quarter" idx="15"/>
          </p:nvPr>
        </p:nvSpPr>
        <p:spPr>
          <a:xfrm>
            <a:off x="5951538" y="476250"/>
            <a:ext cx="2693698" cy="1425286"/>
          </a:xfrm>
        </p:spPr>
        <p:txBody>
          <a:bodyPr/>
          <a:lstStyle>
            <a:lvl1pPr rtl="0">
              <a:defRPr/>
            </a:lvl1pPr>
          </a:lstStyle>
          <a:p>
            <a:r>
              <a:rPr lang="de-DE"/>
              <a:t>Bild durch Klicken auf Symbol hinzufügen</a:t>
            </a:r>
          </a:p>
        </p:txBody>
      </p:sp>
      <p:sp>
        <p:nvSpPr>
          <p:cNvPr id="11" name="Bildplatzhalter 8">
            <a:extLst>
              <a:ext uri="{FF2B5EF4-FFF2-40B4-BE49-F238E27FC236}">
                <a16:creationId xmlns:a16="http://schemas.microsoft.com/office/drawing/2014/main" id="{56320049-CCDC-449D-BBC6-2857EFAA7C84}"/>
              </a:ext>
            </a:extLst>
          </p:cNvPr>
          <p:cNvSpPr>
            <a:spLocks noGrp="1"/>
          </p:cNvSpPr>
          <p:nvPr>
            <p:ph type="pic" sz="quarter" idx="16"/>
          </p:nvPr>
        </p:nvSpPr>
        <p:spPr>
          <a:xfrm>
            <a:off x="5951538" y="2139661"/>
            <a:ext cx="5042044" cy="3953164"/>
          </a:xfrm>
        </p:spPr>
        <p:txBody>
          <a:bodyPr/>
          <a:lstStyle>
            <a:lvl1pPr rtl="0">
              <a:defRPr/>
            </a:lvl1pPr>
          </a:lstStyle>
          <a:p>
            <a:r>
              <a:rPr lang="de-DE"/>
              <a:t>Bild durch Klicken auf Symbol hinzufügen</a:t>
            </a:r>
          </a:p>
        </p:txBody>
      </p:sp>
      <p:sp>
        <p:nvSpPr>
          <p:cNvPr id="6" name="Datumsplatzhalter 5">
            <a:extLst>
              <a:ext uri="{FF2B5EF4-FFF2-40B4-BE49-F238E27FC236}">
                <a16:creationId xmlns:a16="http://schemas.microsoft.com/office/drawing/2014/main" id="{5A28E307-5E54-4837-80A2-7F919848A375}"/>
              </a:ext>
            </a:extLst>
          </p:cNvPr>
          <p:cNvSpPr>
            <a:spLocks noGrp="1"/>
          </p:cNvSpPr>
          <p:nvPr>
            <p:ph type="dt" sz="half" idx="17"/>
          </p:nvPr>
        </p:nvSpPr>
        <p:spPr/>
        <p:txBody>
          <a:bodyPr/>
          <a:lstStyle>
            <a:lvl1pPr rtl="0">
              <a:defRPr/>
            </a:lvl1pPr>
          </a:lstStyle>
          <a:p>
            <a:r>
              <a:rPr lang="de-DE"/>
              <a:t>Créé 12/22                                                     Mise à jour 07/23 </a:t>
            </a:r>
          </a:p>
        </p:txBody>
      </p:sp>
      <p:sp>
        <p:nvSpPr>
          <p:cNvPr id="12" name="Fußzeilenplatzhalter 11">
            <a:extLst>
              <a:ext uri="{FF2B5EF4-FFF2-40B4-BE49-F238E27FC236}">
                <a16:creationId xmlns:a16="http://schemas.microsoft.com/office/drawing/2014/main" id="{BB3C7DBB-82AC-4EAB-83A2-8D1EAB0A813F}"/>
              </a:ext>
            </a:extLst>
          </p:cNvPr>
          <p:cNvSpPr>
            <a:spLocks noGrp="1"/>
          </p:cNvSpPr>
          <p:nvPr>
            <p:ph type="ftr" sz="quarter" idx="18"/>
          </p:nvPr>
        </p:nvSpPr>
        <p:spPr/>
        <p:txBody>
          <a:bodyPr/>
          <a:lstStyle>
            <a:lvl1pPr rtl="0">
              <a:defRPr/>
            </a:lvl1pPr>
          </a:lstStyle>
          <a:p>
            <a:r>
              <a:rPr lang="de-DE"/>
              <a:t>Manuel d’utilisation Baloise</a:t>
            </a:r>
          </a:p>
        </p:txBody>
      </p:sp>
      <p:sp>
        <p:nvSpPr>
          <p:cNvPr id="13" name="Foliennummernplatzhalter 12">
            <a:extLst>
              <a:ext uri="{FF2B5EF4-FFF2-40B4-BE49-F238E27FC236}">
                <a16:creationId xmlns:a16="http://schemas.microsoft.com/office/drawing/2014/main" id="{D6FEA325-C91A-4457-8FC8-727E8D21329D}"/>
              </a:ext>
            </a:extLst>
          </p:cNvPr>
          <p:cNvSpPr>
            <a:spLocks noGrp="1"/>
          </p:cNvSpPr>
          <p:nvPr>
            <p:ph type="sldNum" sz="quarter" idx="19"/>
          </p:nvPr>
        </p:nvSpPr>
        <p:spPr/>
        <p:txBody>
          <a:bodyPr/>
          <a:lstStyle>
            <a:lvl1pPr rtl="0">
              <a:defRPr/>
            </a:lvl1pPr>
          </a:lstStyle>
          <a:p>
            <a:fld id="{FE6C8CF1-F06B-4DD9-8CC7-AEFBC348B1D3}" type="slidenum">
              <a:rPr lang="de-DE" smtClean="0"/>
              <a:pPr/>
              <a:t>‹Nr.›</a:t>
            </a:fld>
            <a:endParaRPr lang="de-DE"/>
          </a:p>
        </p:txBody>
      </p:sp>
    </p:spTree>
    <p:extLst>
      <p:ext uri="{BB962C8B-B14F-4D97-AF65-F5344CB8AC3E}">
        <p14:creationId xmlns:p14="http://schemas.microsoft.com/office/powerpoint/2010/main" val="4086638006"/>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Graphic-green">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2173129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4DE4D8CE-C598-4414-B923-3B58B76B6EF0}"/>
              </a:ext>
            </a:extLst>
          </p:cNvPr>
          <p:cNvSpPr/>
          <p:nvPr userDrawn="1"/>
        </p:nvSpPr>
        <p:spPr>
          <a:xfrm>
            <a:off x="6240463" y="0"/>
            <a:ext cx="5951537" cy="6858000"/>
          </a:xfrm>
          <a:prstGeom prst="rect">
            <a:avLst/>
          </a:prstGeom>
          <a:solidFill>
            <a:srgbClr val="CBF2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 name="Titel 1">
            <a:extLst>
              <a:ext uri="{FF2B5EF4-FFF2-40B4-BE49-F238E27FC236}">
                <a16:creationId xmlns:a16="http://schemas.microsoft.com/office/drawing/2014/main" id="{5FDCD777-80A3-4BB5-923E-E788280A7214}"/>
              </a:ext>
            </a:extLst>
          </p:cNvPr>
          <p:cNvSpPr>
            <a:spLocks noGrp="1"/>
          </p:cNvSpPr>
          <p:nvPr>
            <p:ph type="title"/>
          </p:nvPr>
        </p:nvSpPr>
        <p:spPr>
          <a:xfrm>
            <a:off x="515938" y="476250"/>
            <a:ext cx="5435600" cy="762001"/>
          </a:xfrm>
        </p:spPr>
        <p:txBody>
          <a:bodyPr vert="horz"/>
          <a:lstStyle>
            <a:lvl1pPr rtl="0">
              <a:defRPr/>
            </a:lvl1pPr>
          </a:lstStyle>
          <a:p>
            <a:r>
              <a:rPr lang="de-DE"/>
              <a:t>Mastertitelformat bearbeiten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lvl1pPr>
          </a:lstStyle>
          <a:p>
            <a:r>
              <a:rPr lang="de-DE"/>
              <a:t>Manuel d’utilisation Baloise</a:t>
            </a:r>
          </a:p>
        </p:txBody>
      </p:sp>
      <p:sp>
        <p:nvSpPr>
          <p:cNvPr id="7" name="Inhaltsplatzhalter 6">
            <a:extLst>
              <a:ext uri="{FF2B5EF4-FFF2-40B4-BE49-F238E27FC236}">
                <a16:creationId xmlns:a16="http://schemas.microsoft.com/office/drawing/2014/main" id="{580ADB94-A296-414F-981F-B8193396F60F}"/>
              </a:ext>
            </a:extLst>
          </p:cNvPr>
          <p:cNvSpPr>
            <a:spLocks noGrp="1"/>
          </p:cNvSpPr>
          <p:nvPr>
            <p:ph sz="quarter" idx="13"/>
          </p:nvPr>
        </p:nvSpPr>
        <p:spPr>
          <a:xfrm>
            <a:off x="515937" y="1520825"/>
            <a:ext cx="5435601" cy="4572000"/>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11E94B93-45AC-4766-8A6C-5AF751C73FD8}"/>
              </a:ext>
            </a:extLst>
          </p:cNvPr>
          <p:cNvSpPr>
            <a:spLocks noGrp="1"/>
          </p:cNvSpPr>
          <p:nvPr>
            <p:ph type="sldNum" sz="quarter" idx="14"/>
          </p:nvPr>
        </p:nvSpPr>
        <p:spPr/>
        <p:txBody>
          <a:bodyPr/>
          <a:lstStyle>
            <a:lvl1pPr rtl="0">
              <a:defRPr/>
            </a:lvl1pPr>
          </a:lstStyle>
          <a:p>
            <a:fld id="{F434099E-59C4-4F92-AE79-5CD109C76DD1}" type="slidenum">
              <a:rPr lang="de-DE" smtClean="0"/>
              <a:pPr/>
              <a:t>‹Nr.›</a:t>
            </a:fld>
            <a:endParaRPr lang="de-DE"/>
          </a:p>
        </p:txBody>
      </p:sp>
      <p:sp>
        <p:nvSpPr>
          <p:cNvPr id="9" name="Inhaltsplatzhalter 6">
            <a:extLst>
              <a:ext uri="{FF2B5EF4-FFF2-40B4-BE49-F238E27FC236}">
                <a16:creationId xmlns:a16="http://schemas.microsoft.com/office/drawing/2014/main" id="{AE110609-E8FF-48DD-AB19-DA9B4DF7F7D5}"/>
              </a:ext>
            </a:extLst>
          </p:cNvPr>
          <p:cNvSpPr>
            <a:spLocks noGrp="1"/>
          </p:cNvSpPr>
          <p:nvPr>
            <p:ph sz="quarter" idx="15"/>
          </p:nvPr>
        </p:nvSpPr>
        <p:spPr>
          <a:xfrm>
            <a:off x="6525155" y="476250"/>
            <a:ext cx="5150909" cy="5616575"/>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26310022"/>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Graphic-re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2869362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4DE4D8CE-C598-4414-B923-3B58B76B6EF0}"/>
              </a:ext>
            </a:extLst>
          </p:cNvPr>
          <p:cNvSpPr/>
          <p:nvPr userDrawn="1"/>
        </p:nvSpPr>
        <p:spPr>
          <a:xfrm>
            <a:off x="6240463" y="0"/>
            <a:ext cx="5951537" cy="6858000"/>
          </a:xfrm>
          <a:prstGeom prst="rect">
            <a:avLst/>
          </a:prstGeom>
          <a:solidFill>
            <a:srgbClr val="FF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 name="Titel 1">
            <a:extLst>
              <a:ext uri="{FF2B5EF4-FFF2-40B4-BE49-F238E27FC236}">
                <a16:creationId xmlns:a16="http://schemas.microsoft.com/office/drawing/2014/main" id="{5FDCD777-80A3-4BB5-923E-E788280A7214}"/>
              </a:ext>
            </a:extLst>
          </p:cNvPr>
          <p:cNvSpPr>
            <a:spLocks noGrp="1"/>
          </p:cNvSpPr>
          <p:nvPr>
            <p:ph type="title"/>
          </p:nvPr>
        </p:nvSpPr>
        <p:spPr>
          <a:xfrm>
            <a:off x="515938" y="476250"/>
            <a:ext cx="5435600" cy="762001"/>
          </a:xfrm>
        </p:spPr>
        <p:txBody>
          <a:bodyPr vert="horz"/>
          <a:lstStyle>
            <a:lvl1pPr rtl="0">
              <a:defRPr/>
            </a:lvl1pPr>
          </a:lstStyle>
          <a:p>
            <a:r>
              <a:rPr lang="de-DE"/>
              <a:t>Mastertitelformat bearbeiten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lvl1pPr>
          </a:lstStyle>
          <a:p>
            <a:r>
              <a:rPr lang="de-DE"/>
              <a:t>Manuel d’utilisation Baloise</a:t>
            </a:r>
          </a:p>
        </p:txBody>
      </p:sp>
      <p:sp>
        <p:nvSpPr>
          <p:cNvPr id="7" name="Inhaltsplatzhalter 6">
            <a:extLst>
              <a:ext uri="{FF2B5EF4-FFF2-40B4-BE49-F238E27FC236}">
                <a16:creationId xmlns:a16="http://schemas.microsoft.com/office/drawing/2014/main" id="{580ADB94-A296-414F-981F-B8193396F60F}"/>
              </a:ext>
            </a:extLst>
          </p:cNvPr>
          <p:cNvSpPr>
            <a:spLocks noGrp="1"/>
          </p:cNvSpPr>
          <p:nvPr>
            <p:ph sz="quarter" idx="13"/>
          </p:nvPr>
        </p:nvSpPr>
        <p:spPr>
          <a:xfrm>
            <a:off x="515937" y="1520825"/>
            <a:ext cx="5435601" cy="4572000"/>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11E94B93-45AC-4766-8A6C-5AF751C73FD8}"/>
              </a:ext>
            </a:extLst>
          </p:cNvPr>
          <p:cNvSpPr>
            <a:spLocks noGrp="1"/>
          </p:cNvSpPr>
          <p:nvPr>
            <p:ph type="sldNum" sz="quarter" idx="14"/>
          </p:nvPr>
        </p:nvSpPr>
        <p:spPr/>
        <p:txBody>
          <a:bodyPr/>
          <a:lstStyle>
            <a:lvl1pPr rtl="0">
              <a:defRPr/>
            </a:lvl1pPr>
          </a:lstStyle>
          <a:p>
            <a:fld id="{0F15BB55-7ED0-44EE-BCDA-DFD2C82A3D3E}" type="slidenum">
              <a:rPr lang="de-DE" smtClean="0"/>
              <a:pPr/>
              <a:t>‹Nr.›</a:t>
            </a:fld>
            <a:endParaRPr lang="de-DE"/>
          </a:p>
        </p:txBody>
      </p:sp>
      <p:sp>
        <p:nvSpPr>
          <p:cNvPr id="11" name="Inhaltsplatzhalter 6">
            <a:extLst>
              <a:ext uri="{FF2B5EF4-FFF2-40B4-BE49-F238E27FC236}">
                <a16:creationId xmlns:a16="http://schemas.microsoft.com/office/drawing/2014/main" id="{E31ACD99-5791-471A-A9C7-9DBBB661CC49}"/>
              </a:ext>
            </a:extLst>
          </p:cNvPr>
          <p:cNvSpPr>
            <a:spLocks noGrp="1"/>
          </p:cNvSpPr>
          <p:nvPr>
            <p:ph sz="quarter" idx="15"/>
          </p:nvPr>
        </p:nvSpPr>
        <p:spPr>
          <a:xfrm>
            <a:off x="6525155" y="476250"/>
            <a:ext cx="5150909" cy="5616575"/>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01685609"/>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Graphic-purpl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2171616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4DE4D8CE-C598-4414-B923-3B58B76B6EF0}"/>
              </a:ext>
            </a:extLst>
          </p:cNvPr>
          <p:cNvSpPr/>
          <p:nvPr userDrawn="1"/>
        </p:nvSpPr>
        <p:spPr>
          <a:xfrm>
            <a:off x="6240463" y="0"/>
            <a:ext cx="5951537" cy="6858000"/>
          </a:xfrm>
          <a:prstGeom prst="rect">
            <a:avLst/>
          </a:prstGeom>
          <a:solidFill>
            <a:srgbClr val="E1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 name="Titel 1">
            <a:extLst>
              <a:ext uri="{FF2B5EF4-FFF2-40B4-BE49-F238E27FC236}">
                <a16:creationId xmlns:a16="http://schemas.microsoft.com/office/drawing/2014/main" id="{5FDCD777-80A3-4BB5-923E-E788280A7214}"/>
              </a:ext>
            </a:extLst>
          </p:cNvPr>
          <p:cNvSpPr>
            <a:spLocks noGrp="1"/>
          </p:cNvSpPr>
          <p:nvPr>
            <p:ph type="title"/>
          </p:nvPr>
        </p:nvSpPr>
        <p:spPr>
          <a:xfrm>
            <a:off x="515938" y="476250"/>
            <a:ext cx="5435600" cy="762001"/>
          </a:xfrm>
        </p:spPr>
        <p:txBody>
          <a:bodyPr vert="horz"/>
          <a:lstStyle>
            <a:lvl1pPr rtl="0">
              <a:defRPr/>
            </a:lvl1pPr>
          </a:lstStyle>
          <a:p>
            <a:r>
              <a:rPr lang="de-DE"/>
              <a:t>Mastertitelformat bearbeiten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lvl1pPr>
          </a:lstStyle>
          <a:p>
            <a:r>
              <a:rPr lang="de-DE"/>
              <a:t>Manuel d’utilisation Baloise</a:t>
            </a:r>
          </a:p>
        </p:txBody>
      </p:sp>
      <p:sp>
        <p:nvSpPr>
          <p:cNvPr id="7" name="Inhaltsplatzhalter 6">
            <a:extLst>
              <a:ext uri="{FF2B5EF4-FFF2-40B4-BE49-F238E27FC236}">
                <a16:creationId xmlns:a16="http://schemas.microsoft.com/office/drawing/2014/main" id="{580ADB94-A296-414F-981F-B8193396F60F}"/>
              </a:ext>
            </a:extLst>
          </p:cNvPr>
          <p:cNvSpPr>
            <a:spLocks noGrp="1"/>
          </p:cNvSpPr>
          <p:nvPr>
            <p:ph sz="quarter" idx="13"/>
          </p:nvPr>
        </p:nvSpPr>
        <p:spPr>
          <a:xfrm>
            <a:off x="515937" y="1520825"/>
            <a:ext cx="5435601" cy="4572000"/>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11E94B93-45AC-4766-8A6C-5AF751C73FD8}"/>
              </a:ext>
            </a:extLst>
          </p:cNvPr>
          <p:cNvSpPr>
            <a:spLocks noGrp="1"/>
          </p:cNvSpPr>
          <p:nvPr>
            <p:ph type="sldNum" sz="quarter" idx="14"/>
          </p:nvPr>
        </p:nvSpPr>
        <p:spPr/>
        <p:txBody>
          <a:bodyPr/>
          <a:lstStyle>
            <a:lvl1pPr rtl="0">
              <a:defRPr/>
            </a:lvl1pPr>
          </a:lstStyle>
          <a:p>
            <a:fld id="{DB9DAFF3-9B69-41A6-83F0-6DF007F86D65}" type="slidenum">
              <a:rPr lang="de-DE" smtClean="0"/>
              <a:pPr/>
              <a:t>‹Nr.›</a:t>
            </a:fld>
            <a:endParaRPr lang="de-DE"/>
          </a:p>
        </p:txBody>
      </p:sp>
      <p:sp>
        <p:nvSpPr>
          <p:cNvPr id="9" name="Inhaltsplatzhalter 6">
            <a:extLst>
              <a:ext uri="{FF2B5EF4-FFF2-40B4-BE49-F238E27FC236}">
                <a16:creationId xmlns:a16="http://schemas.microsoft.com/office/drawing/2014/main" id="{66243DAB-56D7-458E-B707-AA087C9C48FE}"/>
              </a:ext>
            </a:extLst>
          </p:cNvPr>
          <p:cNvSpPr>
            <a:spLocks noGrp="1"/>
          </p:cNvSpPr>
          <p:nvPr>
            <p:ph sz="quarter" idx="15"/>
          </p:nvPr>
        </p:nvSpPr>
        <p:spPr>
          <a:xfrm>
            <a:off x="6525155" y="476250"/>
            <a:ext cx="5150909" cy="5616575"/>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21181740"/>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Graphictangerin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3612249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4DE4D8CE-C598-4414-B923-3B58B76B6EF0}"/>
              </a:ext>
            </a:extLst>
          </p:cNvPr>
          <p:cNvSpPr/>
          <p:nvPr userDrawn="1"/>
        </p:nvSpPr>
        <p:spPr>
          <a:xfrm>
            <a:off x="6240463" y="0"/>
            <a:ext cx="5951537" cy="6858000"/>
          </a:xfrm>
          <a:prstGeom prst="rect">
            <a:avLst/>
          </a:prstGeom>
          <a:solidFill>
            <a:srgbClr val="FFE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 name="Titel 1">
            <a:extLst>
              <a:ext uri="{FF2B5EF4-FFF2-40B4-BE49-F238E27FC236}">
                <a16:creationId xmlns:a16="http://schemas.microsoft.com/office/drawing/2014/main" id="{5FDCD777-80A3-4BB5-923E-E788280A7214}"/>
              </a:ext>
            </a:extLst>
          </p:cNvPr>
          <p:cNvSpPr>
            <a:spLocks noGrp="1"/>
          </p:cNvSpPr>
          <p:nvPr>
            <p:ph type="title"/>
          </p:nvPr>
        </p:nvSpPr>
        <p:spPr>
          <a:xfrm>
            <a:off x="515938" y="476250"/>
            <a:ext cx="5435600" cy="762001"/>
          </a:xfrm>
        </p:spPr>
        <p:txBody>
          <a:bodyPr vert="horz"/>
          <a:lstStyle>
            <a:lvl1pPr rtl="0">
              <a:defRPr/>
            </a:lvl1pPr>
          </a:lstStyle>
          <a:p>
            <a:r>
              <a:rPr lang="de-DE"/>
              <a:t>Mastertitelformat bearbeiten</a:t>
            </a:r>
          </a:p>
        </p:txBody>
      </p:sp>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lvl1pPr>
          </a:lstStyle>
          <a:p>
            <a:r>
              <a:rPr lang="de-DE"/>
              <a:t>Manuel d’utilisation Baloise</a:t>
            </a:r>
          </a:p>
        </p:txBody>
      </p:sp>
      <p:sp>
        <p:nvSpPr>
          <p:cNvPr id="7" name="Inhaltsplatzhalter 6">
            <a:extLst>
              <a:ext uri="{FF2B5EF4-FFF2-40B4-BE49-F238E27FC236}">
                <a16:creationId xmlns:a16="http://schemas.microsoft.com/office/drawing/2014/main" id="{580ADB94-A296-414F-981F-B8193396F60F}"/>
              </a:ext>
            </a:extLst>
          </p:cNvPr>
          <p:cNvSpPr>
            <a:spLocks noGrp="1"/>
          </p:cNvSpPr>
          <p:nvPr>
            <p:ph sz="quarter" idx="13"/>
          </p:nvPr>
        </p:nvSpPr>
        <p:spPr>
          <a:xfrm>
            <a:off x="515937" y="1520825"/>
            <a:ext cx="5435601" cy="4572000"/>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11E94B93-45AC-4766-8A6C-5AF751C73FD8}"/>
              </a:ext>
            </a:extLst>
          </p:cNvPr>
          <p:cNvSpPr>
            <a:spLocks noGrp="1"/>
          </p:cNvSpPr>
          <p:nvPr>
            <p:ph type="sldNum" sz="quarter" idx="14"/>
          </p:nvPr>
        </p:nvSpPr>
        <p:spPr/>
        <p:txBody>
          <a:bodyPr/>
          <a:lstStyle>
            <a:lvl1pPr rtl="0">
              <a:defRPr/>
            </a:lvl1pPr>
          </a:lstStyle>
          <a:p>
            <a:fld id="{E82A90AC-3214-43AC-943F-65667C24AFD9}" type="slidenum">
              <a:rPr lang="de-DE" smtClean="0"/>
              <a:pPr/>
              <a:t>‹Nr.›</a:t>
            </a:fld>
            <a:endParaRPr lang="de-DE"/>
          </a:p>
        </p:txBody>
      </p:sp>
      <p:sp>
        <p:nvSpPr>
          <p:cNvPr id="9" name="Inhaltsplatzhalter 6">
            <a:extLst>
              <a:ext uri="{FF2B5EF4-FFF2-40B4-BE49-F238E27FC236}">
                <a16:creationId xmlns:a16="http://schemas.microsoft.com/office/drawing/2014/main" id="{00D14DDF-09EB-4D5B-AB66-D3B9D035FCFF}"/>
              </a:ext>
            </a:extLst>
          </p:cNvPr>
          <p:cNvSpPr>
            <a:spLocks noGrp="1"/>
          </p:cNvSpPr>
          <p:nvPr>
            <p:ph sz="quarter" idx="15"/>
          </p:nvPr>
        </p:nvSpPr>
        <p:spPr>
          <a:xfrm>
            <a:off x="6525155" y="476250"/>
            <a:ext cx="5150909" cy="5616575"/>
          </a:xfrm>
        </p:spPr>
        <p:txBody>
          <a:bodyPr/>
          <a:lstStyle>
            <a:lvl1pPr rtl="0">
              <a:defRPr/>
            </a:lvl1pPr>
            <a:lvl2pPr rtl="0">
              <a:defRPr/>
            </a:lvl2pPr>
            <a:lvl3pPr rtl="0">
              <a:defRPr/>
            </a:lvl3pPr>
            <a:lvl4pPr rtl="0">
              <a:defRPr/>
            </a:lvl4pPr>
            <a:lvl5pPr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21972372"/>
      </p:ext>
    </p:extLst>
  </p:cSld>
  <p:clrMapOvr>
    <a:masterClrMapping/>
  </p:clrMapOvr>
  <p:extLst>
    <p:ext uri="{DCECCB84-F9BA-43D5-87BE-67443E8EF086}">
      <p15:sldGuideLst xmlns:p15="http://schemas.microsoft.com/office/powerpoint/2012/main">
        <p15:guide id="1" pos="2116" userDrawn="1">
          <p15:clr>
            <a:srgbClr val="FBAE40"/>
          </p15:clr>
        </p15:guide>
        <p15:guide id="2" pos="3931" userDrawn="1">
          <p15:clr>
            <a:srgbClr val="FBAE40"/>
          </p15:clr>
        </p15:guide>
        <p15:guide id="3" pos="5722" userDrawn="1">
          <p15:clr>
            <a:srgbClr val="FBAE40"/>
          </p15:clr>
        </p15:guide>
        <p15:guide id="4" pos="5541" userDrawn="1">
          <p15:clr>
            <a:srgbClr val="FBAE40"/>
          </p15:clr>
        </p15:guide>
        <p15:guide id="5" pos="3749" userDrawn="1">
          <p15:clr>
            <a:srgbClr val="FBAE40"/>
          </p15:clr>
        </p15:guide>
        <p15:guide id="6" pos="1935"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green">
    <p:bg>
      <p:bgPr>
        <a:solidFill>
          <a:srgbClr val="CBF2EC"/>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700006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Datumsplatzhalter 5">
            <a:extLst>
              <a:ext uri="{FF2B5EF4-FFF2-40B4-BE49-F238E27FC236}">
                <a16:creationId xmlns:a16="http://schemas.microsoft.com/office/drawing/2014/main" id="{5A28E307-5E54-4837-80A2-7F919848A375}"/>
              </a:ext>
            </a:extLst>
          </p:cNvPr>
          <p:cNvSpPr>
            <a:spLocks noGrp="1"/>
          </p:cNvSpPr>
          <p:nvPr>
            <p:ph type="dt" sz="half" idx="17"/>
          </p:nvPr>
        </p:nvSpPr>
        <p:spPr/>
        <p:txBody>
          <a:bodyPr/>
          <a:lstStyle>
            <a:lvl1pPr rtl="0">
              <a:defRPr/>
            </a:lvl1pPr>
          </a:lstStyle>
          <a:p>
            <a:r>
              <a:rPr lang="de-DE"/>
              <a:t>Créé 12/22                                                     Mise à jour 07/23 </a:t>
            </a:r>
          </a:p>
        </p:txBody>
      </p:sp>
      <p:sp>
        <p:nvSpPr>
          <p:cNvPr id="12" name="Fußzeilenplatzhalter 11">
            <a:extLst>
              <a:ext uri="{FF2B5EF4-FFF2-40B4-BE49-F238E27FC236}">
                <a16:creationId xmlns:a16="http://schemas.microsoft.com/office/drawing/2014/main" id="{BB3C7DBB-82AC-4EAB-83A2-8D1EAB0A813F}"/>
              </a:ext>
            </a:extLst>
          </p:cNvPr>
          <p:cNvSpPr>
            <a:spLocks noGrp="1"/>
          </p:cNvSpPr>
          <p:nvPr>
            <p:ph type="ftr" sz="quarter" idx="18"/>
          </p:nvPr>
        </p:nvSpPr>
        <p:spPr/>
        <p:txBody>
          <a:bodyPr/>
          <a:lstStyle>
            <a:lvl1pPr rtl="0">
              <a:defRPr/>
            </a:lvl1pPr>
          </a:lstStyle>
          <a:p>
            <a:r>
              <a:rPr lang="de-DE"/>
              <a:t>Manuel d’utilisation Baloise</a:t>
            </a:r>
          </a:p>
        </p:txBody>
      </p:sp>
      <p:sp>
        <p:nvSpPr>
          <p:cNvPr id="13" name="Foliennummernplatzhalter 12">
            <a:extLst>
              <a:ext uri="{FF2B5EF4-FFF2-40B4-BE49-F238E27FC236}">
                <a16:creationId xmlns:a16="http://schemas.microsoft.com/office/drawing/2014/main" id="{D6FEA325-C91A-4457-8FC8-727E8D21329D}"/>
              </a:ext>
            </a:extLst>
          </p:cNvPr>
          <p:cNvSpPr>
            <a:spLocks noGrp="1"/>
          </p:cNvSpPr>
          <p:nvPr>
            <p:ph type="sldNum" sz="quarter" idx="19"/>
          </p:nvPr>
        </p:nvSpPr>
        <p:spPr/>
        <p:txBody>
          <a:bodyPr/>
          <a:lstStyle>
            <a:lvl1pPr rtl="0">
              <a:defRPr/>
            </a:lvl1pPr>
          </a:lstStyle>
          <a:p>
            <a:fld id="{EA5A0DAD-FE66-482A-80B7-5C3D69A6C262}" type="slidenum">
              <a:rPr lang="de-DE" smtClean="0"/>
              <a:pPr/>
              <a:t>‹Nr.›</a:t>
            </a:fld>
            <a:endParaRPr lang="de-DE"/>
          </a:p>
        </p:txBody>
      </p:sp>
      <p:sp>
        <p:nvSpPr>
          <p:cNvPr id="2" name="Titel 1">
            <a:extLst>
              <a:ext uri="{FF2B5EF4-FFF2-40B4-BE49-F238E27FC236}">
                <a16:creationId xmlns:a16="http://schemas.microsoft.com/office/drawing/2014/main" id="{406EF517-BAB5-4B16-BCF3-3D4354E656E6}"/>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89018472"/>
      </p:ext>
    </p:extLst>
  </p:cSld>
  <p:clrMapOvr>
    <a:masterClrMapping/>
  </p:clrMapOvr>
  <p:extLst>
    <p:ext uri="{DCECCB84-F9BA-43D5-87BE-67443E8EF086}">
      <p15:sldGuideLst xmlns:p15="http://schemas.microsoft.com/office/powerpoint/2012/main">
        <p15:guide id="1" pos="2116">
          <p15:clr>
            <a:srgbClr val="FBAE40"/>
          </p15:clr>
        </p15:guide>
        <p15:guide id="2" pos="3931">
          <p15:clr>
            <a:srgbClr val="FBAE40"/>
          </p15:clr>
        </p15:guide>
        <p15:guide id="3" pos="5722">
          <p15:clr>
            <a:srgbClr val="FBAE40"/>
          </p15:clr>
        </p15:guide>
        <p15:guide id="4" pos="5541">
          <p15:clr>
            <a:srgbClr val="FBAE40"/>
          </p15:clr>
        </p15:guide>
        <p15:guide id="5" pos="3749">
          <p15:clr>
            <a:srgbClr val="FBAE40"/>
          </p15:clr>
        </p15:guide>
        <p15:guide id="6" pos="193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e-red">
    <p:bg>
      <p:bgPr>
        <a:solidFill>
          <a:srgbClr val="FFD7D7"/>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786343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Datumsplatzhalter 5">
            <a:extLst>
              <a:ext uri="{FF2B5EF4-FFF2-40B4-BE49-F238E27FC236}">
                <a16:creationId xmlns:a16="http://schemas.microsoft.com/office/drawing/2014/main" id="{5A28E307-5E54-4837-80A2-7F919848A375}"/>
              </a:ext>
            </a:extLst>
          </p:cNvPr>
          <p:cNvSpPr>
            <a:spLocks noGrp="1"/>
          </p:cNvSpPr>
          <p:nvPr>
            <p:ph type="dt" sz="half" idx="17"/>
          </p:nvPr>
        </p:nvSpPr>
        <p:spPr/>
        <p:txBody>
          <a:bodyPr/>
          <a:lstStyle>
            <a:lvl1pPr rtl="0">
              <a:defRPr/>
            </a:lvl1pPr>
          </a:lstStyle>
          <a:p>
            <a:r>
              <a:rPr lang="de-DE"/>
              <a:t>Créé 12/22                                                     Mise à jour 07/23 </a:t>
            </a:r>
          </a:p>
        </p:txBody>
      </p:sp>
      <p:sp>
        <p:nvSpPr>
          <p:cNvPr id="12" name="Fußzeilenplatzhalter 11">
            <a:extLst>
              <a:ext uri="{FF2B5EF4-FFF2-40B4-BE49-F238E27FC236}">
                <a16:creationId xmlns:a16="http://schemas.microsoft.com/office/drawing/2014/main" id="{BB3C7DBB-82AC-4EAB-83A2-8D1EAB0A813F}"/>
              </a:ext>
            </a:extLst>
          </p:cNvPr>
          <p:cNvSpPr>
            <a:spLocks noGrp="1"/>
          </p:cNvSpPr>
          <p:nvPr>
            <p:ph type="ftr" sz="quarter" idx="18"/>
          </p:nvPr>
        </p:nvSpPr>
        <p:spPr/>
        <p:txBody>
          <a:bodyPr/>
          <a:lstStyle>
            <a:lvl1pPr rtl="0">
              <a:defRPr/>
            </a:lvl1pPr>
          </a:lstStyle>
          <a:p>
            <a:r>
              <a:rPr lang="de-DE"/>
              <a:t>Manuel d’utilisation Baloise</a:t>
            </a:r>
          </a:p>
        </p:txBody>
      </p:sp>
      <p:sp>
        <p:nvSpPr>
          <p:cNvPr id="13" name="Foliennummernplatzhalter 12">
            <a:extLst>
              <a:ext uri="{FF2B5EF4-FFF2-40B4-BE49-F238E27FC236}">
                <a16:creationId xmlns:a16="http://schemas.microsoft.com/office/drawing/2014/main" id="{D6FEA325-C91A-4457-8FC8-727E8D21329D}"/>
              </a:ext>
            </a:extLst>
          </p:cNvPr>
          <p:cNvSpPr>
            <a:spLocks noGrp="1"/>
          </p:cNvSpPr>
          <p:nvPr>
            <p:ph type="sldNum" sz="quarter" idx="19"/>
          </p:nvPr>
        </p:nvSpPr>
        <p:spPr/>
        <p:txBody>
          <a:bodyPr/>
          <a:lstStyle>
            <a:lvl1pPr rtl="0">
              <a:defRPr/>
            </a:lvl1pPr>
          </a:lstStyle>
          <a:p>
            <a:fld id="{2A371BF7-D86F-4C9F-9C2F-87940B067FE6}" type="slidenum">
              <a:rPr lang="de-DE" smtClean="0"/>
              <a:pPr/>
              <a:t>‹Nr.›</a:t>
            </a:fld>
            <a:endParaRPr lang="de-DE"/>
          </a:p>
        </p:txBody>
      </p:sp>
      <p:sp>
        <p:nvSpPr>
          <p:cNvPr id="2" name="Titel 1">
            <a:extLst>
              <a:ext uri="{FF2B5EF4-FFF2-40B4-BE49-F238E27FC236}">
                <a16:creationId xmlns:a16="http://schemas.microsoft.com/office/drawing/2014/main" id="{2EDD6AE7-366A-4D24-99B0-FF53D346E04B}"/>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275525277"/>
      </p:ext>
    </p:extLst>
  </p:cSld>
  <p:clrMapOvr>
    <a:masterClrMapping/>
  </p:clrMapOvr>
  <p:extLst>
    <p:ext uri="{DCECCB84-F9BA-43D5-87BE-67443E8EF086}">
      <p15:sldGuideLst xmlns:p15="http://schemas.microsoft.com/office/powerpoint/2012/main">
        <p15:guide id="1" pos="2116">
          <p15:clr>
            <a:srgbClr val="FBAE40"/>
          </p15:clr>
        </p15:guide>
        <p15:guide id="2" pos="3931">
          <p15:clr>
            <a:srgbClr val="FBAE40"/>
          </p15:clr>
        </p15:guide>
        <p15:guide id="3" pos="5722">
          <p15:clr>
            <a:srgbClr val="FBAE40"/>
          </p15:clr>
        </p15:guide>
        <p15:guide id="4" pos="5541">
          <p15:clr>
            <a:srgbClr val="FBAE40"/>
          </p15:clr>
        </p15:guide>
        <p15:guide id="5" pos="3749">
          <p15:clr>
            <a:srgbClr val="FBAE40"/>
          </p15:clr>
        </p15:guide>
        <p15:guide id="6" pos="193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ne-purple">
    <p:bg>
      <p:bgPr>
        <a:solidFill>
          <a:srgbClr val="E1D9FF"/>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41360968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Datumsplatzhalter 5">
            <a:extLst>
              <a:ext uri="{FF2B5EF4-FFF2-40B4-BE49-F238E27FC236}">
                <a16:creationId xmlns:a16="http://schemas.microsoft.com/office/drawing/2014/main" id="{5A28E307-5E54-4837-80A2-7F919848A375}"/>
              </a:ext>
            </a:extLst>
          </p:cNvPr>
          <p:cNvSpPr>
            <a:spLocks noGrp="1"/>
          </p:cNvSpPr>
          <p:nvPr>
            <p:ph type="dt" sz="half" idx="17"/>
          </p:nvPr>
        </p:nvSpPr>
        <p:spPr/>
        <p:txBody>
          <a:bodyPr/>
          <a:lstStyle>
            <a:lvl1pPr rtl="0">
              <a:defRPr/>
            </a:lvl1pPr>
          </a:lstStyle>
          <a:p>
            <a:r>
              <a:rPr lang="de-DE"/>
              <a:t>Créé 12/22                                                     Mise à jour 07/23 </a:t>
            </a:r>
            <a:endParaRPr lang="de-DE" dirty="0"/>
          </a:p>
        </p:txBody>
      </p:sp>
      <p:sp>
        <p:nvSpPr>
          <p:cNvPr id="12" name="Fußzeilenplatzhalter 11">
            <a:extLst>
              <a:ext uri="{FF2B5EF4-FFF2-40B4-BE49-F238E27FC236}">
                <a16:creationId xmlns:a16="http://schemas.microsoft.com/office/drawing/2014/main" id="{BB3C7DBB-82AC-4EAB-83A2-8D1EAB0A813F}"/>
              </a:ext>
            </a:extLst>
          </p:cNvPr>
          <p:cNvSpPr>
            <a:spLocks noGrp="1"/>
          </p:cNvSpPr>
          <p:nvPr>
            <p:ph type="ftr" sz="quarter" idx="18"/>
          </p:nvPr>
        </p:nvSpPr>
        <p:spPr/>
        <p:txBody>
          <a:bodyPr/>
          <a:lstStyle>
            <a:lvl1pPr rtl="0">
              <a:defRPr/>
            </a:lvl1pPr>
          </a:lstStyle>
          <a:p>
            <a:r>
              <a:rPr lang="de-DE"/>
              <a:t>Manuel d’utilisation Baloise</a:t>
            </a:r>
          </a:p>
        </p:txBody>
      </p:sp>
      <p:sp>
        <p:nvSpPr>
          <p:cNvPr id="13" name="Foliennummernplatzhalter 12">
            <a:extLst>
              <a:ext uri="{FF2B5EF4-FFF2-40B4-BE49-F238E27FC236}">
                <a16:creationId xmlns:a16="http://schemas.microsoft.com/office/drawing/2014/main" id="{D6FEA325-C91A-4457-8FC8-727E8D21329D}"/>
              </a:ext>
            </a:extLst>
          </p:cNvPr>
          <p:cNvSpPr>
            <a:spLocks noGrp="1"/>
          </p:cNvSpPr>
          <p:nvPr>
            <p:ph type="sldNum" sz="quarter" idx="19"/>
          </p:nvPr>
        </p:nvSpPr>
        <p:spPr/>
        <p:txBody>
          <a:bodyPr/>
          <a:lstStyle>
            <a:lvl1pPr rtl="0">
              <a:defRPr/>
            </a:lvl1pPr>
          </a:lstStyle>
          <a:p>
            <a:fld id="{1413BDBD-F7AE-45E8-9D2F-358AD3D99B77}" type="slidenum">
              <a:rPr lang="de-DE" smtClean="0"/>
              <a:pPr/>
              <a:t>‹Nr.›</a:t>
            </a:fld>
            <a:endParaRPr lang="de-DE"/>
          </a:p>
        </p:txBody>
      </p:sp>
      <p:sp>
        <p:nvSpPr>
          <p:cNvPr id="2" name="Titel 1">
            <a:extLst>
              <a:ext uri="{FF2B5EF4-FFF2-40B4-BE49-F238E27FC236}">
                <a16:creationId xmlns:a16="http://schemas.microsoft.com/office/drawing/2014/main" id="{03792964-2A0C-427B-9BCB-8578526BB0C4}"/>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836691171"/>
      </p:ext>
    </p:extLst>
  </p:cSld>
  <p:clrMapOvr>
    <a:masterClrMapping/>
  </p:clrMapOvr>
  <p:extLst>
    <p:ext uri="{DCECCB84-F9BA-43D5-87BE-67443E8EF086}">
      <p15:sldGuideLst xmlns:p15="http://schemas.microsoft.com/office/powerpoint/2012/main">
        <p15:guide id="1" pos="2116">
          <p15:clr>
            <a:srgbClr val="FBAE40"/>
          </p15:clr>
        </p15:guide>
        <p15:guide id="2" pos="3931">
          <p15:clr>
            <a:srgbClr val="FBAE40"/>
          </p15:clr>
        </p15:guide>
        <p15:guide id="3" pos="5722">
          <p15:clr>
            <a:srgbClr val="FBAE40"/>
          </p15:clr>
        </p15:guide>
        <p15:guide id="4" pos="5541">
          <p15:clr>
            <a:srgbClr val="FBAE40"/>
          </p15:clr>
        </p15:guide>
        <p15:guide id="5" pos="3749">
          <p15:clr>
            <a:srgbClr val="FBAE40"/>
          </p15:clr>
        </p15:guide>
        <p15:guide id="6" pos="19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Pic-tangerine">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079BDC5-31B9-4506-A8E0-DEF2F4E182CE}"/>
              </a:ext>
            </a:extLst>
          </p:cNvPr>
          <p:cNvGraphicFramePr>
            <a:graphicFrameLocks noChangeAspect="1"/>
          </p:cNvGraphicFramePr>
          <p:nvPr userDrawn="1">
            <p:custDataLst>
              <p:tags r:id="rId1"/>
            </p:custDataLst>
            <p:extLst>
              <p:ext uri="{D42A27DB-BD31-4B8C-83A1-F6EECF244321}">
                <p14:modId xmlns:p14="http://schemas.microsoft.com/office/powerpoint/2010/main" val="4166921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7" name="Objekt 6" hidden="1">
                        <a:extLst>
                          <a:ext uri="{FF2B5EF4-FFF2-40B4-BE49-F238E27FC236}">
                            <a16:creationId xmlns:a16="http://schemas.microsoft.com/office/drawing/2014/main" id="{3079BDC5-31B9-4506-A8E0-DEF2F4E182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3E5218DF-56C6-4546-8EA7-66AEE4303C55}"/>
              </a:ext>
            </a:extLst>
          </p:cNvPr>
          <p:cNvSpPr>
            <a:spLocks noGrp="1"/>
          </p:cNvSpPr>
          <p:nvPr>
            <p:ph type="pic" sz="quarter" idx="15"/>
          </p:nvPr>
        </p:nvSpPr>
        <p:spPr>
          <a:xfrm>
            <a:off x="0" y="0"/>
            <a:ext cx="12192000" cy="6858000"/>
          </a:xfrm>
        </p:spPr>
        <p:txBody>
          <a:bodyPr/>
          <a:lstStyle>
            <a:lvl1pPr rtl="0">
              <a:defRPr/>
            </a:lvl1pPr>
          </a:lstStyle>
          <a:p>
            <a:r>
              <a:rPr lang="de-DE"/>
              <a:t>Bild durch Klicken auf Symbol hinzufügen</a:t>
            </a:r>
          </a:p>
        </p:txBody>
      </p:sp>
      <p:sp>
        <p:nvSpPr>
          <p:cNvPr id="2" name="Textplatzhalter 3">
            <a:extLst>
              <a:ext uri="{FF2B5EF4-FFF2-40B4-BE49-F238E27FC236}">
                <a16:creationId xmlns:a16="http://schemas.microsoft.com/office/drawing/2014/main" id="{7E446184-A8AD-E563-78C7-2F7DDDA9E4DA}"/>
              </a:ext>
            </a:extLst>
          </p:cNvPr>
          <p:cNvSpPr>
            <a:spLocks noGrp="1"/>
          </p:cNvSpPr>
          <p:nvPr>
            <p:ph type="body" sz="quarter" idx="16" hasCustomPrompt="1"/>
          </p:nvPr>
        </p:nvSpPr>
        <p:spPr>
          <a:xfrm>
            <a:off x="9623425" y="504000"/>
            <a:ext cx="2052638" cy="4176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lvl1pPr rtl="0">
              <a:defRPr/>
            </a:lvl1pPr>
          </a:lstStyle>
          <a:p>
            <a:pPr lvl="0"/>
            <a:r>
              <a:rPr lang="de-DE"/>
              <a:t> </a:t>
            </a:r>
          </a:p>
        </p:txBody>
      </p:sp>
      <p:sp>
        <p:nvSpPr>
          <p:cNvPr id="6" name="Textplatzhalter 5">
            <a:extLst>
              <a:ext uri="{FF2B5EF4-FFF2-40B4-BE49-F238E27FC236}">
                <a16:creationId xmlns:a16="http://schemas.microsoft.com/office/drawing/2014/main" id="{586CD219-7A62-888F-2350-63B3BFC058C8}"/>
              </a:ext>
            </a:extLst>
          </p:cNvPr>
          <p:cNvSpPr>
            <a:spLocks noGrp="1"/>
          </p:cNvSpPr>
          <p:nvPr>
            <p:ph type="body" sz="quarter" idx="17" hasCustomPrompt="1"/>
          </p:nvPr>
        </p:nvSpPr>
        <p:spPr>
          <a:xfrm>
            <a:off x="6856800" y="1522800"/>
            <a:ext cx="5335200" cy="5335200"/>
          </a:xfrm>
          <a: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a:lstStyle>
            <a:lvl1pPr rtl="0">
              <a:defRPr/>
            </a:lvl1pPr>
          </a:lstStyle>
          <a:p>
            <a:pPr lvl="0"/>
            <a:r>
              <a:rPr lang="de-DE"/>
              <a:t> </a:t>
            </a:r>
          </a:p>
        </p:txBody>
      </p:sp>
      <p:sp>
        <p:nvSpPr>
          <p:cNvPr id="10" name="Textplatzhalter 9">
            <a:extLst>
              <a:ext uri="{FF2B5EF4-FFF2-40B4-BE49-F238E27FC236}">
                <a16:creationId xmlns:a16="http://schemas.microsoft.com/office/drawing/2014/main" id="{922DDA1D-F450-479F-9619-E3E0B8C078EA}"/>
              </a:ext>
            </a:extLst>
          </p:cNvPr>
          <p:cNvSpPr>
            <a:spLocks noGrp="1"/>
          </p:cNvSpPr>
          <p:nvPr>
            <p:ph type="body" sz="quarter" idx="10"/>
          </p:nvPr>
        </p:nvSpPr>
        <p:spPr>
          <a:xfrm>
            <a:off x="766763" y="1520825"/>
            <a:ext cx="6688137" cy="3881492"/>
          </a:xfrm>
        </p:spPr>
        <p:txBody>
          <a:bodyPr/>
          <a:lstStyle>
            <a:lvl1pPr rtl="0">
              <a:lnSpc>
                <a:spcPts val="6200"/>
              </a:lnSpc>
              <a:spcAft>
                <a:spcPts val="0"/>
              </a:spcAft>
              <a:defRPr sz="5200">
                <a:solidFill>
                  <a:schemeClr val="bg1"/>
                </a:solidFill>
              </a:defRPr>
            </a:lvl1pPr>
            <a:lvl2pPr rtl="0">
              <a:lnSpc>
                <a:spcPts val="6200"/>
              </a:lnSpc>
              <a:defRPr sz="5200">
                <a:solidFill>
                  <a:schemeClr val="bg1"/>
                </a:solidFill>
              </a:defRPr>
            </a:lvl2pPr>
            <a:lvl3pPr marL="0" indent="0" rtl="0">
              <a:buNone/>
              <a:defRPr sz="1800" b="0">
                <a:solidFill>
                  <a:schemeClr val="bg1"/>
                </a:solidFill>
              </a:defRPr>
            </a:lvl3pPr>
            <a:lvl4pPr marL="179388" indent="-179388" rtl="0">
              <a:defRPr>
                <a:solidFill>
                  <a:schemeClr val="bg1"/>
                </a:solidFill>
              </a:defRPr>
            </a:lvl4pPr>
            <a:lvl5pPr marL="357188" indent="-180975" rtl="0">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01679206"/>
      </p:ext>
    </p:extLst>
  </p:cSld>
  <p:clrMapOvr>
    <a:masterClrMapping/>
  </p:clrMapOvr>
  <p:extLst>
    <p:ext uri="{DCECCB84-F9BA-43D5-87BE-67443E8EF086}">
      <p15:sldGuideLst xmlns:p15="http://schemas.microsoft.com/office/powerpoint/2012/main">
        <p15:guide id="1" pos="48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ne-tangerine">
    <p:bg>
      <p:bgPr>
        <a:solidFill>
          <a:srgbClr val="FFECBC"/>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829429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Datumsplatzhalter 5">
            <a:extLst>
              <a:ext uri="{FF2B5EF4-FFF2-40B4-BE49-F238E27FC236}">
                <a16:creationId xmlns:a16="http://schemas.microsoft.com/office/drawing/2014/main" id="{5A28E307-5E54-4837-80A2-7F919848A375}"/>
              </a:ext>
            </a:extLst>
          </p:cNvPr>
          <p:cNvSpPr>
            <a:spLocks noGrp="1"/>
          </p:cNvSpPr>
          <p:nvPr>
            <p:ph type="dt" sz="half" idx="17"/>
          </p:nvPr>
        </p:nvSpPr>
        <p:spPr/>
        <p:txBody>
          <a:bodyPr/>
          <a:lstStyle>
            <a:lvl1pPr rtl="0">
              <a:defRPr/>
            </a:lvl1pPr>
          </a:lstStyle>
          <a:p>
            <a:r>
              <a:rPr lang="de-DE"/>
              <a:t>Créé 12/22                                                     Mise à jour 07/23 </a:t>
            </a:r>
          </a:p>
        </p:txBody>
      </p:sp>
      <p:sp>
        <p:nvSpPr>
          <p:cNvPr id="12" name="Fußzeilenplatzhalter 11">
            <a:extLst>
              <a:ext uri="{FF2B5EF4-FFF2-40B4-BE49-F238E27FC236}">
                <a16:creationId xmlns:a16="http://schemas.microsoft.com/office/drawing/2014/main" id="{BB3C7DBB-82AC-4EAB-83A2-8D1EAB0A813F}"/>
              </a:ext>
            </a:extLst>
          </p:cNvPr>
          <p:cNvSpPr>
            <a:spLocks noGrp="1"/>
          </p:cNvSpPr>
          <p:nvPr>
            <p:ph type="ftr" sz="quarter" idx="18"/>
          </p:nvPr>
        </p:nvSpPr>
        <p:spPr/>
        <p:txBody>
          <a:bodyPr/>
          <a:lstStyle>
            <a:lvl1pPr rtl="0">
              <a:defRPr/>
            </a:lvl1pPr>
          </a:lstStyle>
          <a:p>
            <a:r>
              <a:rPr lang="de-DE"/>
              <a:t>Manuel d’utilisation Baloise</a:t>
            </a:r>
          </a:p>
        </p:txBody>
      </p:sp>
      <p:sp>
        <p:nvSpPr>
          <p:cNvPr id="13" name="Foliennummernplatzhalter 12">
            <a:extLst>
              <a:ext uri="{FF2B5EF4-FFF2-40B4-BE49-F238E27FC236}">
                <a16:creationId xmlns:a16="http://schemas.microsoft.com/office/drawing/2014/main" id="{D6FEA325-C91A-4457-8FC8-727E8D21329D}"/>
              </a:ext>
            </a:extLst>
          </p:cNvPr>
          <p:cNvSpPr>
            <a:spLocks noGrp="1"/>
          </p:cNvSpPr>
          <p:nvPr>
            <p:ph type="sldNum" sz="quarter" idx="19"/>
          </p:nvPr>
        </p:nvSpPr>
        <p:spPr/>
        <p:txBody>
          <a:bodyPr/>
          <a:lstStyle>
            <a:lvl1pPr rtl="0">
              <a:defRPr/>
            </a:lvl1pPr>
          </a:lstStyle>
          <a:p>
            <a:fld id="{FE6C8CF1-F06B-4DD9-8CC7-AEFBC348B1D3}" type="slidenum">
              <a:rPr lang="de-DE" smtClean="0"/>
              <a:pPr/>
              <a:t>‹Nr.›</a:t>
            </a:fld>
            <a:endParaRPr lang="de-DE"/>
          </a:p>
        </p:txBody>
      </p:sp>
      <p:sp>
        <p:nvSpPr>
          <p:cNvPr id="2" name="Titel 1">
            <a:extLst>
              <a:ext uri="{FF2B5EF4-FFF2-40B4-BE49-F238E27FC236}">
                <a16:creationId xmlns:a16="http://schemas.microsoft.com/office/drawing/2014/main" id="{11FF84E0-9E3E-4BFC-8587-F153E8D6E61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624429699"/>
      </p:ext>
    </p:extLst>
  </p:cSld>
  <p:clrMapOvr>
    <a:masterClrMapping/>
  </p:clrMapOvr>
  <p:extLst>
    <p:ext uri="{DCECCB84-F9BA-43D5-87BE-67443E8EF086}">
      <p15:sldGuideLst xmlns:p15="http://schemas.microsoft.com/office/powerpoint/2012/main">
        <p15:guide id="1" pos="2116">
          <p15:clr>
            <a:srgbClr val="FBAE40"/>
          </p15:clr>
        </p15:guide>
        <p15:guide id="2" pos="3931">
          <p15:clr>
            <a:srgbClr val="FBAE40"/>
          </p15:clr>
        </p15:guide>
        <p15:guide id="3" pos="5722">
          <p15:clr>
            <a:srgbClr val="FBAE40"/>
          </p15:clr>
        </p15:guide>
        <p15:guide id="4" pos="5541">
          <p15:clr>
            <a:srgbClr val="FBAE40"/>
          </p15:clr>
        </p15:guide>
        <p15:guide id="5" pos="3749">
          <p15:clr>
            <a:srgbClr val="FBAE40"/>
          </p15:clr>
        </p15:guide>
        <p15:guide id="6" pos="193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Quote-blue">
    <p:bg>
      <p:bgPr>
        <a:solidFill>
          <a:schemeClr val="tx2"/>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3837674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solidFill>
                  <a:schemeClr val="bg1"/>
                </a:solidFill>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solidFill>
                  <a:schemeClr val="bg1"/>
                </a:solidFill>
              </a:defRPr>
            </a:lvl1pPr>
          </a:lstStyle>
          <a:p>
            <a:r>
              <a:rPr lang="de-DE"/>
              <a:t>Manuel d’utilisation Baloise</a:t>
            </a:r>
          </a:p>
        </p:txBody>
      </p:sp>
      <p:sp>
        <p:nvSpPr>
          <p:cNvPr id="5" name="Foliennummernplatzhalter 4">
            <a:extLst>
              <a:ext uri="{FF2B5EF4-FFF2-40B4-BE49-F238E27FC236}">
                <a16:creationId xmlns:a16="http://schemas.microsoft.com/office/drawing/2014/main" id="{62813C00-7EEB-4B2F-AF69-D5B3D46DFAD1}"/>
              </a:ext>
            </a:extLst>
          </p:cNvPr>
          <p:cNvSpPr>
            <a:spLocks noGrp="1"/>
          </p:cNvSpPr>
          <p:nvPr>
            <p:ph type="sldNum" sz="quarter" idx="12"/>
          </p:nvPr>
        </p:nvSpPr>
        <p:spPr/>
        <p:txBody>
          <a:bodyPr/>
          <a:lstStyle>
            <a:lvl1pPr rtl="0">
              <a:defRPr>
                <a:solidFill>
                  <a:schemeClr val="bg1"/>
                </a:solidFill>
              </a:defRPr>
            </a:lvl1pPr>
          </a:lstStyle>
          <a:p>
            <a:fld id="{2C167D85-9C6E-47B8-B9D9-F6347CA43A4A}" type="slidenum">
              <a:rPr lang="de-DE" smtClean="0"/>
              <a:pPr/>
              <a:t>‹Nr.›</a:t>
            </a:fld>
            <a:endParaRPr lang="de-DE"/>
          </a:p>
        </p:txBody>
      </p:sp>
      <p:sp>
        <p:nvSpPr>
          <p:cNvPr id="11" name="Medienplatzhalter 88">
            <a:extLst>
              <a:ext uri="{FF2B5EF4-FFF2-40B4-BE49-F238E27FC236}">
                <a16:creationId xmlns:a16="http://schemas.microsoft.com/office/drawing/2014/main" id="{33BEB612-EEED-4F70-89C4-9CC256F87879}"/>
              </a:ext>
            </a:extLst>
          </p:cNvPr>
          <p:cNvSpPr>
            <a:spLocks noGrp="1"/>
          </p:cNvSpPr>
          <p:nvPr>
            <p:ph type="media" sz="quarter" idx="15" hasCustomPrompt="1"/>
          </p:nvPr>
        </p:nvSpPr>
        <p:spPr>
          <a:xfrm>
            <a:off x="515938" y="6322854"/>
            <a:ext cx="619200" cy="1260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lvl1pPr rtl="0">
              <a:defRPr sz="100"/>
            </a:lvl1pPr>
          </a:lstStyle>
          <a:p>
            <a:r>
              <a:rPr lang="de-DE"/>
              <a:t> </a:t>
            </a:r>
          </a:p>
        </p:txBody>
      </p:sp>
      <p:sp>
        <p:nvSpPr>
          <p:cNvPr id="10" name="Textplatzhalter 9">
            <a:extLst>
              <a:ext uri="{FF2B5EF4-FFF2-40B4-BE49-F238E27FC236}">
                <a16:creationId xmlns:a16="http://schemas.microsoft.com/office/drawing/2014/main" id="{DF67DF4F-E053-4F17-B1A3-F4920097EF64}"/>
              </a:ext>
            </a:extLst>
          </p:cNvPr>
          <p:cNvSpPr>
            <a:spLocks noGrp="1"/>
          </p:cNvSpPr>
          <p:nvPr>
            <p:ph type="body" sz="quarter" idx="16"/>
          </p:nvPr>
        </p:nvSpPr>
        <p:spPr>
          <a:xfrm>
            <a:off x="1271588" y="1520825"/>
            <a:ext cx="10404475" cy="4572000"/>
          </a:xfrm>
        </p:spPr>
        <p:txBody>
          <a:bodyPr/>
          <a:lstStyle>
            <a:lvl1pPr rtl="0">
              <a:lnSpc>
                <a:spcPts val="5600"/>
              </a:lnSpc>
              <a:spcAft>
                <a:spcPts val="0"/>
              </a:spcAft>
              <a:defRPr sz="4800">
                <a:solidFill>
                  <a:schemeClr val="bg1"/>
                </a:solidFill>
              </a:defRPr>
            </a:lvl1pPr>
            <a:lvl2pPr rtl="0">
              <a:lnSpc>
                <a:spcPts val="3800"/>
              </a:lnSpc>
              <a:spcAft>
                <a:spcPts val="0"/>
              </a:spcAft>
              <a:defRPr sz="3200" b="1">
                <a:solidFill>
                  <a:schemeClr val="bg1"/>
                </a:solidFill>
              </a:defRPr>
            </a:lvl2pPr>
            <a:lvl3pPr marL="0" indent="0" rtl="0">
              <a:lnSpc>
                <a:spcPts val="3800"/>
              </a:lnSpc>
              <a:buNone/>
              <a:defRPr sz="1000">
                <a:solidFill>
                  <a:schemeClr val="bg1"/>
                </a:solidFill>
              </a:defRPr>
            </a:lvl3pPr>
            <a:lvl4pPr>
              <a:lnSpc>
                <a:spcPts val="3800"/>
              </a:lnSpc>
              <a:defRPr sz="3200">
                <a:solidFill>
                  <a:schemeClr val="bg1"/>
                </a:solidFill>
              </a:defRPr>
            </a:lvl4pPr>
            <a:lvl5pPr>
              <a:lnSpc>
                <a:spcPts val="3800"/>
              </a:lnSpc>
              <a:defRPr sz="3200">
                <a:solidFill>
                  <a:schemeClr val="bg1"/>
                </a:solidFill>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269275843"/>
      </p:ext>
    </p:extLst>
  </p:cSld>
  <p:clrMapOvr>
    <a:masterClrMapping/>
  </p:clrMapOvr>
  <p:extLst>
    <p:ext uri="{DCECCB84-F9BA-43D5-87BE-67443E8EF086}">
      <p15:sldGuideLst xmlns:p15="http://schemas.microsoft.com/office/powerpoint/2012/main">
        <p15:guide id="1" pos="801"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red">
    <p:bg>
      <p:bgPr>
        <a:solidFill>
          <a:schemeClr val="accent3"/>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2293302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umsplatzhalter 2">
            <a:extLst>
              <a:ext uri="{FF2B5EF4-FFF2-40B4-BE49-F238E27FC236}">
                <a16:creationId xmlns:a16="http://schemas.microsoft.com/office/drawing/2014/main" id="{10A41602-D713-4AF0-AD98-DA821443669A}"/>
              </a:ext>
            </a:extLst>
          </p:cNvPr>
          <p:cNvSpPr>
            <a:spLocks noGrp="1"/>
          </p:cNvSpPr>
          <p:nvPr>
            <p:ph type="dt" sz="half" idx="10"/>
          </p:nvPr>
        </p:nvSpPr>
        <p:spPr/>
        <p:txBody>
          <a:bodyPr/>
          <a:lstStyle>
            <a:lvl1pPr rtl="0">
              <a:defRPr>
                <a:solidFill>
                  <a:schemeClr val="bg1"/>
                </a:solidFill>
              </a:defRPr>
            </a:lvl1pPr>
          </a:lstStyle>
          <a:p>
            <a:r>
              <a:rPr lang="de-DE"/>
              <a:t>Créé 12/22                                                     Mise à jour 07/23 </a:t>
            </a:r>
          </a:p>
        </p:txBody>
      </p:sp>
      <p:sp>
        <p:nvSpPr>
          <p:cNvPr id="4" name="Fußzeilenplatzhalter 3">
            <a:extLst>
              <a:ext uri="{FF2B5EF4-FFF2-40B4-BE49-F238E27FC236}">
                <a16:creationId xmlns:a16="http://schemas.microsoft.com/office/drawing/2014/main" id="{37DC4CA0-1CD0-4AA0-856F-8BD4A47BC5D7}"/>
              </a:ext>
            </a:extLst>
          </p:cNvPr>
          <p:cNvSpPr>
            <a:spLocks noGrp="1"/>
          </p:cNvSpPr>
          <p:nvPr>
            <p:ph type="ftr" sz="quarter" idx="11"/>
          </p:nvPr>
        </p:nvSpPr>
        <p:spPr/>
        <p:txBody>
          <a:bodyPr/>
          <a:lstStyle>
            <a:lvl1pPr rtl="0">
              <a:defRPr>
                <a:solidFill>
                  <a:schemeClr val="bg1"/>
                </a:solidFill>
              </a:defRPr>
            </a:lvl1pPr>
          </a:lstStyle>
          <a:p>
            <a:r>
              <a:rPr lang="de-DE"/>
              <a:t>Manuel d’utilisation Baloise</a:t>
            </a:r>
          </a:p>
        </p:txBody>
      </p:sp>
      <p:sp>
        <p:nvSpPr>
          <p:cNvPr id="5" name="Foliennummernplatzhalter 4">
            <a:extLst>
              <a:ext uri="{FF2B5EF4-FFF2-40B4-BE49-F238E27FC236}">
                <a16:creationId xmlns:a16="http://schemas.microsoft.com/office/drawing/2014/main" id="{62813C00-7EEB-4B2F-AF69-D5B3D46DFAD1}"/>
              </a:ext>
            </a:extLst>
          </p:cNvPr>
          <p:cNvSpPr>
            <a:spLocks noGrp="1"/>
          </p:cNvSpPr>
          <p:nvPr>
            <p:ph type="sldNum" sz="quarter" idx="12"/>
          </p:nvPr>
        </p:nvSpPr>
        <p:spPr/>
        <p:txBody>
          <a:bodyPr/>
          <a:lstStyle>
            <a:lvl1pPr rtl="0">
              <a:defRPr>
                <a:solidFill>
                  <a:schemeClr val="bg1"/>
                </a:solidFill>
              </a:defRPr>
            </a:lvl1pPr>
          </a:lstStyle>
          <a:p>
            <a:fld id="{08BC1492-9793-4ABD-BABE-16C4C66F7EC4}" type="slidenum">
              <a:rPr lang="de-DE" smtClean="0"/>
              <a:pPr/>
              <a:t>‹Nr.›</a:t>
            </a:fld>
            <a:endParaRPr lang="de-DE"/>
          </a:p>
        </p:txBody>
      </p:sp>
      <p:sp>
        <p:nvSpPr>
          <p:cNvPr id="11" name="Medienplatzhalter 88">
            <a:extLst>
              <a:ext uri="{FF2B5EF4-FFF2-40B4-BE49-F238E27FC236}">
                <a16:creationId xmlns:a16="http://schemas.microsoft.com/office/drawing/2014/main" id="{33BEB612-EEED-4F70-89C4-9CC256F87879}"/>
              </a:ext>
            </a:extLst>
          </p:cNvPr>
          <p:cNvSpPr>
            <a:spLocks noGrp="1"/>
          </p:cNvSpPr>
          <p:nvPr>
            <p:ph type="media" sz="quarter" idx="15" hasCustomPrompt="1"/>
          </p:nvPr>
        </p:nvSpPr>
        <p:spPr>
          <a:xfrm>
            <a:off x="515938" y="6322854"/>
            <a:ext cx="619200" cy="1260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lvl1pPr rtl="0">
              <a:defRPr sz="100"/>
            </a:lvl1pPr>
          </a:lstStyle>
          <a:p>
            <a:r>
              <a:rPr lang="de-DE"/>
              <a:t> </a:t>
            </a:r>
          </a:p>
        </p:txBody>
      </p:sp>
      <p:sp>
        <p:nvSpPr>
          <p:cNvPr id="10" name="Textplatzhalter 9">
            <a:extLst>
              <a:ext uri="{FF2B5EF4-FFF2-40B4-BE49-F238E27FC236}">
                <a16:creationId xmlns:a16="http://schemas.microsoft.com/office/drawing/2014/main" id="{DF67DF4F-E053-4F17-B1A3-F4920097EF64}"/>
              </a:ext>
            </a:extLst>
          </p:cNvPr>
          <p:cNvSpPr>
            <a:spLocks noGrp="1"/>
          </p:cNvSpPr>
          <p:nvPr>
            <p:ph type="body" sz="quarter" idx="16"/>
          </p:nvPr>
        </p:nvSpPr>
        <p:spPr>
          <a:xfrm>
            <a:off x="1271588" y="1520825"/>
            <a:ext cx="10404475" cy="4572000"/>
          </a:xfrm>
        </p:spPr>
        <p:txBody>
          <a:bodyPr/>
          <a:lstStyle>
            <a:lvl1pPr rtl="0">
              <a:lnSpc>
                <a:spcPts val="5600"/>
              </a:lnSpc>
              <a:spcAft>
                <a:spcPts val="0"/>
              </a:spcAft>
              <a:defRPr lang="de-DE" sz="4800" b="1" kern="1200" dirty="0">
                <a:solidFill>
                  <a:schemeClr val="bg1"/>
                </a:solidFill>
                <a:latin typeface="+mn-lt"/>
                <a:ea typeface="+mn-ea"/>
                <a:cs typeface="+mn-cs"/>
              </a:defRPr>
            </a:lvl1pPr>
            <a:lvl2pPr rtl="0">
              <a:lnSpc>
                <a:spcPts val="3800"/>
              </a:lnSpc>
              <a:spcAft>
                <a:spcPts val="0"/>
              </a:spcAft>
              <a:defRPr sz="3200" b="1">
                <a:solidFill>
                  <a:schemeClr val="bg1"/>
                </a:solidFill>
              </a:defRPr>
            </a:lvl2pPr>
            <a:lvl3pPr marL="0" indent="0" rtl="0">
              <a:lnSpc>
                <a:spcPts val="3800"/>
              </a:lnSpc>
              <a:buNone/>
              <a:defRPr sz="1000">
                <a:solidFill>
                  <a:schemeClr val="bg1"/>
                </a:solidFill>
              </a:defRPr>
            </a:lvl3pPr>
            <a:lvl4pPr>
              <a:lnSpc>
                <a:spcPts val="3800"/>
              </a:lnSpc>
              <a:defRPr sz="3200">
                <a:solidFill>
                  <a:schemeClr val="bg1"/>
                </a:solidFill>
              </a:defRPr>
            </a:lvl4pPr>
            <a:lvl5pPr>
              <a:lnSpc>
                <a:spcPts val="3800"/>
              </a:lnSpc>
              <a:defRPr sz="3200">
                <a:solidFill>
                  <a:schemeClr val="bg1"/>
                </a:solidFill>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1091178172"/>
      </p:ext>
    </p:extLst>
  </p:cSld>
  <p:clrMapOvr>
    <a:masterClrMapping/>
  </p:clrMapOvr>
  <p:extLst>
    <p:ext uri="{DCECCB84-F9BA-43D5-87BE-67443E8EF086}">
      <p15:sldGuideLst xmlns:p15="http://schemas.microsoft.com/office/powerpoint/2012/main">
        <p15:guide id="1" pos="801"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white">
    <p:bg>
      <p:bgPr>
        <a:solidFill>
          <a:schemeClr val="bg1"/>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2856458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9">
            <a:extLst>
              <a:ext uri="{FF2B5EF4-FFF2-40B4-BE49-F238E27FC236}">
                <a16:creationId xmlns:a16="http://schemas.microsoft.com/office/drawing/2014/main" id="{DF67DF4F-E053-4F17-B1A3-F4920097EF64}"/>
              </a:ext>
            </a:extLst>
          </p:cNvPr>
          <p:cNvSpPr>
            <a:spLocks noGrp="1"/>
          </p:cNvSpPr>
          <p:nvPr>
            <p:ph type="body" sz="quarter" idx="16"/>
          </p:nvPr>
        </p:nvSpPr>
        <p:spPr>
          <a:xfrm>
            <a:off x="1271588" y="1520825"/>
            <a:ext cx="10404475" cy="4572000"/>
          </a:xfrm>
        </p:spPr>
        <p:txBody>
          <a:bodyPr/>
          <a:lstStyle>
            <a:lvl1pPr rtl="0">
              <a:lnSpc>
                <a:spcPts val="5600"/>
              </a:lnSpc>
              <a:spcAft>
                <a:spcPts val="0"/>
              </a:spcAft>
              <a:defRPr lang="de-DE" sz="4800" b="1" kern="1200" dirty="0">
                <a:solidFill>
                  <a:schemeClr val="tx2"/>
                </a:solidFill>
                <a:latin typeface="+mn-lt"/>
                <a:ea typeface="+mn-ea"/>
                <a:cs typeface="+mn-cs"/>
              </a:defRPr>
            </a:lvl1pPr>
            <a:lvl2pPr rtl="0">
              <a:lnSpc>
                <a:spcPts val="3800"/>
              </a:lnSpc>
              <a:spcAft>
                <a:spcPts val="0"/>
              </a:spcAft>
              <a:defRPr sz="3200">
                <a:solidFill>
                  <a:schemeClr val="tx2"/>
                </a:solidFill>
              </a:defRPr>
            </a:lvl2pPr>
            <a:lvl3pPr marL="0" indent="0" rtl="0">
              <a:lnSpc>
                <a:spcPts val="3800"/>
              </a:lnSpc>
              <a:buNone/>
              <a:defRPr sz="1000">
                <a:solidFill>
                  <a:schemeClr val="tx2"/>
                </a:solidFill>
              </a:defRPr>
            </a:lvl3pPr>
            <a:lvl4pPr>
              <a:lnSpc>
                <a:spcPts val="3800"/>
              </a:lnSpc>
              <a:defRPr sz="3200">
                <a:solidFill>
                  <a:schemeClr val="bg1"/>
                </a:solidFill>
              </a:defRPr>
            </a:lvl4pPr>
            <a:lvl5pPr>
              <a:lnSpc>
                <a:spcPts val="3800"/>
              </a:lnSpc>
              <a:defRPr sz="3200">
                <a:solidFill>
                  <a:schemeClr val="bg1"/>
                </a:solidFill>
              </a:defRPr>
            </a:lvl5pPr>
          </a:lstStyle>
          <a:p>
            <a:pPr lvl="0"/>
            <a:r>
              <a:rPr lang="de-DE"/>
              <a:t>Mastertextformat bearbeiten</a:t>
            </a:r>
          </a:p>
          <a:p>
            <a:pPr lvl="1"/>
            <a:r>
              <a:rPr lang="de-DE"/>
              <a:t>Zweite Ebene</a:t>
            </a:r>
          </a:p>
          <a:p>
            <a:pPr lvl="2"/>
            <a:r>
              <a:rPr lang="de-DE"/>
              <a:t>Dritte Ebene</a:t>
            </a:r>
          </a:p>
        </p:txBody>
      </p:sp>
      <p:sp>
        <p:nvSpPr>
          <p:cNvPr id="2" name="Datumsplatzhalter 1">
            <a:extLst>
              <a:ext uri="{FF2B5EF4-FFF2-40B4-BE49-F238E27FC236}">
                <a16:creationId xmlns:a16="http://schemas.microsoft.com/office/drawing/2014/main" id="{72BC01C3-F44F-4215-9C94-8DDAC0E86B58}"/>
              </a:ext>
            </a:extLst>
          </p:cNvPr>
          <p:cNvSpPr>
            <a:spLocks noGrp="1"/>
          </p:cNvSpPr>
          <p:nvPr>
            <p:ph type="dt" sz="half" idx="17"/>
          </p:nvPr>
        </p:nvSpPr>
        <p:spPr/>
        <p:txBody>
          <a:bodyPr/>
          <a:lstStyle>
            <a:lvl1pPr rtl="0">
              <a:defRPr/>
            </a:lvl1pPr>
          </a:lstStyle>
          <a:p>
            <a:r>
              <a:rPr lang="de-DE"/>
              <a:t>Créé 12/22                                                     Mise à jour 07/23 </a:t>
            </a:r>
          </a:p>
        </p:txBody>
      </p:sp>
      <p:sp>
        <p:nvSpPr>
          <p:cNvPr id="6" name="Fußzeilenplatzhalter 5">
            <a:extLst>
              <a:ext uri="{FF2B5EF4-FFF2-40B4-BE49-F238E27FC236}">
                <a16:creationId xmlns:a16="http://schemas.microsoft.com/office/drawing/2014/main" id="{676C011B-F891-4A66-849B-B96900664DE0}"/>
              </a:ext>
            </a:extLst>
          </p:cNvPr>
          <p:cNvSpPr>
            <a:spLocks noGrp="1"/>
          </p:cNvSpPr>
          <p:nvPr>
            <p:ph type="ftr" sz="quarter" idx="18"/>
          </p:nvPr>
        </p:nvSpPr>
        <p:spPr/>
        <p:txBody>
          <a:bodyPr/>
          <a:lstStyle>
            <a:lvl1pPr rtl="0">
              <a:defRPr/>
            </a:lvl1pPr>
          </a:lstStyle>
          <a:p>
            <a:r>
              <a:rPr lang="de-DE"/>
              <a:t>Manuel d’utilisation Baloise</a:t>
            </a:r>
          </a:p>
        </p:txBody>
      </p:sp>
      <p:sp>
        <p:nvSpPr>
          <p:cNvPr id="7" name="Foliennummernplatzhalter 6">
            <a:extLst>
              <a:ext uri="{FF2B5EF4-FFF2-40B4-BE49-F238E27FC236}">
                <a16:creationId xmlns:a16="http://schemas.microsoft.com/office/drawing/2014/main" id="{3529F841-C841-42A1-B882-CF32CEB4A4EB}"/>
              </a:ext>
            </a:extLst>
          </p:cNvPr>
          <p:cNvSpPr>
            <a:spLocks noGrp="1"/>
          </p:cNvSpPr>
          <p:nvPr>
            <p:ph type="sldNum" sz="quarter" idx="19"/>
          </p:nvPr>
        </p:nvSpPr>
        <p:spPr/>
        <p:txBody>
          <a:bodyPr/>
          <a:lstStyle>
            <a:lvl1pPr rtl="0">
              <a:defRPr/>
            </a:lvl1pPr>
          </a:lstStyle>
          <a:p>
            <a:fld id="{EE60B9BD-0EB5-4C79-8DFA-69C690D14E39}" type="slidenum">
              <a:rPr lang="de-DE" smtClean="0"/>
              <a:pPr/>
              <a:t>‹Nr.›</a:t>
            </a:fld>
            <a:endParaRPr lang="de-DE"/>
          </a:p>
        </p:txBody>
      </p:sp>
    </p:spTree>
    <p:extLst>
      <p:ext uri="{BB962C8B-B14F-4D97-AF65-F5344CB8AC3E}">
        <p14:creationId xmlns:p14="http://schemas.microsoft.com/office/powerpoint/2010/main" val="3963603497"/>
      </p:ext>
    </p:extLst>
  </p:cSld>
  <p:clrMapOvr>
    <a:masterClrMapping/>
  </p:clrMapOvr>
  <p:extLst>
    <p:ext uri="{DCECCB84-F9BA-43D5-87BE-67443E8EF086}">
      <p15:sldGuideLst xmlns:p15="http://schemas.microsoft.com/office/powerpoint/2012/main">
        <p15:guide id="1" pos="801"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lain">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2509397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69475660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act-green">
    <p:bg>
      <p:bgPr>
        <a:solidFill>
          <a:srgbClr val="CBF2EC"/>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1404434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ildplatzhalter 8">
            <a:extLst>
              <a:ext uri="{FF2B5EF4-FFF2-40B4-BE49-F238E27FC236}">
                <a16:creationId xmlns:a16="http://schemas.microsoft.com/office/drawing/2014/main" id="{D8907F7B-7BD8-486F-9D45-B35786A1D00B}"/>
              </a:ext>
            </a:extLst>
          </p:cNvPr>
          <p:cNvSpPr>
            <a:spLocks noGrp="1"/>
          </p:cNvSpPr>
          <p:nvPr>
            <p:ph type="pic" sz="quarter" idx="15"/>
          </p:nvPr>
        </p:nvSpPr>
        <p:spPr>
          <a:xfrm>
            <a:off x="515939" y="1520825"/>
            <a:ext cx="1979611" cy="1620000"/>
          </a:xfrm>
        </p:spPr>
        <p:txBody>
          <a:bodyPr/>
          <a:lstStyle>
            <a:lvl1pPr rtl="0">
              <a:defRPr/>
            </a:lvl1pPr>
          </a:lstStyle>
          <a:p>
            <a:r>
              <a:rPr lang="de-DE"/>
              <a:t>Bild durch Klicken auf Symbol hinzufügen</a:t>
            </a:r>
          </a:p>
        </p:txBody>
      </p:sp>
      <p:sp>
        <p:nvSpPr>
          <p:cNvPr id="23" name="Bildplatzhalter 8">
            <a:extLst>
              <a:ext uri="{FF2B5EF4-FFF2-40B4-BE49-F238E27FC236}">
                <a16:creationId xmlns:a16="http://schemas.microsoft.com/office/drawing/2014/main" id="{AD839A88-25FA-408D-8AD9-FFBD87EE4EA8}"/>
              </a:ext>
            </a:extLst>
          </p:cNvPr>
          <p:cNvSpPr>
            <a:spLocks noGrp="1"/>
          </p:cNvSpPr>
          <p:nvPr>
            <p:ph type="pic" sz="quarter" idx="20"/>
          </p:nvPr>
        </p:nvSpPr>
        <p:spPr>
          <a:xfrm>
            <a:off x="2814691" y="1520825"/>
            <a:ext cx="1979611" cy="1620000"/>
          </a:xfrm>
        </p:spPr>
        <p:txBody>
          <a:bodyPr/>
          <a:lstStyle>
            <a:lvl1pPr rtl="0">
              <a:defRPr/>
            </a:lvl1pPr>
          </a:lstStyle>
          <a:p>
            <a:r>
              <a:rPr lang="de-DE"/>
              <a:t>Bild durch Klicken auf Symbol hinzufügen</a:t>
            </a:r>
          </a:p>
        </p:txBody>
      </p:sp>
      <p:sp>
        <p:nvSpPr>
          <p:cNvPr id="24" name="Bildplatzhalter 8">
            <a:extLst>
              <a:ext uri="{FF2B5EF4-FFF2-40B4-BE49-F238E27FC236}">
                <a16:creationId xmlns:a16="http://schemas.microsoft.com/office/drawing/2014/main" id="{204E0F31-486E-4FD3-A6A5-610BD3BF7165}"/>
              </a:ext>
            </a:extLst>
          </p:cNvPr>
          <p:cNvSpPr>
            <a:spLocks noGrp="1"/>
          </p:cNvSpPr>
          <p:nvPr>
            <p:ph type="pic" sz="quarter" idx="21"/>
          </p:nvPr>
        </p:nvSpPr>
        <p:spPr>
          <a:xfrm>
            <a:off x="5113444" y="1520825"/>
            <a:ext cx="1972362" cy="1620000"/>
          </a:xfrm>
        </p:spPr>
        <p:txBody>
          <a:bodyPr/>
          <a:lstStyle>
            <a:lvl1pPr rtl="0">
              <a:defRPr/>
            </a:lvl1pPr>
          </a:lstStyle>
          <a:p>
            <a:r>
              <a:rPr lang="de-DE"/>
              <a:t>Bild durch Klicken auf Symbol hinzufügen</a:t>
            </a:r>
          </a:p>
        </p:txBody>
      </p:sp>
      <p:sp>
        <p:nvSpPr>
          <p:cNvPr id="4" name="Titel 3">
            <a:extLst>
              <a:ext uri="{FF2B5EF4-FFF2-40B4-BE49-F238E27FC236}">
                <a16:creationId xmlns:a16="http://schemas.microsoft.com/office/drawing/2014/main" id="{7531366D-605C-42EA-A7A0-30D57F6B990E}"/>
              </a:ext>
            </a:extLst>
          </p:cNvPr>
          <p:cNvSpPr>
            <a:spLocks noGrp="1"/>
          </p:cNvSpPr>
          <p:nvPr>
            <p:ph type="title"/>
          </p:nvPr>
        </p:nvSpPr>
        <p:spPr/>
        <p:txBody>
          <a:bodyPr vert="horz"/>
          <a:lstStyle>
            <a:lvl1pPr rtl="0">
              <a:lnSpc>
                <a:spcPts val="4800"/>
              </a:lnSpc>
              <a:defRPr sz="4200"/>
            </a:lvl1pPr>
          </a:lstStyle>
          <a:p>
            <a:r>
              <a:rPr lang="de-DE"/>
              <a:t>Mastertitelformat bearbeiten</a:t>
            </a:r>
          </a:p>
        </p:txBody>
      </p:sp>
      <p:sp>
        <p:nvSpPr>
          <p:cNvPr id="7" name="Textplatzhalter 6">
            <a:extLst>
              <a:ext uri="{FF2B5EF4-FFF2-40B4-BE49-F238E27FC236}">
                <a16:creationId xmlns:a16="http://schemas.microsoft.com/office/drawing/2014/main" id="{A66A49D0-BC9F-4B72-A6DE-A0D8305D1B46}"/>
              </a:ext>
            </a:extLst>
          </p:cNvPr>
          <p:cNvSpPr>
            <a:spLocks noGrp="1"/>
          </p:cNvSpPr>
          <p:nvPr>
            <p:ph type="body" sz="quarter" idx="22"/>
          </p:nvPr>
        </p:nvSpPr>
        <p:spPr>
          <a:xfrm>
            <a:off x="515939"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5" name="Textplatzhalter 6">
            <a:extLst>
              <a:ext uri="{FF2B5EF4-FFF2-40B4-BE49-F238E27FC236}">
                <a16:creationId xmlns:a16="http://schemas.microsoft.com/office/drawing/2014/main" id="{AE458BA9-D0D5-4F1B-89A5-AB8D7DB700BA}"/>
              </a:ext>
            </a:extLst>
          </p:cNvPr>
          <p:cNvSpPr>
            <a:spLocks noGrp="1"/>
          </p:cNvSpPr>
          <p:nvPr>
            <p:ph type="body" sz="quarter" idx="23"/>
          </p:nvPr>
        </p:nvSpPr>
        <p:spPr>
          <a:xfrm>
            <a:off x="515938" y="5069941"/>
            <a:ext cx="1979613" cy="1022884"/>
          </a:xfrm>
        </p:spPr>
        <p:txBody>
          <a:bodyPr anchor="b"/>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6" name="Textplatzhalter 6">
            <a:extLst>
              <a:ext uri="{FF2B5EF4-FFF2-40B4-BE49-F238E27FC236}">
                <a16:creationId xmlns:a16="http://schemas.microsoft.com/office/drawing/2014/main" id="{7B77C512-E272-4543-A472-B70E27946778}"/>
              </a:ext>
            </a:extLst>
          </p:cNvPr>
          <p:cNvSpPr>
            <a:spLocks noGrp="1"/>
          </p:cNvSpPr>
          <p:nvPr>
            <p:ph type="body" sz="quarter" idx="24"/>
          </p:nvPr>
        </p:nvSpPr>
        <p:spPr>
          <a:xfrm>
            <a:off x="2820987"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7" name="Textplatzhalter 6">
            <a:extLst>
              <a:ext uri="{FF2B5EF4-FFF2-40B4-BE49-F238E27FC236}">
                <a16:creationId xmlns:a16="http://schemas.microsoft.com/office/drawing/2014/main" id="{4A3A6FEB-FA87-4410-A693-01D8E58AFF7A}"/>
              </a:ext>
            </a:extLst>
          </p:cNvPr>
          <p:cNvSpPr>
            <a:spLocks noGrp="1"/>
          </p:cNvSpPr>
          <p:nvPr>
            <p:ph type="body" sz="quarter" idx="25"/>
          </p:nvPr>
        </p:nvSpPr>
        <p:spPr>
          <a:xfrm>
            <a:off x="5113443" y="3423399"/>
            <a:ext cx="1972363"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8" name="Bildplatzhalter 8">
            <a:extLst>
              <a:ext uri="{FF2B5EF4-FFF2-40B4-BE49-F238E27FC236}">
                <a16:creationId xmlns:a16="http://schemas.microsoft.com/office/drawing/2014/main" id="{0937E3FE-458A-40F8-823B-D8761AE18D7B}"/>
              </a:ext>
            </a:extLst>
          </p:cNvPr>
          <p:cNvSpPr>
            <a:spLocks noGrp="1"/>
          </p:cNvSpPr>
          <p:nvPr>
            <p:ph type="pic" sz="quarter" idx="26"/>
          </p:nvPr>
        </p:nvSpPr>
        <p:spPr>
          <a:xfrm>
            <a:off x="7404947" y="1520825"/>
            <a:ext cx="1979612" cy="1620000"/>
          </a:xfrm>
        </p:spPr>
        <p:txBody>
          <a:bodyPr/>
          <a:lstStyle>
            <a:lvl1pPr rtl="0">
              <a:defRPr/>
            </a:lvl1pPr>
          </a:lstStyle>
          <a:p>
            <a:r>
              <a:rPr lang="de-DE"/>
              <a:t>Bild durch Klicken auf Symbol hinzufügen</a:t>
            </a:r>
          </a:p>
        </p:txBody>
      </p:sp>
      <p:sp>
        <p:nvSpPr>
          <p:cNvPr id="29" name="Bildplatzhalter 8">
            <a:extLst>
              <a:ext uri="{FF2B5EF4-FFF2-40B4-BE49-F238E27FC236}">
                <a16:creationId xmlns:a16="http://schemas.microsoft.com/office/drawing/2014/main" id="{E223A388-AE91-41B9-94B9-C3F419993C58}"/>
              </a:ext>
            </a:extLst>
          </p:cNvPr>
          <p:cNvSpPr>
            <a:spLocks noGrp="1"/>
          </p:cNvSpPr>
          <p:nvPr>
            <p:ph type="pic" sz="quarter" idx="27"/>
          </p:nvPr>
        </p:nvSpPr>
        <p:spPr>
          <a:xfrm>
            <a:off x="9703701" y="1520825"/>
            <a:ext cx="1972362" cy="1620000"/>
          </a:xfrm>
        </p:spPr>
        <p:txBody>
          <a:bodyPr/>
          <a:lstStyle>
            <a:lvl1pPr rtl="0">
              <a:defRPr/>
            </a:lvl1pPr>
          </a:lstStyle>
          <a:p>
            <a:r>
              <a:rPr lang="de-DE"/>
              <a:t>Bild durch Klicken auf Symbol hinzufügen</a:t>
            </a:r>
          </a:p>
        </p:txBody>
      </p:sp>
      <p:sp>
        <p:nvSpPr>
          <p:cNvPr id="30" name="Textplatzhalter 6">
            <a:extLst>
              <a:ext uri="{FF2B5EF4-FFF2-40B4-BE49-F238E27FC236}">
                <a16:creationId xmlns:a16="http://schemas.microsoft.com/office/drawing/2014/main" id="{111E52A0-AE69-4EFF-8843-A6B82863E088}"/>
              </a:ext>
            </a:extLst>
          </p:cNvPr>
          <p:cNvSpPr>
            <a:spLocks noGrp="1"/>
          </p:cNvSpPr>
          <p:nvPr>
            <p:ph type="body" sz="quarter" idx="28"/>
          </p:nvPr>
        </p:nvSpPr>
        <p:spPr>
          <a:xfrm>
            <a:off x="7404099"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1" name="Textplatzhalter 6">
            <a:extLst>
              <a:ext uri="{FF2B5EF4-FFF2-40B4-BE49-F238E27FC236}">
                <a16:creationId xmlns:a16="http://schemas.microsoft.com/office/drawing/2014/main" id="{277ED438-BB12-4859-B553-0E8F044AA05A}"/>
              </a:ext>
            </a:extLst>
          </p:cNvPr>
          <p:cNvSpPr>
            <a:spLocks noGrp="1"/>
          </p:cNvSpPr>
          <p:nvPr>
            <p:ph type="body" sz="quarter" idx="29"/>
          </p:nvPr>
        </p:nvSpPr>
        <p:spPr>
          <a:xfrm>
            <a:off x="9702799" y="3423399"/>
            <a:ext cx="1972363"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69328352"/>
      </p:ext>
    </p:extLst>
  </p:cSld>
  <p:clrMapOvr>
    <a:masterClrMapping/>
  </p:clrMapOvr>
  <p:extLst>
    <p:ext uri="{DCECCB84-F9BA-43D5-87BE-67443E8EF086}">
      <p15:sldGuideLst xmlns:p15="http://schemas.microsoft.com/office/powerpoint/2012/main">
        <p15:guide id="1" pos="1772" userDrawn="1">
          <p15:clr>
            <a:srgbClr val="FBAE40"/>
          </p15:clr>
        </p15:guide>
        <p15:guide id="2" pos="3219" userDrawn="1">
          <p15:clr>
            <a:srgbClr val="FBAE40"/>
          </p15:clr>
        </p15:guide>
        <p15:guide id="3" pos="6112" userDrawn="1">
          <p15:clr>
            <a:srgbClr val="FBAE40"/>
          </p15:clr>
        </p15:guide>
        <p15:guide id="4" pos="5912" userDrawn="1">
          <p15:clr>
            <a:srgbClr val="FBAE40"/>
          </p15:clr>
        </p15:guide>
        <p15:guide id="5" pos="3024" userDrawn="1">
          <p15:clr>
            <a:srgbClr val="FBAE40"/>
          </p15:clr>
        </p15:guide>
        <p15:guide id="6" pos="1572" userDrawn="1">
          <p15:clr>
            <a:srgbClr val="FBAE40"/>
          </p15:clr>
        </p15:guide>
        <p15:guide id="7" pos="4464" userDrawn="1">
          <p15:clr>
            <a:srgbClr val="FBAE40"/>
          </p15:clr>
        </p15:guide>
        <p15:guide id="8" pos="4664"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act-red">
    <p:bg>
      <p:bgPr>
        <a:solidFill>
          <a:srgbClr val="FFD7D7"/>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3770117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ildplatzhalter 8">
            <a:extLst>
              <a:ext uri="{FF2B5EF4-FFF2-40B4-BE49-F238E27FC236}">
                <a16:creationId xmlns:a16="http://schemas.microsoft.com/office/drawing/2014/main" id="{D8907F7B-7BD8-486F-9D45-B35786A1D00B}"/>
              </a:ext>
            </a:extLst>
          </p:cNvPr>
          <p:cNvSpPr>
            <a:spLocks noGrp="1"/>
          </p:cNvSpPr>
          <p:nvPr>
            <p:ph type="pic" sz="quarter" idx="15"/>
          </p:nvPr>
        </p:nvSpPr>
        <p:spPr>
          <a:xfrm>
            <a:off x="515939" y="1520825"/>
            <a:ext cx="1979611" cy="1620000"/>
          </a:xfrm>
        </p:spPr>
        <p:txBody>
          <a:bodyPr/>
          <a:lstStyle>
            <a:lvl1pPr rtl="0">
              <a:defRPr/>
            </a:lvl1pPr>
          </a:lstStyle>
          <a:p>
            <a:r>
              <a:rPr lang="de-DE"/>
              <a:t>Bild durch Klicken auf Symbol hinzufügen</a:t>
            </a:r>
          </a:p>
        </p:txBody>
      </p:sp>
      <p:sp>
        <p:nvSpPr>
          <p:cNvPr id="23" name="Bildplatzhalter 8">
            <a:extLst>
              <a:ext uri="{FF2B5EF4-FFF2-40B4-BE49-F238E27FC236}">
                <a16:creationId xmlns:a16="http://schemas.microsoft.com/office/drawing/2014/main" id="{AD839A88-25FA-408D-8AD9-FFBD87EE4EA8}"/>
              </a:ext>
            </a:extLst>
          </p:cNvPr>
          <p:cNvSpPr>
            <a:spLocks noGrp="1"/>
          </p:cNvSpPr>
          <p:nvPr>
            <p:ph type="pic" sz="quarter" idx="20"/>
          </p:nvPr>
        </p:nvSpPr>
        <p:spPr>
          <a:xfrm>
            <a:off x="2814691" y="1520825"/>
            <a:ext cx="1979612" cy="1620000"/>
          </a:xfrm>
        </p:spPr>
        <p:txBody>
          <a:bodyPr/>
          <a:lstStyle>
            <a:lvl1pPr rtl="0">
              <a:defRPr/>
            </a:lvl1pPr>
          </a:lstStyle>
          <a:p>
            <a:r>
              <a:rPr lang="de-DE"/>
              <a:t>Bild durch Klicken auf Symbol hinzufügen</a:t>
            </a:r>
          </a:p>
        </p:txBody>
      </p:sp>
      <p:sp>
        <p:nvSpPr>
          <p:cNvPr id="24" name="Bildplatzhalter 8">
            <a:extLst>
              <a:ext uri="{FF2B5EF4-FFF2-40B4-BE49-F238E27FC236}">
                <a16:creationId xmlns:a16="http://schemas.microsoft.com/office/drawing/2014/main" id="{204E0F31-486E-4FD3-A6A5-610BD3BF7165}"/>
              </a:ext>
            </a:extLst>
          </p:cNvPr>
          <p:cNvSpPr>
            <a:spLocks noGrp="1"/>
          </p:cNvSpPr>
          <p:nvPr>
            <p:ph type="pic" sz="quarter" idx="21"/>
          </p:nvPr>
        </p:nvSpPr>
        <p:spPr>
          <a:xfrm>
            <a:off x="5113444" y="1520825"/>
            <a:ext cx="1972362" cy="1620000"/>
          </a:xfrm>
        </p:spPr>
        <p:txBody>
          <a:bodyPr/>
          <a:lstStyle>
            <a:lvl1pPr rtl="0">
              <a:defRPr/>
            </a:lvl1pPr>
          </a:lstStyle>
          <a:p>
            <a:r>
              <a:rPr lang="de-DE"/>
              <a:t>Bild durch Klicken auf Symbol hinzufügen</a:t>
            </a:r>
          </a:p>
        </p:txBody>
      </p:sp>
      <p:sp>
        <p:nvSpPr>
          <p:cNvPr id="4" name="Titel 3">
            <a:extLst>
              <a:ext uri="{FF2B5EF4-FFF2-40B4-BE49-F238E27FC236}">
                <a16:creationId xmlns:a16="http://schemas.microsoft.com/office/drawing/2014/main" id="{7531366D-605C-42EA-A7A0-30D57F6B990E}"/>
              </a:ext>
            </a:extLst>
          </p:cNvPr>
          <p:cNvSpPr>
            <a:spLocks noGrp="1"/>
          </p:cNvSpPr>
          <p:nvPr>
            <p:ph type="title"/>
          </p:nvPr>
        </p:nvSpPr>
        <p:spPr/>
        <p:txBody>
          <a:bodyPr vert="horz"/>
          <a:lstStyle>
            <a:lvl1pPr rtl="0">
              <a:lnSpc>
                <a:spcPts val="4800"/>
              </a:lnSpc>
              <a:defRPr sz="4200"/>
            </a:lvl1pPr>
          </a:lstStyle>
          <a:p>
            <a:r>
              <a:rPr lang="de-DE"/>
              <a:t>Mastertitelformat bearbeiten</a:t>
            </a:r>
          </a:p>
        </p:txBody>
      </p:sp>
      <p:sp>
        <p:nvSpPr>
          <p:cNvPr id="25" name="Textplatzhalter 6">
            <a:extLst>
              <a:ext uri="{FF2B5EF4-FFF2-40B4-BE49-F238E27FC236}">
                <a16:creationId xmlns:a16="http://schemas.microsoft.com/office/drawing/2014/main" id="{AE458BA9-D0D5-4F1B-89A5-AB8D7DB700BA}"/>
              </a:ext>
            </a:extLst>
          </p:cNvPr>
          <p:cNvSpPr>
            <a:spLocks noGrp="1"/>
          </p:cNvSpPr>
          <p:nvPr>
            <p:ph type="body" sz="quarter" idx="23"/>
          </p:nvPr>
        </p:nvSpPr>
        <p:spPr>
          <a:xfrm>
            <a:off x="515939" y="5069941"/>
            <a:ext cx="1979612" cy="1022884"/>
          </a:xfrm>
        </p:spPr>
        <p:txBody>
          <a:bodyPr anchor="b"/>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8" name="Bildplatzhalter 8">
            <a:extLst>
              <a:ext uri="{FF2B5EF4-FFF2-40B4-BE49-F238E27FC236}">
                <a16:creationId xmlns:a16="http://schemas.microsoft.com/office/drawing/2014/main" id="{0937E3FE-458A-40F8-823B-D8761AE18D7B}"/>
              </a:ext>
            </a:extLst>
          </p:cNvPr>
          <p:cNvSpPr>
            <a:spLocks noGrp="1"/>
          </p:cNvSpPr>
          <p:nvPr>
            <p:ph type="pic" sz="quarter" idx="26"/>
          </p:nvPr>
        </p:nvSpPr>
        <p:spPr>
          <a:xfrm>
            <a:off x="7404947" y="1520825"/>
            <a:ext cx="1979612" cy="1620000"/>
          </a:xfrm>
        </p:spPr>
        <p:txBody>
          <a:bodyPr/>
          <a:lstStyle>
            <a:lvl1pPr rtl="0">
              <a:defRPr/>
            </a:lvl1pPr>
          </a:lstStyle>
          <a:p>
            <a:r>
              <a:rPr lang="de-DE"/>
              <a:t>Bild durch Klicken auf Symbol hinzufügen</a:t>
            </a:r>
          </a:p>
        </p:txBody>
      </p:sp>
      <p:sp>
        <p:nvSpPr>
          <p:cNvPr id="29" name="Bildplatzhalter 8">
            <a:extLst>
              <a:ext uri="{FF2B5EF4-FFF2-40B4-BE49-F238E27FC236}">
                <a16:creationId xmlns:a16="http://schemas.microsoft.com/office/drawing/2014/main" id="{E223A388-AE91-41B9-94B9-C3F419993C58}"/>
              </a:ext>
            </a:extLst>
          </p:cNvPr>
          <p:cNvSpPr>
            <a:spLocks noGrp="1"/>
          </p:cNvSpPr>
          <p:nvPr>
            <p:ph type="pic" sz="quarter" idx="27"/>
          </p:nvPr>
        </p:nvSpPr>
        <p:spPr>
          <a:xfrm>
            <a:off x="9703701" y="1520825"/>
            <a:ext cx="1972362" cy="1620000"/>
          </a:xfrm>
        </p:spPr>
        <p:txBody>
          <a:bodyPr/>
          <a:lstStyle>
            <a:lvl1pPr rtl="0">
              <a:defRPr/>
            </a:lvl1pPr>
          </a:lstStyle>
          <a:p>
            <a:r>
              <a:rPr lang="de-DE"/>
              <a:t>Bild durch Klicken auf Symbol hinzufügen</a:t>
            </a:r>
          </a:p>
        </p:txBody>
      </p:sp>
      <p:sp>
        <p:nvSpPr>
          <p:cNvPr id="15" name="Textplatzhalter 6">
            <a:extLst>
              <a:ext uri="{FF2B5EF4-FFF2-40B4-BE49-F238E27FC236}">
                <a16:creationId xmlns:a16="http://schemas.microsoft.com/office/drawing/2014/main" id="{4112CCE1-F568-4093-9B42-15A11D53EE64}"/>
              </a:ext>
            </a:extLst>
          </p:cNvPr>
          <p:cNvSpPr>
            <a:spLocks noGrp="1"/>
          </p:cNvSpPr>
          <p:nvPr>
            <p:ph type="body" sz="quarter" idx="22"/>
          </p:nvPr>
        </p:nvSpPr>
        <p:spPr>
          <a:xfrm>
            <a:off x="515939"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6" name="Textplatzhalter 6">
            <a:extLst>
              <a:ext uri="{FF2B5EF4-FFF2-40B4-BE49-F238E27FC236}">
                <a16:creationId xmlns:a16="http://schemas.microsoft.com/office/drawing/2014/main" id="{7CF42FFB-F0B9-45CD-8D75-82F2170AA2D1}"/>
              </a:ext>
            </a:extLst>
          </p:cNvPr>
          <p:cNvSpPr>
            <a:spLocks noGrp="1"/>
          </p:cNvSpPr>
          <p:nvPr>
            <p:ph type="body" sz="quarter" idx="24"/>
          </p:nvPr>
        </p:nvSpPr>
        <p:spPr>
          <a:xfrm>
            <a:off x="2820987"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Textplatzhalter 6">
            <a:extLst>
              <a:ext uri="{FF2B5EF4-FFF2-40B4-BE49-F238E27FC236}">
                <a16:creationId xmlns:a16="http://schemas.microsoft.com/office/drawing/2014/main" id="{97A848E7-F6EA-4E38-98F2-BABA0BE5E480}"/>
              </a:ext>
            </a:extLst>
          </p:cNvPr>
          <p:cNvSpPr>
            <a:spLocks noGrp="1"/>
          </p:cNvSpPr>
          <p:nvPr>
            <p:ph type="body" sz="quarter" idx="25"/>
          </p:nvPr>
        </p:nvSpPr>
        <p:spPr>
          <a:xfrm>
            <a:off x="5113443" y="3423399"/>
            <a:ext cx="1972363"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extplatzhalter 6">
            <a:extLst>
              <a:ext uri="{FF2B5EF4-FFF2-40B4-BE49-F238E27FC236}">
                <a16:creationId xmlns:a16="http://schemas.microsoft.com/office/drawing/2014/main" id="{C38F8E35-7CC2-4517-927E-EEF99B25FAB4}"/>
              </a:ext>
            </a:extLst>
          </p:cNvPr>
          <p:cNvSpPr>
            <a:spLocks noGrp="1"/>
          </p:cNvSpPr>
          <p:nvPr>
            <p:ph type="body" sz="quarter" idx="28"/>
          </p:nvPr>
        </p:nvSpPr>
        <p:spPr>
          <a:xfrm>
            <a:off x="7404099"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6">
            <a:extLst>
              <a:ext uri="{FF2B5EF4-FFF2-40B4-BE49-F238E27FC236}">
                <a16:creationId xmlns:a16="http://schemas.microsoft.com/office/drawing/2014/main" id="{18173AFA-9F30-4896-8D7D-A9A8FFB42C7E}"/>
              </a:ext>
            </a:extLst>
          </p:cNvPr>
          <p:cNvSpPr>
            <a:spLocks noGrp="1"/>
          </p:cNvSpPr>
          <p:nvPr>
            <p:ph type="body" sz="quarter" idx="29"/>
          </p:nvPr>
        </p:nvSpPr>
        <p:spPr>
          <a:xfrm>
            <a:off x="9702799" y="3423399"/>
            <a:ext cx="1972363"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78719002"/>
      </p:ext>
    </p:extLst>
  </p:cSld>
  <p:clrMapOvr>
    <a:masterClrMapping/>
  </p:clrMapOvr>
  <p:extLst>
    <p:ext uri="{DCECCB84-F9BA-43D5-87BE-67443E8EF086}">
      <p15:sldGuideLst xmlns:p15="http://schemas.microsoft.com/office/powerpoint/2012/main">
        <p15:guide id="1" pos="1772" userDrawn="1">
          <p15:clr>
            <a:srgbClr val="FBAE40"/>
          </p15:clr>
        </p15:guide>
        <p15:guide id="2" pos="3219" userDrawn="1">
          <p15:clr>
            <a:srgbClr val="FBAE40"/>
          </p15:clr>
        </p15:guide>
        <p15:guide id="3" pos="6112" userDrawn="1">
          <p15:clr>
            <a:srgbClr val="FBAE40"/>
          </p15:clr>
        </p15:guide>
        <p15:guide id="4" pos="5912" userDrawn="1">
          <p15:clr>
            <a:srgbClr val="FBAE40"/>
          </p15:clr>
        </p15:guide>
        <p15:guide id="5" pos="3024" userDrawn="1">
          <p15:clr>
            <a:srgbClr val="FBAE40"/>
          </p15:clr>
        </p15:guide>
        <p15:guide id="6" pos="1572" userDrawn="1">
          <p15:clr>
            <a:srgbClr val="FBAE40"/>
          </p15:clr>
        </p15:guide>
        <p15:guide id="7" pos="4464" userDrawn="1">
          <p15:clr>
            <a:srgbClr val="FBAE40"/>
          </p15:clr>
        </p15:guide>
        <p15:guide id="8" pos="4664"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act-purple">
    <p:bg>
      <p:bgPr>
        <a:solidFill>
          <a:srgbClr val="E1D9FF"/>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11586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ildplatzhalter 8">
            <a:extLst>
              <a:ext uri="{FF2B5EF4-FFF2-40B4-BE49-F238E27FC236}">
                <a16:creationId xmlns:a16="http://schemas.microsoft.com/office/drawing/2014/main" id="{D8907F7B-7BD8-486F-9D45-B35786A1D00B}"/>
              </a:ext>
            </a:extLst>
          </p:cNvPr>
          <p:cNvSpPr>
            <a:spLocks noGrp="1"/>
          </p:cNvSpPr>
          <p:nvPr>
            <p:ph type="pic" sz="quarter" idx="15"/>
          </p:nvPr>
        </p:nvSpPr>
        <p:spPr>
          <a:xfrm>
            <a:off x="515939" y="1520825"/>
            <a:ext cx="1979611" cy="1620000"/>
          </a:xfrm>
        </p:spPr>
        <p:txBody>
          <a:bodyPr/>
          <a:lstStyle>
            <a:lvl1pPr rtl="0">
              <a:defRPr/>
            </a:lvl1pPr>
          </a:lstStyle>
          <a:p>
            <a:r>
              <a:rPr lang="de-DE"/>
              <a:t>Bild durch Klicken auf Symbol hinzufügen</a:t>
            </a:r>
          </a:p>
        </p:txBody>
      </p:sp>
      <p:sp>
        <p:nvSpPr>
          <p:cNvPr id="23" name="Bildplatzhalter 8">
            <a:extLst>
              <a:ext uri="{FF2B5EF4-FFF2-40B4-BE49-F238E27FC236}">
                <a16:creationId xmlns:a16="http://schemas.microsoft.com/office/drawing/2014/main" id="{AD839A88-25FA-408D-8AD9-FFBD87EE4EA8}"/>
              </a:ext>
            </a:extLst>
          </p:cNvPr>
          <p:cNvSpPr>
            <a:spLocks noGrp="1"/>
          </p:cNvSpPr>
          <p:nvPr>
            <p:ph type="pic" sz="quarter" idx="20"/>
          </p:nvPr>
        </p:nvSpPr>
        <p:spPr>
          <a:xfrm>
            <a:off x="2814691" y="1520825"/>
            <a:ext cx="1979612" cy="1620000"/>
          </a:xfrm>
        </p:spPr>
        <p:txBody>
          <a:bodyPr/>
          <a:lstStyle>
            <a:lvl1pPr rtl="0">
              <a:defRPr/>
            </a:lvl1pPr>
          </a:lstStyle>
          <a:p>
            <a:r>
              <a:rPr lang="de-DE"/>
              <a:t>Bild durch Klicken auf Symbol hinzufügen</a:t>
            </a:r>
          </a:p>
        </p:txBody>
      </p:sp>
      <p:sp>
        <p:nvSpPr>
          <p:cNvPr id="24" name="Bildplatzhalter 8">
            <a:extLst>
              <a:ext uri="{FF2B5EF4-FFF2-40B4-BE49-F238E27FC236}">
                <a16:creationId xmlns:a16="http://schemas.microsoft.com/office/drawing/2014/main" id="{204E0F31-486E-4FD3-A6A5-610BD3BF7165}"/>
              </a:ext>
            </a:extLst>
          </p:cNvPr>
          <p:cNvSpPr>
            <a:spLocks noGrp="1"/>
          </p:cNvSpPr>
          <p:nvPr>
            <p:ph type="pic" sz="quarter" idx="21"/>
          </p:nvPr>
        </p:nvSpPr>
        <p:spPr>
          <a:xfrm>
            <a:off x="5113444" y="1520825"/>
            <a:ext cx="1972362" cy="1620000"/>
          </a:xfrm>
        </p:spPr>
        <p:txBody>
          <a:bodyPr/>
          <a:lstStyle>
            <a:lvl1pPr rtl="0">
              <a:defRPr/>
            </a:lvl1pPr>
          </a:lstStyle>
          <a:p>
            <a:r>
              <a:rPr lang="de-DE"/>
              <a:t>Bild durch Klicken auf Symbol hinzufügen</a:t>
            </a:r>
          </a:p>
        </p:txBody>
      </p:sp>
      <p:sp>
        <p:nvSpPr>
          <p:cNvPr id="4" name="Titel 3">
            <a:extLst>
              <a:ext uri="{FF2B5EF4-FFF2-40B4-BE49-F238E27FC236}">
                <a16:creationId xmlns:a16="http://schemas.microsoft.com/office/drawing/2014/main" id="{7531366D-605C-42EA-A7A0-30D57F6B990E}"/>
              </a:ext>
            </a:extLst>
          </p:cNvPr>
          <p:cNvSpPr>
            <a:spLocks noGrp="1"/>
          </p:cNvSpPr>
          <p:nvPr>
            <p:ph type="title"/>
          </p:nvPr>
        </p:nvSpPr>
        <p:spPr/>
        <p:txBody>
          <a:bodyPr vert="horz"/>
          <a:lstStyle>
            <a:lvl1pPr rtl="0">
              <a:lnSpc>
                <a:spcPts val="4800"/>
              </a:lnSpc>
              <a:defRPr sz="4200"/>
            </a:lvl1pPr>
          </a:lstStyle>
          <a:p>
            <a:r>
              <a:rPr lang="de-DE"/>
              <a:t>Mastertitelformat bearbeiten</a:t>
            </a:r>
          </a:p>
        </p:txBody>
      </p:sp>
      <p:sp>
        <p:nvSpPr>
          <p:cNvPr id="25" name="Textplatzhalter 6">
            <a:extLst>
              <a:ext uri="{FF2B5EF4-FFF2-40B4-BE49-F238E27FC236}">
                <a16:creationId xmlns:a16="http://schemas.microsoft.com/office/drawing/2014/main" id="{AE458BA9-D0D5-4F1B-89A5-AB8D7DB700BA}"/>
              </a:ext>
            </a:extLst>
          </p:cNvPr>
          <p:cNvSpPr>
            <a:spLocks noGrp="1"/>
          </p:cNvSpPr>
          <p:nvPr>
            <p:ph type="body" sz="quarter" idx="23"/>
          </p:nvPr>
        </p:nvSpPr>
        <p:spPr>
          <a:xfrm>
            <a:off x="515939" y="5069941"/>
            <a:ext cx="1979612" cy="1022884"/>
          </a:xfrm>
        </p:spPr>
        <p:txBody>
          <a:bodyPr anchor="b"/>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8" name="Bildplatzhalter 8">
            <a:extLst>
              <a:ext uri="{FF2B5EF4-FFF2-40B4-BE49-F238E27FC236}">
                <a16:creationId xmlns:a16="http://schemas.microsoft.com/office/drawing/2014/main" id="{0937E3FE-458A-40F8-823B-D8761AE18D7B}"/>
              </a:ext>
            </a:extLst>
          </p:cNvPr>
          <p:cNvSpPr>
            <a:spLocks noGrp="1"/>
          </p:cNvSpPr>
          <p:nvPr>
            <p:ph type="pic" sz="quarter" idx="26"/>
          </p:nvPr>
        </p:nvSpPr>
        <p:spPr>
          <a:xfrm>
            <a:off x="7404947" y="1520825"/>
            <a:ext cx="1979612" cy="1620000"/>
          </a:xfrm>
        </p:spPr>
        <p:txBody>
          <a:bodyPr/>
          <a:lstStyle>
            <a:lvl1pPr rtl="0">
              <a:defRPr/>
            </a:lvl1pPr>
          </a:lstStyle>
          <a:p>
            <a:r>
              <a:rPr lang="de-DE"/>
              <a:t>Bild durch Klicken auf Symbol hinzufügen</a:t>
            </a:r>
          </a:p>
        </p:txBody>
      </p:sp>
      <p:sp>
        <p:nvSpPr>
          <p:cNvPr id="29" name="Bildplatzhalter 8">
            <a:extLst>
              <a:ext uri="{FF2B5EF4-FFF2-40B4-BE49-F238E27FC236}">
                <a16:creationId xmlns:a16="http://schemas.microsoft.com/office/drawing/2014/main" id="{E223A388-AE91-41B9-94B9-C3F419993C58}"/>
              </a:ext>
            </a:extLst>
          </p:cNvPr>
          <p:cNvSpPr>
            <a:spLocks noGrp="1"/>
          </p:cNvSpPr>
          <p:nvPr>
            <p:ph type="pic" sz="quarter" idx="27"/>
          </p:nvPr>
        </p:nvSpPr>
        <p:spPr>
          <a:xfrm>
            <a:off x="9703701" y="1520825"/>
            <a:ext cx="1972362" cy="1620000"/>
          </a:xfrm>
        </p:spPr>
        <p:txBody>
          <a:bodyPr/>
          <a:lstStyle>
            <a:lvl1pPr rtl="0">
              <a:defRPr/>
            </a:lvl1pPr>
          </a:lstStyle>
          <a:p>
            <a:r>
              <a:rPr lang="de-DE"/>
              <a:t>Bild durch Klicken auf Symbol hinzufügen</a:t>
            </a:r>
          </a:p>
        </p:txBody>
      </p:sp>
      <p:sp>
        <p:nvSpPr>
          <p:cNvPr id="15" name="Textplatzhalter 6">
            <a:extLst>
              <a:ext uri="{FF2B5EF4-FFF2-40B4-BE49-F238E27FC236}">
                <a16:creationId xmlns:a16="http://schemas.microsoft.com/office/drawing/2014/main" id="{72048888-F1EE-4DBC-8CA7-6F23AE8CB9C8}"/>
              </a:ext>
            </a:extLst>
          </p:cNvPr>
          <p:cNvSpPr>
            <a:spLocks noGrp="1"/>
          </p:cNvSpPr>
          <p:nvPr>
            <p:ph type="body" sz="quarter" idx="22"/>
          </p:nvPr>
        </p:nvSpPr>
        <p:spPr>
          <a:xfrm>
            <a:off x="515939"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6" name="Textplatzhalter 6">
            <a:extLst>
              <a:ext uri="{FF2B5EF4-FFF2-40B4-BE49-F238E27FC236}">
                <a16:creationId xmlns:a16="http://schemas.microsoft.com/office/drawing/2014/main" id="{E4A932BE-945A-4909-8F6B-20EC535C156B}"/>
              </a:ext>
            </a:extLst>
          </p:cNvPr>
          <p:cNvSpPr>
            <a:spLocks noGrp="1"/>
          </p:cNvSpPr>
          <p:nvPr>
            <p:ph type="body" sz="quarter" idx="24"/>
          </p:nvPr>
        </p:nvSpPr>
        <p:spPr>
          <a:xfrm>
            <a:off x="2820987"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Textplatzhalter 6">
            <a:extLst>
              <a:ext uri="{FF2B5EF4-FFF2-40B4-BE49-F238E27FC236}">
                <a16:creationId xmlns:a16="http://schemas.microsoft.com/office/drawing/2014/main" id="{7DEF95D1-197D-47D8-9428-B2E7457A0A89}"/>
              </a:ext>
            </a:extLst>
          </p:cNvPr>
          <p:cNvSpPr>
            <a:spLocks noGrp="1"/>
          </p:cNvSpPr>
          <p:nvPr>
            <p:ph type="body" sz="quarter" idx="25"/>
          </p:nvPr>
        </p:nvSpPr>
        <p:spPr>
          <a:xfrm>
            <a:off x="5113443" y="3423399"/>
            <a:ext cx="1972363"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extplatzhalter 6">
            <a:extLst>
              <a:ext uri="{FF2B5EF4-FFF2-40B4-BE49-F238E27FC236}">
                <a16:creationId xmlns:a16="http://schemas.microsoft.com/office/drawing/2014/main" id="{F8444694-8A66-46BB-BC65-382F2FB94A57}"/>
              </a:ext>
            </a:extLst>
          </p:cNvPr>
          <p:cNvSpPr>
            <a:spLocks noGrp="1"/>
          </p:cNvSpPr>
          <p:nvPr>
            <p:ph type="body" sz="quarter" idx="28"/>
          </p:nvPr>
        </p:nvSpPr>
        <p:spPr>
          <a:xfrm>
            <a:off x="7404099"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6">
            <a:extLst>
              <a:ext uri="{FF2B5EF4-FFF2-40B4-BE49-F238E27FC236}">
                <a16:creationId xmlns:a16="http://schemas.microsoft.com/office/drawing/2014/main" id="{1CA562F8-064D-4B98-AB7E-2FAC15785F42}"/>
              </a:ext>
            </a:extLst>
          </p:cNvPr>
          <p:cNvSpPr>
            <a:spLocks noGrp="1"/>
          </p:cNvSpPr>
          <p:nvPr>
            <p:ph type="body" sz="quarter" idx="29"/>
          </p:nvPr>
        </p:nvSpPr>
        <p:spPr>
          <a:xfrm>
            <a:off x="9702799" y="3423399"/>
            <a:ext cx="1972363"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75461397"/>
      </p:ext>
    </p:extLst>
  </p:cSld>
  <p:clrMapOvr>
    <a:masterClrMapping/>
  </p:clrMapOvr>
  <p:extLst>
    <p:ext uri="{DCECCB84-F9BA-43D5-87BE-67443E8EF086}">
      <p15:sldGuideLst xmlns:p15="http://schemas.microsoft.com/office/powerpoint/2012/main">
        <p15:guide id="1" pos="1772" userDrawn="1">
          <p15:clr>
            <a:srgbClr val="FBAE40"/>
          </p15:clr>
        </p15:guide>
        <p15:guide id="2" pos="3219" userDrawn="1">
          <p15:clr>
            <a:srgbClr val="FBAE40"/>
          </p15:clr>
        </p15:guide>
        <p15:guide id="3" pos="6112" userDrawn="1">
          <p15:clr>
            <a:srgbClr val="FBAE40"/>
          </p15:clr>
        </p15:guide>
        <p15:guide id="4" pos="5912" userDrawn="1">
          <p15:clr>
            <a:srgbClr val="FBAE40"/>
          </p15:clr>
        </p15:guide>
        <p15:guide id="5" pos="3024" userDrawn="1">
          <p15:clr>
            <a:srgbClr val="FBAE40"/>
          </p15:clr>
        </p15:guide>
        <p15:guide id="6" pos="1572" userDrawn="1">
          <p15:clr>
            <a:srgbClr val="FBAE40"/>
          </p15:clr>
        </p15:guide>
        <p15:guide id="7" pos="4464" userDrawn="1">
          <p15:clr>
            <a:srgbClr val="FBAE40"/>
          </p15:clr>
        </p15:guide>
        <p15:guide id="8" pos="4664"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act-tangerine">
    <p:bg>
      <p:bgPr>
        <a:solidFill>
          <a:srgbClr val="FFECBC"/>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3137824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ildplatzhalter 8">
            <a:extLst>
              <a:ext uri="{FF2B5EF4-FFF2-40B4-BE49-F238E27FC236}">
                <a16:creationId xmlns:a16="http://schemas.microsoft.com/office/drawing/2014/main" id="{D8907F7B-7BD8-486F-9D45-B35786A1D00B}"/>
              </a:ext>
            </a:extLst>
          </p:cNvPr>
          <p:cNvSpPr>
            <a:spLocks noGrp="1"/>
          </p:cNvSpPr>
          <p:nvPr>
            <p:ph type="pic" sz="quarter" idx="15"/>
          </p:nvPr>
        </p:nvSpPr>
        <p:spPr>
          <a:xfrm>
            <a:off x="515939" y="1520825"/>
            <a:ext cx="1979611" cy="1620000"/>
          </a:xfrm>
        </p:spPr>
        <p:txBody>
          <a:bodyPr/>
          <a:lstStyle>
            <a:lvl1pPr rtl="0">
              <a:defRPr/>
            </a:lvl1pPr>
          </a:lstStyle>
          <a:p>
            <a:r>
              <a:rPr lang="de-DE"/>
              <a:t>Bild durch Klicken auf Symbol hinzufügen</a:t>
            </a:r>
          </a:p>
        </p:txBody>
      </p:sp>
      <p:sp>
        <p:nvSpPr>
          <p:cNvPr id="23" name="Bildplatzhalter 8">
            <a:extLst>
              <a:ext uri="{FF2B5EF4-FFF2-40B4-BE49-F238E27FC236}">
                <a16:creationId xmlns:a16="http://schemas.microsoft.com/office/drawing/2014/main" id="{AD839A88-25FA-408D-8AD9-FFBD87EE4EA8}"/>
              </a:ext>
            </a:extLst>
          </p:cNvPr>
          <p:cNvSpPr>
            <a:spLocks noGrp="1"/>
          </p:cNvSpPr>
          <p:nvPr>
            <p:ph type="pic" sz="quarter" idx="20"/>
          </p:nvPr>
        </p:nvSpPr>
        <p:spPr>
          <a:xfrm>
            <a:off x="2814691" y="1520825"/>
            <a:ext cx="1979612" cy="1620000"/>
          </a:xfrm>
        </p:spPr>
        <p:txBody>
          <a:bodyPr/>
          <a:lstStyle>
            <a:lvl1pPr rtl="0">
              <a:defRPr/>
            </a:lvl1pPr>
          </a:lstStyle>
          <a:p>
            <a:r>
              <a:rPr lang="de-DE"/>
              <a:t>Bild durch Klicken auf Symbol hinzufügen</a:t>
            </a:r>
          </a:p>
        </p:txBody>
      </p:sp>
      <p:sp>
        <p:nvSpPr>
          <p:cNvPr id="24" name="Bildplatzhalter 8">
            <a:extLst>
              <a:ext uri="{FF2B5EF4-FFF2-40B4-BE49-F238E27FC236}">
                <a16:creationId xmlns:a16="http://schemas.microsoft.com/office/drawing/2014/main" id="{204E0F31-486E-4FD3-A6A5-610BD3BF7165}"/>
              </a:ext>
            </a:extLst>
          </p:cNvPr>
          <p:cNvSpPr>
            <a:spLocks noGrp="1"/>
          </p:cNvSpPr>
          <p:nvPr>
            <p:ph type="pic" sz="quarter" idx="21"/>
          </p:nvPr>
        </p:nvSpPr>
        <p:spPr>
          <a:xfrm>
            <a:off x="5113444" y="1520825"/>
            <a:ext cx="1972362" cy="1620000"/>
          </a:xfrm>
        </p:spPr>
        <p:txBody>
          <a:bodyPr/>
          <a:lstStyle>
            <a:lvl1pPr rtl="0">
              <a:defRPr/>
            </a:lvl1pPr>
          </a:lstStyle>
          <a:p>
            <a:r>
              <a:rPr lang="de-DE"/>
              <a:t>Bild durch Klicken auf Symbol hinzufügen</a:t>
            </a:r>
          </a:p>
        </p:txBody>
      </p:sp>
      <p:sp>
        <p:nvSpPr>
          <p:cNvPr id="4" name="Titel 3">
            <a:extLst>
              <a:ext uri="{FF2B5EF4-FFF2-40B4-BE49-F238E27FC236}">
                <a16:creationId xmlns:a16="http://schemas.microsoft.com/office/drawing/2014/main" id="{7531366D-605C-42EA-A7A0-30D57F6B990E}"/>
              </a:ext>
            </a:extLst>
          </p:cNvPr>
          <p:cNvSpPr>
            <a:spLocks noGrp="1"/>
          </p:cNvSpPr>
          <p:nvPr>
            <p:ph type="title"/>
          </p:nvPr>
        </p:nvSpPr>
        <p:spPr/>
        <p:txBody>
          <a:bodyPr vert="horz"/>
          <a:lstStyle>
            <a:lvl1pPr rtl="0">
              <a:lnSpc>
                <a:spcPts val="4800"/>
              </a:lnSpc>
              <a:defRPr sz="4200"/>
            </a:lvl1pPr>
          </a:lstStyle>
          <a:p>
            <a:r>
              <a:rPr lang="de-DE"/>
              <a:t>Mastertitelformat bearbeiten</a:t>
            </a:r>
          </a:p>
        </p:txBody>
      </p:sp>
      <p:sp>
        <p:nvSpPr>
          <p:cNvPr id="25" name="Textplatzhalter 6">
            <a:extLst>
              <a:ext uri="{FF2B5EF4-FFF2-40B4-BE49-F238E27FC236}">
                <a16:creationId xmlns:a16="http://schemas.microsoft.com/office/drawing/2014/main" id="{AE458BA9-D0D5-4F1B-89A5-AB8D7DB700BA}"/>
              </a:ext>
            </a:extLst>
          </p:cNvPr>
          <p:cNvSpPr>
            <a:spLocks noGrp="1"/>
          </p:cNvSpPr>
          <p:nvPr>
            <p:ph type="body" sz="quarter" idx="23"/>
          </p:nvPr>
        </p:nvSpPr>
        <p:spPr>
          <a:xfrm>
            <a:off x="515939" y="5069941"/>
            <a:ext cx="1979612" cy="1022884"/>
          </a:xfrm>
        </p:spPr>
        <p:txBody>
          <a:bodyPr anchor="b"/>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8" name="Bildplatzhalter 8">
            <a:extLst>
              <a:ext uri="{FF2B5EF4-FFF2-40B4-BE49-F238E27FC236}">
                <a16:creationId xmlns:a16="http://schemas.microsoft.com/office/drawing/2014/main" id="{0937E3FE-458A-40F8-823B-D8761AE18D7B}"/>
              </a:ext>
            </a:extLst>
          </p:cNvPr>
          <p:cNvSpPr>
            <a:spLocks noGrp="1"/>
          </p:cNvSpPr>
          <p:nvPr>
            <p:ph type="pic" sz="quarter" idx="26"/>
          </p:nvPr>
        </p:nvSpPr>
        <p:spPr>
          <a:xfrm>
            <a:off x="7404947" y="1520825"/>
            <a:ext cx="1979612" cy="1620000"/>
          </a:xfrm>
        </p:spPr>
        <p:txBody>
          <a:bodyPr/>
          <a:lstStyle>
            <a:lvl1pPr rtl="0">
              <a:defRPr/>
            </a:lvl1pPr>
          </a:lstStyle>
          <a:p>
            <a:r>
              <a:rPr lang="de-DE"/>
              <a:t>Bild durch Klicken auf Symbol hinzufügen</a:t>
            </a:r>
          </a:p>
        </p:txBody>
      </p:sp>
      <p:sp>
        <p:nvSpPr>
          <p:cNvPr id="29" name="Bildplatzhalter 8">
            <a:extLst>
              <a:ext uri="{FF2B5EF4-FFF2-40B4-BE49-F238E27FC236}">
                <a16:creationId xmlns:a16="http://schemas.microsoft.com/office/drawing/2014/main" id="{E223A388-AE91-41B9-94B9-C3F419993C58}"/>
              </a:ext>
            </a:extLst>
          </p:cNvPr>
          <p:cNvSpPr>
            <a:spLocks noGrp="1"/>
          </p:cNvSpPr>
          <p:nvPr>
            <p:ph type="pic" sz="quarter" idx="27"/>
          </p:nvPr>
        </p:nvSpPr>
        <p:spPr>
          <a:xfrm>
            <a:off x="9703701" y="1520825"/>
            <a:ext cx="1972362" cy="1620000"/>
          </a:xfrm>
        </p:spPr>
        <p:txBody>
          <a:bodyPr/>
          <a:lstStyle>
            <a:lvl1pPr rtl="0">
              <a:defRPr/>
            </a:lvl1pPr>
          </a:lstStyle>
          <a:p>
            <a:r>
              <a:rPr lang="de-DE"/>
              <a:t>Bild durch Klicken auf Symbol hinzufügen</a:t>
            </a:r>
          </a:p>
        </p:txBody>
      </p:sp>
      <p:sp>
        <p:nvSpPr>
          <p:cNvPr id="15" name="Textplatzhalter 6">
            <a:extLst>
              <a:ext uri="{FF2B5EF4-FFF2-40B4-BE49-F238E27FC236}">
                <a16:creationId xmlns:a16="http://schemas.microsoft.com/office/drawing/2014/main" id="{BD15FFC0-A616-4B19-A462-B944E881711C}"/>
              </a:ext>
            </a:extLst>
          </p:cNvPr>
          <p:cNvSpPr>
            <a:spLocks noGrp="1"/>
          </p:cNvSpPr>
          <p:nvPr>
            <p:ph type="body" sz="quarter" idx="22"/>
          </p:nvPr>
        </p:nvSpPr>
        <p:spPr>
          <a:xfrm>
            <a:off x="515939"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6" name="Textplatzhalter 6">
            <a:extLst>
              <a:ext uri="{FF2B5EF4-FFF2-40B4-BE49-F238E27FC236}">
                <a16:creationId xmlns:a16="http://schemas.microsoft.com/office/drawing/2014/main" id="{68E5E8F0-28ED-4417-B14B-93EE696D509B}"/>
              </a:ext>
            </a:extLst>
          </p:cNvPr>
          <p:cNvSpPr>
            <a:spLocks noGrp="1"/>
          </p:cNvSpPr>
          <p:nvPr>
            <p:ph type="body" sz="quarter" idx="24"/>
          </p:nvPr>
        </p:nvSpPr>
        <p:spPr>
          <a:xfrm>
            <a:off x="2820987"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Textplatzhalter 6">
            <a:extLst>
              <a:ext uri="{FF2B5EF4-FFF2-40B4-BE49-F238E27FC236}">
                <a16:creationId xmlns:a16="http://schemas.microsoft.com/office/drawing/2014/main" id="{400FDC8A-919E-4040-8319-526DE027847D}"/>
              </a:ext>
            </a:extLst>
          </p:cNvPr>
          <p:cNvSpPr>
            <a:spLocks noGrp="1"/>
          </p:cNvSpPr>
          <p:nvPr>
            <p:ph type="body" sz="quarter" idx="25"/>
          </p:nvPr>
        </p:nvSpPr>
        <p:spPr>
          <a:xfrm>
            <a:off x="5113443" y="3423399"/>
            <a:ext cx="1972363"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extplatzhalter 6">
            <a:extLst>
              <a:ext uri="{FF2B5EF4-FFF2-40B4-BE49-F238E27FC236}">
                <a16:creationId xmlns:a16="http://schemas.microsoft.com/office/drawing/2014/main" id="{57556239-D09B-44AF-9774-8E92662DDC72}"/>
              </a:ext>
            </a:extLst>
          </p:cNvPr>
          <p:cNvSpPr>
            <a:spLocks noGrp="1"/>
          </p:cNvSpPr>
          <p:nvPr>
            <p:ph type="body" sz="quarter" idx="28"/>
          </p:nvPr>
        </p:nvSpPr>
        <p:spPr>
          <a:xfrm>
            <a:off x="7404099"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6">
            <a:extLst>
              <a:ext uri="{FF2B5EF4-FFF2-40B4-BE49-F238E27FC236}">
                <a16:creationId xmlns:a16="http://schemas.microsoft.com/office/drawing/2014/main" id="{DEAC0660-3C71-47DF-A844-0DDDE87DF171}"/>
              </a:ext>
            </a:extLst>
          </p:cNvPr>
          <p:cNvSpPr>
            <a:spLocks noGrp="1"/>
          </p:cNvSpPr>
          <p:nvPr>
            <p:ph type="body" sz="quarter" idx="29"/>
          </p:nvPr>
        </p:nvSpPr>
        <p:spPr>
          <a:xfrm>
            <a:off x="9702799" y="3423399"/>
            <a:ext cx="1972363"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00069644"/>
      </p:ext>
    </p:extLst>
  </p:cSld>
  <p:clrMapOvr>
    <a:masterClrMapping/>
  </p:clrMapOvr>
  <p:extLst>
    <p:ext uri="{DCECCB84-F9BA-43D5-87BE-67443E8EF086}">
      <p15:sldGuideLst xmlns:p15="http://schemas.microsoft.com/office/powerpoint/2012/main">
        <p15:guide id="1" pos="1772" userDrawn="1">
          <p15:clr>
            <a:srgbClr val="FBAE40"/>
          </p15:clr>
        </p15:guide>
        <p15:guide id="2" pos="3219" userDrawn="1">
          <p15:clr>
            <a:srgbClr val="FBAE40"/>
          </p15:clr>
        </p15:guide>
        <p15:guide id="3" pos="6112" userDrawn="1">
          <p15:clr>
            <a:srgbClr val="FBAE40"/>
          </p15:clr>
        </p15:guide>
        <p15:guide id="4" pos="5912" userDrawn="1">
          <p15:clr>
            <a:srgbClr val="FBAE40"/>
          </p15:clr>
        </p15:guide>
        <p15:guide id="5" pos="3024" userDrawn="1">
          <p15:clr>
            <a:srgbClr val="FBAE40"/>
          </p15:clr>
        </p15:guide>
        <p15:guide id="6" pos="1572" userDrawn="1">
          <p15:clr>
            <a:srgbClr val="FBAE40"/>
          </p15:clr>
        </p15:guide>
        <p15:guide id="7" pos="4464" userDrawn="1">
          <p15:clr>
            <a:srgbClr val="FBAE40"/>
          </p15:clr>
        </p15:guide>
        <p15:guide id="8" pos="4664"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act-green_shape">
    <p:bg>
      <p:bgPr>
        <a:solidFill>
          <a:srgbClr val="CBF2EC"/>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1519634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ildplatzhalter 8">
            <a:extLst>
              <a:ext uri="{FF2B5EF4-FFF2-40B4-BE49-F238E27FC236}">
                <a16:creationId xmlns:a16="http://schemas.microsoft.com/office/drawing/2014/main" id="{D8907F7B-7BD8-486F-9D45-B35786A1D00B}"/>
              </a:ext>
            </a:extLst>
          </p:cNvPr>
          <p:cNvSpPr>
            <a:spLocks noGrp="1"/>
          </p:cNvSpPr>
          <p:nvPr>
            <p:ph type="pic" sz="quarter" idx="15"/>
          </p:nvPr>
        </p:nvSpPr>
        <p:spPr>
          <a:xfrm>
            <a:off x="515939" y="1520825"/>
            <a:ext cx="1979611" cy="1620000"/>
          </a:xfrm>
        </p:spPr>
        <p:txBody>
          <a:bodyPr/>
          <a:lstStyle>
            <a:lvl1pPr rtl="0">
              <a:defRPr/>
            </a:lvl1pPr>
          </a:lstStyle>
          <a:p>
            <a:r>
              <a:rPr lang="de-DE"/>
              <a:t>Bild durch Klicken auf Symbol hinzufügen</a:t>
            </a:r>
          </a:p>
        </p:txBody>
      </p:sp>
      <p:sp>
        <p:nvSpPr>
          <p:cNvPr id="23" name="Bildplatzhalter 8">
            <a:extLst>
              <a:ext uri="{FF2B5EF4-FFF2-40B4-BE49-F238E27FC236}">
                <a16:creationId xmlns:a16="http://schemas.microsoft.com/office/drawing/2014/main" id="{AD839A88-25FA-408D-8AD9-FFBD87EE4EA8}"/>
              </a:ext>
            </a:extLst>
          </p:cNvPr>
          <p:cNvSpPr>
            <a:spLocks noGrp="1"/>
          </p:cNvSpPr>
          <p:nvPr>
            <p:ph type="pic" sz="quarter" idx="20"/>
          </p:nvPr>
        </p:nvSpPr>
        <p:spPr>
          <a:xfrm>
            <a:off x="2814691" y="1520825"/>
            <a:ext cx="1979612" cy="1620000"/>
          </a:xfrm>
        </p:spPr>
        <p:txBody>
          <a:bodyPr/>
          <a:lstStyle>
            <a:lvl1pPr rtl="0">
              <a:defRPr/>
            </a:lvl1pPr>
          </a:lstStyle>
          <a:p>
            <a:r>
              <a:rPr lang="de-DE"/>
              <a:t>Bild durch Klicken auf Symbol hinzufügen</a:t>
            </a:r>
          </a:p>
        </p:txBody>
      </p:sp>
      <p:sp>
        <p:nvSpPr>
          <p:cNvPr id="24" name="Bildplatzhalter 8">
            <a:extLst>
              <a:ext uri="{FF2B5EF4-FFF2-40B4-BE49-F238E27FC236}">
                <a16:creationId xmlns:a16="http://schemas.microsoft.com/office/drawing/2014/main" id="{204E0F31-486E-4FD3-A6A5-610BD3BF7165}"/>
              </a:ext>
            </a:extLst>
          </p:cNvPr>
          <p:cNvSpPr>
            <a:spLocks noGrp="1"/>
          </p:cNvSpPr>
          <p:nvPr>
            <p:ph type="pic" sz="quarter" idx="21"/>
          </p:nvPr>
        </p:nvSpPr>
        <p:spPr>
          <a:xfrm>
            <a:off x="5113444" y="1520825"/>
            <a:ext cx="1972362" cy="1620000"/>
          </a:xfrm>
        </p:spPr>
        <p:txBody>
          <a:bodyPr/>
          <a:lstStyle>
            <a:lvl1pPr rtl="0">
              <a:defRPr/>
            </a:lvl1pPr>
          </a:lstStyle>
          <a:p>
            <a:r>
              <a:rPr lang="de-DE"/>
              <a:t>Bild durch Klicken auf Symbol hinzufügen</a:t>
            </a:r>
          </a:p>
        </p:txBody>
      </p:sp>
      <p:sp>
        <p:nvSpPr>
          <p:cNvPr id="4" name="Titel 3">
            <a:extLst>
              <a:ext uri="{FF2B5EF4-FFF2-40B4-BE49-F238E27FC236}">
                <a16:creationId xmlns:a16="http://schemas.microsoft.com/office/drawing/2014/main" id="{7531366D-605C-42EA-A7A0-30D57F6B990E}"/>
              </a:ext>
            </a:extLst>
          </p:cNvPr>
          <p:cNvSpPr>
            <a:spLocks noGrp="1"/>
          </p:cNvSpPr>
          <p:nvPr>
            <p:ph type="title"/>
          </p:nvPr>
        </p:nvSpPr>
        <p:spPr/>
        <p:txBody>
          <a:bodyPr vert="horz"/>
          <a:lstStyle>
            <a:lvl1pPr rtl="0">
              <a:lnSpc>
                <a:spcPts val="4800"/>
              </a:lnSpc>
              <a:defRPr sz="4200"/>
            </a:lvl1pPr>
          </a:lstStyle>
          <a:p>
            <a:r>
              <a:rPr lang="de-DE"/>
              <a:t>Mastertitelformat bearbeiten</a:t>
            </a:r>
          </a:p>
        </p:txBody>
      </p:sp>
      <p:sp>
        <p:nvSpPr>
          <p:cNvPr id="25" name="Textplatzhalter 6">
            <a:extLst>
              <a:ext uri="{FF2B5EF4-FFF2-40B4-BE49-F238E27FC236}">
                <a16:creationId xmlns:a16="http://schemas.microsoft.com/office/drawing/2014/main" id="{AE458BA9-D0D5-4F1B-89A5-AB8D7DB700BA}"/>
              </a:ext>
            </a:extLst>
          </p:cNvPr>
          <p:cNvSpPr>
            <a:spLocks noGrp="1"/>
          </p:cNvSpPr>
          <p:nvPr>
            <p:ph type="body" sz="quarter" idx="23"/>
          </p:nvPr>
        </p:nvSpPr>
        <p:spPr>
          <a:xfrm>
            <a:off x="515939" y="5069941"/>
            <a:ext cx="1979612" cy="1022884"/>
          </a:xfrm>
        </p:spPr>
        <p:txBody>
          <a:bodyPr anchor="b"/>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2" name="Grafik 11">
            <a:extLst>
              <a:ext uri="{FF2B5EF4-FFF2-40B4-BE49-F238E27FC236}">
                <a16:creationId xmlns:a16="http://schemas.microsoft.com/office/drawing/2014/main" id="{14F1C4C7-8C38-4290-97EB-DFEE53EC887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856800" y="1522800"/>
            <a:ext cx="5335200" cy="5335200"/>
          </a:xfrm>
          <a:prstGeom prst="rect">
            <a:avLst/>
          </a:prstGeom>
        </p:spPr>
      </p:pic>
      <p:sp>
        <p:nvSpPr>
          <p:cNvPr id="13" name="Textplatzhalter 6">
            <a:extLst>
              <a:ext uri="{FF2B5EF4-FFF2-40B4-BE49-F238E27FC236}">
                <a16:creationId xmlns:a16="http://schemas.microsoft.com/office/drawing/2014/main" id="{DD295F60-402A-4794-88E8-EC02492B8733}"/>
              </a:ext>
            </a:extLst>
          </p:cNvPr>
          <p:cNvSpPr>
            <a:spLocks noGrp="1"/>
          </p:cNvSpPr>
          <p:nvPr>
            <p:ph type="body" sz="quarter" idx="22"/>
          </p:nvPr>
        </p:nvSpPr>
        <p:spPr>
          <a:xfrm>
            <a:off x="515939"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6">
            <a:extLst>
              <a:ext uri="{FF2B5EF4-FFF2-40B4-BE49-F238E27FC236}">
                <a16:creationId xmlns:a16="http://schemas.microsoft.com/office/drawing/2014/main" id="{5297561E-4499-4228-9C94-5FFAF2E27E04}"/>
              </a:ext>
            </a:extLst>
          </p:cNvPr>
          <p:cNvSpPr>
            <a:spLocks noGrp="1"/>
          </p:cNvSpPr>
          <p:nvPr>
            <p:ph type="body" sz="quarter" idx="24"/>
          </p:nvPr>
        </p:nvSpPr>
        <p:spPr>
          <a:xfrm>
            <a:off x="2820987"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Textplatzhalter 6">
            <a:extLst>
              <a:ext uri="{FF2B5EF4-FFF2-40B4-BE49-F238E27FC236}">
                <a16:creationId xmlns:a16="http://schemas.microsoft.com/office/drawing/2014/main" id="{DF152A52-459E-45D6-A5CB-84C5BE41A1CF}"/>
              </a:ext>
            </a:extLst>
          </p:cNvPr>
          <p:cNvSpPr>
            <a:spLocks noGrp="1"/>
          </p:cNvSpPr>
          <p:nvPr>
            <p:ph type="body" sz="quarter" idx="25"/>
          </p:nvPr>
        </p:nvSpPr>
        <p:spPr>
          <a:xfrm>
            <a:off x="5113443" y="3423399"/>
            <a:ext cx="1972363"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75975262"/>
      </p:ext>
    </p:extLst>
  </p:cSld>
  <p:clrMapOvr>
    <a:masterClrMapping/>
  </p:clrMapOvr>
  <p:extLst>
    <p:ext uri="{DCECCB84-F9BA-43D5-87BE-67443E8EF086}">
      <p15:sldGuideLst xmlns:p15="http://schemas.microsoft.com/office/powerpoint/2012/main">
        <p15:guide id="1" pos="1772" userDrawn="1">
          <p15:clr>
            <a:srgbClr val="FBAE40"/>
          </p15:clr>
        </p15:guide>
        <p15:guide id="2" pos="3219" userDrawn="1">
          <p15:clr>
            <a:srgbClr val="FBAE40"/>
          </p15:clr>
        </p15:guide>
        <p15:guide id="5" pos="3024" userDrawn="1">
          <p15:clr>
            <a:srgbClr val="FBAE40"/>
          </p15:clr>
        </p15:guide>
        <p15:guide id="6" pos="1572" userDrawn="1">
          <p15:clr>
            <a:srgbClr val="FBAE40"/>
          </p15:clr>
        </p15:guide>
        <p15:guide id="7" pos="4464" userDrawn="1">
          <p15:clr>
            <a:srgbClr val="FBAE40"/>
          </p15:clr>
        </p15:guide>
        <p15:guide id="8" pos="46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green">
    <p:bg>
      <p:bgPr>
        <a:solidFill>
          <a:srgbClr val="CBF2EC"/>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079BDC5-31B9-4506-A8E0-DEF2F4E182CE}"/>
              </a:ext>
            </a:extLst>
          </p:cNvPr>
          <p:cNvGraphicFramePr>
            <a:graphicFrameLocks noChangeAspect="1"/>
          </p:cNvGraphicFramePr>
          <p:nvPr userDrawn="1">
            <p:custDataLst>
              <p:tags r:id="rId1"/>
            </p:custDataLst>
            <p:extLst>
              <p:ext uri="{D42A27DB-BD31-4B8C-83A1-F6EECF244321}">
                <p14:modId xmlns:p14="http://schemas.microsoft.com/office/powerpoint/2010/main" val="219532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7" name="Objekt 6" hidden="1">
                        <a:extLst>
                          <a:ext uri="{FF2B5EF4-FFF2-40B4-BE49-F238E27FC236}">
                            <a16:creationId xmlns:a16="http://schemas.microsoft.com/office/drawing/2014/main" id="{3079BDC5-31B9-4506-A8E0-DEF2F4E182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Grafik 7">
            <a:extLst>
              <a:ext uri="{FF2B5EF4-FFF2-40B4-BE49-F238E27FC236}">
                <a16:creationId xmlns:a16="http://schemas.microsoft.com/office/drawing/2014/main" id="{ED7F6514-81F8-4017-A71F-246359E125F3}"/>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624063" y="504001"/>
            <a:ext cx="2052000" cy="418608"/>
          </a:xfrm>
          <a:prstGeom prst="rect">
            <a:avLst/>
          </a:prstGeom>
        </p:spPr>
      </p:pic>
      <p:sp>
        <p:nvSpPr>
          <p:cNvPr id="10" name="Textplatzhalter 9">
            <a:extLst>
              <a:ext uri="{FF2B5EF4-FFF2-40B4-BE49-F238E27FC236}">
                <a16:creationId xmlns:a16="http://schemas.microsoft.com/office/drawing/2014/main" id="{922DDA1D-F450-479F-9619-E3E0B8C078EA}"/>
              </a:ext>
            </a:extLst>
          </p:cNvPr>
          <p:cNvSpPr>
            <a:spLocks noGrp="1"/>
          </p:cNvSpPr>
          <p:nvPr>
            <p:ph type="body" sz="quarter" idx="10"/>
          </p:nvPr>
        </p:nvSpPr>
        <p:spPr>
          <a:xfrm>
            <a:off x="766763" y="1520825"/>
            <a:ext cx="7999866" cy="3881492"/>
          </a:xfrm>
        </p:spPr>
        <p:txBody>
          <a:bodyPr/>
          <a:lstStyle>
            <a:lvl1pPr rtl="0">
              <a:lnSpc>
                <a:spcPts val="6200"/>
              </a:lnSpc>
              <a:spcAft>
                <a:spcPts val="0"/>
              </a:spcAft>
              <a:defRPr sz="5200"/>
            </a:lvl1pPr>
            <a:lvl2pPr rtl="0">
              <a:lnSpc>
                <a:spcPts val="6200"/>
              </a:lnSpc>
              <a:defRPr sz="5200"/>
            </a:lvl2pPr>
            <a:lvl3pPr marL="0" indent="0" rtl="0">
              <a:buNone/>
              <a:defRPr sz="1800" b="0"/>
            </a:lvl3pPr>
            <a:lvl4pPr marL="179388" indent="-179388" rtl="0">
              <a:defRPr/>
            </a:lvl4pPr>
            <a:lvl5pPr marL="357188" indent="-180975"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5" name="Grafik 14">
            <a:extLst>
              <a:ext uri="{FF2B5EF4-FFF2-40B4-BE49-F238E27FC236}">
                <a16:creationId xmlns:a16="http://schemas.microsoft.com/office/drawing/2014/main" id="{13A10656-1070-4C07-93C4-63CA9C81B7BA}"/>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856800" y="1522800"/>
            <a:ext cx="5335200" cy="5335200"/>
          </a:xfrm>
          <a:prstGeom prst="rect">
            <a:avLst/>
          </a:prstGeom>
        </p:spPr>
      </p:pic>
    </p:spTree>
    <p:extLst>
      <p:ext uri="{BB962C8B-B14F-4D97-AF65-F5344CB8AC3E}">
        <p14:creationId xmlns:p14="http://schemas.microsoft.com/office/powerpoint/2010/main" val="3156832675"/>
      </p:ext>
    </p:extLst>
  </p:cSld>
  <p:clrMapOvr>
    <a:masterClrMapping/>
  </p:clrMapOvr>
  <p:extLst>
    <p:ext uri="{DCECCB84-F9BA-43D5-87BE-67443E8EF086}">
      <p15:sldGuideLst xmlns:p15="http://schemas.microsoft.com/office/powerpoint/2012/main">
        <p15:guide id="1" pos="483"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act-red_shape">
    <p:bg>
      <p:bgPr>
        <a:solidFill>
          <a:srgbClr val="FFD7D7"/>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298436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ildplatzhalter 8">
            <a:extLst>
              <a:ext uri="{FF2B5EF4-FFF2-40B4-BE49-F238E27FC236}">
                <a16:creationId xmlns:a16="http://schemas.microsoft.com/office/drawing/2014/main" id="{D8907F7B-7BD8-486F-9D45-B35786A1D00B}"/>
              </a:ext>
            </a:extLst>
          </p:cNvPr>
          <p:cNvSpPr>
            <a:spLocks noGrp="1"/>
          </p:cNvSpPr>
          <p:nvPr>
            <p:ph type="pic" sz="quarter" idx="15"/>
          </p:nvPr>
        </p:nvSpPr>
        <p:spPr>
          <a:xfrm>
            <a:off x="515939" y="1520825"/>
            <a:ext cx="1979611" cy="1620000"/>
          </a:xfrm>
        </p:spPr>
        <p:txBody>
          <a:bodyPr/>
          <a:lstStyle>
            <a:lvl1pPr rtl="0">
              <a:defRPr/>
            </a:lvl1pPr>
          </a:lstStyle>
          <a:p>
            <a:r>
              <a:rPr lang="de-DE"/>
              <a:t>Bild durch Klicken auf Symbol hinzufügen</a:t>
            </a:r>
          </a:p>
        </p:txBody>
      </p:sp>
      <p:sp>
        <p:nvSpPr>
          <p:cNvPr id="23" name="Bildplatzhalter 8">
            <a:extLst>
              <a:ext uri="{FF2B5EF4-FFF2-40B4-BE49-F238E27FC236}">
                <a16:creationId xmlns:a16="http://schemas.microsoft.com/office/drawing/2014/main" id="{AD839A88-25FA-408D-8AD9-FFBD87EE4EA8}"/>
              </a:ext>
            </a:extLst>
          </p:cNvPr>
          <p:cNvSpPr>
            <a:spLocks noGrp="1"/>
          </p:cNvSpPr>
          <p:nvPr>
            <p:ph type="pic" sz="quarter" idx="20"/>
          </p:nvPr>
        </p:nvSpPr>
        <p:spPr>
          <a:xfrm>
            <a:off x="2814691" y="1520825"/>
            <a:ext cx="1979612" cy="1620000"/>
          </a:xfrm>
        </p:spPr>
        <p:txBody>
          <a:bodyPr/>
          <a:lstStyle>
            <a:lvl1pPr rtl="0">
              <a:defRPr/>
            </a:lvl1pPr>
          </a:lstStyle>
          <a:p>
            <a:r>
              <a:rPr lang="de-DE"/>
              <a:t>Bild durch Klicken auf Symbol hinzufügen</a:t>
            </a:r>
          </a:p>
        </p:txBody>
      </p:sp>
      <p:sp>
        <p:nvSpPr>
          <p:cNvPr id="24" name="Bildplatzhalter 8">
            <a:extLst>
              <a:ext uri="{FF2B5EF4-FFF2-40B4-BE49-F238E27FC236}">
                <a16:creationId xmlns:a16="http://schemas.microsoft.com/office/drawing/2014/main" id="{204E0F31-486E-4FD3-A6A5-610BD3BF7165}"/>
              </a:ext>
            </a:extLst>
          </p:cNvPr>
          <p:cNvSpPr>
            <a:spLocks noGrp="1"/>
          </p:cNvSpPr>
          <p:nvPr>
            <p:ph type="pic" sz="quarter" idx="21"/>
          </p:nvPr>
        </p:nvSpPr>
        <p:spPr>
          <a:xfrm>
            <a:off x="5113444" y="1520825"/>
            <a:ext cx="1972362" cy="1620000"/>
          </a:xfrm>
        </p:spPr>
        <p:txBody>
          <a:bodyPr/>
          <a:lstStyle>
            <a:lvl1pPr rtl="0">
              <a:defRPr/>
            </a:lvl1pPr>
          </a:lstStyle>
          <a:p>
            <a:r>
              <a:rPr lang="de-DE"/>
              <a:t>Bild durch Klicken auf Symbol hinzufügen</a:t>
            </a:r>
          </a:p>
        </p:txBody>
      </p:sp>
      <p:sp>
        <p:nvSpPr>
          <p:cNvPr id="4" name="Titel 3">
            <a:extLst>
              <a:ext uri="{FF2B5EF4-FFF2-40B4-BE49-F238E27FC236}">
                <a16:creationId xmlns:a16="http://schemas.microsoft.com/office/drawing/2014/main" id="{7531366D-605C-42EA-A7A0-30D57F6B990E}"/>
              </a:ext>
            </a:extLst>
          </p:cNvPr>
          <p:cNvSpPr>
            <a:spLocks noGrp="1"/>
          </p:cNvSpPr>
          <p:nvPr>
            <p:ph type="title"/>
          </p:nvPr>
        </p:nvSpPr>
        <p:spPr/>
        <p:txBody>
          <a:bodyPr vert="horz"/>
          <a:lstStyle>
            <a:lvl1pPr rtl="0">
              <a:lnSpc>
                <a:spcPts val="4800"/>
              </a:lnSpc>
              <a:defRPr sz="4200"/>
            </a:lvl1pPr>
          </a:lstStyle>
          <a:p>
            <a:r>
              <a:rPr lang="de-DE"/>
              <a:t>Mastertitelformat bearbeiten</a:t>
            </a:r>
          </a:p>
        </p:txBody>
      </p:sp>
      <p:sp>
        <p:nvSpPr>
          <p:cNvPr id="25" name="Textplatzhalter 6">
            <a:extLst>
              <a:ext uri="{FF2B5EF4-FFF2-40B4-BE49-F238E27FC236}">
                <a16:creationId xmlns:a16="http://schemas.microsoft.com/office/drawing/2014/main" id="{AE458BA9-D0D5-4F1B-89A5-AB8D7DB700BA}"/>
              </a:ext>
            </a:extLst>
          </p:cNvPr>
          <p:cNvSpPr>
            <a:spLocks noGrp="1"/>
          </p:cNvSpPr>
          <p:nvPr>
            <p:ph type="body" sz="quarter" idx="23"/>
          </p:nvPr>
        </p:nvSpPr>
        <p:spPr>
          <a:xfrm>
            <a:off x="515939" y="5069941"/>
            <a:ext cx="1979612" cy="1022884"/>
          </a:xfrm>
        </p:spPr>
        <p:txBody>
          <a:bodyPr anchor="b"/>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3" name="Grafik 12">
            <a:extLst>
              <a:ext uri="{FF2B5EF4-FFF2-40B4-BE49-F238E27FC236}">
                <a16:creationId xmlns:a16="http://schemas.microsoft.com/office/drawing/2014/main" id="{885D7D4B-7A70-4BD8-86D5-A8FD151EC724}"/>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856800" y="1522800"/>
            <a:ext cx="5335200" cy="5335200"/>
          </a:xfrm>
          <a:prstGeom prst="rect">
            <a:avLst/>
          </a:prstGeom>
        </p:spPr>
      </p:pic>
      <p:sp>
        <p:nvSpPr>
          <p:cNvPr id="12" name="Textplatzhalter 6">
            <a:extLst>
              <a:ext uri="{FF2B5EF4-FFF2-40B4-BE49-F238E27FC236}">
                <a16:creationId xmlns:a16="http://schemas.microsoft.com/office/drawing/2014/main" id="{D4135113-F86A-4048-BCD9-0DBEBECA3615}"/>
              </a:ext>
            </a:extLst>
          </p:cNvPr>
          <p:cNvSpPr>
            <a:spLocks noGrp="1"/>
          </p:cNvSpPr>
          <p:nvPr>
            <p:ph type="body" sz="quarter" idx="22"/>
          </p:nvPr>
        </p:nvSpPr>
        <p:spPr>
          <a:xfrm>
            <a:off x="515939"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6">
            <a:extLst>
              <a:ext uri="{FF2B5EF4-FFF2-40B4-BE49-F238E27FC236}">
                <a16:creationId xmlns:a16="http://schemas.microsoft.com/office/drawing/2014/main" id="{DFBBC6E8-6EB4-423F-8BDB-7C054D4E233A}"/>
              </a:ext>
            </a:extLst>
          </p:cNvPr>
          <p:cNvSpPr>
            <a:spLocks noGrp="1"/>
          </p:cNvSpPr>
          <p:nvPr>
            <p:ph type="body" sz="quarter" idx="24"/>
          </p:nvPr>
        </p:nvSpPr>
        <p:spPr>
          <a:xfrm>
            <a:off x="2820987"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Textplatzhalter 6">
            <a:extLst>
              <a:ext uri="{FF2B5EF4-FFF2-40B4-BE49-F238E27FC236}">
                <a16:creationId xmlns:a16="http://schemas.microsoft.com/office/drawing/2014/main" id="{A0DC16A7-F1AF-4D7B-BE6D-F5843F9DC29B}"/>
              </a:ext>
            </a:extLst>
          </p:cNvPr>
          <p:cNvSpPr>
            <a:spLocks noGrp="1"/>
          </p:cNvSpPr>
          <p:nvPr>
            <p:ph type="body" sz="quarter" idx="25"/>
          </p:nvPr>
        </p:nvSpPr>
        <p:spPr>
          <a:xfrm>
            <a:off x="5113443" y="3423399"/>
            <a:ext cx="1972363"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05780532"/>
      </p:ext>
    </p:extLst>
  </p:cSld>
  <p:clrMapOvr>
    <a:masterClrMapping/>
  </p:clrMapOvr>
  <p:extLst>
    <p:ext uri="{DCECCB84-F9BA-43D5-87BE-67443E8EF086}">
      <p15:sldGuideLst xmlns:p15="http://schemas.microsoft.com/office/powerpoint/2012/main">
        <p15:guide id="1" pos="1772" userDrawn="1">
          <p15:clr>
            <a:srgbClr val="FBAE40"/>
          </p15:clr>
        </p15:guide>
        <p15:guide id="2" pos="3219" userDrawn="1">
          <p15:clr>
            <a:srgbClr val="FBAE40"/>
          </p15:clr>
        </p15:guide>
        <p15:guide id="5" pos="3024" userDrawn="1">
          <p15:clr>
            <a:srgbClr val="FBAE40"/>
          </p15:clr>
        </p15:guide>
        <p15:guide id="6" pos="1572" userDrawn="1">
          <p15:clr>
            <a:srgbClr val="FBAE40"/>
          </p15:clr>
        </p15:guide>
        <p15:guide id="7" pos="4464" userDrawn="1">
          <p15:clr>
            <a:srgbClr val="FBAE40"/>
          </p15:clr>
        </p15:guide>
        <p15:guide id="8" pos="4664"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act-purple_shape">
    <p:bg>
      <p:bgPr>
        <a:solidFill>
          <a:srgbClr val="E1D9FF"/>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1042996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ildplatzhalter 8">
            <a:extLst>
              <a:ext uri="{FF2B5EF4-FFF2-40B4-BE49-F238E27FC236}">
                <a16:creationId xmlns:a16="http://schemas.microsoft.com/office/drawing/2014/main" id="{D8907F7B-7BD8-486F-9D45-B35786A1D00B}"/>
              </a:ext>
            </a:extLst>
          </p:cNvPr>
          <p:cNvSpPr>
            <a:spLocks noGrp="1"/>
          </p:cNvSpPr>
          <p:nvPr>
            <p:ph type="pic" sz="quarter" idx="15"/>
          </p:nvPr>
        </p:nvSpPr>
        <p:spPr>
          <a:xfrm>
            <a:off x="515939" y="1520825"/>
            <a:ext cx="1979611" cy="1620000"/>
          </a:xfrm>
        </p:spPr>
        <p:txBody>
          <a:bodyPr/>
          <a:lstStyle>
            <a:lvl1pPr rtl="0">
              <a:defRPr/>
            </a:lvl1pPr>
          </a:lstStyle>
          <a:p>
            <a:r>
              <a:rPr lang="de-DE"/>
              <a:t>Bild durch Klicken auf Symbol hinzufügen</a:t>
            </a:r>
          </a:p>
        </p:txBody>
      </p:sp>
      <p:sp>
        <p:nvSpPr>
          <p:cNvPr id="23" name="Bildplatzhalter 8">
            <a:extLst>
              <a:ext uri="{FF2B5EF4-FFF2-40B4-BE49-F238E27FC236}">
                <a16:creationId xmlns:a16="http://schemas.microsoft.com/office/drawing/2014/main" id="{AD839A88-25FA-408D-8AD9-FFBD87EE4EA8}"/>
              </a:ext>
            </a:extLst>
          </p:cNvPr>
          <p:cNvSpPr>
            <a:spLocks noGrp="1"/>
          </p:cNvSpPr>
          <p:nvPr>
            <p:ph type="pic" sz="quarter" idx="20"/>
          </p:nvPr>
        </p:nvSpPr>
        <p:spPr>
          <a:xfrm>
            <a:off x="2814691" y="1520825"/>
            <a:ext cx="1979612" cy="1620000"/>
          </a:xfrm>
        </p:spPr>
        <p:txBody>
          <a:bodyPr/>
          <a:lstStyle>
            <a:lvl1pPr rtl="0">
              <a:defRPr/>
            </a:lvl1pPr>
          </a:lstStyle>
          <a:p>
            <a:r>
              <a:rPr lang="de-DE"/>
              <a:t>Bild durch Klicken auf Symbol hinzufügen</a:t>
            </a:r>
          </a:p>
        </p:txBody>
      </p:sp>
      <p:sp>
        <p:nvSpPr>
          <p:cNvPr id="24" name="Bildplatzhalter 8">
            <a:extLst>
              <a:ext uri="{FF2B5EF4-FFF2-40B4-BE49-F238E27FC236}">
                <a16:creationId xmlns:a16="http://schemas.microsoft.com/office/drawing/2014/main" id="{204E0F31-486E-4FD3-A6A5-610BD3BF7165}"/>
              </a:ext>
            </a:extLst>
          </p:cNvPr>
          <p:cNvSpPr>
            <a:spLocks noGrp="1"/>
          </p:cNvSpPr>
          <p:nvPr>
            <p:ph type="pic" sz="quarter" idx="21"/>
          </p:nvPr>
        </p:nvSpPr>
        <p:spPr>
          <a:xfrm>
            <a:off x="5113444" y="1520825"/>
            <a:ext cx="1972362" cy="1620000"/>
          </a:xfrm>
        </p:spPr>
        <p:txBody>
          <a:bodyPr/>
          <a:lstStyle>
            <a:lvl1pPr rtl="0">
              <a:defRPr/>
            </a:lvl1pPr>
          </a:lstStyle>
          <a:p>
            <a:r>
              <a:rPr lang="de-DE"/>
              <a:t>Bild durch Klicken auf Symbol hinzufügen</a:t>
            </a:r>
          </a:p>
        </p:txBody>
      </p:sp>
      <p:sp>
        <p:nvSpPr>
          <p:cNvPr id="4" name="Titel 3">
            <a:extLst>
              <a:ext uri="{FF2B5EF4-FFF2-40B4-BE49-F238E27FC236}">
                <a16:creationId xmlns:a16="http://schemas.microsoft.com/office/drawing/2014/main" id="{7531366D-605C-42EA-A7A0-30D57F6B990E}"/>
              </a:ext>
            </a:extLst>
          </p:cNvPr>
          <p:cNvSpPr>
            <a:spLocks noGrp="1"/>
          </p:cNvSpPr>
          <p:nvPr>
            <p:ph type="title"/>
          </p:nvPr>
        </p:nvSpPr>
        <p:spPr/>
        <p:txBody>
          <a:bodyPr vert="horz"/>
          <a:lstStyle>
            <a:lvl1pPr rtl="0">
              <a:lnSpc>
                <a:spcPts val="4800"/>
              </a:lnSpc>
              <a:defRPr sz="4200"/>
            </a:lvl1pPr>
          </a:lstStyle>
          <a:p>
            <a:r>
              <a:rPr lang="de-DE"/>
              <a:t>Mastertitelformat bearbeiten</a:t>
            </a:r>
          </a:p>
        </p:txBody>
      </p:sp>
      <p:sp>
        <p:nvSpPr>
          <p:cNvPr id="25" name="Textplatzhalter 6">
            <a:extLst>
              <a:ext uri="{FF2B5EF4-FFF2-40B4-BE49-F238E27FC236}">
                <a16:creationId xmlns:a16="http://schemas.microsoft.com/office/drawing/2014/main" id="{AE458BA9-D0D5-4F1B-89A5-AB8D7DB700BA}"/>
              </a:ext>
            </a:extLst>
          </p:cNvPr>
          <p:cNvSpPr>
            <a:spLocks noGrp="1"/>
          </p:cNvSpPr>
          <p:nvPr>
            <p:ph type="body" sz="quarter" idx="23"/>
          </p:nvPr>
        </p:nvSpPr>
        <p:spPr>
          <a:xfrm>
            <a:off x="515939" y="5069941"/>
            <a:ext cx="1979612" cy="1022884"/>
          </a:xfrm>
        </p:spPr>
        <p:txBody>
          <a:bodyPr anchor="b"/>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2" name="Grafik 11">
            <a:extLst>
              <a:ext uri="{FF2B5EF4-FFF2-40B4-BE49-F238E27FC236}">
                <a16:creationId xmlns:a16="http://schemas.microsoft.com/office/drawing/2014/main" id="{C6A372CB-4363-4F2F-A38C-68157257D237}"/>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854825" y="1520825"/>
            <a:ext cx="5337175" cy="5337175"/>
          </a:xfrm>
          <a:prstGeom prst="rect">
            <a:avLst/>
          </a:prstGeom>
        </p:spPr>
      </p:pic>
      <p:sp>
        <p:nvSpPr>
          <p:cNvPr id="13" name="Textplatzhalter 6">
            <a:extLst>
              <a:ext uri="{FF2B5EF4-FFF2-40B4-BE49-F238E27FC236}">
                <a16:creationId xmlns:a16="http://schemas.microsoft.com/office/drawing/2014/main" id="{66B5F47F-8124-4621-B5D2-C55ED5A9869E}"/>
              </a:ext>
            </a:extLst>
          </p:cNvPr>
          <p:cNvSpPr>
            <a:spLocks noGrp="1"/>
          </p:cNvSpPr>
          <p:nvPr>
            <p:ph type="body" sz="quarter" idx="22"/>
          </p:nvPr>
        </p:nvSpPr>
        <p:spPr>
          <a:xfrm>
            <a:off x="515939"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6">
            <a:extLst>
              <a:ext uri="{FF2B5EF4-FFF2-40B4-BE49-F238E27FC236}">
                <a16:creationId xmlns:a16="http://schemas.microsoft.com/office/drawing/2014/main" id="{D393DCA7-A200-45CE-95AB-F5382205CF87}"/>
              </a:ext>
            </a:extLst>
          </p:cNvPr>
          <p:cNvSpPr>
            <a:spLocks noGrp="1"/>
          </p:cNvSpPr>
          <p:nvPr>
            <p:ph type="body" sz="quarter" idx="24"/>
          </p:nvPr>
        </p:nvSpPr>
        <p:spPr>
          <a:xfrm>
            <a:off x="2820987"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Textplatzhalter 6">
            <a:extLst>
              <a:ext uri="{FF2B5EF4-FFF2-40B4-BE49-F238E27FC236}">
                <a16:creationId xmlns:a16="http://schemas.microsoft.com/office/drawing/2014/main" id="{2F12FE26-7664-41AD-B46B-CF921BC6E33B}"/>
              </a:ext>
            </a:extLst>
          </p:cNvPr>
          <p:cNvSpPr>
            <a:spLocks noGrp="1"/>
          </p:cNvSpPr>
          <p:nvPr>
            <p:ph type="body" sz="quarter" idx="25"/>
          </p:nvPr>
        </p:nvSpPr>
        <p:spPr>
          <a:xfrm>
            <a:off x="5113443" y="3423399"/>
            <a:ext cx="1972363"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61316018"/>
      </p:ext>
    </p:extLst>
  </p:cSld>
  <p:clrMapOvr>
    <a:masterClrMapping/>
  </p:clrMapOvr>
  <p:extLst>
    <p:ext uri="{DCECCB84-F9BA-43D5-87BE-67443E8EF086}">
      <p15:sldGuideLst xmlns:p15="http://schemas.microsoft.com/office/powerpoint/2012/main">
        <p15:guide id="1" pos="1772" userDrawn="1">
          <p15:clr>
            <a:srgbClr val="FBAE40"/>
          </p15:clr>
        </p15:guide>
        <p15:guide id="2" pos="3219" userDrawn="1">
          <p15:clr>
            <a:srgbClr val="FBAE40"/>
          </p15:clr>
        </p15:guide>
        <p15:guide id="5" pos="3024" userDrawn="1">
          <p15:clr>
            <a:srgbClr val="FBAE40"/>
          </p15:clr>
        </p15:guide>
        <p15:guide id="6" pos="1572" userDrawn="1">
          <p15:clr>
            <a:srgbClr val="FBAE40"/>
          </p15:clr>
        </p15:guide>
        <p15:guide id="7" pos="4464" userDrawn="1">
          <p15:clr>
            <a:srgbClr val="FBAE40"/>
          </p15:clr>
        </p15:guide>
        <p15:guide id="8" pos="4664"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act-tangerine_shape">
    <p:bg>
      <p:bgPr>
        <a:solidFill>
          <a:srgbClr val="FFECBC"/>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543800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ildplatzhalter 8">
            <a:extLst>
              <a:ext uri="{FF2B5EF4-FFF2-40B4-BE49-F238E27FC236}">
                <a16:creationId xmlns:a16="http://schemas.microsoft.com/office/drawing/2014/main" id="{D8907F7B-7BD8-486F-9D45-B35786A1D00B}"/>
              </a:ext>
            </a:extLst>
          </p:cNvPr>
          <p:cNvSpPr>
            <a:spLocks noGrp="1"/>
          </p:cNvSpPr>
          <p:nvPr>
            <p:ph type="pic" sz="quarter" idx="15"/>
          </p:nvPr>
        </p:nvSpPr>
        <p:spPr>
          <a:xfrm>
            <a:off x="515939" y="1520825"/>
            <a:ext cx="1979611" cy="1620000"/>
          </a:xfrm>
        </p:spPr>
        <p:txBody>
          <a:bodyPr/>
          <a:lstStyle>
            <a:lvl1pPr rtl="0">
              <a:defRPr/>
            </a:lvl1pPr>
          </a:lstStyle>
          <a:p>
            <a:r>
              <a:rPr lang="de-DE"/>
              <a:t>Bild durch Klicken auf Symbol hinzufügen</a:t>
            </a:r>
          </a:p>
        </p:txBody>
      </p:sp>
      <p:sp>
        <p:nvSpPr>
          <p:cNvPr id="23" name="Bildplatzhalter 8">
            <a:extLst>
              <a:ext uri="{FF2B5EF4-FFF2-40B4-BE49-F238E27FC236}">
                <a16:creationId xmlns:a16="http://schemas.microsoft.com/office/drawing/2014/main" id="{AD839A88-25FA-408D-8AD9-FFBD87EE4EA8}"/>
              </a:ext>
            </a:extLst>
          </p:cNvPr>
          <p:cNvSpPr>
            <a:spLocks noGrp="1"/>
          </p:cNvSpPr>
          <p:nvPr>
            <p:ph type="pic" sz="quarter" idx="20"/>
          </p:nvPr>
        </p:nvSpPr>
        <p:spPr>
          <a:xfrm>
            <a:off x="2814691" y="1520825"/>
            <a:ext cx="1979612" cy="1620000"/>
          </a:xfrm>
        </p:spPr>
        <p:txBody>
          <a:bodyPr/>
          <a:lstStyle>
            <a:lvl1pPr rtl="0">
              <a:defRPr/>
            </a:lvl1pPr>
          </a:lstStyle>
          <a:p>
            <a:r>
              <a:rPr lang="de-DE"/>
              <a:t>Bild durch Klicken auf Symbol hinzufügen</a:t>
            </a:r>
          </a:p>
        </p:txBody>
      </p:sp>
      <p:sp>
        <p:nvSpPr>
          <p:cNvPr id="24" name="Bildplatzhalter 8">
            <a:extLst>
              <a:ext uri="{FF2B5EF4-FFF2-40B4-BE49-F238E27FC236}">
                <a16:creationId xmlns:a16="http://schemas.microsoft.com/office/drawing/2014/main" id="{204E0F31-486E-4FD3-A6A5-610BD3BF7165}"/>
              </a:ext>
            </a:extLst>
          </p:cNvPr>
          <p:cNvSpPr>
            <a:spLocks noGrp="1"/>
          </p:cNvSpPr>
          <p:nvPr>
            <p:ph type="pic" sz="quarter" idx="21"/>
          </p:nvPr>
        </p:nvSpPr>
        <p:spPr>
          <a:xfrm>
            <a:off x="5113444" y="1520825"/>
            <a:ext cx="1972362" cy="1620000"/>
          </a:xfrm>
        </p:spPr>
        <p:txBody>
          <a:bodyPr/>
          <a:lstStyle>
            <a:lvl1pPr rtl="0">
              <a:defRPr/>
            </a:lvl1pPr>
          </a:lstStyle>
          <a:p>
            <a:r>
              <a:rPr lang="de-DE"/>
              <a:t>Bild durch Klicken auf Symbol hinzufügen</a:t>
            </a:r>
          </a:p>
        </p:txBody>
      </p:sp>
      <p:sp>
        <p:nvSpPr>
          <p:cNvPr id="4" name="Titel 3">
            <a:extLst>
              <a:ext uri="{FF2B5EF4-FFF2-40B4-BE49-F238E27FC236}">
                <a16:creationId xmlns:a16="http://schemas.microsoft.com/office/drawing/2014/main" id="{7531366D-605C-42EA-A7A0-30D57F6B990E}"/>
              </a:ext>
            </a:extLst>
          </p:cNvPr>
          <p:cNvSpPr>
            <a:spLocks noGrp="1"/>
          </p:cNvSpPr>
          <p:nvPr>
            <p:ph type="title"/>
          </p:nvPr>
        </p:nvSpPr>
        <p:spPr/>
        <p:txBody>
          <a:bodyPr vert="horz"/>
          <a:lstStyle>
            <a:lvl1pPr rtl="0">
              <a:lnSpc>
                <a:spcPts val="4800"/>
              </a:lnSpc>
              <a:defRPr sz="4200"/>
            </a:lvl1pPr>
          </a:lstStyle>
          <a:p>
            <a:r>
              <a:rPr lang="de-DE"/>
              <a:t>Mastertitelformat bearbeiten</a:t>
            </a:r>
          </a:p>
        </p:txBody>
      </p:sp>
      <p:sp>
        <p:nvSpPr>
          <p:cNvPr id="25" name="Textplatzhalter 6">
            <a:extLst>
              <a:ext uri="{FF2B5EF4-FFF2-40B4-BE49-F238E27FC236}">
                <a16:creationId xmlns:a16="http://schemas.microsoft.com/office/drawing/2014/main" id="{AE458BA9-D0D5-4F1B-89A5-AB8D7DB700BA}"/>
              </a:ext>
            </a:extLst>
          </p:cNvPr>
          <p:cNvSpPr>
            <a:spLocks noGrp="1"/>
          </p:cNvSpPr>
          <p:nvPr>
            <p:ph type="body" sz="quarter" idx="23"/>
          </p:nvPr>
        </p:nvSpPr>
        <p:spPr>
          <a:xfrm>
            <a:off x="515939" y="5069941"/>
            <a:ext cx="1979612" cy="1022884"/>
          </a:xfrm>
        </p:spPr>
        <p:txBody>
          <a:bodyPr anchor="b"/>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2" name="Grafik 11">
            <a:extLst>
              <a:ext uri="{FF2B5EF4-FFF2-40B4-BE49-F238E27FC236}">
                <a16:creationId xmlns:a16="http://schemas.microsoft.com/office/drawing/2014/main" id="{30E53F2F-636F-408B-85DE-13C801FECE0A}"/>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856800" y="1522800"/>
            <a:ext cx="5335200" cy="5335200"/>
          </a:xfrm>
          <a:prstGeom prst="rect">
            <a:avLst/>
          </a:prstGeom>
        </p:spPr>
      </p:pic>
      <p:sp>
        <p:nvSpPr>
          <p:cNvPr id="13" name="Textplatzhalter 6">
            <a:extLst>
              <a:ext uri="{FF2B5EF4-FFF2-40B4-BE49-F238E27FC236}">
                <a16:creationId xmlns:a16="http://schemas.microsoft.com/office/drawing/2014/main" id="{1C56DD47-077B-49D5-96AC-75C89BD2EF60}"/>
              </a:ext>
            </a:extLst>
          </p:cNvPr>
          <p:cNvSpPr>
            <a:spLocks noGrp="1"/>
          </p:cNvSpPr>
          <p:nvPr>
            <p:ph type="body" sz="quarter" idx="22"/>
          </p:nvPr>
        </p:nvSpPr>
        <p:spPr>
          <a:xfrm>
            <a:off x="515939"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6">
            <a:extLst>
              <a:ext uri="{FF2B5EF4-FFF2-40B4-BE49-F238E27FC236}">
                <a16:creationId xmlns:a16="http://schemas.microsoft.com/office/drawing/2014/main" id="{30AF7693-BC74-439F-BF72-499700D685B0}"/>
              </a:ext>
            </a:extLst>
          </p:cNvPr>
          <p:cNvSpPr>
            <a:spLocks noGrp="1"/>
          </p:cNvSpPr>
          <p:nvPr>
            <p:ph type="body" sz="quarter" idx="24"/>
          </p:nvPr>
        </p:nvSpPr>
        <p:spPr>
          <a:xfrm>
            <a:off x="2820987" y="3423399"/>
            <a:ext cx="1979612"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Textplatzhalter 6">
            <a:extLst>
              <a:ext uri="{FF2B5EF4-FFF2-40B4-BE49-F238E27FC236}">
                <a16:creationId xmlns:a16="http://schemas.microsoft.com/office/drawing/2014/main" id="{D127AC6C-CB0D-4B7F-9D4B-896E06B8DC05}"/>
              </a:ext>
            </a:extLst>
          </p:cNvPr>
          <p:cNvSpPr>
            <a:spLocks noGrp="1"/>
          </p:cNvSpPr>
          <p:nvPr>
            <p:ph type="body" sz="quarter" idx="25"/>
          </p:nvPr>
        </p:nvSpPr>
        <p:spPr>
          <a:xfrm>
            <a:off x="5113443" y="3423399"/>
            <a:ext cx="1972363" cy="1456419"/>
          </a:xfrm>
        </p:spPr>
        <p:txBody>
          <a:bodyPr/>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613596"/>
      </p:ext>
    </p:extLst>
  </p:cSld>
  <p:clrMapOvr>
    <a:masterClrMapping/>
  </p:clrMapOvr>
  <p:extLst>
    <p:ext uri="{DCECCB84-F9BA-43D5-87BE-67443E8EF086}">
      <p15:sldGuideLst xmlns:p15="http://schemas.microsoft.com/office/powerpoint/2012/main">
        <p15:guide id="1" pos="1772" userDrawn="1">
          <p15:clr>
            <a:srgbClr val="FBAE40"/>
          </p15:clr>
        </p15:guide>
        <p15:guide id="2" pos="3219" userDrawn="1">
          <p15:clr>
            <a:srgbClr val="FBAE40"/>
          </p15:clr>
        </p15:guide>
        <p15:guide id="5" pos="3024" userDrawn="1">
          <p15:clr>
            <a:srgbClr val="FBAE40"/>
          </p15:clr>
        </p15:guide>
        <p15:guide id="6" pos="1572" userDrawn="1">
          <p15:clr>
            <a:srgbClr val="FBAE40"/>
          </p15:clr>
        </p15:guide>
        <p15:guide id="7" pos="4464" userDrawn="1">
          <p15:clr>
            <a:srgbClr val="FBAE40"/>
          </p15:clr>
        </p15:guide>
        <p15:guide id="8" pos="4664"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act-green_shape-text">
    <p:bg>
      <p:bgPr>
        <a:solidFill>
          <a:srgbClr val="CBF2EC"/>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3549928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9" name="Grafik 28">
            <a:extLst>
              <a:ext uri="{FF2B5EF4-FFF2-40B4-BE49-F238E27FC236}">
                <a16:creationId xmlns:a16="http://schemas.microsoft.com/office/drawing/2014/main" id="{0158D0F1-E8E9-472C-969E-564415ED8563}"/>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856800" y="1522800"/>
            <a:ext cx="5335200" cy="5335200"/>
          </a:xfrm>
          <a:prstGeom prst="rect">
            <a:avLst/>
          </a:prstGeom>
        </p:spPr>
      </p:pic>
      <p:sp>
        <p:nvSpPr>
          <p:cNvPr id="4" name="Titel 3">
            <a:extLst>
              <a:ext uri="{FF2B5EF4-FFF2-40B4-BE49-F238E27FC236}">
                <a16:creationId xmlns:a16="http://schemas.microsoft.com/office/drawing/2014/main" id="{7531366D-605C-42EA-A7A0-30D57F6B990E}"/>
              </a:ext>
            </a:extLst>
          </p:cNvPr>
          <p:cNvSpPr>
            <a:spLocks noGrp="1"/>
          </p:cNvSpPr>
          <p:nvPr>
            <p:ph type="title"/>
          </p:nvPr>
        </p:nvSpPr>
        <p:spPr/>
        <p:txBody>
          <a:bodyPr vert="horz"/>
          <a:lstStyle>
            <a:lvl1pPr rtl="0">
              <a:lnSpc>
                <a:spcPts val="4800"/>
              </a:lnSpc>
              <a:defRPr sz="4200"/>
            </a:lvl1pPr>
          </a:lstStyle>
          <a:p>
            <a:r>
              <a:rPr lang="de-DE"/>
              <a:t>Mastertitelformat bearbeiten</a:t>
            </a:r>
          </a:p>
        </p:txBody>
      </p:sp>
      <p:sp>
        <p:nvSpPr>
          <p:cNvPr id="25" name="Textplatzhalter 6">
            <a:extLst>
              <a:ext uri="{FF2B5EF4-FFF2-40B4-BE49-F238E27FC236}">
                <a16:creationId xmlns:a16="http://schemas.microsoft.com/office/drawing/2014/main" id="{AE458BA9-D0D5-4F1B-89A5-AB8D7DB700BA}"/>
              </a:ext>
            </a:extLst>
          </p:cNvPr>
          <p:cNvSpPr>
            <a:spLocks noGrp="1"/>
          </p:cNvSpPr>
          <p:nvPr>
            <p:ph type="body" sz="quarter" idx="23"/>
          </p:nvPr>
        </p:nvSpPr>
        <p:spPr>
          <a:xfrm>
            <a:off x="515939" y="5069941"/>
            <a:ext cx="1979612" cy="1022884"/>
          </a:xfrm>
        </p:spPr>
        <p:txBody>
          <a:bodyPr anchor="b"/>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Textplatzhalter 2">
            <a:extLst>
              <a:ext uri="{FF2B5EF4-FFF2-40B4-BE49-F238E27FC236}">
                <a16:creationId xmlns:a16="http://schemas.microsoft.com/office/drawing/2014/main" id="{BCD0C854-C940-4FBC-80B2-2F84895C4ACE}"/>
              </a:ext>
            </a:extLst>
          </p:cNvPr>
          <p:cNvSpPr>
            <a:spLocks noGrp="1"/>
          </p:cNvSpPr>
          <p:nvPr>
            <p:ph type="body" sz="quarter" idx="28"/>
          </p:nvPr>
        </p:nvSpPr>
        <p:spPr>
          <a:xfrm>
            <a:off x="515937" y="1520825"/>
            <a:ext cx="4320000" cy="1455738"/>
          </a:xfrm>
        </p:spPr>
        <p:txBody>
          <a:bodyPr/>
          <a:lstStyle>
            <a:lvl1pPr rtl="0">
              <a:spcAft>
                <a:spcPts val="0"/>
              </a:spcAft>
              <a:defRPr sz="1400"/>
            </a:lvl1pPr>
            <a:lvl2pPr rtl="0">
              <a:spcAft>
                <a:spcPts val="0"/>
              </a:spcAft>
              <a:defRPr sz="1400"/>
            </a:lvl2pPr>
            <a:lvl3pPr rtl="0">
              <a:defRPr sz="1400"/>
            </a:lvl3pPr>
            <a:lvl4pPr rtl="0">
              <a:defRPr sz="1400"/>
            </a:lvl4pPr>
            <a:lvl5pPr rtl="0">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6" name="Textplatzhalter 2">
            <a:extLst>
              <a:ext uri="{FF2B5EF4-FFF2-40B4-BE49-F238E27FC236}">
                <a16:creationId xmlns:a16="http://schemas.microsoft.com/office/drawing/2014/main" id="{D499C8DE-E096-461C-9DC4-71135BE3A03B}"/>
              </a:ext>
            </a:extLst>
          </p:cNvPr>
          <p:cNvSpPr>
            <a:spLocks noGrp="1"/>
          </p:cNvSpPr>
          <p:nvPr>
            <p:ph type="body" sz="quarter" idx="29"/>
          </p:nvPr>
        </p:nvSpPr>
        <p:spPr>
          <a:xfrm>
            <a:off x="5483225" y="1520825"/>
            <a:ext cx="4320000" cy="1455738"/>
          </a:xfrm>
        </p:spPr>
        <p:txBody>
          <a:bodyPr/>
          <a:lstStyle>
            <a:lvl1pPr rtl="0">
              <a:spcAft>
                <a:spcPts val="0"/>
              </a:spcAft>
              <a:defRPr sz="1400"/>
            </a:lvl1pPr>
            <a:lvl2pPr rtl="0">
              <a:spcAft>
                <a:spcPts val="0"/>
              </a:spcAft>
              <a:defRPr sz="1400"/>
            </a:lvl2pPr>
            <a:lvl3pPr rtl="0">
              <a:defRPr sz="1400"/>
            </a:lvl3pPr>
            <a:lvl4pPr rtl="0">
              <a:defRPr sz="1400"/>
            </a:lvl4pPr>
            <a:lvl5pPr rtl="0">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7" name="Textplatzhalter 2">
            <a:extLst>
              <a:ext uri="{FF2B5EF4-FFF2-40B4-BE49-F238E27FC236}">
                <a16:creationId xmlns:a16="http://schemas.microsoft.com/office/drawing/2014/main" id="{0A029C0D-442D-4462-A09A-A577F0041ACB}"/>
              </a:ext>
            </a:extLst>
          </p:cNvPr>
          <p:cNvSpPr>
            <a:spLocks noGrp="1"/>
          </p:cNvSpPr>
          <p:nvPr>
            <p:ph type="body" sz="quarter" idx="30"/>
          </p:nvPr>
        </p:nvSpPr>
        <p:spPr>
          <a:xfrm>
            <a:off x="515937" y="3429000"/>
            <a:ext cx="4320000" cy="1455738"/>
          </a:xfrm>
        </p:spPr>
        <p:txBody>
          <a:bodyPr/>
          <a:lstStyle>
            <a:lvl1pPr rtl="0">
              <a:spcAft>
                <a:spcPts val="0"/>
              </a:spcAft>
              <a:defRPr sz="1400"/>
            </a:lvl1pPr>
            <a:lvl2pPr rtl="0">
              <a:spcAft>
                <a:spcPts val="0"/>
              </a:spcAft>
              <a:defRPr sz="1400"/>
            </a:lvl2pPr>
            <a:lvl3pPr rtl="0">
              <a:defRPr sz="1400"/>
            </a:lvl3pPr>
            <a:lvl4pPr rtl="0">
              <a:defRPr sz="1400"/>
            </a:lvl4pPr>
            <a:lvl5pPr rtl="0">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63719209"/>
      </p:ext>
    </p:extLst>
  </p:cSld>
  <p:clrMapOvr>
    <a:masterClrMapping/>
  </p:clrMapOvr>
  <p:extLst>
    <p:ext uri="{DCECCB84-F9BA-43D5-87BE-67443E8EF086}">
      <p15:sldGuideLst xmlns:p15="http://schemas.microsoft.com/office/powerpoint/2012/main">
        <p15:guide id="7" pos="3454" userDrawn="1">
          <p15:clr>
            <a:srgbClr val="FBAE40"/>
          </p15:clr>
        </p15:guide>
        <p15:guide id="8" orient="horz" pos="216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act-red_shape-text">
    <p:bg>
      <p:bgPr>
        <a:solidFill>
          <a:srgbClr val="FFD7D7"/>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1489774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3">
            <a:extLst>
              <a:ext uri="{FF2B5EF4-FFF2-40B4-BE49-F238E27FC236}">
                <a16:creationId xmlns:a16="http://schemas.microsoft.com/office/drawing/2014/main" id="{7531366D-605C-42EA-A7A0-30D57F6B990E}"/>
              </a:ext>
            </a:extLst>
          </p:cNvPr>
          <p:cNvSpPr>
            <a:spLocks noGrp="1"/>
          </p:cNvSpPr>
          <p:nvPr>
            <p:ph type="title"/>
          </p:nvPr>
        </p:nvSpPr>
        <p:spPr/>
        <p:txBody>
          <a:bodyPr vert="horz"/>
          <a:lstStyle>
            <a:lvl1pPr rtl="0">
              <a:lnSpc>
                <a:spcPts val="4800"/>
              </a:lnSpc>
              <a:defRPr sz="4200"/>
            </a:lvl1pPr>
          </a:lstStyle>
          <a:p>
            <a:r>
              <a:rPr lang="de-DE"/>
              <a:t>Mastertitelformat bearbeiten</a:t>
            </a:r>
          </a:p>
        </p:txBody>
      </p:sp>
      <p:sp>
        <p:nvSpPr>
          <p:cNvPr id="25" name="Textplatzhalter 6">
            <a:extLst>
              <a:ext uri="{FF2B5EF4-FFF2-40B4-BE49-F238E27FC236}">
                <a16:creationId xmlns:a16="http://schemas.microsoft.com/office/drawing/2014/main" id="{AE458BA9-D0D5-4F1B-89A5-AB8D7DB700BA}"/>
              </a:ext>
            </a:extLst>
          </p:cNvPr>
          <p:cNvSpPr>
            <a:spLocks noGrp="1"/>
          </p:cNvSpPr>
          <p:nvPr>
            <p:ph type="body" sz="quarter" idx="23"/>
          </p:nvPr>
        </p:nvSpPr>
        <p:spPr>
          <a:xfrm>
            <a:off x="515939" y="5069941"/>
            <a:ext cx="1979612" cy="1022884"/>
          </a:xfrm>
        </p:spPr>
        <p:txBody>
          <a:bodyPr anchor="b"/>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3" name="Grafik 12">
            <a:extLst>
              <a:ext uri="{FF2B5EF4-FFF2-40B4-BE49-F238E27FC236}">
                <a16:creationId xmlns:a16="http://schemas.microsoft.com/office/drawing/2014/main" id="{885D7D4B-7A70-4BD8-86D5-A8FD151EC724}"/>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856800" y="1522800"/>
            <a:ext cx="5335200" cy="5335200"/>
          </a:xfrm>
          <a:prstGeom prst="rect">
            <a:avLst/>
          </a:prstGeom>
        </p:spPr>
      </p:pic>
      <p:sp>
        <p:nvSpPr>
          <p:cNvPr id="19" name="Textplatzhalter 2">
            <a:extLst>
              <a:ext uri="{FF2B5EF4-FFF2-40B4-BE49-F238E27FC236}">
                <a16:creationId xmlns:a16="http://schemas.microsoft.com/office/drawing/2014/main" id="{3BA0388A-8455-405D-BFD4-DC50CEE596A0}"/>
              </a:ext>
            </a:extLst>
          </p:cNvPr>
          <p:cNvSpPr>
            <a:spLocks noGrp="1"/>
          </p:cNvSpPr>
          <p:nvPr>
            <p:ph type="body" sz="quarter" idx="28"/>
          </p:nvPr>
        </p:nvSpPr>
        <p:spPr>
          <a:xfrm>
            <a:off x="515937" y="1520825"/>
            <a:ext cx="4320000" cy="1455738"/>
          </a:xfrm>
        </p:spPr>
        <p:txBody>
          <a:bodyPr/>
          <a:lstStyle>
            <a:lvl1pPr rtl="0">
              <a:spcAft>
                <a:spcPts val="0"/>
              </a:spcAft>
              <a:defRPr sz="1400"/>
            </a:lvl1pPr>
            <a:lvl2pPr rtl="0">
              <a:spcAft>
                <a:spcPts val="0"/>
              </a:spcAft>
              <a:defRPr sz="1400"/>
            </a:lvl2pPr>
            <a:lvl3pPr rtl="0">
              <a:defRPr sz="1400"/>
            </a:lvl3pPr>
            <a:lvl4pPr rtl="0">
              <a:defRPr sz="1400"/>
            </a:lvl4pPr>
            <a:lvl5pPr rtl="0">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 name="Textplatzhalter 2">
            <a:extLst>
              <a:ext uri="{FF2B5EF4-FFF2-40B4-BE49-F238E27FC236}">
                <a16:creationId xmlns:a16="http://schemas.microsoft.com/office/drawing/2014/main" id="{C9E00A52-03C4-4A27-A02C-6C0B509ED0FD}"/>
              </a:ext>
            </a:extLst>
          </p:cNvPr>
          <p:cNvSpPr>
            <a:spLocks noGrp="1"/>
          </p:cNvSpPr>
          <p:nvPr>
            <p:ph type="body" sz="quarter" idx="29"/>
          </p:nvPr>
        </p:nvSpPr>
        <p:spPr>
          <a:xfrm>
            <a:off x="5483225" y="1520825"/>
            <a:ext cx="4320000" cy="1455738"/>
          </a:xfrm>
        </p:spPr>
        <p:txBody>
          <a:bodyPr/>
          <a:lstStyle>
            <a:lvl1pPr rtl="0">
              <a:spcAft>
                <a:spcPts val="0"/>
              </a:spcAft>
              <a:defRPr sz="1400"/>
            </a:lvl1pPr>
            <a:lvl2pPr rtl="0">
              <a:spcAft>
                <a:spcPts val="0"/>
              </a:spcAft>
              <a:defRPr sz="1400"/>
            </a:lvl2pPr>
            <a:lvl3pPr rtl="0">
              <a:defRPr sz="1400"/>
            </a:lvl3pPr>
            <a:lvl4pPr rtl="0">
              <a:defRPr sz="1400"/>
            </a:lvl4pPr>
            <a:lvl5pPr rtl="0">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Textplatzhalter 2">
            <a:extLst>
              <a:ext uri="{FF2B5EF4-FFF2-40B4-BE49-F238E27FC236}">
                <a16:creationId xmlns:a16="http://schemas.microsoft.com/office/drawing/2014/main" id="{98A56070-4A5D-4CBE-9E01-8BB2AC03AB94}"/>
              </a:ext>
            </a:extLst>
          </p:cNvPr>
          <p:cNvSpPr>
            <a:spLocks noGrp="1"/>
          </p:cNvSpPr>
          <p:nvPr>
            <p:ph type="body" sz="quarter" idx="30"/>
          </p:nvPr>
        </p:nvSpPr>
        <p:spPr>
          <a:xfrm>
            <a:off x="515937" y="3429000"/>
            <a:ext cx="4320000" cy="1455738"/>
          </a:xfrm>
        </p:spPr>
        <p:txBody>
          <a:bodyPr/>
          <a:lstStyle>
            <a:lvl1pPr rtl="0">
              <a:spcAft>
                <a:spcPts val="0"/>
              </a:spcAft>
              <a:defRPr sz="1400"/>
            </a:lvl1pPr>
            <a:lvl2pPr rtl="0">
              <a:spcAft>
                <a:spcPts val="0"/>
              </a:spcAft>
              <a:defRPr sz="1400"/>
            </a:lvl2pPr>
            <a:lvl3pPr rtl="0">
              <a:defRPr sz="1400"/>
            </a:lvl3pPr>
            <a:lvl4pPr rtl="0">
              <a:defRPr sz="1400"/>
            </a:lvl4pPr>
            <a:lvl5pPr rtl="0">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40744071"/>
      </p:ext>
    </p:extLst>
  </p:cSld>
  <p:clrMapOvr>
    <a:masterClrMapping/>
  </p:clrMapOvr>
  <p:extLst>
    <p:ext uri="{DCECCB84-F9BA-43D5-87BE-67443E8EF086}">
      <p15:sldGuideLst xmlns:p15="http://schemas.microsoft.com/office/powerpoint/2012/main">
        <p15:guide id="7" pos="3454" userDrawn="1">
          <p15:clr>
            <a:srgbClr val="FBAE40"/>
          </p15:clr>
        </p15:guide>
        <p15:guide id="8" pos="7" userDrawn="1">
          <p15:clr>
            <a:srgbClr val="FBAE40"/>
          </p15:clr>
        </p15:guide>
        <p15:guide id="9" orient="horz" pos="216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ntact-purple_shape-text">
    <p:bg>
      <p:bgPr>
        <a:solidFill>
          <a:srgbClr val="E1D9FF"/>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4095171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3">
            <a:extLst>
              <a:ext uri="{FF2B5EF4-FFF2-40B4-BE49-F238E27FC236}">
                <a16:creationId xmlns:a16="http://schemas.microsoft.com/office/drawing/2014/main" id="{7531366D-605C-42EA-A7A0-30D57F6B990E}"/>
              </a:ext>
            </a:extLst>
          </p:cNvPr>
          <p:cNvSpPr>
            <a:spLocks noGrp="1"/>
          </p:cNvSpPr>
          <p:nvPr>
            <p:ph type="title"/>
          </p:nvPr>
        </p:nvSpPr>
        <p:spPr/>
        <p:txBody>
          <a:bodyPr vert="horz"/>
          <a:lstStyle>
            <a:lvl1pPr rtl="0">
              <a:lnSpc>
                <a:spcPts val="4800"/>
              </a:lnSpc>
              <a:defRPr sz="4200"/>
            </a:lvl1pPr>
          </a:lstStyle>
          <a:p>
            <a:r>
              <a:rPr lang="de-DE"/>
              <a:t>Mastertitelformat bearbeiten</a:t>
            </a:r>
          </a:p>
        </p:txBody>
      </p:sp>
      <p:sp>
        <p:nvSpPr>
          <p:cNvPr id="25" name="Textplatzhalter 6">
            <a:extLst>
              <a:ext uri="{FF2B5EF4-FFF2-40B4-BE49-F238E27FC236}">
                <a16:creationId xmlns:a16="http://schemas.microsoft.com/office/drawing/2014/main" id="{AE458BA9-D0D5-4F1B-89A5-AB8D7DB700BA}"/>
              </a:ext>
            </a:extLst>
          </p:cNvPr>
          <p:cNvSpPr>
            <a:spLocks noGrp="1"/>
          </p:cNvSpPr>
          <p:nvPr>
            <p:ph type="body" sz="quarter" idx="23"/>
          </p:nvPr>
        </p:nvSpPr>
        <p:spPr>
          <a:xfrm>
            <a:off x="515939" y="5069941"/>
            <a:ext cx="1979612" cy="1022884"/>
          </a:xfrm>
        </p:spPr>
        <p:txBody>
          <a:bodyPr anchor="b"/>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2" name="Grafik 11">
            <a:extLst>
              <a:ext uri="{FF2B5EF4-FFF2-40B4-BE49-F238E27FC236}">
                <a16:creationId xmlns:a16="http://schemas.microsoft.com/office/drawing/2014/main" id="{C6A372CB-4363-4F2F-A38C-68157257D237}"/>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854825" y="1520825"/>
            <a:ext cx="5337175" cy="5337175"/>
          </a:xfrm>
          <a:prstGeom prst="rect">
            <a:avLst/>
          </a:prstGeom>
        </p:spPr>
      </p:pic>
      <p:sp>
        <p:nvSpPr>
          <p:cNvPr id="19" name="Textplatzhalter 2">
            <a:extLst>
              <a:ext uri="{FF2B5EF4-FFF2-40B4-BE49-F238E27FC236}">
                <a16:creationId xmlns:a16="http://schemas.microsoft.com/office/drawing/2014/main" id="{74AEF61E-0620-4897-B257-F0C4E01EC67C}"/>
              </a:ext>
            </a:extLst>
          </p:cNvPr>
          <p:cNvSpPr>
            <a:spLocks noGrp="1"/>
          </p:cNvSpPr>
          <p:nvPr>
            <p:ph type="body" sz="quarter" idx="28"/>
          </p:nvPr>
        </p:nvSpPr>
        <p:spPr>
          <a:xfrm>
            <a:off x="515937" y="1520825"/>
            <a:ext cx="4320000" cy="1455738"/>
          </a:xfrm>
        </p:spPr>
        <p:txBody>
          <a:bodyPr/>
          <a:lstStyle>
            <a:lvl1pPr rtl="0">
              <a:spcAft>
                <a:spcPts val="0"/>
              </a:spcAft>
              <a:defRPr sz="1400"/>
            </a:lvl1pPr>
            <a:lvl2pPr rtl="0">
              <a:spcAft>
                <a:spcPts val="0"/>
              </a:spcAft>
              <a:defRPr sz="1400"/>
            </a:lvl2pPr>
            <a:lvl3pPr rtl="0">
              <a:defRPr sz="1400"/>
            </a:lvl3pPr>
            <a:lvl4pPr rtl="0">
              <a:defRPr sz="1400"/>
            </a:lvl4pPr>
            <a:lvl5pPr rtl="0">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 name="Textplatzhalter 2">
            <a:extLst>
              <a:ext uri="{FF2B5EF4-FFF2-40B4-BE49-F238E27FC236}">
                <a16:creationId xmlns:a16="http://schemas.microsoft.com/office/drawing/2014/main" id="{F34DE9BF-C7A8-464C-AEF5-E7E634D25B5D}"/>
              </a:ext>
            </a:extLst>
          </p:cNvPr>
          <p:cNvSpPr>
            <a:spLocks noGrp="1"/>
          </p:cNvSpPr>
          <p:nvPr>
            <p:ph type="body" sz="quarter" idx="29"/>
          </p:nvPr>
        </p:nvSpPr>
        <p:spPr>
          <a:xfrm>
            <a:off x="5483225" y="1520825"/>
            <a:ext cx="4320000" cy="1455738"/>
          </a:xfrm>
        </p:spPr>
        <p:txBody>
          <a:bodyPr/>
          <a:lstStyle>
            <a:lvl1pPr rtl="0">
              <a:spcAft>
                <a:spcPts val="0"/>
              </a:spcAft>
              <a:defRPr sz="1400"/>
            </a:lvl1pPr>
            <a:lvl2pPr rtl="0">
              <a:spcAft>
                <a:spcPts val="0"/>
              </a:spcAft>
              <a:defRPr sz="1400"/>
            </a:lvl2pPr>
            <a:lvl3pPr rtl="0">
              <a:defRPr sz="1400"/>
            </a:lvl3pPr>
            <a:lvl4pPr rtl="0">
              <a:defRPr sz="1400"/>
            </a:lvl4pPr>
            <a:lvl5pPr rtl="0">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Textplatzhalter 2">
            <a:extLst>
              <a:ext uri="{FF2B5EF4-FFF2-40B4-BE49-F238E27FC236}">
                <a16:creationId xmlns:a16="http://schemas.microsoft.com/office/drawing/2014/main" id="{AB18A92F-A232-4A41-8F28-2E1198B5F17E}"/>
              </a:ext>
            </a:extLst>
          </p:cNvPr>
          <p:cNvSpPr>
            <a:spLocks noGrp="1"/>
          </p:cNvSpPr>
          <p:nvPr>
            <p:ph type="body" sz="quarter" idx="30"/>
          </p:nvPr>
        </p:nvSpPr>
        <p:spPr>
          <a:xfrm>
            <a:off x="515937" y="3429000"/>
            <a:ext cx="4320000" cy="1455738"/>
          </a:xfrm>
        </p:spPr>
        <p:txBody>
          <a:bodyPr/>
          <a:lstStyle>
            <a:lvl1pPr rtl="0">
              <a:spcAft>
                <a:spcPts val="0"/>
              </a:spcAft>
              <a:defRPr sz="1400"/>
            </a:lvl1pPr>
            <a:lvl2pPr rtl="0">
              <a:spcAft>
                <a:spcPts val="0"/>
              </a:spcAft>
              <a:defRPr sz="1400"/>
            </a:lvl2pPr>
            <a:lvl3pPr rtl="0">
              <a:defRPr sz="1400"/>
            </a:lvl3pPr>
            <a:lvl4pPr rtl="0">
              <a:defRPr sz="1400"/>
            </a:lvl4pPr>
            <a:lvl5pPr rtl="0">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27862414"/>
      </p:ext>
    </p:extLst>
  </p:cSld>
  <p:clrMapOvr>
    <a:masterClrMapping/>
  </p:clrMapOvr>
  <p:extLst>
    <p:ext uri="{DCECCB84-F9BA-43D5-87BE-67443E8EF086}">
      <p15:sldGuideLst xmlns:p15="http://schemas.microsoft.com/office/powerpoint/2012/main">
        <p15:guide id="2" pos="3454" userDrawn="1">
          <p15:clr>
            <a:srgbClr val="FBAE40"/>
          </p15:clr>
        </p15:guide>
        <p15:guide id="9" orient="horz" pos="216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ntact-tangerine_shape-text">
    <p:bg>
      <p:bgPr>
        <a:solidFill>
          <a:srgbClr val="FFECBC"/>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2AD9377-8EF0-40DF-8300-E232E5BA2317}"/>
              </a:ext>
            </a:extLst>
          </p:cNvPr>
          <p:cNvGraphicFramePr>
            <a:graphicFrameLocks noChangeAspect="1"/>
          </p:cNvGraphicFramePr>
          <p:nvPr userDrawn="1">
            <p:custDataLst>
              <p:tags r:id="rId1"/>
            </p:custDataLst>
            <p:extLst>
              <p:ext uri="{D42A27DB-BD31-4B8C-83A1-F6EECF244321}">
                <p14:modId xmlns:p14="http://schemas.microsoft.com/office/powerpoint/2010/main" val="3418183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8" name="Objekt 7" hidden="1">
                        <a:extLst>
                          <a:ext uri="{FF2B5EF4-FFF2-40B4-BE49-F238E27FC236}">
                            <a16:creationId xmlns:a16="http://schemas.microsoft.com/office/drawing/2014/main" id="{F2AD9377-8EF0-40DF-8300-E232E5BA23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3">
            <a:extLst>
              <a:ext uri="{FF2B5EF4-FFF2-40B4-BE49-F238E27FC236}">
                <a16:creationId xmlns:a16="http://schemas.microsoft.com/office/drawing/2014/main" id="{7531366D-605C-42EA-A7A0-30D57F6B990E}"/>
              </a:ext>
            </a:extLst>
          </p:cNvPr>
          <p:cNvSpPr>
            <a:spLocks noGrp="1"/>
          </p:cNvSpPr>
          <p:nvPr>
            <p:ph type="title"/>
          </p:nvPr>
        </p:nvSpPr>
        <p:spPr/>
        <p:txBody>
          <a:bodyPr vert="horz"/>
          <a:lstStyle>
            <a:lvl1pPr rtl="0">
              <a:lnSpc>
                <a:spcPts val="4800"/>
              </a:lnSpc>
              <a:defRPr sz="4200"/>
            </a:lvl1pPr>
          </a:lstStyle>
          <a:p>
            <a:r>
              <a:rPr lang="de-DE"/>
              <a:t>Mastertitelformat bearbeiten</a:t>
            </a:r>
          </a:p>
        </p:txBody>
      </p:sp>
      <p:sp>
        <p:nvSpPr>
          <p:cNvPr id="25" name="Textplatzhalter 6">
            <a:extLst>
              <a:ext uri="{FF2B5EF4-FFF2-40B4-BE49-F238E27FC236}">
                <a16:creationId xmlns:a16="http://schemas.microsoft.com/office/drawing/2014/main" id="{AE458BA9-D0D5-4F1B-89A5-AB8D7DB700BA}"/>
              </a:ext>
            </a:extLst>
          </p:cNvPr>
          <p:cNvSpPr>
            <a:spLocks noGrp="1"/>
          </p:cNvSpPr>
          <p:nvPr>
            <p:ph type="body" sz="quarter" idx="23"/>
          </p:nvPr>
        </p:nvSpPr>
        <p:spPr>
          <a:xfrm>
            <a:off x="515939" y="5069941"/>
            <a:ext cx="1979612" cy="1022884"/>
          </a:xfrm>
        </p:spPr>
        <p:txBody>
          <a:bodyPr anchor="b"/>
          <a:lstStyle>
            <a:lvl1pPr rtl="0">
              <a:lnSpc>
                <a:spcPts val="1400"/>
              </a:lnSpc>
              <a:spcAft>
                <a:spcPts val="0"/>
              </a:spcAft>
              <a:defRPr sz="1000"/>
            </a:lvl1pPr>
            <a:lvl2pPr rtl="0">
              <a:lnSpc>
                <a:spcPts val="1400"/>
              </a:lnSpc>
              <a:spcAft>
                <a:spcPts val="0"/>
              </a:spcAft>
              <a:defRPr sz="1000"/>
            </a:lvl2pPr>
            <a:lvl3pPr rtl="0">
              <a:lnSpc>
                <a:spcPts val="1400"/>
              </a:lnSpc>
              <a:defRPr sz="1000"/>
            </a:lvl3pPr>
            <a:lvl4pPr rtl="0">
              <a:lnSpc>
                <a:spcPts val="1400"/>
              </a:lnSpc>
              <a:defRPr sz="1000"/>
            </a:lvl4pPr>
            <a:lvl5pPr rtl="0">
              <a:lnSpc>
                <a:spcPts val="1400"/>
              </a:lnSpc>
              <a:defRPr sz="1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2" name="Grafik 11">
            <a:extLst>
              <a:ext uri="{FF2B5EF4-FFF2-40B4-BE49-F238E27FC236}">
                <a16:creationId xmlns:a16="http://schemas.microsoft.com/office/drawing/2014/main" id="{30E53F2F-636F-408B-85DE-13C801FECE0A}"/>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856800" y="1522800"/>
            <a:ext cx="5335200" cy="5335200"/>
          </a:xfrm>
          <a:prstGeom prst="rect">
            <a:avLst/>
          </a:prstGeom>
        </p:spPr>
      </p:pic>
      <p:sp>
        <p:nvSpPr>
          <p:cNvPr id="19" name="Textplatzhalter 2">
            <a:extLst>
              <a:ext uri="{FF2B5EF4-FFF2-40B4-BE49-F238E27FC236}">
                <a16:creationId xmlns:a16="http://schemas.microsoft.com/office/drawing/2014/main" id="{4DDE4705-BAD2-4527-8C0D-6BC17C065EB8}"/>
              </a:ext>
            </a:extLst>
          </p:cNvPr>
          <p:cNvSpPr>
            <a:spLocks noGrp="1"/>
          </p:cNvSpPr>
          <p:nvPr>
            <p:ph type="body" sz="quarter" idx="28"/>
          </p:nvPr>
        </p:nvSpPr>
        <p:spPr>
          <a:xfrm>
            <a:off x="515937" y="1520825"/>
            <a:ext cx="4320000" cy="1455738"/>
          </a:xfrm>
        </p:spPr>
        <p:txBody>
          <a:bodyPr/>
          <a:lstStyle>
            <a:lvl1pPr rtl="0">
              <a:spcAft>
                <a:spcPts val="0"/>
              </a:spcAft>
              <a:defRPr sz="1400"/>
            </a:lvl1pPr>
            <a:lvl2pPr rtl="0">
              <a:spcAft>
                <a:spcPts val="0"/>
              </a:spcAft>
              <a:defRPr sz="1400"/>
            </a:lvl2pPr>
            <a:lvl3pPr rtl="0">
              <a:defRPr sz="1400"/>
            </a:lvl3pPr>
            <a:lvl4pPr rtl="0">
              <a:defRPr sz="1400"/>
            </a:lvl4pPr>
            <a:lvl5pPr rtl="0">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 name="Textplatzhalter 2">
            <a:extLst>
              <a:ext uri="{FF2B5EF4-FFF2-40B4-BE49-F238E27FC236}">
                <a16:creationId xmlns:a16="http://schemas.microsoft.com/office/drawing/2014/main" id="{B56E6C99-1E54-4213-B344-62A4EC4FBBE4}"/>
              </a:ext>
            </a:extLst>
          </p:cNvPr>
          <p:cNvSpPr>
            <a:spLocks noGrp="1"/>
          </p:cNvSpPr>
          <p:nvPr>
            <p:ph type="body" sz="quarter" idx="29"/>
          </p:nvPr>
        </p:nvSpPr>
        <p:spPr>
          <a:xfrm>
            <a:off x="5483225" y="1520825"/>
            <a:ext cx="4320000" cy="1455738"/>
          </a:xfrm>
        </p:spPr>
        <p:txBody>
          <a:bodyPr/>
          <a:lstStyle>
            <a:lvl1pPr rtl="0">
              <a:spcAft>
                <a:spcPts val="0"/>
              </a:spcAft>
              <a:defRPr sz="1400"/>
            </a:lvl1pPr>
            <a:lvl2pPr rtl="0">
              <a:spcAft>
                <a:spcPts val="0"/>
              </a:spcAft>
              <a:defRPr sz="1400"/>
            </a:lvl2pPr>
            <a:lvl3pPr rtl="0">
              <a:defRPr sz="1400"/>
            </a:lvl3pPr>
            <a:lvl4pPr rtl="0">
              <a:defRPr sz="1400"/>
            </a:lvl4pPr>
            <a:lvl5pPr rtl="0">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Textplatzhalter 2">
            <a:extLst>
              <a:ext uri="{FF2B5EF4-FFF2-40B4-BE49-F238E27FC236}">
                <a16:creationId xmlns:a16="http://schemas.microsoft.com/office/drawing/2014/main" id="{59B59843-AB9C-463C-801A-AA2F9356BD69}"/>
              </a:ext>
            </a:extLst>
          </p:cNvPr>
          <p:cNvSpPr>
            <a:spLocks noGrp="1"/>
          </p:cNvSpPr>
          <p:nvPr>
            <p:ph type="body" sz="quarter" idx="30"/>
          </p:nvPr>
        </p:nvSpPr>
        <p:spPr>
          <a:xfrm>
            <a:off x="515937" y="3429000"/>
            <a:ext cx="4320000" cy="1455738"/>
          </a:xfrm>
        </p:spPr>
        <p:txBody>
          <a:bodyPr/>
          <a:lstStyle>
            <a:lvl1pPr rtl="0">
              <a:spcAft>
                <a:spcPts val="0"/>
              </a:spcAft>
              <a:defRPr sz="1400"/>
            </a:lvl1pPr>
            <a:lvl2pPr rtl="0">
              <a:spcAft>
                <a:spcPts val="0"/>
              </a:spcAft>
              <a:defRPr sz="1400"/>
            </a:lvl2pPr>
            <a:lvl3pPr rtl="0">
              <a:defRPr sz="1400"/>
            </a:lvl3pPr>
            <a:lvl4pPr rtl="0">
              <a:defRPr sz="1400"/>
            </a:lvl4pPr>
            <a:lvl5pPr rtl="0">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15610600"/>
      </p:ext>
    </p:extLst>
  </p:cSld>
  <p:clrMapOvr>
    <a:masterClrMapping/>
  </p:clrMapOvr>
  <p:extLst>
    <p:ext uri="{DCECCB84-F9BA-43D5-87BE-67443E8EF086}">
      <p15:sldGuideLst xmlns:p15="http://schemas.microsoft.com/office/powerpoint/2012/main">
        <p15:guide id="2" pos="3454" userDrawn="1">
          <p15:clr>
            <a:srgbClr val="FBAE40"/>
          </p15:clr>
        </p15:guide>
        <p15:guide id="9"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red">
    <p:bg>
      <p:bgPr>
        <a:solidFill>
          <a:srgbClr val="FFD7D7"/>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079BDC5-31B9-4506-A8E0-DEF2F4E182CE}"/>
              </a:ext>
            </a:extLst>
          </p:cNvPr>
          <p:cNvGraphicFramePr>
            <a:graphicFrameLocks noChangeAspect="1"/>
          </p:cNvGraphicFramePr>
          <p:nvPr userDrawn="1">
            <p:custDataLst>
              <p:tags r:id="rId1"/>
            </p:custDataLst>
            <p:extLst>
              <p:ext uri="{D42A27DB-BD31-4B8C-83A1-F6EECF244321}">
                <p14:modId xmlns:p14="http://schemas.microsoft.com/office/powerpoint/2010/main" val="1739253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7" name="Objekt 6" hidden="1">
                        <a:extLst>
                          <a:ext uri="{FF2B5EF4-FFF2-40B4-BE49-F238E27FC236}">
                            <a16:creationId xmlns:a16="http://schemas.microsoft.com/office/drawing/2014/main" id="{3079BDC5-31B9-4506-A8E0-DEF2F4E182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Grafik 7">
            <a:extLst>
              <a:ext uri="{FF2B5EF4-FFF2-40B4-BE49-F238E27FC236}">
                <a16:creationId xmlns:a16="http://schemas.microsoft.com/office/drawing/2014/main" id="{ED7F6514-81F8-4017-A71F-246359E125F3}"/>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624063" y="504001"/>
            <a:ext cx="2052000" cy="418608"/>
          </a:xfrm>
          <a:prstGeom prst="rect">
            <a:avLst/>
          </a:prstGeom>
        </p:spPr>
      </p:pic>
      <p:sp>
        <p:nvSpPr>
          <p:cNvPr id="10" name="Textplatzhalter 9">
            <a:extLst>
              <a:ext uri="{FF2B5EF4-FFF2-40B4-BE49-F238E27FC236}">
                <a16:creationId xmlns:a16="http://schemas.microsoft.com/office/drawing/2014/main" id="{922DDA1D-F450-479F-9619-E3E0B8C078EA}"/>
              </a:ext>
            </a:extLst>
          </p:cNvPr>
          <p:cNvSpPr>
            <a:spLocks noGrp="1"/>
          </p:cNvSpPr>
          <p:nvPr>
            <p:ph type="body" sz="quarter" idx="10"/>
          </p:nvPr>
        </p:nvSpPr>
        <p:spPr>
          <a:xfrm>
            <a:off x="766763" y="1520825"/>
            <a:ext cx="7999866" cy="3881492"/>
          </a:xfrm>
        </p:spPr>
        <p:txBody>
          <a:bodyPr/>
          <a:lstStyle>
            <a:lvl1pPr rtl="0">
              <a:lnSpc>
                <a:spcPts val="6200"/>
              </a:lnSpc>
              <a:spcAft>
                <a:spcPts val="0"/>
              </a:spcAft>
              <a:defRPr sz="5200"/>
            </a:lvl1pPr>
            <a:lvl2pPr rtl="0">
              <a:lnSpc>
                <a:spcPts val="6200"/>
              </a:lnSpc>
              <a:defRPr sz="5200"/>
            </a:lvl2pPr>
            <a:lvl3pPr marL="0" indent="0" rtl="0">
              <a:buNone/>
              <a:defRPr sz="1800" b="0"/>
            </a:lvl3pPr>
            <a:lvl4pPr marL="179388" indent="-179388" rtl="0">
              <a:defRPr/>
            </a:lvl4pPr>
            <a:lvl5pPr marL="357188" indent="-180975"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3" name="Grafik 2">
            <a:extLst>
              <a:ext uri="{FF2B5EF4-FFF2-40B4-BE49-F238E27FC236}">
                <a16:creationId xmlns:a16="http://schemas.microsoft.com/office/drawing/2014/main" id="{35F72347-CAFA-4464-9012-FFBC0D3E70EC}"/>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856800" y="1522800"/>
            <a:ext cx="5335200" cy="5335200"/>
          </a:xfrm>
          <a:prstGeom prst="rect">
            <a:avLst/>
          </a:prstGeom>
        </p:spPr>
      </p:pic>
    </p:spTree>
    <p:extLst>
      <p:ext uri="{BB962C8B-B14F-4D97-AF65-F5344CB8AC3E}">
        <p14:creationId xmlns:p14="http://schemas.microsoft.com/office/powerpoint/2010/main" val="4040511215"/>
      </p:ext>
    </p:extLst>
  </p:cSld>
  <p:clrMapOvr>
    <a:masterClrMapping/>
  </p:clrMapOvr>
  <p:extLst>
    <p:ext uri="{DCECCB84-F9BA-43D5-87BE-67443E8EF086}">
      <p15:sldGuideLst xmlns:p15="http://schemas.microsoft.com/office/powerpoint/2012/main">
        <p15:guide id="1" pos="48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purple">
    <p:bg>
      <p:bgPr>
        <a:solidFill>
          <a:srgbClr val="E1D9FF"/>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079BDC5-31B9-4506-A8E0-DEF2F4E182CE}"/>
              </a:ext>
            </a:extLst>
          </p:cNvPr>
          <p:cNvGraphicFramePr>
            <a:graphicFrameLocks noChangeAspect="1"/>
          </p:cNvGraphicFramePr>
          <p:nvPr userDrawn="1">
            <p:custDataLst>
              <p:tags r:id="rId1"/>
            </p:custDataLst>
            <p:extLst>
              <p:ext uri="{D42A27DB-BD31-4B8C-83A1-F6EECF244321}">
                <p14:modId xmlns:p14="http://schemas.microsoft.com/office/powerpoint/2010/main" val="3737700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7" name="Objekt 6" hidden="1">
                        <a:extLst>
                          <a:ext uri="{FF2B5EF4-FFF2-40B4-BE49-F238E27FC236}">
                            <a16:creationId xmlns:a16="http://schemas.microsoft.com/office/drawing/2014/main" id="{3079BDC5-31B9-4506-A8E0-DEF2F4E182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Grafik 7">
            <a:extLst>
              <a:ext uri="{FF2B5EF4-FFF2-40B4-BE49-F238E27FC236}">
                <a16:creationId xmlns:a16="http://schemas.microsoft.com/office/drawing/2014/main" id="{ED7F6514-81F8-4017-A71F-246359E125F3}"/>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624063" y="504001"/>
            <a:ext cx="2052000" cy="418608"/>
          </a:xfrm>
          <a:prstGeom prst="rect">
            <a:avLst/>
          </a:prstGeom>
        </p:spPr>
      </p:pic>
      <p:sp>
        <p:nvSpPr>
          <p:cNvPr id="10" name="Textplatzhalter 9">
            <a:extLst>
              <a:ext uri="{FF2B5EF4-FFF2-40B4-BE49-F238E27FC236}">
                <a16:creationId xmlns:a16="http://schemas.microsoft.com/office/drawing/2014/main" id="{922DDA1D-F450-479F-9619-E3E0B8C078EA}"/>
              </a:ext>
            </a:extLst>
          </p:cNvPr>
          <p:cNvSpPr>
            <a:spLocks noGrp="1"/>
          </p:cNvSpPr>
          <p:nvPr>
            <p:ph type="body" sz="quarter" idx="10"/>
          </p:nvPr>
        </p:nvSpPr>
        <p:spPr>
          <a:xfrm>
            <a:off x="766763" y="1520825"/>
            <a:ext cx="7999866" cy="3881492"/>
          </a:xfrm>
        </p:spPr>
        <p:txBody>
          <a:bodyPr/>
          <a:lstStyle>
            <a:lvl1pPr rtl="0">
              <a:lnSpc>
                <a:spcPts val="6200"/>
              </a:lnSpc>
              <a:spcAft>
                <a:spcPts val="0"/>
              </a:spcAft>
              <a:defRPr sz="5200"/>
            </a:lvl1pPr>
            <a:lvl2pPr rtl="0">
              <a:lnSpc>
                <a:spcPts val="6200"/>
              </a:lnSpc>
              <a:defRPr sz="5200"/>
            </a:lvl2pPr>
            <a:lvl3pPr marL="0" indent="0" rtl="0">
              <a:buNone/>
              <a:defRPr sz="1800" b="0"/>
            </a:lvl3pPr>
            <a:lvl4pPr marL="179388" indent="-179388" rtl="0">
              <a:defRPr/>
            </a:lvl4pPr>
            <a:lvl5pPr marL="357188" indent="-180975"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3" name="Grafik 2">
            <a:extLst>
              <a:ext uri="{FF2B5EF4-FFF2-40B4-BE49-F238E27FC236}">
                <a16:creationId xmlns:a16="http://schemas.microsoft.com/office/drawing/2014/main" id="{C4AD4161-C6FF-48B3-A282-E2DFBEA291CF}"/>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854825" y="1520825"/>
            <a:ext cx="5337175" cy="5337175"/>
          </a:xfrm>
          <a:prstGeom prst="rect">
            <a:avLst/>
          </a:prstGeom>
        </p:spPr>
      </p:pic>
    </p:spTree>
    <p:extLst>
      <p:ext uri="{BB962C8B-B14F-4D97-AF65-F5344CB8AC3E}">
        <p14:creationId xmlns:p14="http://schemas.microsoft.com/office/powerpoint/2010/main" val="353353085"/>
      </p:ext>
    </p:extLst>
  </p:cSld>
  <p:clrMapOvr>
    <a:masterClrMapping/>
  </p:clrMapOvr>
  <p:extLst>
    <p:ext uri="{DCECCB84-F9BA-43D5-87BE-67443E8EF086}">
      <p15:sldGuideLst xmlns:p15="http://schemas.microsoft.com/office/powerpoint/2012/main">
        <p15:guide id="1" pos="48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tangerine">
    <p:bg>
      <p:bgPr>
        <a:solidFill>
          <a:srgbClr val="FFECBC"/>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079BDC5-31B9-4506-A8E0-DEF2F4E182CE}"/>
              </a:ext>
            </a:extLst>
          </p:cNvPr>
          <p:cNvGraphicFramePr>
            <a:graphicFrameLocks noChangeAspect="1"/>
          </p:cNvGraphicFramePr>
          <p:nvPr userDrawn="1">
            <p:custDataLst>
              <p:tags r:id="rId1"/>
            </p:custDataLst>
            <p:extLst>
              <p:ext uri="{D42A27DB-BD31-4B8C-83A1-F6EECF244321}">
                <p14:modId xmlns:p14="http://schemas.microsoft.com/office/powerpoint/2010/main" val="1586022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7" name="Objekt 6" hidden="1">
                        <a:extLst>
                          <a:ext uri="{FF2B5EF4-FFF2-40B4-BE49-F238E27FC236}">
                            <a16:creationId xmlns:a16="http://schemas.microsoft.com/office/drawing/2014/main" id="{3079BDC5-31B9-4506-A8E0-DEF2F4E182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Grafik 7">
            <a:extLst>
              <a:ext uri="{FF2B5EF4-FFF2-40B4-BE49-F238E27FC236}">
                <a16:creationId xmlns:a16="http://schemas.microsoft.com/office/drawing/2014/main" id="{ED7F6514-81F8-4017-A71F-246359E125F3}"/>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624063" y="504001"/>
            <a:ext cx="2052000" cy="418608"/>
          </a:xfrm>
          <a:prstGeom prst="rect">
            <a:avLst/>
          </a:prstGeom>
        </p:spPr>
      </p:pic>
      <p:sp>
        <p:nvSpPr>
          <p:cNvPr id="10" name="Textplatzhalter 9">
            <a:extLst>
              <a:ext uri="{FF2B5EF4-FFF2-40B4-BE49-F238E27FC236}">
                <a16:creationId xmlns:a16="http://schemas.microsoft.com/office/drawing/2014/main" id="{922DDA1D-F450-479F-9619-E3E0B8C078EA}"/>
              </a:ext>
            </a:extLst>
          </p:cNvPr>
          <p:cNvSpPr>
            <a:spLocks noGrp="1"/>
          </p:cNvSpPr>
          <p:nvPr>
            <p:ph type="body" sz="quarter" idx="10"/>
          </p:nvPr>
        </p:nvSpPr>
        <p:spPr>
          <a:xfrm>
            <a:off x="766763" y="1520825"/>
            <a:ext cx="7999866" cy="3881492"/>
          </a:xfrm>
        </p:spPr>
        <p:txBody>
          <a:bodyPr/>
          <a:lstStyle>
            <a:lvl1pPr rtl="0">
              <a:lnSpc>
                <a:spcPts val="6200"/>
              </a:lnSpc>
              <a:spcAft>
                <a:spcPts val="0"/>
              </a:spcAft>
              <a:defRPr sz="5200"/>
            </a:lvl1pPr>
            <a:lvl2pPr rtl="0">
              <a:lnSpc>
                <a:spcPts val="6200"/>
              </a:lnSpc>
              <a:defRPr sz="5200"/>
            </a:lvl2pPr>
            <a:lvl3pPr marL="0" indent="0" rtl="0">
              <a:buNone/>
              <a:defRPr sz="1800" b="0"/>
            </a:lvl3pPr>
            <a:lvl4pPr marL="179388" indent="-179388" rtl="0">
              <a:defRPr/>
            </a:lvl4pPr>
            <a:lvl5pPr marL="357188" indent="-180975"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9" name="Grafik 8">
            <a:extLst>
              <a:ext uri="{FF2B5EF4-FFF2-40B4-BE49-F238E27FC236}">
                <a16:creationId xmlns:a16="http://schemas.microsoft.com/office/drawing/2014/main" id="{F1444779-C749-4FE9-9F57-869953A5C0D2}"/>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856800" y="1522800"/>
            <a:ext cx="5335200" cy="5335200"/>
          </a:xfrm>
          <a:prstGeom prst="rect">
            <a:avLst/>
          </a:prstGeom>
        </p:spPr>
      </p:pic>
    </p:spTree>
    <p:extLst>
      <p:ext uri="{BB962C8B-B14F-4D97-AF65-F5344CB8AC3E}">
        <p14:creationId xmlns:p14="http://schemas.microsoft.com/office/powerpoint/2010/main" val="1249497940"/>
      </p:ext>
    </p:extLst>
  </p:cSld>
  <p:clrMapOvr>
    <a:masterClrMapping/>
  </p:clrMapOvr>
  <p:extLst>
    <p:ext uri="{DCECCB84-F9BA-43D5-87BE-67443E8EF086}">
      <p15:sldGuideLst xmlns:p15="http://schemas.microsoft.com/office/powerpoint/2012/main">
        <p15:guide id="1" pos="48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green">
    <p:bg>
      <p:bgPr>
        <a:solidFill>
          <a:srgbClr val="94E3D4"/>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079BDC5-31B9-4506-A8E0-DEF2F4E182CE}"/>
              </a:ext>
            </a:extLst>
          </p:cNvPr>
          <p:cNvGraphicFramePr>
            <a:graphicFrameLocks noChangeAspect="1"/>
          </p:cNvGraphicFramePr>
          <p:nvPr userDrawn="1">
            <p:custDataLst>
              <p:tags r:id="rId1"/>
            </p:custDataLst>
            <p:extLst>
              <p:ext uri="{D42A27DB-BD31-4B8C-83A1-F6EECF244321}">
                <p14:modId xmlns:p14="http://schemas.microsoft.com/office/powerpoint/2010/main" val="3732585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7" name="Objekt 6" hidden="1">
                        <a:extLst>
                          <a:ext uri="{FF2B5EF4-FFF2-40B4-BE49-F238E27FC236}">
                            <a16:creationId xmlns:a16="http://schemas.microsoft.com/office/drawing/2014/main" id="{3079BDC5-31B9-4506-A8E0-DEF2F4E182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9">
            <a:extLst>
              <a:ext uri="{FF2B5EF4-FFF2-40B4-BE49-F238E27FC236}">
                <a16:creationId xmlns:a16="http://schemas.microsoft.com/office/drawing/2014/main" id="{922DDA1D-F450-479F-9619-E3E0B8C078EA}"/>
              </a:ext>
            </a:extLst>
          </p:cNvPr>
          <p:cNvSpPr>
            <a:spLocks noGrp="1"/>
          </p:cNvSpPr>
          <p:nvPr>
            <p:ph type="body" sz="quarter" idx="10"/>
          </p:nvPr>
        </p:nvSpPr>
        <p:spPr>
          <a:xfrm>
            <a:off x="3359150" y="1520825"/>
            <a:ext cx="8316913" cy="4572000"/>
          </a:xfrm>
        </p:spPr>
        <p:txBody>
          <a:bodyPr/>
          <a:lstStyle>
            <a:lvl1pPr rtl="0">
              <a:lnSpc>
                <a:spcPts val="6200"/>
              </a:lnSpc>
              <a:spcAft>
                <a:spcPts val="0"/>
              </a:spcAft>
              <a:defRPr sz="5200"/>
            </a:lvl1pPr>
            <a:lvl2pPr rtl="0">
              <a:lnSpc>
                <a:spcPts val="6200"/>
              </a:lnSpc>
              <a:defRPr sz="5200"/>
            </a:lvl2pPr>
            <a:lvl3pPr marL="0" indent="0" rtl="0">
              <a:buNone/>
              <a:defRPr sz="1800" b="0"/>
            </a:lvl3pPr>
            <a:lvl4pPr marL="179388" indent="-179388" rtl="0">
              <a:defRPr/>
            </a:lvl4pPr>
            <a:lvl5pPr marL="357188" indent="-180975" rtl="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9">
            <a:extLst>
              <a:ext uri="{FF2B5EF4-FFF2-40B4-BE49-F238E27FC236}">
                <a16:creationId xmlns:a16="http://schemas.microsoft.com/office/drawing/2014/main" id="{F1471BD8-9F2E-4760-8A15-25EB62153FAA}"/>
              </a:ext>
            </a:extLst>
          </p:cNvPr>
          <p:cNvSpPr>
            <a:spLocks noGrp="1"/>
          </p:cNvSpPr>
          <p:nvPr>
            <p:ph type="body" sz="quarter" idx="11" hasCustomPrompt="1"/>
          </p:nvPr>
        </p:nvSpPr>
        <p:spPr>
          <a:xfrm>
            <a:off x="766763" y="1376363"/>
            <a:ext cx="1990951" cy="4025954"/>
          </a:xfrm>
        </p:spPr>
        <p:txBody>
          <a:bodyPr/>
          <a:lstStyle>
            <a:lvl1pPr algn="r" rtl="0">
              <a:lnSpc>
                <a:spcPct val="100000"/>
              </a:lnSpc>
              <a:spcAft>
                <a:spcPts val="0"/>
              </a:spcAft>
              <a:defRPr sz="10400"/>
            </a:lvl1pPr>
            <a:lvl2pPr>
              <a:lnSpc>
                <a:spcPts val="6200"/>
              </a:lnSpc>
              <a:defRPr sz="5200"/>
            </a:lvl2pPr>
            <a:lvl3pPr marL="0" indent="0">
              <a:buNone/>
              <a:defRPr sz="1800" b="0"/>
            </a:lvl3pPr>
            <a:lvl4pPr marL="179388" indent="-179388">
              <a:defRPr/>
            </a:lvl4pPr>
            <a:lvl5pPr marL="357188" indent="-180975">
              <a:defRPr/>
            </a:lvl5pPr>
          </a:lstStyle>
          <a:p>
            <a:pPr lvl="0"/>
            <a:r>
              <a:rPr lang="de-DE"/>
              <a:t>01</a:t>
            </a:r>
          </a:p>
        </p:txBody>
      </p:sp>
      <p:sp>
        <p:nvSpPr>
          <p:cNvPr id="2" name="Datumsplatzhalter 1">
            <a:extLst>
              <a:ext uri="{FF2B5EF4-FFF2-40B4-BE49-F238E27FC236}">
                <a16:creationId xmlns:a16="http://schemas.microsoft.com/office/drawing/2014/main" id="{B13B9C17-6588-47D9-9777-4CFD13E60BD1}"/>
              </a:ext>
            </a:extLst>
          </p:cNvPr>
          <p:cNvSpPr>
            <a:spLocks noGrp="1"/>
          </p:cNvSpPr>
          <p:nvPr>
            <p:ph type="dt" sz="half" idx="12"/>
          </p:nvPr>
        </p:nvSpPr>
        <p:spPr/>
        <p:txBody>
          <a:bodyPr/>
          <a:lstStyle>
            <a:lvl1pPr rtl="0">
              <a:defRPr/>
            </a:lvl1pPr>
          </a:lstStyle>
          <a:p>
            <a:r>
              <a:rPr lang="de-DE"/>
              <a:t>Créé 12/22                                                     Mise à jour 07/23 </a:t>
            </a:r>
          </a:p>
        </p:txBody>
      </p:sp>
      <p:sp>
        <p:nvSpPr>
          <p:cNvPr id="3" name="Fußzeilenplatzhalter 2">
            <a:extLst>
              <a:ext uri="{FF2B5EF4-FFF2-40B4-BE49-F238E27FC236}">
                <a16:creationId xmlns:a16="http://schemas.microsoft.com/office/drawing/2014/main" id="{79A17CD4-3FE9-449F-AC21-51BDF297D025}"/>
              </a:ext>
            </a:extLst>
          </p:cNvPr>
          <p:cNvSpPr>
            <a:spLocks noGrp="1"/>
          </p:cNvSpPr>
          <p:nvPr>
            <p:ph type="ftr" sz="quarter" idx="13"/>
          </p:nvPr>
        </p:nvSpPr>
        <p:spPr/>
        <p:txBody>
          <a:bodyPr/>
          <a:lstStyle>
            <a:lvl1pPr rtl="0">
              <a:defRPr/>
            </a:lvl1pPr>
          </a:lstStyle>
          <a:p>
            <a:r>
              <a:rPr lang="de-DE"/>
              <a:t>Manuel d’utilisation Baloise</a:t>
            </a:r>
          </a:p>
        </p:txBody>
      </p:sp>
      <p:sp>
        <p:nvSpPr>
          <p:cNvPr id="4" name="Foliennummernplatzhalter 3">
            <a:extLst>
              <a:ext uri="{FF2B5EF4-FFF2-40B4-BE49-F238E27FC236}">
                <a16:creationId xmlns:a16="http://schemas.microsoft.com/office/drawing/2014/main" id="{9D5EA517-41EC-4A3A-8D4B-21E239124DEC}"/>
              </a:ext>
            </a:extLst>
          </p:cNvPr>
          <p:cNvSpPr>
            <a:spLocks noGrp="1"/>
          </p:cNvSpPr>
          <p:nvPr>
            <p:ph type="sldNum" sz="quarter" idx="14"/>
          </p:nvPr>
        </p:nvSpPr>
        <p:spPr/>
        <p:txBody>
          <a:bodyPr/>
          <a:lstStyle>
            <a:lvl1pPr rtl="0">
              <a:defRPr/>
            </a:lvl1pPr>
          </a:lstStyle>
          <a:p>
            <a:fld id="{B8B5341B-EE66-4226-BC24-565E604D32B8}" type="slidenum">
              <a:rPr lang="de-DE" smtClean="0"/>
              <a:pPr/>
              <a:t>‹Nr.›</a:t>
            </a:fld>
            <a:endParaRPr lang="de-DE"/>
          </a:p>
        </p:txBody>
      </p:sp>
    </p:spTree>
    <p:extLst>
      <p:ext uri="{BB962C8B-B14F-4D97-AF65-F5344CB8AC3E}">
        <p14:creationId xmlns:p14="http://schemas.microsoft.com/office/powerpoint/2010/main" val="173845395"/>
      </p:ext>
    </p:extLst>
  </p:cSld>
  <p:clrMapOvr>
    <a:masterClrMapping/>
  </p:clrMapOvr>
  <p:extLst>
    <p:ext uri="{DCECCB84-F9BA-43D5-87BE-67443E8EF086}">
      <p15:sldGuideLst xmlns:p15="http://schemas.microsoft.com/office/powerpoint/2012/main">
        <p15:guide id="1" pos="483" userDrawn="1">
          <p15:clr>
            <a:srgbClr val="FBAE40"/>
          </p15:clr>
        </p15:guide>
        <p15:guide id="2" pos="2116" userDrawn="1">
          <p15:clr>
            <a:srgbClr val="FBAE40"/>
          </p15:clr>
        </p15:guide>
        <p15:guide id="3" orient="horz" pos="867"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61"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0D34042-F2EC-48A1-862A-1433983BB397}"/>
              </a:ext>
            </a:extLst>
          </p:cNvPr>
          <p:cNvGraphicFramePr>
            <a:graphicFrameLocks noChangeAspect="1"/>
          </p:cNvGraphicFramePr>
          <p:nvPr userDrawn="1">
            <p:custDataLst>
              <p:tags r:id="rId58"/>
            </p:custDataLst>
            <p:extLst>
              <p:ext uri="{D42A27DB-BD31-4B8C-83A1-F6EECF244321}">
                <p14:modId xmlns:p14="http://schemas.microsoft.com/office/powerpoint/2010/main" val="1151608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9" imgW="410" imgH="409" progId="TCLayout.ActiveDocument.1">
                  <p:embed/>
                </p:oleObj>
              </mc:Choice>
              <mc:Fallback>
                <p:oleObj name="think-cell Folie" r:id="rId59" imgW="410" imgH="409" progId="TCLayout.ActiveDocument.1">
                  <p:embed/>
                  <p:pic>
                    <p:nvPicPr>
                      <p:cNvPr id="8" name="Objekt 7" hidden="1">
                        <a:extLst>
                          <a:ext uri="{FF2B5EF4-FFF2-40B4-BE49-F238E27FC236}">
                            <a16:creationId xmlns:a16="http://schemas.microsoft.com/office/drawing/2014/main" id="{D0D34042-F2EC-48A1-862A-1433983BB397}"/>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4B757474-0A14-423C-8321-5A25F1B1EFF3}"/>
              </a:ext>
            </a:extLst>
          </p:cNvPr>
          <p:cNvSpPr>
            <a:spLocks noGrp="1"/>
          </p:cNvSpPr>
          <p:nvPr>
            <p:ph type="title"/>
          </p:nvPr>
        </p:nvSpPr>
        <p:spPr>
          <a:xfrm>
            <a:off x="515938" y="476250"/>
            <a:ext cx="11160124" cy="762001"/>
          </a:xfrm>
          <a:prstGeom prst="rect">
            <a:avLst/>
          </a:prstGeom>
        </p:spPr>
        <p:txBody>
          <a:bodyPr vert="horz" lIns="0" tIns="0" rIns="0" bIns="0" rtlCol="0" anchor="t">
            <a:noAutofit/>
          </a:bodyPr>
          <a:lstStyle/>
          <a:p>
            <a:r>
              <a:rPr lang="de-DE" noProof="0"/>
              <a:t>Mastertitelformat</a:t>
            </a:r>
            <a:r>
              <a:rPr lang="de-DE"/>
              <a:t> bearbeiten</a:t>
            </a:r>
          </a:p>
        </p:txBody>
      </p:sp>
      <p:sp>
        <p:nvSpPr>
          <p:cNvPr id="3" name="Textplatzhalter 2">
            <a:extLst>
              <a:ext uri="{FF2B5EF4-FFF2-40B4-BE49-F238E27FC236}">
                <a16:creationId xmlns:a16="http://schemas.microsoft.com/office/drawing/2014/main" id="{1694130F-197E-48A7-8750-702D9C1B8715}"/>
              </a:ext>
            </a:extLst>
          </p:cNvPr>
          <p:cNvSpPr>
            <a:spLocks noGrp="1"/>
          </p:cNvSpPr>
          <p:nvPr>
            <p:ph type="body" idx="1"/>
          </p:nvPr>
        </p:nvSpPr>
        <p:spPr>
          <a:xfrm>
            <a:off x="515937" y="1520825"/>
            <a:ext cx="11160124" cy="457200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p:txBody>
      </p:sp>
      <p:sp>
        <p:nvSpPr>
          <p:cNvPr id="4" name="Datumsplatzhalter 3">
            <a:extLst>
              <a:ext uri="{FF2B5EF4-FFF2-40B4-BE49-F238E27FC236}">
                <a16:creationId xmlns:a16="http://schemas.microsoft.com/office/drawing/2014/main" id="{D6DCC5F8-6495-4A20-88C1-313C3A452EE0}"/>
              </a:ext>
            </a:extLst>
          </p:cNvPr>
          <p:cNvSpPr>
            <a:spLocks noGrp="1"/>
          </p:cNvSpPr>
          <p:nvPr>
            <p:ph type="dt" sz="half" idx="2"/>
          </p:nvPr>
        </p:nvSpPr>
        <p:spPr>
          <a:xfrm>
            <a:off x="1262062" y="6310319"/>
            <a:ext cx="1647826" cy="277071"/>
          </a:xfrm>
          <a:prstGeom prst="rect">
            <a:avLst/>
          </a:prstGeom>
        </p:spPr>
        <p:txBody>
          <a:bodyPr vert="horz" lIns="0" tIns="0" rIns="0" bIns="0" rtlCol="0" anchor="t" anchorCtr="0">
            <a:noAutofit/>
          </a:bodyPr>
          <a:lstStyle>
            <a:lvl1pPr algn="l" rtl="0">
              <a:defRPr sz="1000">
                <a:solidFill>
                  <a:schemeClr val="tx2"/>
                </a:solidFill>
              </a:defRPr>
            </a:lvl1pPr>
          </a:lstStyle>
          <a:p>
            <a:r>
              <a:rPr lang="de-DE"/>
              <a:t>Créé 12/22                                                     Mise à jour 07/23 </a:t>
            </a:r>
          </a:p>
        </p:txBody>
      </p:sp>
      <p:sp>
        <p:nvSpPr>
          <p:cNvPr id="5" name="Fußzeilenplatzhalter 4">
            <a:extLst>
              <a:ext uri="{FF2B5EF4-FFF2-40B4-BE49-F238E27FC236}">
                <a16:creationId xmlns:a16="http://schemas.microsoft.com/office/drawing/2014/main" id="{82E6075B-CAFF-419A-BCF9-5F70C0419CAF}"/>
              </a:ext>
            </a:extLst>
          </p:cNvPr>
          <p:cNvSpPr>
            <a:spLocks noGrp="1"/>
          </p:cNvSpPr>
          <p:nvPr>
            <p:ph type="ftr" sz="quarter" idx="3"/>
          </p:nvPr>
        </p:nvSpPr>
        <p:spPr>
          <a:xfrm>
            <a:off x="3368969" y="6310319"/>
            <a:ext cx="7203551" cy="277071"/>
          </a:xfrm>
          <a:prstGeom prst="rect">
            <a:avLst/>
          </a:prstGeom>
        </p:spPr>
        <p:txBody>
          <a:bodyPr vert="horz" lIns="0" tIns="0" rIns="0" bIns="0" rtlCol="0" anchor="t" anchorCtr="0">
            <a:noAutofit/>
          </a:bodyPr>
          <a:lstStyle>
            <a:lvl1pPr algn="l" rtl="0">
              <a:defRPr sz="1000">
                <a:solidFill>
                  <a:schemeClr val="tx2"/>
                </a:solidFill>
              </a:defRPr>
            </a:lvl1pPr>
          </a:lstStyle>
          <a:p>
            <a:r>
              <a:rPr lang="de-DE"/>
              <a:t>Manuel d’utilisation Baloise</a:t>
            </a:r>
          </a:p>
        </p:txBody>
      </p:sp>
      <p:sp>
        <p:nvSpPr>
          <p:cNvPr id="6" name="Foliennummernplatzhalter 5">
            <a:extLst>
              <a:ext uri="{FF2B5EF4-FFF2-40B4-BE49-F238E27FC236}">
                <a16:creationId xmlns:a16="http://schemas.microsoft.com/office/drawing/2014/main" id="{FFE8C307-FE31-46DA-88FA-DC55DD6A1B62}"/>
              </a:ext>
            </a:extLst>
          </p:cNvPr>
          <p:cNvSpPr>
            <a:spLocks noGrp="1"/>
          </p:cNvSpPr>
          <p:nvPr>
            <p:ph type="sldNum" sz="quarter" idx="4"/>
          </p:nvPr>
        </p:nvSpPr>
        <p:spPr>
          <a:xfrm>
            <a:off x="11237204" y="6310320"/>
            <a:ext cx="438855" cy="277070"/>
          </a:xfrm>
          <a:prstGeom prst="rect">
            <a:avLst/>
          </a:prstGeom>
        </p:spPr>
        <p:txBody>
          <a:bodyPr vert="horz" lIns="0" tIns="0" rIns="0" bIns="0" rtlCol="0" anchor="t" anchorCtr="0">
            <a:noAutofit/>
          </a:bodyPr>
          <a:lstStyle>
            <a:lvl1pPr algn="r" rtl="0">
              <a:defRPr sz="1000">
                <a:solidFill>
                  <a:schemeClr val="tx2"/>
                </a:solidFill>
              </a:defRPr>
            </a:lvl1pPr>
          </a:lstStyle>
          <a:p>
            <a:fld id="{6E44F469-B3D8-4BF2-8F2E-8B888C6EE007}" type="slidenum">
              <a:rPr lang="de-DE" smtClean="0"/>
              <a:pPr/>
              <a:t>‹Nr.›</a:t>
            </a:fld>
            <a:endParaRPr lang="de-DE"/>
          </a:p>
        </p:txBody>
      </p:sp>
      <p:pic>
        <p:nvPicPr>
          <p:cNvPr id="34" name="Grafik 33">
            <a:extLst>
              <a:ext uri="{FF2B5EF4-FFF2-40B4-BE49-F238E27FC236}">
                <a16:creationId xmlns:a16="http://schemas.microsoft.com/office/drawing/2014/main" id="{0CF3D1FD-CFB3-423B-9D4E-23411B94F148}"/>
              </a:ext>
            </a:extLst>
          </p:cNvPr>
          <p:cNvPicPr>
            <a:picLocks noChangeAspect="1"/>
          </p:cNvPicPr>
          <p:nvPr userDrawn="1"/>
        </p:nvPicPr>
        <p:blipFill>
          <a:blip r:embed="rId61" cstate="email">
            <a:extLst>
              <a:ext uri="{28A0092B-C50C-407E-A947-70E740481C1C}">
                <a14:useLocalDpi xmlns:a14="http://schemas.microsoft.com/office/drawing/2010/main"/>
              </a:ext>
              <a:ext uri="{96DAC541-7B7A-43D3-8B79-37D633B846F1}">
                <asvg:svgBlip xmlns:asvg="http://schemas.microsoft.com/office/drawing/2016/SVG/main" r:embed="rId62"/>
              </a:ext>
            </a:extLst>
          </a:blip>
          <a:srcRect/>
          <a:stretch/>
        </p:blipFill>
        <p:spPr>
          <a:xfrm>
            <a:off x="515937" y="6322854"/>
            <a:ext cx="617644" cy="125999"/>
          </a:xfrm>
          <a:prstGeom prst="rect">
            <a:avLst/>
          </a:prstGeom>
        </p:spPr>
      </p:pic>
    </p:spTree>
    <p:extLst>
      <p:ext uri="{BB962C8B-B14F-4D97-AF65-F5344CB8AC3E}">
        <p14:creationId xmlns:p14="http://schemas.microsoft.com/office/powerpoint/2010/main" val="4133665093"/>
      </p:ext>
    </p:extLst>
  </p:cSld>
  <p:clrMap bg1="lt1" tx1="dk1" bg2="lt2" tx2="dk2" accent1="accent1" accent2="accent2" accent3="accent3" accent4="accent4" accent5="accent5" accent6="accent6" hlink="hlink" folHlink="folHlink"/>
  <p:sldLayoutIdLst>
    <p:sldLayoutId id="2147483680" r:id="rId1"/>
    <p:sldLayoutId id="2147483678" r:id="rId2"/>
    <p:sldLayoutId id="2147483681" r:id="rId3"/>
    <p:sldLayoutId id="2147483679" r:id="rId4"/>
    <p:sldLayoutId id="2147483656" r:id="rId5"/>
    <p:sldLayoutId id="2147483682" r:id="rId6"/>
    <p:sldLayoutId id="2147483683" r:id="rId7"/>
    <p:sldLayoutId id="2147483655" r:id="rId8"/>
    <p:sldLayoutId id="2147483657" r:id="rId9"/>
    <p:sldLayoutId id="2147483685" r:id="rId10"/>
    <p:sldLayoutId id="2147483670" r:id="rId11"/>
    <p:sldLayoutId id="2147483684" r:id="rId12"/>
    <p:sldLayoutId id="2147483677" r:id="rId13"/>
    <p:sldLayoutId id="2147483650" r:id="rId14"/>
    <p:sldLayoutId id="2147483654" r:id="rId15"/>
    <p:sldLayoutId id="2147483653" r:id="rId16"/>
    <p:sldLayoutId id="2147483651" r:id="rId17"/>
    <p:sldLayoutId id="2147483652" r:id="rId18"/>
    <p:sldLayoutId id="2147483686" r:id="rId19"/>
    <p:sldLayoutId id="2147483697" r:id="rId20"/>
    <p:sldLayoutId id="2147483698" r:id="rId21"/>
    <p:sldLayoutId id="2147483699" r:id="rId22"/>
    <p:sldLayoutId id="2147483658" r:id="rId23"/>
    <p:sldLayoutId id="2147483661" r:id="rId24"/>
    <p:sldLayoutId id="2147483662" r:id="rId25"/>
    <p:sldLayoutId id="2147483659" r:id="rId26"/>
    <p:sldLayoutId id="2147483660" r:id="rId27"/>
    <p:sldLayoutId id="2147483700" r:id="rId28"/>
    <p:sldLayoutId id="2147483673" r:id="rId29"/>
    <p:sldLayoutId id="2147483663" r:id="rId30"/>
    <p:sldLayoutId id="2147483689" r:id="rId31"/>
    <p:sldLayoutId id="2147483690" r:id="rId32"/>
    <p:sldLayoutId id="2147483687" r:id="rId33"/>
    <p:sldLayoutId id="2147483666" r:id="rId34"/>
    <p:sldLayoutId id="2147483672" r:id="rId35"/>
    <p:sldLayoutId id="2147483688" r:id="rId36"/>
    <p:sldLayoutId id="2147483705" r:id="rId37"/>
    <p:sldLayoutId id="2147483706" r:id="rId38"/>
    <p:sldLayoutId id="2147483707" r:id="rId39"/>
    <p:sldLayoutId id="2147483708" r:id="rId40"/>
    <p:sldLayoutId id="2147483664" r:id="rId41"/>
    <p:sldLayoutId id="2147483674" r:id="rId42"/>
    <p:sldLayoutId id="2147483665" r:id="rId43"/>
    <p:sldLayoutId id="2147483675" r:id="rId44"/>
    <p:sldLayoutId id="2147483691" r:id="rId45"/>
    <p:sldLayoutId id="2147483668" r:id="rId46"/>
    <p:sldLayoutId id="2147483693" r:id="rId47"/>
    <p:sldLayoutId id="2147483694" r:id="rId48"/>
    <p:sldLayoutId id="2147483692" r:id="rId49"/>
    <p:sldLayoutId id="2147483669" r:id="rId50"/>
    <p:sldLayoutId id="2147483695" r:id="rId51"/>
    <p:sldLayoutId id="2147483696" r:id="rId52"/>
    <p:sldLayoutId id="2147483701" r:id="rId53"/>
    <p:sldLayoutId id="2147483702" r:id="rId54"/>
    <p:sldLayoutId id="2147483703" r:id="rId55"/>
    <p:sldLayoutId id="2147483704" r:id="rId56"/>
  </p:sldLayoutIdLst>
  <p:hf hdr="0"/>
  <p:txStyles>
    <p:titleStyle>
      <a:lvl1pPr algn="l" defTabSz="914400" rtl="0" eaLnBrk="1" latinLnBrk="0" hangingPunct="1">
        <a:lnSpc>
          <a:spcPts val="28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ts val="2100"/>
        </a:lnSpc>
        <a:spcBef>
          <a:spcPts val="0"/>
        </a:spcBef>
        <a:spcAft>
          <a:spcPts val="1600"/>
        </a:spcAft>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ts val="2100"/>
        </a:lnSpc>
        <a:spcBef>
          <a:spcPts val="0"/>
        </a:spcBef>
        <a:spcAft>
          <a:spcPts val="1600"/>
        </a:spcAft>
        <a:buFont typeface="Arial" panose="020B0604020202020204" pitchFamily="34" charset="0"/>
        <a:buNone/>
        <a:defRPr sz="1600" kern="1200">
          <a:solidFill>
            <a:schemeClr val="tx2"/>
          </a:solidFill>
          <a:latin typeface="+mn-lt"/>
          <a:ea typeface="+mn-ea"/>
          <a:cs typeface="+mn-cs"/>
        </a:defRPr>
      </a:lvl2pPr>
      <a:lvl3pPr marL="179388" indent="-179388" algn="l" defTabSz="914400" rtl="0" eaLnBrk="1" latinLnBrk="0" hangingPunct="1">
        <a:lnSpc>
          <a:spcPts val="2100"/>
        </a:lnSpc>
        <a:spcBef>
          <a:spcPts val="0"/>
        </a:spcBef>
        <a:buFont typeface="Arial" panose="020B0604020202020204" pitchFamily="34" charset="0"/>
        <a:buChar char="•"/>
        <a:defRPr sz="1600" b="1" kern="1200">
          <a:solidFill>
            <a:schemeClr val="tx2"/>
          </a:solidFill>
          <a:latin typeface="+mn-lt"/>
          <a:ea typeface="+mn-ea"/>
          <a:cs typeface="+mn-cs"/>
        </a:defRPr>
      </a:lvl3pPr>
      <a:lvl4pPr marL="357188" indent="-179388"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4pPr>
      <a:lvl5pPr marL="536575" indent="-180975"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5pPr>
      <a:lvl6pPr marL="0" indent="0" algn="l" defTabSz="914400" rtl="0" eaLnBrk="1" latinLnBrk="0" hangingPunct="1">
        <a:lnSpc>
          <a:spcPct val="90000"/>
        </a:lnSpc>
        <a:spcBef>
          <a:spcPts val="1600"/>
        </a:spcBef>
        <a:spcAft>
          <a:spcPts val="1600"/>
        </a:spcAft>
        <a:buFont typeface="Arial" panose="020B0604020202020204" pitchFamily="34" charset="0"/>
        <a:buNone/>
        <a:defRPr sz="3200" b="1" kern="1200">
          <a:solidFill>
            <a:schemeClr val="tx2"/>
          </a:solidFill>
          <a:latin typeface="+mn-lt"/>
          <a:ea typeface="+mn-ea"/>
          <a:cs typeface="+mn-cs"/>
        </a:defRPr>
      </a:lvl6pPr>
      <a:lvl7pPr marL="0" indent="0" algn="l" defTabSz="914400" rtl="0" eaLnBrk="1" latinLnBrk="0" hangingPunct="1">
        <a:lnSpc>
          <a:spcPts val="1400"/>
        </a:lnSpc>
        <a:spcBef>
          <a:spcPts val="500"/>
        </a:spcBef>
        <a:buFont typeface="Arial" panose="020B0604020202020204" pitchFamily="34" charset="0"/>
        <a:buNone/>
        <a:defRPr sz="10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3" pos="7355" userDrawn="1">
          <p15:clr>
            <a:srgbClr val="F26B43"/>
          </p15:clr>
        </p15:guide>
        <p15:guide id="4" orient="horz" pos="958" userDrawn="1">
          <p15:clr>
            <a:srgbClr val="F26B43"/>
          </p15:clr>
        </p15:guide>
        <p15:guide id="5" orient="horz" pos="3838" userDrawn="1">
          <p15:clr>
            <a:srgbClr val="F26B43"/>
          </p15:clr>
        </p15:guide>
        <p15:guide id="6" orient="horz" pos="3974" userDrawn="1">
          <p15:clr>
            <a:srgbClr val="F26B43"/>
          </p15:clr>
        </p15:guide>
        <p15:guide id="7" userDrawn="1">
          <p15:clr>
            <a:srgbClr val="F26B43"/>
          </p15:clr>
        </p15:guide>
        <p15:guide id="8" orient="horz" userDrawn="1">
          <p15:clr>
            <a:srgbClr val="F26B43"/>
          </p15:clr>
        </p15:guide>
        <p15:guide id="9" orient="horz" pos="4320" userDrawn="1">
          <p15:clr>
            <a:srgbClr val="F26B43"/>
          </p15:clr>
        </p15:guide>
        <p15:guide id="10" pos="7680" userDrawn="1">
          <p15:clr>
            <a:srgbClr val="F26B43"/>
          </p15:clr>
        </p15:guide>
        <p15:guide id="11" pos="3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7.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48.png"/><Relationship Id="rId3" Type="http://schemas.openxmlformats.org/officeDocument/2006/relationships/image" Target="../media/image42.png"/><Relationship Id="rId7" Type="http://schemas.openxmlformats.org/officeDocument/2006/relationships/image" Target="../media/image45.png"/><Relationship Id="rId12" Type="http://schemas.openxmlformats.org/officeDocument/2006/relationships/customXml" Target="../ink/ink6.xml"/><Relationship Id="rId17" Type="http://schemas.openxmlformats.org/officeDocument/2006/relationships/image" Target="../media/image50.png"/><Relationship Id="rId2" Type="http://schemas.openxmlformats.org/officeDocument/2006/relationships/image" Target="../media/image41.png"/><Relationship Id="rId16" Type="http://schemas.openxmlformats.org/officeDocument/2006/relationships/customXml" Target="../ink/ink8.xml"/><Relationship Id="rId1" Type="http://schemas.openxmlformats.org/officeDocument/2006/relationships/slideLayout" Target="../slideLayouts/slideLayout39.xml"/><Relationship Id="rId6" Type="http://schemas.openxmlformats.org/officeDocument/2006/relationships/customXml" Target="../ink/ink3.xml"/><Relationship Id="rId11" Type="http://schemas.openxmlformats.org/officeDocument/2006/relationships/image" Target="../media/image47.png"/><Relationship Id="rId5" Type="http://schemas.openxmlformats.org/officeDocument/2006/relationships/image" Target="../media/image44.png"/><Relationship Id="rId15" Type="http://schemas.openxmlformats.org/officeDocument/2006/relationships/image" Target="../media/image49.png"/><Relationship Id="rId10" Type="http://schemas.openxmlformats.org/officeDocument/2006/relationships/customXml" Target="../ink/ink5.xml"/><Relationship Id="rId4" Type="http://schemas.openxmlformats.org/officeDocument/2006/relationships/image" Target="../media/image43.png"/><Relationship Id="rId9" Type="http://schemas.openxmlformats.org/officeDocument/2006/relationships/image" Target="../media/image46.png"/><Relationship Id="rId14" Type="http://schemas.openxmlformats.org/officeDocument/2006/relationships/customXml" Target="../ink/ink7.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customXml" Target="../ink/ink2.xml"/><Relationship Id="rId5" Type="http://schemas.openxmlformats.org/officeDocument/2006/relationships/image" Target="../media/image16.png"/><Relationship Id="rId4" Type="http://schemas.openxmlformats.org/officeDocument/2006/relationships/customXml" Target="../ink/ink1.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8.xm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image" Target="../media/image72.png"/><Relationship Id="rId7" Type="http://schemas.openxmlformats.org/officeDocument/2006/relationships/image" Target="../media/image710.png"/><Relationship Id="rId2" Type="http://schemas.openxmlformats.org/officeDocument/2006/relationships/image" Target="../media/image71.png"/><Relationship Id="rId1" Type="http://schemas.openxmlformats.org/officeDocument/2006/relationships/slideLayout" Target="../slideLayouts/slideLayout39.xml"/><Relationship Id="rId6" Type="http://schemas.openxmlformats.org/officeDocument/2006/relationships/customXml" Target="../ink/ink10.xml"/><Relationship Id="rId11" Type="http://schemas.openxmlformats.org/officeDocument/2006/relationships/image" Target="../media/image73.png"/><Relationship Id="rId5" Type="http://schemas.openxmlformats.org/officeDocument/2006/relationships/image" Target="../media/image700.png"/><Relationship Id="rId10" Type="http://schemas.openxmlformats.org/officeDocument/2006/relationships/customXml" Target="../ink/ink12.xml"/><Relationship Id="rId4" Type="http://schemas.openxmlformats.org/officeDocument/2006/relationships/customXml" Target="../ink/ink9.xml"/><Relationship Id="rId9" Type="http://schemas.openxmlformats.org/officeDocument/2006/relationships/image" Target="../media/image7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85.png"/><Relationship Id="rId3" Type="http://schemas.openxmlformats.org/officeDocument/2006/relationships/image" Target="../media/image79.png"/><Relationship Id="rId7" Type="http://schemas.openxmlformats.org/officeDocument/2006/relationships/image" Target="../media/image82.png"/><Relationship Id="rId12" Type="http://schemas.openxmlformats.org/officeDocument/2006/relationships/customXml" Target="../ink/ink16.xml"/><Relationship Id="rId2" Type="http://schemas.openxmlformats.org/officeDocument/2006/relationships/image" Target="../media/image78.png"/><Relationship Id="rId1" Type="http://schemas.openxmlformats.org/officeDocument/2006/relationships/slideLayout" Target="../slideLayouts/slideLayout39.xml"/><Relationship Id="rId6" Type="http://schemas.openxmlformats.org/officeDocument/2006/relationships/customXml" Target="../ink/ink13.xml"/><Relationship Id="rId11" Type="http://schemas.openxmlformats.org/officeDocument/2006/relationships/image" Target="../media/image84.png"/><Relationship Id="rId5" Type="http://schemas.openxmlformats.org/officeDocument/2006/relationships/image" Target="../media/image81.png"/><Relationship Id="rId15" Type="http://schemas.openxmlformats.org/officeDocument/2006/relationships/image" Target="../media/image86.png"/><Relationship Id="rId10" Type="http://schemas.openxmlformats.org/officeDocument/2006/relationships/customXml" Target="../ink/ink15.xml"/><Relationship Id="rId4" Type="http://schemas.openxmlformats.org/officeDocument/2006/relationships/image" Target="../media/image80.png"/><Relationship Id="rId9" Type="http://schemas.openxmlformats.org/officeDocument/2006/relationships/image" Target="../media/image83.png"/><Relationship Id="rId14" Type="http://schemas.openxmlformats.org/officeDocument/2006/relationships/customXml" Target="../ink/ink17.xml"/></Relationships>
</file>

<file path=ppt/slides/_rels/slide5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9.xml"/><Relationship Id="rId4" Type="http://schemas.openxmlformats.org/officeDocument/2006/relationships/image" Target="../media/image90.png"/></Relationships>
</file>

<file path=ppt/slides/_rels/slide5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app.evenito.com/spaces" TargetMode="External"/><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hyperlink" Target="https://help.evenito.com/hc/de-ch/articles/360015873519-Platzhalter-in-den-Nachrichten" TargetMode="External"/><Relationship Id="rId1" Type="http://schemas.openxmlformats.org/officeDocument/2006/relationships/slideLayout" Target="../slideLayouts/slideLayout40.xml"/><Relationship Id="rId4" Type="http://schemas.openxmlformats.org/officeDocument/2006/relationships/image" Target="../media/image95.png"/></Relationships>
</file>

<file path=ppt/slides/_rels/slide6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40.xml"/><Relationship Id="rId4" Type="http://schemas.openxmlformats.org/officeDocument/2006/relationships/image" Target="../media/image10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2" Type="http://schemas.openxmlformats.org/officeDocument/2006/relationships/hyperlink" Target="https://www.mail-tester.com/https:/www.mail-tester.com/" TargetMode="Externa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9144F58-A363-463F-942C-FA98434F3E41}"/>
              </a:ext>
            </a:extLst>
          </p:cNvPr>
          <p:cNvSpPr>
            <a:spLocks noGrp="1"/>
          </p:cNvSpPr>
          <p:nvPr>
            <p:ph type="body" sz="quarter" idx="10"/>
          </p:nvPr>
        </p:nvSpPr>
        <p:spPr/>
        <p:txBody>
          <a:bodyPr/>
          <a:lstStyle/>
          <a:p>
            <a:r>
              <a:rPr lang="fr-CH" sz="5400"/>
              <a:t>Evenito 3.0</a:t>
            </a:r>
          </a:p>
          <a:p>
            <a:r>
              <a:rPr lang="fr-CH" sz="4800" b="0"/>
              <a:t>Manuel d’utilisation Baloise</a:t>
            </a:r>
          </a:p>
          <a:p>
            <a:endParaRPr lang="fr-CH" sz="4800" b="0"/>
          </a:p>
          <a:p>
            <a:endParaRPr lang="de-CH" sz="4000" b="0"/>
          </a:p>
          <a:p>
            <a:endParaRPr lang="de-CH" sz="4000" b="0"/>
          </a:p>
          <a:p>
            <a:endParaRPr lang="fr-CH" sz="3200" b="0"/>
          </a:p>
        </p:txBody>
      </p:sp>
    </p:spTree>
    <p:extLst>
      <p:ext uri="{BB962C8B-B14F-4D97-AF65-F5344CB8AC3E}">
        <p14:creationId xmlns:p14="http://schemas.microsoft.com/office/powerpoint/2010/main" val="2276563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3A615E0-7F7A-4375-A242-8F318855A2C9}"/>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2AFF6E98-0DAC-400B-B9CD-4DD433FF33A9}"/>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F6F49EB1-84AF-47C6-95AD-04E0C72DDFC2}"/>
              </a:ext>
            </a:extLst>
          </p:cNvPr>
          <p:cNvSpPr>
            <a:spLocks noGrp="1"/>
          </p:cNvSpPr>
          <p:nvPr>
            <p:ph type="sldNum" sz="quarter" idx="19"/>
          </p:nvPr>
        </p:nvSpPr>
        <p:spPr/>
        <p:txBody>
          <a:bodyPr/>
          <a:lstStyle/>
          <a:p>
            <a:fld id="{EA5A0DAD-FE66-482A-80B7-5C3D69A6C262}" type="slidenum">
              <a:rPr lang="de-DE" smtClean="0"/>
              <a:pPr/>
              <a:t>10</a:t>
            </a:fld>
            <a:endParaRPr lang="de-DE"/>
          </a:p>
        </p:txBody>
      </p:sp>
      <p:sp>
        <p:nvSpPr>
          <p:cNvPr id="6" name="Titel 1">
            <a:extLst>
              <a:ext uri="{FF2B5EF4-FFF2-40B4-BE49-F238E27FC236}">
                <a16:creationId xmlns:a16="http://schemas.microsoft.com/office/drawing/2014/main" id="{729BE444-B02A-4C12-9006-9B448D94B6F9}"/>
              </a:ext>
            </a:extLst>
          </p:cNvPr>
          <p:cNvSpPr>
            <a:spLocks noGrp="1"/>
          </p:cNvSpPr>
          <p:nvPr>
            <p:ph type="title"/>
          </p:nvPr>
        </p:nvSpPr>
        <p:spPr>
          <a:xfrm>
            <a:off x="515938" y="476250"/>
            <a:ext cx="11160124" cy="762001"/>
          </a:xfrm>
        </p:spPr>
        <p:txBody>
          <a:bodyPr/>
          <a:lstStyle/>
          <a:p>
            <a:r>
              <a:rPr lang="fr-CH"/>
              <a:t>03 Préparatifs en dehors d’Evenito</a:t>
            </a:r>
            <a:br>
              <a:rPr lang="fr-CH"/>
            </a:br>
            <a:r>
              <a:rPr lang="fr-CH" b="0"/>
              <a:t>Préparation et bases</a:t>
            </a:r>
          </a:p>
        </p:txBody>
      </p:sp>
      <p:sp>
        <p:nvSpPr>
          <p:cNvPr id="7" name="Rechteck 6">
            <a:extLst>
              <a:ext uri="{FF2B5EF4-FFF2-40B4-BE49-F238E27FC236}">
                <a16:creationId xmlns:a16="http://schemas.microsoft.com/office/drawing/2014/main" id="{481561D5-0610-4EA5-AC88-6277E651E29C}"/>
              </a:ext>
            </a:extLst>
          </p:cNvPr>
          <p:cNvSpPr/>
          <p:nvPr/>
        </p:nvSpPr>
        <p:spPr>
          <a:xfrm>
            <a:off x="515938" y="1520825"/>
            <a:ext cx="11160125" cy="4789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sz="1600" b="1" dirty="0">
                <a:solidFill>
                  <a:srgbClr val="000D6E"/>
                </a:solidFill>
              </a:rPr>
              <a:t>2. Formats d’images d’événements</a:t>
            </a:r>
          </a:p>
          <a:p>
            <a:pPr marL="285750" indent="-285750">
              <a:buFont typeface="Arial" panose="020B0604020202020204" pitchFamily="34" charset="0"/>
              <a:buChar char="•"/>
            </a:pPr>
            <a:r>
              <a:rPr lang="fr-CH" sz="1600" dirty="0">
                <a:solidFill>
                  <a:srgbClr val="000D6E"/>
                </a:solidFill>
              </a:rPr>
              <a:t>Dans la mesure du possible, il faut utiliser des images de la plateforme Brand Hub (menu en haut: Media Library, Image Library).</a:t>
            </a:r>
          </a:p>
          <a:p>
            <a:pPr marL="285750" indent="-285750">
              <a:buFont typeface="Arial" panose="020B0604020202020204" pitchFamily="34" charset="0"/>
              <a:buChar char="•"/>
            </a:pPr>
            <a:r>
              <a:rPr lang="fr-FR" sz="1600" dirty="0">
                <a:solidFill>
                  <a:srgbClr val="000D6E"/>
                </a:solidFill>
              </a:rPr>
              <a:t>Les images doivent être utilisables à un extrait selon la mise en page du paragraphe 02 de ce chapitre et doivent avoir une largeur d'au moins 1200 pixels (vérifier dans l'explorateur de fichiers : clic avec le bouton droit de la souris, paramètre).</a:t>
            </a:r>
            <a:endParaRPr lang="fr-CH" sz="1600" dirty="0">
              <a:solidFill>
                <a:srgbClr val="000D6E"/>
              </a:solidFill>
            </a:endParaRPr>
          </a:p>
          <a:p>
            <a:pPr marL="285750" indent="-285750">
              <a:buFont typeface="Arial" panose="020B0604020202020204" pitchFamily="34" charset="0"/>
              <a:buChar char="•"/>
            </a:pPr>
            <a:r>
              <a:rPr lang="fr-FR" sz="1600" dirty="0">
                <a:solidFill>
                  <a:srgbClr val="000D6E"/>
                </a:solidFill>
              </a:rPr>
              <a:t>Le recadrage des images n'est nécessaire que si le format ne convient pas. Les dimensions sont les suivantes :</a:t>
            </a:r>
            <a:endParaRPr lang="fr-CH" sz="1600" dirty="0">
              <a:solidFill>
                <a:srgbClr val="000D6E"/>
              </a:solidFill>
            </a:endParaRPr>
          </a:p>
          <a:p>
            <a:pPr marL="742950" lvl="1" indent="-285750">
              <a:buFont typeface="Arial" panose="020B0604020202020204" pitchFamily="34" charset="0"/>
              <a:buChar char="•"/>
            </a:pPr>
            <a:r>
              <a:rPr lang="fr-CH" sz="1600" dirty="0">
                <a:solidFill>
                  <a:srgbClr val="000D6E"/>
                </a:solidFill>
              </a:rPr>
              <a:t>Page Événements: 1’200 pixels de large, </a:t>
            </a:r>
            <a:r>
              <a:rPr lang="fr-FR" sz="1600" dirty="0">
                <a:solidFill>
                  <a:srgbClr val="000D6E"/>
                </a:solidFill>
              </a:rPr>
              <a:t>hauteur selon le sujet de l'image </a:t>
            </a:r>
          </a:p>
          <a:p>
            <a:pPr marL="742950" lvl="1" indent="-285750">
              <a:buFont typeface="Arial" panose="020B0604020202020204" pitchFamily="34" charset="0"/>
              <a:buChar char="•"/>
            </a:pPr>
            <a:r>
              <a:rPr lang="fr-CH" sz="1600" dirty="0">
                <a:solidFill>
                  <a:srgbClr val="000D6E"/>
                </a:solidFill>
              </a:rPr>
              <a:t>Messages: 650 pixels de large, </a:t>
            </a:r>
            <a:r>
              <a:rPr lang="fr-FR" sz="1600" dirty="0">
                <a:solidFill>
                  <a:srgbClr val="000D6E"/>
                </a:solidFill>
              </a:rPr>
              <a:t>hauteur selon le sujet de l'image </a:t>
            </a:r>
          </a:p>
          <a:p>
            <a:pPr marL="285750" indent="-285750">
              <a:buFont typeface="Arial" panose="020B0604020202020204" pitchFamily="34" charset="0"/>
              <a:buChar char="•"/>
            </a:pPr>
            <a:r>
              <a:rPr lang="fr-FR" sz="1600" dirty="0">
                <a:solidFill>
                  <a:srgbClr val="000D6E"/>
                </a:solidFill>
              </a:rPr>
              <a:t>Attention : les images trop hautes prennent trop de place à l'écran et ne sont pas recommandées.</a:t>
            </a:r>
          </a:p>
          <a:p>
            <a:pPr marL="285750" indent="-285750">
              <a:buFont typeface="Arial" panose="020B0604020202020204" pitchFamily="34" charset="0"/>
              <a:buChar char="•"/>
            </a:pPr>
            <a:endParaRPr lang="fr-FR" sz="1600" b="1" dirty="0">
              <a:solidFill>
                <a:srgbClr val="000D6E"/>
              </a:solidFill>
            </a:endParaRPr>
          </a:p>
          <a:p>
            <a:r>
              <a:rPr lang="fr-FR" sz="1600" b="1" dirty="0">
                <a:solidFill>
                  <a:srgbClr val="000D6E"/>
                </a:solidFill>
              </a:rPr>
              <a:t>2b. Découper l'image de l'événement - possibilités</a:t>
            </a:r>
          </a:p>
          <a:p>
            <a:pPr marL="285750" indent="-285750">
              <a:buFont typeface="Arial" panose="020B0604020202020204" pitchFamily="34" charset="0"/>
              <a:buChar char="•"/>
            </a:pPr>
            <a:r>
              <a:rPr lang="fr-FR" sz="1600" dirty="0">
                <a:solidFill>
                  <a:srgbClr val="000D6E"/>
                </a:solidFill>
              </a:rPr>
              <a:t>Via PMC selon les mesures indiquées ci-dessus ou</a:t>
            </a:r>
          </a:p>
          <a:p>
            <a:pPr marL="285750" indent="-285750">
              <a:buFont typeface="Arial" panose="020B0604020202020204" pitchFamily="34" charset="0"/>
              <a:buChar char="•"/>
            </a:pPr>
            <a:r>
              <a:rPr lang="fr-FR" sz="1600" dirty="0">
                <a:solidFill>
                  <a:srgbClr val="000D6E"/>
                </a:solidFill>
              </a:rPr>
              <a:t>https://www.canva.com : symbole de recadrage (en haut à droite sous le bouton "Créer un design") ou</a:t>
            </a:r>
          </a:p>
          <a:p>
            <a:pPr marL="285750" indent="-285750">
              <a:buFont typeface="Arial" panose="020B0604020202020204" pitchFamily="34" charset="0"/>
              <a:buChar char="•"/>
            </a:pPr>
            <a:r>
              <a:rPr lang="fr-FR" sz="1600" dirty="0">
                <a:solidFill>
                  <a:srgbClr val="000D6E"/>
                </a:solidFill>
              </a:rPr>
              <a:t>Explorateur de fichiers : ouvrir l'image, symbole "recadrer", définir la partie souhaitée ou</a:t>
            </a:r>
          </a:p>
          <a:p>
            <a:pPr marL="285750" indent="-285750">
              <a:buFont typeface="Arial" panose="020B0604020202020204" pitchFamily="34" charset="0"/>
              <a:buChar char="•"/>
            </a:pPr>
            <a:r>
              <a:rPr lang="fr-FR" sz="1600" dirty="0">
                <a:solidFill>
                  <a:srgbClr val="000D6E"/>
                </a:solidFill>
              </a:rPr>
              <a:t>Insérer l'image dans PowerPoint, éventuellement avec une « </a:t>
            </a:r>
            <a:r>
              <a:rPr lang="fr-FR" sz="1600" dirty="0" err="1">
                <a:solidFill>
                  <a:srgbClr val="000D6E"/>
                </a:solidFill>
              </a:rPr>
              <a:t>shape</a:t>
            </a:r>
            <a:r>
              <a:rPr lang="fr-FR" sz="1600" dirty="0">
                <a:solidFill>
                  <a:srgbClr val="000D6E"/>
                </a:solidFill>
              </a:rPr>
              <a:t> » de couleur correspondante. Enregistrer au moyen de "Fichier, Exporter, Modifier le type de fichier" en tant que fichier PNG ou JPG.</a:t>
            </a:r>
          </a:p>
          <a:p>
            <a:pPr marL="285750" indent="-285750">
              <a:buFont typeface="Arial" panose="020B0604020202020204" pitchFamily="34" charset="0"/>
              <a:buChar char="•"/>
            </a:pPr>
            <a:r>
              <a:rPr lang="fr-FR" sz="1600" dirty="0">
                <a:solidFill>
                  <a:srgbClr val="000D6E"/>
                </a:solidFill>
              </a:rPr>
              <a:t>Messages : l'image peut être recadrée dans l'outil lui-même. Cliquer sur l'image, modifier l'image, recadrer, appliquer, enregistrer</a:t>
            </a:r>
          </a:p>
          <a:p>
            <a:pPr marL="285750" indent="-285750">
              <a:buFont typeface="Arial" panose="020B0604020202020204" pitchFamily="34" charset="0"/>
              <a:buChar char="•"/>
            </a:pPr>
            <a:endParaRPr lang="fr-CH" sz="1600" dirty="0">
              <a:solidFill>
                <a:srgbClr val="000D6E"/>
              </a:solidFill>
            </a:endParaRPr>
          </a:p>
          <a:p>
            <a:endParaRPr lang="de-CH" sz="1600" dirty="0">
              <a:solidFill>
                <a:srgbClr val="000D6E"/>
              </a:solidFill>
            </a:endParaRPr>
          </a:p>
        </p:txBody>
      </p:sp>
    </p:spTree>
    <p:extLst>
      <p:ext uri="{BB962C8B-B14F-4D97-AF65-F5344CB8AC3E}">
        <p14:creationId xmlns:p14="http://schemas.microsoft.com/office/powerpoint/2010/main" val="650560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3A615E0-7F7A-4375-A242-8F318855A2C9}"/>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2AFF6E98-0DAC-400B-B9CD-4DD433FF33A9}"/>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F6F49EB1-84AF-47C6-95AD-04E0C72DDFC2}"/>
              </a:ext>
            </a:extLst>
          </p:cNvPr>
          <p:cNvSpPr>
            <a:spLocks noGrp="1"/>
          </p:cNvSpPr>
          <p:nvPr>
            <p:ph type="sldNum" sz="quarter" idx="19"/>
          </p:nvPr>
        </p:nvSpPr>
        <p:spPr/>
        <p:txBody>
          <a:bodyPr/>
          <a:lstStyle/>
          <a:p>
            <a:fld id="{EA5A0DAD-FE66-482A-80B7-5C3D69A6C262}" type="slidenum">
              <a:rPr lang="de-DE" smtClean="0"/>
              <a:pPr/>
              <a:t>11</a:t>
            </a:fld>
            <a:endParaRPr lang="de-DE"/>
          </a:p>
        </p:txBody>
      </p:sp>
      <p:sp>
        <p:nvSpPr>
          <p:cNvPr id="6" name="Titel 1">
            <a:extLst>
              <a:ext uri="{FF2B5EF4-FFF2-40B4-BE49-F238E27FC236}">
                <a16:creationId xmlns:a16="http://schemas.microsoft.com/office/drawing/2014/main" id="{729BE444-B02A-4C12-9006-9B448D94B6F9}"/>
              </a:ext>
            </a:extLst>
          </p:cNvPr>
          <p:cNvSpPr>
            <a:spLocks noGrp="1"/>
          </p:cNvSpPr>
          <p:nvPr>
            <p:ph type="title"/>
          </p:nvPr>
        </p:nvSpPr>
        <p:spPr>
          <a:xfrm>
            <a:off x="515938" y="476250"/>
            <a:ext cx="11160124" cy="762001"/>
          </a:xfrm>
        </p:spPr>
        <p:txBody>
          <a:bodyPr/>
          <a:lstStyle/>
          <a:p>
            <a:r>
              <a:rPr lang="fr-CH"/>
              <a:t>04 Créer un événement – à partir d’un modèle</a:t>
            </a:r>
            <a:br>
              <a:rPr lang="fr-CH"/>
            </a:br>
            <a:r>
              <a:rPr lang="fr-CH" b="0"/>
              <a:t>Préparation et bases</a:t>
            </a:r>
          </a:p>
        </p:txBody>
      </p:sp>
      <p:sp>
        <p:nvSpPr>
          <p:cNvPr id="7" name="Rechteck 6">
            <a:extLst>
              <a:ext uri="{FF2B5EF4-FFF2-40B4-BE49-F238E27FC236}">
                <a16:creationId xmlns:a16="http://schemas.microsoft.com/office/drawing/2014/main" id="{481561D5-0610-4EA5-AC88-6277E651E29C}"/>
              </a:ext>
            </a:extLst>
          </p:cNvPr>
          <p:cNvSpPr/>
          <p:nvPr/>
        </p:nvSpPr>
        <p:spPr>
          <a:xfrm>
            <a:off x="3472404" y="1354779"/>
            <a:ext cx="8518967" cy="1665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dirty="0">
                <a:solidFill>
                  <a:srgbClr val="000D6E"/>
                </a:solidFill>
              </a:rPr>
              <a:t>Les </a:t>
            </a:r>
            <a:r>
              <a:rPr lang="fr-FR" dirty="0" err="1">
                <a:solidFill>
                  <a:srgbClr val="000D6E"/>
                </a:solidFill>
              </a:rPr>
              <a:t>templates</a:t>
            </a:r>
            <a:r>
              <a:rPr lang="fr-FR" dirty="0">
                <a:solidFill>
                  <a:srgbClr val="000D6E"/>
                </a:solidFill>
              </a:rPr>
              <a:t> sont adaptés et améliorés en permanence. </a:t>
            </a:r>
            <a:r>
              <a:rPr lang="fr-FR" b="1" dirty="0">
                <a:solidFill>
                  <a:srgbClr val="000D6E"/>
                </a:solidFill>
              </a:rPr>
              <a:t>Nous recommandons de toujours créer de nouveaux événements à partir d'un modèle.</a:t>
            </a:r>
          </a:p>
          <a:p>
            <a:endParaRPr lang="fr-FR" b="1" dirty="0">
              <a:solidFill>
                <a:srgbClr val="000D6E"/>
              </a:solidFill>
            </a:endParaRPr>
          </a:p>
          <a:p>
            <a:r>
              <a:rPr lang="fr-CH" dirty="0">
                <a:solidFill>
                  <a:srgbClr val="000D6E"/>
                </a:solidFill>
              </a:rPr>
              <a:t>1. Dans le tableau de bord en haut à droite, cliquer sur le Plus bleu et sélectionner «Créer sur la base d’un modèle». </a:t>
            </a:r>
          </a:p>
          <a:p>
            <a:endParaRPr lang="de-CH" dirty="0">
              <a:solidFill>
                <a:srgbClr val="000D6E"/>
              </a:solidFill>
            </a:endParaRPr>
          </a:p>
          <a:p>
            <a:r>
              <a:rPr lang="fr-CH" dirty="0">
                <a:solidFill>
                  <a:srgbClr val="000D6E"/>
                </a:solidFill>
              </a:rPr>
              <a:t>2. Un masque de saisie apparaît, dans lequel différentes indications peuvent être sélectionnées.</a:t>
            </a:r>
          </a:p>
        </p:txBody>
      </p:sp>
      <p:sp>
        <p:nvSpPr>
          <p:cNvPr id="14" name="Rechteck 13">
            <a:extLst>
              <a:ext uri="{FF2B5EF4-FFF2-40B4-BE49-F238E27FC236}">
                <a16:creationId xmlns:a16="http://schemas.microsoft.com/office/drawing/2014/main" id="{59DCFE47-7441-4550-AC08-023E53C330BD}"/>
              </a:ext>
            </a:extLst>
          </p:cNvPr>
          <p:cNvSpPr/>
          <p:nvPr/>
        </p:nvSpPr>
        <p:spPr>
          <a:xfrm>
            <a:off x="4178461" y="3644082"/>
            <a:ext cx="8013539" cy="2943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dirty="0">
                <a:solidFill>
                  <a:srgbClr val="000D6E"/>
                </a:solidFill>
              </a:rPr>
              <a:t>3. Informations</a:t>
            </a:r>
          </a:p>
          <a:p>
            <a:pPr marL="285750" indent="-285750">
              <a:buFont typeface="Arial" panose="020B0604020202020204" pitchFamily="34" charset="0"/>
              <a:buChar char="•"/>
            </a:pPr>
            <a:r>
              <a:rPr lang="fr-CH" dirty="0">
                <a:solidFill>
                  <a:srgbClr val="000D6E"/>
                </a:solidFill>
              </a:rPr>
              <a:t>Choisir le modèle (DE, FR, IT)</a:t>
            </a:r>
          </a:p>
          <a:p>
            <a:pPr marL="285750" indent="-285750">
              <a:buFont typeface="Arial" panose="020B0604020202020204" pitchFamily="34" charset="0"/>
              <a:buChar char="•"/>
            </a:pPr>
            <a:r>
              <a:rPr lang="fr-CH" dirty="0">
                <a:solidFill>
                  <a:srgbClr val="000D6E"/>
                </a:solidFill>
              </a:rPr>
              <a:t>Nom de l’événement</a:t>
            </a:r>
          </a:p>
          <a:p>
            <a:pPr marL="285750" indent="-285750">
              <a:buFont typeface="Arial" panose="020B0604020202020204" pitchFamily="34" charset="0"/>
              <a:buChar char="•"/>
            </a:pPr>
            <a:r>
              <a:rPr lang="fr-CH" dirty="0">
                <a:solidFill>
                  <a:srgbClr val="000D6E"/>
                </a:solidFill>
              </a:rPr>
              <a:t>Date et heure</a:t>
            </a:r>
          </a:p>
          <a:p>
            <a:pPr marL="285750" indent="-285750">
              <a:buFont typeface="Arial" panose="020B0604020202020204" pitchFamily="34" charset="0"/>
              <a:buChar char="•"/>
            </a:pPr>
            <a:r>
              <a:rPr lang="fr-CH" dirty="0">
                <a:solidFill>
                  <a:srgbClr val="000D6E"/>
                </a:solidFill>
              </a:rPr>
              <a:t>Sélectionner dans la liste déroulante les équipes (direction de la distribution etc.) qui peuvent consulter et modifier l’événement.</a:t>
            </a:r>
          </a:p>
          <a:p>
            <a:endParaRPr lang="de-CH" dirty="0">
              <a:solidFill>
                <a:srgbClr val="000D6E"/>
              </a:solidFill>
            </a:endParaRPr>
          </a:p>
          <a:p>
            <a:r>
              <a:rPr lang="fr-CH" dirty="0">
                <a:solidFill>
                  <a:srgbClr val="000D6E"/>
                </a:solidFill>
              </a:rPr>
              <a:t>4. </a:t>
            </a:r>
            <a:r>
              <a:rPr lang="fr-FR" dirty="0">
                <a:solidFill>
                  <a:srgbClr val="000D6E"/>
                </a:solidFill>
              </a:rPr>
              <a:t>Après la copiage, recharger la page pour que le nouvel événement soit visible. </a:t>
            </a:r>
            <a:endParaRPr lang="fr-CH" dirty="0">
              <a:solidFill>
                <a:srgbClr val="000D6E"/>
              </a:solidFill>
            </a:endParaRPr>
          </a:p>
        </p:txBody>
      </p:sp>
      <p:pic>
        <p:nvPicPr>
          <p:cNvPr id="10" name="Grafik 9">
            <a:extLst>
              <a:ext uri="{FF2B5EF4-FFF2-40B4-BE49-F238E27FC236}">
                <a16:creationId xmlns:a16="http://schemas.microsoft.com/office/drawing/2014/main" id="{275B1836-D252-7993-627B-9D0A659A3780}"/>
              </a:ext>
            </a:extLst>
          </p:cNvPr>
          <p:cNvPicPr>
            <a:picLocks noChangeAspect="1"/>
          </p:cNvPicPr>
          <p:nvPr/>
        </p:nvPicPr>
        <p:blipFill>
          <a:blip r:embed="rId2"/>
          <a:stretch>
            <a:fillRect/>
          </a:stretch>
        </p:blipFill>
        <p:spPr>
          <a:xfrm>
            <a:off x="530519" y="1423956"/>
            <a:ext cx="2838450" cy="1819275"/>
          </a:xfrm>
          <a:prstGeom prst="rect">
            <a:avLst/>
          </a:prstGeom>
        </p:spPr>
      </p:pic>
      <p:pic>
        <p:nvPicPr>
          <p:cNvPr id="12" name="Grafik 11">
            <a:extLst>
              <a:ext uri="{FF2B5EF4-FFF2-40B4-BE49-F238E27FC236}">
                <a16:creationId xmlns:a16="http://schemas.microsoft.com/office/drawing/2014/main" id="{A0C9DDF8-FA2F-D1A8-01C8-B7078A0E719E}"/>
              </a:ext>
            </a:extLst>
          </p:cNvPr>
          <p:cNvPicPr>
            <a:picLocks noChangeAspect="1"/>
          </p:cNvPicPr>
          <p:nvPr/>
        </p:nvPicPr>
        <p:blipFill>
          <a:blip r:embed="rId3"/>
          <a:stretch>
            <a:fillRect/>
          </a:stretch>
        </p:blipFill>
        <p:spPr>
          <a:xfrm>
            <a:off x="515938" y="3740981"/>
            <a:ext cx="3662523" cy="2498168"/>
          </a:xfrm>
          <a:prstGeom prst="rect">
            <a:avLst/>
          </a:prstGeom>
        </p:spPr>
      </p:pic>
    </p:spTree>
    <p:extLst>
      <p:ext uri="{BB962C8B-B14F-4D97-AF65-F5344CB8AC3E}">
        <p14:creationId xmlns:p14="http://schemas.microsoft.com/office/powerpoint/2010/main" val="2625022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3A615E0-7F7A-4375-A242-8F318855A2C9}"/>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2AFF6E98-0DAC-400B-B9CD-4DD433FF33A9}"/>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F6F49EB1-84AF-47C6-95AD-04E0C72DDFC2}"/>
              </a:ext>
            </a:extLst>
          </p:cNvPr>
          <p:cNvSpPr>
            <a:spLocks noGrp="1"/>
          </p:cNvSpPr>
          <p:nvPr>
            <p:ph type="sldNum" sz="quarter" idx="19"/>
          </p:nvPr>
        </p:nvSpPr>
        <p:spPr/>
        <p:txBody>
          <a:bodyPr/>
          <a:lstStyle/>
          <a:p>
            <a:fld id="{EA5A0DAD-FE66-482A-80B7-5C3D69A6C262}" type="slidenum">
              <a:rPr lang="de-DE" smtClean="0"/>
              <a:pPr/>
              <a:t>12</a:t>
            </a:fld>
            <a:endParaRPr lang="de-DE"/>
          </a:p>
        </p:txBody>
      </p:sp>
      <p:sp>
        <p:nvSpPr>
          <p:cNvPr id="6" name="Titel 1">
            <a:extLst>
              <a:ext uri="{FF2B5EF4-FFF2-40B4-BE49-F238E27FC236}">
                <a16:creationId xmlns:a16="http://schemas.microsoft.com/office/drawing/2014/main" id="{729BE444-B02A-4C12-9006-9B448D94B6F9}"/>
              </a:ext>
            </a:extLst>
          </p:cNvPr>
          <p:cNvSpPr>
            <a:spLocks noGrp="1"/>
          </p:cNvSpPr>
          <p:nvPr>
            <p:ph type="title"/>
          </p:nvPr>
        </p:nvSpPr>
        <p:spPr>
          <a:xfrm>
            <a:off x="515938" y="476250"/>
            <a:ext cx="11160124" cy="762001"/>
          </a:xfrm>
        </p:spPr>
        <p:txBody>
          <a:bodyPr/>
          <a:lstStyle/>
          <a:p>
            <a:r>
              <a:rPr lang="fr-CH"/>
              <a:t>05 Créer un événement – à partir d’un événement existant</a:t>
            </a:r>
            <a:br>
              <a:rPr lang="fr-CH"/>
            </a:br>
            <a:r>
              <a:rPr lang="fr-CH" b="0"/>
              <a:t>Préparation et bases</a:t>
            </a:r>
          </a:p>
        </p:txBody>
      </p:sp>
      <p:sp>
        <p:nvSpPr>
          <p:cNvPr id="7" name="Rechteck 6">
            <a:extLst>
              <a:ext uri="{FF2B5EF4-FFF2-40B4-BE49-F238E27FC236}">
                <a16:creationId xmlns:a16="http://schemas.microsoft.com/office/drawing/2014/main" id="{481561D5-0610-4EA5-AC88-6277E651E29C}"/>
              </a:ext>
            </a:extLst>
          </p:cNvPr>
          <p:cNvSpPr/>
          <p:nvPr/>
        </p:nvSpPr>
        <p:spPr>
          <a:xfrm>
            <a:off x="515938" y="1520824"/>
            <a:ext cx="11160125" cy="1129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a:solidFill>
                  <a:srgbClr val="000D6E"/>
                </a:solidFill>
              </a:rPr>
              <a:t>1. En cliquant à droite sur un événement, il est possible de copier un événement existant, y compris tous les contenus et paramètres.</a:t>
            </a:r>
          </a:p>
          <a:p>
            <a:endParaRPr lang="de-CH">
              <a:solidFill>
                <a:srgbClr val="000D6E"/>
              </a:solidFill>
            </a:endParaRPr>
          </a:p>
          <a:p>
            <a:endParaRPr lang="de-CH" b="1">
              <a:solidFill>
                <a:srgbClr val="000D6E"/>
              </a:solidFill>
            </a:endParaRPr>
          </a:p>
        </p:txBody>
      </p:sp>
      <p:sp>
        <p:nvSpPr>
          <p:cNvPr id="14" name="Rechteck 13">
            <a:extLst>
              <a:ext uri="{FF2B5EF4-FFF2-40B4-BE49-F238E27FC236}">
                <a16:creationId xmlns:a16="http://schemas.microsoft.com/office/drawing/2014/main" id="{59DCFE47-7441-4550-AC08-023E53C330BD}"/>
              </a:ext>
            </a:extLst>
          </p:cNvPr>
          <p:cNvSpPr/>
          <p:nvPr/>
        </p:nvSpPr>
        <p:spPr>
          <a:xfrm>
            <a:off x="4620551" y="3788410"/>
            <a:ext cx="7055511" cy="2301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dirty="0">
                <a:solidFill>
                  <a:srgbClr val="000D6E"/>
                </a:solidFill>
              </a:rPr>
              <a:t>2. Saisir le nom du nouvel événement.</a:t>
            </a:r>
          </a:p>
          <a:p>
            <a:endParaRPr lang="de-CH" dirty="0">
              <a:solidFill>
                <a:srgbClr val="000D6E"/>
              </a:solidFill>
            </a:endParaRPr>
          </a:p>
          <a:p>
            <a:r>
              <a:rPr lang="fr-CH" dirty="0">
                <a:solidFill>
                  <a:srgbClr val="000D6E"/>
                </a:solidFill>
              </a:rPr>
              <a:t>3. Sélectionner dans la liste déroulante les équipes (direction de la distribution / secteurs / services) qui peuvent consulter et modifier l’événement.</a:t>
            </a:r>
          </a:p>
          <a:p>
            <a:endParaRPr lang="de-CH" dirty="0">
              <a:solidFill>
                <a:srgbClr val="000D6E"/>
              </a:solidFill>
            </a:endParaRPr>
          </a:p>
          <a:p>
            <a:r>
              <a:rPr lang="fr-CH" dirty="0">
                <a:solidFill>
                  <a:srgbClr val="000D6E"/>
                </a:solidFill>
              </a:rPr>
              <a:t>4. </a:t>
            </a:r>
            <a:r>
              <a:rPr lang="fr-FR" dirty="0">
                <a:solidFill>
                  <a:srgbClr val="000D6E"/>
                </a:solidFill>
              </a:rPr>
              <a:t>Après la copiage, recharger la page pour que le nouvel événement soit visible. </a:t>
            </a:r>
            <a:endParaRPr lang="fr-CH" dirty="0">
              <a:solidFill>
                <a:srgbClr val="000D6E"/>
              </a:solidFill>
            </a:endParaRPr>
          </a:p>
          <a:p>
            <a:endParaRPr lang="de-CH" b="1" dirty="0">
              <a:solidFill>
                <a:srgbClr val="000D6E"/>
              </a:solidFill>
            </a:endParaRPr>
          </a:p>
        </p:txBody>
      </p:sp>
      <p:pic>
        <p:nvPicPr>
          <p:cNvPr id="9" name="Grafik 8">
            <a:extLst>
              <a:ext uri="{FF2B5EF4-FFF2-40B4-BE49-F238E27FC236}">
                <a16:creationId xmlns:a16="http://schemas.microsoft.com/office/drawing/2014/main" id="{D0EFAB12-2DB8-46B3-AB76-BB61A0D8C0CA}"/>
              </a:ext>
            </a:extLst>
          </p:cNvPr>
          <p:cNvPicPr>
            <a:picLocks noChangeAspect="1"/>
          </p:cNvPicPr>
          <p:nvPr/>
        </p:nvPicPr>
        <p:blipFill>
          <a:blip r:embed="rId2"/>
          <a:stretch>
            <a:fillRect/>
          </a:stretch>
        </p:blipFill>
        <p:spPr>
          <a:xfrm>
            <a:off x="515937" y="2447846"/>
            <a:ext cx="8953379" cy="845109"/>
          </a:xfrm>
          <a:prstGeom prst="rect">
            <a:avLst/>
          </a:prstGeom>
          <a:ln>
            <a:solidFill>
              <a:schemeClr val="accent1"/>
            </a:solidFill>
          </a:ln>
        </p:spPr>
      </p:pic>
      <p:pic>
        <p:nvPicPr>
          <p:cNvPr id="12" name="Grafik 11">
            <a:extLst>
              <a:ext uri="{FF2B5EF4-FFF2-40B4-BE49-F238E27FC236}">
                <a16:creationId xmlns:a16="http://schemas.microsoft.com/office/drawing/2014/main" id="{F1E1E303-CD4A-401C-ADC7-579899FB0F2A}"/>
              </a:ext>
            </a:extLst>
          </p:cNvPr>
          <p:cNvPicPr>
            <a:picLocks noChangeAspect="1"/>
          </p:cNvPicPr>
          <p:nvPr/>
        </p:nvPicPr>
        <p:blipFill>
          <a:blip r:embed="rId3"/>
          <a:stretch>
            <a:fillRect/>
          </a:stretch>
        </p:blipFill>
        <p:spPr>
          <a:xfrm>
            <a:off x="515937" y="3772970"/>
            <a:ext cx="3644717" cy="2301478"/>
          </a:xfrm>
          <a:prstGeom prst="rect">
            <a:avLst/>
          </a:prstGeom>
          <a:ln>
            <a:solidFill>
              <a:schemeClr val="accent1"/>
            </a:solidFill>
          </a:ln>
        </p:spPr>
      </p:pic>
    </p:spTree>
    <p:extLst>
      <p:ext uri="{BB962C8B-B14F-4D97-AF65-F5344CB8AC3E}">
        <p14:creationId xmlns:p14="http://schemas.microsoft.com/office/powerpoint/2010/main" val="232577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669DB89-7F71-490C-B7E0-C852E9C0C5FD}"/>
              </a:ext>
            </a:extLst>
          </p:cNvPr>
          <p:cNvPicPr>
            <a:picLocks noChangeAspect="1"/>
          </p:cNvPicPr>
          <p:nvPr/>
        </p:nvPicPr>
        <p:blipFill rotWithShape="1">
          <a:blip r:embed="rId2"/>
          <a:srcRect l="1" r="192"/>
          <a:stretch/>
        </p:blipFill>
        <p:spPr>
          <a:xfrm>
            <a:off x="458654" y="3058788"/>
            <a:ext cx="10895182" cy="2278389"/>
          </a:xfrm>
          <a:prstGeom prst="rect">
            <a:avLst/>
          </a:prstGeom>
          <a:ln>
            <a:solidFill>
              <a:srgbClr val="000D6E"/>
            </a:solidFill>
          </a:ln>
        </p:spPr>
      </p:pic>
      <p:sp>
        <p:nvSpPr>
          <p:cNvPr id="2" name="Datumsplatzhalter 1">
            <a:extLst>
              <a:ext uri="{FF2B5EF4-FFF2-40B4-BE49-F238E27FC236}">
                <a16:creationId xmlns:a16="http://schemas.microsoft.com/office/drawing/2014/main" id="{93A615E0-7F7A-4375-A242-8F318855A2C9}"/>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2AFF6E98-0DAC-400B-B9CD-4DD433FF33A9}"/>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F6F49EB1-84AF-47C6-95AD-04E0C72DDFC2}"/>
              </a:ext>
            </a:extLst>
          </p:cNvPr>
          <p:cNvSpPr>
            <a:spLocks noGrp="1"/>
          </p:cNvSpPr>
          <p:nvPr>
            <p:ph type="sldNum" sz="quarter" idx="19"/>
          </p:nvPr>
        </p:nvSpPr>
        <p:spPr/>
        <p:txBody>
          <a:bodyPr/>
          <a:lstStyle/>
          <a:p>
            <a:fld id="{EA5A0DAD-FE66-482A-80B7-5C3D69A6C262}" type="slidenum">
              <a:rPr lang="de-DE" smtClean="0"/>
              <a:pPr/>
              <a:t>13</a:t>
            </a:fld>
            <a:endParaRPr lang="de-DE"/>
          </a:p>
        </p:txBody>
      </p:sp>
      <p:sp>
        <p:nvSpPr>
          <p:cNvPr id="6" name="Titel 1">
            <a:extLst>
              <a:ext uri="{FF2B5EF4-FFF2-40B4-BE49-F238E27FC236}">
                <a16:creationId xmlns:a16="http://schemas.microsoft.com/office/drawing/2014/main" id="{729BE444-B02A-4C12-9006-9B448D94B6F9}"/>
              </a:ext>
            </a:extLst>
          </p:cNvPr>
          <p:cNvSpPr>
            <a:spLocks noGrp="1"/>
          </p:cNvSpPr>
          <p:nvPr>
            <p:ph type="title"/>
          </p:nvPr>
        </p:nvSpPr>
        <p:spPr>
          <a:xfrm>
            <a:off x="515938" y="476250"/>
            <a:ext cx="11160124" cy="762001"/>
          </a:xfrm>
        </p:spPr>
        <p:txBody>
          <a:bodyPr/>
          <a:lstStyle/>
          <a:p>
            <a:r>
              <a:rPr lang="fr-CH"/>
              <a:t>06 Créer un déroulement d’un évènement</a:t>
            </a:r>
            <a:br>
              <a:rPr lang="fr-CH"/>
            </a:br>
            <a:r>
              <a:rPr lang="fr-CH" b="0"/>
              <a:t>Préparation et bases</a:t>
            </a:r>
          </a:p>
        </p:txBody>
      </p:sp>
      <p:sp>
        <p:nvSpPr>
          <p:cNvPr id="7" name="Rechteck 6">
            <a:extLst>
              <a:ext uri="{FF2B5EF4-FFF2-40B4-BE49-F238E27FC236}">
                <a16:creationId xmlns:a16="http://schemas.microsoft.com/office/drawing/2014/main" id="{481561D5-0610-4EA5-AC88-6277E651E29C}"/>
              </a:ext>
            </a:extLst>
          </p:cNvPr>
          <p:cNvSpPr/>
          <p:nvPr/>
        </p:nvSpPr>
        <p:spPr>
          <a:xfrm>
            <a:off x="515938" y="1520823"/>
            <a:ext cx="11160125" cy="1537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a:solidFill>
                  <a:srgbClr val="000D6E"/>
                </a:solidFill>
              </a:rPr>
              <a:t>Dans Evenito 3.0, le menu peut être parcouru chronologiquement de gauche à droite. Il est donc conseillé de commencer par les paramètres dans le centre d’événements, de continuer avec les contacts et de finir par les e-mails sous le point Messages.</a:t>
            </a:r>
          </a:p>
        </p:txBody>
      </p:sp>
      <p:sp>
        <p:nvSpPr>
          <p:cNvPr id="5" name="Rechteck 4">
            <a:extLst>
              <a:ext uri="{FF2B5EF4-FFF2-40B4-BE49-F238E27FC236}">
                <a16:creationId xmlns:a16="http://schemas.microsoft.com/office/drawing/2014/main" id="{3C462C35-2F71-46EA-88C3-F1A3A0D1A755}"/>
              </a:ext>
            </a:extLst>
          </p:cNvPr>
          <p:cNvSpPr/>
          <p:nvPr/>
        </p:nvSpPr>
        <p:spPr>
          <a:xfrm>
            <a:off x="784951" y="3499603"/>
            <a:ext cx="311543" cy="316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accent3"/>
                </a:solidFill>
              </a:rPr>
              <a:t>1</a:t>
            </a:r>
          </a:p>
        </p:txBody>
      </p:sp>
      <p:sp>
        <p:nvSpPr>
          <p:cNvPr id="12" name="Rechteck 11">
            <a:extLst>
              <a:ext uri="{FF2B5EF4-FFF2-40B4-BE49-F238E27FC236}">
                <a16:creationId xmlns:a16="http://schemas.microsoft.com/office/drawing/2014/main" id="{5D347438-525C-4BF5-9579-1F89110A5FBB}"/>
              </a:ext>
            </a:extLst>
          </p:cNvPr>
          <p:cNvSpPr/>
          <p:nvPr/>
        </p:nvSpPr>
        <p:spPr>
          <a:xfrm>
            <a:off x="2347620" y="3483129"/>
            <a:ext cx="311543" cy="316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accent3"/>
                </a:solidFill>
              </a:rPr>
              <a:t>2</a:t>
            </a:r>
          </a:p>
        </p:txBody>
      </p:sp>
      <p:sp>
        <p:nvSpPr>
          <p:cNvPr id="15" name="Rechteck 14">
            <a:extLst>
              <a:ext uri="{FF2B5EF4-FFF2-40B4-BE49-F238E27FC236}">
                <a16:creationId xmlns:a16="http://schemas.microsoft.com/office/drawing/2014/main" id="{14D3764E-6545-4B87-A302-8DAFF1A794C6}"/>
              </a:ext>
            </a:extLst>
          </p:cNvPr>
          <p:cNvSpPr/>
          <p:nvPr/>
        </p:nvSpPr>
        <p:spPr>
          <a:xfrm>
            <a:off x="3909017" y="3499603"/>
            <a:ext cx="311543" cy="316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accent3"/>
                </a:solidFill>
              </a:rPr>
              <a:t>3</a:t>
            </a:r>
          </a:p>
        </p:txBody>
      </p:sp>
      <p:sp>
        <p:nvSpPr>
          <p:cNvPr id="16" name="Rechteck 15">
            <a:extLst>
              <a:ext uri="{FF2B5EF4-FFF2-40B4-BE49-F238E27FC236}">
                <a16:creationId xmlns:a16="http://schemas.microsoft.com/office/drawing/2014/main" id="{EBA3F56C-98F5-480E-B0AF-B8F20F28A15B}"/>
              </a:ext>
            </a:extLst>
          </p:cNvPr>
          <p:cNvSpPr/>
          <p:nvPr/>
        </p:nvSpPr>
        <p:spPr>
          <a:xfrm>
            <a:off x="5296083" y="3490020"/>
            <a:ext cx="311543" cy="316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accent3"/>
                </a:solidFill>
              </a:rPr>
              <a:t>4</a:t>
            </a:r>
          </a:p>
        </p:txBody>
      </p:sp>
      <p:sp>
        <p:nvSpPr>
          <p:cNvPr id="17" name="Rechteck 16">
            <a:extLst>
              <a:ext uri="{FF2B5EF4-FFF2-40B4-BE49-F238E27FC236}">
                <a16:creationId xmlns:a16="http://schemas.microsoft.com/office/drawing/2014/main" id="{1A5B3638-AE0E-4214-B40A-BC5AE28BC69D}"/>
              </a:ext>
            </a:extLst>
          </p:cNvPr>
          <p:cNvSpPr/>
          <p:nvPr/>
        </p:nvSpPr>
        <p:spPr>
          <a:xfrm>
            <a:off x="6940256" y="3495674"/>
            <a:ext cx="311543" cy="316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accent3"/>
                </a:solidFill>
              </a:rPr>
              <a:t>5</a:t>
            </a:r>
          </a:p>
        </p:txBody>
      </p:sp>
      <p:sp>
        <p:nvSpPr>
          <p:cNvPr id="18" name="Rechteck 17">
            <a:extLst>
              <a:ext uri="{FF2B5EF4-FFF2-40B4-BE49-F238E27FC236}">
                <a16:creationId xmlns:a16="http://schemas.microsoft.com/office/drawing/2014/main" id="{80446C83-42F5-4E0C-90CD-E6AE18694033}"/>
              </a:ext>
            </a:extLst>
          </p:cNvPr>
          <p:cNvSpPr/>
          <p:nvPr/>
        </p:nvSpPr>
        <p:spPr>
          <a:xfrm>
            <a:off x="8492373" y="3499603"/>
            <a:ext cx="311543" cy="316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accent3"/>
                </a:solidFill>
              </a:rPr>
              <a:t>6</a:t>
            </a:r>
          </a:p>
        </p:txBody>
      </p:sp>
      <p:sp>
        <p:nvSpPr>
          <p:cNvPr id="19" name="Rechteck 18">
            <a:extLst>
              <a:ext uri="{FF2B5EF4-FFF2-40B4-BE49-F238E27FC236}">
                <a16:creationId xmlns:a16="http://schemas.microsoft.com/office/drawing/2014/main" id="{8EEDA599-9828-4E96-8154-562144AB82DB}"/>
              </a:ext>
            </a:extLst>
          </p:cNvPr>
          <p:cNvSpPr/>
          <p:nvPr/>
        </p:nvSpPr>
        <p:spPr>
          <a:xfrm>
            <a:off x="10044490" y="3499603"/>
            <a:ext cx="380314" cy="316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accent3"/>
                </a:solidFill>
              </a:rPr>
              <a:t>7</a:t>
            </a:r>
          </a:p>
        </p:txBody>
      </p:sp>
      <p:cxnSp>
        <p:nvCxnSpPr>
          <p:cNvPr id="20" name="Gerade Verbindung mit Pfeil 19">
            <a:extLst>
              <a:ext uri="{FF2B5EF4-FFF2-40B4-BE49-F238E27FC236}">
                <a16:creationId xmlns:a16="http://schemas.microsoft.com/office/drawing/2014/main" id="{901624A5-C832-47CA-A7F4-B0DF1A2E58D9}"/>
              </a:ext>
            </a:extLst>
          </p:cNvPr>
          <p:cNvCxnSpPr>
            <a:cxnSpLocks/>
          </p:cNvCxnSpPr>
          <p:nvPr/>
        </p:nvCxnSpPr>
        <p:spPr>
          <a:xfrm>
            <a:off x="1885444" y="3932731"/>
            <a:ext cx="7914011"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86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abgerundete Ecken 27">
            <a:extLst>
              <a:ext uri="{FF2B5EF4-FFF2-40B4-BE49-F238E27FC236}">
                <a16:creationId xmlns:a16="http://schemas.microsoft.com/office/drawing/2014/main" id="{2C849FEB-F468-49D8-8E53-CD628DC39464}"/>
              </a:ext>
            </a:extLst>
          </p:cNvPr>
          <p:cNvSpPr/>
          <p:nvPr/>
        </p:nvSpPr>
        <p:spPr>
          <a:xfrm>
            <a:off x="6240454" y="4599927"/>
            <a:ext cx="5435601" cy="1492898"/>
          </a:xfrm>
          <a:prstGeom prst="roundRect">
            <a:avLst>
              <a:gd name="adj" fmla="val 11033"/>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Ins="936000" rtlCol="0" anchor="ctr"/>
          <a:lstStyle/>
          <a:p>
            <a:r>
              <a:rPr lang="fr-CH" sz="1400" b="1">
                <a:solidFill>
                  <a:schemeClr val="tx2"/>
                </a:solidFill>
              </a:rPr>
              <a:t>Corbeille </a:t>
            </a:r>
            <a:r>
              <a:rPr lang="fr-CH" sz="1400" b="1">
                <a:solidFill>
                  <a:schemeClr val="tx2"/>
                </a:solidFill>
                <a:sym typeface="Wingdings" panose="05000000000000000000" pitchFamily="2" charset="2"/>
              </a:rPr>
              <a:t></a:t>
            </a:r>
            <a:r>
              <a:rPr lang="fr-CH" sz="1400" b="1">
                <a:solidFill>
                  <a:schemeClr val="tx2"/>
                </a:solidFill>
              </a:rPr>
              <a:t> Supprimer</a:t>
            </a:r>
          </a:p>
          <a:p>
            <a:r>
              <a:rPr lang="fr-CH" sz="1400">
                <a:solidFill>
                  <a:schemeClr val="tx2"/>
                </a:solidFill>
              </a:rPr>
              <a:t>Pour supprimer complètement un élément, on peut également passer la souris sur l’élément cible et une corbeille apparaît. Attention: cette action ne peut jamais être annulée!</a:t>
            </a:r>
          </a:p>
        </p:txBody>
      </p:sp>
      <p:pic>
        <p:nvPicPr>
          <p:cNvPr id="13" name="Grafik 12">
            <a:extLst>
              <a:ext uri="{FF2B5EF4-FFF2-40B4-BE49-F238E27FC236}">
                <a16:creationId xmlns:a16="http://schemas.microsoft.com/office/drawing/2014/main" id="{146FBD2B-0511-436D-A7E6-66CECACAC8E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85387" y="5015846"/>
            <a:ext cx="750968" cy="661061"/>
          </a:xfrm>
          <a:prstGeom prst="rect">
            <a:avLst/>
          </a:prstGeom>
          <a:ln>
            <a:solidFill>
              <a:schemeClr val="accent1"/>
            </a:solidFill>
          </a:ln>
        </p:spPr>
      </p:pic>
      <p:sp>
        <p:nvSpPr>
          <p:cNvPr id="26" name="Rechteck: abgerundete Ecken 25">
            <a:extLst>
              <a:ext uri="{FF2B5EF4-FFF2-40B4-BE49-F238E27FC236}">
                <a16:creationId xmlns:a16="http://schemas.microsoft.com/office/drawing/2014/main" id="{D86B80AC-4FB9-44C9-B814-7BE403EB706A}"/>
              </a:ext>
            </a:extLst>
          </p:cNvPr>
          <p:cNvSpPr/>
          <p:nvPr/>
        </p:nvSpPr>
        <p:spPr>
          <a:xfrm>
            <a:off x="6240458" y="2832645"/>
            <a:ext cx="5435601" cy="1492898"/>
          </a:xfrm>
          <a:prstGeom prst="roundRect">
            <a:avLst>
              <a:gd name="adj" fmla="val 11033"/>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0" rtlCol="0" anchor="ctr"/>
          <a:lstStyle/>
          <a:p>
            <a:r>
              <a:rPr lang="fr-CH" sz="1400" b="1">
                <a:solidFill>
                  <a:schemeClr val="bg1"/>
                </a:solidFill>
              </a:rPr>
              <a:t>Déplacer</a:t>
            </a:r>
          </a:p>
          <a:p>
            <a:r>
              <a:rPr lang="fr-CH" sz="1400">
                <a:solidFill>
                  <a:schemeClr val="bg1"/>
                </a:solidFill>
              </a:rPr>
              <a:t>Pour réorganiser différents éléments, on peut généralement passer à droite sur le symbole suivant et déplacer les éléments par glisser-déposer.</a:t>
            </a:r>
          </a:p>
        </p:txBody>
      </p:sp>
      <p:pic>
        <p:nvPicPr>
          <p:cNvPr id="21" name="Grafik 20">
            <a:extLst>
              <a:ext uri="{FF2B5EF4-FFF2-40B4-BE49-F238E27FC236}">
                <a16:creationId xmlns:a16="http://schemas.microsoft.com/office/drawing/2014/main" id="{146DA371-CE18-42E9-912C-724F01BC75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721"/>
          <a:stretch/>
        </p:blipFill>
        <p:spPr>
          <a:xfrm>
            <a:off x="10789202" y="3237094"/>
            <a:ext cx="766208" cy="684000"/>
          </a:xfrm>
          <a:prstGeom prst="rect">
            <a:avLst/>
          </a:prstGeom>
        </p:spPr>
      </p:pic>
      <p:sp>
        <p:nvSpPr>
          <p:cNvPr id="25" name="Rechteck: abgerundete Ecken 24">
            <a:extLst>
              <a:ext uri="{FF2B5EF4-FFF2-40B4-BE49-F238E27FC236}">
                <a16:creationId xmlns:a16="http://schemas.microsoft.com/office/drawing/2014/main" id="{B9F9DE3A-28C7-40F9-BAC8-A32A9CD26E67}"/>
              </a:ext>
            </a:extLst>
          </p:cNvPr>
          <p:cNvSpPr/>
          <p:nvPr/>
        </p:nvSpPr>
        <p:spPr>
          <a:xfrm>
            <a:off x="515934" y="4599927"/>
            <a:ext cx="5435601" cy="1492898"/>
          </a:xfrm>
          <a:prstGeom prst="roundRect">
            <a:avLst>
              <a:gd name="adj" fmla="val 11033"/>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Ins="936000" rtlCol="0" anchor="ctr"/>
          <a:lstStyle/>
          <a:p>
            <a:r>
              <a:rPr lang="fr-CH" sz="1400" b="1">
                <a:solidFill>
                  <a:schemeClr val="tx2"/>
                </a:solidFill>
              </a:rPr>
              <a:t>Crayon </a:t>
            </a:r>
            <a:r>
              <a:rPr lang="fr-CH" sz="1400" b="1">
                <a:solidFill>
                  <a:schemeClr val="tx2"/>
                </a:solidFill>
                <a:sym typeface="Wingdings" panose="05000000000000000000" pitchFamily="2" charset="2"/>
              </a:rPr>
              <a:t></a:t>
            </a:r>
            <a:r>
              <a:rPr lang="fr-CH" sz="1400" b="1">
                <a:solidFill>
                  <a:schemeClr val="tx2"/>
                </a:solidFill>
              </a:rPr>
              <a:t> Modifier</a:t>
            </a:r>
          </a:p>
          <a:p>
            <a:r>
              <a:rPr lang="fr-CH" sz="1400">
                <a:solidFill>
                  <a:schemeClr val="tx2"/>
                </a:solidFill>
              </a:rPr>
              <a:t>Pour modifier une information ou un élément existant, il suffit de passer la souris sur l’élément souhaité à droite et un crayon gris apparaît. Alternative: cliquer sur l’élément.</a:t>
            </a:r>
          </a:p>
        </p:txBody>
      </p:sp>
      <p:sp>
        <p:nvSpPr>
          <p:cNvPr id="23" name="Rechteck: abgerundete Ecken 22">
            <a:extLst>
              <a:ext uri="{FF2B5EF4-FFF2-40B4-BE49-F238E27FC236}">
                <a16:creationId xmlns:a16="http://schemas.microsoft.com/office/drawing/2014/main" id="{403BCCCD-92D8-47BF-9AA5-4E3817FFF0D1}"/>
              </a:ext>
            </a:extLst>
          </p:cNvPr>
          <p:cNvSpPr/>
          <p:nvPr/>
        </p:nvSpPr>
        <p:spPr>
          <a:xfrm>
            <a:off x="515933" y="2832645"/>
            <a:ext cx="5435601" cy="1492898"/>
          </a:xfrm>
          <a:prstGeom prst="roundRect">
            <a:avLst>
              <a:gd name="adj" fmla="val 11033"/>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0" rtlCol="0" anchor="ctr"/>
          <a:lstStyle/>
          <a:p>
            <a:r>
              <a:rPr lang="fr-CH" sz="1400" b="1">
                <a:solidFill>
                  <a:schemeClr val="bg1"/>
                </a:solidFill>
              </a:rPr>
              <a:t>Plus bleu </a:t>
            </a:r>
            <a:r>
              <a:rPr lang="fr-CH" sz="1400" b="1">
                <a:solidFill>
                  <a:schemeClr val="bg1"/>
                </a:solidFill>
                <a:sym typeface="Wingdings" panose="05000000000000000000" pitchFamily="2" charset="2"/>
              </a:rPr>
              <a:t></a:t>
            </a:r>
            <a:r>
              <a:rPr lang="fr-CH" sz="1400" b="1">
                <a:solidFill>
                  <a:schemeClr val="bg1"/>
                </a:solidFill>
              </a:rPr>
              <a:t> Ajouter</a:t>
            </a:r>
          </a:p>
          <a:p>
            <a:r>
              <a:rPr lang="fr-CH" sz="1400">
                <a:solidFill>
                  <a:schemeClr val="bg1"/>
                </a:solidFill>
              </a:rPr>
              <a:t>Pour ajouter une nouvelle information ou un nouvel élément (site Internet, points de programme, contacts, etc.), il est généralement possible de cliquer sur le symbole Plus bleu en haut à droite.</a:t>
            </a:r>
          </a:p>
        </p:txBody>
      </p:sp>
      <p:sp>
        <p:nvSpPr>
          <p:cNvPr id="2" name="Datumsplatzhalter 1">
            <a:extLst>
              <a:ext uri="{FF2B5EF4-FFF2-40B4-BE49-F238E27FC236}">
                <a16:creationId xmlns:a16="http://schemas.microsoft.com/office/drawing/2014/main" id="{93A615E0-7F7A-4375-A242-8F318855A2C9}"/>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2AFF6E98-0DAC-400B-B9CD-4DD433FF33A9}"/>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F6F49EB1-84AF-47C6-95AD-04E0C72DDFC2}"/>
              </a:ext>
            </a:extLst>
          </p:cNvPr>
          <p:cNvSpPr>
            <a:spLocks noGrp="1"/>
          </p:cNvSpPr>
          <p:nvPr>
            <p:ph type="sldNum" sz="quarter" idx="19"/>
          </p:nvPr>
        </p:nvSpPr>
        <p:spPr/>
        <p:txBody>
          <a:bodyPr/>
          <a:lstStyle/>
          <a:p>
            <a:fld id="{EA5A0DAD-FE66-482A-80B7-5C3D69A6C262}" type="slidenum">
              <a:rPr lang="de-DE" smtClean="0"/>
              <a:pPr/>
              <a:t>14</a:t>
            </a:fld>
            <a:endParaRPr lang="de-DE"/>
          </a:p>
        </p:txBody>
      </p:sp>
      <p:sp>
        <p:nvSpPr>
          <p:cNvPr id="6" name="Titel 1">
            <a:extLst>
              <a:ext uri="{FF2B5EF4-FFF2-40B4-BE49-F238E27FC236}">
                <a16:creationId xmlns:a16="http://schemas.microsoft.com/office/drawing/2014/main" id="{729BE444-B02A-4C12-9006-9B448D94B6F9}"/>
              </a:ext>
            </a:extLst>
          </p:cNvPr>
          <p:cNvSpPr>
            <a:spLocks noGrp="1"/>
          </p:cNvSpPr>
          <p:nvPr>
            <p:ph type="title"/>
          </p:nvPr>
        </p:nvSpPr>
        <p:spPr>
          <a:xfrm>
            <a:off x="515938" y="476250"/>
            <a:ext cx="11160124" cy="762001"/>
          </a:xfrm>
        </p:spPr>
        <p:txBody>
          <a:bodyPr/>
          <a:lstStyle/>
          <a:p>
            <a:r>
              <a:rPr lang="fr-CH"/>
              <a:t>07 Symboles récurrents</a:t>
            </a:r>
            <a:br>
              <a:rPr lang="fr-CH"/>
            </a:br>
            <a:r>
              <a:rPr lang="fr-CH" b="0"/>
              <a:t>Préparation et bases</a:t>
            </a:r>
          </a:p>
        </p:txBody>
      </p:sp>
      <p:sp>
        <p:nvSpPr>
          <p:cNvPr id="7" name="Rechteck 6">
            <a:extLst>
              <a:ext uri="{FF2B5EF4-FFF2-40B4-BE49-F238E27FC236}">
                <a16:creationId xmlns:a16="http://schemas.microsoft.com/office/drawing/2014/main" id="{481561D5-0610-4EA5-AC88-6277E651E29C}"/>
              </a:ext>
            </a:extLst>
          </p:cNvPr>
          <p:cNvSpPr/>
          <p:nvPr/>
        </p:nvSpPr>
        <p:spPr>
          <a:xfrm>
            <a:off x="515938" y="1520823"/>
            <a:ext cx="11160125" cy="1537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CH">
              <a:solidFill>
                <a:srgbClr val="000D6E"/>
              </a:solidFill>
            </a:endParaRPr>
          </a:p>
        </p:txBody>
      </p:sp>
      <p:pic>
        <p:nvPicPr>
          <p:cNvPr id="9" name="Grafik 8">
            <a:extLst>
              <a:ext uri="{FF2B5EF4-FFF2-40B4-BE49-F238E27FC236}">
                <a16:creationId xmlns:a16="http://schemas.microsoft.com/office/drawing/2014/main" id="{6D833A35-98EE-409C-A04F-66F975003F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9917" y="3239010"/>
            <a:ext cx="750968" cy="680169"/>
          </a:xfrm>
          <a:prstGeom prst="rect">
            <a:avLst/>
          </a:prstGeom>
          <a:ln>
            <a:solidFill>
              <a:schemeClr val="accent1"/>
            </a:solidFill>
          </a:ln>
        </p:spPr>
      </p:pic>
      <p:pic>
        <p:nvPicPr>
          <p:cNvPr id="22" name="Grafik 21">
            <a:extLst>
              <a:ext uri="{FF2B5EF4-FFF2-40B4-BE49-F238E27FC236}">
                <a16:creationId xmlns:a16="http://schemas.microsoft.com/office/drawing/2014/main" id="{6DF6D7BA-0D61-4A0F-AE37-A69C6EECBC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249"/>
          <a:stretch/>
        </p:blipFill>
        <p:spPr>
          <a:xfrm>
            <a:off x="5060867" y="5006292"/>
            <a:ext cx="750968" cy="680168"/>
          </a:xfrm>
          <a:prstGeom prst="rect">
            <a:avLst/>
          </a:prstGeom>
          <a:ln>
            <a:solidFill>
              <a:schemeClr val="accent1"/>
            </a:solidFill>
          </a:ln>
        </p:spPr>
      </p:pic>
      <p:sp>
        <p:nvSpPr>
          <p:cNvPr id="31" name="Rechteck: abgerundete Ecken 30">
            <a:extLst>
              <a:ext uri="{FF2B5EF4-FFF2-40B4-BE49-F238E27FC236}">
                <a16:creationId xmlns:a16="http://schemas.microsoft.com/office/drawing/2014/main" id="{CC327083-0F3E-4618-9F09-9B2C64A7ED4F}"/>
              </a:ext>
            </a:extLst>
          </p:cNvPr>
          <p:cNvSpPr/>
          <p:nvPr/>
        </p:nvSpPr>
        <p:spPr>
          <a:xfrm>
            <a:off x="1548245" y="1530353"/>
            <a:ext cx="9123219" cy="84916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a:solidFill>
                  <a:schemeClr val="tx2"/>
                </a:solidFill>
              </a:rPr>
              <a:t>Différents signes et symboles accompagnent toute la plateforme Evenito et reviennent régulièrement. Quatre de ces symboles sont présentés ci-dessous.</a:t>
            </a:r>
          </a:p>
        </p:txBody>
      </p:sp>
    </p:spTree>
    <p:extLst>
      <p:ext uri="{BB962C8B-B14F-4D97-AF65-F5344CB8AC3E}">
        <p14:creationId xmlns:p14="http://schemas.microsoft.com/office/powerpoint/2010/main" val="282758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1172CD9-96ED-47E0-BD8C-BB805D5FE5CF}"/>
              </a:ext>
            </a:extLst>
          </p:cNvPr>
          <p:cNvSpPr>
            <a:spLocks noGrp="1"/>
          </p:cNvSpPr>
          <p:nvPr>
            <p:ph type="body" sz="quarter" idx="10"/>
          </p:nvPr>
        </p:nvSpPr>
        <p:spPr/>
        <p:txBody>
          <a:bodyPr/>
          <a:lstStyle/>
          <a:p>
            <a:r>
              <a:rPr lang="fr-CH"/>
              <a:t>Centre d’événements</a:t>
            </a:r>
          </a:p>
        </p:txBody>
      </p:sp>
      <p:sp>
        <p:nvSpPr>
          <p:cNvPr id="3" name="Textplatzhalter 2">
            <a:extLst>
              <a:ext uri="{FF2B5EF4-FFF2-40B4-BE49-F238E27FC236}">
                <a16:creationId xmlns:a16="http://schemas.microsoft.com/office/drawing/2014/main" id="{07A8DADD-DE99-4D29-90E7-8074CB9F79E1}"/>
              </a:ext>
            </a:extLst>
          </p:cNvPr>
          <p:cNvSpPr>
            <a:spLocks noGrp="1"/>
          </p:cNvSpPr>
          <p:nvPr>
            <p:ph type="body" sz="quarter" idx="11"/>
          </p:nvPr>
        </p:nvSpPr>
        <p:spPr/>
        <p:txBody>
          <a:bodyPr/>
          <a:lstStyle/>
          <a:p>
            <a:r>
              <a:rPr lang="fr-CH"/>
              <a:t>02</a:t>
            </a:r>
          </a:p>
        </p:txBody>
      </p:sp>
      <p:sp>
        <p:nvSpPr>
          <p:cNvPr id="4" name="Datumsplatzhalter 3">
            <a:extLst>
              <a:ext uri="{FF2B5EF4-FFF2-40B4-BE49-F238E27FC236}">
                <a16:creationId xmlns:a16="http://schemas.microsoft.com/office/drawing/2014/main" id="{1582A9D2-6679-4B0A-9BE2-B16C1362114E}"/>
              </a:ext>
            </a:extLst>
          </p:cNvPr>
          <p:cNvSpPr>
            <a:spLocks noGrp="1"/>
          </p:cNvSpPr>
          <p:nvPr>
            <p:ph type="dt" sz="half" idx="12"/>
          </p:nvPr>
        </p:nvSpPr>
        <p:spPr/>
        <p:txBody>
          <a:bodyPr/>
          <a:lstStyle/>
          <a:p>
            <a:r>
              <a:rPr lang="de-DE"/>
              <a:t>Créé 12/22                                                     Mise à jour 07/23 </a:t>
            </a:r>
            <a:endParaRPr lang="fr-CH"/>
          </a:p>
        </p:txBody>
      </p:sp>
      <p:sp>
        <p:nvSpPr>
          <p:cNvPr id="6" name="Foliennummernplatzhalter 5">
            <a:extLst>
              <a:ext uri="{FF2B5EF4-FFF2-40B4-BE49-F238E27FC236}">
                <a16:creationId xmlns:a16="http://schemas.microsoft.com/office/drawing/2014/main" id="{1660A3F3-003B-437E-A2AF-C4366E5AE242}"/>
              </a:ext>
            </a:extLst>
          </p:cNvPr>
          <p:cNvSpPr>
            <a:spLocks noGrp="1"/>
          </p:cNvSpPr>
          <p:nvPr>
            <p:ph type="sldNum" sz="quarter" idx="14"/>
          </p:nvPr>
        </p:nvSpPr>
        <p:spPr/>
        <p:txBody>
          <a:bodyPr/>
          <a:lstStyle/>
          <a:p>
            <a:fld id="{170B4E48-8AC8-4ACA-9ABC-C6D3DE50A56C}" type="slidenum">
              <a:rPr lang="de-DE" smtClean="0"/>
              <a:pPr/>
              <a:t>15</a:t>
            </a:fld>
            <a:endParaRPr lang="de-DE"/>
          </a:p>
        </p:txBody>
      </p:sp>
      <p:sp>
        <p:nvSpPr>
          <p:cNvPr id="7" name="Fußzeilenplatzhalter 6">
            <a:extLst>
              <a:ext uri="{FF2B5EF4-FFF2-40B4-BE49-F238E27FC236}">
                <a16:creationId xmlns:a16="http://schemas.microsoft.com/office/drawing/2014/main" id="{3863817F-BB6F-4EA7-BF28-95F1E700053B}"/>
              </a:ext>
            </a:extLst>
          </p:cNvPr>
          <p:cNvSpPr>
            <a:spLocks noGrp="1"/>
          </p:cNvSpPr>
          <p:nvPr>
            <p:ph type="ftr" sz="quarter" idx="13"/>
          </p:nvPr>
        </p:nvSpPr>
        <p:spPr/>
        <p:txBody>
          <a:bodyPr/>
          <a:lstStyle/>
          <a:p>
            <a:r>
              <a:rPr lang="fr-CH"/>
              <a:t>Manuel d’utilisation Baloise</a:t>
            </a:r>
          </a:p>
        </p:txBody>
      </p:sp>
    </p:spTree>
    <p:extLst>
      <p:ext uri="{BB962C8B-B14F-4D97-AF65-F5344CB8AC3E}">
        <p14:creationId xmlns:p14="http://schemas.microsoft.com/office/powerpoint/2010/main" val="81269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1751E6B4-CD15-4171-AA0B-56EDD8C40770}"/>
              </a:ext>
            </a:extLst>
          </p:cNvPr>
          <p:cNvPicPr>
            <a:picLocks noChangeAspect="1"/>
          </p:cNvPicPr>
          <p:nvPr/>
        </p:nvPicPr>
        <p:blipFill>
          <a:blip r:embed="rId2"/>
          <a:stretch>
            <a:fillRect/>
          </a:stretch>
        </p:blipFill>
        <p:spPr>
          <a:xfrm>
            <a:off x="443435" y="1698060"/>
            <a:ext cx="5594638" cy="3613336"/>
          </a:xfrm>
          <a:prstGeom prst="rect">
            <a:avLst/>
          </a:prstGeom>
          <a:ln>
            <a:solidFill>
              <a:schemeClr val="accent3"/>
            </a:solidFill>
          </a:ln>
        </p:spPr>
      </p:pic>
      <p:sp>
        <p:nvSpPr>
          <p:cNvPr id="2" name="Titel 1">
            <a:extLst>
              <a:ext uri="{FF2B5EF4-FFF2-40B4-BE49-F238E27FC236}">
                <a16:creationId xmlns:a16="http://schemas.microsoft.com/office/drawing/2014/main" id="{776A1330-5B32-4087-86D4-F300E4F6D4A7}"/>
              </a:ext>
            </a:extLst>
          </p:cNvPr>
          <p:cNvSpPr>
            <a:spLocks noGrp="1"/>
          </p:cNvSpPr>
          <p:nvPr>
            <p:ph type="title"/>
          </p:nvPr>
        </p:nvSpPr>
        <p:spPr/>
        <p:txBody>
          <a:bodyPr/>
          <a:lstStyle/>
          <a:p>
            <a:r>
              <a:rPr lang="fr-CH"/>
              <a:t>01 Paramètres de base – Détails</a:t>
            </a:r>
            <a:br>
              <a:rPr lang="fr-CH"/>
            </a:br>
            <a:r>
              <a:rPr lang="fr-CH" b="0"/>
              <a:t>Centre d’évènements</a:t>
            </a:r>
          </a:p>
        </p:txBody>
      </p:sp>
      <p:sp>
        <p:nvSpPr>
          <p:cNvPr id="3" name="Datumsplatzhalter 2">
            <a:extLst>
              <a:ext uri="{FF2B5EF4-FFF2-40B4-BE49-F238E27FC236}">
                <a16:creationId xmlns:a16="http://schemas.microsoft.com/office/drawing/2014/main" id="{277BF068-B31B-465B-B99A-1B7D0C4E982E}"/>
              </a:ext>
            </a:extLst>
          </p:cNvPr>
          <p:cNvSpPr>
            <a:spLocks noGrp="1"/>
          </p:cNvSpPr>
          <p:nvPr>
            <p:ph type="dt" sz="half" idx="10"/>
          </p:nvPr>
        </p:nvSpPr>
        <p:spPr/>
        <p:txBody>
          <a:bodyPr/>
          <a:lstStyle/>
          <a:p>
            <a:r>
              <a:rPr lang="de-DE"/>
              <a:t>Créé 12/22                                                     Mise à jour 07/23 </a:t>
            </a:r>
            <a:endParaRPr lang="fr-CH"/>
          </a:p>
        </p:txBody>
      </p:sp>
      <p:sp>
        <p:nvSpPr>
          <p:cNvPr id="4" name="Fußzeilenplatzhalter 3">
            <a:extLst>
              <a:ext uri="{FF2B5EF4-FFF2-40B4-BE49-F238E27FC236}">
                <a16:creationId xmlns:a16="http://schemas.microsoft.com/office/drawing/2014/main" id="{5870EBB9-0B9B-4025-89A5-6BF8F437190D}"/>
              </a:ext>
            </a:extLst>
          </p:cNvPr>
          <p:cNvSpPr>
            <a:spLocks noGrp="1"/>
          </p:cNvSpPr>
          <p:nvPr>
            <p:ph type="ftr" sz="quarter" idx="11"/>
          </p:nvPr>
        </p:nvSpPr>
        <p:spPr/>
        <p:txBody>
          <a:bodyPr/>
          <a:lstStyle/>
          <a:p>
            <a:r>
              <a:rPr lang="fr-CH"/>
              <a:t>Manuel d’utilisation Baloise</a:t>
            </a:r>
          </a:p>
        </p:txBody>
      </p:sp>
      <p:sp>
        <p:nvSpPr>
          <p:cNvPr id="6" name="Foliennummernplatzhalter 5">
            <a:extLst>
              <a:ext uri="{FF2B5EF4-FFF2-40B4-BE49-F238E27FC236}">
                <a16:creationId xmlns:a16="http://schemas.microsoft.com/office/drawing/2014/main" id="{5FA726B1-5A3E-43FC-9B2B-69599133B767}"/>
              </a:ext>
            </a:extLst>
          </p:cNvPr>
          <p:cNvSpPr>
            <a:spLocks noGrp="1"/>
          </p:cNvSpPr>
          <p:nvPr>
            <p:ph type="sldNum" sz="quarter" idx="14"/>
          </p:nvPr>
        </p:nvSpPr>
        <p:spPr/>
        <p:txBody>
          <a:bodyPr/>
          <a:lstStyle/>
          <a:p>
            <a:fld id="{0F15BB55-7ED0-44EE-BCDA-DFD2C82A3D3E}" type="slidenum">
              <a:rPr lang="de-DE" smtClean="0"/>
              <a:pPr/>
              <a:t>16</a:t>
            </a:fld>
            <a:endParaRPr lang="de-DE"/>
          </a:p>
        </p:txBody>
      </p:sp>
      <p:sp>
        <p:nvSpPr>
          <p:cNvPr id="7" name="Inhaltsplatzhalter 6">
            <a:extLst>
              <a:ext uri="{FF2B5EF4-FFF2-40B4-BE49-F238E27FC236}">
                <a16:creationId xmlns:a16="http://schemas.microsoft.com/office/drawing/2014/main" id="{2C8A85F3-6E24-4CFD-AFB6-7AD3245D789F}"/>
              </a:ext>
            </a:extLst>
          </p:cNvPr>
          <p:cNvSpPr>
            <a:spLocks noGrp="1"/>
          </p:cNvSpPr>
          <p:nvPr>
            <p:ph sz="quarter" idx="15"/>
          </p:nvPr>
        </p:nvSpPr>
        <p:spPr>
          <a:xfrm>
            <a:off x="6525155" y="476250"/>
            <a:ext cx="5150909" cy="6202342"/>
          </a:xfrm>
        </p:spPr>
        <p:txBody>
          <a:bodyPr/>
          <a:lstStyle/>
          <a:p>
            <a:pPr marL="342900" indent="-342900">
              <a:buAutoNum type="arabicPeriod"/>
            </a:pPr>
            <a:r>
              <a:rPr lang="fr-CH" dirty="0"/>
              <a:t>Description de l’événement: </a:t>
            </a:r>
            <a:r>
              <a:rPr lang="fr-FR" b="0" dirty="0">
                <a:solidFill>
                  <a:srgbClr val="002060"/>
                </a:solidFill>
              </a:rPr>
              <a:t>Indiquez ici le lieu de l'événement, la rue, le code postal et la ville. Cette description sera reprise dans les e-mails sous "Où" en tant que caractère de remplacement. </a:t>
            </a:r>
          </a:p>
          <a:p>
            <a:pPr marL="342900" indent="-342900">
              <a:buAutoNum type="arabicPeriod"/>
            </a:pPr>
            <a:r>
              <a:rPr lang="fr-CH" dirty="0"/>
              <a:t>Début et fin (obligatoire): </a:t>
            </a:r>
            <a:r>
              <a:rPr lang="fr-CH" b="0" dirty="0"/>
              <a:t>Début et fin de l’événement, y compris l’heure. </a:t>
            </a:r>
            <a:r>
              <a:rPr lang="fr-FR" b="0" dirty="0"/>
              <a:t>Cette description sera reprise dans les e-mails sous "Quand" en tant que caractère de remplacement.</a:t>
            </a:r>
            <a:endParaRPr lang="fr-CH" b="0" dirty="0"/>
          </a:p>
          <a:p>
            <a:pPr marL="342900" indent="-342900">
              <a:buAutoNum type="arabicPeriod"/>
            </a:pPr>
            <a:r>
              <a:rPr lang="fr-CH" dirty="0"/>
              <a:t>Statut de l’événement: </a:t>
            </a:r>
            <a:r>
              <a:rPr lang="fr-CH" b="0" dirty="0"/>
              <a:t>Est attribué et adapté manuellement. Par exemple, si la communication a été envoyée, le statut peut être changé en «Publié». </a:t>
            </a:r>
            <a:r>
              <a:rPr lang="fr-FR" b="0" dirty="0"/>
              <a:t>Nous recommandons de </a:t>
            </a:r>
            <a:r>
              <a:rPr lang="fr-FR" b="0" u="sng" dirty="0"/>
              <a:t>définir l'événement sur archivé</a:t>
            </a:r>
            <a:r>
              <a:rPr lang="fr-FR" b="0" dirty="0"/>
              <a:t> après sa réalisation. </a:t>
            </a:r>
            <a:r>
              <a:rPr lang="fr-CH" b="0" dirty="0"/>
              <a:t>Les événements archivés ne sont plus visibles dans le tableau de bord, mais peuvent être consultés dans l’onglet «Archivé».</a:t>
            </a:r>
          </a:p>
          <a:p>
            <a:pPr marL="342900" indent="-342900">
              <a:buAutoNum type="arabicPeriod"/>
            </a:pPr>
            <a:r>
              <a:rPr lang="fr-CH" dirty="0"/>
              <a:t>Équipes: </a:t>
            </a:r>
            <a:r>
              <a:rPr lang="fr-CH" b="0" dirty="0"/>
              <a:t>Dans la liste déroulante, il est possible de définir les équipes qui doivent avoir accès à cet événement.</a:t>
            </a:r>
          </a:p>
          <a:p>
            <a:pPr marL="342900" indent="-342900">
              <a:buAutoNum type="arabicPeriod"/>
            </a:pPr>
            <a:r>
              <a:rPr lang="fr-CH" dirty="0"/>
              <a:t>Langues: </a:t>
            </a:r>
            <a:r>
              <a:rPr lang="fr-CH" b="0" dirty="0"/>
              <a:t>Voir page suivante </a:t>
            </a:r>
            <a:r>
              <a:rPr lang="fr-CH" b="0" dirty="0">
                <a:sym typeface="Wingdings" panose="05000000000000000000" pitchFamily="2" charset="2"/>
              </a:rPr>
              <a:t></a:t>
            </a:r>
          </a:p>
        </p:txBody>
      </p:sp>
      <p:sp>
        <p:nvSpPr>
          <p:cNvPr id="14" name="Rechteck 13">
            <a:extLst>
              <a:ext uri="{FF2B5EF4-FFF2-40B4-BE49-F238E27FC236}">
                <a16:creationId xmlns:a16="http://schemas.microsoft.com/office/drawing/2014/main" id="{8638C35F-8AA4-4E8C-BF9C-F8F1B55FC81F}"/>
              </a:ext>
            </a:extLst>
          </p:cNvPr>
          <p:cNvSpPr/>
          <p:nvPr/>
        </p:nvSpPr>
        <p:spPr>
          <a:xfrm>
            <a:off x="631179" y="2913133"/>
            <a:ext cx="356049" cy="356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a:solidFill>
                  <a:schemeClr val="accent3"/>
                </a:solidFill>
              </a:rPr>
              <a:t>1.</a:t>
            </a:r>
          </a:p>
        </p:txBody>
      </p:sp>
      <p:sp>
        <p:nvSpPr>
          <p:cNvPr id="15" name="Rechteck 14">
            <a:extLst>
              <a:ext uri="{FF2B5EF4-FFF2-40B4-BE49-F238E27FC236}">
                <a16:creationId xmlns:a16="http://schemas.microsoft.com/office/drawing/2014/main" id="{EBB8C820-C800-42C7-9BBE-CBA5440AC877}"/>
              </a:ext>
            </a:extLst>
          </p:cNvPr>
          <p:cNvSpPr/>
          <p:nvPr/>
        </p:nvSpPr>
        <p:spPr>
          <a:xfrm>
            <a:off x="3062730" y="3882829"/>
            <a:ext cx="356049" cy="356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a:solidFill>
                  <a:schemeClr val="accent3"/>
                </a:solidFill>
              </a:rPr>
              <a:t>2.</a:t>
            </a:r>
          </a:p>
        </p:txBody>
      </p:sp>
      <p:sp>
        <p:nvSpPr>
          <p:cNvPr id="16" name="Rechteck 15">
            <a:extLst>
              <a:ext uri="{FF2B5EF4-FFF2-40B4-BE49-F238E27FC236}">
                <a16:creationId xmlns:a16="http://schemas.microsoft.com/office/drawing/2014/main" id="{1A284BB2-7705-46C9-9708-5AC7FC8B1200}"/>
              </a:ext>
            </a:extLst>
          </p:cNvPr>
          <p:cNvSpPr/>
          <p:nvPr/>
        </p:nvSpPr>
        <p:spPr>
          <a:xfrm>
            <a:off x="5121963" y="4375014"/>
            <a:ext cx="356049" cy="356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a:solidFill>
                  <a:schemeClr val="accent3"/>
                </a:solidFill>
              </a:rPr>
              <a:t>5.</a:t>
            </a:r>
          </a:p>
        </p:txBody>
      </p:sp>
      <p:sp>
        <p:nvSpPr>
          <p:cNvPr id="17" name="Rechteck 16">
            <a:extLst>
              <a:ext uri="{FF2B5EF4-FFF2-40B4-BE49-F238E27FC236}">
                <a16:creationId xmlns:a16="http://schemas.microsoft.com/office/drawing/2014/main" id="{FA8DD92A-07E4-4A18-A7D4-F662FD001C4A}"/>
              </a:ext>
            </a:extLst>
          </p:cNvPr>
          <p:cNvSpPr/>
          <p:nvPr/>
        </p:nvSpPr>
        <p:spPr>
          <a:xfrm>
            <a:off x="1150517" y="4803891"/>
            <a:ext cx="356049" cy="356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a:solidFill>
                  <a:schemeClr val="accent3"/>
                </a:solidFill>
              </a:rPr>
              <a:t>3.</a:t>
            </a:r>
          </a:p>
        </p:txBody>
      </p:sp>
      <p:sp>
        <p:nvSpPr>
          <p:cNvPr id="18" name="Rechteck 17">
            <a:extLst>
              <a:ext uri="{FF2B5EF4-FFF2-40B4-BE49-F238E27FC236}">
                <a16:creationId xmlns:a16="http://schemas.microsoft.com/office/drawing/2014/main" id="{2A913F76-BF4B-4887-9306-0CB878D78BFF}"/>
              </a:ext>
            </a:extLst>
          </p:cNvPr>
          <p:cNvSpPr/>
          <p:nvPr/>
        </p:nvSpPr>
        <p:spPr>
          <a:xfrm>
            <a:off x="3819540" y="4671639"/>
            <a:ext cx="356049" cy="356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a:solidFill>
                  <a:schemeClr val="accent3"/>
                </a:solidFill>
              </a:rPr>
              <a:t>4.</a:t>
            </a:r>
          </a:p>
        </p:txBody>
      </p:sp>
    </p:spTree>
    <p:extLst>
      <p:ext uri="{BB962C8B-B14F-4D97-AF65-F5344CB8AC3E}">
        <p14:creationId xmlns:p14="http://schemas.microsoft.com/office/powerpoint/2010/main" val="3488818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852E289-C09C-4C64-9682-64377A17DA62}"/>
              </a:ext>
            </a:extLst>
          </p:cNvPr>
          <p:cNvPicPr>
            <a:picLocks noChangeAspect="1"/>
          </p:cNvPicPr>
          <p:nvPr/>
        </p:nvPicPr>
        <p:blipFill>
          <a:blip r:embed="rId2"/>
          <a:stretch>
            <a:fillRect/>
          </a:stretch>
        </p:blipFill>
        <p:spPr>
          <a:xfrm>
            <a:off x="515936" y="1661263"/>
            <a:ext cx="5435602" cy="3613336"/>
          </a:xfrm>
          <a:prstGeom prst="rect">
            <a:avLst/>
          </a:prstGeom>
          <a:ln>
            <a:solidFill>
              <a:schemeClr val="accent3"/>
            </a:solidFill>
          </a:ln>
        </p:spPr>
      </p:pic>
      <p:sp>
        <p:nvSpPr>
          <p:cNvPr id="2" name="Titel 1">
            <a:extLst>
              <a:ext uri="{FF2B5EF4-FFF2-40B4-BE49-F238E27FC236}">
                <a16:creationId xmlns:a16="http://schemas.microsoft.com/office/drawing/2014/main" id="{776A1330-5B32-4087-86D4-F300E4F6D4A7}"/>
              </a:ext>
            </a:extLst>
          </p:cNvPr>
          <p:cNvSpPr>
            <a:spLocks noGrp="1"/>
          </p:cNvSpPr>
          <p:nvPr>
            <p:ph type="title"/>
          </p:nvPr>
        </p:nvSpPr>
        <p:spPr/>
        <p:txBody>
          <a:bodyPr/>
          <a:lstStyle/>
          <a:p>
            <a:r>
              <a:rPr lang="fr-CH"/>
              <a:t>02 Paramètres de base – Langues</a:t>
            </a:r>
            <a:br>
              <a:rPr lang="fr-CH"/>
            </a:br>
            <a:r>
              <a:rPr lang="fr-CH" b="0"/>
              <a:t>Centre d’évènements</a:t>
            </a:r>
          </a:p>
        </p:txBody>
      </p:sp>
      <p:sp>
        <p:nvSpPr>
          <p:cNvPr id="3" name="Datumsplatzhalter 2">
            <a:extLst>
              <a:ext uri="{FF2B5EF4-FFF2-40B4-BE49-F238E27FC236}">
                <a16:creationId xmlns:a16="http://schemas.microsoft.com/office/drawing/2014/main" id="{277BF068-B31B-465B-B99A-1B7D0C4E982E}"/>
              </a:ext>
            </a:extLst>
          </p:cNvPr>
          <p:cNvSpPr>
            <a:spLocks noGrp="1"/>
          </p:cNvSpPr>
          <p:nvPr>
            <p:ph type="dt" sz="half" idx="10"/>
          </p:nvPr>
        </p:nvSpPr>
        <p:spPr/>
        <p:txBody>
          <a:bodyPr/>
          <a:lstStyle/>
          <a:p>
            <a:r>
              <a:rPr lang="de-DE"/>
              <a:t>Créé 12/22                                                     Mise à jour 07/23 </a:t>
            </a:r>
            <a:endParaRPr lang="fr-CH"/>
          </a:p>
        </p:txBody>
      </p:sp>
      <p:sp>
        <p:nvSpPr>
          <p:cNvPr id="4" name="Fußzeilenplatzhalter 3">
            <a:extLst>
              <a:ext uri="{FF2B5EF4-FFF2-40B4-BE49-F238E27FC236}">
                <a16:creationId xmlns:a16="http://schemas.microsoft.com/office/drawing/2014/main" id="{5870EBB9-0B9B-4025-89A5-6BF8F437190D}"/>
              </a:ext>
            </a:extLst>
          </p:cNvPr>
          <p:cNvSpPr>
            <a:spLocks noGrp="1"/>
          </p:cNvSpPr>
          <p:nvPr>
            <p:ph type="ftr" sz="quarter" idx="11"/>
          </p:nvPr>
        </p:nvSpPr>
        <p:spPr/>
        <p:txBody>
          <a:bodyPr/>
          <a:lstStyle/>
          <a:p>
            <a:r>
              <a:rPr lang="fr-CH"/>
              <a:t>Manuel d’utilisation Baloise</a:t>
            </a:r>
          </a:p>
        </p:txBody>
      </p:sp>
      <p:sp>
        <p:nvSpPr>
          <p:cNvPr id="6" name="Foliennummernplatzhalter 5">
            <a:extLst>
              <a:ext uri="{FF2B5EF4-FFF2-40B4-BE49-F238E27FC236}">
                <a16:creationId xmlns:a16="http://schemas.microsoft.com/office/drawing/2014/main" id="{5FA726B1-5A3E-43FC-9B2B-69599133B767}"/>
              </a:ext>
            </a:extLst>
          </p:cNvPr>
          <p:cNvSpPr>
            <a:spLocks noGrp="1"/>
          </p:cNvSpPr>
          <p:nvPr>
            <p:ph type="sldNum" sz="quarter" idx="14"/>
          </p:nvPr>
        </p:nvSpPr>
        <p:spPr/>
        <p:txBody>
          <a:bodyPr/>
          <a:lstStyle/>
          <a:p>
            <a:fld id="{0F15BB55-7ED0-44EE-BCDA-DFD2C82A3D3E}" type="slidenum">
              <a:rPr lang="de-DE" smtClean="0"/>
              <a:pPr/>
              <a:t>17</a:t>
            </a:fld>
            <a:endParaRPr lang="de-DE"/>
          </a:p>
        </p:txBody>
      </p:sp>
      <p:sp>
        <p:nvSpPr>
          <p:cNvPr id="7" name="Inhaltsplatzhalter 6">
            <a:extLst>
              <a:ext uri="{FF2B5EF4-FFF2-40B4-BE49-F238E27FC236}">
                <a16:creationId xmlns:a16="http://schemas.microsoft.com/office/drawing/2014/main" id="{2C8A85F3-6E24-4CFD-AFB6-7AD3245D789F}"/>
              </a:ext>
            </a:extLst>
          </p:cNvPr>
          <p:cNvSpPr>
            <a:spLocks noGrp="1"/>
          </p:cNvSpPr>
          <p:nvPr>
            <p:ph sz="quarter" idx="15"/>
          </p:nvPr>
        </p:nvSpPr>
        <p:spPr>
          <a:xfrm>
            <a:off x="6525155" y="476250"/>
            <a:ext cx="5150909" cy="5616575"/>
          </a:xfrm>
        </p:spPr>
        <p:txBody>
          <a:bodyPr/>
          <a:lstStyle/>
          <a:p>
            <a:r>
              <a:rPr lang="fr-CH"/>
              <a:t>5. Langues:</a:t>
            </a:r>
          </a:p>
          <a:p>
            <a:r>
              <a:rPr lang="fr-CH" b="0"/>
              <a:t>Possibilité d’ajouter d’autres langues. Le bouton «Définir comme standard» permet de définir quelle est la langue principale.</a:t>
            </a:r>
          </a:p>
          <a:p>
            <a:r>
              <a:rPr lang="fr-CH" b="0"/>
              <a:t>Veuillez noter qu’en fonction de la langue sélectionnée, la traduction correspondante doit être déposée.</a:t>
            </a:r>
            <a:r>
              <a:rPr lang="fr-CH" b="0">
                <a:solidFill>
                  <a:srgbClr val="000D6E"/>
                </a:solidFill>
              </a:rPr>
              <a:t> </a:t>
            </a:r>
            <a:r>
              <a:rPr lang="fr-CH" b="0"/>
              <a:t>Le symbole suivant indique quand une traduction est nécessaire.</a:t>
            </a:r>
          </a:p>
          <a:p>
            <a:endParaRPr lang="de-CH" b="0"/>
          </a:p>
          <a:p>
            <a:r>
              <a:rPr lang="fr-CH" b="0"/>
              <a:t>En cliquant sur le changeur de langue, une liste déroulante s’ouvre dans laquelle la langue souhaitée peut être sélectionnée. </a:t>
            </a:r>
          </a:p>
          <a:p>
            <a:r>
              <a:rPr lang="fr-CH"/>
              <a:t>Attention: </a:t>
            </a:r>
            <a:r>
              <a:rPr lang="fr-CH" b="0"/>
              <a:t>les langues à sélectionner ici sont les langues des événements. Les langues de l’événement sont les langues dans lesquelles la communication et le site Internet sont diffusés aux participants. Elles ne doivent pas être confondues avec la langue du système, qui est enregistrée dans le profil utilisateur.</a:t>
            </a:r>
          </a:p>
        </p:txBody>
      </p:sp>
      <p:sp>
        <p:nvSpPr>
          <p:cNvPr id="14" name="Rechteck 13">
            <a:extLst>
              <a:ext uri="{FF2B5EF4-FFF2-40B4-BE49-F238E27FC236}">
                <a16:creationId xmlns:a16="http://schemas.microsoft.com/office/drawing/2014/main" id="{8638C35F-8AA4-4E8C-BF9C-F8F1B55FC81F}"/>
              </a:ext>
            </a:extLst>
          </p:cNvPr>
          <p:cNvSpPr/>
          <p:nvPr/>
        </p:nvSpPr>
        <p:spPr>
          <a:xfrm>
            <a:off x="631179" y="2913133"/>
            <a:ext cx="356049" cy="356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a:solidFill>
                  <a:schemeClr val="accent3"/>
                </a:solidFill>
              </a:rPr>
              <a:t>1.</a:t>
            </a:r>
          </a:p>
        </p:txBody>
      </p:sp>
      <p:sp>
        <p:nvSpPr>
          <p:cNvPr id="15" name="Rechteck 14">
            <a:extLst>
              <a:ext uri="{FF2B5EF4-FFF2-40B4-BE49-F238E27FC236}">
                <a16:creationId xmlns:a16="http://schemas.microsoft.com/office/drawing/2014/main" id="{EBB8C820-C800-42C7-9BBE-CBA5440AC877}"/>
              </a:ext>
            </a:extLst>
          </p:cNvPr>
          <p:cNvSpPr/>
          <p:nvPr/>
        </p:nvSpPr>
        <p:spPr>
          <a:xfrm>
            <a:off x="3062730" y="3882829"/>
            <a:ext cx="356049" cy="356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a:solidFill>
                  <a:schemeClr val="accent3"/>
                </a:solidFill>
              </a:rPr>
              <a:t>2.</a:t>
            </a:r>
          </a:p>
        </p:txBody>
      </p:sp>
      <p:sp>
        <p:nvSpPr>
          <p:cNvPr id="16" name="Rechteck 15">
            <a:extLst>
              <a:ext uri="{FF2B5EF4-FFF2-40B4-BE49-F238E27FC236}">
                <a16:creationId xmlns:a16="http://schemas.microsoft.com/office/drawing/2014/main" id="{1A284BB2-7705-46C9-9708-5AC7FC8B1200}"/>
              </a:ext>
            </a:extLst>
          </p:cNvPr>
          <p:cNvSpPr/>
          <p:nvPr/>
        </p:nvSpPr>
        <p:spPr>
          <a:xfrm>
            <a:off x="5121963" y="4375014"/>
            <a:ext cx="356049" cy="356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a:solidFill>
                  <a:schemeClr val="accent3"/>
                </a:solidFill>
              </a:rPr>
              <a:t>5.</a:t>
            </a:r>
          </a:p>
        </p:txBody>
      </p:sp>
      <p:sp>
        <p:nvSpPr>
          <p:cNvPr id="17" name="Rechteck 16">
            <a:extLst>
              <a:ext uri="{FF2B5EF4-FFF2-40B4-BE49-F238E27FC236}">
                <a16:creationId xmlns:a16="http://schemas.microsoft.com/office/drawing/2014/main" id="{FA8DD92A-07E4-4A18-A7D4-F662FD001C4A}"/>
              </a:ext>
            </a:extLst>
          </p:cNvPr>
          <p:cNvSpPr/>
          <p:nvPr/>
        </p:nvSpPr>
        <p:spPr>
          <a:xfrm>
            <a:off x="1150517" y="4803891"/>
            <a:ext cx="356049" cy="356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a:solidFill>
                  <a:schemeClr val="accent3"/>
                </a:solidFill>
              </a:rPr>
              <a:t>3.</a:t>
            </a:r>
          </a:p>
        </p:txBody>
      </p:sp>
      <p:sp>
        <p:nvSpPr>
          <p:cNvPr id="18" name="Rechteck 17">
            <a:extLst>
              <a:ext uri="{FF2B5EF4-FFF2-40B4-BE49-F238E27FC236}">
                <a16:creationId xmlns:a16="http://schemas.microsoft.com/office/drawing/2014/main" id="{2A913F76-BF4B-4887-9306-0CB878D78BFF}"/>
              </a:ext>
            </a:extLst>
          </p:cNvPr>
          <p:cNvSpPr/>
          <p:nvPr/>
        </p:nvSpPr>
        <p:spPr>
          <a:xfrm>
            <a:off x="3819540" y="4671639"/>
            <a:ext cx="356049" cy="356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a:solidFill>
                  <a:schemeClr val="accent3"/>
                </a:solidFill>
              </a:rPr>
              <a:t>4.</a:t>
            </a:r>
          </a:p>
        </p:txBody>
      </p:sp>
      <p:pic>
        <p:nvPicPr>
          <p:cNvPr id="5" name="Grafik 4">
            <a:extLst>
              <a:ext uri="{FF2B5EF4-FFF2-40B4-BE49-F238E27FC236}">
                <a16:creationId xmlns:a16="http://schemas.microsoft.com/office/drawing/2014/main" id="{17212298-6D48-4B13-812E-C883C9E6E5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5155" y="3126360"/>
            <a:ext cx="1346305" cy="492551"/>
          </a:xfrm>
          <a:prstGeom prst="rect">
            <a:avLst/>
          </a:prstGeom>
        </p:spPr>
      </p:pic>
    </p:spTree>
    <p:extLst>
      <p:ext uri="{BB962C8B-B14F-4D97-AF65-F5344CB8AC3E}">
        <p14:creationId xmlns:p14="http://schemas.microsoft.com/office/powerpoint/2010/main" val="3450150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569D40FB-1071-4A70-9A24-AE1928EB959E}"/>
              </a:ext>
            </a:extLst>
          </p:cNvPr>
          <p:cNvPicPr>
            <a:picLocks noChangeAspect="1"/>
          </p:cNvPicPr>
          <p:nvPr/>
        </p:nvPicPr>
        <p:blipFill>
          <a:blip r:embed="rId2"/>
          <a:stretch>
            <a:fillRect/>
          </a:stretch>
        </p:blipFill>
        <p:spPr>
          <a:xfrm>
            <a:off x="515936" y="1414566"/>
            <a:ext cx="4711517" cy="4678259"/>
          </a:xfrm>
          <a:prstGeom prst="rect">
            <a:avLst/>
          </a:prstGeom>
          <a:ln>
            <a:solidFill>
              <a:schemeClr val="accent3"/>
            </a:solidFill>
          </a:ln>
        </p:spPr>
      </p:pic>
      <p:sp>
        <p:nvSpPr>
          <p:cNvPr id="2" name="Titel 1">
            <a:extLst>
              <a:ext uri="{FF2B5EF4-FFF2-40B4-BE49-F238E27FC236}">
                <a16:creationId xmlns:a16="http://schemas.microsoft.com/office/drawing/2014/main" id="{776A1330-5B32-4087-86D4-F300E4F6D4A7}"/>
              </a:ext>
            </a:extLst>
          </p:cNvPr>
          <p:cNvSpPr>
            <a:spLocks noGrp="1"/>
          </p:cNvSpPr>
          <p:nvPr>
            <p:ph type="title"/>
          </p:nvPr>
        </p:nvSpPr>
        <p:spPr/>
        <p:txBody>
          <a:bodyPr/>
          <a:lstStyle/>
          <a:p>
            <a:r>
              <a:rPr lang="fr-CH"/>
              <a:t>03 Paramètres de base – Fonctions</a:t>
            </a:r>
            <a:br>
              <a:rPr lang="fr-CH"/>
            </a:br>
            <a:r>
              <a:rPr lang="fr-CH" b="0"/>
              <a:t>Centre d’évènements</a:t>
            </a:r>
          </a:p>
        </p:txBody>
      </p:sp>
      <p:sp>
        <p:nvSpPr>
          <p:cNvPr id="3" name="Datumsplatzhalter 2">
            <a:extLst>
              <a:ext uri="{FF2B5EF4-FFF2-40B4-BE49-F238E27FC236}">
                <a16:creationId xmlns:a16="http://schemas.microsoft.com/office/drawing/2014/main" id="{277BF068-B31B-465B-B99A-1B7D0C4E982E}"/>
              </a:ext>
            </a:extLst>
          </p:cNvPr>
          <p:cNvSpPr>
            <a:spLocks noGrp="1"/>
          </p:cNvSpPr>
          <p:nvPr>
            <p:ph type="dt" sz="half" idx="10"/>
          </p:nvPr>
        </p:nvSpPr>
        <p:spPr/>
        <p:txBody>
          <a:bodyPr/>
          <a:lstStyle/>
          <a:p>
            <a:r>
              <a:rPr lang="de-DE"/>
              <a:t>Créé 12/22                                                     Mise à jour 07/23 </a:t>
            </a:r>
            <a:endParaRPr lang="fr-CH"/>
          </a:p>
        </p:txBody>
      </p:sp>
      <p:sp>
        <p:nvSpPr>
          <p:cNvPr id="4" name="Fußzeilenplatzhalter 3">
            <a:extLst>
              <a:ext uri="{FF2B5EF4-FFF2-40B4-BE49-F238E27FC236}">
                <a16:creationId xmlns:a16="http://schemas.microsoft.com/office/drawing/2014/main" id="{5870EBB9-0B9B-4025-89A5-6BF8F437190D}"/>
              </a:ext>
            </a:extLst>
          </p:cNvPr>
          <p:cNvSpPr>
            <a:spLocks noGrp="1"/>
          </p:cNvSpPr>
          <p:nvPr>
            <p:ph type="ftr" sz="quarter" idx="11"/>
          </p:nvPr>
        </p:nvSpPr>
        <p:spPr/>
        <p:txBody>
          <a:bodyPr/>
          <a:lstStyle/>
          <a:p>
            <a:r>
              <a:rPr lang="fr-CH"/>
              <a:t>Manuel d’utilisation Baloise</a:t>
            </a:r>
          </a:p>
        </p:txBody>
      </p:sp>
      <p:sp>
        <p:nvSpPr>
          <p:cNvPr id="6" name="Foliennummernplatzhalter 5">
            <a:extLst>
              <a:ext uri="{FF2B5EF4-FFF2-40B4-BE49-F238E27FC236}">
                <a16:creationId xmlns:a16="http://schemas.microsoft.com/office/drawing/2014/main" id="{5FA726B1-5A3E-43FC-9B2B-69599133B767}"/>
              </a:ext>
            </a:extLst>
          </p:cNvPr>
          <p:cNvSpPr>
            <a:spLocks noGrp="1"/>
          </p:cNvSpPr>
          <p:nvPr>
            <p:ph type="sldNum" sz="quarter" idx="14"/>
          </p:nvPr>
        </p:nvSpPr>
        <p:spPr/>
        <p:txBody>
          <a:bodyPr/>
          <a:lstStyle/>
          <a:p>
            <a:fld id="{0F15BB55-7ED0-44EE-BCDA-DFD2C82A3D3E}" type="slidenum">
              <a:rPr lang="de-DE" smtClean="0"/>
              <a:pPr/>
              <a:t>18</a:t>
            </a:fld>
            <a:endParaRPr lang="de-DE"/>
          </a:p>
        </p:txBody>
      </p:sp>
      <p:sp>
        <p:nvSpPr>
          <p:cNvPr id="7" name="Inhaltsplatzhalter 6">
            <a:extLst>
              <a:ext uri="{FF2B5EF4-FFF2-40B4-BE49-F238E27FC236}">
                <a16:creationId xmlns:a16="http://schemas.microsoft.com/office/drawing/2014/main" id="{2C8A85F3-6E24-4CFD-AFB6-7AD3245D789F}"/>
              </a:ext>
            </a:extLst>
          </p:cNvPr>
          <p:cNvSpPr>
            <a:spLocks noGrp="1"/>
          </p:cNvSpPr>
          <p:nvPr>
            <p:ph sz="quarter" idx="15"/>
          </p:nvPr>
        </p:nvSpPr>
        <p:spPr>
          <a:xfrm>
            <a:off x="6525155" y="1529394"/>
            <a:ext cx="5150909" cy="4563431"/>
          </a:xfrm>
        </p:spPr>
        <p:txBody>
          <a:bodyPr vert="horz" lIns="0" tIns="0" rIns="0" bIns="0" rtlCol="0" anchor="t">
            <a:noAutofit/>
          </a:bodyPr>
          <a:lstStyle/>
          <a:p>
            <a:pPr>
              <a:spcAft>
                <a:spcPts val="0"/>
              </a:spcAft>
            </a:pPr>
            <a:r>
              <a:rPr lang="fr-CH" b="0" dirty="0">
                <a:solidFill>
                  <a:srgbClr val="000D6E"/>
                </a:solidFill>
                <a:latin typeface="Arial" panose="020B0604020202020204" pitchFamily="34" charset="0"/>
                <a:cs typeface="Arial" panose="020B0604020202020204" pitchFamily="34" charset="0"/>
              </a:rPr>
              <a:t>Veuillez ne rien modifier ici. Nous n’utilisons actuellement pas les fonctions «États» et «Plateforme virtuelle.</a:t>
            </a:r>
          </a:p>
          <a:p>
            <a:pPr marR="0">
              <a:spcBef>
                <a:spcPts val="0"/>
              </a:spcBef>
              <a:spcAft>
                <a:spcPts val="0"/>
              </a:spcAft>
            </a:pPr>
            <a:endParaRPr lang="de-CH" b="0" dirty="0">
              <a:solidFill>
                <a:srgbClr val="000D6E"/>
              </a:solidFill>
              <a:effectLst/>
              <a:latin typeface="Arial" panose="020B0604020202020204" pitchFamily="34" charset="0"/>
              <a:cs typeface="Arial" panose="020B0604020202020204" pitchFamily="34" charset="0"/>
            </a:endParaRPr>
          </a:p>
          <a:p>
            <a:pPr marL="342900" indent="-342900">
              <a:spcAft>
                <a:spcPts val="0"/>
              </a:spcAft>
              <a:buFont typeface="+mj-lt"/>
              <a:buAutoNum type="arabicPeriod"/>
            </a:pPr>
            <a:r>
              <a:rPr lang="fr-CH" dirty="0">
                <a:solidFill>
                  <a:srgbClr val="000D6E"/>
                </a:solidFill>
                <a:latin typeface="Arial"/>
                <a:cs typeface="Arial"/>
              </a:rPr>
              <a:t>Check-in:</a:t>
            </a:r>
            <a:r>
              <a:rPr lang="fr-CH" dirty="0">
                <a:latin typeface="Arial"/>
                <a:cs typeface="Arial"/>
              </a:rPr>
              <a:t> </a:t>
            </a:r>
            <a:r>
              <a:rPr lang="fr-CH" b="0" dirty="0">
                <a:latin typeface="Arial"/>
                <a:cs typeface="Arial"/>
              </a:rPr>
              <a:t>Si par mégarde des invités n’ont pas été enregistrés lors de l’événement, cela peut être fait manuellement ici. </a:t>
            </a:r>
          </a:p>
          <a:p>
            <a:pPr marL="342900" marR="0" indent="-342900">
              <a:spcBef>
                <a:spcPts val="0"/>
              </a:spcBef>
              <a:spcAft>
                <a:spcPts val="0"/>
              </a:spcAft>
              <a:buFont typeface="+mj-lt"/>
              <a:buAutoNum type="arabicPeriod"/>
            </a:pPr>
            <a:endParaRPr lang="de-CH" b="0" dirty="0">
              <a:solidFill>
                <a:srgbClr val="000D6E"/>
              </a:solidFill>
              <a:effectLst/>
              <a:latin typeface="Arial" panose="020B0604020202020204" pitchFamily="34" charset="0"/>
              <a:cs typeface="Arial" panose="020B0604020202020204" pitchFamily="34" charset="0"/>
            </a:endParaRPr>
          </a:p>
          <a:p>
            <a:pPr>
              <a:spcAft>
                <a:spcPts val="0"/>
              </a:spcAft>
            </a:pPr>
            <a:r>
              <a:rPr lang="fr-FR" b="0" dirty="0">
                <a:solidFill>
                  <a:srgbClr val="000D6E"/>
                </a:solidFill>
                <a:latin typeface="Arial" panose="020B0604020202020204" pitchFamily="34" charset="0"/>
                <a:cs typeface="Arial" panose="020B0604020202020204" pitchFamily="34" charset="0"/>
              </a:rPr>
              <a:t>Les fonctions qui sont activées (le </a:t>
            </a:r>
            <a:r>
              <a:rPr lang="fr-FR" b="0" dirty="0" err="1">
                <a:solidFill>
                  <a:srgbClr val="000D6E"/>
                </a:solidFill>
                <a:latin typeface="Arial" panose="020B0604020202020204" pitchFamily="34" charset="0"/>
                <a:cs typeface="Arial" panose="020B0604020202020204" pitchFamily="34" charset="0"/>
              </a:rPr>
              <a:t>slider</a:t>
            </a:r>
            <a:r>
              <a:rPr lang="fr-FR" b="0" dirty="0">
                <a:solidFill>
                  <a:srgbClr val="000D6E"/>
                </a:solidFill>
                <a:latin typeface="Arial" panose="020B0604020202020204" pitchFamily="34" charset="0"/>
                <a:cs typeface="Arial" panose="020B0604020202020204" pitchFamily="34" charset="0"/>
              </a:rPr>
              <a:t> est bleu foncé) sont affichées sous forme d'onglets dans la navigation - à l'inverse, les fonctions peuvent être désactivées afin de les masquer pour l'événement traité.</a:t>
            </a:r>
            <a:endParaRPr lang="fr-CH" b="0" dirty="0">
              <a:solidFill>
                <a:srgbClr val="000D6E"/>
              </a:solidFill>
              <a:latin typeface="Arial" panose="020B0604020202020204" pitchFamily="34" charset="0"/>
              <a:cs typeface="Arial" panose="020B0604020202020204" pitchFamily="34" charset="0"/>
            </a:endParaRPr>
          </a:p>
          <a:p>
            <a:pPr marR="0">
              <a:spcBef>
                <a:spcPts val="0"/>
              </a:spcBef>
              <a:spcAft>
                <a:spcPts val="0"/>
              </a:spcAft>
            </a:pPr>
            <a:endParaRPr lang="de-CH" b="0" dirty="0">
              <a:solidFill>
                <a:srgbClr val="000D6E"/>
              </a:solidFill>
              <a:effectLst/>
              <a:latin typeface="Arial" panose="020B0604020202020204" pitchFamily="34" charset="0"/>
              <a:cs typeface="Arial" panose="020B0604020202020204" pitchFamily="34" charset="0"/>
            </a:endParaRPr>
          </a:p>
          <a:p>
            <a:pPr marL="0" marR="0">
              <a:spcBef>
                <a:spcPts val="0"/>
              </a:spcBef>
              <a:spcAft>
                <a:spcPts val="0"/>
              </a:spcAft>
            </a:pPr>
            <a:endParaRPr lang="de-CH" b="0" dirty="0">
              <a:effectLst/>
              <a:latin typeface="Calibri" panose="020F0502020204030204" pitchFamily="34" charset="0"/>
            </a:endParaRPr>
          </a:p>
        </p:txBody>
      </p:sp>
      <p:sp>
        <p:nvSpPr>
          <p:cNvPr id="8" name="Rechteck 7">
            <a:extLst>
              <a:ext uri="{FF2B5EF4-FFF2-40B4-BE49-F238E27FC236}">
                <a16:creationId xmlns:a16="http://schemas.microsoft.com/office/drawing/2014/main" id="{778FC2C4-9D7A-4F1E-9546-40F874B05850}"/>
              </a:ext>
            </a:extLst>
          </p:cNvPr>
          <p:cNvSpPr/>
          <p:nvPr/>
        </p:nvSpPr>
        <p:spPr>
          <a:xfrm>
            <a:off x="1907950" y="3180170"/>
            <a:ext cx="356049" cy="356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100" b="1">
              <a:solidFill>
                <a:schemeClr val="accent3"/>
              </a:solidFill>
            </a:endParaRPr>
          </a:p>
        </p:txBody>
      </p:sp>
      <p:sp>
        <p:nvSpPr>
          <p:cNvPr id="9" name="Rechteck 8">
            <a:extLst>
              <a:ext uri="{FF2B5EF4-FFF2-40B4-BE49-F238E27FC236}">
                <a16:creationId xmlns:a16="http://schemas.microsoft.com/office/drawing/2014/main" id="{3A95F9CD-AC6A-4110-BA80-3742AD361101}"/>
              </a:ext>
            </a:extLst>
          </p:cNvPr>
          <p:cNvSpPr/>
          <p:nvPr/>
        </p:nvSpPr>
        <p:spPr>
          <a:xfrm>
            <a:off x="1907949" y="5575411"/>
            <a:ext cx="356049" cy="356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a:solidFill>
                  <a:schemeClr val="accent3"/>
                </a:solidFill>
              </a:rPr>
              <a:t>1.</a:t>
            </a:r>
          </a:p>
        </p:txBody>
      </p:sp>
      <p:sp>
        <p:nvSpPr>
          <p:cNvPr id="10" name="Rechteck 9">
            <a:extLst>
              <a:ext uri="{FF2B5EF4-FFF2-40B4-BE49-F238E27FC236}">
                <a16:creationId xmlns:a16="http://schemas.microsoft.com/office/drawing/2014/main" id="{BFBCD16C-F50B-4CA0-80D4-14F705AC94F8}"/>
              </a:ext>
            </a:extLst>
          </p:cNvPr>
          <p:cNvSpPr/>
          <p:nvPr/>
        </p:nvSpPr>
        <p:spPr>
          <a:xfrm>
            <a:off x="1907950" y="5575412"/>
            <a:ext cx="356049" cy="356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100" b="1">
              <a:solidFill>
                <a:schemeClr val="accent3"/>
              </a:solidFill>
            </a:endParaRPr>
          </a:p>
        </p:txBody>
      </p:sp>
    </p:spTree>
    <p:extLst>
      <p:ext uri="{BB962C8B-B14F-4D97-AF65-F5344CB8AC3E}">
        <p14:creationId xmlns:p14="http://schemas.microsoft.com/office/powerpoint/2010/main" val="488670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256CEE8-5CB9-4A82-B395-6591B60EC035}"/>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B5122224-3D98-4E11-8D0E-96FEC84DFEC9}"/>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8AE0BB99-B9F2-4851-92A3-9FCB207F340F}"/>
              </a:ext>
            </a:extLst>
          </p:cNvPr>
          <p:cNvSpPr>
            <a:spLocks noGrp="1"/>
          </p:cNvSpPr>
          <p:nvPr>
            <p:ph type="sldNum" sz="quarter" idx="19"/>
          </p:nvPr>
        </p:nvSpPr>
        <p:spPr/>
        <p:txBody>
          <a:bodyPr/>
          <a:lstStyle/>
          <a:p>
            <a:fld id="{2A371BF7-D86F-4C9F-9C2F-87940B067FE6}" type="slidenum">
              <a:rPr lang="de-DE" smtClean="0"/>
              <a:pPr/>
              <a:t>19</a:t>
            </a:fld>
            <a:endParaRPr lang="de-DE"/>
          </a:p>
        </p:txBody>
      </p:sp>
      <p:sp>
        <p:nvSpPr>
          <p:cNvPr id="5" name="Titel 4">
            <a:extLst>
              <a:ext uri="{FF2B5EF4-FFF2-40B4-BE49-F238E27FC236}">
                <a16:creationId xmlns:a16="http://schemas.microsoft.com/office/drawing/2014/main" id="{B79D3293-1048-4FDB-ACF2-BC8C58B1D485}"/>
              </a:ext>
            </a:extLst>
          </p:cNvPr>
          <p:cNvSpPr>
            <a:spLocks noGrp="1"/>
          </p:cNvSpPr>
          <p:nvPr>
            <p:ph type="title"/>
          </p:nvPr>
        </p:nvSpPr>
        <p:spPr/>
        <p:txBody>
          <a:bodyPr/>
          <a:lstStyle/>
          <a:p>
            <a:r>
              <a:rPr lang="fr-CH"/>
              <a:t>04 Paramètres de base – Limites</a:t>
            </a:r>
            <a:br>
              <a:rPr lang="fr-CH"/>
            </a:br>
            <a:r>
              <a:rPr lang="fr-CH" b="0"/>
              <a:t>Centre d’évènements</a:t>
            </a:r>
          </a:p>
        </p:txBody>
      </p:sp>
      <p:sp>
        <p:nvSpPr>
          <p:cNvPr id="9" name="Rechteck 8">
            <a:extLst>
              <a:ext uri="{FF2B5EF4-FFF2-40B4-BE49-F238E27FC236}">
                <a16:creationId xmlns:a16="http://schemas.microsoft.com/office/drawing/2014/main" id="{3C3860B0-6FA8-4B90-B3D7-23C41BEE0CCC}"/>
              </a:ext>
            </a:extLst>
          </p:cNvPr>
          <p:cNvSpPr/>
          <p:nvPr/>
        </p:nvSpPr>
        <p:spPr>
          <a:xfrm>
            <a:off x="515937" y="1520823"/>
            <a:ext cx="7725237" cy="5337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buFont typeface="Arial" panose="020B0604020202020204" pitchFamily="34" charset="0"/>
              <a:buAutoNum type="arabicPeriod"/>
            </a:pPr>
            <a:r>
              <a:rPr lang="fr-CH" sz="1600" b="1" dirty="0">
                <a:solidFill>
                  <a:schemeClr val="tx2"/>
                </a:solidFill>
              </a:rPr>
              <a:t>Nombre maximum de participants: </a:t>
            </a:r>
            <a:r>
              <a:rPr lang="fr-CH" sz="1600" b="0" dirty="0">
                <a:solidFill>
                  <a:schemeClr val="tx2"/>
                </a:solidFill>
              </a:rPr>
              <a:t>Si l’événement a un nombre limité de participants, indiquez-le ici, sinon laissez vide.</a:t>
            </a:r>
          </a:p>
          <a:p>
            <a:pPr marL="342900" indent="-342900">
              <a:buFont typeface="Arial" panose="020B0604020202020204" pitchFamily="34" charset="0"/>
              <a:buAutoNum type="arabicPeriod"/>
            </a:pPr>
            <a:endParaRPr lang="de-CH" sz="1600" b="0" dirty="0">
              <a:solidFill>
                <a:schemeClr val="tx2"/>
              </a:solidFill>
            </a:endParaRPr>
          </a:p>
          <a:p>
            <a:pPr marL="342900" indent="-342900">
              <a:buFont typeface="Arial" panose="020B0604020202020204" pitchFamily="34" charset="0"/>
              <a:buAutoNum type="arabicPeriod"/>
            </a:pPr>
            <a:r>
              <a:rPr lang="fr-CH" sz="1600" b="1" dirty="0">
                <a:solidFill>
                  <a:schemeClr val="tx2"/>
                </a:solidFill>
              </a:rPr>
              <a:t>Limite d’accompagnateurs par personne: </a:t>
            </a:r>
            <a:r>
              <a:rPr lang="fr-CH" sz="1600" b="0" dirty="0">
                <a:solidFill>
                  <a:schemeClr val="tx2"/>
                </a:solidFill>
              </a:rPr>
              <a:t>Définit combien d’accompagnateurs peuvent être inscrits par invité. Si aucun accompagnateur n’est autorisé, il faut saisir «0».</a:t>
            </a:r>
          </a:p>
          <a:p>
            <a:pPr marL="342900" indent="-342900">
              <a:buFont typeface="Arial" panose="020B0604020202020204" pitchFamily="34" charset="0"/>
              <a:buAutoNum type="arabicPeriod"/>
            </a:pPr>
            <a:endParaRPr lang="de-CH" sz="1600" b="0" dirty="0">
              <a:solidFill>
                <a:schemeClr val="tx2"/>
              </a:solidFill>
            </a:endParaRPr>
          </a:p>
          <a:p>
            <a:pPr marL="342900" indent="-342900">
              <a:buFont typeface="Arial" panose="020B0604020202020204" pitchFamily="34" charset="0"/>
              <a:buAutoNum type="arabicPeriod"/>
            </a:pPr>
            <a:r>
              <a:rPr lang="fr-CH" sz="1600" b="1" dirty="0">
                <a:solidFill>
                  <a:schemeClr val="tx2"/>
                </a:solidFill>
              </a:rPr>
              <a:t>Groupes nombre max. d’accompagnateurs: </a:t>
            </a:r>
            <a:r>
              <a:rPr lang="fr-CH" sz="1600" b="0" dirty="0">
                <a:solidFill>
                  <a:schemeClr val="tx2"/>
                </a:solidFill>
              </a:rPr>
              <a:t>Définit combien d’accompagnateurs par invité sont autorisés pour ce groupe. Les personnes avec le groupe Flyer pourraient par exemple inscrire une personne accompagnatrice, alors que les collaborateurs ne peuvent inviter personne (pour plus d’informations sur les groupes, voir </a:t>
            </a:r>
            <a:r>
              <a:rPr lang="fr-CH" sz="1600" b="0" dirty="0">
                <a:solidFill>
                  <a:srgbClr val="FF0000"/>
                </a:solidFill>
              </a:rPr>
              <a:t>chapitre 03-06</a:t>
            </a:r>
            <a:r>
              <a:rPr lang="fr-CH" sz="1600" b="0" dirty="0">
                <a:solidFill>
                  <a:schemeClr val="tx2"/>
                </a:solidFill>
              </a:rPr>
              <a:t>)</a:t>
            </a:r>
          </a:p>
          <a:p>
            <a:endParaRPr lang="de-CH" sz="1600" b="0" dirty="0">
              <a:solidFill>
                <a:schemeClr val="tx2"/>
              </a:solidFill>
            </a:endParaRPr>
          </a:p>
        </p:txBody>
      </p:sp>
      <p:pic>
        <p:nvPicPr>
          <p:cNvPr id="7" name="Grafik 6">
            <a:extLst>
              <a:ext uri="{FF2B5EF4-FFF2-40B4-BE49-F238E27FC236}">
                <a16:creationId xmlns:a16="http://schemas.microsoft.com/office/drawing/2014/main" id="{D6DEE03D-55B8-4B87-AC29-854AE2F55ABB}"/>
              </a:ext>
            </a:extLst>
          </p:cNvPr>
          <p:cNvPicPr>
            <a:picLocks noChangeAspect="1"/>
          </p:cNvPicPr>
          <p:nvPr/>
        </p:nvPicPr>
        <p:blipFill>
          <a:blip r:embed="rId2"/>
          <a:stretch>
            <a:fillRect/>
          </a:stretch>
        </p:blipFill>
        <p:spPr>
          <a:xfrm>
            <a:off x="7986533" y="1452465"/>
            <a:ext cx="4000754" cy="1642070"/>
          </a:xfrm>
          <a:prstGeom prst="rect">
            <a:avLst/>
          </a:prstGeom>
          <a:ln>
            <a:solidFill>
              <a:schemeClr val="accent3"/>
            </a:solidFill>
          </a:ln>
        </p:spPr>
      </p:pic>
      <p:pic>
        <p:nvPicPr>
          <p:cNvPr id="12" name="Grafik 11">
            <a:extLst>
              <a:ext uri="{FF2B5EF4-FFF2-40B4-BE49-F238E27FC236}">
                <a16:creationId xmlns:a16="http://schemas.microsoft.com/office/drawing/2014/main" id="{7871ABFE-AF8B-4609-81AC-E7F64A88CB35}"/>
              </a:ext>
            </a:extLst>
          </p:cNvPr>
          <p:cNvPicPr>
            <a:picLocks noChangeAspect="1"/>
          </p:cNvPicPr>
          <p:nvPr/>
        </p:nvPicPr>
        <p:blipFill>
          <a:blip r:embed="rId3"/>
          <a:stretch>
            <a:fillRect/>
          </a:stretch>
        </p:blipFill>
        <p:spPr>
          <a:xfrm>
            <a:off x="7986533" y="3429000"/>
            <a:ext cx="4000754" cy="2429253"/>
          </a:xfrm>
          <a:prstGeom prst="rect">
            <a:avLst/>
          </a:prstGeom>
          <a:ln>
            <a:solidFill>
              <a:schemeClr val="accent3"/>
            </a:solidFill>
          </a:ln>
        </p:spPr>
      </p:pic>
    </p:spTree>
    <p:extLst>
      <p:ext uri="{BB962C8B-B14F-4D97-AF65-F5344CB8AC3E}">
        <p14:creationId xmlns:p14="http://schemas.microsoft.com/office/powerpoint/2010/main" val="325911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4678E2C-48E3-48EC-9A28-F0BD86AF2B62}"/>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87F76BD5-17A0-42CE-923F-4547582A6DA5}"/>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354F031-C705-456E-9F4C-BCA453AF1382}"/>
              </a:ext>
            </a:extLst>
          </p:cNvPr>
          <p:cNvSpPr>
            <a:spLocks noGrp="1"/>
          </p:cNvSpPr>
          <p:nvPr>
            <p:ph type="sldNum" sz="quarter" idx="19"/>
          </p:nvPr>
        </p:nvSpPr>
        <p:spPr/>
        <p:txBody>
          <a:bodyPr/>
          <a:lstStyle/>
          <a:p>
            <a:fld id="{1413BDBD-F7AE-45E8-9D2F-358AD3D99B77}" type="slidenum">
              <a:rPr lang="de-DE" smtClean="0"/>
              <a:pPr/>
              <a:t>2</a:t>
            </a:fld>
            <a:endParaRPr lang="de-DE"/>
          </a:p>
        </p:txBody>
      </p:sp>
      <p:sp>
        <p:nvSpPr>
          <p:cNvPr id="5" name="Titel 4">
            <a:extLst>
              <a:ext uri="{FF2B5EF4-FFF2-40B4-BE49-F238E27FC236}">
                <a16:creationId xmlns:a16="http://schemas.microsoft.com/office/drawing/2014/main" id="{41B96D7F-6395-49DF-B39C-F21B117BE2E5}"/>
              </a:ext>
            </a:extLst>
          </p:cNvPr>
          <p:cNvSpPr>
            <a:spLocks noGrp="1"/>
          </p:cNvSpPr>
          <p:nvPr>
            <p:ph type="title"/>
          </p:nvPr>
        </p:nvSpPr>
        <p:spPr/>
        <p:txBody>
          <a:bodyPr/>
          <a:lstStyle/>
          <a:p>
            <a:r>
              <a:rPr lang="fr-CH"/>
              <a:t>Table des matières</a:t>
            </a:r>
            <a:br>
              <a:rPr lang="fr-CH"/>
            </a:br>
            <a:r>
              <a:rPr lang="fr-CH" b="0"/>
              <a:t>Thèmes abordés</a:t>
            </a:r>
          </a:p>
        </p:txBody>
      </p:sp>
      <p:sp>
        <p:nvSpPr>
          <p:cNvPr id="8" name="Textfeld 7">
            <a:extLst>
              <a:ext uri="{FF2B5EF4-FFF2-40B4-BE49-F238E27FC236}">
                <a16:creationId xmlns:a16="http://schemas.microsoft.com/office/drawing/2014/main" id="{73F47C60-74FC-4B33-8181-E6BBDFE17470}"/>
              </a:ext>
            </a:extLst>
          </p:cNvPr>
          <p:cNvSpPr txBox="1"/>
          <p:nvPr/>
        </p:nvSpPr>
        <p:spPr>
          <a:xfrm>
            <a:off x="524029" y="1528917"/>
            <a:ext cx="5571971" cy="4093428"/>
          </a:xfrm>
          <a:prstGeom prst="rect">
            <a:avLst/>
          </a:prstGeom>
          <a:solidFill>
            <a:srgbClr val="E1D9FF"/>
          </a:solidFill>
        </p:spPr>
        <p:txBody>
          <a:bodyPr wrap="square">
            <a:spAutoFit/>
          </a:bodyPr>
          <a:lstStyle/>
          <a:p>
            <a:pPr marL="457200" indent="-457200">
              <a:spcAft>
                <a:spcPts val="800"/>
              </a:spcAft>
              <a:buFont typeface="+mj-lt"/>
              <a:buAutoNum type="arabicPeriod"/>
            </a:pPr>
            <a:r>
              <a:rPr lang="fr-CH" sz="2000" b="1" dirty="0">
                <a:solidFill>
                  <a:schemeClr val="tx2"/>
                </a:solidFill>
              </a:rPr>
              <a:t>Préparation et bases</a:t>
            </a:r>
          </a:p>
          <a:p>
            <a:pPr marL="457200" indent="-457200">
              <a:spcAft>
                <a:spcPts val="800"/>
              </a:spcAft>
              <a:buFont typeface="+mj-lt"/>
              <a:buAutoNum type="arabicPeriod"/>
            </a:pPr>
            <a:r>
              <a:rPr lang="fr-CH" sz="2000" b="1" dirty="0">
                <a:solidFill>
                  <a:schemeClr val="tx2"/>
                </a:solidFill>
              </a:rPr>
              <a:t>Centre d’événements</a:t>
            </a:r>
          </a:p>
          <a:p>
            <a:pPr marL="457200" indent="-457200">
              <a:spcAft>
                <a:spcPts val="800"/>
              </a:spcAft>
              <a:buFont typeface="+mj-lt"/>
              <a:buAutoNum type="arabicPeriod"/>
            </a:pPr>
            <a:r>
              <a:rPr lang="fr-CH" sz="2000" b="1" dirty="0">
                <a:solidFill>
                  <a:schemeClr val="tx2"/>
                </a:solidFill>
              </a:rPr>
              <a:t>Contacts</a:t>
            </a:r>
          </a:p>
          <a:p>
            <a:pPr marL="457200" indent="-457200">
              <a:spcAft>
                <a:spcPts val="800"/>
              </a:spcAft>
              <a:buFont typeface="+mj-lt"/>
              <a:buAutoNum type="arabicPeriod"/>
            </a:pPr>
            <a:r>
              <a:rPr lang="fr-CH" sz="2000" b="1" dirty="0">
                <a:solidFill>
                  <a:schemeClr val="tx2"/>
                </a:solidFill>
              </a:rPr>
              <a:t>Lieu</a:t>
            </a:r>
          </a:p>
          <a:p>
            <a:pPr marL="457200" indent="-457200">
              <a:spcAft>
                <a:spcPts val="800"/>
              </a:spcAft>
              <a:buFont typeface="+mj-lt"/>
              <a:buAutoNum type="arabicPeriod"/>
            </a:pPr>
            <a:r>
              <a:rPr lang="fr-CH" sz="2000" b="1" dirty="0">
                <a:solidFill>
                  <a:schemeClr val="tx2"/>
                </a:solidFill>
              </a:rPr>
              <a:t>Programme</a:t>
            </a:r>
          </a:p>
          <a:p>
            <a:pPr marL="457200" indent="-457200">
              <a:spcAft>
                <a:spcPts val="800"/>
              </a:spcAft>
              <a:buFont typeface="+mj-lt"/>
              <a:buAutoNum type="arabicPeriod"/>
            </a:pPr>
            <a:r>
              <a:rPr lang="fr-CH" sz="2000" b="1" dirty="0">
                <a:solidFill>
                  <a:schemeClr val="tx2"/>
                </a:solidFill>
              </a:rPr>
              <a:t>Inscription</a:t>
            </a:r>
          </a:p>
          <a:p>
            <a:pPr marL="457200" indent="-457200">
              <a:spcAft>
                <a:spcPts val="800"/>
              </a:spcAft>
              <a:buFont typeface="+mj-lt"/>
              <a:buAutoNum type="arabicPeriod"/>
            </a:pPr>
            <a:r>
              <a:rPr lang="fr-CH" sz="2000" b="1" dirty="0">
                <a:solidFill>
                  <a:schemeClr val="tx2"/>
                </a:solidFill>
              </a:rPr>
              <a:t>Site Internet</a:t>
            </a:r>
          </a:p>
          <a:p>
            <a:pPr marL="457200" indent="-457200">
              <a:spcAft>
                <a:spcPts val="800"/>
              </a:spcAft>
              <a:buFont typeface="+mj-lt"/>
              <a:buAutoNum type="arabicPeriod"/>
            </a:pPr>
            <a:r>
              <a:rPr lang="fr-CH" sz="2000" b="1" dirty="0">
                <a:solidFill>
                  <a:schemeClr val="tx2"/>
                </a:solidFill>
              </a:rPr>
              <a:t>Messages</a:t>
            </a:r>
          </a:p>
          <a:p>
            <a:pPr marL="457200" indent="-457200">
              <a:spcAft>
                <a:spcPts val="800"/>
              </a:spcAft>
              <a:buFont typeface="+mj-lt"/>
              <a:buAutoNum type="arabicPeriod"/>
            </a:pPr>
            <a:r>
              <a:rPr lang="fr-CH" sz="2000" b="1" dirty="0">
                <a:solidFill>
                  <a:schemeClr val="tx2"/>
                </a:solidFill>
              </a:rPr>
              <a:t>Check-in</a:t>
            </a:r>
          </a:p>
          <a:p>
            <a:pPr marL="457200" indent="-457200">
              <a:spcAft>
                <a:spcPts val="800"/>
              </a:spcAft>
              <a:buFont typeface="+mj-lt"/>
              <a:buAutoNum type="arabicPeriod"/>
            </a:pPr>
            <a:r>
              <a:rPr lang="fr-CH" sz="2000" b="1" dirty="0">
                <a:solidFill>
                  <a:schemeClr val="tx2"/>
                </a:solidFill>
              </a:rPr>
              <a:t>Support</a:t>
            </a:r>
          </a:p>
        </p:txBody>
      </p:sp>
      <p:sp>
        <p:nvSpPr>
          <p:cNvPr id="10" name="Rechteck: abgerundete Ecken 9">
            <a:extLst>
              <a:ext uri="{FF2B5EF4-FFF2-40B4-BE49-F238E27FC236}">
                <a16:creationId xmlns:a16="http://schemas.microsoft.com/office/drawing/2014/main" id="{6C22CBB4-7808-F943-62E1-025140FE8C68}"/>
              </a:ext>
            </a:extLst>
          </p:cNvPr>
          <p:cNvSpPr/>
          <p:nvPr/>
        </p:nvSpPr>
        <p:spPr>
          <a:xfrm>
            <a:off x="8493368" y="1532731"/>
            <a:ext cx="3182691" cy="4777588"/>
          </a:xfrm>
          <a:prstGeom prst="roundRect">
            <a:avLst>
              <a:gd name="adj" fmla="val 12799"/>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CH" b="1" dirty="0">
                <a:solidFill>
                  <a:schemeClr val="bg2"/>
                </a:solidFill>
              </a:rPr>
              <a:t>Important</a:t>
            </a:r>
            <a:endParaRPr lang="de-CH" dirty="0">
              <a:solidFill>
                <a:schemeClr val="bg2"/>
              </a:solidFill>
            </a:endParaRPr>
          </a:p>
          <a:p>
            <a:pPr marL="285750" indent="-285750">
              <a:buFont typeface="Arial" panose="020B0604020202020204" pitchFamily="34" charset="0"/>
              <a:buChar char="•"/>
            </a:pPr>
            <a:r>
              <a:rPr lang="fr-FR" dirty="0">
                <a:solidFill>
                  <a:schemeClr val="bg2"/>
                </a:solidFill>
              </a:rPr>
              <a:t>Evenito est un outil d'invitation et NON un outil de newsletter.</a:t>
            </a:r>
          </a:p>
          <a:p>
            <a:pPr marL="285750" indent="-285750">
              <a:buFont typeface="Arial" panose="020B0604020202020204" pitchFamily="34" charset="0"/>
              <a:buChar char="•"/>
            </a:pPr>
            <a:r>
              <a:rPr lang="fr-FR" dirty="0">
                <a:solidFill>
                  <a:schemeClr val="bg2"/>
                </a:solidFill>
              </a:rPr>
              <a:t>L’outil est à utiliser uniquement pour des mails de newsletter dans le cadre d’événements.</a:t>
            </a:r>
          </a:p>
          <a:p>
            <a:pPr marL="285750" indent="-285750">
              <a:buFont typeface="Arial" panose="020B0604020202020204" pitchFamily="34" charset="0"/>
              <a:buChar char="•"/>
            </a:pPr>
            <a:r>
              <a:rPr lang="fr-FR" dirty="0">
                <a:solidFill>
                  <a:schemeClr val="bg2"/>
                </a:solidFill>
              </a:rPr>
              <a:t>Pour les autres newsletters, merci de t’adresser au responsable marketing de la direction de la distribution.</a:t>
            </a:r>
            <a:endParaRPr lang="fr-CH" sz="1400" dirty="0">
              <a:solidFill>
                <a:schemeClr val="bg2"/>
              </a:solidFill>
            </a:endParaRPr>
          </a:p>
        </p:txBody>
      </p:sp>
    </p:spTree>
    <p:extLst>
      <p:ext uri="{BB962C8B-B14F-4D97-AF65-F5344CB8AC3E}">
        <p14:creationId xmlns:p14="http://schemas.microsoft.com/office/powerpoint/2010/main" val="3962670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BDC9CCC-DAEF-4FB2-84AA-0A537054D10A}"/>
              </a:ext>
            </a:extLst>
          </p:cNvPr>
          <p:cNvSpPr>
            <a:spLocks noGrp="1"/>
          </p:cNvSpPr>
          <p:nvPr>
            <p:ph type="body" sz="quarter" idx="10"/>
          </p:nvPr>
        </p:nvSpPr>
        <p:spPr/>
        <p:txBody>
          <a:bodyPr/>
          <a:lstStyle/>
          <a:p>
            <a:r>
              <a:rPr lang="fr-CH"/>
              <a:t>Contacts</a:t>
            </a:r>
          </a:p>
        </p:txBody>
      </p:sp>
      <p:sp>
        <p:nvSpPr>
          <p:cNvPr id="3" name="Textplatzhalter 2">
            <a:extLst>
              <a:ext uri="{FF2B5EF4-FFF2-40B4-BE49-F238E27FC236}">
                <a16:creationId xmlns:a16="http://schemas.microsoft.com/office/drawing/2014/main" id="{262E6BD3-2039-4DB6-B590-CD0BE8DA1408}"/>
              </a:ext>
            </a:extLst>
          </p:cNvPr>
          <p:cNvSpPr>
            <a:spLocks noGrp="1"/>
          </p:cNvSpPr>
          <p:nvPr>
            <p:ph type="body" sz="quarter" idx="11"/>
          </p:nvPr>
        </p:nvSpPr>
        <p:spPr/>
        <p:txBody>
          <a:bodyPr/>
          <a:lstStyle/>
          <a:p>
            <a:r>
              <a:rPr lang="fr-CH"/>
              <a:t>03</a:t>
            </a:r>
          </a:p>
        </p:txBody>
      </p:sp>
      <p:sp>
        <p:nvSpPr>
          <p:cNvPr id="4" name="Datumsplatzhalter 3">
            <a:extLst>
              <a:ext uri="{FF2B5EF4-FFF2-40B4-BE49-F238E27FC236}">
                <a16:creationId xmlns:a16="http://schemas.microsoft.com/office/drawing/2014/main" id="{CE32AEE3-92D3-4674-B937-D007083E8A53}"/>
              </a:ext>
            </a:extLst>
          </p:cNvPr>
          <p:cNvSpPr>
            <a:spLocks noGrp="1"/>
          </p:cNvSpPr>
          <p:nvPr>
            <p:ph type="dt" sz="half" idx="12"/>
          </p:nvPr>
        </p:nvSpPr>
        <p:spPr/>
        <p:txBody>
          <a:bodyPr/>
          <a:lstStyle/>
          <a:p>
            <a:r>
              <a:rPr lang="de-DE"/>
              <a:t>Créé 12/22                                                     Mise à jour 07/23 </a:t>
            </a:r>
            <a:endParaRPr lang="fr-CH"/>
          </a:p>
        </p:txBody>
      </p:sp>
      <p:sp>
        <p:nvSpPr>
          <p:cNvPr id="6" name="Foliennummernplatzhalter 5">
            <a:extLst>
              <a:ext uri="{FF2B5EF4-FFF2-40B4-BE49-F238E27FC236}">
                <a16:creationId xmlns:a16="http://schemas.microsoft.com/office/drawing/2014/main" id="{AAA6D26A-BC41-4BC5-ABA4-FD9F5C74E87F}"/>
              </a:ext>
            </a:extLst>
          </p:cNvPr>
          <p:cNvSpPr>
            <a:spLocks noGrp="1"/>
          </p:cNvSpPr>
          <p:nvPr>
            <p:ph type="sldNum" sz="quarter" idx="14"/>
          </p:nvPr>
        </p:nvSpPr>
        <p:spPr/>
        <p:txBody>
          <a:bodyPr/>
          <a:lstStyle/>
          <a:p>
            <a:fld id="{E4D83F89-F0DF-4F7F-BBA4-73BE1250EBDA}" type="slidenum">
              <a:rPr lang="de-DE" smtClean="0"/>
              <a:pPr/>
              <a:t>20</a:t>
            </a:fld>
            <a:endParaRPr lang="de-DE"/>
          </a:p>
        </p:txBody>
      </p:sp>
      <p:sp>
        <p:nvSpPr>
          <p:cNvPr id="7" name="Fußzeilenplatzhalter 6">
            <a:extLst>
              <a:ext uri="{FF2B5EF4-FFF2-40B4-BE49-F238E27FC236}">
                <a16:creationId xmlns:a16="http://schemas.microsoft.com/office/drawing/2014/main" id="{BA766349-F367-46F9-8ABD-94A9D0331C65}"/>
              </a:ext>
            </a:extLst>
          </p:cNvPr>
          <p:cNvSpPr>
            <a:spLocks noGrp="1"/>
          </p:cNvSpPr>
          <p:nvPr>
            <p:ph type="ftr" sz="quarter" idx="13"/>
          </p:nvPr>
        </p:nvSpPr>
        <p:spPr/>
        <p:txBody>
          <a:bodyPr/>
          <a:lstStyle/>
          <a:p>
            <a:r>
              <a:rPr lang="fr-CH"/>
              <a:t>Manuel d’utilisation Baloise</a:t>
            </a:r>
          </a:p>
        </p:txBody>
      </p:sp>
    </p:spTree>
    <p:extLst>
      <p:ext uri="{BB962C8B-B14F-4D97-AF65-F5344CB8AC3E}">
        <p14:creationId xmlns:p14="http://schemas.microsoft.com/office/powerpoint/2010/main" val="1385210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21</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a:t>01 Télécharger la liste de contacts – Importer Excel</a:t>
            </a:r>
            <a:br>
              <a:rPr lang="fr-CH"/>
            </a:br>
            <a:r>
              <a:rPr lang="fr-CH" b="0"/>
              <a:t>Contacts</a:t>
            </a:r>
          </a:p>
        </p:txBody>
      </p:sp>
      <p:sp>
        <p:nvSpPr>
          <p:cNvPr id="8" name="Rechteck 7">
            <a:extLst>
              <a:ext uri="{FF2B5EF4-FFF2-40B4-BE49-F238E27FC236}">
                <a16:creationId xmlns:a16="http://schemas.microsoft.com/office/drawing/2014/main" id="{555460E7-F701-463E-AAD3-10D10A52BCF5}"/>
              </a:ext>
            </a:extLst>
          </p:cNvPr>
          <p:cNvSpPr/>
          <p:nvPr/>
        </p:nvSpPr>
        <p:spPr>
          <a:xfrm>
            <a:off x="515938" y="1520823"/>
            <a:ext cx="5580062" cy="4627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AutoNum type="arabicPeriod"/>
            </a:pPr>
            <a:r>
              <a:rPr lang="fr-CH">
                <a:solidFill>
                  <a:schemeClr val="tx2"/>
                </a:solidFill>
              </a:rPr>
              <a:t>Sous Contacts, cliquer sur le symbole «+» en haut à droite et sélectionner «Télécharger la liste de contacts». Soit chercher la liste souhaitée sur l’ordinateur, soit la glisser-déposer dans l’outil.</a:t>
            </a:r>
          </a:p>
          <a:p>
            <a:pPr marL="342900" indent="-342900">
              <a:buFont typeface="Arial" panose="020B0604020202020204" pitchFamily="34" charset="0"/>
              <a:buAutoNum type="arabicPeriod"/>
            </a:pPr>
            <a:endParaRPr lang="de-CH" b="1">
              <a:solidFill>
                <a:schemeClr val="tx2"/>
              </a:solidFill>
            </a:endParaRPr>
          </a:p>
          <a:p>
            <a:pPr marL="342900" indent="-342900">
              <a:buFont typeface="Arial" panose="020B0604020202020204" pitchFamily="34" charset="0"/>
              <a:buAutoNum type="arabicPeriod"/>
            </a:pPr>
            <a:r>
              <a:rPr lang="fr-CH">
                <a:solidFill>
                  <a:schemeClr val="tx2"/>
                </a:solidFill>
              </a:rPr>
              <a:t>Parcourir maintenant les colonnes et sélectionner le champ de contact correspondant en cliquant dans le champ vide au-dessus de la colonne concernée. Si aucune désignation appropriée n’est affichée, il est possible de créer directement un nouveau champ de contact en cliquant dans le champ. Les champs avec le symbole orange sont obligatoires et doivent être couverts par le fichier Excel pour pouvoir télécharger la liste.</a:t>
            </a:r>
          </a:p>
          <a:p>
            <a:endParaRPr lang="de-CH" b="0">
              <a:solidFill>
                <a:schemeClr val="tx2"/>
              </a:solidFill>
            </a:endParaRPr>
          </a:p>
        </p:txBody>
      </p:sp>
      <p:pic>
        <p:nvPicPr>
          <p:cNvPr id="9" name="Grafik 8">
            <a:extLst>
              <a:ext uri="{FF2B5EF4-FFF2-40B4-BE49-F238E27FC236}">
                <a16:creationId xmlns:a16="http://schemas.microsoft.com/office/drawing/2014/main" id="{DBB6FA8D-59F1-43DC-9120-DBA1151C2567}"/>
              </a:ext>
            </a:extLst>
          </p:cNvPr>
          <p:cNvPicPr>
            <a:picLocks noChangeAspect="1"/>
          </p:cNvPicPr>
          <p:nvPr/>
        </p:nvPicPr>
        <p:blipFill>
          <a:blip r:embed="rId2"/>
          <a:stretch>
            <a:fillRect/>
          </a:stretch>
        </p:blipFill>
        <p:spPr>
          <a:xfrm>
            <a:off x="6165057" y="1520823"/>
            <a:ext cx="5291574" cy="4098926"/>
          </a:xfrm>
          <a:prstGeom prst="rect">
            <a:avLst/>
          </a:prstGeom>
          <a:ln>
            <a:solidFill>
              <a:schemeClr val="accent2"/>
            </a:solidFill>
          </a:ln>
        </p:spPr>
      </p:pic>
    </p:spTree>
    <p:extLst>
      <p:ext uri="{BB962C8B-B14F-4D97-AF65-F5344CB8AC3E}">
        <p14:creationId xmlns:p14="http://schemas.microsoft.com/office/powerpoint/2010/main" val="2309849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22</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a:t>01 Télécharger la liste de contacts – Importer Excel</a:t>
            </a:r>
            <a:br>
              <a:rPr lang="fr-CH"/>
            </a:br>
            <a:r>
              <a:rPr lang="fr-CH" b="0"/>
              <a:t>Contacts</a:t>
            </a:r>
          </a:p>
        </p:txBody>
      </p:sp>
      <p:sp>
        <p:nvSpPr>
          <p:cNvPr id="8" name="Rechteck 7">
            <a:extLst>
              <a:ext uri="{FF2B5EF4-FFF2-40B4-BE49-F238E27FC236}">
                <a16:creationId xmlns:a16="http://schemas.microsoft.com/office/drawing/2014/main" id="{555460E7-F701-463E-AAD3-10D10A52BCF5}"/>
              </a:ext>
            </a:extLst>
          </p:cNvPr>
          <p:cNvSpPr/>
          <p:nvPr/>
        </p:nvSpPr>
        <p:spPr>
          <a:xfrm>
            <a:off x="515937" y="1520823"/>
            <a:ext cx="4988047" cy="4627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startAt="3"/>
            </a:pPr>
            <a:r>
              <a:rPr lang="fr-CH">
                <a:solidFill>
                  <a:schemeClr val="tx2"/>
                </a:solidFill>
              </a:rPr>
              <a:t>Pour ajouter un nouveau champ d’informations de contact, le nom du champ doit être inscrit en haut de la colonne.</a:t>
            </a:r>
          </a:p>
          <a:p>
            <a:pPr marL="342900" indent="-342900">
              <a:buFont typeface="Arial" panose="020B0604020202020204" pitchFamily="34" charset="0"/>
              <a:buAutoNum type="arabicPeriod" startAt="3"/>
            </a:pPr>
            <a:endParaRPr lang="de-CH">
              <a:solidFill>
                <a:schemeClr val="tx2"/>
              </a:solidFill>
            </a:endParaRPr>
          </a:p>
          <a:p>
            <a:pPr marL="342900" indent="-342900">
              <a:buFont typeface="Arial" panose="020B0604020202020204" pitchFamily="34" charset="0"/>
              <a:buAutoNum type="arabicPeriod" startAt="3"/>
            </a:pPr>
            <a:r>
              <a:rPr lang="fr-CH">
                <a:solidFill>
                  <a:schemeClr val="tx2"/>
                </a:solidFill>
              </a:rPr>
              <a:t>En cliquant sur «Confirmer», le fichier Excel est traité. La fenêtre affiche l’état de la liste de contacts. Dès que l’importation a été effectuée complètement, elle peut être finalisée en cliquant sur «Fermer». Les contacts de la liste Excel sont maintenant visibles avec les informations enregistrées sous Contacts.</a:t>
            </a:r>
          </a:p>
        </p:txBody>
      </p:sp>
      <p:sp>
        <p:nvSpPr>
          <p:cNvPr id="12" name="Textfeld 11">
            <a:extLst>
              <a:ext uri="{FF2B5EF4-FFF2-40B4-BE49-F238E27FC236}">
                <a16:creationId xmlns:a16="http://schemas.microsoft.com/office/drawing/2014/main" id="{8F67806D-D466-4259-8769-C53A50061D8D}"/>
              </a:ext>
            </a:extLst>
          </p:cNvPr>
          <p:cNvSpPr txBox="1"/>
          <p:nvPr/>
        </p:nvSpPr>
        <p:spPr>
          <a:xfrm>
            <a:off x="515937" y="5146275"/>
            <a:ext cx="11035597" cy="830997"/>
          </a:xfrm>
          <a:prstGeom prst="rect">
            <a:avLst/>
          </a:prstGeom>
          <a:solidFill>
            <a:schemeClr val="accent2"/>
          </a:solidFill>
        </p:spPr>
        <p:txBody>
          <a:bodyPr wrap="square">
            <a:spAutoFit/>
          </a:bodyPr>
          <a:lstStyle/>
          <a:p>
            <a:r>
              <a:rPr lang="fr-FR" sz="1600">
                <a:solidFill>
                  <a:schemeClr val="bg2"/>
                </a:solidFill>
              </a:rPr>
              <a:t>Si le champ "Confirmer" est encore gris et ne peut pas être sélectionné, il manque des données ou il y a des données erronées dans le tableau Excel. Tous les champs qui sont définis comme "obligatoires" sous "Contacts, paramètres" doivent également être téléchargés. En savoir plus sur le téléchargement de groupes - </a:t>
            </a:r>
            <a:r>
              <a:rPr lang="fr-CH" sz="1600">
                <a:solidFill>
                  <a:schemeClr val="bg2"/>
                </a:solidFill>
              </a:rPr>
              <a:t>voir </a:t>
            </a:r>
            <a:r>
              <a:rPr lang="fr-CH" sz="1600">
                <a:solidFill>
                  <a:srgbClr val="FF0000"/>
                </a:solidFill>
              </a:rPr>
              <a:t>chapitre 03-02</a:t>
            </a:r>
          </a:p>
        </p:txBody>
      </p:sp>
      <p:pic>
        <p:nvPicPr>
          <p:cNvPr id="19" name="Grafik 18">
            <a:extLst>
              <a:ext uri="{FF2B5EF4-FFF2-40B4-BE49-F238E27FC236}">
                <a16:creationId xmlns:a16="http://schemas.microsoft.com/office/drawing/2014/main" id="{99229AA0-E99D-4D3D-81BB-9D976EE976BF}"/>
              </a:ext>
            </a:extLst>
          </p:cNvPr>
          <p:cNvPicPr>
            <a:picLocks noChangeAspect="1"/>
          </p:cNvPicPr>
          <p:nvPr/>
        </p:nvPicPr>
        <p:blipFill>
          <a:blip r:embed="rId2"/>
          <a:stretch>
            <a:fillRect/>
          </a:stretch>
        </p:blipFill>
        <p:spPr>
          <a:xfrm>
            <a:off x="6163408" y="3952158"/>
            <a:ext cx="2286074" cy="1010972"/>
          </a:xfrm>
          <a:prstGeom prst="rect">
            <a:avLst/>
          </a:prstGeom>
          <a:ln>
            <a:solidFill>
              <a:schemeClr val="accent2"/>
            </a:solidFill>
          </a:ln>
        </p:spPr>
      </p:pic>
      <p:pic>
        <p:nvPicPr>
          <p:cNvPr id="7" name="Grafik 6">
            <a:extLst>
              <a:ext uri="{FF2B5EF4-FFF2-40B4-BE49-F238E27FC236}">
                <a16:creationId xmlns:a16="http://schemas.microsoft.com/office/drawing/2014/main" id="{7B7F709B-DE5F-4768-8696-4900FEA74F21}"/>
              </a:ext>
            </a:extLst>
          </p:cNvPr>
          <p:cNvPicPr>
            <a:picLocks noChangeAspect="1"/>
          </p:cNvPicPr>
          <p:nvPr/>
        </p:nvPicPr>
        <p:blipFill>
          <a:blip r:embed="rId3"/>
          <a:stretch>
            <a:fillRect/>
          </a:stretch>
        </p:blipFill>
        <p:spPr>
          <a:xfrm>
            <a:off x="6172276" y="1660880"/>
            <a:ext cx="2277206" cy="2050564"/>
          </a:xfrm>
          <a:prstGeom prst="rect">
            <a:avLst/>
          </a:prstGeom>
          <a:ln>
            <a:solidFill>
              <a:schemeClr val="accent2"/>
            </a:solidFill>
          </a:ln>
        </p:spPr>
      </p:pic>
    </p:spTree>
    <p:extLst>
      <p:ext uri="{BB962C8B-B14F-4D97-AF65-F5344CB8AC3E}">
        <p14:creationId xmlns:p14="http://schemas.microsoft.com/office/powerpoint/2010/main" val="3838473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63C09605-5601-4B6C-A2D1-A24F9073B264}"/>
              </a:ext>
            </a:extLst>
          </p:cNvPr>
          <p:cNvPicPr>
            <a:picLocks noChangeAspect="1"/>
          </p:cNvPicPr>
          <p:nvPr/>
        </p:nvPicPr>
        <p:blipFill>
          <a:blip r:embed="rId2"/>
          <a:stretch>
            <a:fillRect/>
          </a:stretch>
        </p:blipFill>
        <p:spPr>
          <a:xfrm>
            <a:off x="5969877" y="1515207"/>
            <a:ext cx="5267325" cy="1743074"/>
          </a:xfrm>
          <a:prstGeom prst="rect">
            <a:avLst/>
          </a:prstGeom>
        </p:spPr>
      </p:pic>
      <p:pic>
        <p:nvPicPr>
          <p:cNvPr id="10" name="Grafik 9">
            <a:extLst>
              <a:ext uri="{FF2B5EF4-FFF2-40B4-BE49-F238E27FC236}">
                <a16:creationId xmlns:a16="http://schemas.microsoft.com/office/drawing/2014/main" id="{BE370FC0-D7C1-4706-9311-1E5514900578}"/>
              </a:ext>
            </a:extLst>
          </p:cNvPr>
          <p:cNvPicPr>
            <a:picLocks noChangeAspect="1"/>
          </p:cNvPicPr>
          <p:nvPr/>
        </p:nvPicPr>
        <p:blipFill>
          <a:blip r:embed="rId3"/>
          <a:stretch>
            <a:fillRect/>
          </a:stretch>
        </p:blipFill>
        <p:spPr>
          <a:xfrm>
            <a:off x="5969877" y="4051241"/>
            <a:ext cx="5267325" cy="1743075"/>
          </a:xfrm>
          <a:prstGeom prst="rect">
            <a:avLst/>
          </a:prstGeom>
        </p:spPr>
      </p:pic>
      <p:pic>
        <p:nvPicPr>
          <p:cNvPr id="22" name="Grafik 21">
            <a:extLst>
              <a:ext uri="{FF2B5EF4-FFF2-40B4-BE49-F238E27FC236}">
                <a16:creationId xmlns:a16="http://schemas.microsoft.com/office/drawing/2014/main" id="{03BDEC8C-93A5-4684-AD7C-C950F1BC25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737318">
            <a:off x="6090410" y="2455259"/>
            <a:ext cx="714419" cy="720000"/>
          </a:xfrm>
          <a:prstGeom prst="rect">
            <a:avLst/>
          </a:prstGeom>
        </p:spPr>
      </p:pic>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23</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a:t>02 Télécharger la liste de contacts – Affecter des groupes</a:t>
            </a:r>
            <a:br>
              <a:rPr lang="fr-CH"/>
            </a:br>
            <a:r>
              <a:rPr lang="fr-CH" b="0"/>
              <a:t>Contacts</a:t>
            </a:r>
          </a:p>
        </p:txBody>
      </p:sp>
      <p:sp>
        <p:nvSpPr>
          <p:cNvPr id="8" name="Rechteck 7">
            <a:extLst>
              <a:ext uri="{FF2B5EF4-FFF2-40B4-BE49-F238E27FC236}">
                <a16:creationId xmlns:a16="http://schemas.microsoft.com/office/drawing/2014/main" id="{555460E7-F701-463E-AAD3-10D10A52BCF5}"/>
              </a:ext>
            </a:extLst>
          </p:cNvPr>
          <p:cNvSpPr/>
          <p:nvPr/>
        </p:nvSpPr>
        <p:spPr>
          <a:xfrm>
            <a:off x="515937" y="1520823"/>
            <a:ext cx="4988047" cy="4627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a:pPr>
            <a:r>
              <a:rPr lang="fr-CH">
                <a:solidFill>
                  <a:schemeClr val="tx2"/>
                </a:solidFill>
              </a:rPr>
              <a:t>Les participants peuvent être directement affectés à un groupe (voir </a:t>
            </a:r>
            <a:r>
              <a:rPr lang="fr-CH">
                <a:solidFill>
                  <a:srgbClr val="FF0000"/>
                </a:solidFill>
              </a:rPr>
              <a:t>chapitre 03-05</a:t>
            </a:r>
            <a:r>
              <a:rPr lang="fr-CH">
                <a:solidFill>
                  <a:schemeClr val="tx2"/>
                </a:solidFill>
              </a:rPr>
              <a:t>) lors du téléchargement. Pour cela, il suffit de saisir dans une colonne tous les groupes auxquels une personne est affectée et de les séparer par une virgule. Important: ne pas utiliser d’espace.</a:t>
            </a:r>
          </a:p>
          <a:p>
            <a:pPr marL="342900" indent="-342900">
              <a:buFont typeface="Arial" panose="020B0604020202020204" pitchFamily="34" charset="0"/>
              <a:buAutoNum type="arabicPeriod"/>
            </a:pPr>
            <a:endParaRPr lang="de-CH">
              <a:solidFill>
                <a:schemeClr val="tx2"/>
              </a:solidFill>
            </a:endParaRPr>
          </a:p>
          <a:p>
            <a:pPr marL="342900" indent="-342900">
              <a:buFont typeface="Arial" panose="020B0604020202020204" pitchFamily="34" charset="0"/>
              <a:buAutoNum type="arabicPeriod"/>
            </a:pPr>
            <a:r>
              <a:rPr lang="fr-CH">
                <a:solidFill>
                  <a:schemeClr val="tx2"/>
                </a:solidFill>
              </a:rPr>
              <a:t>Si le groupe a déjà été créé dans Evenito, il faut veiller à ce qu’il soit écrit exactement de la même manière dans la liste Excel. Sinon, Evenito ne peut pas faire correspondre les groupes et crée un nouveau groupe pour chaque orthographe différente.</a:t>
            </a:r>
          </a:p>
        </p:txBody>
      </p:sp>
      <p:pic>
        <p:nvPicPr>
          <p:cNvPr id="21" name="Grafik 20">
            <a:extLst>
              <a:ext uri="{FF2B5EF4-FFF2-40B4-BE49-F238E27FC236}">
                <a16:creationId xmlns:a16="http://schemas.microsoft.com/office/drawing/2014/main" id="{CE7B32CC-C9A7-4FF9-B19B-281255F866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4922778"/>
            <a:ext cx="708837" cy="720000"/>
          </a:xfrm>
          <a:prstGeom prst="rect">
            <a:avLst/>
          </a:prstGeom>
        </p:spPr>
      </p:pic>
      <mc:AlternateContent xmlns:mc="http://schemas.openxmlformats.org/markup-compatibility/2006" xmlns:p14="http://schemas.microsoft.com/office/powerpoint/2010/main">
        <mc:Choice Requires="p14">
          <p:contentPart p14:bwMode="auto" r:id="rId6">
            <p14:nvContentPartPr>
              <p14:cNvPr id="14" name="Freihand 13">
                <a:extLst>
                  <a:ext uri="{FF2B5EF4-FFF2-40B4-BE49-F238E27FC236}">
                    <a16:creationId xmlns:a16="http://schemas.microsoft.com/office/drawing/2014/main" id="{D1429E93-9890-44DF-B821-11E26A499586}"/>
                  </a:ext>
                </a:extLst>
              </p14:cNvPr>
              <p14:cNvContentPartPr/>
              <p14:nvPr/>
            </p14:nvContentPartPr>
            <p14:xfrm>
              <a:off x="9995748" y="2141556"/>
              <a:ext cx="127080" cy="9360"/>
            </p14:xfrm>
          </p:contentPart>
        </mc:Choice>
        <mc:Fallback xmlns="">
          <p:pic>
            <p:nvPicPr>
              <p:cNvPr id="14" name="Freihand 13">
                <a:extLst>
                  <a:ext uri="{FF2B5EF4-FFF2-40B4-BE49-F238E27FC236}">
                    <a16:creationId xmlns:a16="http://schemas.microsoft.com/office/drawing/2014/main" id="{D1429E93-9890-44DF-B821-11E26A499586}"/>
                  </a:ext>
                </a:extLst>
              </p:cNvPr>
              <p:cNvPicPr/>
              <p:nvPr/>
            </p:nvPicPr>
            <p:blipFill>
              <a:blip r:embed="rId7"/>
              <a:stretch>
                <a:fillRect/>
              </a:stretch>
            </p:blipFill>
            <p:spPr>
              <a:xfrm>
                <a:off x="9959748" y="2069556"/>
                <a:ext cx="198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Freihand 15">
                <a:extLst>
                  <a:ext uri="{FF2B5EF4-FFF2-40B4-BE49-F238E27FC236}">
                    <a16:creationId xmlns:a16="http://schemas.microsoft.com/office/drawing/2014/main" id="{40822F58-E0DE-43C3-BE3B-0EC954539CB3}"/>
                  </a:ext>
                </a:extLst>
              </p14:cNvPr>
              <p14:cNvContentPartPr/>
              <p14:nvPr/>
            </p14:nvContentPartPr>
            <p14:xfrm>
              <a:off x="9656268" y="2420196"/>
              <a:ext cx="46440" cy="5760"/>
            </p14:xfrm>
          </p:contentPart>
        </mc:Choice>
        <mc:Fallback xmlns="">
          <p:pic>
            <p:nvPicPr>
              <p:cNvPr id="16" name="Freihand 15">
                <a:extLst>
                  <a:ext uri="{FF2B5EF4-FFF2-40B4-BE49-F238E27FC236}">
                    <a16:creationId xmlns:a16="http://schemas.microsoft.com/office/drawing/2014/main" id="{40822F58-E0DE-43C3-BE3B-0EC954539CB3}"/>
                  </a:ext>
                </a:extLst>
              </p:cNvPr>
              <p:cNvPicPr/>
              <p:nvPr/>
            </p:nvPicPr>
            <p:blipFill>
              <a:blip r:embed="rId9"/>
              <a:stretch>
                <a:fillRect/>
              </a:stretch>
            </p:blipFill>
            <p:spPr>
              <a:xfrm>
                <a:off x="9620268" y="2343396"/>
                <a:ext cx="118080" cy="1589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Freihand 16">
                <a:extLst>
                  <a:ext uri="{FF2B5EF4-FFF2-40B4-BE49-F238E27FC236}">
                    <a16:creationId xmlns:a16="http://schemas.microsoft.com/office/drawing/2014/main" id="{BA3DDB38-8C6E-4AF6-BB37-980E42A9A091}"/>
                  </a:ext>
                </a:extLst>
              </p14:cNvPr>
              <p14:cNvContentPartPr/>
              <p14:nvPr/>
            </p14:nvContentPartPr>
            <p14:xfrm>
              <a:off x="9711708" y="2647716"/>
              <a:ext cx="45360" cy="8640"/>
            </p14:xfrm>
          </p:contentPart>
        </mc:Choice>
        <mc:Fallback xmlns="">
          <p:pic>
            <p:nvPicPr>
              <p:cNvPr id="17" name="Freihand 16">
                <a:extLst>
                  <a:ext uri="{FF2B5EF4-FFF2-40B4-BE49-F238E27FC236}">
                    <a16:creationId xmlns:a16="http://schemas.microsoft.com/office/drawing/2014/main" id="{BA3DDB38-8C6E-4AF6-BB37-980E42A9A091}"/>
                  </a:ext>
                </a:extLst>
              </p:cNvPr>
              <p:cNvPicPr/>
              <p:nvPr/>
            </p:nvPicPr>
            <p:blipFill>
              <a:blip r:embed="rId11"/>
              <a:stretch>
                <a:fillRect/>
              </a:stretch>
            </p:blipFill>
            <p:spPr>
              <a:xfrm>
                <a:off x="9675708" y="2575716"/>
                <a:ext cx="117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Freihand 17">
                <a:extLst>
                  <a:ext uri="{FF2B5EF4-FFF2-40B4-BE49-F238E27FC236}">
                    <a16:creationId xmlns:a16="http://schemas.microsoft.com/office/drawing/2014/main" id="{9866AE73-1768-42CA-B43F-F2275FA0D3D4}"/>
                  </a:ext>
                </a:extLst>
              </p14:cNvPr>
              <p14:cNvContentPartPr/>
              <p14:nvPr/>
            </p14:nvContentPartPr>
            <p14:xfrm>
              <a:off x="10056588" y="2864436"/>
              <a:ext cx="75960" cy="11160"/>
            </p14:xfrm>
          </p:contentPart>
        </mc:Choice>
        <mc:Fallback xmlns="">
          <p:pic>
            <p:nvPicPr>
              <p:cNvPr id="18" name="Freihand 17">
                <a:extLst>
                  <a:ext uri="{FF2B5EF4-FFF2-40B4-BE49-F238E27FC236}">
                    <a16:creationId xmlns:a16="http://schemas.microsoft.com/office/drawing/2014/main" id="{9866AE73-1768-42CA-B43F-F2275FA0D3D4}"/>
                  </a:ext>
                </a:extLst>
              </p:cNvPr>
              <p:cNvPicPr/>
              <p:nvPr/>
            </p:nvPicPr>
            <p:blipFill>
              <a:blip r:embed="rId13"/>
              <a:stretch>
                <a:fillRect/>
              </a:stretch>
            </p:blipFill>
            <p:spPr>
              <a:xfrm>
                <a:off x="10020417" y="2792436"/>
                <a:ext cx="147941"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Freihand 18">
                <a:extLst>
                  <a:ext uri="{FF2B5EF4-FFF2-40B4-BE49-F238E27FC236}">
                    <a16:creationId xmlns:a16="http://schemas.microsoft.com/office/drawing/2014/main" id="{2369F58B-C39F-439D-861A-E29667ED4D2C}"/>
                  </a:ext>
                </a:extLst>
              </p14:cNvPr>
              <p14:cNvContentPartPr/>
              <p14:nvPr/>
            </p14:nvContentPartPr>
            <p14:xfrm>
              <a:off x="10058388" y="2926356"/>
              <a:ext cx="77760" cy="5760"/>
            </p14:xfrm>
          </p:contentPart>
        </mc:Choice>
        <mc:Fallback xmlns="">
          <p:pic>
            <p:nvPicPr>
              <p:cNvPr id="19" name="Freihand 18">
                <a:extLst>
                  <a:ext uri="{FF2B5EF4-FFF2-40B4-BE49-F238E27FC236}">
                    <a16:creationId xmlns:a16="http://schemas.microsoft.com/office/drawing/2014/main" id="{2369F58B-C39F-439D-861A-E29667ED4D2C}"/>
                  </a:ext>
                </a:extLst>
              </p:cNvPr>
              <p:cNvPicPr/>
              <p:nvPr/>
            </p:nvPicPr>
            <p:blipFill>
              <a:blip r:embed="rId15"/>
              <a:stretch>
                <a:fillRect/>
              </a:stretch>
            </p:blipFill>
            <p:spPr>
              <a:xfrm>
                <a:off x="10022554" y="2849556"/>
                <a:ext cx="149070" cy="15897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Freihand 19">
                <a:extLst>
                  <a:ext uri="{FF2B5EF4-FFF2-40B4-BE49-F238E27FC236}">
                    <a16:creationId xmlns:a16="http://schemas.microsoft.com/office/drawing/2014/main" id="{E97F25E1-7D07-4E11-82DE-621D59B89CB3}"/>
                  </a:ext>
                </a:extLst>
              </p14:cNvPr>
              <p14:cNvContentPartPr/>
              <p14:nvPr/>
            </p14:nvContentPartPr>
            <p14:xfrm>
              <a:off x="10154868" y="3129036"/>
              <a:ext cx="259200" cy="13680"/>
            </p14:xfrm>
          </p:contentPart>
        </mc:Choice>
        <mc:Fallback xmlns="">
          <p:pic>
            <p:nvPicPr>
              <p:cNvPr id="20" name="Freihand 19">
                <a:extLst>
                  <a:ext uri="{FF2B5EF4-FFF2-40B4-BE49-F238E27FC236}">
                    <a16:creationId xmlns:a16="http://schemas.microsoft.com/office/drawing/2014/main" id="{E97F25E1-7D07-4E11-82DE-621D59B89CB3}"/>
                  </a:ext>
                </a:extLst>
              </p:cNvPr>
              <p:cNvPicPr/>
              <p:nvPr/>
            </p:nvPicPr>
            <p:blipFill>
              <a:blip r:embed="rId17"/>
              <a:stretch>
                <a:fillRect/>
              </a:stretch>
            </p:blipFill>
            <p:spPr>
              <a:xfrm>
                <a:off x="10118918" y="3057036"/>
                <a:ext cx="330741" cy="157320"/>
              </a:xfrm>
              <a:prstGeom prst="rect">
                <a:avLst/>
              </a:prstGeom>
            </p:spPr>
          </p:pic>
        </mc:Fallback>
      </mc:AlternateContent>
    </p:spTree>
    <p:extLst>
      <p:ext uri="{BB962C8B-B14F-4D97-AF65-F5344CB8AC3E}">
        <p14:creationId xmlns:p14="http://schemas.microsoft.com/office/powerpoint/2010/main" val="2381939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24</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a:t>03 Télécharger la liste de contacts – Erreur lors de l’importation</a:t>
            </a:r>
            <a:br>
              <a:rPr lang="fr-CH"/>
            </a:br>
            <a:r>
              <a:rPr lang="fr-CH" b="0"/>
              <a:t>Contacts</a:t>
            </a:r>
          </a:p>
        </p:txBody>
      </p:sp>
      <p:sp>
        <p:nvSpPr>
          <p:cNvPr id="8" name="Rechteck 7">
            <a:extLst>
              <a:ext uri="{FF2B5EF4-FFF2-40B4-BE49-F238E27FC236}">
                <a16:creationId xmlns:a16="http://schemas.microsoft.com/office/drawing/2014/main" id="{B6AD9E8E-FFD9-45A5-ACC3-514FB3ECE204}"/>
              </a:ext>
            </a:extLst>
          </p:cNvPr>
          <p:cNvSpPr/>
          <p:nvPr/>
        </p:nvSpPr>
        <p:spPr>
          <a:xfrm>
            <a:off x="515938" y="1520823"/>
            <a:ext cx="5580062" cy="4352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AutoNum type="arabicPeriod"/>
            </a:pPr>
            <a:r>
              <a:rPr lang="fr-CH">
                <a:solidFill>
                  <a:schemeClr val="tx2"/>
                </a:solidFill>
              </a:rPr>
              <a:t>Si l’importation ne démarre pas ou si elle se charge depuis un moment sans résultat, la liste contient probablement une erreur. Il faudrait consulter à nouveau les conseils sous </a:t>
            </a:r>
            <a:r>
              <a:rPr lang="fr-CH">
                <a:solidFill>
                  <a:srgbClr val="FF0000"/>
                </a:solidFill>
              </a:rPr>
              <a:t>Chapitre 01-03</a:t>
            </a:r>
            <a:r>
              <a:rPr lang="fr-CH">
                <a:solidFill>
                  <a:schemeClr val="tx2"/>
                </a:solidFill>
              </a:rPr>
              <a:t>. </a:t>
            </a:r>
          </a:p>
          <a:p>
            <a:pPr marL="342900" indent="-342900">
              <a:buFont typeface="Arial" panose="020B0604020202020204" pitchFamily="34" charset="0"/>
              <a:buAutoNum type="arabicPeriod"/>
            </a:pPr>
            <a:endParaRPr lang="de-CH">
              <a:solidFill>
                <a:schemeClr val="tx2"/>
              </a:solidFill>
            </a:endParaRPr>
          </a:p>
          <a:p>
            <a:pPr marL="342900" indent="-342900">
              <a:buFont typeface="Arial" panose="020B0604020202020204" pitchFamily="34" charset="0"/>
              <a:buAutoNum type="arabicPeriod"/>
            </a:pPr>
            <a:r>
              <a:rPr lang="fr-CH">
                <a:solidFill>
                  <a:schemeClr val="tx2"/>
                </a:solidFill>
              </a:rPr>
              <a:t>Les jeux de données erronés apparaissent en haut du tableau et sont marqués en rouge (voir l’image, dans l’e-mail, il y a un espace).</a:t>
            </a:r>
          </a:p>
          <a:p>
            <a:pPr marL="342900" indent="-342900">
              <a:buFont typeface="Arial" panose="020B0604020202020204" pitchFamily="34" charset="0"/>
              <a:buAutoNum type="arabicPeriod"/>
            </a:pPr>
            <a:endParaRPr lang="de-CH">
              <a:solidFill>
                <a:schemeClr val="tx2"/>
              </a:solidFill>
            </a:endParaRPr>
          </a:p>
          <a:p>
            <a:pPr marL="342900" indent="-342900">
              <a:buFont typeface="Arial" panose="020B0604020202020204" pitchFamily="34" charset="0"/>
              <a:buAutoNum type="arabicPeriod"/>
            </a:pPr>
            <a:r>
              <a:rPr lang="fr-CH">
                <a:solidFill>
                  <a:schemeClr val="tx2"/>
                </a:solidFill>
              </a:rPr>
              <a:t>Pour modifier les jeux de données erronés, veuillez placer le curseur de la souris sur la donnée erronée (dans cet exemple, l’adresse e-mail) et cliquer sur le crayon de modification. Corriger et </a:t>
            </a:r>
            <a:r>
              <a:rPr lang="fr-CH" b="1">
                <a:solidFill>
                  <a:schemeClr val="tx2"/>
                </a:solidFill>
              </a:rPr>
              <a:t>cliquer sur le crochet</a:t>
            </a:r>
            <a:r>
              <a:rPr lang="fr-CH">
                <a:solidFill>
                  <a:schemeClr val="tx2"/>
                </a:solidFill>
              </a:rPr>
              <a:t> pour accepter l’adaptation. </a:t>
            </a:r>
          </a:p>
          <a:p>
            <a:pPr marL="342900" indent="-342900">
              <a:buFont typeface="Arial" panose="020B0604020202020204" pitchFamily="34" charset="0"/>
              <a:buAutoNum type="arabicPeriod"/>
            </a:pPr>
            <a:endParaRPr lang="de-CH">
              <a:solidFill>
                <a:schemeClr val="tx2"/>
              </a:solidFill>
            </a:endParaRPr>
          </a:p>
          <a:p>
            <a:endParaRPr lang="de-CH" b="0">
              <a:solidFill>
                <a:schemeClr val="tx2"/>
              </a:solidFill>
            </a:endParaRPr>
          </a:p>
        </p:txBody>
      </p:sp>
      <p:pic>
        <p:nvPicPr>
          <p:cNvPr id="6" name="Grafik 5">
            <a:extLst>
              <a:ext uri="{FF2B5EF4-FFF2-40B4-BE49-F238E27FC236}">
                <a16:creationId xmlns:a16="http://schemas.microsoft.com/office/drawing/2014/main" id="{8FD92B37-3F1A-E6BF-6A16-3363D7FF6E7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800"/>
          <a:stretch/>
        </p:blipFill>
        <p:spPr>
          <a:xfrm>
            <a:off x="6514837" y="1520825"/>
            <a:ext cx="5161222" cy="4141422"/>
          </a:xfrm>
          <a:prstGeom prst="rect">
            <a:avLst/>
          </a:prstGeom>
          <a:ln>
            <a:solidFill>
              <a:schemeClr val="accent2"/>
            </a:solidFill>
          </a:ln>
        </p:spPr>
      </p:pic>
    </p:spTree>
    <p:extLst>
      <p:ext uri="{BB962C8B-B14F-4D97-AF65-F5344CB8AC3E}">
        <p14:creationId xmlns:p14="http://schemas.microsoft.com/office/powerpoint/2010/main" val="564740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de-DE"/>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25</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de-CH"/>
              <a:t>04 </a:t>
            </a:r>
            <a:r>
              <a:rPr lang="fr-FR"/>
              <a:t>Modifier et télécharger la liste des invités</a:t>
            </a:r>
            <a:br>
              <a:rPr lang="de-CH"/>
            </a:br>
            <a:r>
              <a:rPr lang="fr-CH" b="0"/>
              <a:t>Contacts</a:t>
            </a:r>
            <a:endParaRPr lang="de-CH" b="0"/>
          </a:p>
        </p:txBody>
      </p:sp>
      <p:sp>
        <p:nvSpPr>
          <p:cNvPr id="20" name="Rechteck 19">
            <a:extLst>
              <a:ext uri="{FF2B5EF4-FFF2-40B4-BE49-F238E27FC236}">
                <a16:creationId xmlns:a16="http://schemas.microsoft.com/office/drawing/2014/main" id="{31F79829-1868-4F9D-82C8-C7F23826EA13}"/>
              </a:ext>
            </a:extLst>
          </p:cNvPr>
          <p:cNvSpPr/>
          <p:nvPr/>
        </p:nvSpPr>
        <p:spPr>
          <a:xfrm>
            <a:off x="668338" y="1673223"/>
            <a:ext cx="9158568" cy="4211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AutoNum type="arabicPeriod"/>
            </a:pPr>
            <a:r>
              <a:rPr lang="de-CH" b="1" err="1">
                <a:solidFill>
                  <a:schemeClr val="tx2"/>
                </a:solidFill>
              </a:rPr>
              <a:t>Modifier</a:t>
            </a:r>
            <a:r>
              <a:rPr lang="de-CH" b="1">
                <a:solidFill>
                  <a:schemeClr val="tx2"/>
                </a:solidFill>
              </a:rPr>
              <a:t> </a:t>
            </a:r>
            <a:r>
              <a:rPr lang="de-CH" b="1" err="1">
                <a:solidFill>
                  <a:schemeClr val="tx2"/>
                </a:solidFill>
              </a:rPr>
              <a:t>les</a:t>
            </a:r>
            <a:r>
              <a:rPr lang="de-CH" b="1">
                <a:solidFill>
                  <a:schemeClr val="tx2"/>
                </a:solidFill>
              </a:rPr>
              <a:t> </a:t>
            </a:r>
            <a:r>
              <a:rPr lang="de-CH" b="1" err="1">
                <a:solidFill>
                  <a:schemeClr val="tx2"/>
                </a:solidFill>
              </a:rPr>
              <a:t>colonnes</a:t>
            </a:r>
            <a:r>
              <a:rPr lang="de-CH" b="1">
                <a:solidFill>
                  <a:schemeClr val="tx2"/>
                </a:solidFill>
              </a:rPr>
              <a:t> </a:t>
            </a:r>
            <a:r>
              <a:rPr lang="de-CH" b="1" err="1">
                <a:solidFill>
                  <a:schemeClr val="tx2"/>
                </a:solidFill>
              </a:rPr>
              <a:t>affichées</a:t>
            </a:r>
            <a:endParaRPr lang="de-CH" b="1">
              <a:solidFill>
                <a:schemeClr val="tx2"/>
              </a:solidFill>
            </a:endParaRPr>
          </a:p>
          <a:p>
            <a:pPr marL="342900" indent="-342900">
              <a:buFont typeface="Arial" panose="020B0604020202020204" pitchFamily="34" charset="0"/>
              <a:buChar char="•"/>
            </a:pPr>
            <a:r>
              <a:rPr lang="fr-FR">
                <a:solidFill>
                  <a:schemeClr val="tx2"/>
                </a:solidFill>
              </a:rPr>
              <a:t>Cliquez sur l'icône du crayon dans la barre de titre à droite et sur l'information souhaitée.</a:t>
            </a:r>
          </a:p>
          <a:p>
            <a:endParaRPr lang="de-CH">
              <a:solidFill>
                <a:schemeClr val="tx2"/>
              </a:solidFill>
            </a:endParaRPr>
          </a:p>
          <a:p>
            <a:pPr marL="342900" indent="-342900">
              <a:buFont typeface="+mj-lt"/>
              <a:buAutoNum type="arabicPeriod" startAt="2"/>
            </a:pPr>
            <a:r>
              <a:rPr lang="de-CH" b="1" err="1">
                <a:solidFill>
                  <a:schemeClr val="tx2"/>
                </a:solidFill>
              </a:rPr>
              <a:t>Filtrer</a:t>
            </a:r>
            <a:r>
              <a:rPr lang="de-CH" b="1">
                <a:solidFill>
                  <a:schemeClr val="tx2"/>
                </a:solidFill>
              </a:rPr>
              <a:t> et </a:t>
            </a:r>
            <a:r>
              <a:rPr lang="de-CH" b="1" err="1">
                <a:solidFill>
                  <a:schemeClr val="tx2"/>
                </a:solidFill>
              </a:rPr>
              <a:t>télécharger</a:t>
            </a:r>
            <a:r>
              <a:rPr lang="de-CH" b="1">
                <a:solidFill>
                  <a:schemeClr val="tx2"/>
                </a:solidFill>
              </a:rPr>
              <a:t> la liste des </a:t>
            </a:r>
            <a:r>
              <a:rPr lang="de-CH" b="1" err="1">
                <a:solidFill>
                  <a:schemeClr val="tx2"/>
                </a:solidFill>
              </a:rPr>
              <a:t>invités</a:t>
            </a:r>
            <a:endParaRPr lang="de-CH" b="1">
              <a:solidFill>
                <a:schemeClr val="tx2"/>
              </a:solidFill>
            </a:endParaRPr>
          </a:p>
          <a:p>
            <a:pPr marL="358775" indent="-358775">
              <a:buFont typeface="Arial" panose="020B0604020202020204" pitchFamily="34" charset="0"/>
              <a:buChar char="•"/>
            </a:pPr>
            <a:r>
              <a:rPr lang="fr-FR">
                <a:solidFill>
                  <a:schemeClr val="tx2"/>
                </a:solidFill>
              </a:rPr>
              <a:t>Cliquez sur la case à gauche dans la barre de titre -&gt; les participants sont activés</a:t>
            </a:r>
          </a:p>
          <a:p>
            <a:pPr marL="358775" indent="-358775">
              <a:buFont typeface="Arial" panose="020B0604020202020204" pitchFamily="34" charset="0"/>
              <a:buChar char="•"/>
            </a:pPr>
            <a:r>
              <a:rPr lang="fr-FR">
                <a:solidFill>
                  <a:schemeClr val="tx2"/>
                </a:solidFill>
              </a:rPr>
              <a:t>Filtrer la liste (par ex. selon " Inscrit « ) : Cliquez sur "Afficher filtre" à droite dans le champ de recherche et sélectionnez le filtre souhaité.</a:t>
            </a:r>
          </a:p>
          <a:p>
            <a:pPr marL="358775" indent="-358775">
              <a:buFont typeface="Arial" panose="020B0604020202020204" pitchFamily="34" charset="0"/>
              <a:buChar char="•"/>
            </a:pPr>
            <a:r>
              <a:rPr lang="fr-FR">
                <a:solidFill>
                  <a:schemeClr val="tx2"/>
                </a:solidFill>
              </a:rPr>
              <a:t>Télécharger la liste avec la flèche en haut à droite à côté du changeur de langue </a:t>
            </a:r>
            <a:endParaRPr lang="de-CH">
              <a:solidFill>
                <a:schemeClr val="tx2"/>
              </a:solidFill>
            </a:endParaRPr>
          </a:p>
          <a:p>
            <a:pPr marL="358775" indent="-358775">
              <a:buFont typeface="Arial" panose="020B0604020202020204" pitchFamily="34" charset="0"/>
              <a:buChar char="•"/>
            </a:pPr>
            <a:endParaRPr lang="de-CH">
              <a:solidFill>
                <a:schemeClr val="tx2"/>
              </a:solidFill>
            </a:endParaRPr>
          </a:p>
          <a:p>
            <a:endParaRPr lang="de-CH">
              <a:solidFill>
                <a:schemeClr val="tx2"/>
              </a:solidFill>
            </a:endParaRPr>
          </a:p>
          <a:p>
            <a:pPr marL="342900" indent="-342900">
              <a:buFont typeface="Arial" panose="020B0604020202020204" pitchFamily="34" charset="0"/>
              <a:buAutoNum type="arabicPeriod"/>
            </a:pPr>
            <a:endParaRPr lang="de-CH">
              <a:solidFill>
                <a:schemeClr val="tx2"/>
              </a:solidFill>
            </a:endParaRPr>
          </a:p>
        </p:txBody>
      </p:sp>
    </p:spTree>
    <p:extLst>
      <p:ext uri="{BB962C8B-B14F-4D97-AF65-F5344CB8AC3E}">
        <p14:creationId xmlns:p14="http://schemas.microsoft.com/office/powerpoint/2010/main" val="2357316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14F0A-5978-466A-97DA-D813AE3C71DE}"/>
              </a:ext>
            </a:extLst>
          </p:cNvPr>
          <p:cNvSpPr>
            <a:spLocks noGrp="1"/>
          </p:cNvSpPr>
          <p:nvPr>
            <p:ph type="title"/>
          </p:nvPr>
        </p:nvSpPr>
        <p:spPr/>
        <p:txBody>
          <a:bodyPr/>
          <a:lstStyle/>
          <a:p>
            <a:r>
              <a:rPr lang="fr-CH"/>
              <a:t>05 Créer un contact manuellement</a:t>
            </a:r>
            <a:br>
              <a:rPr lang="fr-CH"/>
            </a:br>
            <a:r>
              <a:rPr lang="fr-CH" b="0"/>
              <a:t>Contacts</a:t>
            </a:r>
          </a:p>
        </p:txBody>
      </p:sp>
      <p:sp>
        <p:nvSpPr>
          <p:cNvPr id="3" name="Datumsplatzhalter 2">
            <a:extLst>
              <a:ext uri="{FF2B5EF4-FFF2-40B4-BE49-F238E27FC236}">
                <a16:creationId xmlns:a16="http://schemas.microsoft.com/office/drawing/2014/main" id="{AF76D833-62B5-418B-BDB4-7731641C2A1C}"/>
              </a:ext>
            </a:extLst>
          </p:cNvPr>
          <p:cNvSpPr>
            <a:spLocks noGrp="1"/>
          </p:cNvSpPr>
          <p:nvPr>
            <p:ph type="dt" sz="half" idx="10"/>
          </p:nvPr>
        </p:nvSpPr>
        <p:spPr/>
        <p:txBody>
          <a:bodyPr/>
          <a:lstStyle/>
          <a:p>
            <a:r>
              <a:rPr lang="de-DE"/>
              <a:t>Créé 12/22                                                     Mise à jour 07/23 </a:t>
            </a:r>
            <a:endParaRPr lang="fr-CH"/>
          </a:p>
        </p:txBody>
      </p:sp>
      <p:sp>
        <p:nvSpPr>
          <p:cNvPr id="4" name="Fußzeilenplatzhalter 3">
            <a:extLst>
              <a:ext uri="{FF2B5EF4-FFF2-40B4-BE49-F238E27FC236}">
                <a16:creationId xmlns:a16="http://schemas.microsoft.com/office/drawing/2014/main" id="{00A6BE0B-DBA5-44BC-969B-EFF6BA4B9369}"/>
              </a:ext>
            </a:extLst>
          </p:cNvPr>
          <p:cNvSpPr>
            <a:spLocks noGrp="1"/>
          </p:cNvSpPr>
          <p:nvPr>
            <p:ph type="ftr" sz="quarter" idx="11"/>
          </p:nvPr>
        </p:nvSpPr>
        <p:spPr/>
        <p:txBody>
          <a:bodyPr/>
          <a:lstStyle/>
          <a:p>
            <a:r>
              <a:rPr lang="fr-CH"/>
              <a:t>Manuel d’utilisation Baloise</a:t>
            </a:r>
          </a:p>
        </p:txBody>
      </p:sp>
      <p:sp>
        <p:nvSpPr>
          <p:cNvPr id="6" name="Foliennummernplatzhalter 5">
            <a:extLst>
              <a:ext uri="{FF2B5EF4-FFF2-40B4-BE49-F238E27FC236}">
                <a16:creationId xmlns:a16="http://schemas.microsoft.com/office/drawing/2014/main" id="{E4231A1C-7C8E-4E84-9864-416F1E926B20}"/>
              </a:ext>
            </a:extLst>
          </p:cNvPr>
          <p:cNvSpPr>
            <a:spLocks noGrp="1"/>
          </p:cNvSpPr>
          <p:nvPr>
            <p:ph type="sldNum" sz="quarter" idx="14"/>
          </p:nvPr>
        </p:nvSpPr>
        <p:spPr/>
        <p:txBody>
          <a:bodyPr/>
          <a:lstStyle/>
          <a:p>
            <a:fld id="{DB9DAFF3-9B69-41A6-83F0-6DF007F86D65}" type="slidenum">
              <a:rPr lang="de-DE" smtClean="0"/>
              <a:pPr/>
              <a:t>26</a:t>
            </a:fld>
            <a:endParaRPr lang="de-DE"/>
          </a:p>
        </p:txBody>
      </p:sp>
      <p:sp>
        <p:nvSpPr>
          <p:cNvPr id="14" name="Rechteck 13">
            <a:extLst>
              <a:ext uri="{FF2B5EF4-FFF2-40B4-BE49-F238E27FC236}">
                <a16:creationId xmlns:a16="http://schemas.microsoft.com/office/drawing/2014/main" id="{CA3509AC-5288-4D9B-BDD5-FCD8BBD7034C}"/>
              </a:ext>
            </a:extLst>
          </p:cNvPr>
          <p:cNvSpPr/>
          <p:nvPr/>
        </p:nvSpPr>
        <p:spPr>
          <a:xfrm>
            <a:off x="515938" y="1520823"/>
            <a:ext cx="5580062" cy="4352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AutoNum type="arabicPeriod"/>
            </a:pPr>
            <a:r>
              <a:rPr lang="fr-CH">
                <a:solidFill>
                  <a:schemeClr val="tx2"/>
                </a:solidFill>
              </a:rPr>
              <a:t>Sous Contacts, cliquer à nouveau sur le symbole «+» en haut à droite, mais cette fois-ci sélectionner «Créer un contact manuellement». </a:t>
            </a:r>
          </a:p>
          <a:p>
            <a:pPr marL="342900" indent="-342900">
              <a:buFont typeface="Arial" panose="020B0604020202020204" pitchFamily="34" charset="0"/>
              <a:buAutoNum type="arabicPeriod"/>
            </a:pPr>
            <a:endParaRPr lang="de-CH">
              <a:solidFill>
                <a:schemeClr val="tx2"/>
              </a:solidFill>
            </a:endParaRPr>
          </a:p>
          <a:p>
            <a:pPr marL="342900" indent="-342900">
              <a:buFont typeface="Arial" panose="020B0604020202020204" pitchFamily="34" charset="0"/>
              <a:buAutoNum type="arabicPeriod"/>
            </a:pPr>
            <a:r>
              <a:rPr lang="fr-CH">
                <a:solidFill>
                  <a:schemeClr val="tx2"/>
                </a:solidFill>
              </a:rPr>
              <a:t>Saisir toutes les informations nécessaires sur l’invité. Les champs obligatoires sont en rouge, mais les autres champs peuvent également être obligatoires.</a:t>
            </a:r>
          </a:p>
          <a:p>
            <a:pPr marL="342900" indent="-342900">
              <a:buFont typeface="Arial" panose="020B0604020202020204" pitchFamily="34" charset="0"/>
              <a:buAutoNum type="arabicPeriod"/>
            </a:pPr>
            <a:endParaRPr lang="de-CH">
              <a:solidFill>
                <a:schemeClr val="tx2"/>
              </a:solidFill>
            </a:endParaRPr>
          </a:p>
          <a:p>
            <a:pPr marL="342900" indent="-342900">
              <a:buFont typeface="Arial" panose="020B0604020202020204" pitchFamily="34" charset="0"/>
              <a:buAutoNum type="arabicPeriod"/>
            </a:pPr>
            <a:r>
              <a:rPr lang="fr-CH">
                <a:solidFill>
                  <a:schemeClr val="tx2"/>
                </a:solidFill>
              </a:rPr>
              <a:t>Pour saisir un invité en tant que personne accompagnante, il convient de sélectionner la personne qui l’accompagne dans la rubrique «Participant invitant». </a:t>
            </a:r>
          </a:p>
          <a:p>
            <a:pPr marL="342900" indent="-342900">
              <a:buFont typeface="Arial" panose="020B0604020202020204" pitchFamily="34" charset="0"/>
              <a:buAutoNum type="arabicPeriod"/>
            </a:pPr>
            <a:endParaRPr lang="de-CH">
              <a:solidFill>
                <a:schemeClr val="tx2"/>
              </a:solidFill>
            </a:endParaRPr>
          </a:p>
          <a:p>
            <a:pPr marL="342900" indent="-342900">
              <a:buFont typeface="Arial" panose="020B0604020202020204" pitchFamily="34" charset="0"/>
              <a:buAutoNum type="arabicPeriod"/>
            </a:pPr>
            <a:r>
              <a:rPr lang="fr-CH">
                <a:solidFill>
                  <a:schemeClr val="tx2"/>
                </a:solidFill>
              </a:rPr>
              <a:t>L’invité peut être créé via le champ «Ajouter».</a:t>
            </a:r>
          </a:p>
          <a:p>
            <a:pPr marL="342900" indent="-342900">
              <a:buFont typeface="Arial" panose="020B0604020202020204" pitchFamily="34" charset="0"/>
              <a:buAutoNum type="arabicPeriod"/>
            </a:pPr>
            <a:endParaRPr lang="de-CH">
              <a:solidFill>
                <a:schemeClr val="tx2"/>
              </a:solidFill>
            </a:endParaRPr>
          </a:p>
          <a:p>
            <a:pPr marL="342900" indent="-342900">
              <a:buFont typeface="Arial" panose="020B0604020202020204" pitchFamily="34" charset="0"/>
              <a:buAutoNum type="arabicPeriod"/>
            </a:pPr>
            <a:endParaRPr lang="de-CH">
              <a:solidFill>
                <a:schemeClr val="tx2"/>
              </a:solidFill>
            </a:endParaRPr>
          </a:p>
          <a:p>
            <a:endParaRPr lang="de-CH" b="0">
              <a:solidFill>
                <a:schemeClr val="tx2"/>
              </a:solidFill>
            </a:endParaRPr>
          </a:p>
        </p:txBody>
      </p:sp>
      <p:pic>
        <p:nvPicPr>
          <p:cNvPr id="7" name="Grafik 6">
            <a:extLst>
              <a:ext uri="{FF2B5EF4-FFF2-40B4-BE49-F238E27FC236}">
                <a16:creationId xmlns:a16="http://schemas.microsoft.com/office/drawing/2014/main" id="{CA7BD4DA-95B0-45DD-B134-96B6EA43347A}"/>
              </a:ext>
            </a:extLst>
          </p:cNvPr>
          <p:cNvPicPr>
            <a:picLocks noChangeAspect="1"/>
          </p:cNvPicPr>
          <p:nvPr/>
        </p:nvPicPr>
        <p:blipFill>
          <a:blip r:embed="rId2"/>
          <a:stretch>
            <a:fillRect/>
          </a:stretch>
        </p:blipFill>
        <p:spPr>
          <a:xfrm>
            <a:off x="6739801" y="476250"/>
            <a:ext cx="4936258" cy="5616575"/>
          </a:xfrm>
          <a:prstGeom prst="rect">
            <a:avLst/>
          </a:prstGeom>
          <a:ln>
            <a:solidFill>
              <a:schemeClr val="accent2"/>
            </a:solidFill>
          </a:ln>
        </p:spPr>
      </p:pic>
    </p:spTree>
    <p:extLst>
      <p:ext uri="{BB962C8B-B14F-4D97-AF65-F5344CB8AC3E}">
        <p14:creationId xmlns:p14="http://schemas.microsoft.com/office/powerpoint/2010/main" val="2252853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27</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dirty="0"/>
              <a:t>06 Groupes</a:t>
            </a:r>
            <a:br>
              <a:rPr lang="fr-CH" dirty="0"/>
            </a:br>
            <a:r>
              <a:rPr lang="fr-CH" b="0" dirty="0"/>
              <a:t>Contacts</a:t>
            </a:r>
            <a:br>
              <a:rPr lang="fr-CH" dirty="0"/>
            </a:br>
            <a:endParaRPr lang="fr-CH" dirty="0"/>
          </a:p>
        </p:txBody>
      </p:sp>
      <p:sp>
        <p:nvSpPr>
          <p:cNvPr id="8" name="Rechteck 7">
            <a:extLst>
              <a:ext uri="{FF2B5EF4-FFF2-40B4-BE49-F238E27FC236}">
                <a16:creationId xmlns:a16="http://schemas.microsoft.com/office/drawing/2014/main" id="{B6AD9E8E-FFD9-45A5-ACC3-514FB3ECE204}"/>
              </a:ext>
            </a:extLst>
          </p:cNvPr>
          <p:cNvSpPr/>
          <p:nvPr/>
        </p:nvSpPr>
        <p:spPr>
          <a:xfrm>
            <a:off x="515938" y="1520823"/>
            <a:ext cx="7203551" cy="4352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buFont typeface="Arial" panose="020B0604020202020204" pitchFamily="34" charset="0"/>
              <a:buAutoNum type="arabicPeriod"/>
            </a:pPr>
            <a:r>
              <a:rPr lang="fr-CH" b="1">
                <a:solidFill>
                  <a:schemeClr val="tx2"/>
                </a:solidFill>
              </a:rPr>
              <a:t>Définir un groupe: </a:t>
            </a:r>
            <a:r>
              <a:rPr lang="fr-CH">
                <a:solidFill>
                  <a:schemeClr val="tx2"/>
                </a:solidFill>
              </a:rPr>
              <a:t>Pour ajouter un groupe, cliquer en haut à droite sur le symbole «+». Saisir la désignation du groupe ainsi que la couleur (sert à la vue d’ensemble). </a:t>
            </a:r>
          </a:p>
          <a:p>
            <a:pPr marL="342900" indent="-342900">
              <a:buFont typeface="Arial" panose="020B0604020202020204" pitchFamily="34" charset="0"/>
              <a:buAutoNum type="arabicPeriod"/>
            </a:pPr>
            <a:endParaRPr lang="de-CH">
              <a:solidFill>
                <a:schemeClr val="tx2"/>
              </a:solidFill>
            </a:endParaRPr>
          </a:p>
          <a:p>
            <a:pPr marL="342900" indent="-342900">
              <a:buFont typeface="Arial" panose="020B0604020202020204" pitchFamily="34" charset="0"/>
              <a:buAutoNum type="arabicPeriod"/>
            </a:pPr>
            <a:r>
              <a:rPr lang="fr-CH" b="1">
                <a:solidFill>
                  <a:schemeClr val="tx2"/>
                </a:solidFill>
              </a:rPr>
              <a:t>Groupe de repli: </a:t>
            </a:r>
            <a:r>
              <a:rPr lang="fr-CH">
                <a:solidFill>
                  <a:schemeClr val="tx2"/>
                </a:solidFill>
              </a:rPr>
              <a:t>Le groupe auquel un invité est automatiquement attribué si aucune attribution n’a été faite (par ex. lors de la création manuelle du contact). Dans le modèle, il s’agit du </a:t>
            </a:r>
            <a:r>
              <a:rPr lang="fr-CH" b="1">
                <a:solidFill>
                  <a:schemeClr val="tx2"/>
                </a:solidFill>
              </a:rPr>
              <a:t>groupe par défaut</a:t>
            </a:r>
            <a:r>
              <a:rPr lang="fr-CH">
                <a:solidFill>
                  <a:schemeClr val="tx2"/>
                </a:solidFill>
              </a:rPr>
              <a:t>.</a:t>
            </a:r>
          </a:p>
          <a:p>
            <a:endParaRPr lang="de-CH">
              <a:solidFill>
                <a:schemeClr val="tx2"/>
              </a:solidFill>
            </a:endParaRPr>
          </a:p>
          <a:p>
            <a:pPr marL="342900" indent="-342900">
              <a:buFont typeface="Arial" panose="020B0604020202020204" pitchFamily="34" charset="0"/>
              <a:buAutoNum type="arabicPeriod"/>
            </a:pPr>
            <a:r>
              <a:rPr lang="fr-CH" b="1">
                <a:solidFill>
                  <a:schemeClr val="tx2"/>
                </a:solidFill>
              </a:rPr>
              <a:t>Modifier le groupe de repli:</a:t>
            </a:r>
            <a:r>
              <a:rPr lang="fr-CH">
                <a:solidFill>
                  <a:schemeClr val="tx2"/>
                </a:solidFill>
              </a:rPr>
              <a:t> Cliquer sur la roue des paramètres en haut à droite et sélectionner le(s) groupe(s) souhaité(s) dans la liste déroulante. </a:t>
            </a:r>
          </a:p>
        </p:txBody>
      </p:sp>
      <p:sp>
        <p:nvSpPr>
          <p:cNvPr id="6" name="Rechteck: abgerundete Ecken 5">
            <a:extLst>
              <a:ext uri="{FF2B5EF4-FFF2-40B4-BE49-F238E27FC236}">
                <a16:creationId xmlns:a16="http://schemas.microsoft.com/office/drawing/2014/main" id="{42AF9E43-1BFF-4BB4-B61D-C04748AD329E}"/>
              </a:ext>
            </a:extLst>
          </p:cNvPr>
          <p:cNvSpPr/>
          <p:nvPr/>
        </p:nvSpPr>
        <p:spPr>
          <a:xfrm>
            <a:off x="8493368" y="1532731"/>
            <a:ext cx="3182691" cy="4777588"/>
          </a:xfrm>
          <a:prstGeom prst="roundRect">
            <a:avLst>
              <a:gd name="adj" fmla="val 12799"/>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CH" sz="1600" b="1">
                <a:solidFill>
                  <a:schemeClr val="bg2"/>
                </a:solidFill>
              </a:rPr>
              <a:t>À quoi servent les groupes?</a:t>
            </a:r>
          </a:p>
          <a:p>
            <a:endParaRPr lang="de-CH" sz="1400">
              <a:solidFill>
                <a:schemeClr val="bg2"/>
              </a:solidFill>
            </a:endParaRPr>
          </a:p>
          <a:p>
            <a:r>
              <a:rPr lang="fr-CH" sz="1400">
                <a:solidFill>
                  <a:schemeClr val="bg2"/>
                </a:solidFill>
              </a:rPr>
              <a:t>À définir différents groupes de participants. Ils permettent d’une part d’avoir une meilleure vue d’ensemble et d’autre part d’individualiser entre autres les éléments suivants par groupe:</a:t>
            </a:r>
          </a:p>
          <a:p>
            <a:pPr marL="171450" indent="-171450">
              <a:buFont typeface="Arial" panose="020B0604020202020204" pitchFamily="34" charset="0"/>
              <a:buChar char="•"/>
            </a:pPr>
            <a:r>
              <a:rPr lang="fr-CH" sz="1400">
                <a:solidFill>
                  <a:schemeClr val="bg1"/>
                </a:solidFill>
              </a:rPr>
              <a:t>nombre d’accompagnateurs spécifique au groupe par personne invitée</a:t>
            </a:r>
          </a:p>
          <a:p>
            <a:pPr marL="171450" indent="-171450">
              <a:buFont typeface="Arial" panose="020B0604020202020204" pitchFamily="34" charset="0"/>
              <a:buChar char="•"/>
            </a:pPr>
            <a:r>
              <a:rPr lang="fr-CH" sz="1400">
                <a:solidFill>
                  <a:schemeClr val="bg2"/>
                </a:solidFill>
              </a:rPr>
              <a:t>communication spécifique au groupe</a:t>
            </a:r>
          </a:p>
          <a:p>
            <a:pPr marL="171450" indent="-171450">
              <a:buFont typeface="Arial" panose="020B0604020202020204" pitchFamily="34" charset="0"/>
              <a:buChar char="•"/>
            </a:pPr>
            <a:r>
              <a:rPr lang="fr-CH" sz="1400">
                <a:solidFill>
                  <a:schemeClr val="bg2"/>
                </a:solidFill>
              </a:rPr>
              <a:t>formulaire d’inscription spécifique à un groupe</a:t>
            </a:r>
          </a:p>
          <a:p>
            <a:pPr marL="171450" indent="-171450">
              <a:buFont typeface="Arial" panose="020B0604020202020204" pitchFamily="34" charset="0"/>
              <a:buChar char="•"/>
            </a:pPr>
            <a:r>
              <a:rPr lang="fr-FR" sz="1400">
                <a:solidFill>
                  <a:schemeClr val="bg2"/>
                </a:solidFill>
              </a:rPr>
              <a:t>NOUVEAU : Affectation à un groupe par inscription, p. ex. menu normal ou végétarien</a:t>
            </a:r>
            <a:endParaRPr lang="fr-CH" sz="1400">
              <a:solidFill>
                <a:schemeClr val="bg2"/>
              </a:solidFill>
            </a:endParaRPr>
          </a:p>
          <a:p>
            <a:pPr marL="171450" indent="-171450">
              <a:buFont typeface="Arial" panose="020B0604020202020204" pitchFamily="34" charset="0"/>
              <a:buChar char="•"/>
            </a:pPr>
            <a:endParaRPr lang="de-CH" sz="1400">
              <a:solidFill>
                <a:schemeClr val="bg2"/>
              </a:solidFill>
            </a:endParaRPr>
          </a:p>
          <a:p>
            <a:r>
              <a:rPr lang="fr-CH" sz="1400">
                <a:solidFill>
                  <a:schemeClr val="bg2"/>
                </a:solidFill>
              </a:rPr>
              <a:t>Un invité peut être affecté à plusieurs groupes.</a:t>
            </a:r>
          </a:p>
        </p:txBody>
      </p:sp>
      <p:pic>
        <p:nvPicPr>
          <p:cNvPr id="9" name="Grafik 8">
            <a:extLst>
              <a:ext uri="{FF2B5EF4-FFF2-40B4-BE49-F238E27FC236}">
                <a16:creationId xmlns:a16="http://schemas.microsoft.com/office/drawing/2014/main" id="{94E1D3C3-AE86-411E-9E5A-401A593758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13752" y="3979091"/>
            <a:ext cx="411473" cy="413239"/>
          </a:xfrm>
          <a:prstGeom prst="rect">
            <a:avLst/>
          </a:prstGeom>
        </p:spPr>
      </p:pic>
    </p:spTree>
    <p:extLst>
      <p:ext uri="{BB962C8B-B14F-4D97-AF65-F5344CB8AC3E}">
        <p14:creationId xmlns:p14="http://schemas.microsoft.com/office/powerpoint/2010/main" val="3973882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28</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dirty="0"/>
              <a:t>07 Bon de groupe </a:t>
            </a:r>
            <a:r>
              <a:rPr lang="fr-FR" dirty="0"/>
              <a:t>pour flyers/réseaux sociaux, etc.</a:t>
            </a:r>
            <a:br>
              <a:rPr lang="de-CH" dirty="0"/>
            </a:br>
            <a:r>
              <a:rPr lang="fr-CH" b="0" dirty="0"/>
              <a:t>Contacts</a:t>
            </a:r>
          </a:p>
        </p:txBody>
      </p:sp>
      <p:sp>
        <p:nvSpPr>
          <p:cNvPr id="8" name="Rechteck 7">
            <a:extLst>
              <a:ext uri="{FF2B5EF4-FFF2-40B4-BE49-F238E27FC236}">
                <a16:creationId xmlns:a16="http://schemas.microsoft.com/office/drawing/2014/main" id="{B6AD9E8E-FFD9-45A5-ACC3-514FB3ECE204}"/>
              </a:ext>
            </a:extLst>
          </p:cNvPr>
          <p:cNvSpPr/>
          <p:nvPr/>
        </p:nvSpPr>
        <p:spPr>
          <a:xfrm>
            <a:off x="515937" y="1521358"/>
            <a:ext cx="7599370" cy="3749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buFont typeface="Arial" panose="020B0604020202020204" pitchFamily="34" charset="0"/>
              <a:buAutoNum type="arabicPeriod"/>
            </a:pPr>
            <a:r>
              <a:rPr lang="fr-CH" sz="1600" b="1" dirty="0">
                <a:solidFill>
                  <a:schemeClr val="tx2"/>
                </a:solidFill>
              </a:rPr>
              <a:t>Définir un groupe: </a:t>
            </a:r>
            <a:r>
              <a:rPr lang="fr-CH" sz="1600" dirty="0">
                <a:solidFill>
                  <a:schemeClr val="tx2"/>
                </a:solidFill>
              </a:rPr>
              <a:t>La base d’un bon de groupe est l’existence d’un groupe auquel ce bon est attribué (voir </a:t>
            </a:r>
            <a:r>
              <a:rPr lang="fr-CH" sz="1600" dirty="0">
                <a:solidFill>
                  <a:srgbClr val="FF0000"/>
                </a:solidFill>
              </a:rPr>
              <a:t>Chapitre 03-06</a:t>
            </a:r>
            <a:r>
              <a:rPr lang="fr-CH" sz="1600" dirty="0">
                <a:solidFill>
                  <a:schemeClr val="tx2"/>
                </a:solidFill>
              </a:rPr>
              <a:t>).</a:t>
            </a:r>
          </a:p>
          <a:p>
            <a:pPr marL="342900" indent="-342900">
              <a:buFont typeface="Arial" panose="020B0604020202020204" pitchFamily="34" charset="0"/>
              <a:buAutoNum type="arabicPeriod"/>
            </a:pPr>
            <a:endParaRPr lang="de-CH" sz="1600" dirty="0">
              <a:solidFill>
                <a:schemeClr val="tx2"/>
              </a:solidFill>
            </a:endParaRPr>
          </a:p>
          <a:p>
            <a:pPr marL="342900" indent="-342900">
              <a:buFont typeface="Arial" panose="020B0604020202020204" pitchFamily="34" charset="0"/>
              <a:buAutoNum type="arabicPeriod"/>
            </a:pPr>
            <a:r>
              <a:rPr lang="fr-CH" sz="1600" b="1" dirty="0">
                <a:solidFill>
                  <a:schemeClr val="tx2"/>
                </a:solidFill>
              </a:rPr>
              <a:t>Ajouter un Bon de groupe: </a:t>
            </a:r>
            <a:r>
              <a:rPr lang="fr-CH" sz="1600" dirty="0">
                <a:solidFill>
                  <a:schemeClr val="tx2"/>
                </a:solidFill>
              </a:rPr>
              <a:t>Cliquer en haut à droite sur le symbole «+», saisir le nom du bon de groupe, le </a:t>
            </a:r>
            <a:r>
              <a:rPr lang="fr-CH" sz="1600" dirty="0" err="1">
                <a:solidFill>
                  <a:schemeClr val="tx2"/>
                </a:solidFill>
              </a:rPr>
              <a:t>token</a:t>
            </a:r>
            <a:r>
              <a:rPr lang="fr-CH" sz="1600" dirty="0">
                <a:solidFill>
                  <a:schemeClr val="tx2"/>
                </a:solidFill>
              </a:rPr>
              <a:t>, la limite et sélectionner la groupe </a:t>
            </a:r>
            <a:r>
              <a:rPr lang="fr-CH" sz="1600" dirty="0" err="1">
                <a:solidFill>
                  <a:schemeClr val="tx2"/>
                </a:solidFill>
              </a:rPr>
              <a:t>auxquel</a:t>
            </a:r>
            <a:r>
              <a:rPr lang="fr-CH" sz="1600" dirty="0">
                <a:solidFill>
                  <a:schemeClr val="tx2"/>
                </a:solidFill>
              </a:rPr>
              <a:t> les participants seront attribués après leur inscription. </a:t>
            </a:r>
            <a:br>
              <a:rPr lang="fr-CH" sz="1600" dirty="0">
                <a:solidFill>
                  <a:schemeClr val="tx2"/>
                </a:solidFill>
              </a:rPr>
            </a:br>
            <a:r>
              <a:rPr lang="fr-FR" sz="1600" b="1" dirty="0">
                <a:solidFill>
                  <a:schemeClr val="tx2"/>
                </a:solidFill>
                <a:latin typeface="Arial"/>
                <a:ea typeface="Calibri" panose="020F0502020204030204" pitchFamily="34" charset="0"/>
                <a:cs typeface="Arial"/>
              </a:rPr>
              <a:t>Attention : </a:t>
            </a:r>
            <a:r>
              <a:rPr lang="fr-FR" sz="1600" dirty="0">
                <a:solidFill>
                  <a:schemeClr val="tx2"/>
                </a:solidFill>
                <a:latin typeface="Arial"/>
                <a:ea typeface="Calibri" panose="020F0502020204030204" pitchFamily="34" charset="0"/>
                <a:cs typeface="Arial"/>
              </a:rPr>
              <a:t>les personnes invitées sont comptées, pas les accompagnants. C'est pourquoi, pour 100 places et 1 accompagnateur par exemple, il faut limiter à 50. </a:t>
            </a:r>
            <a:br>
              <a:rPr lang="fr-CH" sz="1600" dirty="0">
                <a:solidFill>
                  <a:schemeClr val="tx2"/>
                </a:solidFill>
                <a:ea typeface="Calibri" panose="020F0502020204030204" pitchFamily="34" charset="0"/>
              </a:rPr>
            </a:br>
            <a:r>
              <a:rPr lang="fr-FR" sz="1600" b="1" dirty="0">
                <a:solidFill>
                  <a:schemeClr val="tx2"/>
                </a:solidFill>
                <a:latin typeface="Arial"/>
                <a:cs typeface="Arial"/>
              </a:rPr>
              <a:t>Attention : </a:t>
            </a:r>
            <a:r>
              <a:rPr lang="fr-FR" sz="1600" dirty="0">
                <a:solidFill>
                  <a:schemeClr val="tx2"/>
                </a:solidFill>
                <a:latin typeface="Arial"/>
                <a:cs typeface="Arial"/>
              </a:rPr>
              <a:t>les bon de groupe ne conviennent PAS aux participants qui sont téléchargés dans l'outil et invités par e-mail depuis Evenito. Si un tel groupe doit être limité, veuillez vous adresser au support (</a:t>
            </a:r>
            <a:r>
              <a:rPr lang="fr-FR" sz="1600" dirty="0">
                <a:solidFill>
                  <a:srgbClr val="FF0000"/>
                </a:solidFill>
                <a:latin typeface="Arial"/>
                <a:cs typeface="Arial"/>
              </a:rPr>
              <a:t>dernière page </a:t>
            </a:r>
            <a:r>
              <a:rPr lang="fr-FR" sz="1600" dirty="0">
                <a:solidFill>
                  <a:schemeClr val="tx2"/>
                </a:solidFill>
                <a:latin typeface="Arial"/>
                <a:cs typeface="Arial"/>
              </a:rPr>
              <a:t>de ce document).</a:t>
            </a:r>
            <a:endParaRPr lang="fr-CH" sz="1600" dirty="0">
              <a:solidFill>
                <a:schemeClr val="tx2"/>
              </a:solidFill>
              <a:latin typeface="Arial"/>
              <a:cs typeface="Arial"/>
            </a:endParaRPr>
          </a:p>
          <a:p>
            <a:pPr marL="342900" indent="-342900">
              <a:buFont typeface="Arial" panose="020B0604020202020204" pitchFamily="34" charset="0"/>
              <a:buAutoNum type="arabicPeriod"/>
            </a:pPr>
            <a:endParaRPr lang="fr-CH" dirty="0">
              <a:solidFill>
                <a:schemeClr val="tx2"/>
              </a:solidFill>
            </a:endParaRPr>
          </a:p>
        </p:txBody>
      </p:sp>
      <p:sp>
        <p:nvSpPr>
          <p:cNvPr id="6" name="Rechteck: abgerundete Ecken 5">
            <a:extLst>
              <a:ext uri="{FF2B5EF4-FFF2-40B4-BE49-F238E27FC236}">
                <a16:creationId xmlns:a16="http://schemas.microsoft.com/office/drawing/2014/main" id="{42AF9E43-1BFF-4BB4-B61D-C04748AD329E}"/>
              </a:ext>
            </a:extLst>
          </p:cNvPr>
          <p:cNvSpPr/>
          <p:nvPr/>
        </p:nvSpPr>
        <p:spPr>
          <a:xfrm>
            <a:off x="8349343" y="1521358"/>
            <a:ext cx="3326716" cy="457064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CH" sz="1600" b="1" dirty="0">
                <a:solidFill>
                  <a:schemeClr val="bg2"/>
                </a:solidFill>
              </a:rPr>
              <a:t>Que sont les bons de groupe et à quoi servent-ils?</a:t>
            </a:r>
          </a:p>
          <a:p>
            <a:endParaRPr lang="de-CH" sz="1400" dirty="0">
              <a:solidFill>
                <a:schemeClr val="bg2"/>
              </a:solidFill>
            </a:endParaRPr>
          </a:p>
          <a:p>
            <a:r>
              <a:rPr lang="fr-FR" sz="1400" dirty="0">
                <a:solidFill>
                  <a:schemeClr val="bg2"/>
                </a:solidFill>
              </a:rPr>
              <a:t>Pour les flyers et les réseaux sociaux, l'URL de l'événement peut être complétée par un bon de groupe et il est ainsi possible de savoir par quel canal un participant s'est inscrit.</a:t>
            </a:r>
          </a:p>
          <a:p>
            <a:endParaRPr lang="de-CH" sz="1400" dirty="0">
              <a:solidFill>
                <a:schemeClr val="bg2"/>
              </a:solidFill>
            </a:endParaRPr>
          </a:p>
          <a:p>
            <a:r>
              <a:rPr lang="fr-CH" sz="1400" b="1" dirty="0">
                <a:solidFill>
                  <a:schemeClr val="bg2"/>
                </a:solidFill>
              </a:rPr>
              <a:t>Attention: </a:t>
            </a:r>
            <a:r>
              <a:rPr lang="fr-CH" sz="1400" dirty="0">
                <a:solidFill>
                  <a:schemeClr val="bg2"/>
                </a:solidFill>
              </a:rPr>
              <a:t>Ces participants doivent enregistrer leurs données de manière entièrement autonome après avoir saisi le bon de groupe dans le formulaire d’inscription. </a:t>
            </a:r>
          </a:p>
        </p:txBody>
      </p:sp>
      <p:pic>
        <p:nvPicPr>
          <p:cNvPr id="7" name="Grafik 6">
            <a:extLst>
              <a:ext uri="{FF2B5EF4-FFF2-40B4-BE49-F238E27FC236}">
                <a16:creationId xmlns:a16="http://schemas.microsoft.com/office/drawing/2014/main" id="{1CCFB07A-AAC9-D23F-9333-591BDE6FF17F}"/>
              </a:ext>
            </a:extLst>
          </p:cNvPr>
          <p:cNvPicPr>
            <a:picLocks noChangeAspect="1"/>
          </p:cNvPicPr>
          <p:nvPr/>
        </p:nvPicPr>
        <p:blipFill>
          <a:blip r:embed="rId2"/>
          <a:stretch>
            <a:fillRect/>
          </a:stretch>
        </p:blipFill>
        <p:spPr>
          <a:xfrm>
            <a:off x="2704285" y="4779416"/>
            <a:ext cx="4124778" cy="2022311"/>
          </a:xfrm>
          <a:prstGeom prst="rect">
            <a:avLst/>
          </a:prstGeom>
        </p:spPr>
      </p:pic>
    </p:spTree>
    <p:extLst>
      <p:ext uri="{BB962C8B-B14F-4D97-AF65-F5344CB8AC3E}">
        <p14:creationId xmlns:p14="http://schemas.microsoft.com/office/powerpoint/2010/main" val="1576293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29</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dirty="0"/>
              <a:t>08 Bon de groupe – Lien vers l’inscription / code QR</a:t>
            </a:r>
            <a:br>
              <a:rPr lang="fr-CH" dirty="0"/>
            </a:br>
            <a:r>
              <a:rPr lang="fr-CH" b="0" dirty="0"/>
              <a:t>Contacts</a:t>
            </a:r>
          </a:p>
        </p:txBody>
      </p:sp>
      <p:sp>
        <p:nvSpPr>
          <p:cNvPr id="9" name="Rechteck: abgerundete Ecken 8">
            <a:extLst>
              <a:ext uri="{FF2B5EF4-FFF2-40B4-BE49-F238E27FC236}">
                <a16:creationId xmlns:a16="http://schemas.microsoft.com/office/drawing/2014/main" id="{5B099424-DBA4-4AB2-AACB-B735A1303AA7}"/>
              </a:ext>
            </a:extLst>
          </p:cNvPr>
          <p:cNvSpPr/>
          <p:nvPr/>
        </p:nvSpPr>
        <p:spPr>
          <a:xfrm>
            <a:off x="9275885" y="1532731"/>
            <a:ext cx="2400174" cy="435244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sz="1600" b="1" dirty="0">
                <a:solidFill>
                  <a:schemeClr val="bg2"/>
                </a:solidFill>
              </a:rPr>
              <a:t>Lien d'inscription sous forme de </a:t>
            </a:r>
          </a:p>
          <a:p>
            <a:r>
              <a:rPr lang="fr-FR" sz="1600" b="1" dirty="0">
                <a:solidFill>
                  <a:schemeClr val="bg2"/>
                </a:solidFill>
              </a:rPr>
              <a:t>code QR</a:t>
            </a:r>
          </a:p>
          <a:p>
            <a:endParaRPr lang="de-CH" sz="1400" dirty="0">
              <a:solidFill>
                <a:schemeClr val="bg2"/>
              </a:solidFill>
            </a:endParaRPr>
          </a:p>
          <a:p>
            <a:r>
              <a:rPr lang="fr-FR" sz="1400" dirty="0">
                <a:solidFill>
                  <a:schemeClr val="bg2"/>
                </a:solidFill>
              </a:rPr>
              <a:t>Pour la création du code QR, veuillez vous adresser au PMC, car les services gratuits de code QR diffusent des publicités au bout d'environ 2 semaines, qui apparaissent à l'écran après le scannage du code QR et doivent d'abord être supprimées par un clic.</a:t>
            </a:r>
            <a:endParaRPr lang="fr-CH" sz="1400" dirty="0">
              <a:solidFill>
                <a:schemeClr val="bg2"/>
              </a:solidFill>
            </a:endParaRPr>
          </a:p>
        </p:txBody>
      </p:sp>
      <p:sp>
        <p:nvSpPr>
          <p:cNvPr id="14" name="Rechteck 13">
            <a:extLst>
              <a:ext uri="{FF2B5EF4-FFF2-40B4-BE49-F238E27FC236}">
                <a16:creationId xmlns:a16="http://schemas.microsoft.com/office/drawing/2014/main" id="{8BBC990C-FC37-44AA-8060-16B39A01A023}"/>
              </a:ext>
            </a:extLst>
          </p:cNvPr>
          <p:cNvSpPr/>
          <p:nvPr/>
        </p:nvSpPr>
        <p:spPr>
          <a:xfrm>
            <a:off x="668339" y="5478242"/>
            <a:ext cx="7894637" cy="613761"/>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H" sz="2400" b="1">
                <a:solidFill>
                  <a:schemeClr val="bg1"/>
                </a:solidFill>
              </a:rPr>
              <a:t>event-url.</a:t>
            </a:r>
            <a:r>
              <a:rPr lang="fr-CH" sz="2400" b="1">
                <a:solidFill>
                  <a:schemeClr val="tx2"/>
                </a:solidFill>
              </a:rPr>
              <a:t>events.baloise.ch</a:t>
            </a:r>
            <a:r>
              <a:rPr lang="fr-CH" sz="2400" b="1">
                <a:solidFill>
                  <a:schemeClr val="bg1"/>
                </a:solidFill>
              </a:rPr>
              <a:t>/?t=flyer-kube</a:t>
            </a:r>
            <a:r>
              <a:rPr lang="fr-CH" sz="2400" b="1">
                <a:solidFill>
                  <a:schemeClr val="tx2"/>
                </a:solidFill>
              </a:rPr>
              <a:t>&amp;lang=fr</a:t>
            </a:r>
          </a:p>
        </p:txBody>
      </p:sp>
      <p:sp>
        <p:nvSpPr>
          <p:cNvPr id="16" name="Sprechblase: rechteckig mit abgerundeten Ecken 15">
            <a:extLst>
              <a:ext uri="{FF2B5EF4-FFF2-40B4-BE49-F238E27FC236}">
                <a16:creationId xmlns:a16="http://schemas.microsoft.com/office/drawing/2014/main" id="{0CC20E7D-65A6-4E84-BB4D-6A83C36CB949}"/>
              </a:ext>
            </a:extLst>
          </p:cNvPr>
          <p:cNvSpPr/>
          <p:nvPr/>
        </p:nvSpPr>
        <p:spPr>
          <a:xfrm>
            <a:off x="2909890" y="4681475"/>
            <a:ext cx="2681888" cy="638319"/>
          </a:xfrm>
          <a:prstGeom prst="wedgeRoundRectCallout">
            <a:avLst>
              <a:gd name="adj1" fmla="val 39513"/>
              <a:gd name="adj2" fmla="val 83474"/>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i="1" dirty="0">
                <a:solidFill>
                  <a:schemeClr val="accent2"/>
                </a:solidFill>
              </a:rPr>
              <a:t>/?t=  </a:t>
            </a:r>
            <a:r>
              <a:rPr lang="fr-CH" sz="2400" b="1" dirty="0">
                <a:solidFill>
                  <a:schemeClr val="accent2"/>
                </a:solidFill>
              </a:rPr>
              <a:t>+</a:t>
            </a:r>
            <a:r>
              <a:rPr lang="fr-CH" b="1" dirty="0">
                <a:solidFill>
                  <a:schemeClr val="accent2"/>
                </a:solidFill>
              </a:rPr>
              <a:t>  </a:t>
            </a:r>
            <a:r>
              <a:rPr lang="fr-CH" i="1" dirty="0">
                <a:solidFill>
                  <a:schemeClr val="accent2"/>
                </a:solidFill>
              </a:rPr>
              <a:t>Bon de groupe</a:t>
            </a:r>
          </a:p>
        </p:txBody>
      </p:sp>
      <p:sp>
        <p:nvSpPr>
          <p:cNvPr id="18" name="Sprechblase: rechteckig mit abgerundeten Ecken 17">
            <a:extLst>
              <a:ext uri="{FF2B5EF4-FFF2-40B4-BE49-F238E27FC236}">
                <a16:creationId xmlns:a16="http://schemas.microsoft.com/office/drawing/2014/main" id="{F5AF6196-D202-42AD-B52A-04FEA140BF2E}"/>
              </a:ext>
            </a:extLst>
          </p:cNvPr>
          <p:cNvSpPr/>
          <p:nvPr/>
        </p:nvSpPr>
        <p:spPr>
          <a:xfrm>
            <a:off x="5764187" y="4681475"/>
            <a:ext cx="2681887" cy="638319"/>
          </a:xfrm>
          <a:prstGeom prst="wedgeRoundRectCallout">
            <a:avLst>
              <a:gd name="adj1" fmla="val 39513"/>
              <a:gd name="adj2" fmla="val 83474"/>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i="1">
                <a:solidFill>
                  <a:schemeClr val="accent2"/>
                </a:solidFill>
              </a:rPr>
              <a:t>&amp;</a:t>
            </a:r>
            <a:r>
              <a:rPr lang="fr-CH" i="1" err="1">
                <a:solidFill>
                  <a:schemeClr val="accent2"/>
                </a:solidFill>
              </a:rPr>
              <a:t>lang</a:t>
            </a:r>
            <a:r>
              <a:rPr lang="fr-CH" i="1">
                <a:solidFill>
                  <a:schemeClr val="accent2"/>
                </a:solidFill>
              </a:rPr>
              <a:t>=  </a:t>
            </a:r>
            <a:r>
              <a:rPr lang="fr-CH" sz="2400" b="1">
                <a:solidFill>
                  <a:schemeClr val="accent2"/>
                </a:solidFill>
              </a:rPr>
              <a:t>+</a:t>
            </a:r>
            <a:r>
              <a:rPr lang="fr-CH" b="1">
                <a:solidFill>
                  <a:schemeClr val="accent2"/>
                </a:solidFill>
              </a:rPr>
              <a:t>  </a:t>
            </a:r>
            <a:r>
              <a:rPr lang="fr-CH" i="1">
                <a:solidFill>
                  <a:schemeClr val="accent2"/>
                </a:solidFill>
              </a:rPr>
              <a:t>Code de langue</a:t>
            </a:r>
          </a:p>
        </p:txBody>
      </p:sp>
      <p:sp>
        <p:nvSpPr>
          <p:cNvPr id="19" name="Sprechblase: rechteckig mit abgerundeten Ecken 18">
            <a:extLst>
              <a:ext uri="{FF2B5EF4-FFF2-40B4-BE49-F238E27FC236}">
                <a16:creationId xmlns:a16="http://schemas.microsoft.com/office/drawing/2014/main" id="{2C3C1103-CF21-4C20-AF56-2E82F388DA37}"/>
              </a:ext>
            </a:extLst>
          </p:cNvPr>
          <p:cNvSpPr/>
          <p:nvPr/>
        </p:nvSpPr>
        <p:spPr>
          <a:xfrm>
            <a:off x="668340" y="4681475"/>
            <a:ext cx="1491785" cy="638319"/>
          </a:xfrm>
          <a:prstGeom prst="wedgeRoundRectCallout">
            <a:avLst>
              <a:gd name="adj1" fmla="val 39513"/>
              <a:gd name="adj2" fmla="val 83474"/>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H" i="1">
                <a:solidFill>
                  <a:schemeClr val="accent2"/>
                </a:solidFill>
              </a:rPr>
              <a:t>URL de l’événement</a:t>
            </a:r>
          </a:p>
        </p:txBody>
      </p:sp>
      <p:sp>
        <p:nvSpPr>
          <p:cNvPr id="20" name="Rechteck 19">
            <a:extLst>
              <a:ext uri="{FF2B5EF4-FFF2-40B4-BE49-F238E27FC236}">
                <a16:creationId xmlns:a16="http://schemas.microsoft.com/office/drawing/2014/main" id="{31F79829-1868-4F9D-82C8-C7F23826EA13}"/>
              </a:ext>
            </a:extLst>
          </p:cNvPr>
          <p:cNvSpPr/>
          <p:nvPr/>
        </p:nvSpPr>
        <p:spPr>
          <a:xfrm>
            <a:off x="515938" y="2685903"/>
            <a:ext cx="8149091" cy="175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r-CH" b="1" dirty="0">
                <a:solidFill>
                  <a:schemeClr val="tx2"/>
                </a:solidFill>
              </a:rPr>
              <a:t>Le lien d’inscription avec bon de groupe se compose des éléments suivants:</a:t>
            </a:r>
          </a:p>
          <a:p>
            <a:pPr marL="800100" lvl="1" indent="-342900">
              <a:buFont typeface="Arial" panose="020B0604020202020204" pitchFamily="34" charset="0"/>
              <a:buChar char="•"/>
            </a:pPr>
            <a:r>
              <a:rPr lang="fr-CH" dirty="0">
                <a:solidFill>
                  <a:schemeClr val="tx2"/>
                </a:solidFill>
              </a:rPr>
              <a:t>URL de l’événement (voir </a:t>
            </a:r>
            <a:r>
              <a:rPr lang="fr-CH" dirty="0">
                <a:solidFill>
                  <a:srgbClr val="FF0000"/>
                </a:solidFill>
              </a:rPr>
              <a:t>Chapitre 07-01</a:t>
            </a:r>
            <a:r>
              <a:rPr lang="fr-CH" dirty="0">
                <a:solidFill>
                  <a:schemeClr val="tx2"/>
                </a:solidFill>
              </a:rPr>
              <a:t>)</a:t>
            </a:r>
          </a:p>
          <a:p>
            <a:pPr marL="800100" lvl="1" indent="-342900">
              <a:buFont typeface="Arial" panose="020B0604020202020204" pitchFamily="34" charset="0"/>
              <a:buChar char="•"/>
            </a:pPr>
            <a:r>
              <a:rPr lang="fr-CH" dirty="0">
                <a:solidFill>
                  <a:schemeClr val="tx2"/>
                </a:solidFill>
              </a:rPr>
              <a:t>events.baloise.ch (valeur fixe)</a:t>
            </a:r>
          </a:p>
          <a:p>
            <a:pPr marL="800100" lvl="1" indent="-342900">
              <a:buFont typeface="Arial" panose="020B0604020202020204" pitchFamily="34" charset="0"/>
              <a:buChar char="•"/>
            </a:pPr>
            <a:r>
              <a:rPr lang="fr-CH" dirty="0">
                <a:solidFill>
                  <a:schemeClr val="tx2"/>
                </a:solidFill>
              </a:rPr>
              <a:t>/?t= ET Bon de groupe (p. ex. CSE flyer)</a:t>
            </a:r>
          </a:p>
          <a:p>
            <a:pPr marL="800100" lvl="1" indent="-342900">
              <a:buFont typeface="Arial" panose="020B0604020202020204" pitchFamily="34" charset="0"/>
              <a:buChar char="•"/>
            </a:pPr>
            <a:r>
              <a:rPr lang="fr-CH" dirty="0">
                <a:solidFill>
                  <a:schemeClr val="tx2"/>
                </a:solidFill>
              </a:rPr>
              <a:t>&amp;</a:t>
            </a:r>
            <a:r>
              <a:rPr lang="fr-CH" dirty="0" err="1">
                <a:solidFill>
                  <a:schemeClr val="tx2"/>
                </a:solidFill>
              </a:rPr>
              <a:t>lang</a:t>
            </a:r>
            <a:r>
              <a:rPr lang="fr-CH" dirty="0">
                <a:solidFill>
                  <a:schemeClr val="tx2"/>
                </a:solidFill>
              </a:rPr>
              <a:t>= ET code de langue (donc de, </a:t>
            </a:r>
            <a:r>
              <a:rPr lang="fr-CH" dirty="0" err="1">
                <a:solidFill>
                  <a:schemeClr val="tx2"/>
                </a:solidFill>
              </a:rPr>
              <a:t>fr</a:t>
            </a:r>
            <a:r>
              <a:rPr lang="fr-CH" dirty="0">
                <a:solidFill>
                  <a:schemeClr val="tx2"/>
                </a:solidFill>
              </a:rPr>
              <a:t>, </a:t>
            </a:r>
            <a:r>
              <a:rPr lang="fr-CH" dirty="0" err="1">
                <a:solidFill>
                  <a:schemeClr val="tx2"/>
                </a:solidFill>
              </a:rPr>
              <a:t>it</a:t>
            </a:r>
            <a:r>
              <a:rPr lang="fr-CH" dirty="0">
                <a:solidFill>
                  <a:schemeClr val="tx2"/>
                </a:solidFill>
              </a:rPr>
              <a:t> ou en)</a:t>
            </a:r>
          </a:p>
        </p:txBody>
      </p:sp>
      <p:sp>
        <p:nvSpPr>
          <p:cNvPr id="15" name="Rechteck 14">
            <a:extLst>
              <a:ext uri="{FF2B5EF4-FFF2-40B4-BE49-F238E27FC236}">
                <a16:creationId xmlns:a16="http://schemas.microsoft.com/office/drawing/2014/main" id="{4A8A2897-AEDB-49FA-A813-DEA5B973F569}"/>
              </a:ext>
            </a:extLst>
          </p:cNvPr>
          <p:cNvSpPr/>
          <p:nvPr/>
        </p:nvSpPr>
        <p:spPr>
          <a:xfrm>
            <a:off x="526824" y="1533714"/>
            <a:ext cx="8556851" cy="912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r-CH" dirty="0">
                <a:solidFill>
                  <a:schemeClr val="tx2"/>
                </a:solidFill>
              </a:rPr>
              <a:t>Le bon de groupe permet de compléter l’URL de l’événement et ainsi de pouvoir suivre le nombre d’invités qui se sont inscrits via ce lien (</a:t>
            </a:r>
            <a:r>
              <a:rPr lang="fr-CH" dirty="0" err="1">
                <a:solidFill>
                  <a:schemeClr val="tx2"/>
                </a:solidFill>
              </a:rPr>
              <a:t>p.e</a:t>
            </a:r>
            <a:r>
              <a:rPr lang="fr-CH" dirty="0">
                <a:solidFill>
                  <a:schemeClr val="tx2"/>
                </a:solidFill>
              </a:rPr>
              <a:t>. pour flyers et réseaux sociaux).</a:t>
            </a:r>
          </a:p>
        </p:txBody>
      </p:sp>
    </p:spTree>
    <p:extLst>
      <p:ext uri="{BB962C8B-B14F-4D97-AF65-F5344CB8AC3E}">
        <p14:creationId xmlns:p14="http://schemas.microsoft.com/office/powerpoint/2010/main" val="199374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5207D8D-BEBE-4B6F-8C42-C0FDCD7064D9}"/>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78F57CD5-6BA2-402D-8185-2E99C74DE5F0}"/>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E8FF1798-D695-404B-BE34-CA6B4F8B43A1}"/>
              </a:ext>
            </a:extLst>
          </p:cNvPr>
          <p:cNvSpPr>
            <a:spLocks noGrp="1"/>
          </p:cNvSpPr>
          <p:nvPr>
            <p:ph type="sldNum" sz="quarter" idx="19"/>
          </p:nvPr>
        </p:nvSpPr>
        <p:spPr/>
        <p:txBody>
          <a:bodyPr/>
          <a:lstStyle/>
          <a:p>
            <a:fld id="{1413BDBD-F7AE-45E8-9D2F-358AD3D99B77}" type="slidenum">
              <a:rPr lang="de-DE" smtClean="0"/>
              <a:pPr/>
              <a:t>3</a:t>
            </a:fld>
            <a:endParaRPr lang="de-DE"/>
          </a:p>
        </p:txBody>
      </p:sp>
      <p:sp>
        <p:nvSpPr>
          <p:cNvPr id="5" name="Titel 4">
            <a:extLst>
              <a:ext uri="{FF2B5EF4-FFF2-40B4-BE49-F238E27FC236}">
                <a16:creationId xmlns:a16="http://schemas.microsoft.com/office/drawing/2014/main" id="{927839FE-B54B-48DE-8C23-B846642B8880}"/>
              </a:ext>
            </a:extLst>
          </p:cNvPr>
          <p:cNvSpPr>
            <a:spLocks noGrp="1"/>
          </p:cNvSpPr>
          <p:nvPr>
            <p:ph type="title"/>
          </p:nvPr>
        </p:nvSpPr>
        <p:spPr/>
        <p:txBody>
          <a:bodyPr/>
          <a:lstStyle/>
          <a:p>
            <a:r>
              <a:rPr lang="fr-CH"/>
              <a:t>Table des matières</a:t>
            </a:r>
            <a:br>
              <a:rPr lang="fr-CH"/>
            </a:br>
            <a:r>
              <a:rPr lang="fr-CH" b="0"/>
              <a:t>Détail</a:t>
            </a:r>
          </a:p>
        </p:txBody>
      </p:sp>
      <p:sp>
        <p:nvSpPr>
          <p:cNvPr id="13" name="Rechteck 12">
            <a:extLst>
              <a:ext uri="{FF2B5EF4-FFF2-40B4-BE49-F238E27FC236}">
                <a16:creationId xmlns:a16="http://schemas.microsoft.com/office/drawing/2014/main" id="{7F92FBBE-0A31-4600-B544-9DB96C60C9B8}"/>
              </a:ext>
            </a:extLst>
          </p:cNvPr>
          <p:cNvSpPr/>
          <p:nvPr/>
        </p:nvSpPr>
        <p:spPr>
          <a:xfrm>
            <a:off x="524729" y="1620456"/>
            <a:ext cx="4172935" cy="4469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100000"/>
              </a:lnSpc>
              <a:buFont typeface="+mj-lt"/>
              <a:buAutoNum type="arabicPeriod"/>
            </a:pPr>
            <a:r>
              <a:rPr lang="fr-CH" sz="1100" b="1" dirty="0">
                <a:solidFill>
                  <a:srgbClr val="000D6E"/>
                </a:solidFill>
                <a:latin typeface="+mj-lt"/>
              </a:rPr>
              <a:t>Préparation et bases</a:t>
            </a:r>
          </a:p>
          <a:p>
            <a:pPr marL="685800" lvl="1" indent="-228600">
              <a:lnSpc>
                <a:spcPct val="100000"/>
              </a:lnSpc>
              <a:buFont typeface="+mj-lt"/>
              <a:buAutoNum type="arabicPeriod"/>
            </a:pPr>
            <a:r>
              <a:rPr lang="fr-CH" sz="1100" dirty="0">
                <a:solidFill>
                  <a:srgbClr val="000D6E"/>
                </a:solidFill>
                <a:latin typeface="+mj-lt"/>
              </a:rPr>
              <a:t>Que peut faire l’outil?</a:t>
            </a:r>
          </a:p>
          <a:p>
            <a:pPr marL="685800" lvl="1" indent="-228600">
              <a:lnSpc>
                <a:spcPct val="100000"/>
              </a:lnSpc>
              <a:buFont typeface="+mj-lt"/>
              <a:buAutoNum type="arabicPeriod"/>
            </a:pPr>
            <a:r>
              <a:rPr lang="fr-CH" sz="1100" dirty="0">
                <a:solidFill>
                  <a:srgbClr val="000D6E"/>
                </a:solidFill>
                <a:latin typeface="+mj-lt"/>
              </a:rPr>
              <a:t>Mise en page du site Internet et des messages</a:t>
            </a:r>
          </a:p>
          <a:p>
            <a:pPr marL="685800" lvl="1" indent="-228600">
              <a:lnSpc>
                <a:spcPct val="100000"/>
              </a:lnSpc>
              <a:buFont typeface="+mj-lt"/>
              <a:buAutoNum type="arabicPeriod"/>
            </a:pPr>
            <a:r>
              <a:rPr lang="fr-CH" sz="1100" dirty="0">
                <a:solidFill>
                  <a:srgbClr val="000D6E"/>
                </a:solidFill>
                <a:latin typeface="+mj-lt"/>
              </a:rPr>
              <a:t>Préparation</a:t>
            </a:r>
          </a:p>
          <a:p>
            <a:pPr marL="685800" lvl="1" indent="-228600">
              <a:buFont typeface="+mj-lt"/>
              <a:buAutoNum type="arabicPeriod"/>
            </a:pPr>
            <a:r>
              <a:rPr lang="fr-CH" sz="1100" dirty="0">
                <a:solidFill>
                  <a:srgbClr val="000D6E"/>
                </a:solidFill>
                <a:latin typeface="+mj-lt"/>
              </a:rPr>
              <a:t>Créer un événement – à partir d’un modèle</a:t>
            </a:r>
          </a:p>
          <a:p>
            <a:pPr marL="685800" lvl="1" indent="-228600">
              <a:lnSpc>
                <a:spcPct val="100000"/>
              </a:lnSpc>
              <a:buFont typeface="+mj-lt"/>
              <a:buAutoNum type="arabicPeriod"/>
            </a:pPr>
            <a:r>
              <a:rPr lang="fr-CH" sz="1100" dirty="0">
                <a:solidFill>
                  <a:srgbClr val="000D6E"/>
                </a:solidFill>
                <a:latin typeface="+mj-lt"/>
              </a:rPr>
              <a:t>Créer un événement – à partir d’un événement existant</a:t>
            </a:r>
          </a:p>
          <a:p>
            <a:pPr marL="685800" lvl="1" indent="-228600">
              <a:lnSpc>
                <a:spcPct val="100000"/>
              </a:lnSpc>
              <a:buFont typeface="+mj-lt"/>
              <a:buAutoNum type="arabicPeriod"/>
            </a:pPr>
            <a:r>
              <a:rPr lang="fr-CH" sz="1100" dirty="0">
                <a:solidFill>
                  <a:srgbClr val="000D6E"/>
                </a:solidFill>
                <a:latin typeface="+mj-lt"/>
              </a:rPr>
              <a:t>Créer un déroulement d’un évènement</a:t>
            </a:r>
          </a:p>
          <a:p>
            <a:pPr marL="685800" lvl="1" indent="-228600">
              <a:lnSpc>
                <a:spcPct val="100000"/>
              </a:lnSpc>
              <a:buFont typeface="+mj-lt"/>
              <a:buAutoNum type="arabicPeriod"/>
            </a:pPr>
            <a:r>
              <a:rPr lang="fr-CH" sz="1100" dirty="0">
                <a:solidFill>
                  <a:srgbClr val="000D6E"/>
                </a:solidFill>
                <a:latin typeface="+mj-lt"/>
              </a:rPr>
              <a:t>Éléments récurrents</a:t>
            </a:r>
          </a:p>
          <a:p>
            <a:pPr marL="228600" indent="-228600">
              <a:buFont typeface="+mj-lt"/>
              <a:buAutoNum type="arabicPeriod"/>
            </a:pPr>
            <a:r>
              <a:rPr lang="fr-CH" sz="1100" b="1" dirty="0">
                <a:solidFill>
                  <a:srgbClr val="000D6E"/>
                </a:solidFill>
                <a:latin typeface="+mj-lt"/>
              </a:rPr>
              <a:t>Centre d’événements</a:t>
            </a:r>
          </a:p>
          <a:p>
            <a:pPr marL="685800" lvl="1" indent="-228600">
              <a:buFont typeface="+mj-lt"/>
              <a:buAutoNum type="arabicPeriod"/>
            </a:pPr>
            <a:r>
              <a:rPr lang="fr-CH" sz="1100" dirty="0">
                <a:solidFill>
                  <a:srgbClr val="000D6E"/>
                </a:solidFill>
                <a:latin typeface="+mj-lt"/>
              </a:rPr>
              <a:t>Paramètres de base – Détails</a:t>
            </a:r>
          </a:p>
          <a:p>
            <a:pPr marL="685800" lvl="1" indent="-228600">
              <a:buFont typeface="+mj-lt"/>
              <a:buAutoNum type="arabicPeriod"/>
            </a:pPr>
            <a:r>
              <a:rPr lang="fr-CH" sz="1100" dirty="0">
                <a:solidFill>
                  <a:srgbClr val="000D6E"/>
                </a:solidFill>
                <a:latin typeface="+mj-lt"/>
              </a:rPr>
              <a:t>Paramètres de base – Langues</a:t>
            </a:r>
          </a:p>
          <a:p>
            <a:pPr marL="685800" lvl="1" indent="-228600">
              <a:buFont typeface="+mj-lt"/>
              <a:buAutoNum type="arabicPeriod"/>
            </a:pPr>
            <a:r>
              <a:rPr lang="fr-CH" sz="1100" dirty="0">
                <a:solidFill>
                  <a:srgbClr val="000D6E"/>
                </a:solidFill>
                <a:latin typeface="+mj-lt"/>
              </a:rPr>
              <a:t>Paramètres de base – Fonctions</a:t>
            </a:r>
          </a:p>
          <a:p>
            <a:pPr marL="685800" lvl="1" indent="-228600">
              <a:buFont typeface="+mj-lt"/>
              <a:buAutoNum type="arabicPeriod"/>
            </a:pPr>
            <a:r>
              <a:rPr lang="fr-CH" sz="1100" dirty="0">
                <a:solidFill>
                  <a:srgbClr val="000D6E"/>
                </a:solidFill>
                <a:latin typeface="+mj-lt"/>
              </a:rPr>
              <a:t>Limites</a:t>
            </a:r>
          </a:p>
          <a:p>
            <a:pPr marL="228600" indent="-228600">
              <a:lnSpc>
                <a:spcPct val="100000"/>
              </a:lnSpc>
              <a:buFont typeface="+mj-lt"/>
              <a:buAutoNum type="arabicPeriod"/>
            </a:pPr>
            <a:r>
              <a:rPr lang="fr-CH" sz="1100" b="1" dirty="0">
                <a:solidFill>
                  <a:srgbClr val="000D6E"/>
                </a:solidFill>
                <a:latin typeface="+mj-lt"/>
              </a:rPr>
              <a:t>Contacts</a:t>
            </a:r>
          </a:p>
          <a:p>
            <a:pPr marL="685800" lvl="1" indent="-228600">
              <a:buFont typeface="+mj-lt"/>
              <a:buAutoNum type="arabicPeriod"/>
            </a:pPr>
            <a:r>
              <a:rPr lang="fr-CH" sz="1100" dirty="0">
                <a:solidFill>
                  <a:srgbClr val="000D6E"/>
                </a:solidFill>
                <a:latin typeface="+mj-lt"/>
              </a:rPr>
              <a:t>Télécharger la liste de contacts – Importer Excel</a:t>
            </a:r>
          </a:p>
          <a:p>
            <a:pPr marL="685800" lvl="1" indent="-228600">
              <a:buFont typeface="+mj-lt"/>
              <a:buAutoNum type="arabicPeriod"/>
            </a:pPr>
            <a:r>
              <a:rPr lang="fr-CH" sz="1100" dirty="0">
                <a:solidFill>
                  <a:srgbClr val="000D6E"/>
                </a:solidFill>
                <a:latin typeface="+mj-lt"/>
              </a:rPr>
              <a:t>Télécharger la liste de contacts – Affecter des groupes</a:t>
            </a:r>
          </a:p>
          <a:p>
            <a:pPr marL="685800" lvl="1" indent="-228600">
              <a:buFont typeface="+mj-lt"/>
              <a:buAutoNum type="arabicPeriod"/>
            </a:pPr>
            <a:r>
              <a:rPr lang="fr-CH" sz="1100" dirty="0">
                <a:solidFill>
                  <a:srgbClr val="000D6E"/>
                </a:solidFill>
                <a:latin typeface="+mj-lt"/>
              </a:rPr>
              <a:t>Télécharger la liste de contacts – Erreur lors de l’importation</a:t>
            </a:r>
          </a:p>
          <a:p>
            <a:pPr marL="685800" lvl="1" indent="-228600">
              <a:buFont typeface="+mj-lt"/>
              <a:buAutoNum type="arabicPeriod"/>
            </a:pPr>
            <a:r>
              <a:rPr lang="fr-FR" sz="1100" dirty="0">
                <a:solidFill>
                  <a:srgbClr val="000D6E"/>
                </a:solidFill>
                <a:latin typeface="+mj-lt"/>
              </a:rPr>
              <a:t>Modifier et télécharger la liste des invités </a:t>
            </a:r>
          </a:p>
          <a:p>
            <a:pPr marL="685800" lvl="1" indent="-228600">
              <a:buFont typeface="+mj-lt"/>
              <a:buAutoNum type="arabicPeriod"/>
            </a:pPr>
            <a:r>
              <a:rPr lang="fr-CH" sz="1100" dirty="0">
                <a:solidFill>
                  <a:srgbClr val="000D6E"/>
                </a:solidFill>
                <a:latin typeface="+mj-lt"/>
              </a:rPr>
              <a:t>Créer un contact manuellement</a:t>
            </a:r>
          </a:p>
          <a:p>
            <a:pPr marL="685800" lvl="1" indent="-228600">
              <a:buFont typeface="+mj-lt"/>
              <a:buAutoNum type="arabicPeriod"/>
            </a:pPr>
            <a:r>
              <a:rPr lang="fr-CH" sz="1100" dirty="0">
                <a:solidFill>
                  <a:srgbClr val="000D6E"/>
                </a:solidFill>
                <a:latin typeface="+mj-lt"/>
              </a:rPr>
              <a:t>Groupes</a:t>
            </a:r>
          </a:p>
          <a:p>
            <a:pPr marL="685800" lvl="1" indent="-228600">
              <a:buFont typeface="+mj-lt"/>
              <a:buAutoNum type="arabicPeriod"/>
            </a:pPr>
            <a:r>
              <a:rPr lang="fr-CH" sz="1100" dirty="0">
                <a:solidFill>
                  <a:srgbClr val="000D6E"/>
                </a:solidFill>
                <a:latin typeface="+mj-lt"/>
              </a:rPr>
              <a:t>Bon de groupe (</a:t>
            </a:r>
            <a:r>
              <a:rPr lang="fr-FR" sz="1100" dirty="0">
                <a:solidFill>
                  <a:srgbClr val="000D6E"/>
                </a:solidFill>
                <a:latin typeface="+mj-lt"/>
              </a:rPr>
              <a:t>flyers/réseaux sociaux, etc.)</a:t>
            </a:r>
          </a:p>
          <a:p>
            <a:pPr marL="685800" lvl="1" indent="-228600">
              <a:buFont typeface="+mj-lt"/>
              <a:buAutoNum type="arabicPeriod"/>
            </a:pPr>
            <a:r>
              <a:rPr lang="fr-CH" sz="1100" dirty="0">
                <a:solidFill>
                  <a:srgbClr val="000D6E"/>
                </a:solidFill>
                <a:latin typeface="+mj-lt"/>
              </a:rPr>
              <a:t>Bon de groupe – Lien vers l’inscription</a:t>
            </a:r>
          </a:p>
          <a:p>
            <a:pPr marL="685800" lvl="1" indent="-228600">
              <a:buFont typeface="+mj-lt"/>
              <a:buAutoNum type="arabicPeriod"/>
            </a:pPr>
            <a:r>
              <a:rPr lang="fr-FR" sz="1100" dirty="0">
                <a:solidFill>
                  <a:srgbClr val="000D6E"/>
                </a:solidFill>
                <a:latin typeface="+mj-lt"/>
              </a:rPr>
              <a:t>Groupes - Affectation sur la base des réponses des participants</a:t>
            </a:r>
            <a:endParaRPr lang="fr-CH" sz="1100" dirty="0">
              <a:solidFill>
                <a:srgbClr val="000D6E"/>
              </a:solidFill>
              <a:latin typeface="+mj-lt"/>
            </a:endParaRPr>
          </a:p>
          <a:p>
            <a:pPr marL="685800" lvl="1" indent="-228600">
              <a:buFont typeface="+mj-lt"/>
              <a:buAutoNum type="arabicPeriod"/>
            </a:pPr>
            <a:r>
              <a:rPr lang="fr-CH" sz="1100" dirty="0">
                <a:solidFill>
                  <a:srgbClr val="000D6E"/>
                </a:solidFill>
                <a:latin typeface="+mj-lt"/>
              </a:rPr>
              <a:t>Intervenants – Créer</a:t>
            </a:r>
          </a:p>
          <a:p>
            <a:pPr marL="685800" lvl="1" indent="-228600">
              <a:buFont typeface="+mj-lt"/>
              <a:buAutoNum type="arabicPeriod"/>
            </a:pPr>
            <a:r>
              <a:rPr lang="fr-CH" sz="1100" dirty="0">
                <a:solidFill>
                  <a:srgbClr val="000D6E"/>
                </a:solidFill>
                <a:latin typeface="+mj-lt"/>
              </a:rPr>
              <a:t>Intervenants – Modifier</a:t>
            </a:r>
          </a:p>
        </p:txBody>
      </p:sp>
      <p:sp>
        <p:nvSpPr>
          <p:cNvPr id="14" name="Rechteck 13">
            <a:extLst>
              <a:ext uri="{FF2B5EF4-FFF2-40B4-BE49-F238E27FC236}">
                <a16:creationId xmlns:a16="http://schemas.microsoft.com/office/drawing/2014/main" id="{5882F63A-F27D-42A9-A946-164858D581F3}"/>
              </a:ext>
            </a:extLst>
          </p:cNvPr>
          <p:cNvSpPr/>
          <p:nvPr/>
        </p:nvSpPr>
        <p:spPr>
          <a:xfrm>
            <a:off x="4697664" y="1536163"/>
            <a:ext cx="4546160" cy="4559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0000"/>
              </a:lnSpc>
            </a:pPr>
            <a:r>
              <a:rPr lang="fr-CH" sz="1100" b="1" dirty="0">
                <a:solidFill>
                  <a:srgbClr val="000D6E"/>
                </a:solidFill>
                <a:latin typeface="+mj-lt"/>
              </a:rPr>
              <a:t>4. Lieu</a:t>
            </a:r>
          </a:p>
          <a:p>
            <a:pPr marL="228600" indent="-228600">
              <a:lnSpc>
                <a:spcPct val="100000"/>
              </a:lnSpc>
              <a:buFont typeface="+mj-lt"/>
              <a:buAutoNum type="arabicPeriod" startAt="5"/>
            </a:pPr>
            <a:r>
              <a:rPr lang="fr-CH" sz="1100" b="1" dirty="0">
                <a:solidFill>
                  <a:srgbClr val="000D6E"/>
                </a:solidFill>
                <a:latin typeface="+mj-lt"/>
              </a:rPr>
              <a:t>Programme</a:t>
            </a:r>
          </a:p>
          <a:p>
            <a:pPr marL="685800" lvl="1" indent="-228600">
              <a:buFont typeface="+mj-lt"/>
              <a:buAutoNum type="arabicPeriod"/>
            </a:pPr>
            <a:r>
              <a:rPr lang="fr-CH" sz="1100" dirty="0">
                <a:solidFill>
                  <a:srgbClr val="000D6E"/>
                </a:solidFill>
                <a:latin typeface="+mj-lt"/>
              </a:rPr>
              <a:t>Aperçu du programme</a:t>
            </a:r>
          </a:p>
          <a:p>
            <a:pPr marL="685800" lvl="1" indent="-228600">
              <a:buFont typeface="+mj-lt"/>
              <a:buAutoNum type="arabicPeriod"/>
            </a:pPr>
            <a:r>
              <a:rPr lang="fr-CH" sz="1100" dirty="0">
                <a:solidFill>
                  <a:srgbClr val="000D6E"/>
                </a:solidFill>
                <a:latin typeface="+mj-lt"/>
              </a:rPr>
              <a:t>Modifier un point du programme</a:t>
            </a:r>
          </a:p>
          <a:p>
            <a:pPr>
              <a:lnSpc>
                <a:spcPct val="100000"/>
              </a:lnSpc>
            </a:pPr>
            <a:r>
              <a:rPr lang="fr-CH" sz="1100" b="1" dirty="0">
                <a:solidFill>
                  <a:srgbClr val="000D6E"/>
                </a:solidFill>
                <a:latin typeface="+mj-lt"/>
              </a:rPr>
              <a:t>6. Inscription</a:t>
            </a:r>
          </a:p>
          <a:p>
            <a:pPr marL="685800" lvl="1" indent="-228600">
              <a:buFont typeface="+mj-lt"/>
              <a:buAutoNum type="arabicPeriod"/>
            </a:pPr>
            <a:r>
              <a:rPr lang="fr-CH" sz="1100" dirty="0">
                <a:solidFill>
                  <a:srgbClr val="000D6E"/>
                </a:solidFill>
                <a:latin typeface="+mj-lt"/>
              </a:rPr>
              <a:t>Bases du formulaire d’inscription</a:t>
            </a:r>
          </a:p>
          <a:p>
            <a:pPr marL="685800" lvl="1" indent="-228600">
              <a:buFont typeface="+mj-lt"/>
              <a:buAutoNum type="arabicPeriod"/>
            </a:pPr>
            <a:r>
              <a:rPr lang="fr-CH" sz="1100" dirty="0">
                <a:solidFill>
                  <a:srgbClr val="000D6E"/>
                </a:solidFill>
                <a:latin typeface="+mj-lt"/>
              </a:rPr>
              <a:t>Demande d’informations personnelles</a:t>
            </a:r>
          </a:p>
          <a:p>
            <a:pPr marL="685800" lvl="1" indent="-228600">
              <a:buFont typeface="+mj-lt"/>
              <a:buAutoNum type="arabicPeriod"/>
            </a:pPr>
            <a:r>
              <a:rPr lang="fr-FR" sz="1100" dirty="0">
                <a:solidFill>
                  <a:srgbClr val="000D6E"/>
                </a:solidFill>
                <a:latin typeface="+mj-lt"/>
              </a:rPr>
              <a:t>Questions complémentaires et conditions/sous-question/actions</a:t>
            </a:r>
          </a:p>
          <a:p>
            <a:pPr marL="685800" lvl="1" indent="-228600">
              <a:buFont typeface="+mj-lt"/>
              <a:buAutoNum type="arabicPeriod"/>
            </a:pPr>
            <a:r>
              <a:rPr lang="fr-FR" sz="1100" dirty="0">
                <a:solidFill>
                  <a:srgbClr val="000D6E"/>
                </a:solidFill>
                <a:latin typeface="+mj-lt"/>
              </a:rPr>
              <a:t>L</a:t>
            </a:r>
            <a:r>
              <a:rPr lang="fr-CH" sz="1100" dirty="0">
                <a:solidFill>
                  <a:srgbClr val="000D6E"/>
                </a:solidFill>
                <a:latin typeface="+mj-lt"/>
              </a:rPr>
              <a:t>imites</a:t>
            </a:r>
          </a:p>
          <a:p>
            <a:pPr marL="685800" lvl="1" indent="-228600">
              <a:buFont typeface="+mj-lt"/>
              <a:buAutoNum type="arabicPeriod"/>
            </a:pPr>
            <a:r>
              <a:rPr lang="fr-CH" sz="1100" dirty="0">
                <a:solidFill>
                  <a:srgbClr val="000D6E"/>
                </a:solidFill>
                <a:latin typeface="+mj-lt"/>
              </a:rPr>
              <a:t>Déplacer et supprimer des questions</a:t>
            </a:r>
          </a:p>
          <a:p>
            <a:pPr>
              <a:lnSpc>
                <a:spcPct val="100000"/>
              </a:lnSpc>
            </a:pPr>
            <a:r>
              <a:rPr lang="fr-CH" sz="1100" b="1" dirty="0">
                <a:solidFill>
                  <a:srgbClr val="000D6E"/>
                </a:solidFill>
                <a:latin typeface="+mj-lt"/>
              </a:rPr>
              <a:t>7. Site Internet</a:t>
            </a:r>
          </a:p>
          <a:p>
            <a:pPr marL="685800" lvl="1" indent="-228600">
              <a:buFont typeface="+mj-lt"/>
              <a:buAutoNum type="arabicPeriod"/>
            </a:pPr>
            <a:r>
              <a:rPr lang="fr-CH" sz="1100" dirty="0">
                <a:solidFill>
                  <a:srgbClr val="000D6E"/>
                </a:solidFill>
                <a:latin typeface="+mj-lt"/>
              </a:rPr>
              <a:t>Créer, ouvrir et supprimer un site Internet</a:t>
            </a:r>
          </a:p>
          <a:p>
            <a:pPr marL="685800" lvl="1" indent="-228600">
              <a:buFont typeface="+mj-lt"/>
              <a:buAutoNum type="arabicPeriod"/>
            </a:pPr>
            <a:r>
              <a:rPr lang="fr-CH" sz="1100" dirty="0">
                <a:solidFill>
                  <a:srgbClr val="000D6E"/>
                </a:solidFill>
                <a:latin typeface="+mj-lt"/>
              </a:rPr>
              <a:t>Structure du site Internet</a:t>
            </a:r>
          </a:p>
          <a:p>
            <a:pPr marL="685800" lvl="1" indent="-228600">
              <a:buFont typeface="+mj-lt"/>
              <a:buAutoNum type="arabicPeriod"/>
            </a:pPr>
            <a:r>
              <a:rPr lang="fr-CH" sz="1100" dirty="0">
                <a:solidFill>
                  <a:schemeClr val="tx2"/>
                </a:solidFill>
                <a:latin typeface="+mj-lt"/>
              </a:rPr>
              <a:t>Modules – Navigation, en-tête et pied de page</a:t>
            </a:r>
          </a:p>
          <a:p>
            <a:pPr marL="685800" lvl="1" indent="-228600">
              <a:buFont typeface="+mj-lt"/>
              <a:buAutoNum type="arabicPeriod"/>
            </a:pPr>
            <a:r>
              <a:rPr lang="fr-CH" sz="1100" dirty="0">
                <a:solidFill>
                  <a:schemeClr val="tx2"/>
                </a:solidFill>
                <a:latin typeface="+mj-lt"/>
              </a:rPr>
              <a:t>Modules – Texte libre</a:t>
            </a:r>
          </a:p>
          <a:p>
            <a:pPr marL="685800" lvl="1" indent="-228600">
              <a:buFont typeface="+mj-lt"/>
              <a:buAutoNum type="arabicPeriod"/>
            </a:pPr>
            <a:r>
              <a:rPr lang="fr-CH" sz="1100" dirty="0">
                <a:solidFill>
                  <a:schemeClr val="tx2"/>
                </a:solidFill>
                <a:latin typeface="+mj-lt"/>
              </a:rPr>
              <a:t>Modules – Images / points forts</a:t>
            </a:r>
          </a:p>
          <a:p>
            <a:pPr marL="685800" lvl="1" indent="-228600">
              <a:buFont typeface="+mj-lt"/>
              <a:buAutoNum type="arabicPeriod"/>
            </a:pPr>
            <a:r>
              <a:rPr lang="fr-CH" sz="1100" dirty="0">
                <a:solidFill>
                  <a:schemeClr val="tx2"/>
                </a:solidFill>
                <a:latin typeface="+mj-lt"/>
              </a:rPr>
              <a:t>Modules – Vidéos</a:t>
            </a:r>
          </a:p>
          <a:p>
            <a:pPr marL="685800" lvl="1" indent="-228600">
              <a:buFont typeface="+mj-lt"/>
              <a:buAutoNum type="arabicPeriod"/>
            </a:pPr>
            <a:r>
              <a:rPr lang="fr-CH" sz="1100" dirty="0">
                <a:solidFill>
                  <a:schemeClr val="tx2"/>
                </a:solidFill>
                <a:latin typeface="+mj-lt"/>
              </a:rPr>
              <a:t>Gérer les paramètres et créer des modèles</a:t>
            </a:r>
          </a:p>
          <a:p>
            <a:pPr marL="685800" lvl="1" indent="-228600">
              <a:buFont typeface="+mj-lt"/>
              <a:buAutoNum type="arabicPeriod"/>
            </a:pPr>
            <a:r>
              <a:rPr lang="fr-CH" sz="1100" dirty="0">
                <a:solidFill>
                  <a:schemeClr val="tx2"/>
                </a:solidFill>
                <a:latin typeface="+mj-lt"/>
              </a:rPr>
              <a:t>Aperçu et publication</a:t>
            </a:r>
          </a:p>
          <a:p>
            <a:pPr marL="685800" lvl="1" indent="-228600">
              <a:buFont typeface="+mj-lt"/>
              <a:buAutoNum type="arabicPeriod"/>
            </a:pPr>
            <a:r>
              <a:rPr lang="fr-CH" sz="1100" dirty="0">
                <a:solidFill>
                  <a:srgbClr val="000D6E"/>
                </a:solidFill>
                <a:latin typeface="+mj-lt"/>
              </a:rPr>
              <a:t>Langues – Modifier</a:t>
            </a:r>
          </a:p>
          <a:p>
            <a:pPr marL="685800" lvl="1" indent="-228600">
              <a:buFont typeface="+mj-lt"/>
              <a:buAutoNum type="arabicPeriod"/>
            </a:pPr>
            <a:r>
              <a:rPr lang="fr-CH" sz="1100" dirty="0">
                <a:solidFill>
                  <a:srgbClr val="000D6E"/>
                </a:solidFill>
                <a:latin typeface="+mj-lt"/>
              </a:rPr>
              <a:t>Langues – Pour les invités</a:t>
            </a:r>
          </a:p>
          <a:p>
            <a:pPr>
              <a:lnSpc>
                <a:spcPct val="100000"/>
              </a:lnSpc>
            </a:pPr>
            <a:r>
              <a:rPr lang="fr-CH" sz="1100" b="1" dirty="0">
                <a:solidFill>
                  <a:srgbClr val="000D6E"/>
                </a:solidFill>
                <a:latin typeface="+mj-lt"/>
              </a:rPr>
              <a:t>8. Messages</a:t>
            </a:r>
          </a:p>
          <a:p>
            <a:pPr marL="685800" lvl="1" indent="-228600">
              <a:buFont typeface="+mj-lt"/>
              <a:buAutoNum type="arabicPeriod"/>
            </a:pPr>
            <a:r>
              <a:rPr lang="fr-CH" sz="1100" dirty="0">
                <a:solidFill>
                  <a:srgbClr val="000D6E"/>
                </a:solidFill>
                <a:latin typeface="+mj-lt"/>
              </a:rPr>
              <a:t>Aperçu des e-mails</a:t>
            </a:r>
          </a:p>
          <a:p>
            <a:pPr marL="685800" lvl="1" indent="-228600">
              <a:buFont typeface="+mj-lt"/>
              <a:buAutoNum type="arabicPeriod"/>
            </a:pPr>
            <a:r>
              <a:rPr lang="fr-CH" sz="1100" dirty="0">
                <a:solidFill>
                  <a:srgbClr val="000D6E"/>
                </a:solidFill>
                <a:latin typeface="+mj-lt"/>
              </a:rPr>
              <a:t>Paramètres des messages (destinataire, expéditeur et objet)</a:t>
            </a:r>
          </a:p>
          <a:p>
            <a:pPr marL="685800" lvl="1" indent="-228600">
              <a:buFont typeface="+mj-lt"/>
              <a:buAutoNum type="arabicPeriod"/>
            </a:pPr>
            <a:r>
              <a:rPr lang="fr-CH" sz="1100" dirty="0">
                <a:solidFill>
                  <a:srgbClr val="000D6E"/>
                </a:solidFill>
                <a:latin typeface="+mj-lt"/>
              </a:rPr>
              <a:t>Espace réservé</a:t>
            </a:r>
          </a:p>
          <a:p>
            <a:pPr marL="685800" lvl="1" indent="-228600">
              <a:buFont typeface="+mj-lt"/>
              <a:buAutoNum type="arabicPeriod"/>
            </a:pPr>
            <a:r>
              <a:rPr lang="fr-CH" sz="1100" dirty="0">
                <a:solidFill>
                  <a:srgbClr val="000D6E"/>
                </a:solidFill>
                <a:latin typeface="+mj-lt"/>
              </a:rPr>
              <a:t>Espace réservé – invité principal et accompagnement.</a:t>
            </a:r>
          </a:p>
          <a:p>
            <a:pPr marL="685800" lvl="1" indent="-228600">
              <a:buFont typeface="+mj-lt"/>
              <a:buAutoNum type="arabicPeriod"/>
            </a:pPr>
            <a:r>
              <a:rPr lang="fr-CH" sz="1100" dirty="0">
                <a:solidFill>
                  <a:srgbClr val="000D6E"/>
                </a:solidFill>
                <a:latin typeface="+mj-lt"/>
              </a:rPr>
              <a:t>Espace réservé – Billet</a:t>
            </a:r>
          </a:p>
        </p:txBody>
      </p:sp>
      <p:sp>
        <p:nvSpPr>
          <p:cNvPr id="6" name="Rechteck 5">
            <a:extLst>
              <a:ext uri="{FF2B5EF4-FFF2-40B4-BE49-F238E27FC236}">
                <a16:creationId xmlns:a16="http://schemas.microsoft.com/office/drawing/2014/main" id="{BA1A307D-EC39-1D1D-0311-C167F0E5E0E8}"/>
              </a:ext>
            </a:extLst>
          </p:cNvPr>
          <p:cNvSpPr/>
          <p:nvPr/>
        </p:nvSpPr>
        <p:spPr>
          <a:xfrm>
            <a:off x="8964124" y="1750384"/>
            <a:ext cx="3227876" cy="4559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85800" lvl="1" indent="-228600">
              <a:buFont typeface="+mj-lt"/>
              <a:buAutoNum type="arabicPeriod" startAt="6"/>
            </a:pPr>
            <a:r>
              <a:rPr lang="fr-CH" sz="1100" dirty="0">
                <a:solidFill>
                  <a:srgbClr val="000D6E"/>
                </a:solidFill>
                <a:latin typeface="+mj-lt"/>
              </a:rPr>
              <a:t>Espace réservé – Réponses des participants.</a:t>
            </a:r>
          </a:p>
          <a:p>
            <a:pPr marL="685800" lvl="1" indent="-228600">
              <a:buFont typeface="+mj-lt"/>
              <a:buAutoNum type="arabicPeriod" startAt="6"/>
            </a:pPr>
            <a:r>
              <a:rPr lang="fr-CH" sz="1100" dirty="0">
                <a:solidFill>
                  <a:srgbClr val="000D6E"/>
                </a:solidFill>
                <a:latin typeface="+mj-lt"/>
              </a:rPr>
              <a:t>Entrée du calendrier </a:t>
            </a:r>
          </a:p>
          <a:p>
            <a:pPr marL="685800" lvl="1" indent="-228600">
              <a:buFont typeface="+mj-lt"/>
              <a:buAutoNum type="arabicPeriod" startAt="6"/>
            </a:pPr>
            <a:r>
              <a:rPr lang="fr-CH" sz="1100" dirty="0">
                <a:solidFill>
                  <a:srgbClr val="000D6E"/>
                </a:solidFill>
                <a:latin typeface="+mj-lt"/>
              </a:rPr>
              <a:t>Envoi</a:t>
            </a:r>
          </a:p>
          <a:p>
            <a:pPr marL="685800" lvl="1" indent="-228600">
              <a:buFont typeface="+mj-lt"/>
              <a:buAutoNum type="arabicPeriod" startAt="6"/>
            </a:pPr>
            <a:r>
              <a:rPr lang="de-CH" sz="1100" dirty="0">
                <a:solidFill>
                  <a:srgbClr val="000D6E"/>
                </a:solidFill>
                <a:latin typeface="+mj-lt"/>
              </a:rPr>
              <a:t>Liste de </a:t>
            </a:r>
            <a:r>
              <a:rPr lang="de-CH" sz="1100" dirty="0" err="1">
                <a:solidFill>
                  <a:srgbClr val="000D6E"/>
                </a:solidFill>
                <a:latin typeface="+mj-lt"/>
              </a:rPr>
              <a:t>rebond</a:t>
            </a:r>
            <a:endParaRPr lang="de-CH" sz="1100" dirty="0">
              <a:solidFill>
                <a:srgbClr val="000D6E"/>
              </a:solidFill>
              <a:latin typeface="+mj-lt"/>
            </a:endParaRPr>
          </a:p>
          <a:p>
            <a:pPr marL="685800" lvl="1" indent="-228600">
              <a:buFont typeface="+mj-lt"/>
              <a:buAutoNum type="arabicPeriod" startAt="6"/>
            </a:pPr>
            <a:r>
              <a:rPr lang="de-CH" sz="1100" dirty="0">
                <a:solidFill>
                  <a:srgbClr val="000D6E"/>
                </a:solidFill>
                <a:latin typeface="+mj-lt"/>
              </a:rPr>
              <a:t>SPAM</a:t>
            </a:r>
            <a:endParaRPr lang="fr-CH" sz="1100" dirty="0">
              <a:solidFill>
                <a:srgbClr val="000D6E"/>
              </a:solidFill>
              <a:latin typeface="+mj-lt"/>
            </a:endParaRPr>
          </a:p>
          <a:p>
            <a:r>
              <a:rPr lang="fr-CH" sz="1100" b="1" dirty="0">
                <a:solidFill>
                  <a:srgbClr val="000D6E"/>
                </a:solidFill>
                <a:latin typeface="+mj-lt"/>
              </a:rPr>
              <a:t>9. Check-in</a:t>
            </a:r>
          </a:p>
          <a:p>
            <a:pPr marL="685800" lvl="1" indent="-228600">
              <a:buFont typeface="+mj-lt"/>
              <a:buAutoNum type="arabicPeriod"/>
            </a:pPr>
            <a:r>
              <a:rPr lang="fr-CH" sz="1100" dirty="0">
                <a:solidFill>
                  <a:srgbClr val="000D6E"/>
                </a:solidFill>
                <a:latin typeface="+mj-lt"/>
              </a:rPr>
              <a:t>S’enregistrer manuellement</a:t>
            </a:r>
          </a:p>
        </p:txBody>
      </p:sp>
    </p:spTree>
    <p:extLst>
      <p:ext uri="{BB962C8B-B14F-4D97-AF65-F5344CB8AC3E}">
        <p14:creationId xmlns:p14="http://schemas.microsoft.com/office/powerpoint/2010/main" val="1917304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30</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a:t>09 </a:t>
            </a:r>
            <a:r>
              <a:rPr lang="fr-FR"/>
              <a:t>Groupes - Affectation sur la base des réponses des participants</a:t>
            </a:r>
            <a:br>
              <a:rPr lang="fr-CH"/>
            </a:br>
            <a:r>
              <a:rPr lang="fr-CH" b="0"/>
              <a:t>Contacts</a:t>
            </a:r>
          </a:p>
        </p:txBody>
      </p:sp>
      <p:sp>
        <p:nvSpPr>
          <p:cNvPr id="15" name="Rechteck 14">
            <a:extLst>
              <a:ext uri="{FF2B5EF4-FFF2-40B4-BE49-F238E27FC236}">
                <a16:creationId xmlns:a16="http://schemas.microsoft.com/office/drawing/2014/main" id="{4A8A2897-AEDB-49FA-A813-DEA5B973F569}"/>
              </a:ext>
            </a:extLst>
          </p:cNvPr>
          <p:cNvSpPr/>
          <p:nvPr/>
        </p:nvSpPr>
        <p:spPr>
          <a:xfrm>
            <a:off x="526824" y="1533714"/>
            <a:ext cx="8556851" cy="4473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r-FR" b="1" dirty="0">
                <a:solidFill>
                  <a:schemeClr val="tx2"/>
                </a:solidFill>
              </a:rPr>
              <a:t>Des groupes peuvent également être définis pour les réponses des participants. </a:t>
            </a:r>
          </a:p>
          <a:p>
            <a:endParaRPr lang="fr-FR" dirty="0">
              <a:solidFill>
                <a:schemeClr val="tx2"/>
              </a:solidFill>
            </a:endParaRPr>
          </a:p>
          <a:p>
            <a:r>
              <a:rPr lang="fr-FR" b="1" dirty="0">
                <a:solidFill>
                  <a:schemeClr val="tx2"/>
                </a:solidFill>
              </a:rPr>
              <a:t>Exemple 1 : </a:t>
            </a:r>
          </a:p>
          <a:p>
            <a:r>
              <a:rPr lang="fr-FR" dirty="0">
                <a:solidFill>
                  <a:schemeClr val="tx2"/>
                </a:solidFill>
              </a:rPr>
              <a:t>Lors de l'inscription à un menu régulier/végétarien ou à un hôtel oui/non, la réponse du participant est attribuée au groupe correspondant et le nombre apparaît ainsi dans le centre des événements (graphique au milieu). </a:t>
            </a:r>
          </a:p>
          <a:p>
            <a:endParaRPr lang="fr-FR" dirty="0">
              <a:solidFill>
                <a:schemeClr val="tx2"/>
              </a:solidFill>
            </a:endParaRPr>
          </a:p>
          <a:p>
            <a:r>
              <a:rPr lang="fr-FR" b="1" dirty="0">
                <a:solidFill>
                  <a:schemeClr val="tx2"/>
                </a:solidFill>
              </a:rPr>
              <a:t>Exemple 2 : </a:t>
            </a:r>
          </a:p>
          <a:p>
            <a:r>
              <a:rPr lang="fr-FR" dirty="0">
                <a:solidFill>
                  <a:schemeClr val="tx2"/>
                </a:solidFill>
              </a:rPr>
              <a:t>Le même événement a lieu à trois dates/lieux différents. La réponse de la personne invitée est attribuée au groupe correspondant et il est possible de créer un e-mail de confirmation différent par groupe (avec le lieu correct), qui sera ensuite déclenché automatiquement.</a:t>
            </a:r>
          </a:p>
          <a:p>
            <a:endParaRPr lang="fr-FR" dirty="0">
              <a:solidFill>
                <a:schemeClr val="tx2"/>
              </a:solidFill>
            </a:endParaRPr>
          </a:p>
          <a:p>
            <a:r>
              <a:rPr lang="fr-FR" dirty="0">
                <a:solidFill>
                  <a:schemeClr val="tx2"/>
                </a:solidFill>
              </a:rPr>
              <a:t>Plus d'informations sous Inscription </a:t>
            </a:r>
            <a:r>
              <a:rPr lang="de-CH" sz="1800" dirty="0">
                <a:solidFill>
                  <a:schemeClr val="tx2"/>
                </a:solidFill>
              </a:rPr>
              <a:t>(</a:t>
            </a:r>
            <a:r>
              <a:rPr lang="de-CH" sz="1800" dirty="0">
                <a:solidFill>
                  <a:srgbClr val="FF0000"/>
                </a:solidFill>
              </a:rPr>
              <a:t>Chapter 06-03/5</a:t>
            </a:r>
            <a:r>
              <a:rPr lang="de-CH" sz="1800" dirty="0">
                <a:solidFill>
                  <a:schemeClr val="tx2"/>
                </a:solidFill>
              </a:rPr>
              <a:t>).</a:t>
            </a:r>
            <a:endParaRPr lang="fr-CH" dirty="0">
              <a:solidFill>
                <a:schemeClr val="tx2"/>
              </a:solidFill>
            </a:endParaRPr>
          </a:p>
        </p:txBody>
      </p:sp>
    </p:spTree>
    <p:extLst>
      <p:ext uri="{BB962C8B-B14F-4D97-AF65-F5344CB8AC3E}">
        <p14:creationId xmlns:p14="http://schemas.microsoft.com/office/powerpoint/2010/main" val="1074717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31</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a:t>10 Intervenants – Créer</a:t>
            </a:r>
            <a:br>
              <a:rPr lang="fr-CH"/>
            </a:br>
            <a:r>
              <a:rPr lang="fr-CH" b="0"/>
              <a:t>Contacts</a:t>
            </a:r>
          </a:p>
        </p:txBody>
      </p:sp>
      <p:sp>
        <p:nvSpPr>
          <p:cNvPr id="9" name="Rechteck: abgerundete Ecken 8">
            <a:extLst>
              <a:ext uri="{FF2B5EF4-FFF2-40B4-BE49-F238E27FC236}">
                <a16:creationId xmlns:a16="http://schemas.microsoft.com/office/drawing/2014/main" id="{5B099424-DBA4-4AB2-AACB-B735A1303AA7}"/>
              </a:ext>
            </a:extLst>
          </p:cNvPr>
          <p:cNvSpPr/>
          <p:nvPr/>
        </p:nvSpPr>
        <p:spPr>
          <a:xfrm>
            <a:off x="9275885" y="1532731"/>
            <a:ext cx="2400174" cy="435244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b="1" dirty="0">
                <a:solidFill>
                  <a:schemeClr val="bg2"/>
                </a:solidFill>
              </a:rPr>
              <a:t>Pourquoi enregistrer un intervenant?</a:t>
            </a:r>
          </a:p>
          <a:p>
            <a:endParaRPr lang="de-CH" sz="1400" dirty="0">
              <a:solidFill>
                <a:schemeClr val="bg2"/>
              </a:solidFill>
            </a:endParaRPr>
          </a:p>
          <a:p>
            <a:r>
              <a:rPr lang="fr-CH" sz="1400" dirty="0">
                <a:solidFill>
                  <a:schemeClr val="bg2"/>
                </a:solidFill>
              </a:rPr>
              <a:t>Dans Evenito, il est possible de créer un profil individuel pour chaque intervenant, y compris une photo, un texte de description ainsi que divers comptes de médias sociaux. </a:t>
            </a:r>
            <a:r>
              <a:rPr lang="fr-CH" sz="1400" dirty="0"/>
              <a:t>Le profil peut être publié sur le site Internet de l’événement</a:t>
            </a:r>
            <a:r>
              <a:rPr lang="fr-CH" sz="1400" dirty="0">
                <a:solidFill>
                  <a:schemeClr val="bg2"/>
                </a:solidFill>
              </a:rPr>
              <a:t> (</a:t>
            </a:r>
            <a:r>
              <a:rPr lang="fr-CH" sz="1400" dirty="0">
                <a:solidFill>
                  <a:srgbClr val="FF0000"/>
                </a:solidFill>
              </a:rPr>
              <a:t>Chapitre 07</a:t>
            </a:r>
            <a:r>
              <a:rPr lang="fr-CH" sz="1400" dirty="0">
                <a:solidFill>
                  <a:schemeClr val="bg2"/>
                </a:solidFill>
              </a:rPr>
              <a:t>), ou être lié au programme (</a:t>
            </a:r>
            <a:r>
              <a:rPr lang="fr-CH" sz="1400" dirty="0">
                <a:solidFill>
                  <a:srgbClr val="FF0000"/>
                </a:solidFill>
              </a:rPr>
              <a:t>Chapitre 05</a:t>
            </a:r>
            <a:r>
              <a:rPr lang="fr-CH" sz="1400" dirty="0">
                <a:solidFill>
                  <a:schemeClr val="bg2"/>
                </a:solidFill>
              </a:rPr>
              <a:t>).</a:t>
            </a:r>
          </a:p>
        </p:txBody>
      </p:sp>
      <p:sp>
        <p:nvSpPr>
          <p:cNvPr id="20" name="Rechteck 19">
            <a:extLst>
              <a:ext uri="{FF2B5EF4-FFF2-40B4-BE49-F238E27FC236}">
                <a16:creationId xmlns:a16="http://schemas.microsoft.com/office/drawing/2014/main" id="{31F79829-1868-4F9D-82C8-C7F23826EA13}"/>
              </a:ext>
            </a:extLst>
          </p:cNvPr>
          <p:cNvSpPr/>
          <p:nvPr/>
        </p:nvSpPr>
        <p:spPr>
          <a:xfrm>
            <a:off x="668338" y="1673223"/>
            <a:ext cx="8406214" cy="4211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AutoNum type="arabicPeriod"/>
            </a:pPr>
            <a:r>
              <a:rPr lang="fr-CH" b="1" dirty="0">
                <a:solidFill>
                  <a:schemeClr val="tx2"/>
                </a:solidFill>
              </a:rPr>
              <a:t>Nouvel intervenant: </a:t>
            </a:r>
            <a:r>
              <a:rPr lang="fr-CH" dirty="0">
                <a:solidFill>
                  <a:schemeClr val="tx2"/>
                </a:solidFill>
              </a:rPr>
              <a:t>Pour ajouter un intervenant, cliquez en haut à droite sur le symbole «+» et enregistrez les informations suivantes:</a:t>
            </a:r>
          </a:p>
          <a:p>
            <a:pPr marL="800100" lvl="1" indent="-342900">
              <a:buFont typeface="Arial" panose="020B0604020202020204" pitchFamily="34" charset="0"/>
              <a:buChar char="•"/>
            </a:pPr>
            <a:r>
              <a:rPr lang="fr-CH" b="1" dirty="0">
                <a:solidFill>
                  <a:schemeClr val="tx2"/>
                </a:solidFill>
              </a:rPr>
              <a:t>Photo</a:t>
            </a:r>
            <a:r>
              <a:rPr lang="fr-CH" dirty="0">
                <a:solidFill>
                  <a:schemeClr val="tx2"/>
                </a:solidFill>
              </a:rPr>
              <a:t> (obligatoire)</a:t>
            </a:r>
          </a:p>
          <a:p>
            <a:pPr marL="800100" lvl="1" indent="-342900">
              <a:buFont typeface="Arial" panose="020B0604020202020204" pitchFamily="34" charset="0"/>
              <a:buChar char="•"/>
            </a:pPr>
            <a:r>
              <a:rPr lang="fr-CH" b="1" dirty="0">
                <a:solidFill>
                  <a:schemeClr val="tx2"/>
                </a:solidFill>
              </a:rPr>
              <a:t>Prénom et nom</a:t>
            </a:r>
            <a:r>
              <a:rPr lang="fr-CH" dirty="0">
                <a:solidFill>
                  <a:schemeClr val="tx2"/>
                </a:solidFill>
              </a:rPr>
              <a:t> (obligatoire)</a:t>
            </a:r>
          </a:p>
          <a:p>
            <a:pPr marL="800100" lvl="1" indent="-342900">
              <a:buFont typeface="Arial" panose="020B0604020202020204" pitchFamily="34" charset="0"/>
              <a:buChar char="•"/>
            </a:pPr>
            <a:r>
              <a:rPr lang="fr-CH" b="1" dirty="0">
                <a:solidFill>
                  <a:schemeClr val="tx2"/>
                </a:solidFill>
              </a:rPr>
              <a:t>Titre</a:t>
            </a:r>
            <a:r>
              <a:rPr lang="fr-CH" dirty="0">
                <a:solidFill>
                  <a:schemeClr val="tx2"/>
                </a:solidFill>
              </a:rPr>
              <a:t> (facultatif)</a:t>
            </a:r>
          </a:p>
          <a:p>
            <a:pPr marL="800100" lvl="1" indent="-342900">
              <a:buFont typeface="Arial" panose="020B0604020202020204" pitchFamily="34" charset="0"/>
              <a:buChar char="•"/>
            </a:pPr>
            <a:r>
              <a:rPr lang="fr-CH" b="1" dirty="0">
                <a:solidFill>
                  <a:schemeClr val="tx2"/>
                </a:solidFill>
              </a:rPr>
              <a:t>Texte de description</a:t>
            </a:r>
            <a:r>
              <a:rPr lang="fr-CH" dirty="0">
                <a:solidFill>
                  <a:schemeClr val="tx2"/>
                </a:solidFill>
              </a:rPr>
              <a:t> (facultatif) – les textes trop longs doivent être évités pour une présentation optimale sur le site Internet.</a:t>
            </a:r>
          </a:p>
          <a:p>
            <a:pPr marL="800100" lvl="1" indent="-342900">
              <a:buFont typeface="Arial" panose="020B0604020202020204" pitchFamily="34" charset="0"/>
              <a:buChar char="•"/>
            </a:pPr>
            <a:r>
              <a:rPr lang="fr-CH" b="1" dirty="0">
                <a:solidFill>
                  <a:schemeClr val="tx2"/>
                </a:solidFill>
              </a:rPr>
              <a:t>Profils de médias sociaux</a:t>
            </a:r>
            <a:r>
              <a:rPr lang="fr-CH" dirty="0">
                <a:solidFill>
                  <a:schemeClr val="tx2"/>
                </a:solidFill>
              </a:rPr>
              <a:t> (facultatif) – entre autres LinkedIn, Xing, Twitter, Facebook, Instagram, Pinterest, </a:t>
            </a:r>
            <a:r>
              <a:rPr lang="fr-CH" dirty="0" err="1">
                <a:solidFill>
                  <a:schemeClr val="tx2"/>
                </a:solidFill>
              </a:rPr>
              <a:t>Youtube</a:t>
            </a:r>
            <a:r>
              <a:rPr lang="fr-CH" dirty="0">
                <a:solidFill>
                  <a:schemeClr val="tx2"/>
                </a:solidFill>
              </a:rPr>
              <a:t>, </a:t>
            </a:r>
            <a:r>
              <a:rPr lang="fr-CH" dirty="0" err="1">
                <a:solidFill>
                  <a:schemeClr val="tx2"/>
                </a:solidFill>
              </a:rPr>
              <a:t>Vimeo</a:t>
            </a:r>
            <a:r>
              <a:rPr lang="fr-CH" dirty="0">
                <a:solidFill>
                  <a:schemeClr val="tx2"/>
                </a:solidFill>
              </a:rPr>
              <a:t>, Spotify, e-mail.</a:t>
            </a:r>
          </a:p>
          <a:p>
            <a:pPr marL="800100" lvl="1" indent="-342900">
              <a:buFont typeface="Arial" panose="020B0604020202020204" pitchFamily="34" charset="0"/>
              <a:buChar char="•"/>
            </a:pPr>
            <a:r>
              <a:rPr lang="fr-CH" b="1" dirty="0">
                <a:solidFill>
                  <a:schemeClr val="tx2"/>
                </a:solidFill>
              </a:rPr>
              <a:t>Points du programme</a:t>
            </a:r>
            <a:r>
              <a:rPr lang="fr-CH" dirty="0">
                <a:solidFill>
                  <a:schemeClr val="tx2"/>
                </a:solidFill>
              </a:rPr>
              <a:t> où l’intervenant prend la parole – ne doit être sélectionné qu’une fois que le programme (chapitre 05) a été défini. Les intervenants sont ainsi reliés au programme.</a:t>
            </a:r>
          </a:p>
          <a:p>
            <a:pPr marL="800100" lvl="1" indent="-342900">
              <a:buFont typeface="Arial" panose="020B0604020202020204" pitchFamily="34" charset="0"/>
              <a:buChar char="•"/>
            </a:pPr>
            <a:r>
              <a:rPr lang="fr-CH" dirty="0">
                <a:solidFill>
                  <a:schemeClr val="tx2"/>
                </a:solidFill>
              </a:rPr>
              <a:t>Illustration de couverture: </a:t>
            </a:r>
            <a:r>
              <a:rPr lang="fr-FR" dirty="0">
                <a:solidFill>
                  <a:schemeClr val="tx2"/>
                </a:solidFill>
              </a:rPr>
              <a:t>ne rien faire, n'est pertinent que pour les événements en ligne.</a:t>
            </a:r>
            <a:endParaRPr lang="fr-CH" dirty="0">
              <a:solidFill>
                <a:schemeClr val="tx2"/>
              </a:solidFill>
            </a:endParaRPr>
          </a:p>
          <a:p>
            <a:endParaRPr lang="de-CH" dirty="0">
              <a:solidFill>
                <a:schemeClr val="tx2"/>
              </a:solidFill>
            </a:endParaRPr>
          </a:p>
          <a:p>
            <a:pPr marL="342900" indent="-342900">
              <a:buFont typeface="+mj-lt"/>
              <a:buAutoNum type="arabicPeriod" startAt="2"/>
            </a:pPr>
            <a:r>
              <a:rPr lang="fr-CH" dirty="0">
                <a:solidFill>
                  <a:schemeClr val="tx2"/>
                </a:solidFill>
              </a:rPr>
              <a:t>Les intervenants sont créés en cliquant sur le bouton Ajouter.</a:t>
            </a:r>
          </a:p>
        </p:txBody>
      </p:sp>
    </p:spTree>
    <p:extLst>
      <p:ext uri="{BB962C8B-B14F-4D97-AF65-F5344CB8AC3E}">
        <p14:creationId xmlns:p14="http://schemas.microsoft.com/office/powerpoint/2010/main" val="1091253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32</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a:t>11 Intervenants – Modifier</a:t>
            </a:r>
            <a:br>
              <a:rPr lang="fr-CH"/>
            </a:br>
            <a:r>
              <a:rPr lang="fr-CH" b="0"/>
              <a:t>Contacts</a:t>
            </a:r>
          </a:p>
        </p:txBody>
      </p:sp>
      <p:sp>
        <p:nvSpPr>
          <p:cNvPr id="20" name="Rechteck 19">
            <a:extLst>
              <a:ext uri="{FF2B5EF4-FFF2-40B4-BE49-F238E27FC236}">
                <a16:creationId xmlns:a16="http://schemas.microsoft.com/office/drawing/2014/main" id="{31F79829-1868-4F9D-82C8-C7F23826EA13}"/>
              </a:ext>
            </a:extLst>
          </p:cNvPr>
          <p:cNvSpPr/>
          <p:nvPr/>
        </p:nvSpPr>
        <p:spPr>
          <a:xfrm>
            <a:off x="668337" y="1673223"/>
            <a:ext cx="9179047" cy="4211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b="1">
                <a:solidFill>
                  <a:schemeClr val="tx2"/>
                </a:solidFill>
              </a:rPr>
              <a:t>Passer la souris sur le profil à éditer et choisir entre:</a:t>
            </a:r>
          </a:p>
          <a:p>
            <a:r>
              <a:rPr lang="fr-CH" b="1">
                <a:solidFill>
                  <a:schemeClr val="tx2"/>
                </a:solidFill>
              </a:rPr>
              <a:t> </a:t>
            </a:r>
          </a:p>
          <a:p>
            <a:pPr marL="800100" lvl="1" indent="-342900">
              <a:buFont typeface="Arial" panose="020B0604020202020204" pitchFamily="34" charset="0"/>
              <a:buChar char="•"/>
            </a:pPr>
            <a:r>
              <a:rPr lang="fr-CH" b="1">
                <a:solidFill>
                  <a:schemeClr val="tx2"/>
                </a:solidFill>
              </a:rPr>
              <a:t>Modifier (1): 	</a:t>
            </a:r>
            <a:r>
              <a:rPr lang="fr-CH">
                <a:solidFill>
                  <a:schemeClr val="tx2"/>
                </a:solidFill>
              </a:rPr>
              <a:t>Les mêmes modifications que celles décrites au </a:t>
            </a:r>
            <a:r>
              <a:rPr lang="fr-CH">
                <a:solidFill>
                  <a:srgbClr val="FF0000"/>
                </a:solidFill>
              </a:rPr>
              <a:t>Chapitre 03-08 </a:t>
            </a:r>
            <a:r>
              <a:rPr lang="fr-CH">
                <a:solidFill>
                  <a:schemeClr val="tx2"/>
                </a:solidFill>
              </a:rPr>
              <a:t>peuvent être effectuées ici.</a:t>
            </a:r>
          </a:p>
          <a:p>
            <a:pPr marL="800100" lvl="1" indent="-342900">
              <a:buFont typeface="Arial" panose="020B0604020202020204" pitchFamily="34" charset="0"/>
              <a:buChar char="•"/>
            </a:pPr>
            <a:endParaRPr lang="de-CH">
              <a:solidFill>
                <a:schemeClr val="tx2"/>
              </a:solidFill>
            </a:endParaRPr>
          </a:p>
          <a:p>
            <a:pPr marL="800100" lvl="1" indent="-342900">
              <a:buFont typeface="Arial" panose="020B0604020202020204" pitchFamily="34" charset="0"/>
              <a:buChar char="•"/>
            </a:pPr>
            <a:r>
              <a:rPr lang="fr-CH" b="1">
                <a:solidFill>
                  <a:schemeClr val="tx2"/>
                </a:solidFill>
              </a:rPr>
              <a:t>Supprimer (2): </a:t>
            </a:r>
            <a:r>
              <a:rPr lang="fr-CH">
                <a:solidFill>
                  <a:schemeClr val="tx2"/>
                </a:solidFill>
              </a:rPr>
              <a:t>	L’intervenant est supprimé (ne peut plus être annulé).</a:t>
            </a:r>
          </a:p>
          <a:p>
            <a:pPr marL="800100" lvl="1" indent="-342900">
              <a:buFont typeface="Arial" panose="020B0604020202020204" pitchFamily="34" charset="0"/>
              <a:buChar char="•"/>
            </a:pPr>
            <a:endParaRPr lang="de-CH">
              <a:solidFill>
                <a:schemeClr val="tx2"/>
              </a:solidFill>
            </a:endParaRPr>
          </a:p>
          <a:p>
            <a:pPr marL="800100" lvl="1" indent="-342900">
              <a:buFont typeface="Arial" panose="020B0604020202020204" pitchFamily="34" charset="0"/>
              <a:buChar char="•"/>
            </a:pPr>
            <a:r>
              <a:rPr lang="fr-CH" b="1">
                <a:solidFill>
                  <a:schemeClr val="tx2"/>
                </a:solidFill>
              </a:rPr>
              <a:t>Déplacer (3): 	</a:t>
            </a:r>
            <a:r>
              <a:rPr lang="fr-CH">
                <a:solidFill>
                  <a:schemeClr val="tx2"/>
                </a:solidFill>
              </a:rPr>
              <a:t>L’ordre des orateurs peut être modifié ici. Cela se répercute aussi bien du côté de l’événement que de la plateforme virtuelle.</a:t>
            </a:r>
          </a:p>
          <a:p>
            <a:pPr marL="342900" indent="-342900">
              <a:buFont typeface="Arial" panose="020B0604020202020204" pitchFamily="34" charset="0"/>
              <a:buAutoNum type="arabicPeriod"/>
            </a:pPr>
            <a:endParaRPr lang="de-CH">
              <a:solidFill>
                <a:schemeClr val="tx2"/>
              </a:solidFill>
            </a:endParaRPr>
          </a:p>
        </p:txBody>
      </p:sp>
      <p:pic>
        <p:nvPicPr>
          <p:cNvPr id="7" name="Grafik 6">
            <a:extLst>
              <a:ext uri="{FF2B5EF4-FFF2-40B4-BE49-F238E27FC236}">
                <a16:creationId xmlns:a16="http://schemas.microsoft.com/office/drawing/2014/main" id="{E2B0710D-15F3-44FE-95E1-2EE34265B8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8336" y="4939813"/>
            <a:ext cx="2329841" cy="945357"/>
          </a:xfrm>
          <a:prstGeom prst="rect">
            <a:avLst/>
          </a:prstGeom>
          <a:ln>
            <a:solidFill>
              <a:schemeClr val="accent2"/>
            </a:solidFill>
          </a:ln>
        </p:spPr>
      </p:pic>
      <p:sp>
        <p:nvSpPr>
          <p:cNvPr id="8" name="Rechteck 7">
            <a:extLst>
              <a:ext uri="{FF2B5EF4-FFF2-40B4-BE49-F238E27FC236}">
                <a16:creationId xmlns:a16="http://schemas.microsoft.com/office/drawing/2014/main" id="{DFC66F14-533D-4FA3-A7A1-6C34C878CD25}"/>
              </a:ext>
            </a:extLst>
          </p:cNvPr>
          <p:cNvSpPr/>
          <p:nvPr/>
        </p:nvSpPr>
        <p:spPr>
          <a:xfrm>
            <a:off x="732569" y="4932000"/>
            <a:ext cx="178925" cy="270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a:solidFill>
                  <a:schemeClr val="accent2"/>
                </a:solidFill>
              </a:rPr>
              <a:t>1</a:t>
            </a:r>
          </a:p>
        </p:txBody>
      </p:sp>
      <p:sp>
        <p:nvSpPr>
          <p:cNvPr id="11" name="Rechteck 10">
            <a:extLst>
              <a:ext uri="{FF2B5EF4-FFF2-40B4-BE49-F238E27FC236}">
                <a16:creationId xmlns:a16="http://schemas.microsoft.com/office/drawing/2014/main" id="{A44FC676-2E33-477A-839B-2C4788FD596B}"/>
              </a:ext>
            </a:extLst>
          </p:cNvPr>
          <p:cNvSpPr/>
          <p:nvPr/>
        </p:nvSpPr>
        <p:spPr>
          <a:xfrm>
            <a:off x="1553184" y="4932000"/>
            <a:ext cx="178925" cy="270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a:solidFill>
                  <a:schemeClr val="accent2"/>
                </a:solidFill>
              </a:rPr>
              <a:t>2</a:t>
            </a:r>
          </a:p>
        </p:txBody>
      </p:sp>
      <p:sp>
        <p:nvSpPr>
          <p:cNvPr id="12" name="Rechteck 11">
            <a:extLst>
              <a:ext uri="{FF2B5EF4-FFF2-40B4-BE49-F238E27FC236}">
                <a16:creationId xmlns:a16="http://schemas.microsoft.com/office/drawing/2014/main" id="{42F83729-FD4E-40C4-832C-ACE6A632E767}"/>
              </a:ext>
            </a:extLst>
          </p:cNvPr>
          <p:cNvSpPr/>
          <p:nvPr/>
        </p:nvSpPr>
        <p:spPr>
          <a:xfrm>
            <a:off x="2343763" y="4931999"/>
            <a:ext cx="178925" cy="270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a:solidFill>
                  <a:schemeClr val="accent2"/>
                </a:solidFill>
              </a:rPr>
              <a:t>3</a:t>
            </a:r>
          </a:p>
        </p:txBody>
      </p:sp>
    </p:spTree>
    <p:extLst>
      <p:ext uri="{BB962C8B-B14F-4D97-AF65-F5344CB8AC3E}">
        <p14:creationId xmlns:p14="http://schemas.microsoft.com/office/powerpoint/2010/main" val="3338848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F45641C-8F42-4D10-94C3-E4DE3FF17DA5}"/>
              </a:ext>
            </a:extLst>
          </p:cNvPr>
          <p:cNvSpPr>
            <a:spLocks noGrp="1"/>
          </p:cNvSpPr>
          <p:nvPr>
            <p:ph type="body" sz="quarter" idx="10"/>
          </p:nvPr>
        </p:nvSpPr>
        <p:spPr/>
        <p:txBody>
          <a:bodyPr/>
          <a:lstStyle/>
          <a:p>
            <a:r>
              <a:rPr lang="fr-CH"/>
              <a:t>Lieu</a:t>
            </a:r>
          </a:p>
        </p:txBody>
      </p:sp>
      <p:sp>
        <p:nvSpPr>
          <p:cNvPr id="3" name="Textplatzhalter 2">
            <a:extLst>
              <a:ext uri="{FF2B5EF4-FFF2-40B4-BE49-F238E27FC236}">
                <a16:creationId xmlns:a16="http://schemas.microsoft.com/office/drawing/2014/main" id="{E6A55FE6-2CAA-4727-826B-F6647E195FCD}"/>
              </a:ext>
            </a:extLst>
          </p:cNvPr>
          <p:cNvSpPr>
            <a:spLocks noGrp="1"/>
          </p:cNvSpPr>
          <p:nvPr>
            <p:ph type="body" sz="quarter" idx="11"/>
          </p:nvPr>
        </p:nvSpPr>
        <p:spPr/>
        <p:txBody>
          <a:bodyPr/>
          <a:lstStyle/>
          <a:p>
            <a:r>
              <a:rPr lang="fr-CH"/>
              <a:t>04</a:t>
            </a:r>
          </a:p>
        </p:txBody>
      </p:sp>
      <p:sp>
        <p:nvSpPr>
          <p:cNvPr id="4" name="Datumsplatzhalter 3">
            <a:extLst>
              <a:ext uri="{FF2B5EF4-FFF2-40B4-BE49-F238E27FC236}">
                <a16:creationId xmlns:a16="http://schemas.microsoft.com/office/drawing/2014/main" id="{B79ED607-EC96-4B02-808E-CCA3D7AAC588}"/>
              </a:ext>
            </a:extLst>
          </p:cNvPr>
          <p:cNvSpPr>
            <a:spLocks noGrp="1"/>
          </p:cNvSpPr>
          <p:nvPr>
            <p:ph type="dt" sz="half" idx="12"/>
          </p:nvPr>
        </p:nvSpPr>
        <p:spPr/>
        <p:txBody>
          <a:bodyPr/>
          <a:lstStyle/>
          <a:p>
            <a:r>
              <a:rPr lang="de-DE"/>
              <a:t>Créé 12/22                                                     Mise à jour 07/23 </a:t>
            </a:r>
            <a:endParaRPr lang="fr-CH"/>
          </a:p>
        </p:txBody>
      </p:sp>
      <p:sp>
        <p:nvSpPr>
          <p:cNvPr id="6" name="Foliennummernplatzhalter 5">
            <a:extLst>
              <a:ext uri="{FF2B5EF4-FFF2-40B4-BE49-F238E27FC236}">
                <a16:creationId xmlns:a16="http://schemas.microsoft.com/office/drawing/2014/main" id="{5F515C57-08CD-4482-9A7C-A3FAF6ECF478}"/>
              </a:ext>
            </a:extLst>
          </p:cNvPr>
          <p:cNvSpPr>
            <a:spLocks noGrp="1"/>
          </p:cNvSpPr>
          <p:nvPr>
            <p:ph type="sldNum" sz="quarter" idx="14"/>
          </p:nvPr>
        </p:nvSpPr>
        <p:spPr/>
        <p:txBody>
          <a:bodyPr/>
          <a:lstStyle/>
          <a:p>
            <a:fld id="{68268C3A-DDCC-4A84-9EE9-2041B35E2843}" type="slidenum">
              <a:rPr lang="de-DE" smtClean="0"/>
              <a:pPr/>
              <a:t>33</a:t>
            </a:fld>
            <a:endParaRPr lang="de-DE"/>
          </a:p>
        </p:txBody>
      </p:sp>
      <p:sp>
        <p:nvSpPr>
          <p:cNvPr id="7" name="Fußzeilenplatzhalter 6">
            <a:extLst>
              <a:ext uri="{FF2B5EF4-FFF2-40B4-BE49-F238E27FC236}">
                <a16:creationId xmlns:a16="http://schemas.microsoft.com/office/drawing/2014/main" id="{638A17A1-E9E6-4E43-A48E-B8D8651B933D}"/>
              </a:ext>
            </a:extLst>
          </p:cNvPr>
          <p:cNvSpPr>
            <a:spLocks noGrp="1"/>
          </p:cNvSpPr>
          <p:nvPr>
            <p:ph type="ftr" sz="quarter" idx="13"/>
          </p:nvPr>
        </p:nvSpPr>
        <p:spPr/>
        <p:txBody>
          <a:bodyPr/>
          <a:lstStyle/>
          <a:p>
            <a:r>
              <a:rPr lang="fr-CH"/>
              <a:t>Manuel d’utilisation Baloise</a:t>
            </a:r>
          </a:p>
        </p:txBody>
      </p:sp>
    </p:spTree>
    <p:extLst>
      <p:ext uri="{BB962C8B-B14F-4D97-AF65-F5344CB8AC3E}">
        <p14:creationId xmlns:p14="http://schemas.microsoft.com/office/powerpoint/2010/main" val="3955014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18AF1597-3BEE-45FC-ADBB-CE1F33A1B277}"/>
              </a:ext>
            </a:extLst>
          </p:cNvPr>
          <p:cNvPicPr>
            <a:picLocks noChangeAspect="1"/>
          </p:cNvPicPr>
          <p:nvPr/>
        </p:nvPicPr>
        <p:blipFill>
          <a:blip r:embed="rId2"/>
          <a:stretch>
            <a:fillRect/>
          </a:stretch>
        </p:blipFill>
        <p:spPr>
          <a:xfrm>
            <a:off x="514450" y="3510283"/>
            <a:ext cx="5529469" cy="1979937"/>
          </a:xfrm>
          <a:prstGeom prst="rect">
            <a:avLst/>
          </a:prstGeom>
          <a:ln>
            <a:solidFill>
              <a:schemeClr val="accent4"/>
            </a:solidFill>
          </a:ln>
        </p:spPr>
      </p:pic>
      <p:pic>
        <p:nvPicPr>
          <p:cNvPr id="8" name="Grafik 7">
            <a:extLst>
              <a:ext uri="{FF2B5EF4-FFF2-40B4-BE49-F238E27FC236}">
                <a16:creationId xmlns:a16="http://schemas.microsoft.com/office/drawing/2014/main" id="{92F2A2C2-A7CD-4DC9-8116-231AC6615B01}"/>
              </a:ext>
            </a:extLst>
          </p:cNvPr>
          <p:cNvPicPr>
            <a:picLocks noChangeAspect="1"/>
          </p:cNvPicPr>
          <p:nvPr/>
        </p:nvPicPr>
        <p:blipFill>
          <a:blip r:embed="rId3"/>
          <a:stretch>
            <a:fillRect/>
          </a:stretch>
        </p:blipFill>
        <p:spPr>
          <a:xfrm>
            <a:off x="514450" y="1558538"/>
            <a:ext cx="3792295" cy="1615366"/>
          </a:xfrm>
          <a:prstGeom prst="rect">
            <a:avLst/>
          </a:prstGeom>
          <a:ln>
            <a:solidFill>
              <a:schemeClr val="accent4"/>
            </a:solidFill>
          </a:ln>
        </p:spPr>
      </p:pic>
      <p:sp>
        <p:nvSpPr>
          <p:cNvPr id="2" name="Titel 1">
            <a:extLst>
              <a:ext uri="{FF2B5EF4-FFF2-40B4-BE49-F238E27FC236}">
                <a16:creationId xmlns:a16="http://schemas.microsoft.com/office/drawing/2014/main" id="{154664F6-C744-4823-84C2-3D930D4CA686}"/>
              </a:ext>
            </a:extLst>
          </p:cNvPr>
          <p:cNvSpPr>
            <a:spLocks noGrp="1"/>
          </p:cNvSpPr>
          <p:nvPr>
            <p:ph type="title"/>
          </p:nvPr>
        </p:nvSpPr>
        <p:spPr/>
        <p:txBody>
          <a:bodyPr/>
          <a:lstStyle/>
          <a:p>
            <a:r>
              <a:rPr lang="fr-CH"/>
              <a:t>04 Lieu</a:t>
            </a:r>
            <a:br>
              <a:rPr lang="fr-CH"/>
            </a:br>
            <a:r>
              <a:rPr lang="fr-CH" b="0"/>
              <a:t>Lieu</a:t>
            </a:r>
          </a:p>
        </p:txBody>
      </p:sp>
      <p:sp>
        <p:nvSpPr>
          <p:cNvPr id="3" name="Datumsplatzhalter 2">
            <a:extLst>
              <a:ext uri="{FF2B5EF4-FFF2-40B4-BE49-F238E27FC236}">
                <a16:creationId xmlns:a16="http://schemas.microsoft.com/office/drawing/2014/main" id="{F3DDBB3E-204A-4CC9-BC9B-F82986A14E69}"/>
              </a:ext>
            </a:extLst>
          </p:cNvPr>
          <p:cNvSpPr>
            <a:spLocks noGrp="1"/>
          </p:cNvSpPr>
          <p:nvPr>
            <p:ph type="dt" sz="half" idx="10"/>
          </p:nvPr>
        </p:nvSpPr>
        <p:spPr/>
        <p:txBody>
          <a:bodyPr/>
          <a:lstStyle/>
          <a:p>
            <a:r>
              <a:rPr lang="de-DE"/>
              <a:t>Créé 12/22                                                     Mise à jour 07/23 </a:t>
            </a:r>
            <a:endParaRPr lang="fr-CH"/>
          </a:p>
        </p:txBody>
      </p:sp>
      <p:sp>
        <p:nvSpPr>
          <p:cNvPr id="4" name="Fußzeilenplatzhalter 3">
            <a:extLst>
              <a:ext uri="{FF2B5EF4-FFF2-40B4-BE49-F238E27FC236}">
                <a16:creationId xmlns:a16="http://schemas.microsoft.com/office/drawing/2014/main" id="{1DE790BC-7980-4201-83E1-596F874B7030}"/>
              </a:ext>
            </a:extLst>
          </p:cNvPr>
          <p:cNvSpPr>
            <a:spLocks noGrp="1"/>
          </p:cNvSpPr>
          <p:nvPr>
            <p:ph type="ftr" sz="quarter" idx="11"/>
          </p:nvPr>
        </p:nvSpPr>
        <p:spPr/>
        <p:txBody>
          <a:bodyPr/>
          <a:lstStyle/>
          <a:p>
            <a:r>
              <a:rPr lang="fr-CH"/>
              <a:t>Manuel d’utilisation Baloise</a:t>
            </a:r>
          </a:p>
        </p:txBody>
      </p:sp>
      <p:sp>
        <p:nvSpPr>
          <p:cNvPr id="6" name="Foliennummernplatzhalter 5">
            <a:extLst>
              <a:ext uri="{FF2B5EF4-FFF2-40B4-BE49-F238E27FC236}">
                <a16:creationId xmlns:a16="http://schemas.microsoft.com/office/drawing/2014/main" id="{F501116E-A788-4BA2-A24F-6353CC14B40F}"/>
              </a:ext>
            </a:extLst>
          </p:cNvPr>
          <p:cNvSpPr>
            <a:spLocks noGrp="1"/>
          </p:cNvSpPr>
          <p:nvPr>
            <p:ph type="sldNum" sz="quarter" idx="14"/>
          </p:nvPr>
        </p:nvSpPr>
        <p:spPr/>
        <p:txBody>
          <a:bodyPr/>
          <a:lstStyle/>
          <a:p>
            <a:fld id="{E82A90AC-3214-43AC-943F-65667C24AFD9}" type="slidenum">
              <a:rPr lang="de-DE" smtClean="0"/>
              <a:pPr/>
              <a:t>34</a:t>
            </a:fld>
            <a:endParaRPr lang="de-DE"/>
          </a:p>
        </p:txBody>
      </p:sp>
      <p:sp>
        <p:nvSpPr>
          <p:cNvPr id="7" name="Inhaltsplatzhalter 6">
            <a:extLst>
              <a:ext uri="{FF2B5EF4-FFF2-40B4-BE49-F238E27FC236}">
                <a16:creationId xmlns:a16="http://schemas.microsoft.com/office/drawing/2014/main" id="{BEF7EBDA-9987-449D-A9B2-DE6C262AF05A}"/>
              </a:ext>
            </a:extLst>
          </p:cNvPr>
          <p:cNvSpPr>
            <a:spLocks noGrp="1"/>
          </p:cNvSpPr>
          <p:nvPr>
            <p:ph sz="quarter" idx="15"/>
          </p:nvPr>
        </p:nvSpPr>
        <p:spPr/>
        <p:txBody>
          <a:bodyPr/>
          <a:lstStyle/>
          <a:p>
            <a:pPr>
              <a:spcAft>
                <a:spcPts val="0"/>
              </a:spcAft>
            </a:pPr>
            <a:r>
              <a:rPr lang="fr-CH">
                <a:solidFill>
                  <a:schemeClr val="tx2"/>
                </a:solidFill>
              </a:rPr>
              <a:t>But:</a:t>
            </a:r>
          </a:p>
          <a:p>
            <a:pPr>
              <a:spcAft>
                <a:spcPts val="0"/>
              </a:spcAft>
            </a:pPr>
            <a:r>
              <a:rPr lang="fr-CH" b="0">
                <a:solidFill>
                  <a:schemeClr val="tx2"/>
                </a:solidFill>
              </a:rPr>
              <a:t>Ici, les lieux peuvent être intégrés sur le site Internet avec leur adresse et Google Maps. Si l’événement a lieu à plusieurs endroits, ceux-ci peuvent être saisis et l’endroit principal peut être défini. </a:t>
            </a:r>
          </a:p>
          <a:p>
            <a:pPr>
              <a:spcAft>
                <a:spcPts val="0"/>
              </a:spcAft>
            </a:pPr>
            <a:endParaRPr lang="de-CH" b="0">
              <a:solidFill>
                <a:schemeClr val="tx2"/>
              </a:solidFill>
            </a:endParaRPr>
          </a:p>
          <a:p>
            <a:pPr>
              <a:spcAft>
                <a:spcPts val="0"/>
              </a:spcAft>
            </a:pPr>
            <a:r>
              <a:rPr lang="fr-CH">
                <a:solidFill>
                  <a:schemeClr val="tx2"/>
                </a:solidFill>
              </a:rPr>
              <a:t>Ajouter via Google:</a:t>
            </a:r>
          </a:p>
          <a:p>
            <a:pPr>
              <a:spcAft>
                <a:spcPts val="0"/>
              </a:spcAft>
            </a:pPr>
            <a:r>
              <a:rPr lang="fr-CH" b="0"/>
              <a:t>Le champ de recherche est lié à Google Maps. Dès que le lieu est sélectionné, l’adresse est automatiquement remplie.</a:t>
            </a:r>
          </a:p>
          <a:p>
            <a:pPr>
              <a:spcAft>
                <a:spcPts val="0"/>
              </a:spcAft>
            </a:pPr>
            <a:endParaRPr lang="de-CH" b="0">
              <a:solidFill>
                <a:schemeClr val="tx2"/>
              </a:solidFill>
            </a:endParaRPr>
          </a:p>
          <a:p>
            <a:pPr>
              <a:spcAft>
                <a:spcPts val="0"/>
              </a:spcAft>
            </a:pPr>
            <a:r>
              <a:rPr lang="fr-CH"/>
              <a:t>Ajouter manuellement:</a:t>
            </a:r>
          </a:p>
          <a:p>
            <a:r>
              <a:rPr lang="fr-CH" b="0"/>
              <a:t>Si le lieu n’est pas enregistré dans Google, il doit être saisi manuellement. Pour cela, il faut saisir les données (comme dans l’exemple à gauche).</a:t>
            </a:r>
          </a:p>
          <a:p>
            <a:pPr>
              <a:spcAft>
                <a:spcPts val="0"/>
              </a:spcAft>
            </a:pPr>
            <a:r>
              <a:rPr lang="fr-CH"/>
              <a:t>Description du lieu:</a:t>
            </a:r>
          </a:p>
          <a:p>
            <a:r>
              <a:rPr lang="fr-CH" b="0"/>
              <a:t>D’autres détails optionnels sur le lieu, comme par exemple les informations d’accès, le parking, la signalisation, etc. Ceux-ci apparaissent également sur le site Internet de l’événement.</a:t>
            </a:r>
          </a:p>
        </p:txBody>
      </p:sp>
      <p:sp>
        <p:nvSpPr>
          <p:cNvPr id="12" name="Rechteck 11">
            <a:extLst>
              <a:ext uri="{FF2B5EF4-FFF2-40B4-BE49-F238E27FC236}">
                <a16:creationId xmlns:a16="http://schemas.microsoft.com/office/drawing/2014/main" id="{4D80C90C-BCB1-4939-92A1-C2B7B3C978F5}"/>
              </a:ext>
            </a:extLst>
          </p:cNvPr>
          <p:cNvSpPr/>
          <p:nvPr/>
        </p:nvSpPr>
        <p:spPr>
          <a:xfrm>
            <a:off x="2909888" y="1674233"/>
            <a:ext cx="1398343" cy="34843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bg1"/>
                </a:solidFill>
              </a:rPr>
              <a:t>Google</a:t>
            </a:r>
          </a:p>
        </p:txBody>
      </p:sp>
      <p:sp>
        <p:nvSpPr>
          <p:cNvPr id="13" name="Rechteck 12">
            <a:extLst>
              <a:ext uri="{FF2B5EF4-FFF2-40B4-BE49-F238E27FC236}">
                <a16:creationId xmlns:a16="http://schemas.microsoft.com/office/drawing/2014/main" id="{298E5AC6-425B-4BA7-9B08-556DA8CC244E}"/>
              </a:ext>
            </a:extLst>
          </p:cNvPr>
          <p:cNvSpPr/>
          <p:nvPr/>
        </p:nvSpPr>
        <p:spPr>
          <a:xfrm>
            <a:off x="4633873" y="3484300"/>
            <a:ext cx="1398343" cy="34843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bg1"/>
                </a:solidFill>
              </a:rPr>
              <a:t>Manuel</a:t>
            </a:r>
          </a:p>
        </p:txBody>
      </p:sp>
    </p:spTree>
    <p:extLst>
      <p:ext uri="{BB962C8B-B14F-4D97-AF65-F5344CB8AC3E}">
        <p14:creationId xmlns:p14="http://schemas.microsoft.com/office/powerpoint/2010/main" val="3561549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1C5ED29-BAD2-4A31-B8E2-28EB607BE0DA}"/>
              </a:ext>
            </a:extLst>
          </p:cNvPr>
          <p:cNvSpPr>
            <a:spLocks noGrp="1"/>
          </p:cNvSpPr>
          <p:nvPr>
            <p:ph type="body" sz="quarter" idx="10"/>
          </p:nvPr>
        </p:nvSpPr>
        <p:spPr/>
        <p:txBody>
          <a:bodyPr/>
          <a:lstStyle/>
          <a:p>
            <a:r>
              <a:rPr lang="fr-CH"/>
              <a:t>Programme</a:t>
            </a:r>
          </a:p>
        </p:txBody>
      </p:sp>
      <p:sp>
        <p:nvSpPr>
          <p:cNvPr id="3" name="Textplatzhalter 2">
            <a:extLst>
              <a:ext uri="{FF2B5EF4-FFF2-40B4-BE49-F238E27FC236}">
                <a16:creationId xmlns:a16="http://schemas.microsoft.com/office/drawing/2014/main" id="{B5E3C460-A31C-4773-A2F9-BE4EF46A0FCE}"/>
              </a:ext>
            </a:extLst>
          </p:cNvPr>
          <p:cNvSpPr>
            <a:spLocks noGrp="1"/>
          </p:cNvSpPr>
          <p:nvPr>
            <p:ph type="body" sz="quarter" idx="11"/>
          </p:nvPr>
        </p:nvSpPr>
        <p:spPr/>
        <p:txBody>
          <a:bodyPr/>
          <a:lstStyle/>
          <a:p>
            <a:r>
              <a:rPr lang="fr-CH"/>
              <a:t>05</a:t>
            </a:r>
          </a:p>
        </p:txBody>
      </p:sp>
      <p:sp>
        <p:nvSpPr>
          <p:cNvPr id="4" name="Datumsplatzhalter 3">
            <a:extLst>
              <a:ext uri="{FF2B5EF4-FFF2-40B4-BE49-F238E27FC236}">
                <a16:creationId xmlns:a16="http://schemas.microsoft.com/office/drawing/2014/main" id="{82C4BDE2-A80C-4D2E-9C27-6A48E32B4666}"/>
              </a:ext>
            </a:extLst>
          </p:cNvPr>
          <p:cNvSpPr>
            <a:spLocks noGrp="1"/>
          </p:cNvSpPr>
          <p:nvPr>
            <p:ph type="dt" sz="half" idx="12"/>
          </p:nvPr>
        </p:nvSpPr>
        <p:spPr/>
        <p:txBody>
          <a:bodyPr/>
          <a:lstStyle/>
          <a:p>
            <a:r>
              <a:rPr lang="de-DE"/>
              <a:t>Créé 12/22                                                     Mise à jour 07/23 </a:t>
            </a:r>
            <a:endParaRPr lang="fr-CH"/>
          </a:p>
        </p:txBody>
      </p:sp>
      <p:sp>
        <p:nvSpPr>
          <p:cNvPr id="6" name="Foliennummernplatzhalter 5">
            <a:extLst>
              <a:ext uri="{FF2B5EF4-FFF2-40B4-BE49-F238E27FC236}">
                <a16:creationId xmlns:a16="http://schemas.microsoft.com/office/drawing/2014/main" id="{3B5BA887-1FA9-4D1D-B2B2-07A6421DCF60}"/>
              </a:ext>
            </a:extLst>
          </p:cNvPr>
          <p:cNvSpPr>
            <a:spLocks noGrp="1"/>
          </p:cNvSpPr>
          <p:nvPr>
            <p:ph type="sldNum" sz="quarter" idx="14"/>
          </p:nvPr>
        </p:nvSpPr>
        <p:spPr/>
        <p:txBody>
          <a:bodyPr/>
          <a:lstStyle/>
          <a:p>
            <a:fld id="{B8B5341B-EE66-4226-BC24-565E604D32B8}" type="slidenum">
              <a:rPr lang="de-DE" smtClean="0"/>
              <a:pPr/>
              <a:t>35</a:t>
            </a:fld>
            <a:endParaRPr lang="de-DE"/>
          </a:p>
        </p:txBody>
      </p:sp>
      <p:sp>
        <p:nvSpPr>
          <p:cNvPr id="7" name="Fußzeilenplatzhalter 6">
            <a:extLst>
              <a:ext uri="{FF2B5EF4-FFF2-40B4-BE49-F238E27FC236}">
                <a16:creationId xmlns:a16="http://schemas.microsoft.com/office/drawing/2014/main" id="{A026E351-9B62-4545-95E0-6E143F076133}"/>
              </a:ext>
            </a:extLst>
          </p:cNvPr>
          <p:cNvSpPr>
            <a:spLocks noGrp="1"/>
          </p:cNvSpPr>
          <p:nvPr>
            <p:ph type="ftr" sz="quarter" idx="13"/>
          </p:nvPr>
        </p:nvSpPr>
        <p:spPr/>
        <p:txBody>
          <a:bodyPr/>
          <a:lstStyle/>
          <a:p>
            <a:r>
              <a:rPr lang="fr-CH"/>
              <a:t>Manuel d’utilisation Baloise</a:t>
            </a:r>
          </a:p>
        </p:txBody>
      </p:sp>
    </p:spTree>
    <p:extLst>
      <p:ext uri="{BB962C8B-B14F-4D97-AF65-F5344CB8AC3E}">
        <p14:creationId xmlns:p14="http://schemas.microsoft.com/office/powerpoint/2010/main" val="1420005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9A7F770-EF16-455E-A2E9-4BD1911EDE2F}"/>
              </a:ext>
            </a:extLst>
          </p:cNvPr>
          <p:cNvPicPr>
            <a:picLocks noChangeAspect="1"/>
          </p:cNvPicPr>
          <p:nvPr/>
        </p:nvPicPr>
        <p:blipFill>
          <a:blip r:embed="rId2"/>
          <a:stretch>
            <a:fillRect/>
          </a:stretch>
        </p:blipFill>
        <p:spPr>
          <a:xfrm>
            <a:off x="6448036" y="640245"/>
            <a:ext cx="5008595" cy="5173062"/>
          </a:xfrm>
          <a:prstGeom prst="rect">
            <a:avLst/>
          </a:prstGeom>
          <a:ln>
            <a:solidFill>
              <a:schemeClr val="accent1"/>
            </a:solidFill>
          </a:ln>
        </p:spPr>
      </p:pic>
      <p:sp>
        <p:nvSpPr>
          <p:cNvPr id="5" name="Titel 4">
            <a:extLst>
              <a:ext uri="{FF2B5EF4-FFF2-40B4-BE49-F238E27FC236}">
                <a16:creationId xmlns:a16="http://schemas.microsoft.com/office/drawing/2014/main" id="{2DD5B334-E9C2-4C1E-8B01-DD943D67FF85}"/>
              </a:ext>
            </a:extLst>
          </p:cNvPr>
          <p:cNvSpPr>
            <a:spLocks noGrp="1"/>
          </p:cNvSpPr>
          <p:nvPr>
            <p:ph type="title"/>
          </p:nvPr>
        </p:nvSpPr>
        <p:spPr>
          <a:xfrm>
            <a:off x="515938" y="476250"/>
            <a:ext cx="5435600" cy="762001"/>
          </a:xfrm>
        </p:spPr>
        <p:txBody>
          <a:bodyPr vert="horz" lIns="0" tIns="0" rIns="0" bIns="0" rtlCol="0" anchor="t">
            <a:normAutofit/>
          </a:bodyPr>
          <a:lstStyle/>
          <a:p>
            <a:r>
              <a:rPr lang="fr-CH" b="1">
                <a:latin typeface="+mj-lt"/>
                <a:ea typeface="+mj-ea"/>
                <a:cs typeface="+mj-cs"/>
              </a:rPr>
              <a:t>01 Aperçu du programme</a:t>
            </a:r>
            <a:br>
              <a:rPr lang="fr-CH" b="1">
                <a:latin typeface="+mj-lt"/>
                <a:ea typeface="+mj-ea"/>
                <a:cs typeface="+mj-cs"/>
              </a:rPr>
            </a:br>
            <a:r>
              <a:rPr lang="fr-CH" b="0">
                <a:latin typeface="+mj-lt"/>
                <a:ea typeface="+mj-ea"/>
                <a:cs typeface="+mj-cs"/>
              </a:rPr>
              <a:t>Programme</a:t>
            </a:r>
          </a:p>
        </p:txBody>
      </p:sp>
      <p:sp>
        <p:nvSpPr>
          <p:cNvPr id="2" name="Datumsplatzhalter 1">
            <a:extLst>
              <a:ext uri="{FF2B5EF4-FFF2-40B4-BE49-F238E27FC236}">
                <a16:creationId xmlns:a16="http://schemas.microsoft.com/office/drawing/2014/main" id="{DF02BD8D-8767-413C-BAE6-18C04CBF2460}"/>
              </a:ext>
            </a:extLst>
          </p:cNvPr>
          <p:cNvSpPr>
            <a:spLocks noGrp="1"/>
          </p:cNvSpPr>
          <p:nvPr>
            <p:ph type="dt" sz="half" idx="10"/>
          </p:nvPr>
        </p:nvSpPr>
        <p:spPr>
          <a:xfrm>
            <a:off x="1262062" y="6310319"/>
            <a:ext cx="1647826" cy="277071"/>
          </a:xfrm>
        </p:spPr>
        <p:txBody>
          <a:bodyPr vert="horz" lIns="0" tIns="0" rIns="0" bIns="0" rtlCol="0" anchor="t" anchorCtr="0">
            <a:normAutofit lnSpcReduction="10000"/>
          </a:bodyPr>
          <a:lstStyle/>
          <a:p>
            <a:pPr>
              <a:spcAft>
                <a:spcPts val="600"/>
              </a:spcAft>
            </a:pPr>
            <a:r>
              <a:rPr lang="de-DE">
                <a:latin typeface="+mn-lt"/>
                <a:ea typeface="+mn-ea"/>
                <a:cs typeface="+mn-cs"/>
              </a:rPr>
              <a:t>Créé 12/22                                                     Mise à jour 07/23 </a:t>
            </a:r>
            <a:endParaRPr lang="fr-CH">
              <a:latin typeface="+mn-lt"/>
              <a:ea typeface="+mn-ea"/>
              <a:cs typeface="+mn-cs"/>
            </a:endParaRPr>
          </a:p>
        </p:txBody>
      </p:sp>
      <p:sp>
        <p:nvSpPr>
          <p:cNvPr id="3" name="Fußzeilenplatzhalter 2">
            <a:extLst>
              <a:ext uri="{FF2B5EF4-FFF2-40B4-BE49-F238E27FC236}">
                <a16:creationId xmlns:a16="http://schemas.microsoft.com/office/drawing/2014/main" id="{D0AE7115-244F-4BD6-9726-6ED7E4E8F14F}"/>
              </a:ext>
            </a:extLst>
          </p:cNvPr>
          <p:cNvSpPr>
            <a:spLocks noGrp="1"/>
          </p:cNvSpPr>
          <p:nvPr>
            <p:ph type="ftr" sz="quarter" idx="11"/>
          </p:nvPr>
        </p:nvSpPr>
        <p:spPr>
          <a:xfrm>
            <a:off x="3368969" y="6310319"/>
            <a:ext cx="7203551" cy="277071"/>
          </a:xfrm>
        </p:spPr>
        <p:txBody>
          <a:bodyPr vert="horz" lIns="0" tIns="0" rIns="0" bIns="0" rtlCol="0" anchor="t" anchorCtr="0">
            <a:normAutofit/>
          </a:bodyPr>
          <a:lstStyle/>
          <a:p>
            <a:pPr>
              <a:spcAft>
                <a:spcPts val="600"/>
              </a:spcAft>
            </a:pPr>
            <a:r>
              <a:rPr lang="fr-CH">
                <a:latin typeface="+mn-lt"/>
                <a:ea typeface="+mn-ea"/>
                <a:cs typeface="+mn-cs"/>
              </a:rPr>
              <a:t>Manuel d’utilisation Baloise</a:t>
            </a:r>
          </a:p>
        </p:txBody>
      </p:sp>
      <p:sp>
        <p:nvSpPr>
          <p:cNvPr id="7" name="Inhaltsplatzhalter 6">
            <a:extLst>
              <a:ext uri="{FF2B5EF4-FFF2-40B4-BE49-F238E27FC236}">
                <a16:creationId xmlns:a16="http://schemas.microsoft.com/office/drawing/2014/main" id="{8A5D0278-9A40-45E1-B7B1-2969A2A6E9BA}"/>
              </a:ext>
            </a:extLst>
          </p:cNvPr>
          <p:cNvSpPr txBox="1">
            <a:spLocks/>
          </p:cNvSpPr>
          <p:nvPr/>
        </p:nvSpPr>
        <p:spPr>
          <a:xfrm>
            <a:off x="515937" y="1520825"/>
            <a:ext cx="5435601" cy="4572000"/>
          </a:xfrm>
          <a:prstGeom prst="rect">
            <a:avLst/>
          </a:prstGeom>
        </p:spPr>
        <p:txBody>
          <a:bodyPr vert="horz" lIns="0" tIns="0" rIns="0" bIns="0" rtlCol="0">
            <a:normAutofit/>
          </a:bodyPr>
          <a:lstStyle>
            <a:lvl1pPr marL="0" indent="0" algn="l" defTabSz="914400" rtl="0" eaLnBrk="1" latinLnBrk="0" hangingPunct="1">
              <a:lnSpc>
                <a:spcPts val="2100"/>
              </a:lnSpc>
              <a:spcBef>
                <a:spcPts val="0"/>
              </a:spcBef>
              <a:spcAft>
                <a:spcPts val="1600"/>
              </a:spcAft>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ts val="2100"/>
              </a:lnSpc>
              <a:spcBef>
                <a:spcPts val="0"/>
              </a:spcBef>
              <a:spcAft>
                <a:spcPts val="1600"/>
              </a:spcAft>
              <a:buFont typeface="Arial" panose="020B0604020202020204" pitchFamily="34" charset="0"/>
              <a:buNone/>
              <a:defRPr sz="1600" kern="1200">
                <a:solidFill>
                  <a:schemeClr val="tx2"/>
                </a:solidFill>
                <a:latin typeface="+mn-lt"/>
                <a:ea typeface="+mn-ea"/>
                <a:cs typeface="+mn-cs"/>
              </a:defRPr>
            </a:lvl2pPr>
            <a:lvl3pPr marL="179388" indent="-179388" algn="l" defTabSz="914400" rtl="0" eaLnBrk="1" latinLnBrk="0" hangingPunct="1">
              <a:lnSpc>
                <a:spcPts val="2100"/>
              </a:lnSpc>
              <a:spcBef>
                <a:spcPts val="0"/>
              </a:spcBef>
              <a:buFont typeface="Arial" panose="020B0604020202020204" pitchFamily="34" charset="0"/>
              <a:buChar char="•"/>
              <a:defRPr sz="1600" b="1" kern="1200">
                <a:solidFill>
                  <a:schemeClr val="tx2"/>
                </a:solidFill>
                <a:latin typeface="+mn-lt"/>
                <a:ea typeface="+mn-ea"/>
                <a:cs typeface="+mn-cs"/>
              </a:defRPr>
            </a:lvl3pPr>
            <a:lvl4pPr marL="357188" indent="-179388"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4pPr>
            <a:lvl5pPr marL="536575" indent="-180975"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5pPr>
            <a:lvl6pPr marL="0" indent="0" algn="l" defTabSz="914400" rtl="0" eaLnBrk="1" latinLnBrk="0" hangingPunct="1">
              <a:lnSpc>
                <a:spcPct val="90000"/>
              </a:lnSpc>
              <a:spcBef>
                <a:spcPts val="1600"/>
              </a:spcBef>
              <a:spcAft>
                <a:spcPts val="1600"/>
              </a:spcAft>
              <a:buFont typeface="Arial" panose="020B0604020202020204" pitchFamily="34" charset="0"/>
              <a:buNone/>
              <a:defRPr sz="3200" b="1" kern="1200">
                <a:solidFill>
                  <a:schemeClr val="tx2"/>
                </a:solidFill>
                <a:latin typeface="+mn-lt"/>
                <a:ea typeface="+mn-ea"/>
                <a:cs typeface="+mn-cs"/>
              </a:defRPr>
            </a:lvl6pPr>
            <a:lvl7pPr marL="0" indent="0" algn="l" defTabSz="914400" rtl="0" eaLnBrk="1" latinLnBrk="0" hangingPunct="1">
              <a:lnSpc>
                <a:spcPts val="1400"/>
              </a:lnSpc>
              <a:spcBef>
                <a:spcPts val="500"/>
              </a:spcBef>
              <a:buFont typeface="Arial" panose="020B0604020202020204" pitchFamily="34" charset="0"/>
              <a:buNone/>
              <a:defRPr sz="10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fr-CH" sz="1800" dirty="0"/>
              <a:t>Sous le point Programme, le calendrier est affiché de manière claire. </a:t>
            </a:r>
          </a:p>
          <a:p>
            <a:pPr marL="285750" indent="-285750">
              <a:spcAft>
                <a:spcPts val="600"/>
              </a:spcAft>
              <a:buFont typeface="Arial" panose="020B0604020202020204" pitchFamily="34" charset="0"/>
              <a:buChar char="•"/>
            </a:pPr>
            <a:r>
              <a:rPr lang="fr-CH" sz="1800" b="0" dirty="0"/>
              <a:t>À gauche, le temps est affiché par tranches de 15 minutes (1)</a:t>
            </a:r>
          </a:p>
          <a:p>
            <a:pPr marL="285750" indent="-285750">
              <a:spcAft>
                <a:spcPts val="600"/>
              </a:spcAft>
              <a:buFont typeface="Arial" panose="020B0604020202020204" pitchFamily="34" charset="0"/>
              <a:buChar char="•"/>
            </a:pPr>
            <a:r>
              <a:rPr lang="fr-CH" sz="1800" b="0" dirty="0"/>
              <a:t>À droite, les points du programme sont visibles avec le titre / thème (2) et la description (3) – dans cet exemple, la salle / le lieu.</a:t>
            </a:r>
          </a:p>
          <a:p>
            <a:pPr marL="285750" indent="-285750">
              <a:spcAft>
                <a:spcPts val="600"/>
              </a:spcAft>
              <a:buFont typeface="Arial" panose="020B0604020202020204" pitchFamily="34" charset="0"/>
              <a:buChar char="•"/>
            </a:pPr>
            <a:r>
              <a:rPr lang="fr-CH" sz="1800" b="0" dirty="0"/>
              <a:t>En dessous, les groupes participants sont listés en couleur pour chaque point du programme (4).</a:t>
            </a:r>
          </a:p>
          <a:p>
            <a:pPr>
              <a:spcAft>
                <a:spcPts val="600"/>
              </a:spcAft>
            </a:pPr>
            <a:r>
              <a:rPr lang="fr-CH" sz="1800" b="0" dirty="0"/>
              <a:t> </a:t>
            </a:r>
          </a:p>
          <a:p>
            <a:pPr>
              <a:spcAft>
                <a:spcPts val="600"/>
              </a:spcAft>
            </a:pPr>
            <a:r>
              <a:rPr lang="fr-CH" sz="1800" dirty="0"/>
              <a:t>Pour les événements de plusieurs jours, un nouveau calendrier est établi pour chaque jour.</a:t>
            </a:r>
          </a:p>
          <a:p>
            <a:pPr>
              <a:spcAft>
                <a:spcPts val="600"/>
              </a:spcAft>
            </a:pPr>
            <a:endParaRPr lang="de-DE" sz="1800" dirty="0"/>
          </a:p>
          <a:p>
            <a:pPr>
              <a:spcAft>
                <a:spcPts val="600"/>
              </a:spcAft>
            </a:pPr>
            <a:r>
              <a:rPr lang="fr-CH" sz="1800" dirty="0"/>
              <a:t>L’étape suivante montre comment les points du programme peuvent être traités.</a:t>
            </a:r>
          </a:p>
        </p:txBody>
      </p:sp>
      <p:sp>
        <p:nvSpPr>
          <p:cNvPr id="4" name="Foliennummernplatzhalter 3">
            <a:extLst>
              <a:ext uri="{FF2B5EF4-FFF2-40B4-BE49-F238E27FC236}">
                <a16:creationId xmlns:a16="http://schemas.microsoft.com/office/drawing/2014/main" id="{09414B36-4337-4084-8983-541551514C45}"/>
              </a:ext>
            </a:extLst>
          </p:cNvPr>
          <p:cNvSpPr>
            <a:spLocks noGrp="1"/>
          </p:cNvSpPr>
          <p:nvPr>
            <p:ph type="sldNum" sz="quarter" idx="14"/>
          </p:nvPr>
        </p:nvSpPr>
        <p:spPr>
          <a:xfrm>
            <a:off x="11237204" y="6310320"/>
            <a:ext cx="438855" cy="277070"/>
          </a:xfrm>
        </p:spPr>
        <p:txBody>
          <a:bodyPr vert="horz" lIns="0" tIns="0" rIns="0" bIns="0" rtlCol="0" anchor="t" anchorCtr="0">
            <a:normAutofit/>
          </a:bodyPr>
          <a:lstStyle/>
          <a:p>
            <a:pPr>
              <a:spcAft>
                <a:spcPts val="600"/>
              </a:spcAft>
            </a:pPr>
            <a:fld id="{EA5A0DAD-FE66-482A-80B7-5C3D69A6C262}" type="slidenum">
              <a:rPr lang="de-DE" smtClean="0"/>
              <a:pPr>
                <a:spcAft>
                  <a:spcPts val="600"/>
                </a:spcAft>
              </a:pPr>
              <a:t>36</a:t>
            </a:fld>
            <a:endParaRPr lang="de-DE"/>
          </a:p>
        </p:txBody>
      </p:sp>
      <p:sp>
        <p:nvSpPr>
          <p:cNvPr id="13" name="Ellipse 12">
            <a:extLst>
              <a:ext uri="{FF2B5EF4-FFF2-40B4-BE49-F238E27FC236}">
                <a16:creationId xmlns:a16="http://schemas.microsoft.com/office/drawing/2014/main" id="{CD7C1A6D-C0C4-41DC-BA51-EB47CD668A94}"/>
              </a:ext>
            </a:extLst>
          </p:cNvPr>
          <p:cNvSpPr/>
          <p:nvPr/>
        </p:nvSpPr>
        <p:spPr>
          <a:xfrm>
            <a:off x="6538674" y="1878315"/>
            <a:ext cx="369277" cy="36927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a:solidFill>
                  <a:schemeClr val="accent1"/>
                </a:solidFill>
              </a:rPr>
              <a:t>1</a:t>
            </a:r>
          </a:p>
        </p:txBody>
      </p:sp>
      <p:sp>
        <p:nvSpPr>
          <p:cNvPr id="14" name="Ellipse 13">
            <a:extLst>
              <a:ext uri="{FF2B5EF4-FFF2-40B4-BE49-F238E27FC236}">
                <a16:creationId xmlns:a16="http://schemas.microsoft.com/office/drawing/2014/main" id="{A5B37509-0A86-4A3B-83DB-CAE1714C41C4}"/>
              </a:ext>
            </a:extLst>
          </p:cNvPr>
          <p:cNvSpPr/>
          <p:nvPr/>
        </p:nvSpPr>
        <p:spPr>
          <a:xfrm>
            <a:off x="7261529" y="2329961"/>
            <a:ext cx="369277" cy="36927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a:solidFill>
                  <a:schemeClr val="accent1"/>
                </a:solidFill>
              </a:rPr>
              <a:t>2</a:t>
            </a:r>
          </a:p>
        </p:txBody>
      </p:sp>
      <p:sp>
        <p:nvSpPr>
          <p:cNvPr id="17" name="Ellipse 16">
            <a:extLst>
              <a:ext uri="{FF2B5EF4-FFF2-40B4-BE49-F238E27FC236}">
                <a16:creationId xmlns:a16="http://schemas.microsoft.com/office/drawing/2014/main" id="{8E10E148-94E0-44C2-8405-CB8DD3B6E9EC}"/>
              </a:ext>
            </a:extLst>
          </p:cNvPr>
          <p:cNvSpPr/>
          <p:nvPr/>
        </p:nvSpPr>
        <p:spPr>
          <a:xfrm>
            <a:off x="10572520" y="2062953"/>
            <a:ext cx="369277" cy="36927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a:solidFill>
                  <a:schemeClr val="accent1"/>
                </a:solidFill>
              </a:rPr>
              <a:t>3</a:t>
            </a:r>
          </a:p>
        </p:txBody>
      </p:sp>
      <p:sp>
        <p:nvSpPr>
          <p:cNvPr id="18" name="Ellipse 17">
            <a:extLst>
              <a:ext uri="{FF2B5EF4-FFF2-40B4-BE49-F238E27FC236}">
                <a16:creationId xmlns:a16="http://schemas.microsoft.com/office/drawing/2014/main" id="{A094AA76-9F16-4213-9EAC-C0A77233E1D6}"/>
              </a:ext>
            </a:extLst>
          </p:cNvPr>
          <p:cNvSpPr/>
          <p:nvPr/>
        </p:nvSpPr>
        <p:spPr>
          <a:xfrm>
            <a:off x="7261529" y="5111262"/>
            <a:ext cx="369277" cy="36927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a:solidFill>
                  <a:schemeClr val="accent1"/>
                </a:solidFill>
              </a:rPr>
              <a:t>4</a:t>
            </a:r>
          </a:p>
        </p:txBody>
      </p:sp>
    </p:spTree>
    <p:extLst>
      <p:ext uri="{BB962C8B-B14F-4D97-AF65-F5344CB8AC3E}">
        <p14:creationId xmlns:p14="http://schemas.microsoft.com/office/powerpoint/2010/main" val="1127276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621C21B-3E2A-4EAD-AB50-86668C9FE285}"/>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D33DCAEC-D12B-4E56-BB63-F871EAF0D823}"/>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C498377C-2E3F-4D79-AE1F-97F52EB45880}"/>
              </a:ext>
            </a:extLst>
          </p:cNvPr>
          <p:cNvSpPr>
            <a:spLocks noGrp="1"/>
          </p:cNvSpPr>
          <p:nvPr>
            <p:ph type="sldNum" sz="quarter" idx="19"/>
          </p:nvPr>
        </p:nvSpPr>
        <p:spPr/>
        <p:txBody>
          <a:bodyPr/>
          <a:lstStyle/>
          <a:p>
            <a:fld id="{EA5A0DAD-FE66-482A-80B7-5C3D69A6C262}" type="slidenum">
              <a:rPr lang="de-DE" smtClean="0"/>
              <a:pPr/>
              <a:t>37</a:t>
            </a:fld>
            <a:endParaRPr lang="de-DE"/>
          </a:p>
        </p:txBody>
      </p:sp>
      <p:sp>
        <p:nvSpPr>
          <p:cNvPr id="5" name="Titel 4">
            <a:extLst>
              <a:ext uri="{FF2B5EF4-FFF2-40B4-BE49-F238E27FC236}">
                <a16:creationId xmlns:a16="http://schemas.microsoft.com/office/drawing/2014/main" id="{FC2F4A6F-0A8C-42E6-AAC4-5277DBBECB53}"/>
              </a:ext>
            </a:extLst>
          </p:cNvPr>
          <p:cNvSpPr>
            <a:spLocks noGrp="1"/>
          </p:cNvSpPr>
          <p:nvPr>
            <p:ph type="title"/>
          </p:nvPr>
        </p:nvSpPr>
        <p:spPr/>
        <p:txBody>
          <a:bodyPr/>
          <a:lstStyle/>
          <a:p>
            <a:r>
              <a:rPr lang="fr-CH" b="1">
                <a:latin typeface="+mj-lt"/>
                <a:ea typeface="+mj-ea"/>
                <a:cs typeface="+mj-cs"/>
              </a:rPr>
              <a:t>02 Modifier un point du programme</a:t>
            </a:r>
            <a:br>
              <a:rPr lang="fr-CH" b="1">
                <a:latin typeface="+mj-lt"/>
                <a:ea typeface="+mj-ea"/>
                <a:cs typeface="+mj-cs"/>
              </a:rPr>
            </a:br>
            <a:r>
              <a:rPr lang="fr-CH" b="0">
                <a:latin typeface="+mj-lt"/>
                <a:ea typeface="+mj-ea"/>
                <a:cs typeface="+mj-cs"/>
              </a:rPr>
              <a:t>Programme</a:t>
            </a:r>
          </a:p>
        </p:txBody>
      </p:sp>
      <p:sp>
        <p:nvSpPr>
          <p:cNvPr id="7" name="Rechteck: abgerundete Ecken 6">
            <a:extLst>
              <a:ext uri="{FF2B5EF4-FFF2-40B4-BE49-F238E27FC236}">
                <a16:creationId xmlns:a16="http://schemas.microsoft.com/office/drawing/2014/main" id="{CBC5AA3E-D0FD-4989-963A-943E49F40AF6}"/>
              </a:ext>
            </a:extLst>
          </p:cNvPr>
          <p:cNvSpPr/>
          <p:nvPr/>
        </p:nvSpPr>
        <p:spPr>
          <a:xfrm>
            <a:off x="515935" y="1512277"/>
            <a:ext cx="3162686" cy="4519245"/>
          </a:xfrm>
          <a:prstGeom prst="roundRect">
            <a:avLst>
              <a:gd name="adj" fmla="val 66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r>
              <a:rPr lang="fr-CH" sz="1600" b="1">
                <a:solidFill>
                  <a:schemeClr val="bg1"/>
                </a:solidFill>
              </a:rPr>
              <a:t>Créer/modifier:</a:t>
            </a:r>
          </a:p>
          <a:p>
            <a:endParaRPr lang="de-CH" sz="1600" b="1">
              <a:solidFill>
                <a:schemeClr val="bg1"/>
              </a:solidFill>
            </a:endParaRPr>
          </a:p>
          <a:p>
            <a:pPr marL="285750" indent="-285750">
              <a:buFont typeface="Arial" panose="020B0604020202020204" pitchFamily="34" charset="0"/>
              <a:buChar char="•"/>
            </a:pPr>
            <a:r>
              <a:rPr lang="fr-CH" sz="1600">
                <a:solidFill>
                  <a:schemeClr val="bg1"/>
                </a:solidFill>
              </a:rPr>
              <a:t>Un point de programme peut être ajouté en cliquant sur le symbole Plus. </a:t>
            </a:r>
          </a:p>
          <a:p>
            <a:pPr marL="285750" indent="-285750">
              <a:buFont typeface="Arial" panose="020B0604020202020204" pitchFamily="34" charset="0"/>
              <a:buChar char="•"/>
            </a:pPr>
            <a:endParaRPr lang="de-CH" sz="1600">
              <a:solidFill>
                <a:schemeClr val="bg1"/>
              </a:solidFill>
            </a:endParaRPr>
          </a:p>
          <a:p>
            <a:pPr marL="285750" indent="-285750">
              <a:buFont typeface="Arial" panose="020B0604020202020204" pitchFamily="34" charset="0"/>
              <a:buChar char="•"/>
            </a:pPr>
            <a:r>
              <a:rPr lang="fr-CH" sz="1600">
                <a:solidFill>
                  <a:schemeClr val="bg1"/>
                </a:solidFill>
              </a:rPr>
              <a:t>En cliquant en haut à droite sur un point de programme existant, celui-ci peut être modifié ou supprimé. </a:t>
            </a:r>
          </a:p>
          <a:p>
            <a:endParaRPr lang="de-CH" sz="1600">
              <a:solidFill>
                <a:schemeClr val="bg1"/>
              </a:solidFill>
            </a:endParaRPr>
          </a:p>
          <a:p>
            <a:r>
              <a:rPr lang="fr-CH" sz="1600" b="1">
                <a:solidFill>
                  <a:schemeClr val="bg1"/>
                </a:solidFill>
              </a:rPr>
              <a:t>La diapositive suivante présente une explication graphique des champs à modifier.</a:t>
            </a:r>
          </a:p>
        </p:txBody>
      </p:sp>
      <p:sp>
        <p:nvSpPr>
          <p:cNvPr id="16" name="Rechteck: abgerundete Ecken 15">
            <a:extLst>
              <a:ext uri="{FF2B5EF4-FFF2-40B4-BE49-F238E27FC236}">
                <a16:creationId xmlns:a16="http://schemas.microsoft.com/office/drawing/2014/main" id="{161447E3-98AF-4ED8-8C56-7070D18BD379}"/>
              </a:ext>
            </a:extLst>
          </p:cNvPr>
          <p:cNvSpPr/>
          <p:nvPr/>
        </p:nvSpPr>
        <p:spPr>
          <a:xfrm>
            <a:off x="3972913" y="1506192"/>
            <a:ext cx="6399913" cy="90365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r>
              <a:rPr lang="fr-CH" sz="1600" b="1">
                <a:solidFill>
                  <a:schemeClr val="bg1"/>
                </a:solidFill>
              </a:rPr>
              <a:t>Intervenants:</a:t>
            </a:r>
          </a:p>
          <a:p>
            <a:r>
              <a:rPr lang="fr-CH" sz="1600">
                <a:solidFill>
                  <a:schemeClr val="bg1"/>
                </a:solidFill>
              </a:rPr>
              <a:t>Ne peuvent pas être ajoutés ici. Veuillez consulter le chapitre 03-08 Intervenants.</a:t>
            </a:r>
          </a:p>
        </p:txBody>
      </p:sp>
      <p:sp>
        <p:nvSpPr>
          <p:cNvPr id="17" name="Rechteck: abgerundete Ecken 16">
            <a:extLst>
              <a:ext uri="{FF2B5EF4-FFF2-40B4-BE49-F238E27FC236}">
                <a16:creationId xmlns:a16="http://schemas.microsoft.com/office/drawing/2014/main" id="{7D23D795-77D9-4F28-A975-D8C7A2E5AEB4}"/>
              </a:ext>
            </a:extLst>
          </p:cNvPr>
          <p:cNvSpPr/>
          <p:nvPr/>
        </p:nvSpPr>
        <p:spPr>
          <a:xfrm>
            <a:off x="3972913" y="2651581"/>
            <a:ext cx="6399913" cy="3379941"/>
          </a:xfrm>
          <a:prstGeom prst="roundRect">
            <a:avLst>
              <a:gd name="adj" fmla="val 535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b="1">
                <a:solidFill>
                  <a:schemeClr val="accent1"/>
                </a:solidFill>
              </a:rPr>
              <a:t>Légende </a:t>
            </a:r>
            <a:r>
              <a:rPr lang="fr-CH" sz="1400">
                <a:solidFill>
                  <a:schemeClr val="accent1"/>
                </a:solidFill>
              </a:rPr>
              <a:t>(pour la page suivante)</a:t>
            </a:r>
          </a:p>
        </p:txBody>
      </p:sp>
      <p:sp>
        <p:nvSpPr>
          <p:cNvPr id="18" name="Rechteck: abgerundete Ecken 17">
            <a:extLst>
              <a:ext uri="{FF2B5EF4-FFF2-40B4-BE49-F238E27FC236}">
                <a16:creationId xmlns:a16="http://schemas.microsoft.com/office/drawing/2014/main" id="{D295AED5-2006-4A1C-AED5-B05F000C93E2}"/>
              </a:ext>
            </a:extLst>
          </p:cNvPr>
          <p:cNvSpPr/>
          <p:nvPr/>
        </p:nvSpPr>
        <p:spPr>
          <a:xfrm>
            <a:off x="4231343" y="3247383"/>
            <a:ext cx="5837571" cy="51500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ctr"/>
          <a:lstStyle/>
          <a:p>
            <a:r>
              <a:rPr lang="fr-CH" sz="1600" b="1">
                <a:solidFill>
                  <a:schemeClr val="accent1"/>
                </a:solidFill>
              </a:rPr>
              <a:t>1.  Durée </a:t>
            </a:r>
            <a:r>
              <a:rPr lang="fr-CH" sz="1600" b="1">
                <a:solidFill>
                  <a:schemeClr val="accent1"/>
                </a:solidFill>
                <a:sym typeface="Wingdings" panose="05000000000000000000" pitchFamily="2" charset="2"/>
              </a:rPr>
              <a:t></a:t>
            </a:r>
            <a:r>
              <a:rPr lang="fr-CH" sz="1600" b="1">
                <a:solidFill>
                  <a:schemeClr val="accent1"/>
                </a:solidFill>
              </a:rPr>
              <a:t> Début et fin</a:t>
            </a:r>
          </a:p>
        </p:txBody>
      </p:sp>
      <p:sp>
        <p:nvSpPr>
          <p:cNvPr id="19" name="Rechteck: abgerundete Ecken 18">
            <a:extLst>
              <a:ext uri="{FF2B5EF4-FFF2-40B4-BE49-F238E27FC236}">
                <a16:creationId xmlns:a16="http://schemas.microsoft.com/office/drawing/2014/main" id="{F78E8C0B-1479-474C-B453-0866E4869012}"/>
              </a:ext>
            </a:extLst>
          </p:cNvPr>
          <p:cNvSpPr/>
          <p:nvPr/>
        </p:nvSpPr>
        <p:spPr>
          <a:xfrm>
            <a:off x="4231341" y="3931648"/>
            <a:ext cx="5837571" cy="51500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r>
              <a:rPr lang="fr-CH" sz="1600" b="1">
                <a:solidFill>
                  <a:schemeClr val="accent2"/>
                </a:solidFill>
              </a:rPr>
              <a:t>2.  Titre / thème </a:t>
            </a:r>
            <a:r>
              <a:rPr lang="fr-CH" sz="1600" b="1">
                <a:solidFill>
                  <a:schemeClr val="accent2"/>
                </a:solidFill>
                <a:sym typeface="Wingdings" panose="05000000000000000000" pitchFamily="2" charset="2"/>
              </a:rPr>
              <a:t></a:t>
            </a:r>
            <a:r>
              <a:rPr lang="fr-CH" sz="1600" b="1">
                <a:solidFill>
                  <a:schemeClr val="accent2"/>
                </a:solidFill>
              </a:rPr>
              <a:t> Nom du point de programme</a:t>
            </a:r>
          </a:p>
        </p:txBody>
      </p:sp>
      <p:sp>
        <p:nvSpPr>
          <p:cNvPr id="20" name="Rechteck: abgerundete Ecken 19">
            <a:extLst>
              <a:ext uri="{FF2B5EF4-FFF2-40B4-BE49-F238E27FC236}">
                <a16:creationId xmlns:a16="http://schemas.microsoft.com/office/drawing/2014/main" id="{1ADDAE67-0537-416A-B593-D1A5F392AE3C}"/>
              </a:ext>
            </a:extLst>
          </p:cNvPr>
          <p:cNvSpPr/>
          <p:nvPr/>
        </p:nvSpPr>
        <p:spPr>
          <a:xfrm>
            <a:off x="4231340" y="4590515"/>
            <a:ext cx="5837571" cy="515008"/>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r>
              <a:rPr lang="fr-CH" sz="1600" b="1">
                <a:solidFill>
                  <a:schemeClr val="accent3"/>
                </a:solidFill>
              </a:rPr>
              <a:t>3.  Description </a:t>
            </a:r>
            <a:r>
              <a:rPr lang="fr-CH" sz="1600" b="1">
                <a:solidFill>
                  <a:schemeClr val="accent3"/>
                </a:solidFill>
                <a:sym typeface="Wingdings" panose="05000000000000000000" pitchFamily="2" charset="2"/>
              </a:rPr>
              <a:t></a:t>
            </a:r>
            <a:r>
              <a:rPr lang="fr-CH" sz="1600" b="1">
                <a:solidFill>
                  <a:schemeClr val="accent3"/>
                </a:solidFill>
              </a:rPr>
              <a:t> Description du point de programme</a:t>
            </a:r>
          </a:p>
        </p:txBody>
      </p:sp>
      <p:sp>
        <p:nvSpPr>
          <p:cNvPr id="21" name="Rechteck: abgerundete Ecken 20">
            <a:extLst>
              <a:ext uri="{FF2B5EF4-FFF2-40B4-BE49-F238E27FC236}">
                <a16:creationId xmlns:a16="http://schemas.microsoft.com/office/drawing/2014/main" id="{2528B0CD-049D-4BD0-8F55-D911601F5843}"/>
              </a:ext>
            </a:extLst>
          </p:cNvPr>
          <p:cNvSpPr/>
          <p:nvPr/>
        </p:nvSpPr>
        <p:spPr>
          <a:xfrm>
            <a:off x="4231340" y="5274780"/>
            <a:ext cx="5837571" cy="515008"/>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ctr"/>
          <a:lstStyle/>
          <a:p>
            <a:r>
              <a:rPr lang="fr-CH" sz="1600" b="1">
                <a:solidFill>
                  <a:schemeClr val="accent4"/>
                </a:solidFill>
              </a:rPr>
              <a:t>4.  Groupes participants </a:t>
            </a:r>
            <a:r>
              <a:rPr lang="fr-CH" sz="1600" b="1">
                <a:solidFill>
                  <a:schemeClr val="accent4"/>
                </a:solidFill>
                <a:sym typeface="Wingdings" panose="05000000000000000000" pitchFamily="2" charset="2"/>
              </a:rPr>
              <a:t></a:t>
            </a:r>
            <a:r>
              <a:rPr lang="fr-CH" sz="1600" b="1">
                <a:solidFill>
                  <a:schemeClr val="accent4"/>
                </a:solidFill>
              </a:rPr>
              <a:t> Groupes </a:t>
            </a:r>
            <a:br>
              <a:rPr lang="fr-CH" sz="1600" b="1">
                <a:solidFill>
                  <a:schemeClr val="accent4"/>
                </a:solidFill>
              </a:rPr>
            </a:br>
            <a:r>
              <a:rPr lang="fr-CH" sz="1400">
                <a:solidFill>
                  <a:schemeClr val="accent4"/>
                </a:solidFill>
              </a:rPr>
              <a:t>(ne fonctionne que pour les évènements virtuels)</a:t>
            </a:r>
          </a:p>
        </p:txBody>
      </p:sp>
    </p:spTree>
    <p:extLst>
      <p:ext uri="{BB962C8B-B14F-4D97-AF65-F5344CB8AC3E}">
        <p14:creationId xmlns:p14="http://schemas.microsoft.com/office/powerpoint/2010/main" val="1513664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E343B0A5-7462-4955-AE13-323F0ACB9559}"/>
              </a:ext>
            </a:extLst>
          </p:cNvPr>
          <p:cNvPicPr>
            <a:picLocks noChangeAspect="1"/>
          </p:cNvPicPr>
          <p:nvPr/>
        </p:nvPicPr>
        <p:blipFill>
          <a:blip r:embed="rId2"/>
          <a:stretch>
            <a:fillRect/>
          </a:stretch>
        </p:blipFill>
        <p:spPr>
          <a:xfrm>
            <a:off x="6622853" y="1699382"/>
            <a:ext cx="4959358" cy="4042199"/>
          </a:xfrm>
          <a:prstGeom prst="rect">
            <a:avLst/>
          </a:prstGeom>
          <a:ln>
            <a:solidFill>
              <a:schemeClr val="accent1"/>
            </a:solidFill>
          </a:ln>
        </p:spPr>
      </p:pic>
      <p:pic>
        <p:nvPicPr>
          <p:cNvPr id="8" name="Grafik 7">
            <a:extLst>
              <a:ext uri="{FF2B5EF4-FFF2-40B4-BE49-F238E27FC236}">
                <a16:creationId xmlns:a16="http://schemas.microsoft.com/office/drawing/2014/main" id="{8E283992-BD4A-448F-AAC5-3080ED8357C7}"/>
              </a:ext>
            </a:extLst>
          </p:cNvPr>
          <p:cNvPicPr>
            <a:picLocks noChangeAspect="1"/>
          </p:cNvPicPr>
          <p:nvPr/>
        </p:nvPicPr>
        <p:blipFill>
          <a:blip r:embed="rId3"/>
          <a:stretch>
            <a:fillRect/>
          </a:stretch>
        </p:blipFill>
        <p:spPr>
          <a:xfrm>
            <a:off x="254688" y="1369850"/>
            <a:ext cx="5522887" cy="4808870"/>
          </a:xfrm>
          <a:prstGeom prst="rect">
            <a:avLst/>
          </a:prstGeom>
          <a:ln>
            <a:solidFill>
              <a:schemeClr val="accent1"/>
            </a:solidFill>
          </a:ln>
        </p:spPr>
      </p:pic>
      <p:sp>
        <p:nvSpPr>
          <p:cNvPr id="5" name="Titel 4">
            <a:extLst>
              <a:ext uri="{FF2B5EF4-FFF2-40B4-BE49-F238E27FC236}">
                <a16:creationId xmlns:a16="http://schemas.microsoft.com/office/drawing/2014/main" id="{2DD5B334-E9C2-4C1E-8B01-DD943D67FF85}"/>
              </a:ext>
            </a:extLst>
          </p:cNvPr>
          <p:cNvSpPr>
            <a:spLocks noGrp="1"/>
          </p:cNvSpPr>
          <p:nvPr>
            <p:ph type="title"/>
          </p:nvPr>
        </p:nvSpPr>
        <p:spPr>
          <a:xfrm>
            <a:off x="515937" y="476250"/>
            <a:ext cx="6116484" cy="762001"/>
          </a:xfrm>
        </p:spPr>
        <p:txBody>
          <a:bodyPr vert="horz" lIns="0" tIns="0" rIns="0" bIns="0" rtlCol="0" anchor="t">
            <a:normAutofit/>
          </a:bodyPr>
          <a:lstStyle/>
          <a:p>
            <a:r>
              <a:rPr lang="fr-CH" b="1">
                <a:latin typeface="+mj-lt"/>
                <a:ea typeface="+mj-ea"/>
                <a:cs typeface="+mj-cs"/>
              </a:rPr>
              <a:t>02 Modifier un point du programme</a:t>
            </a:r>
            <a:br>
              <a:rPr lang="fr-CH" b="1">
                <a:latin typeface="+mj-lt"/>
                <a:ea typeface="+mj-ea"/>
                <a:cs typeface="+mj-cs"/>
              </a:rPr>
            </a:br>
            <a:r>
              <a:rPr lang="fr-CH" b="0" err="1">
                <a:latin typeface="+mj-lt"/>
                <a:ea typeface="+mj-ea"/>
                <a:cs typeface="+mj-cs"/>
              </a:rPr>
              <a:t>Programme</a:t>
            </a:r>
            <a:endParaRPr lang="fr-CH" b="0">
              <a:latin typeface="+mj-lt"/>
              <a:ea typeface="+mj-ea"/>
              <a:cs typeface="+mj-cs"/>
            </a:endParaRPr>
          </a:p>
        </p:txBody>
      </p:sp>
      <p:sp>
        <p:nvSpPr>
          <p:cNvPr id="2" name="Datumsplatzhalter 1">
            <a:extLst>
              <a:ext uri="{FF2B5EF4-FFF2-40B4-BE49-F238E27FC236}">
                <a16:creationId xmlns:a16="http://schemas.microsoft.com/office/drawing/2014/main" id="{DF02BD8D-8767-413C-BAE6-18C04CBF2460}"/>
              </a:ext>
            </a:extLst>
          </p:cNvPr>
          <p:cNvSpPr>
            <a:spLocks noGrp="1"/>
          </p:cNvSpPr>
          <p:nvPr>
            <p:ph type="dt" sz="half" idx="10"/>
          </p:nvPr>
        </p:nvSpPr>
        <p:spPr>
          <a:xfrm>
            <a:off x="1262062" y="6310319"/>
            <a:ext cx="1647826" cy="277071"/>
          </a:xfrm>
        </p:spPr>
        <p:txBody>
          <a:bodyPr vert="horz" lIns="0" tIns="0" rIns="0" bIns="0" rtlCol="0" anchor="t" anchorCtr="0">
            <a:normAutofit lnSpcReduction="10000"/>
          </a:bodyPr>
          <a:lstStyle/>
          <a:p>
            <a:pPr>
              <a:spcAft>
                <a:spcPts val="600"/>
              </a:spcAft>
            </a:pPr>
            <a:r>
              <a:rPr lang="de-DE">
                <a:latin typeface="+mn-lt"/>
                <a:ea typeface="+mn-ea"/>
                <a:cs typeface="+mn-cs"/>
              </a:rPr>
              <a:t>Créé 12/22                                                     Mise à jour 07/23 </a:t>
            </a:r>
            <a:endParaRPr lang="fr-CH">
              <a:latin typeface="+mn-lt"/>
              <a:ea typeface="+mn-ea"/>
              <a:cs typeface="+mn-cs"/>
            </a:endParaRPr>
          </a:p>
        </p:txBody>
      </p:sp>
      <p:sp>
        <p:nvSpPr>
          <p:cNvPr id="3" name="Fußzeilenplatzhalter 2">
            <a:extLst>
              <a:ext uri="{FF2B5EF4-FFF2-40B4-BE49-F238E27FC236}">
                <a16:creationId xmlns:a16="http://schemas.microsoft.com/office/drawing/2014/main" id="{D0AE7115-244F-4BD6-9726-6ED7E4E8F14F}"/>
              </a:ext>
            </a:extLst>
          </p:cNvPr>
          <p:cNvSpPr>
            <a:spLocks noGrp="1"/>
          </p:cNvSpPr>
          <p:nvPr>
            <p:ph type="ftr" sz="quarter" idx="11"/>
          </p:nvPr>
        </p:nvSpPr>
        <p:spPr>
          <a:xfrm>
            <a:off x="3368969" y="6310319"/>
            <a:ext cx="7203551" cy="277071"/>
          </a:xfrm>
        </p:spPr>
        <p:txBody>
          <a:bodyPr vert="horz" lIns="0" tIns="0" rIns="0" bIns="0" rtlCol="0" anchor="t" anchorCtr="0">
            <a:normAutofit/>
          </a:bodyPr>
          <a:lstStyle/>
          <a:p>
            <a:pPr>
              <a:spcAft>
                <a:spcPts val="600"/>
              </a:spcAft>
            </a:pPr>
            <a:r>
              <a:rPr lang="fr-CH">
                <a:latin typeface="+mn-lt"/>
                <a:ea typeface="+mn-ea"/>
                <a:cs typeface="+mn-cs"/>
              </a:rPr>
              <a:t>Manuel d’utilisation Baloise</a:t>
            </a:r>
          </a:p>
        </p:txBody>
      </p:sp>
      <p:sp>
        <p:nvSpPr>
          <p:cNvPr id="7" name="Inhaltsplatzhalter 6">
            <a:extLst>
              <a:ext uri="{FF2B5EF4-FFF2-40B4-BE49-F238E27FC236}">
                <a16:creationId xmlns:a16="http://schemas.microsoft.com/office/drawing/2014/main" id="{8A5D0278-9A40-45E1-B7B1-2969A2A6E9BA}"/>
              </a:ext>
            </a:extLst>
          </p:cNvPr>
          <p:cNvSpPr txBox="1">
            <a:spLocks/>
          </p:cNvSpPr>
          <p:nvPr/>
        </p:nvSpPr>
        <p:spPr>
          <a:xfrm>
            <a:off x="515937" y="1520825"/>
            <a:ext cx="5435601" cy="4572000"/>
          </a:xfrm>
          <a:prstGeom prst="rect">
            <a:avLst/>
          </a:prstGeom>
        </p:spPr>
        <p:txBody>
          <a:bodyPr vert="horz" lIns="0" tIns="0" rIns="0" bIns="0" rtlCol="0">
            <a:normAutofit/>
          </a:bodyPr>
          <a:lstStyle>
            <a:lvl1pPr marL="0" indent="0" algn="l" defTabSz="914400" rtl="0" eaLnBrk="1" latinLnBrk="0" hangingPunct="1">
              <a:lnSpc>
                <a:spcPts val="2100"/>
              </a:lnSpc>
              <a:spcBef>
                <a:spcPts val="0"/>
              </a:spcBef>
              <a:spcAft>
                <a:spcPts val="1600"/>
              </a:spcAft>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ts val="2100"/>
              </a:lnSpc>
              <a:spcBef>
                <a:spcPts val="0"/>
              </a:spcBef>
              <a:spcAft>
                <a:spcPts val="1600"/>
              </a:spcAft>
              <a:buFont typeface="Arial" panose="020B0604020202020204" pitchFamily="34" charset="0"/>
              <a:buNone/>
              <a:defRPr sz="1600" kern="1200">
                <a:solidFill>
                  <a:schemeClr val="tx2"/>
                </a:solidFill>
                <a:latin typeface="+mn-lt"/>
                <a:ea typeface="+mn-ea"/>
                <a:cs typeface="+mn-cs"/>
              </a:defRPr>
            </a:lvl2pPr>
            <a:lvl3pPr marL="179388" indent="-179388" algn="l" defTabSz="914400" rtl="0" eaLnBrk="1" latinLnBrk="0" hangingPunct="1">
              <a:lnSpc>
                <a:spcPts val="2100"/>
              </a:lnSpc>
              <a:spcBef>
                <a:spcPts val="0"/>
              </a:spcBef>
              <a:buFont typeface="Arial" panose="020B0604020202020204" pitchFamily="34" charset="0"/>
              <a:buChar char="•"/>
              <a:defRPr sz="1600" b="1" kern="1200">
                <a:solidFill>
                  <a:schemeClr val="tx2"/>
                </a:solidFill>
                <a:latin typeface="+mn-lt"/>
                <a:ea typeface="+mn-ea"/>
                <a:cs typeface="+mn-cs"/>
              </a:defRPr>
            </a:lvl3pPr>
            <a:lvl4pPr marL="357188" indent="-179388"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4pPr>
            <a:lvl5pPr marL="536575" indent="-180975"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5pPr>
            <a:lvl6pPr marL="0" indent="0" algn="l" defTabSz="914400" rtl="0" eaLnBrk="1" latinLnBrk="0" hangingPunct="1">
              <a:lnSpc>
                <a:spcPct val="90000"/>
              </a:lnSpc>
              <a:spcBef>
                <a:spcPts val="1600"/>
              </a:spcBef>
              <a:spcAft>
                <a:spcPts val="1600"/>
              </a:spcAft>
              <a:buFont typeface="Arial" panose="020B0604020202020204" pitchFamily="34" charset="0"/>
              <a:buNone/>
              <a:defRPr sz="3200" b="1" kern="1200">
                <a:solidFill>
                  <a:schemeClr val="tx2"/>
                </a:solidFill>
                <a:latin typeface="+mn-lt"/>
                <a:ea typeface="+mn-ea"/>
                <a:cs typeface="+mn-cs"/>
              </a:defRPr>
            </a:lvl6pPr>
            <a:lvl7pPr marL="0" indent="0" algn="l" defTabSz="914400" rtl="0" eaLnBrk="1" latinLnBrk="0" hangingPunct="1">
              <a:lnSpc>
                <a:spcPts val="1400"/>
              </a:lnSpc>
              <a:spcBef>
                <a:spcPts val="500"/>
              </a:spcBef>
              <a:buFont typeface="Arial" panose="020B0604020202020204" pitchFamily="34" charset="0"/>
              <a:buNone/>
              <a:defRPr sz="10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de-DE" sz="1800" b="0"/>
          </a:p>
        </p:txBody>
      </p:sp>
      <p:sp>
        <p:nvSpPr>
          <p:cNvPr id="4" name="Foliennummernplatzhalter 3">
            <a:extLst>
              <a:ext uri="{FF2B5EF4-FFF2-40B4-BE49-F238E27FC236}">
                <a16:creationId xmlns:a16="http://schemas.microsoft.com/office/drawing/2014/main" id="{09414B36-4337-4084-8983-541551514C45}"/>
              </a:ext>
            </a:extLst>
          </p:cNvPr>
          <p:cNvSpPr>
            <a:spLocks noGrp="1"/>
          </p:cNvSpPr>
          <p:nvPr>
            <p:ph type="sldNum" sz="quarter" idx="14"/>
          </p:nvPr>
        </p:nvSpPr>
        <p:spPr>
          <a:xfrm>
            <a:off x="11237204" y="6310320"/>
            <a:ext cx="438855" cy="277070"/>
          </a:xfrm>
        </p:spPr>
        <p:txBody>
          <a:bodyPr vert="horz" lIns="0" tIns="0" rIns="0" bIns="0" rtlCol="0" anchor="t" anchorCtr="0">
            <a:normAutofit/>
          </a:bodyPr>
          <a:lstStyle/>
          <a:p>
            <a:pPr>
              <a:spcAft>
                <a:spcPts val="600"/>
              </a:spcAft>
            </a:pPr>
            <a:fld id="{EA5A0DAD-FE66-482A-80B7-5C3D69A6C262}" type="slidenum">
              <a:rPr lang="de-DE" smtClean="0"/>
              <a:pPr>
                <a:spcAft>
                  <a:spcPts val="600"/>
                </a:spcAft>
              </a:pPr>
              <a:t>38</a:t>
            </a:fld>
            <a:endParaRPr lang="de-DE"/>
          </a:p>
        </p:txBody>
      </p:sp>
      <p:sp>
        <p:nvSpPr>
          <p:cNvPr id="9" name="Rechteck 8">
            <a:extLst>
              <a:ext uri="{FF2B5EF4-FFF2-40B4-BE49-F238E27FC236}">
                <a16:creationId xmlns:a16="http://schemas.microsoft.com/office/drawing/2014/main" id="{BF314100-1386-418A-A7E3-9BABA59FFF57}"/>
              </a:ext>
            </a:extLst>
          </p:cNvPr>
          <p:cNvSpPr/>
          <p:nvPr/>
        </p:nvSpPr>
        <p:spPr>
          <a:xfrm>
            <a:off x="232181" y="4668946"/>
            <a:ext cx="5567902" cy="451945"/>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b="1">
                <a:solidFill>
                  <a:schemeClr val="bg1"/>
                </a:solidFill>
              </a:rPr>
              <a:t>1</a:t>
            </a:r>
          </a:p>
        </p:txBody>
      </p:sp>
      <p:sp>
        <p:nvSpPr>
          <p:cNvPr id="19" name="Rechteck 18">
            <a:extLst>
              <a:ext uri="{FF2B5EF4-FFF2-40B4-BE49-F238E27FC236}">
                <a16:creationId xmlns:a16="http://schemas.microsoft.com/office/drawing/2014/main" id="{41FC360C-B569-41AF-B36C-7F8AD73FB9A6}"/>
              </a:ext>
            </a:extLst>
          </p:cNvPr>
          <p:cNvSpPr/>
          <p:nvPr/>
        </p:nvSpPr>
        <p:spPr>
          <a:xfrm>
            <a:off x="254688" y="1722046"/>
            <a:ext cx="5567902" cy="451945"/>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b="1">
                <a:solidFill>
                  <a:schemeClr val="bg1"/>
                </a:solidFill>
              </a:rPr>
              <a:t>2</a:t>
            </a:r>
          </a:p>
        </p:txBody>
      </p:sp>
      <p:sp>
        <p:nvSpPr>
          <p:cNvPr id="20" name="Rechteck 19">
            <a:extLst>
              <a:ext uri="{FF2B5EF4-FFF2-40B4-BE49-F238E27FC236}">
                <a16:creationId xmlns:a16="http://schemas.microsoft.com/office/drawing/2014/main" id="{4BF05617-0F0A-4D95-B308-65159EBEDABA}"/>
              </a:ext>
            </a:extLst>
          </p:cNvPr>
          <p:cNvSpPr/>
          <p:nvPr/>
        </p:nvSpPr>
        <p:spPr>
          <a:xfrm>
            <a:off x="6622853" y="1723518"/>
            <a:ext cx="504852" cy="181817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b="1">
                <a:solidFill>
                  <a:schemeClr val="bg1"/>
                </a:solidFill>
              </a:rPr>
              <a:t>1</a:t>
            </a:r>
          </a:p>
        </p:txBody>
      </p:sp>
      <p:sp>
        <p:nvSpPr>
          <p:cNvPr id="21" name="Rechteck 20">
            <a:extLst>
              <a:ext uri="{FF2B5EF4-FFF2-40B4-BE49-F238E27FC236}">
                <a16:creationId xmlns:a16="http://schemas.microsoft.com/office/drawing/2014/main" id="{40499DD8-9B28-4D33-915D-04537BDB71D5}"/>
              </a:ext>
            </a:extLst>
          </p:cNvPr>
          <p:cNvSpPr/>
          <p:nvPr/>
        </p:nvSpPr>
        <p:spPr>
          <a:xfrm>
            <a:off x="6970744" y="1836950"/>
            <a:ext cx="2182350" cy="397934"/>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b="1">
                <a:solidFill>
                  <a:schemeClr val="bg1"/>
                </a:solidFill>
              </a:rPr>
              <a:t>2</a:t>
            </a:r>
          </a:p>
        </p:txBody>
      </p:sp>
      <p:sp>
        <p:nvSpPr>
          <p:cNvPr id="22" name="Rechteck 21">
            <a:extLst>
              <a:ext uri="{FF2B5EF4-FFF2-40B4-BE49-F238E27FC236}">
                <a16:creationId xmlns:a16="http://schemas.microsoft.com/office/drawing/2014/main" id="{15D7BB0A-EFD5-46BA-B4C3-D001483E1B62}"/>
              </a:ext>
            </a:extLst>
          </p:cNvPr>
          <p:cNvSpPr/>
          <p:nvPr/>
        </p:nvSpPr>
        <p:spPr>
          <a:xfrm>
            <a:off x="254688" y="2526186"/>
            <a:ext cx="5567902" cy="1805627"/>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b="1">
                <a:solidFill>
                  <a:schemeClr val="bg1"/>
                </a:solidFill>
              </a:rPr>
              <a:t>3</a:t>
            </a:r>
          </a:p>
        </p:txBody>
      </p:sp>
      <p:sp>
        <p:nvSpPr>
          <p:cNvPr id="23" name="Rechteck 22">
            <a:extLst>
              <a:ext uri="{FF2B5EF4-FFF2-40B4-BE49-F238E27FC236}">
                <a16:creationId xmlns:a16="http://schemas.microsoft.com/office/drawing/2014/main" id="{4FBBF426-BD89-4981-917A-F46887FE4B15}"/>
              </a:ext>
            </a:extLst>
          </p:cNvPr>
          <p:cNvSpPr/>
          <p:nvPr/>
        </p:nvSpPr>
        <p:spPr>
          <a:xfrm>
            <a:off x="9555159" y="2708296"/>
            <a:ext cx="2054776" cy="1666788"/>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b="1">
                <a:solidFill>
                  <a:schemeClr val="bg1"/>
                </a:solidFill>
              </a:rPr>
              <a:t>3</a:t>
            </a:r>
          </a:p>
        </p:txBody>
      </p:sp>
      <p:sp>
        <p:nvSpPr>
          <p:cNvPr id="24" name="Rechteck 23">
            <a:extLst>
              <a:ext uri="{FF2B5EF4-FFF2-40B4-BE49-F238E27FC236}">
                <a16:creationId xmlns:a16="http://schemas.microsoft.com/office/drawing/2014/main" id="{A8A37798-A1A2-48F0-83CE-6BB08766B50A}"/>
              </a:ext>
            </a:extLst>
          </p:cNvPr>
          <p:cNvSpPr/>
          <p:nvPr/>
        </p:nvSpPr>
        <p:spPr>
          <a:xfrm>
            <a:off x="6875279" y="5229529"/>
            <a:ext cx="1803978" cy="344998"/>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b="1">
                <a:solidFill>
                  <a:schemeClr val="bg1"/>
                </a:solidFill>
              </a:rPr>
              <a:t>4</a:t>
            </a:r>
          </a:p>
        </p:txBody>
      </p:sp>
      <p:sp>
        <p:nvSpPr>
          <p:cNvPr id="25" name="Rechteck 24">
            <a:extLst>
              <a:ext uri="{FF2B5EF4-FFF2-40B4-BE49-F238E27FC236}">
                <a16:creationId xmlns:a16="http://schemas.microsoft.com/office/drawing/2014/main" id="{9097D54A-823A-4D8E-A572-44B9A0FECF42}"/>
              </a:ext>
            </a:extLst>
          </p:cNvPr>
          <p:cNvSpPr/>
          <p:nvPr/>
        </p:nvSpPr>
        <p:spPr>
          <a:xfrm>
            <a:off x="2970954" y="5488150"/>
            <a:ext cx="2783951" cy="377204"/>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b="1">
                <a:solidFill>
                  <a:schemeClr val="bg1"/>
                </a:solidFill>
              </a:rPr>
              <a:t>4</a:t>
            </a:r>
          </a:p>
        </p:txBody>
      </p:sp>
    </p:spTree>
    <p:extLst>
      <p:ext uri="{BB962C8B-B14F-4D97-AF65-F5344CB8AC3E}">
        <p14:creationId xmlns:p14="http://schemas.microsoft.com/office/powerpoint/2010/main" val="3568206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79594B8-51A3-4017-A7AA-9A0A10A90A8B}"/>
              </a:ext>
            </a:extLst>
          </p:cNvPr>
          <p:cNvSpPr>
            <a:spLocks noGrp="1"/>
          </p:cNvSpPr>
          <p:nvPr>
            <p:ph type="body" sz="quarter" idx="10"/>
          </p:nvPr>
        </p:nvSpPr>
        <p:spPr/>
        <p:txBody>
          <a:bodyPr/>
          <a:lstStyle/>
          <a:p>
            <a:r>
              <a:rPr lang="fr-CH"/>
              <a:t>Inscription</a:t>
            </a:r>
          </a:p>
        </p:txBody>
      </p:sp>
      <p:sp>
        <p:nvSpPr>
          <p:cNvPr id="3" name="Textplatzhalter 2">
            <a:extLst>
              <a:ext uri="{FF2B5EF4-FFF2-40B4-BE49-F238E27FC236}">
                <a16:creationId xmlns:a16="http://schemas.microsoft.com/office/drawing/2014/main" id="{201225EE-AE81-4A7C-BC46-35EF6F2246AC}"/>
              </a:ext>
            </a:extLst>
          </p:cNvPr>
          <p:cNvSpPr>
            <a:spLocks noGrp="1"/>
          </p:cNvSpPr>
          <p:nvPr>
            <p:ph type="body" sz="quarter" idx="11"/>
          </p:nvPr>
        </p:nvSpPr>
        <p:spPr/>
        <p:txBody>
          <a:bodyPr/>
          <a:lstStyle/>
          <a:p>
            <a:r>
              <a:rPr lang="fr-CH"/>
              <a:t>06</a:t>
            </a:r>
          </a:p>
        </p:txBody>
      </p:sp>
      <p:sp>
        <p:nvSpPr>
          <p:cNvPr id="4" name="Datumsplatzhalter 3">
            <a:extLst>
              <a:ext uri="{FF2B5EF4-FFF2-40B4-BE49-F238E27FC236}">
                <a16:creationId xmlns:a16="http://schemas.microsoft.com/office/drawing/2014/main" id="{3627042D-FDFB-45C4-8DFE-2B16A823E1E0}"/>
              </a:ext>
            </a:extLst>
          </p:cNvPr>
          <p:cNvSpPr>
            <a:spLocks noGrp="1"/>
          </p:cNvSpPr>
          <p:nvPr>
            <p:ph type="dt" sz="half" idx="12"/>
          </p:nvPr>
        </p:nvSpPr>
        <p:spPr/>
        <p:txBody>
          <a:bodyPr/>
          <a:lstStyle/>
          <a:p>
            <a:r>
              <a:rPr lang="de-DE"/>
              <a:t>Créé 12/22                                                     Mise à jour 07/23 </a:t>
            </a:r>
            <a:endParaRPr lang="fr-CH"/>
          </a:p>
        </p:txBody>
      </p:sp>
      <p:sp>
        <p:nvSpPr>
          <p:cNvPr id="6" name="Foliennummernplatzhalter 5">
            <a:extLst>
              <a:ext uri="{FF2B5EF4-FFF2-40B4-BE49-F238E27FC236}">
                <a16:creationId xmlns:a16="http://schemas.microsoft.com/office/drawing/2014/main" id="{9A4D19FE-334D-438E-A060-C1121DC29EBF}"/>
              </a:ext>
            </a:extLst>
          </p:cNvPr>
          <p:cNvSpPr>
            <a:spLocks noGrp="1"/>
          </p:cNvSpPr>
          <p:nvPr>
            <p:ph type="sldNum" sz="quarter" idx="14"/>
          </p:nvPr>
        </p:nvSpPr>
        <p:spPr/>
        <p:txBody>
          <a:bodyPr/>
          <a:lstStyle/>
          <a:p>
            <a:fld id="{170B4E48-8AC8-4ACA-9ABC-C6D3DE50A56C}" type="slidenum">
              <a:rPr lang="de-DE" smtClean="0"/>
              <a:pPr/>
              <a:t>39</a:t>
            </a:fld>
            <a:endParaRPr lang="de-DE"/>
          </a:p>
        </p:txBody>
      </p:sp>
      <p:sp>
        <p:nvSpPr>
          <p:cNvPr id="7" name="Fußzeilenplatzhalter 6">
            <a:extLst>
              <a:ext uri="{FF2B5EF4-FFF2-40B4-BE49-F238E27FC236}">
                <a16:creationId xmlns:a16="http://schemas.microsoft.com/office/drawing/2014/main" id="{E397F556-FA29-41E7-B125-610618AA55D5}"/>
              </a:ext>
            </a:extLst>
          </p:cNvPr>
          <p:cNvSpPr>
            <a:spLocks noGrp="1"/>
          </p:cNvSpPr>
          <p:nvPr>
            <p:ph type="ftr" sz="quarter" idx="13"/>
          </p:nvPr>
        </p:nvSpPr>
        <p:spPr/>
        <p:txBody>
          <a:bodyPr/>
          <a:lstStyle/>
          <a:p>
            <a:r>
              <a:rPr lang="fr-CH"/>
              <a:t>Manuel d’utilisation Baloise</a:t>
            </a:r>
          </a:p>
        </p:txBody>
      </p:sp>
    </p:spTree>
    <p:extLst>
      <p:ext uri="{BB962C8B-B14F-4D97-AF65-F5344CB8AC3E}">
        <p14:creationId xmlns:p14="http://schemas.microsoft.com/office/powerpoint/2010/main" val="1985698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2E6E0D22-FCC5-45F1-A7A8-1111CB9E44EE}"/>
              </a:ext>
            </a:extLst>
          </p:cNvPr>
          <p:cNvPicPr>
            <a:picLocks noChangeAspect="1"/>
          </p:cNvPicPr>
          <p:nvPr/>
        </p:nvPicPr>
        <p:blipFill>
          <a:blip r:embed="rId3"/>
          <a:stretch>
            <a:fillRect/>
          </a:stretch>
        </p:blipFill>
        <p:spPr>
          <a:xfrm>
            <a:off x="506566" y="3787557"/>
            <a:ext cx="8690188" cy="2317869"/>
          </a:xfrm>
          <a:prstGeom prst="rect">
            <a:avLst/>
          </a:prstGeom>
          <a:ln>
            <a:solidFill>
              <a:schemeClr val="tx2"/>
            </a:solidFill>
          </a:ln>
        </p:spPr>
      </p:pic>
      <p:sp>
        <p:nvSpPr>
          <p:cNvPr id="2" name="Datumsplatzhalter 1">
            <a:extLst>
              <a:ext uri="{FF2B5EF4-FFF2-40B4-BE49-F238E27FC236}">
                <a16:creationId xmlns:a16="http://schemas.microsoft.com/office/drawing/2014/main" id="{C5207D8D-BEBE-4B6F-8C42-C0FDCD7064D9}"/>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78F57CD5-6BA2-402D-8185-2E99C74DE5F0}"/>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E8FF1798-D695-404B-BE34-CA6B4F8B43A1}"/>
              </a:ext>
            </a:extLst>
          </p:cNvPr>
          <p:cNvSpPr>
            <a:spLocks noGrp="1"/>
          </p:cNvSpPr>
          <p:nvPr>
            <p:ph type="sldNum" sz="quarter" idx="19"/>
          </p:nvPr>
        </p:nvSpPr>
        <p:spPr/>
        <p:txBody>
          <a:bodyPr/>
          <a:lstStyle/>
          <a:p>
            <a:fld id="{1413BDBD-F7AE-45E8-9D2F-358AD3D99B77}" type="slidenum">
              <a:rPr lang="de-DE" smtClean="0"/>
              <a:pPr/>
              <a:t>4</a:t>
            </a:fld>
            <a:endParaRPr lang="de-DE"/>
          </a:p>
        </p:txBody>
      </p:sp>
      <p:sp>
        <p:nvSpPr>
          <p:cNvPr id="5" name="Titel 4">
            <a:extLst>
              <a:ext uri="{FF2B5EF4-FFF2-40B4-BE49-F238E27FC236}">
                <a16:creationId xmlns:a16="http://schemas.microsoft.com/office/drawing/2014/main" id="{927839FE-B54B-48DE-8C23-B846642B8880}"/>
              </a:ext>
            </a:extLst>
          </p:cNvPr>
          <p:cNvSpPr>
            <a:spLocks noGrp="1"/>
          </p:cNvSpPr>
          <p:nvPr>
            <p:ph type="title"/>
          </p:nvPr>
        </p:nvSpPr>
        <p:spPr/>
        <p:txBody>
          <a:bodyPr/>
          <a:lstStyle/>
          <a:p>
            <a:r>
              <a:rPr lang="fr-CH"/>
              <a:t>Structure du manuel</a:t>
            </a:r>
          </a:p>
        </p:txBody>
      </p:sp>
      <p:sp>
        <p:nvSpPr>
          <p:cNvPr id="6" name="Textfeld 5">
            <a:extLst>
              <a:ext uri="{FF2B5EF4-FFF2-40B4-BE49-F238E27FC236}">
                <a16:creationId xmlns:a16="http://schemas.microsoft.com/office/drawing/2014/main" id="{BBBFFCC4-B00E-4A8B-8658-608264D89F0A}"/>
              </a:ext>
            </a:extLst>
          </p:cNvPr>
          <p:cNvSpPr txBox="1"/>
          <p:nvPr/>
        </p:nvSpPr>
        <p:spPr>
          <a:xfrm>
            <a:off x="525984" y="1528917"/>
            <a:ext cx="8567737" cy="2031325"/>
          </a:xfrm>
          <a:prstGeom prst="rect">
            <a:avLst/>
          </a:prstGeom>
          <a:solidFill>
            <a:srgbClr val="E1D9FF"/>
          </a:solidFill>
        </p:spPr>
        <p:txBody>
          <a:bodyPr wrap="square" rtlCol="0">
            <a:spAutoFit/>
          </a:bodyPr>
          <a:lstStyle/>
          <a:p>
            <a:pPr marL="285750" indent="-285750">
              <a:buFont typeface="Arial" panose="020B0604020202020204" pitchFamily="34" charset="0"/>
              <a:buChar char="•"/>
            </a:pPr>
            <a:r>
              <a:rPr lang="fr-CH">
                <a:solidFill>
                  <a:srgbClr val="000D6E"/>
                </a:solidFill>
              </a:rPr>
              <a:t>Les chapitres du manuel s’orientent selon les points de menu dans Evenito 3.0 de gauche à droite. Le chapitre 02 traite du centre d’événements, suivi du chapitre 03 Contacts, du chapitre 04 Lieu, etc... </a:t>
            </a:r>
          </a:p>
          <a:p>
            <a:pPr marL="285750" indent="-285750">
              <a:buFont typeface="Arial" panose="020B0604020202020204" pitchFamily="34" charset="0"/>
              <a:buChar char="•"/>
            </a:pPr>
            <a:endParaRPr lang="de-CH">
              <a:solidFill>
                <a:srgbClr val="000D6E"/>
              </a:solidFill>
            </a:endParaRPr>
          </a:p>
          <a:p>
            <a:pPr marL="285750" indent="-285750">
              <a:buFont typeface="Arial" panose="020B0604020202020204" pitchFamily="34" charset="0"/>
              <a:buChar char="•"/>
            </a:pPr>
            <a:r>
              <a:rPr lang="fr-CH">
                <a:solidFill>
                  <a:srgbClr val="000D6E"/>
                </a:solidFill>
              </a:rPr>
              <a:t>À l’intérieur des chapitres, les points sont également développés au deuxième niveau, de gauche à droite et de haut en bas (dans l’image, donc, Centre d’évènements, suivi de Paramètres de base et Limites)</a:t>
            </a:r>
          </a:p>
        </p:txBody>
      </p:sp>
      <p:sp>
        <p:nvSpPr>
          <p:cNvPr id="11" name="Rechteck 10">
            <a:extLst>
              <a:ext uri="{FF2B5EF4-FFF2-40B4-BE49-F238E27FC236}">
                <a16:creationId xmlns:a16="http://schemas.microsoft.com/office/drawing/2014/main" id="{745559B8-6532-4D7A-B7A0-DB7666C48F81}"/>
              </a:ext>
            </a:extLst>
          </p:cNvPr>
          <p:cNvSpPr/>
          <p:nvPr/>
        </p:nvSpPr>
        <p:spPr>
          <a:xfrm>
            <a:off x="3277274" y="3801900"/>
            <a:ext cx="1043873" cy="277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a:solidFill>
                  <a:schemeClr val="tx2"/>
                </a:solidFill>
              </a:rPr>
              <a:t>Chapitre 03</a:t>
            </a:r>
          </a:p>
        </p:txBody>
      </p:sp>
      <p:sp>
        <p:nvSpPr>
          <p:cNvPr id="12" name="Rechteck 11">
            <a:extLst>
              <a:ext uri="{FF2B5EF4-FFF2-40B4-BE49-F238E27FC236}">
                <a16:creationId xmlns:a16="http://schemas.microsoft.com/office/drawing/2014/main" id="{1967B0CC-749A-40C6-9A79-427611A08A4E}"/>
              </a:ext>
            </a:extLst>
          </p:cNvPr>
          <p:cNvSpPr/>
          <p:nvPr/>
        </p:nvSpPr>
        <p:spPr>
          <a:xfrm>
            <a:off x="1503770" y="3801514"/>
            <a:ext cx="1043873" cy="277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a:solidFill>
                  <a:schemeClr val="tx2"/>
                </a:solidFill>
              </a:rPr>
              <a:t>Chapitre 02</a:t>
            </a:r>
          </a:p>
        </p:txBody>
      </p:sp>
      <p:sp>
        <p:nvSpPr>
          <p:cNvPr id="15" name="Rechteck 14">
            <a:extLst>
              <a:ext uri="{FF2B5EF4-FFF2-40B4-BE49-F238E27FC236}">
                <a16:creationId xmlns:a16="http://schemas.microsoft.com/office/drawing/2014/main" id="{D90B214D-DFE8-4A14-B51C-921648701650}"/>
              </a:ext>
            </a:extLst>
          </p:cNvPr>
          <p:cNvSpPr/>
          <p:nvPr/>
        </p:nvSpPr>
        <p:spPr>
          <a:xfrm>
            <a:off x="5050778" y="3801514"/>
            <a:ext cx="1043873" cy="277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a:solidFill>
                  <a:schemeClr val="tx2"/>
                </a:solidFill>
              </a:rPr>
              <a:t>Chapitre 04</a:t>
            </a:r>
          </a:p>
        </p:txBody>
      </p:sp>
      <p:sp>
        <p:nvSpPr>
          <p:cNvPr id="16" name="Rechteck 15">
            <a:extLst>
              <a:ext uri="{FF2B5EF4-FFF2-40B4-BE49-F238E27FC236}">
                <a16:creationId xmlns:a16="http://schemas.microsoft.com/office/drawing/2014/main" id="{167F2D68-7DBB-4997-BC36-AF86EEEBA834}"/>
              </a:ext>
            </a:extLst>
          </p:cNvPr>
          <p:cNvSpPr/>
          <p:nvPr/>
        </p:nvSpPr>
        <p:spPr>
          <a:xfrm>
            <a:off x="6872834" y="3801128"/>
            <a:ext cx="1043873" cy="277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a:solidFill>
                  <a:schemeClr val="tx2"/>
                </a:solidFill>
              </a:rPr>
              <a:t>Chapitre 05</a:t>
            </a:r>
          </a:p>
        </p:txBody>
      </p:sp>
      <mc:AlternateContent xmlns:mc="http://schemas.openxmlformats.org/markup-compatibility/2006" xmlns:p14="http://schemas.microsoft.com/office/powerpoint/2010/main">
        <mc:Choice Requires="p14">
          <p:contentPart p14:bwMode="auto" r:id="rId4">
            <p14:nvContentPartPr>
              <p14:cNvPr id="34" name="Freihand 33">
                <a:extLst>
                  <a:ext uri="{FF2B5EF4-FFF2-40B4-BE49-F238E27FC236}">
                    <a16:creationId xmlns:a16="http://schemas.microsoft.com/office/drawing/2014/main" id="{30EFB34E-B6BA-490C-B61F-DAEDCB2E4DA0}"/>
                  </a:ext>
                </a:extLst>
              </p14:cNvPr>
              <p14:cNvContentPartPr/>
              <p14:nvPr/>
            </p14:nvContentPartPr>
            <p14:xfrm>
              <a:off x="1125042" y="3952412"/>
              <a:ext cx="267120" cy="32760"/>
            </p14:xfrm>
          </p:contentPart>
        </mc:Choice>
        <mc:Fallback xmlns="">
          <p:pic>
            <p:nvPicPr>
              <p:cNvPr id="34" name="Freihand 33">
                <a:extLst>
                  <a:ext uri="{FF2B5EF4-FFF2-40B4-BE49-F238E27FC236}">
                    <a16:creationId xmlns:a16="http://schemas.microsoft.com/office/drawing/2014/main" id="{30EFB34E-B6BA-490C-B61F-DAEDCB2E4DA0}"/>
                  </a:ext>
                </a:extLst>
              </p:cNvPr>
              <p:cNvPicPr/>
              <p:nvPr/>
            </p:nvPicPr>
            <p:blipFill>
              <a:blip r:embed="rId5"/>
              <a:stretch>
                <a:fillRect/>
              </a:stretch>
            </p:blipFill>
            <p:spPr>
              <a:xfrm>
                <a:off x="1089042" y="3880412"/>
                <a:ext cx="338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Freihand 34">
                <a:extLst>
                  <a:ext uri="{FF2B5EF4-FFF2-40B4-BE49-F238E27FC236}">
                    <a16:creationId xmlns:a16="http://schemas.microsoft.com/office/drawing/2014/main" id="{A137A85D-A576-4506-9EAA-7CE397028880}"/>
                  </a:ext>
                </a:extLst>
              </p14:cNvPr>
              <p14:cNvContentPartPr/>
              <p14:nvPr/>
            </p14:nvContentPartPr>
            <p14:xfrm>
              <a:off x="1099122" y="4061852"/>
              <a:ext cx="293040" cy="360"/>
            </p14:xfrm>
          </p:contentPart>
        </mc:Choice>
        <mc:Fallback xmlns="">
          <p:pic>
            <p:nvPicPr>
              <p:cNvPr id="35" name="Freihand 34">
                <a:extLst>
                  <a:ext uri="{FF2B5EF4-FFF2-40B4-BE49-F238E27FC236}">
                    <a16:creationId xmlns:a16="http://schemas.microsoft.com/office/drawing/2014/main" id="{A137A85D-A576-4506-9EAA-7CE397028880}"/>
                  </a:ext>
                </a:extLst>
              </p:cNvPr>
              <p:cNvPicPr/>
              <p:nvPr/>
            </p:nvPicPr>
            <p:blipFill>
              <a:blip r:embed="rId7"/>
              <a:stretch>
                <a:fillRect/>
              </a:stretch>
            </p:blipFill>
            <p:spPr>
              <a:xfrm>
                <a:off x="1063122" y="3989852"/>
                <a:ext cx="364680" cy="144000"/>
              </a:xfrm>
              <a:prstGeom prst="rect">
                <a:avLst/>
              </a:prstGeom>
            </p:spPr>
          </p:pic>
        </mc:Fallback>
      </mc:AlternateContent>
    </p:spTree>
    <p:extLst>
      <p:ext uri="{BB962C8B-B14F-4D97-AF65-F5344CB8AC3E}">
        <p14:creationId xmlns:p14="http://schemas.microsoft.com/office/powerpoint/2010/main" val="3550669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43FB796-58C4-4522-AF83-3758B3DB5D99}"/>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27AF9616-B2CA-43E7-BF65-CB2CB4D9CD74}"/>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C731980C-3F6A-4F16-A186-CEDFCC85E741}"/>
              </a:ext>
            </a:extLst>
          </p:cNvPr>
          <p:cNvSpPr>
            <a:spLocks noGrp="1"/>
          </p:cNvSpPr>
          <p:nvPr>
            <p:ph type="sldNum" sz="quarter" idx="19"/>
          </p:nvPr>
        </p:nvSpPr>
        <p:spPr/>
        <p:txBody>
          <a:bodyPr/>
          <a:lstStyle/>
          <a:p>
            <a:fld id="{2A371BF7-D86F-4C9F-9C2F-87940B067FE6}" type="slidenum">
              <a:rPr lang="de-DE" smtClean="0"/>
              <a:pPr/>
              <a:t>40</a:t>
            </a:fld>
            <a:endParaRPr lang="de-DE"/>
          </a:p>
        </p:txBody>
      </p:sp>
      <p:sp>
        <p:nvSpPr>
          <p:cNvPr id="5" name="Titel 4">
            <a:extLst>
              <a:ext uri="{FF2B5EF4-FFF2-40B4-BE49-F238E27FC236}">
                <a16:creationId xmlns:a16="http://schemas.microsoft.com/office/drawing/2014/main" id="{178A4B65-ECE8-4DF8-85B2-1D606C256F49}"/>
              </a:ext>
            </a:extLst>
          </p:cNvPr>
          <p:cNvSpPr>
            <a:spLocks noGrp="1"/>
          </p:cNvSpPr>
          <p:nvPr>
            <p:ph type="title"/>
          </p:nvPr>
        </p:nvSpPr>
        <p:spPr/>
        <p:txBody>
          <a:bodyPr/>
          <a:lstStyle/>
          <a:p>
            <a:r>
              <a:rPr lang="fr-CH"/>
              <a:t>01 Bases du formulaire d’inscription</a:t>
            </a:r>
            <a:br>
              <a:rPr lang="fr-CH"/>
            </a:br>
            <a:r>
              <a:rPr lang="fr-CH" b="0"/>
              <a:t>Inscription</a:t>
            </a:r>
          </a:p>
        </p:txBody>
      </p:sp>
      <p:sp>
        <p:nvSpPr>
          <p:cNvPr id="7" name="Inhaltsplatzhalter 6">
            <a:extLst>
              <a:ext uri="{FF2B5EF4-FFF2-40B4-BE49-F238E27FC236}">
                <a16:creationId xmlns:a16="http://schemas.microsoft.com/office/drawing/2014/main" id="{588A1B50-3801-4F6E-890D-1AB4DB35306A}"/>
              </a:ext>
            </a:extLst>
          </p:cNvPr>
          <p:cNvSpPr txBox="1">
            <a:spLocks/>
          </p:cNvSpPr>
          <p:nvPr/>
        </p:nvSpPr>
        <p:spPr>
          <a:xfrm>
            <a:off x="515937" y="1520824"/>
            <a:ext cx="11676063" cy="4789495"/>
          </a:xfrm>
          <a:prstGeom prst="rect">
            <a:avLst/>
          </a:prstGeom>
        </p:spPr>
        <p:txBody>
          <a:bodyPr vert="horz" lIns="0" tIns="0" rIns="0" bIns="0" rtlCol="0" anchor="t">
            <a:normAutofit/>
          </a:bodyPr>
          <a:lstStyle>
            <a:lvl1pPr marL="0" indent="0" algn="l" defTabSz="914400" rtl="0" eaLnBrk="1" latinLnBrk="0" hangingPunct="1">
              <a:lnSpc>
                <a:spcPts val="2100"/>
              </a:lnSpc>
              <a:spcBef>
                <a:spcPts val="0"/>
              </a:spcBef>
              <a:spcAft>
                <a:spcPts val="1600"/>
              </a:spcAft>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ts val="2100"/>
              </a:lnSpc>
              <a:spcBef>
                <a:spcPts val="0"/>
              </a:spcBef>
              <a:spcAft>
                <a:spcPts val="1600"/>
              </a:spcAft>
              <a:buFont typeface="Arial" panose="020B0604020202020204" pitchFamily="34" charset="0"/>
              <a:buNone/>
              <a:defRPr sz="1600" kern="1200">
                <a:solidFill>
                  <a:schemeClr val="tx2"/>
                </a:solidFill>
                <a:latin typeface="+mn-lt"/>
                <a:ea typeface="+mn-ea"/>
                <a:cs typeface="+mn-cs"/>
              </a:defRPr>
            </a:lvl2pPr>
            <a:lvl3pPr marL="179388" indent="-179388" algn="l" defTabSz="914400" rtl="0" eaLnBrk="1" latinLnBrk="0" hangingPunct="1">
              <a:lnSpc>
                <a:spcPts val="2100"/>
              </a:lnSpc>
              <a:spcBef>
                <a:spcPts val="0"/>
              </a:spcBef>
              <a:buFont typeface="Arial" panose="020B0604020202020204" pitchFamily="34" charset="0"/>
              <a:buChar char="•"/>
              <a:defRPr sz="1600" b="1" kern="1200">
                <a:solidFill>
                  <a:schemeClr val="tx2"/>
                </a:solidFill>
                <a:latin typeface="+mn-lt"/>
                <a:ea typeface="+mn-ea"/>
                <a:cs typeface="+mn-cs"/>
              </a:defRPr>
            </a:lvl3pPr>
            <a:lvl4pPr marL="357188" indent="-179388"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4pPr>
            <a:lvl5pPr marL="536575" indent="-180975"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5pPr>
            <a:lvl6pPr marL="0" indent="0" algn="l" defTabSz="914400" rtl="0" eaLnBrk="1" latinLnBrk="0" hangingPunct="1">
              <a:lnSpc>
                <a:spcPct val="90000"/>
              </a:lnSpc>
              <a:spcBef>
                <a:spcPts val="1600"/>
              </a:spcBef>
              <a:spcAft>
                <a:spcPts val="1600"/>
              </a:spcAft>
              <a:buFont typeface="Arial" panose="020B0604020202020204" pitchFamily="34" charset="0"/>
              <a:buNone/>
              <a:defRPr sz="3200" b="1" kern="1200">
                <a:solidFill>
                  <a:schemeClr val="tx2"/>
                </a:solidFill>
                <a:latin typeface="+mn-lt"/>
                <a:ea typeface="+mn-ea"/>
                <a:cs typeface="+mn-cs"/>
              </a:defRPr>
            </a:lvl6pPr>
            <a:lvl7pPr marL="0" indent="0" algn="l" defTabSz="914400" rtl="0" eaLnBrk="1" latinLnBrk="0" hangingPunct="1">
              <a:lnSpc>
                <a:spcPts val="1400"/>
              </a:lnSpc>
              <a:spcBef>
                <a:spcPts val="500"/>
              </a:spcBef>
              <a:buFont typeface="Arial" panose="020B0604020202020204" pitchFamily="34" charset="0"/>
              <a:buNone/>
              <a:defRPr sz="10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fr-CH" sz="1800" dirty="0">
                <a:solidFill>
                  <a:srgbClr val="002060"/>
                </a:solidFill>
                <a:effectLst/>
                <a:latin typeface="Arial" panose="020B0604020202020204" pitchFamily="34" charset="0"/>
                <a:ea typeface="Calibri" panose="020F0502020204030204" pitchFamily="34" charset="0"/>
              </a:rPr>
              <a:t>Ouvrir les paramètres (roue dentée): </a:t>
            </a:r>
            <a:r>
              <a:rPr lang="fr-CH" sz="1800" b="0" dirty="0">
                <a:solidFill>
                  <a:srgbClr val="002060"/>
                </a:solidFill>
                <a:effectLst/>
                <a:latin typeface="Arial" panose="020B0604020202020204" pitchFamily="34" charset="0"/>
                <a:ea typeface="Calibri" panose="020F0502020204030204" pitchFamily="34" charset="0"/>
              </a:rPr>
              <a:t>vérifier les notifications du système (à gauche) et les fonctions (à droite). </a:t>
            </a:r>
            <a:endParaRPr lang="de-CH" sz="1800" b="0" dirty="0">
              <a:effectLst/>
              <a:latin typeface="Arial" panose="020B0604020202020204" pitchFamily="34" charset="0"/>
              <a:ea typeface="Calibri" panose="020F0502020204030204" pitchFamily="34" charset="0"/>
            </a:endParaRPr>
          </a:p>
          <a:p>
            <a:pPr marL="285750" indent="-285750">
              <a:spcAft>
                <a:spcPts val="1200"/>
              </a:spcAft>
              <a:buFont typeface="Arial" panose="020B0604020202020204" pitchFamily="34" charset="0"/>
              <a:buChar char="•"/>
            </a:pPr>
            <a:endParaRPr lang="fr-CH" sz="1800" dirty="0"/>
          </a:p>
          <a:p>
            <a:pPr marL="285750" indent="-285750">
              <a:spcAft>
                <a:spcPts val="1200"/>
              </a:spcAft>
              <a:buFont typeface="Arial" panose="020B0604020202020204" pitchFamily="34" charset="0"/>
              <a:buChar char="•"/>
            </a:pPr>
            <a:endParaRPr lang="fr-CH" sz="1800" dirty="0"/>
          </a:p>
          <a:p>
            <a:pPr marL="285750" indent="-285750">
              <a:spcAft>
                <a:spcPts val="1200"/>
              </a:spcAft>
              <a:buFont typeface="Arial" panose="020B0604020202020204" pitchFamily="34" charset="0"/>
              <a:buChar char="•"/>
            </a:pPr>
            <a:endParaRPr lang="fr-CH" sz="1800" dirty="0"/>
          </a:p>
          <a:p>
            <a:pPr>
              <a:spcAft>
                <a:spcPts val="1200"/>
              </a:spcAft>
            </a:pPr>
            <a:endParaRPr lang="fr-CH" sz="1800" dirty="0"/>
          </a:p>
          <a:p>
            <a:pPr>
              <a:spcAft>
                <a:spcPts val="1200"/>
              </a:spcAft>
            </a:pPr>
            <a:endParaRPr lang="fr-CH" sz="1800" dirty="0"/>
          </a:p>
          <a:p>
            <a:pPr marL="628650" lvl="2" indent="-342900">
              <a:buFont typeface="Courier New" panose="02070309020205020404" pitchFamily="49" charset="0"/>
              <a:buChar char="o"/>
            </a:pPr>
            <a:r>
              <a:rPr lang="fr-CH" sz="1800" b="0" dirty="0">
                <a:solidFill>
                  <a:srgbClr val="002060"/>
                </a:solidFill>
                <a:effectLst/>
                <a:latin typeface="Arial" panose="020B0604020202020204" pitchFamily="34" charset="0"/>
                <a:ea typeface="Calibri" panose="020F0502020204030204" pitchFamily="34" charset="0"/>
              </a:rPr>
              <a:t>«Activer l’événement privé» et «Fenêtre d’accueil»:  La glissière est bleu foncé; NE PAS modifier sinon la logique du processus d'inscription n'est plus correcte.</a:t>
            </a:r>
            <a:endParaRPr lang="de-CH" sz="1800" b="0" dirty="0">
              <a:effectLst/>
              <a:latin typeface="Arial" panose="020B0604020202020204" pitchFamily="34" charset="0"/>
              <a:ea typeface="Calibri" panose="020F0502020204030204" pitchFamily="34" charset="0"/>
            </a:endParaRPr>
          </a:p>
          <a:p>
            <a:pPr marL="628650" lvl="2" indent="-342900">
              <a:buFont typeface="Courier New" panose="02070309020205020404" pitchFamily="49" charset="0"/>
              <a:buChar char="o"/>
            </a:pPr>
            <a:r>
              <a:rPr lang="fr-CH" sz="1800" b="0" dirty="0">
                <a:solidFill>
                  <a:srgbClr val="002060"/>
                </a:solidFill>
                <a:effectLst/>
                <a:latin typeface="Arial" panose="020B0604020202020204" pitchFamily="34" charset="0"/>
                <a:ea typeface="Calibri" panose="020F0502020204030204" pitchFamily="34" charset="0"/>
              </a:rPr>
              <a:t>«Activer le formulaire d'inscription des accompagnants» modifier si pas d'accompagnement.</a:t>
            </a:r>
            <a:endParaRPr lang="de-CH" sz="1800" b="0" dirty="0">
              <a:effectLst/>
              <a:latin typeface="Arial" panose="020B0604020202020204" pitchFamily="34" charset="0"/>
              <a:ea typeface="Calibri" panose="020F0502020204030204" pitchFamily="34" charset="0"/>
            </a:endParaRPr>
          </a:p>
          <a:p>
            <a:pPr marL="628650" lvl="2" indent="-342900">
              <a:buFont typeface="Courier New" panose="02070309020205020404" pitchFamily="49" charset="0"/>
              <a:buChar char="o"/>
            </a:pPr>
            <a:r>
              <a:rPr lang="fr-CH" sz="1800" b="0" dirty="0">
                <a:solidFill>
                  <a:srgbClr val="002060"/>
                </a:solidFill>
                <a:effectLst/>
                <a:latin typeface="Arial" panose="020B0604020202020204" pitchFamily="34" charset="0"/>
                <a:ea typeface="Calibri" panose="020F0502020204030204" pitchFamily="34" charset="0"/>
              </a:rPr>
              <a:t>«Activer le formulaire de déclin»:  à modifier uniquement si une question doit être posée en cas de désinscription, par ex. raison de la désinscription ou envoi de l'enregistrement d'un événement en ligne.</a:t>
            </a:r>
            <a:endParaRPr lang="de-CH" sz="1800" b="0" dirty="0">
              <a:effectLst/>
              <a:latin typeface="Arial" panose="020B0604020202020204" pitchFamily="34" charset="0"/>
              <a:ea typeface="Calibri" panose="020F0502020204030204" pitchFamily="34" charset="0"/>
            </a:endParaRPr>
          </a:p>
          <a:p>
            <a:pPr>
              <a:spcAft>
                <a:spcPts val="1200"/>
              </a:spcAft>
            </a:pPr>
            <a:endParaRPr lang="fr-CH" sz="1800" dirty="0"/>
          </a:p>
        </p:txBody>
      </p:sp>
      <p:pic>
        <p:nvPicPr>
          <p:cNvPr id="9" name="Grafik 8">
            <a:extLst>
              <a:ext uri="{FF2B5EF4-FFF2-40B4-BE49-F238E27FC236}">
                <a16:creationId xmlns:a16="http://schemas.microsoft.com/office/drawing/2014/main" id="{058C2B18-91B7-F1AF-B700-3DCD847AD78C}"/>
              </a:ext>
            </a:extLst>
          </p:cNvPr>
          <p:cNvPicPr>
            <a:picLocks noChangeAspect="1"/>
          </p:cNvPicPr>
          <p:nvPr/>
        </p:nvPicPr>
        <p:blipFill>
          <a:blip r:embed="rId2"/>
          <a:stretch>
            <a:fillRect/>
          </a:stretch>
        </p:blipFill>
        <p:spPr>
          <a:xfrm>
            <a:off x="783928" y="1821934"/>
            <a:ext cx="10026062" cy="2049422"/>
          </a:xfrm>
          <a:prstGeom prst="rect">
            <a:avLst/>
          </a:prstGeom>
        </p:spPr>
      </p:pic>
    </p:spTree>
    <p:extLst>
      <p:ext uri="{BB962C8B-B14F-4D97-AF65-F5344CB8AC3E}">
        <p14:creationId xmlns:p14="http://schemas.microsoft.com/office/powerpoint/2010/main" val="195235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43FB796-58C4-4522-AF83-3758B3DB5D99}"/>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27AF9616-B2CA-43E7-BF65-CB2CB4D9CD74}"/>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C731980C-3F6A-4F16-A186-CEDFCC85E741}"/>
              </a:ext>
            </a:extLst>
          </p:cNvPr>
          <p:cNvSpPr>
            <a:spLocks noGrp="1"/>
          </p:cNvSpPr>
          <p:nvPr>
            <p:ph type="sldNum" sz="quarter" idx="19"/>
          </p:nvPr>
        </p:nvSpPr>
        <p:spPr/>
        <p:txBody>
          <a:bodyPr/>
          <a:lstStyle/>
          <a:p>
            <a:fld id="{2A371BF7-D86F-4C9F-9C2F-87940B067FE6}" type="slidenum">
              <a:rPr lang="de-DE" smtClean="0"/>
              <a:pPr/>
              <a:t>41</a:t>
            </a:fld>
            <a:endParaRPr lang="de-DE"/>
          </a:p>
        </p:txBody>
      </p:sp>
      <p:sp>
        <p:nvSpPr>
          <p:cNvPr id="5" name="Titel 4">
            <a:extLst>
              <a:ext uri="{FF2B5EF4-FFF2-40B4-BE49-F238E27FC236}">
                <a16:creationId xmlns:a16="http://schemas.microsoft.com/office/drawing/2014/main" id="{178A4B65-ECE8-4DF8-85B2-1D606C256F49}"/>
              </a:ext>
            </a:extLst>
          </p:cNvPr>
          <p:cNvSpPr>
            <a:spLocks noGrp="1"/>
          </p:cNvSpPr>
          <p:nvPr>
            <p:ph type="title"/>
          </p:nvPr>
        </p:nvSpPr>
        <p:spPr/>
        <p:txBody>
          <a:bodyPr/>
          <a:lstStyle/>
          <a:p>
            <a:r>
              <a:rPr lang="fr-CH"/>
              <a:t>01 Bases du formulaire d’inscription</a:t>
            </a:r>
            <a:br>
              <a:rPr lang="fr-CH"/>
            </a:br>
            <a:r>
              <a:rPr lang="fr-CH" b="0"/>
              <a:t>Inscription</a:t>
            </a:r>
          </a:p>
        </p:txBody>
      </p:sp>
      <p:sp>
        <p:nvSpPr>
          <p:cNvPr id="7" name="Inhaltsplatzhalter 6">
            <a:extLst>
              <a:ext uri="{FF2B5EF4-FFF2-40B4-BE49-F238E27FC236}">
                <a16:creationId xmlns:a16="http://schemas.microsoft.com/office/drawing/2014/main" id="{588A1B50-3801-4F6E-890D-1AB4DB35306A}"/>
              </a:ext>
            </a:extLst>
          </p:cNvPr>
          <p:cNvSpPr txBox="1">
            <a:spLocks/>
          </p:cNvSpPr>
          <p:nvPr/>
        </p:nvSpPr>
        <p:spPr>
          <a:xfrm>
            <a:off x="515937" y="1520824"/>
            <a:ext cx="11676063" cy="4789495"/>
          </a:xfrm>
          <a:prstGeom prst="rect">
            <a:avLst/>
          </a:prstGeom>
        </p:spPr>
        <p:txBody>
          <a:bodyPr vert="horz" lIns="0" tIns="0" rIns="0" bIns="0" rtlCol="0" anchor="t">
            <a:normAutofit/>
          </a:bodyPr>
          <a:lstStyle>
            <a:lvl1pPr marL="0" indent="0" algn="l" defTabSz="914400" rtl="0" eaLnBrk="1" latinLnBrk="0" hangingPunct="1">
              <a:lnSpc>
                <a:spcPts val="2100"/>
              </a:lnSpc>
              <a:spcBef>
                <a:spcPts val="0"/>
              </a:spcBef>
              <a:spcAft>
                <a:spcPts val="1600"/>
              </a:spcAft>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ts val="2100"/>
              </a:lnSpc>
              <a:spcBef>
                <a:spcPts val="0"/>
              </a:spcBef>
              <a:spcAft>
                <a:spcPts val="1600"/>
              </a:spcAft>
              <a:buFont typeface="Arial" panose="020B0604020202020204" pitchFamily="34" charset="0"/>
              <a:buNone/>
              <a:defRPr sz="1600" kern="1200">
                <a:solidFill>
                  <a:schemeClr val="tx2"/>
                </a:solidFill>
                <a:latin typeface="+mn-lt"/>
                <a:ea typeface="+mn-ea"/>
                <a:cs typeface="+mn-cs"/>
              </a:defRPr>
            </a:lvl2pPr>
            <a:lvl3pPr marL="179388" indent="-179388" algn="l" defTabSz="914400" rtl="0" eaLnBrk="1" latinLnBrk="0" hangingPunct="1">
              <a:lnSpc>
                <a:spcPts val="2100"/>
              </a:lnSpc>
              <a:spcBef>
                <a:spcPts val="0"/>
              </a:spcBef>
              <a:buFont typeface="Arial" panose="020B0604020202020204" pitchFamily="34" charset="0"/>
              <a:buChar char="•"/>
              <a:defRPr sz="1600" b="1" kern="1200">
                <a:solidFill>
                  <a:schemeClr val="tx2"/>
                </a:solidFill>
                <a:latin typeface="+mn-lt"/>
                <a:ea typeface="+mn-ea"/>
                <a:cs typeface="+mn-cs"/>
              </a:defRPr>
            </a:lvl3pPr>
            <a:lvl4pPr marL="357188" indent="-179388"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4pPr>
            <a:lvl5pPr marL="536575" indent="-180975"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5pPr>
            <a:lvl6pPr marL="0" indent="0" algn="l" defTabSz="914400" rtl="0" eaLnBrk="1" latinLnBrk="0" hangingPunct="1">
              <a:lnSpc>
                <a:spcPct val="90000"/>
              </a:lnSpc>
              <a:spcBef>
                <a:spcPts val="1600"/>
              </a:spcBef>
              <a:spcAft>
                <a:spcPts val="1600"/>
              </a:spcAft>
              <a:buFont typeface="Arial" panose="020B0604020202020204" pitchFamily="34" charset="0"/>
              <a:buNone/>
              <a:defRPr sz="3200" b="1" kern="1200">
                <a:solidFill>
                  <a:schemeClr val="tx2"/>
                </a:solidFill>
                <a:latin typeface="+mn-lt"/>
                <a:ea typeface="+mn-ea"/>
                <a:cs typeface="+mn-cs"/>
              </a:defRPr>
            </a:lvl6pPr>
            <a:lvl7pPr marL="0" indent="0" algn="l" defTabSz="914400" rtl="0" eaLnBrk="1" latinLnBrk="0" hangingPunct="1">
              <a:lnSpc>
                <a:spcPts val="1400"/>
              </a:lnSpc>
              <a:spcBef>
                <a:spcPts val="500"/>
              </a:spcBef>
              <a:buFont typeface="Arial" panose="020B0604020202020204" pitchFamily="34" charset="0"/>
              <a:buNone/>
              <a:defRPr sz="10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SzPts val="1000"/>
              <a:tabLst>
                <a:tab pos="457200" algn="l"/>
              </a:tabLst>
            </a:pPr>
            <a:r>
              <a:rPr lang="fr-CH" sz="1800" dirty="0">
                <a:solidFill>
                  <a:srgbClr val="002060"/>
                </a:solidFill>
                <a:effectLst/>
                <a:latin typeface="Arial" panose="020B0604020202020204" pitchFamily="34" charset="0"/>
                <a:ea typeface="Calibri" panose="020F0502020204030204" pitchFamily="34" charset="0"/>
              </a:rPr>
              <a:t>Groupes: </a:t>
            </a:r>
            <a:r>
              <a:rPr lang="fr-CH" sz="1800" b="0" dirty="0">
                <a:solidFill>
                  <a:srgbClr val="002060"/>
                </a:solidFill>
                <a:effectLst/>
                <a:latin typeface="Arial" panose="020B0604020202020204" pitchFamily="34" charset="0"/>
                <a:ea typeface="Calibri" panose="020F0502020204030204" pitchFamily="34" charset="0"/>
              </a:rPr>
              <a:t>Ne rien définir s'il n'y a qu'un seul groupe ou si le même formulaire d'inscription est utilisé pour tous les groupes.</a:t>
            </a:r>
            <a:endParaRPr lang="de-CH" sz="1800" b="0" dirty="0">
              <a:solidFill>
                <a:srgbClr val="002060"/>
              </a:solidFill>
              <a:effectLst/>
              <a:latin typeface="Arial" panose="020B0604020202020204" pitchFamily="34" charset="0"/>
              <a:ea typeface="Calibri" panose="020F0502020204030204" pitchFamily="34" charset="0"/>
            </a:endParaRPr>
          </a:p>
          <a:p>
            <a:pPr lvl="0">
              <a:buSzPts val="1000"/>
              <a:tabLst>
                <a:tab pos="457200" algn="l"/>
              </a:tabLst>
            </a:pPr>
            <a:r>
              <a:rPr lang="fr-CH" sz="1800" dirty="0">
                <a:solidFill>
                  <a:srgbClr val="002060"/>
                </a:solidFill>
                <a:effectLst/>
                <a:latin typeface="Arial" panose="020B0604020202020204" pitchFamily="34" charset="0"/>
                <a:ea typeface="Calibri" panose="020F0502020204030204" pitchFamily="34" charset="0"/>
              </a:rPr>
              <a:t>Boutons: </a:t>
            </a:r>
            <a:r>
              <a:rPr lang="fr-CH" sz="1800" b="0" dirty="0">
                <a:solidFill>
                  <a:srgbClr val="002060"/>
                </a:solidFill>
                <a:effectLst/>
                <a:latin typeface="Arial" panose="020B0604020202020204" pitchFamily="34" charset="0"/>
                <a:ea typeface="Calibri" panose="020F0502020204030204" pitchFamily="34" charset="0"/>
              </a:rPr>
              <a:t>Le texte des boutons peut être modifié</a:t>
            </a:r>
            <a:endParaRPr lang="de-CH" sz="1800" b="0" dirty="0">
              <a:solidFill>
                <a:srgbClr val="002060"/>
              </a:solidFill>
              <a:effectLst/>
              <a:latin typeface="Arial" panose="020B0604020202020204" pitchFamily="34" charset="0"/>
              <a:ea typeface="Calibri" panose="020F0502020204030204" pitchFamily="34" charset="0"/>
            </a:endParaRPr>
          </a:p>
          <a:p>
            <a:pPr lvl="0">
              <a:buSzPts val="1000"/>
              <a:tabLst>
                <a:tab pos="457200" algn="l"/>
              </a:tabLst>
            </a:pPr>
            <a:r>
              <a:rPr lang="fr-CH" sz="1800" dirty="0">
                <a:solidFill>
                  <a:srgbClr val="002060"/>
                </a:solidFill>
                <a:effectLst/>
                <a:latin typeface="Arial" panose="020B0604020202020204" pitchFamily="34" charset="0"/>
                <a:ea typeface="Calibri" panose="020F0502020204030204" pitchFamily="34" charset="0"/>
              </a:rPr>
              <a:t>Fenêtre d’accueil: </a:t>
            </a:r>
            <a:r>
              <a:rPr lang="fr-CH" sz="1800" b="0" dirty="0">
                <a:solidFill>
                  <a:srgbClr val="002060"/>
                </a:solidFill>
                <a:effectLst/>
                <a:latin typeface="Arial" panose="020B0604020202020204" pitchFamily="34" charset="0"/>
                <a:ea typeface="Calibri" panose="020F0502020204030204" pitchFamily="34" charset="0"/>
              </a:rPr>
              <a:t>Le texte de la fenêtre d’</a:t>
            </a:r>
            <a:r>
              <a:rPr lang="fr-CH" sz="1800" b="0" dirty="0" err="1">
                <a:solidFill>
                  <a:srgbClr val="002060"/>
                </a:solidFill>
                <a:effectLst/>
                <a:latin typeface="Arial" panose="020B0604020202020204" pitchFamily="34" charset="0"/>
                <a:ea typeface="Calibri" panose="020F0502020204030204" pitchFamily="34" charset="0"/>
              </a:rPr>
              <a:t>acceuil</a:t>
            </a:r>
            <a:r>
              <a:rPr lang="fr-CH" sz="1800" b="0" dirty="0">
                <a:solidFill>
                  <a:srgbClr val="002060"/>
                </a:solidFill>
                <a:effectLst/>
                <a:latin typeface="Arial" panose="020B0604020202020204" pitchFamily="34" charset="0"/>
                <a:ea typeface="Calibri" panose="020F0502020204030204" pitchFamily="34" charset="0"/>
              </a:rPr>
              <a:t> peut être modifié (attention processus actuel: l’e-mail de confirmation pour la personne accompagnante est envoyé séparément -&gt; 1 mail par participant).</a:t>
            </a:r>
          </a:p>
          <a:p>
            <a:pPr lvl="0">
              <a:buSzPts val="1000"/>
              <a:tabLst>
                <a:tab pos="457200" algn="l"/>
              </a:tabLst>
            </a:pPr>
            <a:r>
              <a:rPr lang="fr-CH" sz="1800" dirty="0">
                <a:solidFill>
                  <a:srgbClr val="002060"/>
                </a:solidFill>
                <a:effectLst/>
                <a:latin typeface="Arial" panose="020B0604020202020204" pitchFamily="34" charset="0"/>
                <a:ea typeface="Calibri" panose="020F0502020204030204" pitchFamily="34" charset="0"/>
              </a:rPr>
              <a:t>L'ordre des </a:t>
            </a:r>
            <a:r>
              <a:rPr lang="fr-CH" sz="1800" dirty="0">
                <a:solidFill>
                  <a:srgbClr val="002060"/>
                </a:solidFill>
                <a:latin typeface="Arial" panose="020B0604020202020204" pitchFamily="34" charset="0"/>
                <a:ea typeface="Calibri" panose="020F0502020204030204" pitchFamily="34" charset="0"/>
              </a:rPr>
              <a:t>questions: </a:t>
            </a:r>
            <a:r>
              <a:rPr lang="fr-CH" sz="1800" b="0" dirty="0">
                <a:solidFill>
                  <a:srgbClr val="002060"/>
                </a:solidFill>
                <a:effectLst/>
                <a:latin typeface="Arial" panose="020B0604020202020204" pitchFamily="34" charset="0"/>
                <a:ea typeface="Calibri" panose="020F0502020204030204" pitchFamily="34" charset="0"/>
              </a:rPr>
              <a:t>L'ordre peut être modifié en cliquant sur l'icône (signe d'égalité) à la fin de la ligne et en faisant un glisser-déposer.</a:t>
            </a:r>
            <a:endParaRPr lang="de-CH" sz="1800" b="0" dirty="0">
              <a:solidFill>
                <a:srgbClr val="002060"/>
              </a:solidFill>
              <a:effectLst/>
              <a:latin typeface="Arial" panose="020B0604020202020204" pitchFamily="34" charset="0"/>
              <a:ea typeface="Calibri" panose="020F0502020204030204" pitchFamily="34" charset="0"/>
            </a:endParaRPr>
          </a:p>
          <a:p>
            <a:pPr lvl="0">
              <a:buSzPts val="1000"/>
              <a:tabLst>
                <a:tab pos="457200" algn="l"/>
              </a:tabLst>
            </a:pPr>
            <a:r>
              <a:rPr lang="fr-CH" sz="1800" b="1" dirty="0">
                <a:solidFill>
                  <a:srgbClr val="002060"/>
                </a:solidFill>
                <a:effectLst/>
                <a:latin typeface="Arial" panose="020B0604020202020204" pitchFamily="34" charset="0"/>
                <a:ea typeface="Calibri" panose="020F0502020204030204" pitchFamily="34" charset="0"/>
              </a:rPr>
              <a:t>«Protection des données»: </a:t>
            </a:r>
            <a:r>
              <a:rPr lang="fr-CH" sz="1800" b="0" dirty="0">
                <a:solidFill>
                  <a:srgbClr val="002060"/>
                </a:solidFill>
                <a:effectLst/>
                <a:latin typeface="Arial" panose="020B0604020202020204" pitchFamily="34" charset="0"/>
                <a:ea typeface="Calibri" panose="020F0502020204030204" pitchFamily="34" charset="0"/>
              </a:rPr>
              <a:t>L'acceptation des «Protection des données» doit être la dernière question.</a:t>
            </a:r>
            <a:endParaRPr lang="fr-CH" sz="1800" b="0" dirty="0"/>
          </a:p>
          <a:p>
            <a:pPr marL="342900" lvl="0" indent="-342900">
              <a:buSzPts val="1000"/>
              <a:buFont typeface="Symbol" panose="05050102010706020507" pitchFamily="18" charset="2"/>
              <a:buChar char=""/>
              <a:tabLst>
                <a:tab pos="457200" algn="l"/>
              </a:tabLst>
            </a:pPr>
            <a:endParaRPr lang="de-CH" sz="1800" b="0" dirty="0">
              <a:solidFill>
                <a:srgbClr val="002060"/>
              </a:solidFill>
              <a:effectLst/>
              <a:latin typeface="Arial" panose="020B0604020202020204" pitchFamily="34" charset="0"/>
              <a:ea typeface="Calibri" panose="020F0502020204030204" pitchFamily="34" charset="0"/>
            </a:endParaRPr>
          </a:p>
          <a:p>
            <a:pPr marL="285750" indent="-285750">
              <a:spcAft>
                <a:spcPts val="1200"/>
              </a:spcAft>
              <a:buFont typeface="Arial" panose="020B0604020202020204" pitchFamily="34" charset="0"/>
              <a:buChar char="•"/>
            </a:pPr>
            <a:endParaRPr lang="fr-CH" sz="1800" b="0" dirty="0"/>
          </a:p>
        </p:txBody>
      </p:sp>
    </p:spTree>
    <p:extLst>
      <p:ext uri="{BB962C8B-B14F-4D97-AF65-F5344CB8AC3E}">
        <p14:creationId xmlns:p14="http://schemas.microsoft.com/office/powerpoint/2010/main" val="1790019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43FB796-58C4-4522-AF83-3758B3DB5D99}"/>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27AF9616-B2CA-43E7-BF65-CB2CB4D9CD74}"/>
              </a:ext>
            </a:extLst>
          </p:cNvPr>
          <p:cNvSpPr>
            <a:spLocks noGrp="1"/>
          </p:cNvSpPr>
          <p:nvPr>
            <p:ph type="ftr" sz="quarter" idx="18"/>
          </p:nvPr>
        </p:nvSpPr>
        <p:spPr/>
        <p:txBody>
          <a:bodyPr/>
          <a:lstStyle/>
          <a:p>
            <a:r>
              <a:rPr lang="fr-CH" dirty="0"/>
              <a:t>Manuel d’utilisation Baloise</a:t>
            </a:r>
          </a:p>
        </p:txBody>
      </p:sp>
      <p:sp>
        <p:nvSpPr>
          <p:cNvPr id="4" name="Foliennummernplatzhalter 3">
            <a:extLst>
              <a:ext uri="{FF2B5EF4-FFF2-40B4-BE49-F238E27FC236}">
                <a16:creationId xmlns:a16="http://schemas.microsoft.com/office/drawing/2014/main" id="{C731980C-3F6A-4F16-A186-CEDFCC85E741}"/>
              </a:ext>
            </a:extLst>
          </p:cNvPr>
          <p:cNvSpPr>
            <a:spLocks noGrp="1"/>
          </p:cNvSpPr>
          <p:nvPr>
            <p:ph type="sldNum" sz="quarter" idx="19"/>
          </p:nvPr>
        </p:nvSpPr>
        <p:spPr/>
        <p:txBody>
          <a:bodyPr/>
          <a:lstStyle/>
          <a:p>
            <a:fld id="{2A371BF7-D86F-4C9F-9C2F-87940B067FE6}" type="slidenum">
              <a:rPr lang="de-DE" smtClean="0"/>
              <a:pPr/>
              <a:t>42</a:t>
            </a:fld>
            <a:endParaRPr lang="de-DE"/>
          </a:p>
        </p:txBody>
      </p:sp>
      <p:sp>
        <p:nvSpPr>
          <p:cNvPr id="5" name="Titel 4">
            <a:extLst>
              <a:ext uri="{FF2B5EF4-FFF2-40B4-BE49-F238E27FC236}">
                <a16:creationId xmlns:a16="http://schemas.microsoft.com/office/drawing/2014/main" id="{178A4B65-ECE8-4DF8-85B2-1D606C256F49}"/>
              </a:ext>
            </a:extLst>
          </p:cNvPr>
          <p:cNvSpPr>
            <a:spLocks noGrp="1"/>
          </p:cNvSpPr>
          <p:nvPr>
            <p:ph type="title"/>
          </p:nvPr>
        </p:nvSpPr>
        <p:spPr/>
        <p:txBody>
          <a:bodyPr/>
          <a:lstStyle/>
          <a:p>
            <a:r>
              <a:rPr lang="fr-CH"/>
              <a:t>02 Demande d’informations personnelles</a:t>
            </a:r>
            <a:br>
              <a:rPr lang="fr-CH"/>
            </a:br>
            <a:r>
              <a:rPr lang="fr-CH" b="0"/>
              <a:t>Inscription</a:t>
            </a:r>
          </a:p>
        </p:txBody>
      </p:sp>
      <p:sp>
        <p:nvSpPr>
          <p:cNvPr id="8" name="Rechteck: abgerundete Ecken 7">
            <a:extLst>
              <a:ext uri="{FF2B5EF4-FFF2-40B4-BE49-F238E27FC236}">
                <a16:creationId xmlns:a16="http://schemas.microsoft.com/office/drawing/2014/main" id="{BE65D2B4-B621-4A59-9FA5-512BE8ED221F}"/>
              </a:ext>
            </a:extLst>
          </p:cNvPr>
          <p:cNvSpPr/>
          <p:nvPr/>
        </p:nvSpPr>
        <p:spPr>
          <a:xfrm>
            <a:off x="524731" y="5002824"/>
            <a:ext cx="11160124" cy="109024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b="1" dirty="0">
                <a:solidFill>
                  <a:schemeClr val="bg2"/>
                </a:solidFill>
              </a:rPr>
              <a:t>Les informations personnelles sont divisées en deux catégories: </a:t>
            </a:r>
          </a:p>
          <a:p>
            <a:pPr marL="285750" indent="-285750">
              <a:buFont typeface="Arial" panose="020B0604020202020204" pitchFamily="34" charset="0"/>
              <a:buChar char="•"/>
            </a:pPr>
            <a:r>
              <a:rPr lang="fr-CH" dirty="0">
                <a:solidFill>
                  <a:schemeClr val="bg2"/>
                </a:solidFill>
              </a:rPr>
              <a:t>Coordonnées de contact, </a:t>
            </a:r>
            <a:r>
              <a:rPr lang="fr-FR" dirty="0">
                <a:solidFill>
                  <a:schemeClr val="bg2"/>
                </a:solidFill>
              </a:rPr>
              <a:t>qui peuvent </a:t>
            </a:r>
            <a:r>
              <a:rPr lang="fr-FR" u="sng" dirty="0">
                <a:solidFill>
                  <a:schemeClr val="bg2"/>
                </a:solidFill>
              </a:rPr>
              <a:t>également être téléchargées</a:t>
            </a:r>
            <a:r>
              <a:rPr lang="fr-CH" u="sng" dirty="0">
                <a:solidFill>
                  <a:schemeClr val="bg2"/>
                </a:solidFill>
              </a:rPr>
              <a:t> </a:t>
            </a:r>
            <a:r>
              <a:rPr lang="fr-CH" dirty="0">
                <a:solidFill>
                  <a:schemeClr val="bg2"/>
                </a:solidFill>
              </a:rPr>
              <a:t>(p.ex. nom, e-mail ou adresse)</a:t>
            </a:r>
          </a:p>
          <a:p>
            <a:pPr marL="285750" indent="-285750">
              <a:buFont typeface="Arial" panose="020B0604020202020204" pitchFamily="34" charset="0"/>
              <a:buChar char="•"/>
            </a:pPr>
            <a:r>
              <a:rPr lang="fr-FR" dirty="0">
                <a:solidFill>
                  <a:schemeClr val="bg2"/>
                </a:solidFill>
              </a:rPr>
              <a:t>Questions complémentaires auxquelles </a:t>
            </a:r>
            <a:r>
              <a:rPr lang="fr-FR" u="sng" dirty="0">
                <a:solidFill>
                  <a:schemeClr val="bg2"/>
                </a:solidFill>
              </a:rPr>
              <a:t>l'invité répond</a:t>
            </a:r>
            <a:r>
              <a:rPr lang="fr-FR" dirty="0">
                <a:solidFill>
                  <a:schemeClr val="bg2"/>
                </a:solidFill>
              </a:rPr>
              <a:t> </a:t>
            </a:r>
            <a:r>
              <a:rPr lang="fr-CH" dirty="0">
                <a:solidFill>
                  <a:schemeClr val="bg2"/>
                </a:solidFill>
              </a:rPr>
              <a:t>(p.ex. parking, menu avec/sans viande, allergies)</a:t>
            </a:r>
          </a:p>
        </p:txBody>
      </p:sp>
      <p:sp>
        <p:nvSpPr>
          <p:cNvPr id="9" name="Inhaltsplatzhalter 6">
            <a:extLst>
              <a:ext uri="{FF2B5EF4-FFF2-40B4-BE49-F238E27FC236}">
                <a16:creationId xmlns:a16="http://schemas.microsoft.com/office/drawing/2014/main" id="{E2EFFBE7-9F62-44F6-B972-57D0AD81D686}"/>
              </a:ext>
            </a:extLst>
          </p:cNvPr>
          <p:cNvSpPr txBox="1">
            <a:spLocks/>
          </p:cNvSpPr>
          <p:nvPr/>
        </p:nvSpPr>
        <p:spPr>
          <a:xfrm>
            <a:off x="524728" y="1533828"/>
            <a:ext cx="6826098" cy="3488324"/>
          </a:xfrm>
          <a:prstGeom prst="rect">
            <a:avLst/>
          </a:prstGeom>
        </p:spPr>
        <p:txBody>
          <a:bodyPr vert="horz" lIns="0" tIns="0" rIns="0" bIns="0" rtlCol="0" anchor="t">
            <a:normAutofit/>
          </a:bodyPr>
          <a:lstStyle>
            <a:lvl1pPr marL="0" indent="0" algn="l" defTabSz="914400" rtl="0" eaLnBrk="1" latinLnBrk="0" hangingPunct="1">
              <a:lnSpc>
                <a:spcPts val="2100"/>
              </a:lnSpc>
              <a:spcBef>
                <a:spcPts val="0"/>
              </a:spcBef>
              <a:spcAft>
                <a:spcPts val="1600"/>
              </a:spcAft>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ts val="2100"/>
              </a:lnSpc>
              <a:spcBef>
                <a:spcPts val="0"/>
              </a:spcBef>
              <a:spcAft>
                <a:spcPts val="1600"/>
              </a:spcAft>
              <a:buFont typeface="Arial" panose="020B0604020202020204" pitchFamily="34" charset="0"/>
              <a:buNone/>
              <a:defRPr sz="1600" kern="1200">
                <a:solidFill>
                  <a:schemeClr val="tx2"/>
                </a:solidFill>
                <a:latin typeface="+mn-lt"/>
                <a:ea typeface="+mn-ea"/>
                <a:cs typeface="+mn-cs"/>
              </a:defRPr>
            </a:lvl2pPr>
            <a:lvl3pPr marL="179388" indent="-179388" algn="l" defTabSz="914400" rtl="0" eaLnBrk="1" latinLnBrk="0" hangingPunct="1">
              <a:lnSpc>
                <a:spcPts val="2100"/>
              </a:lnSpc>
              <a:spcBef>
                <a:spcPts val="0"/>
              </a:spcBef>
              <a:buFont typeface="Arial" panose="020B0604020202020204" pitchFamily="34" charset="0"/>
              <a:buChar char="•"/>
              <a:defRPr sz="1600" b="1" kern="1200">
                <a:solidFill>
                  <a:schemeClr val="tx2"/>
                </a:solidFill>
                <a:latin typeface="+mn-lt"/>
                <a:ea typeface="+mn-ea"/>
                <a:cs typeface="+mn-cs"/>
              </a:defRPr>
            </a:lvl3pPr>
            <a:lvl4pPr marL="357188" indent="-179388"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4pPr>
            <a:lvl5pPr marL="536575" indent="-180975"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5pPr>
            <a:lvl6pPr marL="0" indent="0" algn="l" defTabSz="914400" rtl="0" eaLnBrk="1" latinLnBrk="0" hangingPunct="1">
              <a:lnSpc>
                <a:spcPct val="90000"/>
              </a:lnSpc>
              <a:spcBef>
                <a:spcPts val="1600"/>
              </a:spcBef>
              <a:spcAft>
                <a:spcPts val="1600"/>
              </a:spcAft>
              <a:buFont typeface="Arial" panose="020B0604020202020204" pitchFamily="34" charset="0"/>
              <a:buNone/>
              <a:defRPr sz="3200" b="1" kern="1200">
                <a:solidFill>
                  <a:schemeClr val="tx2"/>
                </a:solidFill>
                <a:latin typeface="+mn-lt"/>
                <a:ea typeface="+mn-ea"/>
                <a:cs typeface="+mn-cs"/>
              </a:defRPr>
            </a:lvl6pPr>
            <a:lvl7pPr marL="0" indent="0" algn="l" defTabSz="914400" rtl="0" eaLnBrk="1" latinLnBrk="0" hangingPunct="1">
              <a:lnSpc>
                <a:spcPts val="1400"/>
              </a:lnSpc>
              <a:spcBef>
                <a:spcPts val="500"/>
              </a:spcBef>
              <a:buFont typeface="Arial" panose="020B0604020202020204" pitchFamily="34" charset="0"/>
              <a:buNone/>
              <a:defRPr sz="10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spcAft>
                <a:spcPts val="1200"/>
              </a:spcAft>
              <a:buAutoNum type="arabicPeriod"/>
            </a:pPr>
            <a:r>
              <a:rPr lang="fr-CH" b="0" dirty="0">
                <a:solidFill>
                  <a:srgbClr val="002060"/>
                </a:solidFill>
                <a:effectLst/>
                <a:latin typeface="Arial" panose="020B0604020202020204" pitchFamily="34" charset="0"/>
                <a:ea typeface="Calibri" panose="020F0502020204030204" pitchFamily="34" charset="0"/>
              </a:rPr>
              <a:t>Les Informations personnelles (par ex. rue, lieu etc.) peuvent  être supprimées. Civilité, prénom, nom, e-mail sont </a:t>
            </a:r>
            <a:r>
              <a:rPr lang="fr-CH" dirty="0">
                <a:solidFill>
                  <a:srgbClr val="002060"/>
                </a:solidFill>
                <a:effectLst/>
                <a:latin typeface="Arial" panose="020B0604020202020204" pitchFamily="34" charset="0"/>
                <a:ea typeface="Calibri" panose="020F0502020204030204" pitchFamily="34" charset="0"/>
              </a:rPr>
              <a:t>OBLIGATOIRE</a:t>
            </a:r>
            <a:r>
              <a:rPr lang="fr-CH" b="0" dirty="0">
                <a:solidFill>
                  <a:srgbClr val="002060"/>
                </a:solidFill>
                <a:effectLst/>
                <a:latin typeface="Arial" panose="020B0604020202020204" pitchFamily="34" charset="0"/>
                <a:ea typeface="Calibri" panose="020F0502020204030204" pitchFamily="34" charset="0"/>
              </a:rPr>
              <a:t>.</a:t>
            </a:r>
            <a:endParaRPr lang="fr-CH" b="0" dirty="0"/>
          </a:p>
          <a:p>
            <a:pPr marL="342900" lvl="2" indent="-342900">
              <a:spcAft>
                <a:spcPts val="1200"/>
              </a:spcAft>
              <a:buAutoNum type="arabicPeriod"/>
            </a:pPr>
            <a:r>
              <a:rPr lang="fr-CH" b="0" dirty="0"/>
              <a:t>Pour demander une information </a:t>
            </a:r>
            <a:r>
              <a:rPr lang="fr-FR" b="0" dirty="0"/>
              <a:t>complémentaires</a:t>
            </a:r>
            <a:r>
              <a:rPr lang="fr-CH" b="0" dirty="0"/>
              <a:t>, cliquer sur le </a:t>
            </a:r>
            <a:br>
              <a:rPr lang="fr-CH" b="0" dirty="0"/>
            </a:br>
            <a:r>
              <a:rPr lang="fr-CH" b="0" dirty="0"/>
              <a:t>bouton «Rajouter une entrée». Choisir entre «coordonnées de </a:t>
            </a:r>
            <a:br>
              <a:rPr lang="fr-CH" b="0" dirty="0"/>
            </a:br>
            <a:r>
              <a:rPr lang="fr-CH" b="0" dirty="0"/>
              <a:t>contact» et «Question </a:t>
            </a:r>
            <a:r>
              <a:rPr lang="fr-FR" b="0" dirty="0"/>
              <a:t>complémentaire »</a:t>
            </a:r>
            <a:r>
              <a:rPr lang="fr-CH" b="0" dirty="0"/>
              <a:t> (voir l’</a:t>
            </a:r>
            <a:r>
              <a:rPr lang="fr-CH" b="0" dirty="0" err="1"/>
              <a:t>infobox</a:t>
            </a:r>
            <a:r>
              <a:rPr lang="fr-CH" b="0" dirty="0"/>
              <a:t>).</a:t>
            </a:r>
          </a:p>
          <a:p>
            <a:pPr marL="342900" lvl="2" indent="-342900">
              <a:spcAft>
                <a:spcPts val="1200"/>
              </a:spcAft>
              <a:buAutoNum type="arabicPeriod"/>
            </a:pPr>
            <a:r>
              <a:rPr lang="fr-CH" b="0" dirty="0"/>
              <a:t>Les questions </a:t>
            </a:r>
            <a:r>
              <a:rPr lang="fr-FR" b="0" dirty="0"/>
              <a:t>complémentaires</a:t>
            </a:r>
            <a:r>
              <a:rPr lang="fr-CH" b="0" dirty="0"/>
              <a:t> peuvent être traitées </a:t>
            </a:r>
            <a:br>
              <a:rPr lang="fr-CH" b="0" dirty="0"/>
            </a:br>
            <a:r>
              <a:rPr lang="fr-CH" b="0" dirty="0"/>
              <a:t>avec différents paramètres et indications, comme expliqué à l’étape suivante. </a:t>
            </a:r>
          </a:p>
          <a:p>
            <a:pPr marL="342900" lvl="2" indent="-342900">
              <a:spcAft>
                <a:spcPts val="1200"/>
              </a:spcAft>
              <a:buAutoNum type="arabicPeriod"/>
            </a:pPr>
            <a:r>
              <a:rPr lang="fr-CH" b="0" dirty="0"/>
              <a:t>En cas d’accompagnement, </a:t>
            </a:r>
            <a:r>
              <a:rPr lang="fr-FR" b="0" dirty="0"/>
              <a:t>les questions complémentaires de la </a:t>
            </a:r>
            <a:br>
              <a:rPr lang="fr-FR" b="0" dirty="0"/>
            </a:br>
            <a:r>
              <a:rPr lang="fr-FR" b="0" dirty="0"/>
              <a:t>personne invitée principale peuvent être reprises.</a:t>
            </a:r>
            <a:endParaRPr lang="fr-CH" b="0" dirty="0"/>
          </a:p>
        </p:txBody>
      </p:sp>
      <p:pic>
        <p:nvPicPr>
          <p:cNvPr id="13" name="Grafik 12">
            <a:extLst>
              <a:ext uri="{FF2B5EF4-FFF2-40B4-BE49-F238E27FC236}">
                <a16:creationId xmlns:a16="http://schemas.microsoft.com/office/drawing/2014/main" id="{0E4BD9A7-4CF2-41B9-99A1-142F35AB7239}"/>
              </a:ext>
            </a:extLst>
          </p:cNvPr>
          <p:cNvPicPr>
            <a:picLocks noChangeAspect="1"/>
          </p:cNvPicPr>
          <p:nvPr/>
        </p:nvPicPr>
        <p:blipFill>
          <a:blip r:embed="rId2"/>
          <a:stretch>
            <a:fillRect/>
          </a:stretch>
        </p:blipFill>
        <p:spPr>
          <a:xfrm>
            <a:off x="7172675" y="1474834"/>
            <a:ext cx="4758969" cy="3310734"/>
          </a:xfrm>
          <a:prstGeom prst="rect">
            <a:avLst/>
          </a:prstGeom>
          <a:ln>
            <a:solidFill>
              <a:schemeClr val="accent3"/>
            </a:solidFill>
          </a:ln>
        </p:spPr>
      </p:pic>
      <p:sp>
        <p:nvSpPr>
          <p:cNvPr id="11" name="Pfeil: nach unten 10">
            <a:extLst>
              <a:ext uri="{FF2B5EF4-FFF2-40B4-BE49-F238E27FC236}">
                <a16:creationId xmlns:a16="http://schemas.microsoft.com/office/drawing/2014/main" id="{158C6BA5-D958-42AD-925B-C5306B348213}"/>
              </a:ext>
            </a:extLst>
          </p:cNvPr>
          <p:cNvSpPr/>
          <p:nvPr/>
        </p:nvSpPr>
        <p:spPr>
          <a:xfrm>
            <a:off x="11187654" y="3464423"/>
            <a:ext cx="342900" cy="844061"/>
          </a:xfrm>
          <a:prstGeom prst="downArrow">
            <a:avLst>
              <a:gd name="adj1" fmla="val 39744"/>
              <a:gd name="adj2" fmla="val 6538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b="1">
              <a:solidFill>
                <a:schemeClr val="tx2"/>
              </a:solidFill>
            </a:endParaRPr>
          </a:p>
        </p:txBody>
      </p:sp>
    </p:spTree>
    <p:extLst>
      <p:ext uri="{BB962C8B-B14F-4D97-AF65-F5344CB8AC3E}">
        <p14:creationId xmlns:p14="http://schemas.microsoft.com/office/powerpoint/2010/main" val="2510196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43FB796-58C4-4522-AF83-3758B3DB5D99}"/>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27AF9616-B2CA-43E7-BF65-CB2CB4D9CD74}"/>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C731980C-3F6A-4F16-A186-CEDFCC85E741}"/>
              </a:ext>
            </a:extLst>
          </p:cNvPr>
          <p:cNvSpPr>
            <a:spLocks noGrp="1"/>
          </p:cNvSpPr>
          <p:nvPr>
            <p:ph type="sldNum" sz="quarter" idx="19"/>
          </p:nvPr>
        </p:nvSpPr>
        <p:spPr/>
        <p:txBody>
          <a:bodyPr/>
          <a:lstStyle/>
          <a:p>
            <a:fld id="{2A371BF7-D86F-4C9F-9C2F-87940B067FE6}" type="slidenum">
              <a:rPr lang="de-DE" smtClean="0"/>
              <a:pPr/>
              <a:t>43</a:t>
            </a:fld>
            <a:endParaRPr lang="de-DE"/>
          </a:p>
        </p:txBody>
      </p:sp>
      <p:sp>
        <p:nvSpPr>
          <p:cNvPr id="5" name="Titel 4">
            <a:extLst>
              <a:ext uri="{FF2B5EF4-FFF2-40B4-BE49-F238E27FC236}">
                <a16:creationId xmlns:a16="http://schemas.microsoft.com/office/drawing/2014/main" id="{178A4B65-ECE8-4DF8-85B2-1D606C256F49}"/>
              </a:ext>
            </a:extLst>
          </p:cNvPr>
          <p:cNvSpPr>
            <a:spLocks noGrp="1"/>
          </p:cNvSpPr>
          <p:nvPr>
            <p:ph type="title"/>
          </p:nvPr>
        </p:nvSpPr>
        <p:spPr/>
        <p:txBody>
          <a:bodyPr/>
          <a:lstStyle/>
          <a:p>
            <a:r>
              <a:rPr lang="fr-CH"/>
              <a:t>03 Questions complémentaires et conditions</a:t>
            </a:r>
            <a:br>
              <a:rPr lang="fr-CH"/>
            </a:br>
            <a:r>
              <a:rPr lang="fr-CH" b="0"/>
              <a:t>Inscription</a:t>
            </a:r>
          </a:p>
        </p:txBody>
      </p:sp>
      <p:sp>
        <p:nvSpPr>
          <p:cNvPr id="9" name="Inhaltsplatzhalter 6">
            <a:extLst>
              <a:ext uri="{FF2B5EF4-FFF2-40B4-BE49-F238E27FC236}">
                <a16:creationId xmlns:a16="http://schemas.microsoft.com/office/drawing/2014/main" id="{E2EFFBE7-9F62-44F6-B972-57D0AD81D686}"/>
              </a:ext>
            </a:extLst>
          </p:cNvPr>
          <p:cNvSpPr txBox="1">
            <a:spLocks/>
          </p:cNvSpPr>
          <p:nvPr/>
        </p:nvSpPr>
        <p:spPr>
          <a:xfrm>
            <a:off x="515938" y="1376258"/>
            <a:ext cx="11151334" cy="3531407"/>
          </a:xfrm>
          <a:prstGeom prst="rect">
            <a:avLst/>
          </a:prstGeom>
        </p:spPr>
        <p:txBody>
          <a:bodyPr vert="horz" lIns="0" tIns="0" rIns="0" bIns="0" rtlCol="0">
            <a:normAutofit/>
          </a:bodyPr>
          <a:lstStyle>
            <a:lvl1pPr marL="0" indent="0" algn="l" defTabSz="914400" rtl="0" eaLnBrk="1" latinLnBrk="0" hangingPunct="1">
              <a:lnSpc>
                <a:spcPts val="2100"/>
              </a:lnSpc>
              <a:spcBef>
                <a:spcPts val="0"/>
              </a:spcBef>
              <a:spcAft>
                <a:spcPts val="1600"/>
              </a:spcAft>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ts val="2100"/>
              </a:lnSpc>
              <a:spcBef>
                <a:spcPts val="0"/>
              </a:spcBef>
              <a:spcAft>
                <a:spcPts val="1600"/>
              </a:spcAft>
              <a:buFont typeface="Arial" panose="020B0604020202020204" pitchFamily="34" charset="0"/>
              <a:buNone/>
              <a:defRPr sz="1600" kern="1200">
                <a:solidFill>
                  <a:schemeClr val="tx2"/>
                </a:solidFill>
                <a:latin typeface="+mn-lt"/>
                <a:ea typeface="+mn-ea"/>
                <a:cs typeface="+mn-cs"/>
              </a:defRPr>
            </a:lvl2pPr>
            <a:lvl3pPr marL="179388" indent="-179388" algn="l" defTabSz="914400" rtl="0" eaLnBrk="1" latinLnBrk="0" hangingPunct="1">
              <a:lnSpc>
                <a:spcPts val="2100"/>
              </a:lnSpc>
              <a:spcBef>
                <a:spcPts val="0"/>
              </a:spcBef>
              <a:buFont typeface="Arial" panose="020B0604020202020204" pitchFamily="34" charset="0"/>
              <a:buChar char="•"/>
              <a:defRPr sz="1600" b="1" kern="1200">
                <a:solidFill>
                  <a:schemeClr val="tx2"/>
                </a:solidFill>
                <a:latin typeface="+mn-lt"/>
                <a:ea typeface="+mn-ea"/>
                <a:cs typeface="+mn-cs"/>
              </a:defRPr>
            </a:lvl3pPr>
            <a:lvl4pPr marL="357188" indent="-179388"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4pPr>
            <a:lvl5pPr marL="536575" indent="-180975"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5pPr>
            <a:lvl6pPr marL="0" indent="0" algn="l" defTabSz="914400" rtl="0" eaLnBrk="1" latinLnBrk="0" hangingPunct="1">
              <a:lnSpc>
                <a:spcPct val="90000"/>
              </a:lnSpc>
              <a:spcBef>
                <a:spcPts val="1600"/>
              </a:spcBef>
              <a:spcAft>
                <a:spcPts val="1600"/>
              </a:spcAft>
              <a:buFont typeface="Arial" panose="020B0604020202020204" pitchFamily="34" charset="0"/>
              <a:buNone/>
              <a:defRPr sz="3200" b="1" kern="1200">
                <a:solidFill>
                  <a:schemeClr val="tx2"/>
                </a:solidFill>
                <a:latin typeface="+mn-lt"/>
                <a:ea typeface="+mn-ea"/>
                <a:cs typeface="+mn-cs"/>
              </a:defRPr>
            </a:lvl6pPr>
            <a:lvl7pPr marL="0" indent="0" algn="l" defTabSz="914400" rtl="0" eaLnBrk="1" latinLnBrk="0" hangingPunct="1">
              <a:lnSpc>
                <a:spcPts val="1400"/>
              </a:lnSpc>
              <a:spcBef>
                <a:spcPts val="500"/>
              </a:spcBef>
              <a:buFont typeface="Arial" panose="020B0604020202020204" pitchFamily="34" charset="0"/>
              <a:buNone/>
              <a:defRPr sz="10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spcAft>
                <a:spcPts val="600"/>
              </a:spcAft>
              <a:buAutoNum type="arabicPeriod"/>
            </a:pPr>
            <a:r>
              <a:rPr lang="fr-CH" sz="1800" dirty="0"/>
              <a:t>Les questions supplémentaires sont divisées en 4 types:</a:t>
            </a:r>
          </a:p>
          <a:p>
            <a:pPr lvl="3">
              <a:spcAft>
                <a:spcPts val="600"/>
              </a:spcAft>
            </a:pPr>
            <a:r>
              <a:rPr lang="fr-CH" sz="1800" dirty="0"/>
              <a:t>Texte court: réponse courte en texte libre (convient pour des données telles que le numéro de passeport, la spécification d’allergies, etc.)</a:t>
            </a:r>
          </a:p>
          <a:p>
            <a:pPr lvl="3">
              <a:spcAft>
                <a:spcPts val="600"/>
              </a:spcAft>
            </a:pPr>
            <a:r>
              <a:rPr lang="fr-CH" sz="1800" b="0" dirty="0"/>
              <a:t>Texte long: la même chose en long</a:t>
            </a:r>
          </a:p>
          <a:p>
            <a:pPr lvl="3">
              <a:spcAft>
                <a:spcPts val="600"/>
              </a:spcAft>
            </a:pPr>
            <a:r>
              <a:rPr lang="fr-CH" sz="1800" dirty="0"/>
              <a:t>Sélection unique: Il est possible de choisir une réponse parmi plusieurs possibilités</a:t>
            </a:r>
          </a:p>
          <a:p>
            <a:pPr lvl="3">
              <a:spcAft>
                <a:spcPts val="600"/>
              </a:spcAft>
            </a:pPr>
            <a:r>
              <a:rPr lang="fr-CH" sz="1800" b="0" dirty="0"/>
              <a:t>Sélection multiple: Il est possible de choisir plusieurs réponses</a:t>
            </a:r>
          </a:p>
          <a:p>
            <a:pPr marL="342900" lvl="2" indent="-342900">
              <a:spcAft>
                <a:spcPts val="600"/>
              </a:spcAft>
              <a:buFont typeface="Arial" panose="020B0604020202020204" pitchFamily="34" charset="0"/>
              <a:buAutoNum type="arabicPeriod"/>
            </a:pPr>
            <a:r>
              <a:rPr lang="fr-CH" sz="1800" dirty="0"/>
              <a:t>Champs obligatoires: </a:t>
            </a:r>
            <a:r>
              <a:rPr lang="fr-CH" sz="1800" b="0" dirty="0"/>
              <a:t>Définit si un champ est obligatoire pour l’inscription ou s’il peut être laissé vide.</a:t>
            </a:r>
          </a:p>
          <a:p>
            <a:pPr marL="342900" lvl="2" indent="-342900">
              <a:spcAft>
                <a:spcPts val="600"/>
              </a:spcAft>
              <a:buFont typeface="Arial" panose="020B0604020202020204" pitchFamily="34" charset="0"/>
              <a:buAutoNum type="arabicPeriod"/>
            </a:pPr>
            <a:r>
              <a:rPr lang="fr-CH" sz="1800" dirty="0"/>
              <a:t>Description textuelle et titre: </a:t>
            </a:r>
            <a:r>
              <a:rPr lang="fr-FR" sz="1800" b="0" dirty="0"/>
              <a:t>Titre de la question (toujours définir) ainsi qu'une brève description (facultatif, visible dans le formulaire d'inscription)</a:t>
            </a:r>
            <a:endParaRPr lang="fr-CH" sz="1800" b="0" dirty="0"/>
          </a:p>
          <a:p>
            <a:pPr marL="342900" lvl="2" indent="-342900">
              <a:spcAft>
                <a:spcPts val="600"/>
              </a:spcAft>
              <a:buFont typeface="Arial" panose="020B0604020202020204" pitchFamily="34" charset="0"/>
              <a:buAutoNum type="arabicPeriod"/>
            </a:pPr>
            <a:endParaRPr lang="fr-CH" sz="1800" b="0" dirty="0"/>
          </a:p>
          <a:p>
            <a:pPr marL="342900" lvl="2" indent="-342900">
              <a:spcAft>
                <a:spcPts val="600"/>
              </a:spcAft>
              <a:buFont typeface="Arial" panose="020B0604020202020204" pitchFamily="34" charset="0"/>
              <a:buAutoNum type="arabicPeriod"/>
            </a:pPr>
            <a:endParaRPr lang="fr-CH" sz="1800" b="0" dirty="0"/>
          </a:p>
        </p:txBody>
      </p:sp>
      <p:pic>
        <p:nvPicPr>
          <p:cNvPr id="8" name="Grafik 7">
            <a:extLst>
              <a:ext uri="{FF2B5EF4-FFF2-40B4-BE49-F238E27FC236}">
                <a16:creationId xmlns:a16="http://schemas.microsoft.com/office/drawing/2014/main" id="{BAE03B8A-AB62-492B-808E-F2C10B223610}"/>
              </a:ext>
            </a:extLst>
          </p:cNvPr>
          <p:cNvPicPr>
            <a:picLocks noChangeAspect="1"/>
          </p:cNvPicPr>
          <p:nvPr/>
        </p:nvPicPr>
        <p:blipFill>
          <a:blip r:embed="rId2"/>
          <a:stretch>
            <a:fillRect/>
          </a:stretch>
        </p:blipFill>
        <p:spPr>
          <a:xfrm>
            <a:off x="515938" y="4756420"/>
            <a:ext cx="9037135" cy="1981411"/>
          </a:xfrm>
          <a:prstGeom prst="rect">
            <a:avLst/>
          </a:prstGeom>
          <a:ln>
            <a:solidFill>
              <a:schemeClr val="accent3"/>
            </a:solidFill>
          </a:ln>
        </p:spPr>
      </p:pic>
      <p:sp>
        <p:nvSpPr>
          <p:cNvPr id="6" name="Rechteck 5">
            <a:extLst>
              <a:ext uri="{FF2B5EF4-FFF2-40B4-BE49-F238E27FC236}">
                <a16:creationId xmlns:a16="http://schemas.microsoft.com/office/drawing/2014/main" id="{B6E09FB7-605F-6AD9-40AC-13964C681CEB}"/>
              </a:ext>
            </a:extLst>
          </p:cNvPr>
          <p:cNvSpPr/>
          <p:nvPr/>
        </p:nvSpPr>
        <p:spPr>
          <a:xfrm>
            <a:off x="328406" y="5152959"/>
            <a:ext cx="501219" cy="487025"/>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b="1" dirty="0">
                <a:solidFill>
                  <a:schemeClr val="bg1"/>
                </a:solidFill>
              </a:rPr>
              <a:t>1</a:t>
            </a:r>
          </a:p>
        </p:txBody>
      </p:sp>
      <p:sp>
        <p:nvSpPr>
          <p:cNvPr id="7" name="Rechteck 6">
            <a:extLst>
              <a:ext uri="{FF2B5EF4-FFF2-40B4-BE49-F238E27FC236}">
                <a16:creationId xmlns:a16="http://schemas.microsoft.com/office/drawing/2014/main" id="{9A393CBB-6D2F-C68A-9FB6-3D00A525EEF2}"/>
              </a:ext>
            </a:extLst>
          </p:cNvPr>
          <p:cNvSpPr/>
          <p:nvPr/>
        </p:nvSpPr>
        <p:spPr>
          <a:xfrm>
            <a:off x="4662365" y="5154596"/>
            <a:ext cx="498763" cy="487025"/>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b="1" dirty="0">
                <a:solidFill>
                  <a:schemeClr val="bg1"/>
                </a:solidFill>
              </a:rPr>
              <a:t>2</a:t>
            </a:r>
          </a:p>
        </p:txBody>
      </p:sp>
      <p:sp>
        <p:nvSpPr>
          <p:cNvPr id="10" name="Rechteck 9">
            <a:extLst>
              <a:ext uri="{FF2B5EF4-FFF2-40B4-BE49-F238E27FC236}">
                <a16:creationId xmlns:a16="http://schemas.microsoft.com/office/drawing/2014/main" id="{E516B988-9483-9879-4850-C3F108AE55F0}"/>
              </a:ext>
            </a:extLst>
          </p:cNvPr>
          <p:cNvSpPr/>
          <p:nvPr/>
        </p:nvSpPr>
        <p:spPr>
          <a:xfrm>
            <a:off x="330862" y="5974789"/>
            <a:ext cx="498763" cy="487025"/>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b="1" dirty="0">
                <a:solidFill>
                  <a:schemeClr val="bg1"/>
                </a:solidFill>
              </a:rPr>
              <a:t>3</a:t>
            </a:r>
          </a:p>
        </p:txBody>
      </p:sp>
    </p:spTree>
    <p:extLst>
      <p:ext uri="{BB962C8B-B14F-4D97-AF65-F5344CB8AC3E}">
        <p14:creationId xmlns:p14="http://schemas.microsoft.com/office/powerpoint/2010/main" val="2344473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43FB796-58C4-4522-AF83-3758B3DB5D99}"/>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27AF9616-B2CA-43E7-BF65-CB2CB4D9CD74}"/>
              </a:ext>
            </a:extLst>
          </p:cNvPr>
          <p:cNvSpPr>
            <a:spLocks noGrp="1"/>
          </p:cNvSpPr>
          <p:nvPr>
            <p:ph type="ftr" sz="quarter" idx="18"/>
          </p:nvPr>
        </p:nvSpPr>
        <p:spPr/>
        <p:txBody>
          <a:bodyPr/>
          <a:lstStyle/>
          <a:p>
            <a:r>
              <a:rPr lang="fr-CH" dirty="0"/>
              <a:t>Manuel d’utilisation Baloise</a:t>
            </a:r>
          </a:p>
        </p:txBody>
      </p:sp>
      <p:sp>
        <p:nvSpPr>
          <p:cNvPr id="4" name="Foliennummernplatzhalter 3">
            <a:extLst>
              <a:ext uri="{FF2B5EF4-FFF2-40B4-BE49-F238E27FC236}">
                <a16:creationId xmlns:a16="http://schemas.microsoft.com/office/drawing/2014/main" id="{C731980C-3F6A-4F16-A186-CEDFCC85E741}"/>
              </a:ext>
            </a:extLst>
          </p:cNvPr>
          <p:cNvSpPr>
            <a:spLocks noGrp="1"/>
          </p:cNvSpPr>
          <p:nvPr>
            <p:ph type="sldNum" sz="quarter" idx="19"/>
          </p:nvPr>
        </p:nvSpPr>
        <p:spPr/>
        <p:txBody>
          <a:bodyPr/>
          <a:lstStyle/>
          <a:p>
            <a:fld id="{2A371BF7-D86F-4C9F-9C2F-87940B067FE6}" type="slidenum">
              <a:rPr lang="de-DE" smtClean="0"/>
              <a:pPr/>
              <a:t>44</a:t>
            </a:fld>
            <a:endParaRPr lang="de-DE"/>
          </a:p>
        </p:txBody>
      </p:sp>
      <p:sp>
        <p:nvSpPr>
          <p:cNvPr id="5" name="Titel 4">
            <a:extLst>
              <a:ext uri="{FF2B5EF4-FFF2-40B4-BE49-F238E27FC236}">
                <a16:creationId xmlns:a16="http://schemas.microsoft.com/office/drawing/2014/main" id="{178A4B65-ECE8-4DF8-85B2-1D606C256F49}"/>
              </a:ext>
            </a:extLst>
          </p:cNvPr>
          <p:cNvSpPr>
            <a:spLocks noGrp="1"/>
          </p:cNvSpPr>
          <p:nvPr>
            <p:ph type="title"/>
          </p:nvPr>
        </p:nvSpPr>
        <p:spPr/>
        <p:txBody>
          <a:bodyPr/>
          <a:lstStyle/>
          <a:p>
            <a:r>
              <a:rPr lang="fr-CH" dirty="0"/>
              <a:t>03 Questions complémentaires et conditions/</a:t>
            </a:r>
            <a:r>
              <a:rPr lang="fr-FR" sz="2400" dirty="0"/>
              <a:t>sous-question/a</a:t>
            </a:r>
            <a:r>
              <a:rPr lang="fr-CH" dirty="0" err="1"/>
              <a:t>ctions</a:t>
            </a:r>
            <a:br>
              <a:rPr lang="fr-CH" dirty="0"/>
            </a:br>
            <a:r>
              <a:rPr lang="fr-CH" b="0" dirty="0"/>
              <a:t>Inscription</a:t>
            </a:r>
          </a:p>
        </p:txBody>
      </p:sp>
      <p:sp>
        <p:nvSpPr>
          <p:cNvPr id="9" name="Inhaltsplatzhalter 6">
            <a:extLst>
              <a:ext uri="{FF2B5EF4-FFF2-40B4-BE49-F238E27FC236}">
                <a16:creationId xmlns:a16="http://schemas.microsoft.com/office/drawing/2014/main" id="{E2EFFBE7-9F62-44F6-B972-57D0AD81D686}"/>
              </a:ext>
            </a:extLst>
          </p:cNvPr>
          <p:cNvSpPr txBox="1">
            <a:spLocks/>
          </p:cNvSpPr>
          <p:nvPr/>
        </p:nvSpPr>
        <p:spPr>
          <a:xfrm>
            <a:off x="524729" y="1533827"/>
            <a:ext cx="8607696" cy="3725813"/>
          </a:xfrm>
          <a:prstGeom prst="rect">
            <a:avLst/>
          </a:prstGeom>
        </p:spPr>
        <p:txBody>
          <a:bodyPr vert="horz" lIns="0" tIns="0" rIns="0" bIns="0" rtlCol="0">
            <a:normAutofit fontScale="77500" lnSpcReduction="20000"/>
          </a:bodyPr>
          <a:lstStyle>
            <a:lvl1pPr marL="0" indent="0" algn="l" defTabSz="914400" rtl="0" eaLnBrk="1" latinLnBrk="0" hangingPunct="1">
              <a:lnSpc>
                <a:spcPts val="2100"/>
              </a:lnSpc>
              <a:spcBef>
                <a:spcPts val="0"/>
              </a:spcBef>
              <a:spcAft>
                <a:spcPts val="1600"/>
              </a:spcAft>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ts val="2100"/>
              </a:lnSpc>
              <a:spcBef>
                <a:spcPts val="0"/>
              </a:spcBef>
              <a:spcAft>
                <a:spcPts val="1600"/>
              </a:spcAft>
              <a:buFont typeface="Arial" panose="020B0604020202020204" pitchFamily="34" charset="0"/>
              <a:buNone/>
              <a:defRPr sz="1600" kern="1200">
                <a:solidFill>
                  <a:schemeClr val="tx2"/>
                </a:solidFill>
                <a:latin typeface="+mn-lt"/>
                <a:ea typeface="+mn-ea"/>
                <a:cs typeface="+mn-cs"/>
              </a:defRPr>
            </a:lvl2pPr>
            <a:lvl3pPr marL="179388" indent="-179388" algn="l" defTabSz="914400" rtl="0" eaLnBrk="1" latinLnBrk="0" hangingPunct="1">
              <a:lnSpc>
                <a:spcPts val="2100"/>
              </a:lnSpc>
              <a:spcBef>
                <a:spcPts val="0"/>
              </a:spcBef>
              <a:buFont typeface="Arial" panose="020B0604020202020204" pitchFamily="34" charset="0"/>
              <a:buChar char="•"/>
              <a:defRPr sz="1600" b="1" kern="1200">
                <a:solidFill>
                  <a:schemeClr val="tx2"/>
                </a:solidFill>
                <a:latin typeface="+mn-lt"/>
                <a:ea typeface="+mn-ea"/>
                <a:cs typeface="+mn-cs"/>
              </a:defRPr>
            </a:lvl3pPr>
            <a:lvl4pPr marL="357188" indent="-179388"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4pPr>
            <a:lvl5pPr marL="536575" indent="-180975"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5pPr>
            <a:lvl6pPr marL="0" indent="0" algn="l" defTabSz="914400" rtl="0" eaLnBrk="1" latinLnBrk="0" hangingPunct="1">
              <a:lnSpc>
                <a:spcPct val="90000"/>
              </a:lnSpc>
              <a:spcBef>
                <a:spcPts val="1600"/>
              </a:spcBef>
              <a:spcAft>
                <a:spcPts val="1600"/>
              </a:spcAft>
              <a:buFont typeface="Arial" panose="020B0604020202020204" pitchFamily="34" charset="0"/>
              <a:buNone/>
              <a:defRPr sz="3200" b="1" kern="1200">
                <a:solidFill>
                  <a:schemeClr val="tx2"/>
                </a:solidFill>
                <a:latin typeface="+mn-lt"/>
                <a:ea typeface="+mn-ea"/>
                <a:cs typeface="+mn-cs"/>
              </a:defRPr>
            </a:lvl6pPr>
            <a:lvl7pPr marL="0" indent="0" algn="l" defTabSz="914400" rtl="0" eaLnBrk="1" latinLnBrk="0" hangingPunct="1">
              <a:lnSpc>
                <a:spcPts val="1400"/>
              </a:lnSpc>
              <a:spcBef>
                <a:spcPts val="500"/>
              </a:spcBef>
              <a:buFont typeface="Arial" panose="020B0604020202020204" pitchFamily="34" charset="0"/>
              <a:buNone/>
              <a:defRPr sz="10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spcAft>
                <a:spcPts val="600"/>
              </a:spcAft>
              <a:buFont typeface="+mj-lt"/>
              <a:buAutoNum type="arabicPeriod" startAt="4"/>
            </a:pPr>
            <a:r>
              <a:rPr lang="fr-FR" sz="1800" dirty="0"/>
              <a:t>Afficher conditions - question spécifique au groupe </a:t>
            </a:r>
            <a:r>
              <a:rPr lang="fr-FR" sz="1800" b="0" dirty="0"/>
              <a:t>: il est possible de définir ici qu'une question ne soit affichée qu'aux participants d'un certain groupe, par ex. la question sur l'hôtel ne peut être posée qu'au groupe "VIP". L'invité doit être attribué à un groupe </a:t>
            </a:r>
            <a:r>
              <a:rPr lang="fr-FR" sz="1800" b="0" u="sng" dirty="0"/>
              <a:t>avant</a:t>
            </a:r>
            <a:r>
              <a:rPr lang="fr-FR" sz="1800" b="0" dirty="0"/>
              <a:t> le téléchargement. </a:t>
            </a:r>
          </a:p>
          <a:p>
            <a:pPr marL="342900" lvl="2" indent="-342900">
              <a:spcAft>
                <a:spcPts val="600"/>
              </a:spcAft>
              <a:buFont typeface="+mj-lt"/>
              <a:buAutoNum type="arabicPeriod" startAt="4"/>
            </a:pPr>
            <a:r>
              <a:rPr lang="fr-FR" sz="1800" dirty="0"/>
              <a:t>Rajouter une action - attribution à un groupe par la réponse</a:t>
            </a:r>
            <a:r>
              <a:rPr lang="fr-FR" sz="1800" b="0" dirty="0"/>
              <a:t> (lors de la réponse, apparaît au-dessus de "Limit" en faisant glisser la souris): selon la réponse, le participant est ajouté à un groupe (défini au préalable) ; par ex. a) choisir entre viande/végétarien ou b) choisir entre 2 dates de (avec deux lieux différents). Le nombre d'inscriptions apparaît dans le centre d'événements (graphique du milieu) et dans le cas b), un autre e-mail de confirmation peut être déclenché avec le lieu correct, selon la date. Définir le groupe au préalable.</a:t>
            </a:r>
          </a:p>
          <a:p>
            <a:pPr marL="342900" lvl="2" indent="-342900">
              <a:spcAft>
                <a:spcPts val="600"/>
              </a:spcAft>
              <a:buFont typeface="+mj-lt"/>
              <a:buAutoNum type="arabicPeriod" startAt="4"/>
            </a:pPr>
            <a:r>
              <a:rPr lang="fr-FR" sz="1800" dirty="0"/>
              <a:t>Rajouter une sous-question </a:t>
            </a:r>
            <a:r>
              <a:rPr lang="fr-FR" sz="1800" b="0" dirty="0"/>
              <a:t>(lors de la réponse, apparaît au-dessus de "Limit" en faisant glisser la souris): La sous-question n'est posée qu'en cas de réponse spécifique à une question précédente (Single- ou Multi-Select), par ex. après la réponse "Allergies -&gt; Oui", la question sur le(s) type(s) d'allergie(s) apparaît. </a:t>
            </a:r>
          </a:p>
          <a:p>
            <a:pPr marL="342900" lvl="2" indent="-342900">
              <a:spcAft>
                <a:spcPts val="600"/>
              </a:spcAft>
              <a:buFont typeface="+mj-lt"/>
              <a:buAutoNum type="arabicPeriod" startAt="4"/>
            </a:pPr>
            <a:endParaRPr lang="fr-FR" sz="1800" b="0" dirty="0"/>
          </a:p>
          <a:p>
            <a:pPr marL="342900" lvl="2" indent="-342900">
              <a:spcAft>
                <a:spcPts val="600"/>
              </a:spcAft>
              <a:buFont typeface="+mj-lt"/>
              <a:buAutoNum type="arabicPeriod" startAt="4"/>
            </a:pPr>
            <a:endParaRPr lang="fr-FR" sz="1800" b="0" dirty="0"/>
          </a:p>
          <a:p>
            <a:pPr marL="342900" lvl="2" indent="-342900">
              <a:spcAft>
                <a:spcPts val="600"/>
              </a:spcAft>
              <a:buFont typeface="+mj-lt"/>
              <a:buAutoNum type="arabicPeriod" startAt="4"/>
            </a:pPr>
            <a:endParaRPr lang="fr-CH" sz="1800" b="0" dirty="0"/>
          </a:p>
        </p:txBody>
      </p:sp>
      <p:sp>
        <p:nvSpPr>
          <p:cNvPr id="8" name="Rechteck: abgerundete Ecken 7">
            <a:extLst>
              <a:ext uri="{FF2B5EF4-FFF2-40B4-BE49-F238E27FC236}">
                <a16:creationId xmlns:a16="http://schemas.microsoft.com/office/drawing/2014/main" id="{A1A5C85B-6409-46BF-8E1C-BE44ACC63330}"/>
              </a:ext>
            </a:extLst>
          </p:cNvPr>
          <p:cNvSpPr/>
          <p:nvPr/>
        </p:nvSpPr>
        <p:spPr>
          <a:xfrm>
            <a:off x="9417433" y="1498817"/>
            <a:ext cx="2552430" cy="294316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bg2"/>
                </a:solidFill>
              </a:rPr>
              <a:t>Pour que </a:t>
            </a:r>
            <a:r>
              <a:rPr lang="fr-FR" b="1" dirty="0">
                <a:solidFill>
                  <a:schemeClr val="bg2"/>
                </a:solidFill>
              </a:rPr>
              <a:t>le nombre </a:t>
            </a:r>
            <a:r>
              <a:rPr lang="fr-FR" dirty="0">
                <a:solidFill>
                  <a:schemeClr val="bg2"/>
                </a:solidFill>
              </a:rPr>
              <a:t>de participants ayant choisi une question apparaisse dans le « Event-Center » (graphique du milieu), le groupe doit être défini au préalable. </a:t>
            </a:r>
          </a:p>
          <a:p>
            <a:endParaRPr lang="fr-CH" dirty="0">
              <a:solidFill>
                <a:schemeClr val="bg2"/>
              </a:solidFill>
            </a:endParaRPr>
          </a:p>
        </p:txBody>
      </p:sp>
      <p:pic>
        <p:nvPicPr>
          <p:cNvPr id="7" name="Grafik 6">
            <a:extLst>
              <a:ext uri="{FF2B5EF4-FFF2-40B4-BE49-F238E27FC236}">
                <a16:creationId xmlns:a16="http://schemas.microsoft.com/office/drawing/2014/main" id="{56B2BAC3-A969-44D3-BC35-1A8C9D5E86D7}"/>
              </a:ext>
            </a:extLst>
          </p:cNvPr>
          <p:cNvPicPr>
            <a:picLocks noChangeAspect="1"/>
          </p:cNvPicPr>
          <p:nvPr/>
        </p:nvPicPr>
        <p:blipFill rotWithShape="1">
          <a:blip r:embed="rId2"/>
          <a:srcRect t="31215" b="11833"/>
          <a:stretch/>
        </p:blipFill>
        <p:spPr>
          <a:xfrm>
            <a:off x="210872" y="5973283"/>
            <a:ext cx="6999793" cy="815983"/>
          </a:xfrm>
          <a:prstGeom prst="rect">
            <a:avLst/>
          </a:prstGeom>
          <a:ln>
            <a:solidFill>
              <a:schemeClr val="accent3"/>
            </a:solidFill>
          </a:ln>
        </p:spPr>
      </p:pic>
      <p:pic>
        <p:nvPicPr>
          <p:cNvPr id="15" name="Grafik 14">
            <a:extLst>
              <a:ext uri="{FF2B5EF4-FFF2-40B4-BE49-F238E27FC236}">
                <a16:creationId xmlns:a16="http://schemas.microsoft.com/office/drawing/2014/main" id="{F22545B4-2051-85D3-A0D0-497A3E410CE2}"/>
              </a:ext>
            </a:extLst>
          </p:cNvPr>
          <p:cNvPicPr>
            <a:picLocks noChangeAspect="1"/>
          </p:cNvPicPr>
          <p:nvPr/>
        </p:nvPicPr>
        <p:blipFill>
          <a:blip r:embed="rId3"/>
          <a:stretch>
            <a:fillRect/>
          </a:stretch>
        </p:blipFill>
        <p:spPr>
          <a:xfrm>
            <a:off x="214830" y="5129581"/>
            <a:ext cx="7347239" cy="758344"/>
          </a:xfrm>
          <a:prstGeom prst="rect">
            <a:avLst/>
          </a:prstGeom>
          <a:ln>
            <a:solidFill>
              <a:schemeClr val="accent3"/>
            </a:solidFill>
          </a:ln>
        </p:spPr>
      </p:pic>
      <p:sp>
        <p:nvSpPr>
          <p:cNvPr id="6" name="Rechteck 5">
            <a:extLst>
              <a:ext uri="{FF2B5EF4-FFF2-40B4-BE49-F238E27FC236}">
                <a16:creationId xmlns:a16="http://schemas.microsoft.com/office/drawing/2014/main" id="{E626F758-B903-93F3-19FA-07DD32C827FC}"/>
              </a:ext>
            </a:extLst>
          </p:cNvPr>
          <p:cNvSpPr/>
          <p:nvPr/>
        </p:nvSpPr>
        <p:spPr>
          <a:xfrm>
            <a:off x="4886664" y="4927705"/>
            <a:ext cx="501219" cy="487025"/>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b="1" dirty="0">
                <a:solidFill>
                  <a:schemeClr val="bg1"/>
                </a:solidFill>
              </a:rPr>
              <a:t>4</a:t>
            </a:r>
          </a:p>
        </p:txBody>
      </p:sp>
      <p:sp>
        <p:nvSpPr>
          <p:cNvPr id="12" name="Rechteck 11">
            <a:extLst>
              <a:ext uri="{FF2B5EF4-FFF2-40B4-BE49-F238E27FC236}">
                <a16:creationId xmlns:a16="http://schemas.microsoft.com/office/drawing/2014/main" id="{DA0BA7D9-36A2-F955-D730-3B471EEB6D97}"/>
              </a:ext>
            </a:extLst>
          </p:cNvPr>
          <p:cNvSpPr/>
          <p:nvPr/>
        </p:nvSpPr>
        <p:spPr>
          <a:xfrm>
            <a:off x="3981077" y="5848741"/>
            <a:ext cx="498763" cy="487025"/>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b="1" dirty="0">
                <a:solidFill>
                  <a:schemeClr val="bg1"/>
                </a:solidFill>
              </a:rPr>
              <a:t>5</a:t>
            </a:r>
          </a:p>
        </p:txBody>
      </p:sp>
      <p:sp>
        <p:nvSpPr>
          <p:cNvPr id="13" name="Rechteck 12">
            <a:extLst>
              <a:ext uri="{FF2B5EF4-FFF2-40B4-BE49-F238E27FC236}">
                <a16:creationId xmlns:a16="http://schemas.microsoft.com/office/drawing/2014/main" id="{2F5B821E-6514-349C-5325-353CF0B70457}"/>
              </a:ext>
            </a:extLst>
          </p:cNvPr>
          <p:cNvSpPr/>
          <p:nvPr/>
        </p:nvSpPr>
        <p:spPr>
          <a:xfrm>
            <a:off x="4951907" y="5853758"/>
            <a:ext cx="498763" cy="487025"/>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b="1" dirty="0">
                <a:solidFill>
                  <a:schemeClr val="bg1"/>
                </a:solidFill>
              </a:rPr>
              <a:t>6</a:t>
            </a:r>
          </a:p>
        </p:txBody>
      </p:sp>
      <p:pic>
        <p:nvPicPr>
          <p:cNvPr id="19" name="Grafik 18">
            <a:extLst>
              <a:ext uri="{FF2B5EF4-FFF2-40B4-BE49-F238E27FC236}">
                <a16:creationId xmlns:a16="http://schemas.microsoft.com/office/drawing/2014/main" id="{EDD268FE-8BDF-C41E-61F8-4001297852A8}"/>
              </a:ext>
            </a:extLst>
          </p:cNvPr>
          <p:cNvPicPr>
            <a:picLocks noChangeAspect="1"/>
          </p:cNvPicPr>
          <p:nvPr/>
        </p:nvPicPr>
        <p:blipFill>
          <a:blip r:embed="rId4"/>
          <a:stretch>
            <a:fillRect/>
          </a:stretch>
        </p:blipFill>
        <p:spPr>
          <a:xfrm>
            <a:off x="7684579" y="5470239"/>
            <a:ext cx="4399593" cy="1319027"/>
          </a:xfrm>
          <a:prstGeom prst="rect">
            <a:avLst/>
          </a:prstGeom>
          <a:ln>
            <a:solidFill>
              <a:schemeClr val="accent3"/>
            </a:solidFill>
          </a:ln>
        </p:spPr>
      </p:pic>
      <p:sp>
        <p:nvSpPr>
          <p:cNvPr id="20" name="Rechteck 19">
            <a:extLst>
              <a:ext uri="{FF2B5EF4-FFF2-40B4-BE49-F238E27FC236}">
                <a16:creationId xmlns:a16="http://schemas.microsoft.com/office/drawing/2014/main" id="{E18F1C18-D98A-3E78-195E-0A2DCB21C40C}"/>
              </a:ext>
            </a:extLst>
          </p:cNvPr>
          <p:cNvSpPr/>
          <p:nvPr/>
        </p:nvSpPr>
        <p:spPr>
          <a:xfrm>
            <a:off x="10287793" y="5904218"/>
            <a:ext cx="498763" cy="487025"/>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b="1" dirty="0">
                <a:solidFill>
                  <a:schemeClr val="bg1"/>
                </a:solidFill>
              </a:rPr>
              <a:t>5</a:t>
            </a:r>
          </a:p>
        </p:txBody>
      </p:sp>
    </p:spTree>
    <p:extLst>
      <p:ext uri="{BB962C8B-B14F-4D97-AF65-F5344CB8AC3E}">
        <p14:creationId xmlns:p14="http://schemas.microsoft.com/office/powerpoint/2010/main" val="3047624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037F0D-DEDA-4A1A-A56C-C510FC5EDA05}"/>
              </a:ext>
            </a:extLst>
          </p:cNvPr>
          <p:cNvSpPr>
            <a:spLocks noGrp="1"/>
          </p:cNvSpPr>
          <p:nvPr>
            <p:ph type="title"/>
          </p:nvPr>
        </p:nvSpPr>
        <p:spPr/>
        <p:txBody>
          <a:bodyPr/>
          <a:lstStyle/>
          <a:p>
            <a:r>
              <a:rPr lang="fr-CH"/>
              <a:t>03 Questions complémentaires et conditions</a:t>
            </a:r>
            <a:br>
              <a:rPr lang="fr-CH"/>
            </a:br>
            <a:r>
              <a:rPr lang="fr-CH" b="0"/>
              <a:t>Inscription</a:t>
            </a:r>
          </a:p>
        </p:txBody>
      </p:sp>
      <p:sp>
        <p:nvSpPr>
          <p:cNvPr id="3" name="Datumsplatzhalter 2">
            <a:extLst>
              <a:ext uri="{FF2B5EF4-FFF2-40B4-BE49-F238E27FC236}">
                <a16:creationId xmlns:a16="http://schemas.microsoft.com/office/drawing/2014/main" id="{237D31CE-02C1-4BCB-9B1B-B372568F1E77}"/>
              </a:ext>
            </a:extLst>
          </p:cNvPr>
          <p:cNvSpPr>
            <a:spLocks noGrp="1"/>
          </p:cNvSpPr>
          <p:nvPr>
            <p:ph type="dt" sz="half" idx="10"/>
          </p:nvPr>
        </p:nvSpPr>
        <p:spPr/>
        <p:txBody>
          <a:bodyPr/>
          <a:lstStyle/>
          <a:p>
            <a:r>
              <a:rPr lang="de-DE"/>
              <a:t>Créé 12/22                                                     Mise à jour 07/23 </a:t>
            </a:r>
            <a:endParaRPr lang="fr-CH"/>
          </a:p>
        </p:txBody>
      </p:sp>
      <p:sp>
        <p:nvSpPr>
          <p:cNvPr id="4" name="Fußzeilenplatzhalter 3">
            <a:extLst>
              <a:ext uri="{FF2B5EF4-FFF2-40B4-BE49-F238E27FC236}">
                <a16:creationId xmlns:a16="http://schemas.microsoft.com/office/drawing/2014/main" id="{DE5B49F2-1A4A-411E-A84E-5412F91D3F9B}"/>
              </a:ext>
            </a:extLst>
          </p:cNvPr>
          <p:cNvSpPr>
            <a:spLocks noGrp="1"/>
          </p:cNvSpPr>
          <p:nvPr>
            <p:ph type="ftr" sz="quarter" idx="11"/>
          </p:nvPr>
        </p:nvSpPr>
        <p:spPr/>
        <p:txBody>
          <a:bodyPr/>
          <a:lstStyle/>
          <a:p>
            <a:r>
              <a:rPr lang="fr-CH"/>
              <a:t>Manuel d’utilisation Baloise</a:t>
            </a:r>
          </a:p>
        </p:txBody>
      </p:sp>
      <p:sp>
        <p:nvSpPr>
          <p:cNvPr id="5" name="Inhaltsplatzhalter 4">
            <a:extLst>
              <a:ext uri="{FF2B5EF4-FFF2-40B4-BE49-F238E27FC236}">
                <a16:creationId xmlns:a16="http://schemas.microsoft.com/office/drawing/2014/main" id="{7838E236-E586-4BC6-89BB-998B9671FC03}"/>
              </a:ext>
            </a:extLst>
          </p:cNvPr>
          <p:cNvSpPr>
            <a:spLocks noGrp="1"/>
          </p:cNvSpPr>
          <p:nvPr>
            <p:ph sz="quarter" idx="13"/>
          </p:nvPr>
        </p:nvSpPr>
        <p:spPr>
          <a:xfrm>
            <a:off x="515937" y="1520825"/>
            <a:ext cx="5435601" cy="2910498"/>
          </a:xfrm>
        </p:spPr>
        <p:txBody>
          <a:bodyPr/>
          <a:lstStyle/>
          <a:p>
            <a:r>
              <a:rPr lang="fr-CH" dirty="0"/>
              <a:t>Question subsidiaire à plusieurs niveaux:</a:t>
            </a:r>
          </a:p>
          <a:p>
            <a:pPr lvl="1"/>
            <a:r>
              <a:rPr lang="fr-CH" dirty="0"/>
              <a:t>Il est également possible de poser plus d’une question subsidiaire. Dans l’exemple de droite, il est demandé si une personne participe virtuellement ou physiquement à l’événement. </a:t>
            </a:r>
          </a:p>
          <a:p>
            <a:pPr lvl="1"/>
            <a:r>
              <a:rPr lang="fr-CH" dirty="0"/>
              <a:t>Les participants physiques peuvent arriver en voiture, en avion ou en train et ont par conséquent d’autres questions subsidiaires ou exigences qui sont pertinentes pour l’organisateur ou l’organisatrice de l’événement.</a:t>
            </a:r>
          </a:p>
        </p:txBody>
      </p:sp>
      <p:sp>
        <p:nvSpPr>
          <p:cNvPr id="6" name="Foliennummernplatzhalter 5">
            <a:extLst>
              <a:ext uri="{FF2B5EF4-FFF2-40B4-BE49-F238E27FC236}">
                <a16:creationId xmlns:a16="http://schemas.microsoft.com/office/drawing/2014/main" id="{826BCB7F-838F-43FE-A7EC-72CCF005E02D}"/>
              </a:ext>
            </a:extLst>
          </p:cNvPr>
          <p:cNvSpPr>
            <a:spLocks noGrp="1"/>
          </p:cNvSpPr>
          <p:nvPr>
            <p:ph type="sldNum" sz="quarter" idx="14"/>
          </p:nvPr>
        </p:nvSpPr>
        <p:spPr/>
        <p:txBody>
          <a:bodyPr/>
          <a:lstStyle/>
          <a:p>
            <a:fld id="{0F15BB55-7ED0-44EE-BCDA-DFD2C82A3D3E}" type="slidenum">
              <a:rPr lang="de-DE" smtClean="0"/>
              <a:pPr/>
              <a:t>45</a:t>
            </a:fld>
            <a:endParaRPr lang="de-DE"/>
          </a:p>
        </p:txBody>
      </p:sp>
      <p:pic>
        <p:nvPicPr>
          <p:cNvPr id="9" name="Inhaltsplatzhalter 8">
            <a:extLst>
              <a:ext uri="{FF2B5EF4-FFF2-40B4-BE49-F238E27FC236}">
                <a16:creationId xmlns:a16="http://schemas.microsoft.com/office/drawing/2014/main" id="{79CF5FC3-B879-4B5A-822D-31484EDF7E6A}"/>
              </a:ext>
            </a:extLst>
          </p:cNvPr>
          <p:cNvPicPr>
            <a:picLocks noGrp="1" noChangeAspect="1"/>
          </p:cNvPicPr>
          <p:nvPr>
            <p:ph sz="quarter" idx="15"/>
          </p:nvPr>
        </p:nvPicPr>
        <p:blipFill>
          <a:blip r:embed="rId2" cstate="email">
            <a:extLst>
              <a:ext uri="{28A0092B-C50C-407E-A947-70E740481C1C}">
                <a14:useLocalDpi xmlns:a14="http://schemas.microsoft.com/office/drawing/2010/main"/>
              </a:ext>
            </a:extLst>
          </a:blip>
          <a:stretch>
            <a:fillRect/>
          </a:stretch>
        </p:blipFill>
        <p:spPr>
          <a:xfrm>
            <a:off x="6656938" y="476250"/>
            <a:ext cx="4886811" cy="5616575"/>
          </a:xfrm>
          <a:ln>
            <a:solidFill>
              <a:schemeClr val="accent3"/>
            </a:solidFill>
          </a:ln>
        </p:spPr>
      </p:pic>
      <p:sp>
        <p:nvSpPr>
          <p:cNvPr id="12" name="Rechteck: abgerundete Ecken 11">
            <a:extLst>
              <a:ext uri="{FF2B5EF4-FFF2-40B4-BE49-F238E27FC236}">
                <a16:creationId xmlns:a16="http://schemas.microsoft.com/office/drawing/2014/main" id="{B3DFC93A-041E-4385-A3E0-D468B39AC7AE}"/>
              </a:ext>
            </a:extLst>
          </p:cNvPr>
          <p:cNvSpPr/>
          <p:nvPr/>
        </p:nvSpPr>
        <p:spPr>
          <a:xfrm>
            <a:off x="531577" y="4648817"/>
            <a:ext cx="5435601" cy="144424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400" b="1">
                <a:solidFill>
                  <a:schemeClr val="bg2"/>
                </a:solidFill>
              </a:rPr>
              <a:t>Voici une possibilité de réponse avec les différents niveaux comme sur l’image à droite:</a:t>
            </a:r>
          </a:p>
          <a:p>
            <a:pPr marL="342900" indent="-342900">
              <a:buFont typeface="+mj-lt"/>
              <a:buAutoNum type="arabicPeriod"/>
            </a:pPr>
            <a:r>
              <a:rPr lang="fr-CH" sz="1400">
                <a:solidFill>
                  <a:schemeClr val="bg2"/>
                </a:solidFill>
              </a:rPr>
              <a:t>Participation (choix unique)? </a:t>
            </a:r>
            <a:r>
              <a:rPr lang="fr-CH" sz="1400">
                <a:solidFill>
                  <a:schemeClr val="bg2"/>
                </a:solidFill>
                <a:sym typeface="Wingdings" panose="05000000000000000000" pitchFamily="2" charset="2"/>
              </a:rPr>
              <a:t></a:t>
            </a:r>
            <a:r>
              <a:rPr lang="fr-CH" sz="1400">
                <a:solidFill>
                  <a:schemeClr val="bg2"/>
                </a:solidFill>
              </a:rPr>
              <a:t> Physique</a:t>
            </a:r>
          </a:p>
          <a:p>
            <a:pPr marL="342900" indent="-342900">
              <a:buFont typeface="+mj-lt"/>
              <a:buAutoNum type="arabicPeriod"/>
            </a:pPr>
            <a:r>
              <a:rPr lang="fr-CH" sz="1400">
                <a:solidFill>
                  <a:schemeClr val="bg2"/>
                </a:solidFill>
              </a:rPr>
              <a:t>Voiture (choix unique)? </a:t>
            </a:r>
            <a:r>
              <a:rPr lang="fr-CH" sz="1400">
                <a:solidFill>
                  <a:schemeClr val="bg2"/>
                </a:solidFill>
                <a:sym typeface="Wingdings" panose="05000000000000000000" pitchFamily="2" charset="2"/>
              </a:rPr>
              <a:t></a:t>
            </a:r>
            <a:r>
              <a:rPr lang="fr-CH" sz="1400">
                <a:solidFill>
                  <a:schemeClr val="bg2"/>
                </a:solidFill>
              </a:rPr>
              <a:t> Oui</a:t>
            </a:r>
          </a:p>
          <a:p>
            <a:pPr marL="342900" indent="-342900">
              <a:buFont typeface="+mj-lt"/>
              <a:buAutoNum type="arabicPeriod"/>
            </a:pPr>
            <a:r>
              <a:rPr lang="fr-CH" sz="1400">
                <a:solidFill>
                  <a:schemeClr val="bg2"/>
                </a:solidFill>
              </a:rPr>
              <a:t>Parking (choix unique)? </a:t>
            </a:r>
            <a:r>
              <a:rPr lang="fr-CH" sz="1400">
                <a:solidFill>
                  <a:schemeClr val="bg2"/>
                </a:solidFill>
                <a:sym typeface="Wingdings" panose="05000000000000000000" pitchFamily="2" charset="2"/>
              </a:rPr>
              <a:t></a:t>
            </a:r>
            <a:r>
              <a:rPr lang="fr-CH" sz="1400">
                <a:solidFill>
                  <a:schemeClr val="bg2"/>
                </a:solidFill>
              </a:rPr>
              <a:t> Oui</a:t>
            </a:r>
          </a:p>
          <a:p>
            <a:pPr marL="342900" indent="-342900">
              <a:buFont typeface="+mj-lt"/>
              <a:buAutoNum type="arabicPeriod"/>
            </a:pPr>
            <a:r>
              <a:rPr lang="fr-CH" sz="1400">
                <a:solidFill>
                  <a:schemeClr val="bg2"/>
                </a:solidFill>
              </a:rPr>
              <a:t>Plaque d’immatriculation (texte court)? </a:t>
            </a:r>
            <a:r>
              <a:rPr lang="fr-CH" sz="1400">
                <a:solidFill>
                  <a:schemeClr val="bg2"/>
                </a:solidFill>
                <a:sym typeface="Wingdings" panose="05000000000000000000" pitchFamily="2" charset="2"/>
              </a:rPr>
              <a:t></a:t>
            </a:r>
            <a:r>
              <a:rPr lang="fr-CH" sz="1400">
                <a:solidFill>
                  <a:schemeClr val="bg2"/>
                </a:solidFill>
              </a:rPr>
              <a:t> AG 251 112</a:t>
            </a:r>
          </a:p>
        </p:txBody>
      </p:sp>
    </p:spTree>
    <p:extLst>
      <p:ext uri="{BB962C8B-B14F-4D97-AF65-F5344CB8AC3E}">
        <p14:creationId xmlns:p14="http://schemas.microsoft.com/office/powerpoint/2010/main" val="2026481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43FB796-58C4-4522-AF83-3758B3DB5D99}"/>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27AF9616-B2CA-43E7-BF65-CB2CB4D9CD74}"/>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C731980C-3F6A-4F16-A186-CEDFCC85E741}"/>
              </a:ext>
            </a:extLst>
          </p:cNvPr>
          <p:cNvSpPr>
            <a:spLocks noGrp="1"/>
          </p:cNvSpPr>
          <p:nvPr>
            <p:ph type="sldNum" sz="quarter" idx="19"/>
          </p:nvPr>
        </p:nvSpPr>
        <p:spPr/>
        <p:txBody>
          <a:bodyPr/>
          <a:lstStyle/>
          <a:p>
            <a:fld id="{2A371BF7-D86F-4C9F-9C2F-87940B067FE6}" type="slidenum">
              <a:rPr lang="de-DE" smtClean="0"/>
              <a:pPr/>
              <a:t>46</a:t>
            </a:fld>
            <a:endParaRPr lang="de-DE"/>
          </a:p>
        </p:txBody>
      </p:sp>
      <p:sp>
        <p:nvSpPr>
          <p:cNvPr id="5" name="Titel 4">
            <a:extLst>
              <a:ext uri="{FF2B5EF4-FFF2-40B4-BE49-F238E27FC236}">
                <a16:creationId xmlns:a16="http://schemas.microsoft.com/office/drawing/2014/main" id="{178A4B65-ECE8-4DF8-85B2-1D606C256F49}"/>
              </a:ext>
            </a:extLst>
          </p:cNvPr>
          <p:cNvSpPr>
            <a:spLocks noGrp="1"/>
          </p:cNvSpPr>
          <p:nvPr>
            <p:ph type="title"/>
          </p:nvPr>
        </p:nvSpPr>
        <p:spPr/>
        <p:txBody>
          <a:bodyPr/>
          <a:lstStyle/>
          <a:p>
            <a:r>
              <a:rPr lang="fr-CH" dirty="0"/>
              <a:t>04 Limites</a:t>
            </a:r>
            <a:br>
              <a:rPr lang="fr-CH" dirty="0"/>
            </a:br>
            <a:r>
              <a:rPr lang="fr-CH" b="0" dirty="0"/>
              <a:t>Inscription</a:t>
            </a:r>
          </a:p>
        </p:txBody>
      </p:sp>
      <p:sp>
        <p:nvSpPr>
          <p:cNvPr id="9" name="Inhaltsplatzhalter 6">
            <a:extLst>
              <a:ext uri="{FF2B5EF4-FFF2-40B4-BE49-F238E27FC236}">
                <a16:creationId xmlns:a16="http://schemas.microsoft.com/office/drawing/2014/main" id="{E2EFFBE7-9F62-44F6-B972-57D0AD81D686}"/>
              </a:ext>
            </a:extLst>
          </p:cNvPr>
          <p:cNvSpPr txBox="1">
            <a:spLocks/>
          </p:cNvSpPr>
          <p:nvPr/>
        </p:nvSpPr>
        <p:spPr>
          <a:xfrm>
            <a:off x="524728" y="1533827"/>
            <a:ext cx="9639179" cy="2174333"/>
          </a:xfrm>
          <a:prstGeom prst="rect">
            <a:avLst/>
          </a:prstGeom>
        </p:spPr>
        <p:txBody>
          <a:bodyPr vert="horz" lIns="0" tIns="0" rIns="0" bIns="0" rtlCol="0">
            <a:normAutofit/>
          </a:bodyPr>
          <a:lstStyle>
            <a:lvl1pPr marL="0" indent="0" algn="l" defTabSz="914400" rtl="0" eaLnBrk="1" latinLnBrk="0" hangingPunct="1">
              <a:lnSpc>
                <a:spcPts val="2100"/>
              </a:lnSpc>
              <a:spcBef>
                <a:spcPts val="0"/>
              </a:spcBef>
              <a:spcAft>
                <a:spcPts val="1600"/>
              </a:spcAft>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ts val="2100"/>
              </a:lnSpc>
              <a:spcBef>
                <a:spcPts val="0"/>
              </a:spcBef>
              <a:spcAft>
                <a:spcPts val="1600"/>
              </a:spcAft>
              <a:buFont typeface="Arial" panose="020B0604020202020204" pitchFamily="34" charset="0"/>
              <a:buNone/>
              <a:defRPr sz="1600" kern="1200">
                <a:solidFill>
                  <a:schemeClr val="tx2"/>
                </a:solidFill>
                <a:latin typeface="+mn-lt"/>
                <a:ea typeface="+mn-ea"/>
                <a:cs typeface="+mn-cs"/>
              </a:defRPr>
            </a:lvl2pPr>
            <a:lvl3pPr marL="179388" indent="-179388" algn="l" defTabSz="914400" rtl="0" eaLnBrk="1" latinLnBrk="0" hangingPunct="1">
              <a:lnSpc>
                <a:spcPts val="2100"/>
              </a:lnSpc>
              <a:spcBef>
                <a:spcPts val="0"/>
              </a:spcBef>
              <a:buFont typeface="Arial" panose="020B0604020202020204" pitchFamily="34" charset="0"/>
              <a:buChar char="•"/>
              <a:defRPr sz="1600" b="1" kern="1200">
                <a:solidFill>
                  <a:schemeClr val="tx2"/>
                </a:solidFill>
                <a:latin typeface="+mn-lt"/>
                <a:ea typeface="+mn-ea"/>
                <a:cs typeface="+mn-cs"/>
              </a:defRPr>
            </a:lvl3pPr>
            <a:lvl4pPr marL="357188" indent="-179388"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4pPr>
            <a:lvl5pPr marL="536575" indent="-180975"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5pPr>
            <a:lvl6pPr marL="0" indent="0" algn="l" defTabSz="914400" rtl="0" eaLnBrk="1" latinLnBrk="0" hangingPunct="1">
              <a:lnSpc>
                <a:spcPct val="90000"/>
              </a:lnSpc>
              <a:spcBef>
                <a:spcPts val="1600"/>
              </a:spcBef>
              <a:spcAft>
                <a:spcPts val="1600"/>
              </a:spcAft>
              <a:buFont typeface="Arial" panose="020B0604020202020204" pitchFamily="34" charset="0"/>
              <a:buNone/>
              <a:defRPr sz="3200" b="1" kern="1200">
                <a:solidFill>
                  <a:schemeClr val="tx2"/>
                </a:solidFill>
                <a:latin typeface="+mn-lt"/>
                <a:ea typeface="+mn-ea"/>
                <a:cs typeface="+mn-cs"/>
              </a:defRPr>
            </a:lvl6pPr>
            <a:lvl7pPr marL="0" indent="0" algn="l" defTabSz="914400" rtl="0" eaLnBrk="1" latinLnBrk="0" hangingPunct="1">
              <a:lnSpc>
                <a:spcPts val="1400"/>
              </a:lnSpc>
              <a:spcBef>
                <a:spcPts val="500"/>
              </a:spcBef>
              <a:buFont typeface="Arial" panose="020B0604020202020204" pitchFamily="34" charset="0"/>
              <a:buNone/>
              <a:defRPr sz="10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spcAft>
                <a:spcPts val="600"/>
              </a:spcAft>
              <a:buFont typeface="+mj-lt"/>
              <a:buAutoNum type="arabicPeriod"/>
            </a:pPr>
            <a:r>
              <a:rPr lang="fr-CH" sz="1800" dirty="0"/>
              <a:t>Limite: </a:t>
            </a:r>
            <a:r>
              <a:rPr lang="fr-CH" sz="1800" b="0" dirty="0"/>
              <a:t>Limite le nombre de fois qu’une option de réponse peut être sélectionnée. Exemple: Il n’y a que 50 places de parking ou chambre d’hôtel disponibles, c’est pourquoi une limite peut être utile.</a:t>
            </a:r>
            <a:br>
              <a:rPr lang="fr-CH" sz="1800" b="0" dirty="0"/>
            </a:br>
            <a:endParaRPr lang="fr-CH" sz="1800" b="0" dirty="0"/>
          </a:p>
          <a:p>
            <a:pPr marL="342900" lvl="2" indent="-342900">
              <a:spcAft>
                <a:spcPts val="600"/>
              </a:spcAft>
              <a:buFont typeface="+mj-lt"/>
              <a:buAutoNum type="arabicPeriod"/>
            </a:pPr>
            <a:r>
              <a:rPr lang="fr-CH" sz="1800" dirty="0"/>
              <a:t>Afficher les limites: </a:t>
            </a:r>
            <a:r>
              <a:rPr lang="fr-CH" sz="1800" b="0" dirty="0"/>
              <a:t>Détermine si les limites définies sont visibles pour les invités lors de l’inscription.</a:t>
            </a:r>
          </a:p>
          <a:p>
            <a:pPr marL="342900" lvl="2" indent="-342900">
              <a:spcAft>
                <a:spcPts val="600"/>
              </a:spcAft>
              <a:buFont typeface="+mj-lt"/>
              <a:buAutoNum type="arabicPeriod"/>
            </a:pPr>
            <a:endParaRPr lang="fr-CH" sz="1800" b="0" dirty="0"/>
          </a:p>
          <a:p>
            <a:pPr marL="0" lvl="2" indent="0">
              <a:spcAft>
                <a:spcPts val="600"/>
              </a:spcAft>
              <a:buNone/>
            </a:pPr>
            <a:endParaRPr lang="de-DE" sz="1800" b="0" dirty="0"/>
          </a:p>
          <a:p>
            <a:pPr marL="0" lvl="2" indent="0">
              <a:spcAft>
                <a:spcPts val="600"/>
              </a:spcAft>
              <a:buNone/>
            </a:pPr>
            <a:endParaRPr lang="de-DE" sz="1800" b="0" dirty="0"/>
          </a:p>
        </p:txBody>
      </p:sp>
      <p:sp>
        <p:nvSpPr>
          <p:cNvPr id="11" name="Inhaltsplatzhalter 6">
            <a:extLst>
              <a:ext uri="{FF2B5EF4-FFF2-40B4-BE49-F238E27FC236}">
                <a16:creationId xmlns:a16="http://schemas.microsoft.com/office/drawing/2014/main" id="{1843D5FA-0C00-4453-8083-55CB4160F53C}"/>
              </a:ext>
            </a:extLst>
          </p:cNvPr>
          <p:cNvSpPr txBox="1">
            <a:spLocks/>
          </p:cNvSpPr>
          <p:nvPr/>
        </p:nvSpPr>
        <p:spPr>
          <a:xfrm>
            <a:off x="524730" y="3921935"/>
            <a:ext cx="3493355" cy="2167172"/>
          </a:xfrm>
          <a:prstGeom prst="rect">
            <a:avLst/>
          </a:prstGeom>
        </p:spPr>
        <p:txBody>
          <a:bodyPr vert="horz" lIns="0" tIns="0" rIns="0" bIns="0" rtlCol="0">
            <a:normAutofit/>
          </a:bodyPr>
          <a:lstStyle>
            <a:lvl1pPr marL="0" indent="0" algn="l" defTabSz="914400" rtl="0" eaLnBrk="1" latinLnBrk="0" hangingPunct="1">
              <a:lnSpc>
                <a:spcPts val="2100"/>
              </a:lnSpc>
              <a:spcBef>
                <a:spcPts val="0"/>
              </a:spcBef>
              <a:spcAft>
                <a:spcPts val="1600"/>
              </a:spcAft>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ts val="2100"/>
              </a:lnSpc>
              <a:spcBef>
                <a:spcPts val="0"/>
              </a:spcBef>
              <a:spcAft>
                <a:spcPts val="1600"/>
              </a:spcAft>
              <a:buFont typeface="Arial" panose="020B0604020202020204" pitchFamily="34" charset="0"/>
              <a:buNone/>
              <a:defRPr sz="1600" kern="1200">
                <a:solidFill>
                  <a:schemeClr val="tx2"/>
                </a:solidFill>
                <a:latin typeface="+mn-lt"/>
                <a:ea typeface="+mn-ea"/>
                <a:cs typeface="+mn-cs"/>
              </a:defRPr>
            </a:lvl2pPr>
            <a:lvl3pPr marL="179388" indent="-179388" algn="l" defTabSz="914400" rtl="0" eaLnBrk="1" latinLnBrk="0" hangingPunct="1">
              <a:lnSpc>
                <a:spcPts val="2100"/>
              </a:lnSpc>
              <a:spcBef>
                <a:spcPts val="0"/>
              </a:spcBef>
              <a:buFont typeface="Arial" panose="020B0604020202020204" pitchFamily="34" charset="0"/>
              <a:buChar char="•"/>
              <a:defRPr sz="1600" b="1" kern="1200">
                <a:solidFill>
                  <a:schemeClr val="tx2"/>
                </a:solidFill>
                <a:latin typeface="+mn-lt"/>
                <a:ea typeface="+mn-ea"/>
                <a:cs typeface="+mn-cs"/>
              </a:defRPr>
            </a:lvl3pPr>
            <a:lvl4pPr marL="357188" indent="-179388"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4pPr>
            <a:lvl5pPr marL="536575" indent="-180975" algn="l" defTabSz="914400" rtl="0" eaLnBrk="1" latinLnBrk="0" hangingPunct="1">
              <a:lnSpc>
                <a:spcPts val="2100"/>
              </a:lnSpc>
              <a:spcBef>
                <a:spcPts val="0"/>
              </a:spcBef>
              <a:buFont typeface="Arial" panose="020B0604020202020204" pitchFamily="34" charset="0"/>
              <a:buChar char="•"/>
              <a:defRPr sz="1600" kern="1200">
                <a:solidFill>
                  <a:schemeClr val="tx2"/>
                </a:solidFill>
                <a:latin typeface="+mn-lt"/>
                <a:ea typeface="+mn-ea"/>
                <a:cs typeface="+mn-cs"/>
              </a:defRPr>
            </a:lvl5pPr>
            <a:lvl6pPr marL="0" indent="0" algn="l" defTabSz="914400" rtl="0" eaLnBrk="1" latinLnBrk="0" hangingPunct="1">
              <a:lnSpc>
                <a:spcPct val="90000"/>
              </a:lnSpc>
              <a:spcBef>
                <a:spcPts val="1600"/>
              </a:spcBef>
              <a:spcAft>
                <a:spcPts val="1600"/>
              </a:spcAft>
              <a:buFont typeface="Arial" panose="020B0604020202020204" pitchFamily="34" charset="0"/>
              <a:buNone/>
              <a:defRPr sz="3200" b="1" kern="1200">
                <a:solidFill>
                  <a:schemeClr val="tx2"/>
                </a:solidFill>
                <a:latin typeface="+mn-lt"/>
                <a:ea typeface="+mn-ea"/>
                <a:cs typeface="+mn-cs"/>
              </a:defRPr>
            </a:lvl6pPr>
            <a:lvl7pPr marL="0" indent="0" algn="l" defTabSz="914400" rtl="0" eaLnBrk="1" latinLnBrk="0" hangingPunct="1">
              <a:lnSpc>
                <a:spcPts val="1400"/>
              </a:lnSpc>
              <a:spcBef>
                <a:spcPts val="500"/>
              </a:spcBef>
              <a:buFont typeface="Arial" panose="020B0604020202020204" pitchFamily="34" charset="0"/>
              <a:buNone/>
              <a:defRPr sz="10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spcAft>
                <a:spcPts val="600"/>
              </a:spcAft>
              <a:buFont typeface="+mj-lt"/>
              <a:buAutoNum type="arabicPeriod" startAt="3"/>
            </a:pPr>
            <a:endParaRPr lang="fr-CH" sz="1800" b="0" dirty="0"/>
          </a:p>
        </p:txBody>
      </p:sp>
      <p:pic>
        <p:nvPicPr>
          <p:cNvPr id="8" name="Grafik 7">
            <a:extLst>
              <a:ext uri="{FF2B5EF4-FFF2-40B4-BE49-F238E27FC236}">
                <a16:creationId xmlns:a16="http://schemas.microsoft.com/office/drawing/2014/main" id="{FE4C7536-347D-4D5B-9E42-1416105EC5E7}"/>
              </a:ext>
            </a:extLst>
          </p:cNvPr>
          <p:cNvPicPr>
            <a:picLocks noChangeAspect="1"/>
          </p:cNvPicPr>
          <p:nvPr/>
        </p:nvPicPr>
        <p:blipFill>
          <a:blip r:embed="rId2"/>
          <a:stretch>
            <a:fillRect/>
          </a:stretch>
        </p:blipFill>
        <p:spPr>
          <a:xfrm>
            <a:off x="524728" y="3708160"/>
            <a:ext cx="7086478" cy="2167172"/>
          </a:xfrm>
          <a:prstGeom prst="rect">
            <a:avLst/>
          </a:prstGeom>
          <a:ln>
            <a:solidFill>
              <a:schemeClr val="accent3"/>
            </a:solidFill>
          </a:ln>
        </p:spPr>
      </p:pic>
    </p:spTree>
    <p:extLst>
      <p:ext uri="{BB962C8B-B14F-4D97-AF65-F5344CB8AC3E}">
        <p14:creationId xmlns:p14="http://schemas.microsoft.com/office/powerpoint/2010/main" val="1360551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43FB796-58C4-4522-AF83-3758B3DB5D99}"/>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27AF9616-B2CA-43E7-BF65-CB2CB4D9CD74}"/>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C731980C-3F6A-4F16-A186-CEDFCC85E741}"/>
              </a:ext>
            </a:extLst>
          </p:cNvPr>
          <p:cNvSpPr>
            <a:spLocks noGrp="1"/>
          </p:cNvSpPr>
          <p:nvPr>
            <p:ph type="sldNum" sz="quarter" idx="19"/>
          </p:nvPr>
        </p:nvSpPr>
        <p:spPr/>
        <p:txBody>
          <a:bodyPr/>
          <a:lstStyle/>
          <a:p>
            <a:fld id="{2A371BF7-D86F-4C9F-9C2F-87940B067FE6}" type="slidenum">
              <a:rPr lang="de-DE" smtClean="0"/>
              <a:pPr/>
              <a:t>47</a:t>
            </a:fld>
            <a:endParaRPr lang="de-DE"/>
          </a:p>
        </p:txBody>
      </p:sp>
      <p:sp>
        <p:nvSpPr>
          <p:cNvPr id="5" name="Titel 4">
            <a:extLst>
              <a:ext uri="{FF2B5EF4-FFF2-40B4-BE49-F238E27FC236}">
                <a16:creationId xmlns:a16="http://schemas.microsoft.com/office/drawing/2014/main" id="{178A4B65-ECE8-4DF8-85B2-1D606C256F49}"/>
              </a:ext>
            </a:extLst>
          </p:cNvPr>
          <p:cNvSpPr>
            <a:spLocks noGrp="1"/>
          </p:cNvSpPr>
          <p:nvPr>
            <p:ph type="title"/>
          </p:nvPr>
        </p:nvSpPr>
        <p:spPr/>
        <p:txBody>
          <a:bodyPr/>
          <a:lstStyle/>
          <a:p>
            <a:r>
              <a:rPr lang="fr-CH"/>
              <a:t>05 Déplacer et supprimer des questions</a:t>
            </a:r>
            <a:br>
              <a:rPr lang="fr-CH"/>
            </a:br>
            <a:r>
              <a:rPr lang="fr-CH" b="0"/>
              <a:t>Inscription</a:t>
            </a:r>
          </a:p>
        </p:txBody>
      </p:sp>
      <p:sp>
        <p:nvSpPr>
          <p:cNvPr id="13" name="Rechteck: abgerundete Ecken 12">
            <a:extLst>
              <a:ext uri="{FF2B5EF4-FFF2-40B4-BE49-F238E27FC236}">
                <a16:creationId xmlns:a16="http://schemas.microsoft.com/office/drawing/2014/main" id="{FB31C627-F08D-4193-B31E-A22DE4FDB653}"/>
              </a:ext>
            </a:extLst>
          </p:cNvPr>
          <p:cNvSpPr/>
          <p:nvPr/>
        </p:nvSpPr>
        <p:spPr>
          <a:xfrm>
            <a:off x="543077" y="1533827"/>
            <a:ext cx="5401429" cy="455899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b="1">
                <a:solidFill>
                  <a:schemeClr val="tx2"/>
                </a:solidFill>
              </a:rPr>
              <a:t>Modifier l’ordre</a:t>
            </a:r>
          </a:p>
          <a:p>
            <a:r>
              <a:rPr lang="fr-CH">
                <a:solidFill>
                  <a:schemeClr val="tx2"/>
                </a:solidFill>
              </a:rPr>
              <a:t>Les différents champs du formulaire d’inscription peuvent être disposés individuellement par glisser-déposer. Pour ce faire, placez le curseur de la souris sur le champ souhaité. Le champ peut être déplacé à l’aide de l’icône sur le bord droit (voir image).</a:t>
            </a:r>
          </a:p>
        </p:txBody>
      </p:sp>
      <p:sp>
        <p:nvSpPr>
          <p:cNvPr id="14" name="Rechteck: abgerundete Ecken 13">
            <a:extLst>
              <a:ext uri="{FF2B5EF4-FFF2-40B4-BE49-F238E27FC236}">
                <a16:creationId xmlns:a16="http://schemas.microsoft.com/office/drawing/2014/main" id="{B350E28E-19DC-4048-8849-AD3236243051}"/>
              </a:ext>
            </a:extLst>
          </p:cNvPr>
          <p:cNvSpPr/>
          <p:nvPr/>
        </p:nvSpPr>
        <p:spPr>
          <a:xfrm>
            <a:off x="6275299" y="1533827"/>
            <a:ext cx="5401429" cy="455899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b="1">
                <a:solidFill>
                  <a:schemeClr val="tx2"/>
                </a:solidFill>
              </a:rPr>
              <a:t>Supprimer un champ</a:t>
            </a:r>
          </a:p>
          <a:p>
            <a:pPr marL="0" lvl="2">
              <a:spcAft>
                <a:spcPts val="600"/>
              </a:spcAft>
            </a:pPr>
            <a:r>
              <a:rPr lang="fr-CH" sz="1800" b="0">
                <a:solidFill>
                  <a:schemeClr val="tx2"/>
                </a:solidFill>
              </a:rPr>
              <a:t>Il faut d’abord ouvrir le champ en cliquant dessus. Un autre clic sur le symbole de la corbeille à papier sur le côté droit permet de supprimer le masque de saisie souhaité.</a:t>
            </a:r>
          </a:p>
        </p:txBody>
      </p:sp>
      <p:pic>
        <p:nvPicPr>
          <p:cNvPr id="15" name="Grafik 14">
            <a:extLst>
              <a:ext uri="{FF2B5EF4-FFF2-40B4-BE49-F238E27FC236}">
                <a16:creationId xmlns:a16="http://schemas.microsoft.com/office/drawing/2014/main" id="{9D9D8282-A4DC-4F7C-B28B-58AF88AF427E}"/>
              </a:ext>
            </a:extLst>
          </p:cNvPr>
          <p:cNvPicPr>
            <a:picLocks noChangeAspect="1"/>
          </p:cNvPicPr>
          <p:nvPr/>
        </p:nvPicPr>
        <p:blipFill>
          <a:blip r:embed="rId2"/>
          <a:stretch>
            <a:fillRect/>
          </a:stretch>
        </p:blipFill>
        <p:spPr>
          <a:xfrm>
            <a:off x="6328758" y="3959392"/>
            <a:ext cx="5294510" cy="994573"/>
          </a:xfrm>
          <a:prstGeom prst="rect">
            <a:avLst/>
          </a:prstGeom>
          <a:ln>
            <a:solidFill>
              <a:schemeClr val="accent3"/>
            </a:solidFill>
          </a:ln>
        </p:spPr>
      </p:pic>
      <p:pic>
        <p:nvPicPr>
          <p:cNvPr id="7" name="Grafik 6">
            <a:extLst>
              <a:ext uri="{FF2B5EF4-FFF2-40B4-BE49-F238E27FC236}">
                <a16:creationId xmlns:a16="http://schemas.microsoft.com/office/drawing/2014/main" id="{8229C7AB-D015-4312-887B-027DB4C36EE9}"/>
              </a:ext>
            </a:extLst>
          </p:cNvPr>
          <p:cNvPicPr>
            <a:picLocks noChangeAspect="1"/>
          </p:cNvPicPr>
          <p:nvPr/>
        </p:nvPicPr>
        <p:blipFill>
          <a:blip r:embed="rId3"/>
          <a:stretch>
            <a:fillRect/>
          </a:stretch>
        </p:blipFill>
        <p:spPr>
          <a:xfrm>
            <a:off x="596536" y="3959392"/>
            <a:ext cx="5294510" cy="994573"/>
          </a:xfrm>
          <a:prstGeom prst="rect">
            <a:avLst/>
          </a:prstGeom>
        </p:spPr>
      </p:pic>
    </p:spTree>
    <p:extLst>
      <p:ext uri="{BB962C8B-B14F-4D97-AF65-F5344CB8AC3E}">
        <p14:creationId xmlns:p14="http://schemas.microsoft.com/office/powerpoint/2010/main" val="2851485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C03409C-9881-4653-A253-6F970D76FF2D}"/>
              </a:ext>
            </a:extLst>
          </p:cNvPr>
          <p:cNvSpPr>
            <a:spLocks noGrp="1"/>
          </p:cNvSpPr>
          <p:nvPr>
            <p:ph type="body" sz="quarter" idx="10"/>
          </p:nvPr>
        </p:nvSpPr>
        <p:spPr/>
        <p:txBody>
          <a:bodyPr/>
          <a:lstStyle/>
          <a:p>
            <a:r>
              <a:rPr lang="fr-CH"/>
              <a:t>Site Internet</a:t>
            </a:r>
          </a:p>
        </p:txBody>
      </p:sp>
      <p:sp>
        <p:nvSpPr>
          <p:cNvPr id="3" name="Textplatzhalter 2">
            <a:extLst>
              <a:ext uri="{FF2B5EF4-FFF2-40B4-BE49-F238E27FC236}">
                <a16:creationId xmlns:a16="http://schemas.microsoft.com/office/drawing/2014/main" id="{19C5FB8A-5834-4827-B51E-64940F4B1E29}"/>
              </a:ext>
            </a:extLst>
          </p:cNvPr>
          <p:cNvSpPr>
            <a:spLocks noGrp="1"/>
          </p:cNvSpPr>
          <p:nvPr>
            <p:ph type="body" sz="quarter" idx="11"/>
          </p:nvPr>
        </p:nvSpPr>
        <p:spPr/>
        <p:txBody>
          <a:bodyPr/>
          <a:lstStyle/>
          <a:p>
            <a:r>
              <a:rPr lang="fr-CH"/>
              <a:t>07</a:t>
            </a:r>
          </a:p>
        </p:txBody>
      </p:sp>
      <p:sp>
        <p:nvSpPr>
          <p:cNvPr id="4" name="Datumsplatzhalter 3">
            <a:extLst>
              <a:ext uri="{FF2B5EF4-FFF2-40B4-BE49-F238E27FC236}">
                <a16:creationId xmlns:a16="http://schemas.microsoft.com/office/drawing/2014/main" id="{3574CF08-59A0-4529-9BFB-97BC5B982E04}"/>
              </a:ext>
            </a:extLst>
          </p:cNvPr>
          <p:cNvSpPr>
            <a:spLocks noGrp="1"/>
          </p:cNvSpPr>
          <p:nvPr>
            <p:ph type="dt" sz="half" idx="12"/>
          </p:nvPr>
        </p:nvSpPr>
        <p:spPr/>
        <p:txBody>
          <a:bodyPr/>
          <a:lstStyle/>
          <a:p>
            <a:r>
              <a:rPr lang="de-DE"/>
              <a:t>Créé 12/22                                                     Mise à jour 07/23 </a:t>
            </a:r>
            <a:endParaRPr lang="fr-CH"/>
          </a:p>
        </p:txBody>
      </p:sp>
      <p:sp>
        <p:nvSpPr>
          <p:cNvPr id="6" name="Foliennummernplatzhalter 5">
            <a:extLst>
              <a:ext uri="{FF2B5EF4-FFF2-40B4-BE49-F238E27FC236}">
                <a16:creationId xmlns:a16="http://schemas.microsoft.com/office/drawing/2014/main" id="{D89098F5-FD7A-4645-9FEF-71AA999CE5EB}"/>
              </a:ext>
            </a:extLst>
          </p:cNvPr>
          <p:cNvSpPr>
            <a:spLocks noGrp="1"/>
          </p:cNvSpPr>
          <p:nvPr>
            <p:ph type="sldNum" sz="quarter" idx="14"/>
          </p:nvPr>
        </p:nvSpPr>
        <p:spPr/>
        <p:txBody>
          <a:bodyPr/>
          <a:lstStyle/>
          <a:p>
            <a:fld id="{E4D83F89-F0DF-4F7F-BBA4-73BE1250EBDA}" type="slidenum">
              <a:rPr lang="de-DE" smtClean="0"/>
              <a:pPr/>
              <a:t>48</a:t>
            </a:fld>
            <a:endParaRPr lang="de-DE"/>
          </a:p>
        </p:txBody>
      </p:sp>
      <p:sp>
        <p:nvSpPr>
          <p:cNvPr id="7" name="Fußzeilenplatzhalter 6">
            <a:extLst>
              <a:ext uri="{FF2B5EF4-FFF2-40B4-BE49-F238E27FC236}">
                <a16:creationId xmlns:a16="http://schemas.microsoft.com/office/drawing/2014/main" id="{9256A27B-B031-486C-BE0B-937ABE9E498E}"/>
              </a:ext>
            </a:extLst>
          </p:cNvPr>
          <p:cNvSpPr>
            <a:spLocks noGrp="1"/>
          </p:cNvSpPr>
          <p:nvPr>
            <p:ph type="ftr" sz="quarter" idx="13"/>
          </p:nvPr>
        </p:nvSpPr>
        <p:spPr/>
        <p:txBody>
          <a:bodyPr/>
          <a:lstStyle/>
          <a:p>
            <a:r>
              <a:rPr lang="fr-CH"/>
              <a:t>Manuel d’utilisation Baloise</a:t>
            </a:r>
          </a:p>
        </p:txBody>
      </p:sp>
    </p:spTree>
    <p:extLst>
      <p:ext uri="{BB962C8B-B14F-4D97-AF65-F5344CB8AC3E}">
        <p14:creationId xmlns:p14="http://schemas.microsoft.com/office/powerpoint/2010/main" val="748181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49</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a:t>01 Créer, ouvrir et supprimer un site Internet</a:t>
            </a:r>
            <a:br>
              <a:rPr lang="fr-CH"/>
            </a:br>
            <a:r>
              <a:rPr lang="fr-CH" b="0"/>
              <a:t>Site Internet</a:t>
            </a:r>
          </a:p>
        </p:txBody>
      </p:sp>
      <p:sp>
        <p:nvSpPr>
          <p:cNvPr id="8" name="Rechteck 7">
            <a:extLst>
              <a:ext uri="{FF2B5EF4-FFF2-40B4-BE49-F238E27FC236}">
                <a16:creationId xmlns:a16="http://schemas.microsoft.com/office/drawing/2014/main" id="{555460E7-F701-463E-AAD3-10D10A52BCF5}"/>
              </a:ext>
            </a:extLst>
          </p:cNvPr>
          <p:cNvSpPr/>
          <p:nvPr/>
        </p:nvSpPr>
        <p:spPr>
          <a:xfrm>
            <a:off x="515937" y="1520823"/>
            <a:ext cx="6024199" cy="4572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buFont typeface="+mj-lt"/>
              <a:buAutoNum type="arabicPeriod"/>
            </a:pPr>
            <a:r>
              <a:rPr lang="fr-CH" b="1" dirty="0">
                <a:solidFill>
                  <a:schemeClr val="tx2"/>
                </a:solidFill>
              </a:rPr>
              <a:t>Ouvrir / supprimer un site Internet: </a:t>
            </a:r>
            <a:r>
              <a:rPr lang="fr-FR" dirty="0">
                <a:solidFill>
                  <a:schemeClr val="tx2"/>
                </a:solidFill>
              </a:rPr>
              <a:t>Editer le </a:t>
            </a:r>
            <a:r>
              <a:rPr lang="fr-FR">
                <a:solidFill>
                  <a:schemeClr val="tx2"/>
                </a:solidFill>
              </a:rPr>
              <a:t>site Internet </a:t>
            </a:r>
            <a:r>
              <a:rPr lang="fr-FR" dirty="0">
                <a:solidFill>
                  <a:schemeClr val="tx2"/>
                </a:solidFill>
              </a:rPr>
              <a:t>en cliquant sur la surface blanche (PAS sur le lien) ou cliquer </a:t>
            </a:r>
            <a:r>
              <a:rPr lang="fr-CH" dirty="0">
                <a:solidFill>
                  <a:schemeClr val="tx2"/>
                </a:solidFill>
              </a:rPr>
              <a:t>sur la corbeille pour le supprimer.</a:t>
            </a:r>
          </a:p>
          <a:p>
            <a:pPr marL="342900" indent="-342900">
              <a:buAutoNum type="arabicPeriod"/>
            </a:pPr>
            <a:endParaRPr lang="de-CH" dirty="0">
              <a:solidFill>
                <a:schemeClr val="tx2"/>
              </a:solidFill>
              <a:ea typeface="+mn-lt"/>
              <a:cs typeface="+mn-lt"/>
            </a:endParaRPr>
          </a:p>
          <a:p>
            <a:pPr marL="342900" indent="-342900">
              <a:buAutoNum type="arabicPeriod"/>
            </a:pPr>
            <a:r>
              <a:rPr lang="fr-CH" b="1" dirty="0">
                <a:solidFill>
                  <a:schemeClr val="tx2"/>
                </a:solidFill>
                <a:ea typeface="+mn-lt"/>
                <a:cs typeface="+mn-lt"/>
              </a:rPr>
              <a:t>Modifier le nom et l’URL du site Internet: </a:t>
            </a:r>
            <a:r>
              <a:rPr lang="fr-CH" dirty="0">
                <a:solidFill>
                  <a:schemeClr val="tx2"/>
                </a:solidFill>
                <a:ea typeface="+mn-lt"/>
                <a:cs typeface="+mn-lt"/>
              </a:rPr>
              <a:t>Pour cela, cliquer sur la roue dentée et sélectionner le domaine</a:t>
            </a:r>
          </a:p>
          <a:p>
            <a:pPr marL="800100" lvl="1" indent="-342900">
              <a:buFont typeface="Arial,Sans-Serif"/>
              <a:buChar char="•"/>
            </a:pPr>
            <a:r>
              <a:rPr lang="fr-CH" b="1" dirty="0">
                <a:solidFill>
                  <a:schemeClr val="tx2"/>
                </a:solidFill>
                <a:ea typeface="+mn-lt"/>
                <a:cs typeface="+mn-lt"/>
              </a:rPr>
              <a:t>Nom: </a:t>
            </a:r>
            <a:r>
              <a:rPr lang="fr-CH" dirty="0">
                <a:solidFill>
                  <a:schemeClr val="tx2"/>
                </a:solidFill>
                <a:ea typeface="+mn-lt"/>
                <a:cs typeface="+mn-lt"/>
              </a:rPr>
              <a:t>Titre / désignation du site Internet</a:t>
            </a:r>
          </a:p>
          <a:p>
            <a:pPr marL="800100" lvl="1" indent="-342900">
              <a:buFont typeface="Arial,Sans-Serif"/>
              <a:buChar char="•"/>
            </a:pPr>
            <a:r>
              <a:rPr lang="fr-CH" b="1" dirty="0">
                <a:solidFill>
                  <a:schemeClr val="tx2"/>
                </a:solidFill>
                <a:ea typeface="+mn-lt"/>
                <a:cs typeface="+mn-lt"/>
              </a:rPr>
              <a:t>URL: </a:t>
            </a:r>
            <a:r>
              <a:rPr lang="fr-CH" dirty="0">
                <a:solidFill>
                  <a:schemeClr val="tx2"/>
                </a:solidFill>
                <a:ea typeface="+mn-lt"/>
                <a:cs typeface="+mn-lt"/>
              </a:rPr>
              <a:t>Seules les lettres minuscules, les chiffres et le «-» comme caractère spécial sont autorisés (il est recommandé d’utiliser le nom/l’abréviation de l’événement ainsi que l’année/l’édition)</a:t>
            </a:r>
          </a:p>
          <a:p>
            <a:pPr marL="800100" lvl="1" indent="-342900">
              <a:buFont typeface="Arial,Sans-Serif"/>
              <a:buChar char="•"/>
            </a:pPr>
            <a:r>
              <a:rPr lang="fr-CH" b="1" dirty="0">
                <a:solidFill>
                  <a:schemeClr val="tx2"/>
                </a:solidFill>
                <a:ea typeface="+mn-lt"/>
                <a:cs typeface="+mn-lt"/>
              </a:rPr>
              <a:t>Domaine: </a:t>
            </a:r>
            <a:r>
              <a:rPr lang="fr-CH" dirty="0">
                <a:solidFill>
                  <a:schemeClr val="tx2"/>
                </a:solidFill>
                <a:ea typeface="+mn-lt"/>
                <a:cs typeface="+mn-lt"/>
              </a:rPr>
              <a:t>Identique pour tous les événements (events.baloise.ch)</a:t>
            </a:r>
          </a:p>
          <a:p>
            <a:pPr marL="342900" indent="-342900">
              <a:buAutoNum type="arabicPeriod"/>
            </a:pPr>
            <a:endParaRPr lang="de-CH" dirty="0">
              <a:solidFill>
                <a:schemeClr val="tx2"/>
              </a:solidFill>
              <a:cs typeface="Arial"/>
            </a:endParaRPr>
          </a:p>
        </p:txBody>
      </p:sp>
      <p:pic>
        <p:nvPicPr>
          <p:cNvPr id="10" name="Grafik 9">
            <a:extLst>
              <a:ext uri="{FF2B5EF4-FFF2-40B4-BE49-F238E27FC236}">
                <a16:creationId xmlns:a16="http://schemas.microsoft.com/office/drawing/2014/main" id="{B6203EE9-D4A6-4C37-8FF3-E4CC40D558AC}"/>
              </a:ext>
            </a:extLst>
          </p:cNvPr>
          <p:cNvPicPr>
            <a:picLocks noChangeAspect="1"/>
          </p:cNvPicPr>
          <p:nvPr/>
        </p:nvPicPr>
        <p:blipFill>
          <a:blip r:embed="rId2"/>
          <a:stretch>
            <a:fillRect/>
          </a:stretch>
        </p:blipFill>
        <p:spPr>
          <a:xfrm>
            <a:off x="6740430" y="1320692"/>
            <a:ext cx="4935629" cy="2503962"/>
          </a:xfrm>
          <a:prstGeom prst="rect">
            <a:avLst/>
          </a:prstGeom>
          <a:ln>
            <a:solidFill>
              <a:schemeClr val="tx2"/>
            </a:solidFill>
          </a:ln>
        </p:spPr>
      </p:pic>
      <p:pic>
        <p:nvPicPr>
          <p:cNvPr id="18" name="Grafik 17">
            <a:extLst>
              <a:ext uri="{FF2B5EF4-FFF2-40B4-BE49-F238E27FC236}">
                <a16:creationId xmlns:a16="http://schemas.microsoft.com/office/drawing/2014/main" id="{129DDF23-1DDC-4583-8855-4C3CC903B289}"/>
              </a:ext>
            </a:extLst>
          </p:cNvPr>
          <p:cNvPicPr>
            <a:picLocks noChangeAspect="1"/>
          </p:cNvPicPr>
          <p:nvPr/>
        </p:nvPicPr>
        <p:blipFill>
          <a:blip r:embed="rId3"/>
          <a:stretch>
            <a:fillRect/>
          </a:stretch>
        </p:blipFill>
        <p:spPr>
          <a:xfrm>
            <a:off x="6740429" y="3907095"/>
            <a:ext cx="4935629" cy="2045297"/>
          </a:xfrm>
          <a:prstGeom prst="rect">
            <a:avLst/>
          </a:prstGeom>
          <a:ln>
            <a:solidFill>
              <a:schemeClr val="tx2"/>
            </a:solidFill>
          </a:ln>
        </p:spPr>
      </p:pic>
      <mc:AlternateContent xmlns:mc="http://schemas.openxmlformats.org/markup-compatibility/2006" xmlns:p14="http://schemas.microsoft.com/office/powerpoint/2010/main">
        <mc:Choice Requires="p14">
          <p:contentPart p14:bwMode="auto" r:id="rId4">
            <p14:nvContentPartPr>
              <p14:cNvPr id="19" name="Freihand 18">
                <a:extLst>
                  <a:ext uri="{FF2B5EF4-FFF2-40B4-BE49-F238E27FC236}">
                    <a16:creationId xmlns:a16="http://schemas.microsoft.com/office/drawing/2014/main" id="{ADEB50AE-849F-46C8-9742-B5854ACE39BE}"/>
                  </a:ext>
                </a:extLst>
              </p14:cNvPr>
              <p14:cNvContentPartPr/>
              <p14:nvPr/>
            </p14:nvContentPartPr>
            <p14:xfrm>
              <a:off x="6895508" y="3230423"/>
              <a:ext cx="623160" cy="36360"/>
            </p14:xfrm>
          </p:contentPart>
        </mc:Choice>
        <mc:Fallback xmlns="">
          <p:pic>
            <p:nvPicPr>
              <p:cNvPr id="19" name="Freihand 18">
                <a:extLst>
                  <a:ext uri="{FF2B5EF4-FFF2-40B4-BE49-F238E27FC236}">
                    <a16:creationId xmlns:a16="http://schemas.microsoft.com/office/drawing/2014/main" id="{ADEB50AE-849F-46C8-9742-B5854ACE39BE}"/>
                  </a:ext>
                </a:extLst>
              </p:cNvPr>
              <p:cNvPicPr/>
              <p:nvPr/>
            </p:nvPicPr>
            <p:blipFill>
              <a:blip r:embed="rId5"/>
              <a:stretch>
                <a:fillRect/>
              </a:stretch>
            </p:blipFill>
            <p:spPr>
              <a:xfrm>
                <a:off x="6859508" y="3158423"/>
                <a:ext cx="694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Freihand 20">
                <a:extLst>
                  <a:ext uri="{FF2B5EF4-FFF2-40B4-BE49-F238E27FC236}">
                    <a16:creationId xmlns:a16="http://schemas.microsoft.com/office/drawing/2014/main" id="{19B98A9A-50D4-4DB5-9441-A100640AF695}"/>
                  </a:ext>
                </a:extLst>
              </p14:cNvPr>
              <p14:cNvContentPartPr/>
              <p14:nvPr/>
            </p14:nvContentPartPr>
            <p14:xfrm>
              <a:off x="10369508" y="2808863"/>
              <a:ext cx="783000" cy="26640"/>
            </p14:xfrm>
          </p:contentPart>
        </mc:Choice>
        <mc:Fallback xmlns="">
          <p:pic>
            <p:nvPicPr>
              <p:cNvPr id="21" name="Freihand 20">
                <a:extLst>
                  <a:ext uri="{FF2B5EF4-FFF2-40B4-BE49-F238E27FC236}">
                    <a16:creationId xmlns:a16="http://schemas.microsoft.com/office/drawing/2014/main" id="{19B98A9A-50D4-4DB5-9441-A100640AF695}"/>
                  </a:ext>
                </a:extLst>
              </p:cNvPr>
              <p:cNvPicPr/>
              <p:nvPr/>
            </p:nvPicPr>
            <p:blipFill>
              <a:blip r:embed="rId7"/>
              <a:stretch>
                <a:fillRect/>
              </a:stretch>
            </p:blipFill>
            <p:spPr>
              <a:xfrm>
                <a:off x="10333491" y="2736863"/>
                <a:ext cx="854673"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Freihand 21">
                <a:extLst>
                  <a:ext uri="{FF2B5EF4-FFF2-40B4-BE49-F238E27FC236}">
                    <a16:creationId xmlns:a16="http://schemas.microsoft.com/office/drawing/2014/main" id="{A641A0D0-CE4D-48EC-938D-2C3A9C20CE86}"/>
                  </a:ext>
                </a:extLst>
              </p14:cNvPr>
              <p14:cNvContentPartPr/>
              <p14:nvPr/>
            </p14:nvContentPartPr>
            <p14:xfrm>
              <a:off x="9870908" y="1545983"/>
              <a:ext cx="464400" cy="34200"/>
            </p14:xfrm>
          </p:contentPart>
        </mc:Choice>
        <mc:Fallback xmlns="">
          <p:pic>
            <p:nvPicPr>
              <p:cNvPr id="22" name="Freihand 21">
                <a:extLst>
                  <a:ext uri="{FF2B5EF4-FFF2-40B4-BE49-F238E27FC236}">
                    <a16:creationId xmlns:a16="http://schemas.microsoft.com/office/drawing/2014/main" id="{A641A0D0-CE4D-48EC-938D-2C3A9C20CE86}"/>
                  </a:ext>
                </a:extLst>
              </p:cNvPr>
              <p:cNvPicPr/>
              <p:nvPr/>
            </p:nvPicPr>
            <p:blipFill>
              <a:blip r:embed="rId9"/>
              <a:stretch>
                <a:fillRect/>
              </a:stretch>
            </p:blipFill>
            <p:spPr>
              <a:xfrm>
                <a:off x="9834908" y="1473217"/>
                <a:ext cx="536040" cy="17936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Freihand 22">
                <a:extLst>
                  <a:ext uri="{FF2B5EF4-FFF2-40B4-BE49-F238E27FC236}">
                    <a16:creationId xmlns:a16="http://schemas.microsoft.com/office/drawing/2014/main" id="{DF819AD6-2221-481C-9A14-3D2B29A60F0D}"/>
                  </a:ext>
                </a:extLst>
              </p14:cNvPr>
              <p14:cNvContentPartPr/>
              <p14:nvPr/>
            </p14:nvContentPartPr>
            <p14:xfrm>
              <a:off x="8042828" y="3249143"/>
              <a:ext cx="726840" cy="14760"/>
            </p14:xfrm>
          </p:contentPart>
        </mc:Choice>
        <mc:Fallback xmlns="">
          <p:pic>
            <p:nvPicPr>
              <p:cNvPr id="23" name="Freihand 22">
                <a:extLst>
                  <a:ext uri="{FF2B5EF4-FFF2-40B4-BE49-F238E27FC236}">
                    <a16:creationId xmlns:a16="http://schemas.microsoft.com/office/drawing/2014/main" id="{DF819AD6-2221-481C-9A14-3D2B29A60F0D}"/>
                  </a:ext>
                </a:extLst>
              </p:cNvPr>
              <p:cNvPicPr/>
              <p:nvPr/>
            </p:nvPicPr>
            <p:blipFill>
              <a:blip r:embed="rId11"/>
              <a:stretch>
                <a:fillRect/>
              </a:stretch>
            </p:blipFill>
            <p:spPr>
              <a:xfrm>
                <a:off x="8006846" y="3178857"/>
                <a:ext cx="798445" cy="154980"/>
              </a:xfrm>
              <a:prstGeom prst="rect">
                <a:avLst/>
              </a:prstGeom>
            </p:spPr>
          </p:pic>
        </mc:Fallback>
      </mc:AlternateContent>
    </p:spTree>
    <p:extLst>
      <p:ext uri="{BB962C8B-B14F-4D97-AF65-F5344CB8AC3E}">
        <p14:creationId xmlns:p14="http://schemas.microsoft.com/office/powerpoint/2010/main" val="72709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AA1B5FA-2AAC-42FE-9B34-02B283B7FC43}"/>
              </a:ext>
            </a:extLst>
          </p:cNvPr>
          <p:cNvSpPr>
            <a:spLocks noGrp="1"/>
          </p:cNvSpPr>
          <p:nvPr>
            <p:ph type="body" sz="quarter" idx="10"/>
          </p:nvPr>
        </p:nvSpPr>
        <p:spPr/>
        <p:txBody>
          <a:bodyPr/>
          <a:lstStyle/>
          <a:p>
            <a:r>
              <a:rPr lang="fr-CH"/>
              <a:t>Préparation et bases</a:t>
            </a:r>
          </a:p>
        </p:txBody>
      </p:sp>
      <p:sp>
        <p:nvSpPr>
          <p:cNvPr id="3" name="Textplatzhalter 2">
            <a:extLst>
              <a:ext uri="{FF2B5EF4-FFF2-40B4-BE49-F238E27FC236}">
                <a16:creationId xmlns:a16="http://schemas.microsoft.com/office/drawing/2014/main" id="{E6ADB3DE-CB0D-4CA3-B14B-95B9A3CEFE9B}"/>
              </a:ext>
            </a:extLst>
          </p:cNvPr>
          <p:cNvSpPr>
            <a:spLocks noGrp="1"/>
          </p:cNvSpPr>
          <p:nvPr>
            <p:ph type="body" sz="quarter" idx="11"/>
          </p:nvPr>
        </p:nvSpPr>
        <p:spPr/>
        <p:txBody>
          <a:bodyPr/>
          <a:lstStyle/>
          <a:p>
            <a:r>
              <a:rPr lang="fr-CH"/>
              <a:t>01</a:t>
            </a:r>
          </a:p>
        </p:txBody>
      </p:sp>
      <p:sp>
        <p:nvSpPr>
          <p:cNvPr id="4" name="Datumsplatzhalter 3">
            <a:extLst>
              <a:ext uri="{FF2B5EF4-FFF2-40B4-BE49-F238E27FC236}">
                <a16:creationId xmlns:a16="http://schemas.microsoft.com/office/drawing/2014/main" id="{93F1C1DD-B868-4C80-87F6-6AA539EBF0D1}"/>
              </a:ext>
            </a:extLst>
          </p:cNvPr>
          <p:cNvSpPr>
            <a:spLocks noGrp="1"/>
          </p:cNvSpPr>
          <p:nvPr>
            <p:ph type="dt" sz="half" idx="12"/>
          </p:nvPr>
        </p:nvSpPr>
        <p:spPr/>
        <p:txBody>
          <a:bodyPr/>
          <a:lstStyle/>
          <a:p>
            <a:r>
              <a:rPr lang="de-DE"/>
              <a:t>Créé 12/22                                                     Mise à jour 07/23 </a:t>
            </a:r>
            <a:endParaRPr lang="fr-CH"/>
          </a:p>
        </p:txBody>
      </p:sp>
      <p:sp>
        <p:nvSpPr>
          <p:cNvPr id="6" name="Foliennummernplatzhalter 5">
            <a:extLst>
              <a:ext uri="{FF2B5EF4-FFF2-40B4-BE49-F238E27FC236}">
                <a16:creationId xmlns:a16="http://schemas.microsoft.com/office/drawing/2014/main" id="{530A258D-FC8A-436D-81D4-2EB574D4CFAD}"/>
              </a:ext>
            </a:extLst>
          </p:cNvPr>
          <p:cNvSpPr>
            <a:spLocks noGrp="1"/>
          </p:cNvSpPr>
          <p:nvPr>
            <p:ph type="sldNum" sz="quarter" idx="14"/>
          </p:nvPr>
        </p:nvSpPr>
        <p:spPr/>
        <p:txBody>
          <a:bodyPr/>
          <a:lstStyle/>
          <a:p>
            <a:fld id="{B8B5341B-EE66-4226-BC24-565E604D32B8}" type="slidenum">
              <a:rPr lang="de-DE" smtClean="0"/>
              <a:pPr/>
              <a:t>5</a:t>
            </a:fld>
            <a:endParaRPr lang="de-DE"/>
          </a:p>
        </p:txBody>
      </p:sp>
      <p:sp>
        <p:nvSpPr>
          <p:cNvPr id="7" name="Fußzeilenplatzhalter 6">
            <a:extLst>
              <a:ext uri="{FF2B5EF4-FFF2-40B4-BE49-F238E27FC236}">
                <a16:creationId xmlns:a16="http://schemas.microsoft.com/office/drawing/2014/main" id="{811DCB4F-91F5-4676-95C9-F183D237F11A}"/>
              </a:ext>
            </a:extLst>
          </p:cNvPr>
          <p:cNvSpPr>
            <a:spLocks noGrp="1"/>
          </p:cNvSpPr>
          <p:nvPr>
            <p:ph type="ftr" sz="quarter" idx="13"/>
          </p:nvPr>
        </p:nvSpPr>
        <p:spPr/>
        <p:txBody>
          <a:bodyPr/>
          <a:lstStyle/>
          <a:p>
            <a:r>
              <a:rPr lang="fr-CH"/>
              <a:t>Manuel d’utilisation Baloise</a:t>
            </a:r>
          </a:p>
        </p:txBody>
      </p:sp>
    </p:spTree>
    <p:extLst>
      <p:ext uri="{BB962C8B-B14F-4D97-AF65-F5344CB8AC3E}">
        <p14:creationId xmlns:p14="http://schemas.microsoft.com/office/powerpoint/2010/main" val="3985467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8ECFFC2-18E2-4F52-8C6E-97629FCBDF54}"/>
              </a:ext>
            </a:extLst>
          </p:cNvPr>
          <p:cNvPicPr>
            <a:picLocks noChangeAspect="1"/>
          </p:cNvPicPr>
          <p:nvPr/>
        </p:nvPicPr>
        <p:blipFill>
          <a:blip r:embed="rId2"/>
          <a:stretch>
            <a:fillRect/>
          </a:stretch>
        </p:blipFill>
        <p:spPr>
          <a:xfrm>
            <a:off x="9323245" y="476250"/>
            <a:ext cx="2352814" cy="5605689"/>
          </a:xfrm>
          <a:prstGeom prst="rect">
            <a:avLst/>
          </a:prstGeom>
          <a:ln>
            <a:solidFill>
              <a:schemeClr val="accent2"/>
            </a:solidFill>
          </a:ln>
        </p:spPr>
      </p:pic>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50</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dirty="0"/>
              <a:t>02 Structure du site Internet</a:t>
            </a:r>
            <a:br>
              <a:rPr lang="fr-CH" dirty="0"/>
            </a:br>
            <a:r>
              <a:rPr lang="fr-CH" b="0" dirty="0"/>
              <a:t>Site Internet</a:t>
            </a:r>
          </a:p>
        </p:txBody>
      </p:sp>
      <p:sp>
        <p:nvSpPr>
          <p:cNvPr id="8" name="Rechteck 7">
            <a:extLst>
              <a:ext uri="{FF2B5EF4-FFF2-40B4-BE49-F238E27FC236}">
                <a16:creationId xmlns:a16="http://schemas.microsoft.com/office/drawing/2014/main" id="{555460E7-F701-463E-AAD3-10D10A52BCF5}"/>
              </a:ext>
            </a:extLst>
          </p:cNvPr>
          <p:cNvSpPr/>
          <p:nvPr/>
        </p:nvSpPr>
        <p:spPr>
          <a:xfrm>
            <a:off x="515937" y="1520823"/>
            <a:ext cx="8567738" cy="4572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AutoNum type="arabicPeriod"/>
            </a:pPr>
            <a:r>
              <a:rPr lang="fr-CH" dirty="0">
                <a:solidFill>
                  <a:schemeClr val="tx2"/>
                </a:solidFill>
              </a:rPr>
              <a:t>Dans Evenito 3.0, </a:t>
            </a:r>
            <a:r>
              <a:rPr lang="fr-CH" b="1" dirty="0">
                <a:solidFill>
                  <a:schemeClr val="tx2"/>
                </a:solidFill>
              </a:rPr>
              <a:t>toutes les informations relatives à l’événement sont présentées</a:t>
            </a:r>
            <a:r>
              <a:rPr lang="fr-CH" dirty="0">
                <a:solidFill>
                  <a:schemeClr val="tx2"/>
                </a:solidFill>
              </a:rPr>
              <a:t> les unes sous les autres </a:t>
            </a:r>
            <a:r>
              <a:rPr lang="fr-CH" b="1" dirty="0">
                <a:solidFill>
                  <a:schemeClr val="tx2"/>
                </a:solidFill>
              </a:rPr>
              <a:t>sur une page</a:t>
            </a:r>
            <a:r>
              <a:rPr lang="fr-CH" dirty="0">
                <a:solidFill>
                  <a:schemeClr val="tx2"/>
                </a:solidFill>
              </a:rPr>
              <a:t>. Il est possible de choisir entre 13 modules différents. Pour ajouter un module, il suffit de le faire glisser de gauche à droite.</a:t>
            </a:r>
          </a:p>
          <a:p>
            <a:pPr marL="342900" indent="-342900">
              <a:buFont typeface="Arial" panose="020B0604020202020204" pitchFamily="34" charset="0"/>
              <a:buAutoNum type="arabicPeriod"/>
            </a:pPr>
            <a:endParaRPr lang="de-CH" dirty="0">
              <a:solidFill>
                <a:schemeClr val="tx2"/>
              </a:solidFill>
            </a:endParaRPr>
          </a:p>
          <a:p>
            <a:pPr marL="342900" indent="-342900">
              <a:buFont typeface="Arial" panose="020B0604020202020204" pitchFamily="34" charset="0"/>
              <a:buAutoNum type="arabicPeriod"/>
            </a:pPr>
            <a:r>
              <a:rPr lang="fr-CH" dirty="0">
                <a:solidFill>
                  <a:schemeClr val="tx2"/>
                </a:solidFill>
              </a:rPr>
              <a:t>Pour </a:t>
            </a:r>
            <a:r>
              <a:rPr lang="fr-CH" b="1" dirty="0">
                <a:solidFill>
                  <a:schemeClr val="tx2"/>
                </a:solidFill>
              </a:rPr>
              <a:t>modifier ou supprimer</a:t>
            </a:r>
            <a:r>
              <a:rPr lang="fr-CH" dirty="0">
                <a:solidFill>
                  <a:schemeClr val="tx2"/>
                </a:solidFill>
              </a:rPr>
              <a:t> un module actif, il suffit de le survoler à droite et de cliquer sur l’un des symboles.</a:t>
            </a:r>
          </a:p>
          <a:p>
            <a:pPr marL="342900" indent="-342900">
              <a:buFont typeface="Arial" panose="020B0604020202020204" pitchFamily="34" charset="0"/>
              <a:buAutoNum type="arabicPeriod"/>
            </a:pPr>
            <a:endParaRPr lang="de-CH" dirty="0">
              <a:solidFill>
                <a:schemeClr val="tx2"/>
              </a:solidFill>
            </a:endParaRPr>
          </a:p>
          <a:p>
            <a:pPr marL="342900" indent="-342900">
              <a:buFont typeface="Arial" panose="020B0604020202020204" pitchFamily="34" charset="0"/>
              <a:buAutoNum type="arabicPeriod"/>
            </a:pPr>
            <a:r>
              <a:rPr lang="fr-CH" dirty="0">
                <a:solidFill>
                  <a:schemeClr val="tx2"/>
                </a:solidFill>
              </a:rPr>
              <a:t>Pour modifier l’</a:t>
            </a:r>
            <a:r>
              <a:rPr lang="fr-CH" b="1" dirty="0">
                <a:solidFill>
                  <a:schemeClr val="tx2"/>
                </a:solidFill>
              </a:rPr>
              <a:t>ordre</a:t>
            </a:r>
            <a:r>
              <a:rPr lang="fr-CH" dirty="0">
                <a:solidFill>
                  <a:schemeClr val="tx2"/>
                </a:solidFill>
              </a:rPr>
              <a:t> des informations, les modules peuvent être déplacés par glisser-déposer.</a:t>
            </a:r>
          </a:p>
          <a:p>
            <a:pPr marL="342900" indent="-342900">
              <a:buFont typeface="Arial" panose="020B0604020202020204" pitchFamily="34" charset="0"/>
              <a:buAutoNum type="arabicPeriod"/>
            </a:pPr>
            <a:endParaRPr lang="de-CH" dirty="0">
              <a:solidFill>
                <a:schemeClr val="tx2"/>
              </a:solidFill>
            </a:endParaRPr>
          </a:p>
          <a:p>
            <a:pPr marL="342900" indent="-342900">
              <a:buFont typeface="Arial" panose="020B0604020202020204" pitchFamily="34" charset="0"/>
              <a:buAutoNum type="arabicPeriod"/>
            </a:pPr>
            <a:r>
              <a:rPr lang="fr-CH" dirty="0">
                <a:solidFill>
                  <a:schemeClr val="tx2"/>
                </a:solidFill>
              </a:rPr>
              <a:t>Si un module est supprimé, il disparaît de la colonne de droite et le contenu ou les réglages effectués ne peuvent </a:t>
            </a:r>
            <a:r>
              <a:rPr lang="fr-CH" b="1" dirty="0">
                <a:solidFill>
                  <a:schemeClr val="tx2"/>
                </a:solidFill>
              </a:rPr>
              <a:t>plus être rétablis</a:t>
            </a:r>
            <a:r>
              <a:rPr lang="fr-CH" dirty="0">
                <a:solidFill>
                  <a:schemeClr val="tx2"/>
                </a:solidFill>
              </a:rPr>
              <a:t>, mais doivent être recréés / saisis à nouveau.</a:t>
            </a:r>
          </a:p>
          <a:p>
            <a:pPr marL="342900" indent="-342900">
              <a:buFont typeface="Arial" panose="020B0604020202020204" pitchFamily="34" charset="0"/>
              <a:buAutoNum type="arabicPeriod"/>
            </a:pPr>
            <a:endParaRPr lang="de-CH" dirty="0">
              <a:solidFill>
                <a:schemeClr val="tx2"/>
              </a:solidFill>
            </a:endParaRPr>
          </a:p>
          <a:p>
            <a:pPr marL="342900" indent="-342900">
              <a:buFont typeface="Arial" panose="020B0604020202020204" pitchFamily="34" charset="0"/>
              <a:buAutoNum type="arabicPeriod"/>
            </a:pPr>
            <a:r>
              <a:rPr lang="fr-CH" dirty="0">
                <a:solidFill>
                  <a:schemeClr val="tx2"/>
                </a:solidFill>
              </a:rPr>
              <a:t>Chaque module a ses propres caractéristiques lors du traitement. Quelques modules ou propriétés sont expliqués dans le </a:t>
            </a:r>
            <a:r>
              <a:rPr lang="fr-CH" dirty="0">
                <a:solidFill>
                  <a:srgbClr val="FF0000"/>
                </a:solidFill>
              </a:rPr>
              <a:t>Chapitre 07-03</a:t>
            </a:r>
            <a:r>
              <a:rPr lang="fr-CH" dirty="0">
                <a:solidFill>
                  <a:schemeClr val="tx2"/>
                </a:solidFill>
              </a:rPr>
              <a:t>.</a:t>
            </a:r>
          </a:p>
          <a:p>
            <a:pPr lvl="1"/>
            <a:endParaRPr lang="de-CH" b="1" dirty="0">
              <a:solidFill>
                <a:schemeClr val="tx2"/>
              </a:solidFill>
            </a:endParaRPr>
          </a:p>
          <a:p>
            <a:pPr marL="342900" indent="-342900">
              <a:buFont typeface="+mj-lt"/>
              <a:buAutoNum type="arabicPeriod"/>
            </a:pPr>
            <a:endParaRPr lang="de-CH" dirty="0">
              <a:solidFill>
                <a:schemeClr val="tx2"/>
              </a:solidFill>
            </a:endParaRPr>
          </a:p>
        </p:txBody>
      </p:sp>
      <p:cxnSp>
        <p:nvCxnSpPr>
          <p:cNvPr id="13" name="Gerade Verbindung mit Pfeil 12">
            <a:extLst>
              <a:ext uri="{FF2B5EF4-FFF2-40B4-BE49-F238E27FC236}">
                <a16:creationId xmlns:a16="http://schemas.microsoft.com/office/drawing/2014/main" id="{3545474B-1E5B-46D6-9391-A34E2DC15508}"/>
              </a:ext>
            </a:extLst>
          </p:cNvPr>
          <p:cNvCxnSpPr>
            <a:cxnSpLocks/>
          </p:cNvCxnSpPr>
          <p:nvPr/>
        </p:nvCxnSpPr>
        <p:spPr>
          <a:xfrm flipV="1">
            <a:off x="9961685" y="765175"/>
            <a:ext cx="395653" cy="28111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5B05F33-C498-4D17-803F-EC54E2B7BB2D}"/>
              </a:ext>
            </a:extLst>
          </p:cNvPr>
          <p:cNvCxnSpPr>
            <a:cxnSpLocks/>
          </p:cNvCxnSpPr>
          <p:nvPr/>
        </p:nvCxnSpPr>
        <p:spPr>
          <a:xfrm flipV="1">
            <a:off x="9961685" y="1291249"/>
            <a:ext cx="395653" cy="28111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7BB734F5-23AE-416C-9310-4BF34A4C3C1D}"/>
              </a:ext>
            </a:extLst>
          </p:cNvPr>
          <p:cNvCxnSpPr>
            <a:cxnSpLocks/>
          </p:cNvCxnSpPr>
          <p:nvPr/>
        </p:nvCxnSpPr>
        <p:spPr>
          <a:xfrm flipV="1">
            <a:off x="9815332" y="3429000"/>
            <a:ext cx="563986" cy="188378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6D21EE05-1352-42A5-97A7-BE75C24709ED}"/>
              </a:ext>
            </a:extLst>
          </p:cNvPr>
          <p:cNvCxnSpPr>
            <a:cxnSpLocks/>
          </p:cNvCxnSpPr>
          <p:nvPr/>
        </p:nvCxnSpPr>
        <p:spPr>
          <a:xfrm flipV="1">
            <a:off x="9961685" y="2593731"/>
            <a:ext cx="395653" cy="11870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51704F1F-86FB-4AF4-ACB3-91235DB453B7}"/>
              </a:ext>
            </a:extLst>
          </p:cNvPr>
          <p:cNvCxnSpPr>
            <a:cxnSpLocks/>
          </p:cNvCxnSpPr>
          <p:nvPr/>
        </p:nvCxnSpPr>
        <p:spPr>
          <a:xfrm flipV="1">
            <a:off x="9983665" y="1689587"/>
            <a:ext cx="373673" cy="96349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933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dirty="0"/>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51</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a:t>03 Modules – Navigation, en-tête et pied de page</a:t>
            </a:r>
            <a:br>
              <a:rPr lang="fr-CH"/>
            </a:br>
            <a:r>
              <a:rPr lang="fr-CH" b="0"/>
              <a:t>Site Internet</a:t>
            </a:r>
          </a:p>
        </p:txBody>
      </p:sp>
      <p:sp>
        <p:nvSpPr>
          <p:cNvPr id="8" name="Rechteck 7">
            <a:extLst>
              <a:ext uri="{FF2B5EF4-FFF2-40B4-BE49-F238E27FC236}">
                <a16:creationId xmlns:a16="http://schemas.microsoft.com/office/drawing/2014/main" id="{555460E7-F701-463E-AAD3-10D10A52BCF5}"/>
              </a:ext>
            </a:extLst>
          </p:cNvPr>
          <p:cNvSpPr/>
          <p:nvPr/>
        </p:nvSpPr>
        <p:spPr>
          <a:xfrm>
            <a:off x="515937" y="1529786"/>
            <a:ext cx="7203550" cy="5328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buAutoNum type="arabicPeriod"/>
            </a:pPr>
            <a:r>
              <a:rPr lang="fr-CH" sz="1600" b="1" dirty="0">
                <a:solidFill>
                  <a:schemeClr val="tx2"/>
                </a:solidFill>
              </a:rPr>
              <a:t>Navigation et pied de page: </a:t>
            </a:r>
            <a:r>
              <a:rPr lang="fr-CH" sz="1600" dirty="0">
                <a:solidFill>
                  <a:schemeClr val="tx2"/>
                </a:solidFill>
              </a:rPr>
              <a:t>Selon le modèle/Corporate Design et si possible sans le modifier. </a:t>
            </a:r>
            <a:r>
              <a:rPr lang="fr-FR" sz="1600" dirty="0">
                <a:solidFill>
                  <a:schemeClr val="tx2"/>
                </a:solidFill>
                <a:latin typeface="Arial"/>
                <a:ea typeface="Calibri" panose="020F0502020204030204" pitchFamily="34" charset="0"/>
                <a:cs typeface="Arial"/>
              </a:rPr>
              <a:t>Ajouter d'autres points d'ancrage (liens, boutons) sur le site web (en haut à droite), en cliquant SUR "#" -&gt; toutes les possibilités de liens apparaissent. </a:t>
            </a:r>
            <a:endParaRPr lang="fr-CH" sz="1600" dirty="0">
              <a:solidFill>
                <a:schemeClr val="tx2"/>
              </a:solidFill>
              <a:latin typeface="Arial"/>
              <a:ea typeface="Calibri" panose="020F0502020204030204" pitchFamily="34" charset="0"/>
              <a:cs typeface="Arial"/>
            </a:endParaRPr>
          </a:p>
          <a:p>
            <a:endParaRPr lang="de-CH" sz="1600" dirty="0">
              <a:solidFill>
                <a:schemeClr val="tx2"/>
              </a:solidFill>
            </a:endParaRPr>
          </a:p>
          <a:p>
            <a:pPr marL="342900" indent="-342900">
              <a:buFont typeface="+mj-lt"/>
              <a:buAutoNum type="arabicPeriod" startAt="2"/>
            </a:pPr>
            <a:r>
              <a:rPr lang="fr-CH" sz="1600" b="1" dirty="0">
                <a:solidFill>
                  <a:schemeClr val="tx2"/>
                </a:solidFill>
              </a:rPr>
              <a:t>En-tête:</a:t>
            </a:r>
          </a:p>
          <a:p>
            <a:pPr marL="800100" lvl="1" indent="-342900">
              <a:buFont typeface="Arial" panose="020B0604020202020204" pitchFamily="34" charset="0"/>
              <a:buChar char="•"/>
            </a:pPr>
            <a:r>
              <a:rPr lang="fr-CH" sz="1600" b="1" dirty="0">
                <a:solidFill>
                  <a:schemeClr val="tx2"/>
                </a:solidFill>
              </a:rPr>
              <a:t>Mise en page:</a:t>
            </a:r>
            <a:r>
              <a:rPr lang="fr-CH" sz="1600" dirty="0">
                <a:solidFill>
                  <a:schemeClr val="tx2"/>
                </a:solidFill>
              </a:rPr>
              <a:t> ne rien changer, la mise en page correspond au Corporate Design. </a:t>
            </a:r>
          </a:p>
          <a:p>
            <a:pPr marL="800100" lvl="1" indent="-342900">
              <a:buFont typeface="Arial" panose="020B0604020202020204" pitchFamily="34" charset="0"/>
              <a:buChar char="•"/>
            </a:pPr>
            <a:r>
              <a:rPr lang="fr-CH" sz="1600" b="1" dirty="0">
                <a:solidFill>
                  <a:schemeClr val="tx2"/>
                </a:solidFill>
              </a:rPr>
              <a:t>Paramètres de fond, contrastes et largeur totale: </a:t>
            </a:r>
            <a:r>
              <a:rPr lang="fr-CH" sz="1600" dirty="0">
                <a:solidFill>
                  <a:schemeClr val="tx2"/>
                </a:solidFill>
              </a:rPr>
              <a:t>Ne pas modifier </a:t>
            </a:r>
          </a:p>
          <a:p>
            <a:pPr marL="800100" lvl="1" indent="-342900">
              <a:buFont typeface="Arial" panose="020B0604020202020204" pitchFamily="34" charset="0"/>
              <a:buChar char="•"/>
            </a:pPr>
            <a:r>
              <a:rPr lang="fr-CH" sz="1600" b="1" dirty="0">
                <a:solidFill>
                  <a:schemeClr val="tx2"/>
                </a:solidFill>
              </a:rPr>
              <a:t>Photo: </a:t>
            </a:r>
            <a:r>
              <a:rPr lang="fr-FR" sz="1600" dirty="0">
                <a:solidFill>
                  <a:schemeClr val="tx2"/>
                </a:solidFill>
              </a:rPr>
              <a:t>Préparer l'image de l'événement (voir chap. </a:t>
            </a:r>
            <a:r>
              <a:rPr lang="fr-FR" sz="1600" dirty="0">
                <a:solidFill>
                  <a:srgbClr val="FF0000"/>
                </a:solidFill>
              </a:rPr>
              <a:t>01-03</a:t>
            </a:r>
            <a:r>
              <a:rPr lang="fr-FR" sz="1600" dirty="0">
                <a:solidFill>
                  <a:schemeClr val="tx2"/>
                </a:solidFill>
              </a:rPr>
              <a:t>), cliquer sur "trombone" pour la télécharger, choisir le bon dossier (p.ex. SRT) et télécharger l'image.</a:t>
            </a:r>
            <a:endParaRPr lang="fr-CH" sz="1600" dirty="0">
              <a:solidFill>
                <a:schemeClr val="tx2"/>
              </a:solidFill>
            </a:endParaRPr>
          </a:p>
          <a:p>
            <a:pPr marL="800100" lvl="1" indent="-342900">
              <a:buFont typeface="Arial" panose="020B0604020202020204" pitchFamily="34" charset="0"/>
              <a:buChar char="•"/>
            </a:pPr>
            <a:r>
              <a:rPr lang="fr-CH" sz="1600" b="1" dirty="0">
                <a:solidFill>
                  <a:schemeClr val="tx2"/>
                </a:solidFill>
              </a:rPr>
              <a:t>Boutons:</a:t>
            </a:r>
            <a:r>
              <a:rPr lang="fr-CH" sz="1600" dirty="0">
                <a:solidFill>
                  <a:schemeClr val="tx2"/>
                </a:solidFill>
              </a:rPr>
              <a:t> «Inscription et désinscription» et «Ajouter au calendrier» possibles (inscription au calendrier non recommandée, car les personnes invitées pensent être inscrites avec l’inscription au calendrier, </a:t>
            </a:r>
            <a:r>
              <a:rPr lang="fr-FR" sz="1600" dirty="0">
                <a:solidFill>
                  <a:schemeClr val="tx2"/>
                </a:solidFill>
              </a:rPr>
              <a:t>mieux intégrer dans la confirmation </a:t>
            </a:r>
            <a:r>
              <a:rPr lang="fr-FR" sz="1600" dirty="0">
                <a:solidFill>
                  <a:srgbClr val="FF0000"/>
                </a:solidFill>
              </a:rPr>
              <a:t>Ch. 08-07</a:t>
            </a:r>
            <a:r>
              <a:rPr lang="fr-CH" sz="1600" dirty="0">
                <a:solidFill>
                  <a:schemeClr val="tx2"/>
                </a:solidFill>
              </a:rPr>
              <a:t>)</a:t>
            </a:r>
          </a:p>
          <a:p>
            <a:pPr marL="800100" lvl="1" indent="-342900">
              <a:buFont typeface="Arial" panose="020B0604020202020204" pitchFamily="34" charset="0"/>
              <a:buChar char="•"/>
            </a:pPr>
            <a:r>
              <a:rPr lang="fr-CH" sz="1600" b="1" dirty="0">
                <a:solidFill>
                  <a:schemeClr val="tx2"/>
                </a:solidFill>
              </a:rPr>
              <a:t>Informations sur l’événement: </a:t>
            </a:r>
            <a:r>
              <a:rPr lang="fr-CH" sz="1600" dirty="0">
                <a:solidFill>
                  <a:schemeClr val="tx2"/>
                </a:solidFill>
              </a:rPr>
              <a:t>rien modifier, </a:t>
            </a:r>
            <a:r>
              <a:rPr lang="fr-FR" sz="1600" dirty="0">
                <a:solidFill>
                  <a:schemeClr val="tx2"/>
                </a:solidFill>
              </a:rPr>
              <a:t>mais si une police plus grande est souhaitée, changer à « Texte libre » x et saisie manuelle de la date et du lieu. </a:t>
            </a:r>
            <a:endParaRPr lang="fr-CH" sz="1600" dirty="0">
              <a:solidFill>
                <a:schemeClr val="tx2"/>
              </a:solidFill>
            </a:endParaRPr>
          </a:p>
        </p:txBody>
      </p:sp>
      <p:pic>
        <p:nvPicPr>
          <p:cNvPr id="13" name="Grafik 12">
            <a:extLst>
              <a:ext uri="{FF2B5EF4-FFF2-40B4-BE49-F238E27FC236}">
                <a16:creationId xmlns:a16="http://schemas.microsoft.com/office/drawing/2014/main" id="{18287370-C7FA-10F4-BAAD-0CEB35FF757E}"/>
              </a:ext>
            </a:extLst>
          </p:cNvPr>
          <p:cNvPicPr>
            <a:picLocks noChangeAspect="1"/>
          </p:cNvPicPr>
          <p:nvPr/>
        </p:nvPicPr>
        <p:blipFill>
          <a:blip r:embed="rId2"/>
          <a:stretch>
            <a:fillRect/>
          </a:stretch>
        </p:blipFill>
        <p:spPr>
          <a:xfrm>
            <a:off x="7807886" y="2951544"/>
            <a:ext cx="4191323" cy="3635846"/>
          </a:xfrm>
          <a:prstGeom prst="rect">
            <a:avLst/>
          </a:prstGeom>
          <a:ln>
            <a:solidFill>
              <a:schemeClr val="accent2"/>
            </a:solidFill>
          </a:ln>
        </p:spPr>
      </p:pic>
    </p:spTree>
    <p:extLst>
      <p:ext uri="{BB962C8B-B14F-4D97-AF65-F5344CB8AC3E}">
        <p14:creationId xmlns:p14="http://schemas.microsoft.com/office/powerpoint/2010/main" val="2113449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52</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a:t>04 Modules – Texte libre</a:t>
            </a:r>
            <a:br>
              <a:rPr lang="fr-CH"/>
            </a:br>
            <a:r>
              <a:rPr lang="fr-CH" b="0"/>
              <a:t>Site Internet</a:t>
            </a:r>
          </a:p>
        </p:txBody>
      </p:sp>
      <p:sp>
        <p:nvSpPr>
          <p:cNvPr id="8" name="Rechteck 7">
            <a:extLst>
              <a:ext uri="{FF2B5EF4-FFF2-40B4-BE49-F238E27FC236}">
                <a16:creationId xmlns:a16="http://schemas.microsoft.com/office/drawing/2014/main" id="{555460E7-F701-463E-AAD3-10D10A52BCF5}"/>
              </a:ext>
            </a:extLst>
          </p:cNvPr>
          <p:cNvSpPr/>
          <p:nvPr/>
        </p:nvSpPr>
        <p:spPr>
          <a:xfrm>
            <a:off x="515937" y="1529786"/>
            <a:ext cx="7143059" cy="4851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buFont typeface="Arial" panose="020B0604020202020204" pitchFamily="34" charset="0"/>
              <a:buAutoNum type="arabicPeriod"/>
            </a:pPr>
            <a:r>
              <a:rPr lang="fr-CH" b="1" dirty="0">
                <a:solidFill>
                  <a:schemeClr val="tx2"/>
                </a:solidFill>
              </a:rPr>
              <a:t>Paramètres de l’arrière-plan, des contrastes et de la pleine largeur:</a:t>
            </a:r>
            <a:r>
              <a:rPr lang="fr-CH" dirty="0">
                <a:solidFill>
                  <a:schemeClr val="tx2"/>
                </a:solidFill>
              </a:rPr>
              <a:t> ne pas modifier.</a:t>
            </a:r>
          </a:p>
          <a:p>
            <a:pPr marL="342900" indent="-342900">
              <a:buFont typeface="Arial" panose="020B0604020202020204" pitchFamily="34" charset="0"/>
              <a:buAutoNum type="arabicPeriod"/>
            </a:pPr>
            <a:r>
              <a:rPr lang="fr-CH" b="1" dirty="0">
                <a:solidFill>
                  <a:schemeClr val="tx2"/>
                </a:solidFill>
              </a:rPr>
              <a:t>Titre: </a:t>
            </a:r>
            <a:r>
              <a:rPr lang="fr-CH" dirty="0">
                <a:solidFill>
                  <a:schemeClr val="tx2"/>
                </a:solidFill>
              </a:rPr>
              <a:t>titre de la section</a:t>
            </a:r>
          </a:p>
          <a:p>
            <a:pPr marL="342900" indent="-342900">
              <a:buFont typeface="Arial" panose="020B0604020202020204" pitchFamily="34" charset="0"/>
              <a:buAutoNum type="arabicPeriod"/>
            </a:pPr>
            <a:r>
              <a:rPr lang="fr-CH" b="1" dirty="0">
                <a:solidFill>
                  <a:schemeClr val="tx2"/>
                </a:solidFill>
              </a:rPr>
              <a:t>Contenu: </a:t>
            </a:r>
          </a:p>
          <a:p>
            <a:pPr marL="800100" lvl="1" indent="-342900">
              <a:buFont typeface="Arial" panose="020B0604020202020204" pitchFamily="34" charset="0"/>
              <a:buChar char="•"/>
            </a:pPr>
            <a:r>
              <a:rPr lang="fr-CH" dirty="0">
                <a:solidFill>
                  <a:schemeClr val="tx2"/>
                </a:solidFill>
              </a:rPr>
              <a:t>Adapter le texte ou, si cela n’est pas souhaité, supprimer tout le module</a:t>
            </a:r>
          </a:p>
          <a:p>
            <a:pPr marL="800100" lvl="1" indent="-342900">
              <a:buFont typeface="Arial" panose="020B0604020202020204" pitchFamily="34" charset="0"/>
              <a:buChar char="•"/>
            </a:pPr>
            <a:r>
              <a:rPr lang="fr-CH" dirty="0">
                <a:solidFill>
                  <a:schemeClr val="tx2"/>
                </a:solidFill>
              </a:rPr>
              <a:t>Texte libre formaté selon quatre tailles de police (Small, Normal, Large, </a:t>
            </a:r>
            <a:r>
              <a:rPr lang="fr-CH" dirty="0" err="1">
                <a:solidFill>
                  <a:schemeClr val="tx2"/>
                </a:solidFill>
              </a:rPr>
              <a:t>Huge</a:t>
            </a:r>
            <a:r>
              <a:rPr lang="fr-CH" dirty="0">
                <a:solidFill>
                  <a:schemeClr val="tx2"/>
                </a:solidFill>
              </a:rPr>
              <a:t>). </a:t>
            </a:r>
          </a:p>
          <a:p>
            <a:pPr marL="800100" lvl="1" indent="-342900">
              <a:buFont typeface="Arial" panose="020B0604020202020204" pitchFamily="34" charset="0"/>
              <a:buChar char="•"/>
            </a:pPr>
            <a:r>
              <a:rPr lang="fr-CH" dirty="0">
                <a:solidFill>
                  <a:schemeClr val="tx2"/>
                </a:solidFill>
              </a:rPr>
              <a:t>Afin de respecter le Corporate Design, la couleur et la taille des caractères du texte sont prédéfinies et ne peuvent guère être modifiées.</a:t>
            </a:r>
          </a:p>
          <a:p>
            <a:pPr marL="800100" lvl="1" indent="-342900">
              <a:buFont typeface="Arial" panose="020B0604020202020204" pitchFamily="34" charset="0"/>
              <a:buChar char="•"/>
            </a:pPr>
            <a:r>
              <a:rPr lang="fr-CH" dirty="0">
                <a:solidFill>
                  <a:schemeClr val="tx2"/>
                </a:solidFill>
              </a:rPr>
              <a:t>Lors de l’insertion du texte, il est recommandé </a:t>
            </a:r>
            <a:r>
              <a:rPr lang="fr-CH" u="sng" dirty="0">
                <a:solidFill>
                  <a:schemeClr val="tx2"/>
                </a:solidFill>
              </a:rPr>
              <a:t>d’insérer le texte sans formatage (</a:t>
            </a:r>
            <a:r>
              <a:rPr lang="fr-CH" u="sng" dirty="0" err="1">
                <a:solidFill>
                  <a:schemeClr val="tx2"/>
                </a:solidFill>
              </a:rPr>
              <a:t>Shift+Ctrl+V</a:t>
            </a:r>
            <a:r>
              <a:rPr lang="fr-CH" u="sng" dirty="0">
                <a:solidFill>
                  <a:schemeClr val="tx2"/>
                </a:solidFill>
              </a:rPr>
              <a:t>)</a:t>
            </a:r>
          </a:p>
          <a:p>
            <a:pPr marL="800100" lvl="1" indent="-342900">
              <a:buFont typeface="Arial" panose="020B0604020202020204" pitchFamily="34" charset="0"/>
              <a:buChar char="•"/>
            </a:pPr>
            <a:r>
              <a:rPr lang="fr-CH" dirty="0">
                <a:solidFill>
                  <a:schemeClr val="tx2"/>
                </a:solidFill>
              </a:rPr>
              <a:t>Les seules possibilités de formatage du texte, outre les quatre tailles de police, sont «gras», «italique», «barré» ainsi que les énumérations ou les puces.</a:t>
            </a:r>
          </a:p>
        </p:txBody>
      </p:sp>
      <p:pic>
        <p:nvPicPr>
          <p:cNvPr id="9" name="Grafik 8">
            <a:extLst>
              <a:ext uri="{FF2B5EF4-FFF2-40B4-BE49-F238E27FC236}">
                <a16:creationId xmlns:a16="http://schemas.microsoft.com/office/drawing/2014/main" id="{29C858B5-AC4A-4202-9DD5-5C43D43A2C5B}"/>
              </a:ext>
            </a:extLst>
          </p:cNvPr>
          <p:cNvPicPr>
            <a:picLocks noChangeAspect="1"/>
          </p:cNvPicPr>
          <p:nvPr/>
        </p:nvPicPr>
        <p:blipFill>
          <a:blip r:embed="rId2"/>
          <a:stretch>
            <a:fillRect/>
          </a:stretch>
        </p:blipFill>
        <p:spPr>
          <a:xfrm>
            <a:off x="7746023" y="1442637"/>
            <a:ext cx="3930036" cy="4043763"/>
          </a:xfrm>
          <a:prstGeom prst="rect">
            <a:avLst/>
          </a:prstGeom>
          <a:ln>
            <a:solidFill>
              <a:schemeClr val="accent2"/>
            </a:solidFill>
          </a:ln>
        </p:spPr>
      </p:pic>
    </p:spTree>
    <p:extLst>
      <p:ext uri="{BB962C8B-B14F-4D97-AF65-F5344CB8AC3E}">
        <p14:creationId xmlns:p14="http://schemas.microsoft.com/office/powerpoint/2010/main" val="1698603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78E403E-FAF9-4B1C-A426-5C7A5AC12731}"/>
              </a:ext>
            </a:extLst>
          </p:cNvPr>
          <p:cNvPicPr>
            <a:picLocks noChangeAspect="1"/>
          </p:cNvPicPr>
          <p:nvPr/>
        </p:nvPicPr>
        <p:blipFill>
          <a:blip r:embed="rId2"/>
          <a:stretch>
            <a:fillRect/>
          </a:stretch>
        </p:blipFill>
        <p:spPr>
          <a:xfrm>
            <a:off x="7561254" y="1520823"/>
            <a:ext cx="4114801" cy="4598740"/>
          </a:xfrm>
          <a:prstGeom prst="rect">
            <a:avLst/>
          </a:prstGeom>
          <a:ln>
            <a:solidFill>
              <a:schemeClr val="accent2"/>
            </a:solidFill>
          </a:ln>
        </p:spPr>
      </p:pic>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53</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dirty="0"/>
              <a:t>05 Modules – Images / temps forts et «i»</a:t>
            </a:r>
            <a:br>
              <a:rPr lang="fr-CH" dirty="0"/>
            </a:br>
            <a:r>
              <a:rPr lang="fr-CH" b="0" dirty="0"/>
              <a:t>Site Internet</a:t>
            </a:r>
          </a:p>
        </p:txBody>
      </p:sp>
      <p:sp>
        <p:nvSpPr>
          <p:cNvPr id="8" name="Rechteck 7">
            <a:extLst>
              <a:ext uri="{FF2B5EF4-FFF2-40B4-BE49-F238E27FC236}">
                <a16:creationId xmlns:a16="http://schemas.microsoft.com/office/drawing/2014/main" id="{555460E7-F701-463E-AAD3-10D10A52BCF5}"/>
              </a:ext>
            </a:extLst>
          </p:cNvPr>
          <p:cNvSpPr/>
          <p:nvPr/>
        </p:nvSpPr>
        <p:spPr>
          <a:xfrm>
            <a:off x="515937" y="1520823"/>
            <a:ext cx="6024199" cy="4572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AutoNum type="arabicPeriod"/>
            </a:pPr>
            <a:r>
              <a:rPr lang="fr-CH" dirty="0">
                <a:solidFill>
                  <a:schemeClr val="tx2"/>
                </a:solidFill>
              </a:rPr>
              <a:t>Pour insérer une ou plusieurs images dans le site Internet, il est préférable d’utiliser le module «temps forts». Pour une image avec du texte, utiliser le module «i»</a:t>
            </a:r>
          </a:p>
          <a:p>
            <a:pPr marL="342900" indent="-342900">
              <a:buFont typeface="Arial" panose="020B0604020202020204" pitchFamily="34" charset="0"/>
              <a:buAutoNum type="arabicPeriod"/>
            </a:pPr>
            <a:r>
              <a:rPr lang="fr-CH" dirty="0">
                <a:solidFill>
                  <a:schemeClr val="tx2"/>
                </a:solidFill>
              </a:rPr>
              <a:t>Ne pas modifier les paramètres de l’arrière-plan, des contrastes et de la pleine largeur.</a:t>
            </a:r>
          </a:p>
          <a:p>
            <a:pPr marL="342900" indent="-342900">
              <a:buFont typeface="Arial" panose="020B0604020202020204" pitchFamily="34" charset="0"/>
              <a:buAutoNum type="arabicPeriod"/>
            </a:pPr>
            <a:r>
              <a:rPr lang="fr-CH" dirty="0">
                <a:solidFill>
                  <a:schemeClr val="tx2"/>
                </a:solidFill>
              </a:rPr>
              <a:t>Titre: titre de l’image / de la galerie d’images</a:t>
            </a:r>
          </a:p>
          <a:p>
            <a:pPr marL="342900" indent="-342900">
              <a:buFont typeface="Arial" panose="020B0604020202020204" pitchFamily="34" charset="0"/>
              <a:buAutoNum type="arabicPeriod"/>
            </a:pPr>
            <a:r>
              <a:rPr lang="fr-CH" dirty="0">
                <a:solidFill>
                  <a:schemeClr val="tx2"/>
                </a:solidFill>
              </a:rPr>
              <a:t>Contenu: Texte</a:t>
            </a:r>
          </a:p>
          <a:p>
            <a:pPr marL="342900" indent="-342900">
              <a:buFont typeface="Arial" panose="020B0604020202020204" pitchFamily="34" charset="0"/>
              <a:buAutoNum type="arabicPeriod"/>
            </a:pPr>
            <a:r>
              <a:rPr lang="fr-CH" dirty="0">
                <a:solidFill>
                  <a:schemeClr val="tx2"/>
                </a:solidFill>
              </a:rPr>
              <a:t>Pour insérer une image, on peut cliquer sur le trombone à côté des entrées et sélectionner une image qui a été préalablement téléchargée dans le répertoire. Répéter le processus pour ajouter d’autres images</a:t>
            </a:r>
          </a:p>
          <a:p>
            <a:pPr marL="342900" indent="-342900">
              <a:buFont typeface="Arial" panose="020B0604020202020204" pitchFamily="34" charset="0"/>
              <a:buAutoNum type="arabicPeriod"/>
            </a:pPr>
            <a:r>
              <a:rPr lang="fr-FR" dirty="0">
                <a:solidFill>
                  <a:schemeClr val="tx2"/>
                </a:solidFill>
              </a:rPr>
              <a:t>Pour les deux modules, il est possible d'insérer un bouton avec un lien qui renvoie à une page externe.</a:t>
            </a:r>
            <a:endParaRPr lang="de-CH" dirty="0">
              <a:solidFill>
                <a:schemeClr val="tx2"/>
              </a:solidFill>
            </a:endParaRPr>
          </a:p>
        </p:txBody>
      </p:sp>
      <p:sp>
        <p:nvSpPr>
          <p:cNvPr id="10" name="Rechteck 9">
            <a:extLst>
              <a:ext uri="{FF2B5EF4-FFF2-40B4-BE49-F238E27FC236}">
                <a16:creationId xmlns:a16="http://schemas.microsoft.com/office/drawing/2014/main" id="{1282960E-8078-4E88-9414-DA2A14D8DDE2}"/>
              </a:ext>
            </a:extLst>
          </p:cNvPr>
          <p:cNvSpPr/>
          <p:nvPr/>
        </p:nvSpPr>
        <p:spPr>
          <a:xfrm>
            <a:off x="7561260" y="1912620"/>
            <a:ext cx="4114800" cy="335280"/>
          </a:xfrm>
          <a:prstGeom prst="rect">
            <a:avLst/>
          </a:prstGeom>
          <a:solidFill>
            <a:srgbClr val="6C227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tx2"/>
                </a:solidFill>
              </a:rPr>
              <a:t>2</a:t>
            </a:r>
          </a:p>
        </p:txBody>
      </p:sp>
      <p:sp>
        <p:nvSpPr>
          <p:cNvPr id="11" name="Rechteck 10">
            <a:extLst>
              <a:ext uri="{FF2B5EF4-FFF2-40B4-BE49-F238E27FC236}">
                <a16:creationId xmlns:a16="http://schemas.microsoft.com/office/drawing/2014/main" id="{18F30212-D3C0-4DB4-9FC3-48AAFFE298B0}"/>
              </a:ext>
            </a:extLst>
          </p:cNvPr>
          <p:cNvSpPr/>
          <p:nvPr/>
        </p:nvSpPr>
        <p:spPr>
          <a:xfrm>
            <a:off x="7561258" y="2304414"/>
            <a:ext cx="1354142" cy="335280"/>
          </a:xfrm>
          <a:prstGeom prst="rect">
            <a:avLst/>
          </a:prstGeom>
          <a:solidFill>
            <a:srgbClr val="6C227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tx2"/>
                </a:solidFill>
              </a:rPr>
              <a:t>3</a:t>
            </a:r>
          </a:p>
        </p:txBody>
      </p:sp>
      <p:sp>
        <p:nvSpPr>
          <p:cNvPr id="12" name="Rechteck 11">
            <a:extLst>
              <a:ext uri="{FF2B5EF4-FFF2-40B4-BE49-F238E27FC236}">
                <a16:creationId xmlns:a16="http://schemas.microsoft.com/office/drawing/2014/main" id="{9C890D2A-8F99-48CC-84E2-FC84FAA54D29}"/>
              </a:ext>
            </a:extLst>
          </p:cNvPr>
          <p:cNvSpPr/>
          <p:nvPr/>
        </p:nvSpPr>
        <p:spPr>
          <a:xfrm>
            <a:off x="7561258" y="2738283"/>
            <a:ext cx="1354142" cy="575780"/>
          </a:xfrm>
          <a:prstGeom prst="rect">
            <a:avLst/>
          </a:prstGeom>
          <a:solidFill>
            <a:srgbClr val="6C227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tx2"/>
                </a:solidFill>
              </a:rPr>
              <a:t>4</a:t>
            </a:r>
          </a:p>
        </p:txBody>
      </p:sp>
      <p:sp>
        <p:nvSpPr>
          <p:cNvPr id="13" name="Rechteck 12">
            <a:extLst>
              <a:ext uri="{FF2B5EF4-FFF2-40B4-BE49-F238E27FC236}">
                <a16:creationId xmlns:a16="http://schemas.microsoft.com/office/drawing/2014/main" id="{2EB34A7C-C57E-42F2-817F-628AC2663BE4}"/>
              </a:ext>
            </a:extLst>
          </p:cNvPr>
          <p:cNvSpPr/>
          <p:nvPr/>
        </p:nvSpPr>
        <p:spPr>
          <a:xfrm>
            <a:off x="7561257" y="4774948"/>
            <a:ext cx="4114805" cy="335280"/>
          </a:xfrm>
          <a:prstGeom prst="rect">
            <a:avLst/>
          </a:prstGeom>
          <a:solidFill>
            <a:srgbClr val="6C227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tx2"/>
                </a:solidFill>
              </a:rPr>
              <a:t>5</a:t>
            </a:r>
          </a:p>
        </p:txBody>
      </p:sp>
      <p:sp>
        <p:nvSpPr>
          <p:cNvPr id="14" name="Rechteck 13">
            <a:extLst>
              <a:ext uri="{FF2B5EF4-FFF2-40B4-BE49-F238E27FC236}">
                <a16:creationId xmlns:a16="http://schemas.microsoft.com/office/drawing/2014/main" id="{01D7F160-9173-4745-959A-292E8145E1A3}"/>
              </a:ext>
            </a:extLst>
          </p:cNvPr>
          <p:cNvSpPr/>
          <p:nvPr/>
        </p:nvSpPr>
        <p:spPr>
          <a:xfrm>
            <a:off x="7561254" y="5170240"/>
            <a:ext cx="4114805" cy="335280"/>
          </a:xfrm>
          <a:prstGeom prst="rect">
            <a:avLst/>
          </a:prstGeom>
          <a:solidFill>
            <a:srgbClr val="6C227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tx2"/>
                </a:solidFill>
              </a:rPr>
              <a:t>6</a:t>
            </a:r>
          </a:p>
        </p:txBody>
      </p:sp>
    </p:spTree>
    <p:extLst>
      <p:ext uri="{BB962C8B-B14F-4D97-AF65-F5344CB8AC3E}">
        <p14:creationId xmlns:p14="http://schemas.microsoft.com/office/powerpoint/2010/main" val="3668181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54</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dirty="0"/>
              <a:t>06 Modules – Vidéos</a:t>
            </a:r>
            <a:br>
              <a:rPr lang="fr-CH" dirty="0"/>
            </a:br>
            <a:r>
              <a:rPr lang="fr-CH" b="0" dirty="0"/>
              <a:t>Site Internet</a:t>
            </a:r>
          </a:p>
        </p:txBody>
      </p:sp>
      <p:sp>
        <p:nvSpPr>
          <p:cNvPr id="8" name="Rechteck 7">
            <a:extLst>
              <a:ext uri="{FF2B5EF4-FFF2-40B4-BE49-F238E27FC236}">
                <a16:creationId xmlns:a16="http://schemas.microsoft.com/office/drawing/2014/main" id="{555460E7-F701-463E-AAD3-10D10A52BCF5}"/>
              </a:ext>
            </a:extLst>
          </p:cNvPr>
          <p:cNvSpPr/>
          <p:nvPr/>
        </p:nvSpPr>
        <p:spPr>
          <a:xfrm>
            <a:off x="515937" y="1520823"/>
            <a:ext cx="10804104" cy="4572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AutoNum type="arabicPeriod"/>
            </a:pPr>
            <a:r>
              <a:rPr lang="fr-FR" b="1" dirty="0">
                <a:solidFill>
                  <a:schemeClr val="tx2"/>
                </a:solidFill>
              </a:rPr>
              <a:t>Insérer des vidéos : </a:t>
            </a:r>
            <a:r>
              <a:rPr lang="fr-FR" dirty="0">
                <a:solidFill>
                  <a:schemeClr val="tx2"/>
                </a:solidFill>
              </a:rPr>
              <a:t>Il est recommandé d'insérer un lien vers des vidéos de </a:t>
            </a:r>
            <a:r>
              <a:rPr lang="fr-FR" dirty="0" err="1">
                <a:solidFill>
                  <a:schemeClr val="tx2"/>
                </a:solidFill>
              </a:rPr>
              <a:t>Youtube</a:t>
            </a:r>
            <a:r>
              <a:rPr lang="fr-FR" dirty="0">
                <a:solidFill>
                  <a:schemeClr val="tx2"/>
                </a:solidFill>
              </a:rPr>
              <a:t> et, si nécessaire, de les télécharger sur notre chaîne et d'y insérer ce lien. Il est certes possible de télécharger des fichiers MP4, mais en raison du volume élevé de données, cela entraîne un ralentissement du Site Internet et n'est pas non plus recommandé par Evenito.</a:t>
            </a:r>
          </a:p>
          <a:p>
            <a:pPr marL="342900" indent="-342900">
              <a:buFont typeface="Arial" panose="020B0604020202020204" pitchFamily="34" charset="0"/>
              <a:buAutoNum type="arabicPeriod"/>
            </a:pPr>
            <a:r>
              <a:rPr lang="fr-FR" b="1" dirty="0">
                <a:solidFill>
                  <a:schemeClr val="tx2"/>
                </a:solidFill>
              </a:rPr>
              <a:t>Sur </a:t>
            </a:r>
            <a:r>
              <a:rPr lang="fr-FR" b="1" dirty="0" err="1">
                <a:solidFill>
                  <a:schemeClr val="tx2"/>
                </a:solidFill>
              </a:rPr>
              <a:t>Youtube</a:t>
            </a:r>
            <a:r>
              <a:rPr lang="fr-FR" b="1" dirty="0">
                <a:solidFill>
                  <a:schemeClr val="tx2"/>
                </a:solidFill>
              </a:rPr>
              <a:t> : </a:t>
            </a:r>
            <a:r>
              <a:rPr lang="fr-FR" dirty="0">
                <a:solidFill>
                  <a:schemeClr val="tx2"/>
                </a:solidFill>
              </a:rPr>
              <a:t>cliquer sous la vidéo sur "Partager" et ensuite sur "Intégrer". Copier tout le code i-Frame et l'insérer dans Evenito sous "Intégrer le code". </a:t>
            </a:r>
          </a:p>
          <a:p>
            <a:pPr marL="342900" indent="-342900">
              <a:buFont typeface="Arial" panose="020B0604020202020204" pitchFamily="34" charset="0"/>
              <a:buAutoNum type="arabicPeriod"/>
            </a:pPr>
            <a:r>
              <a:rPr lang="fr-FR" b="1" dirty="0">
                <a:solidFill>
                  <a:schemeClr val="tx2"/>
                </a:solidFill>
              </a:rPr>
              <a:t>Titre : </a:t>
            </a:r>
            <a:r>
              <a:rPr lang="fr-FR" dirty="0">
                <a:solidFill>
                  <a:schemeClr val="tx2"/>
                </a:solidFill>
              </a:rPr>
              <a:t>ajouter le titre de la vidéo. </a:t>
            </a:r>
          </a:p>
          <a:p>
            <a:pPr marL="342900" indent="-342900">
              <a:buFont typeface="Arial" panose="020B0604020202020204" pitchFamily="34" charset="0"/>
              <a:buAutoNum type="arabicPeriod"/>
            </a:pPr>
            <a:r>
              <a:rPr lang="fr-FR" b="1" dirty="0">
                <a:solidFill>
                  <a:schemeClr val="tx2"/>
                </a:solidFill>
              </a:rPr>
              <a:t>Contenu : </a:t>
            </a:r>
            <a:r>
              <a:rPr lang="fr-FR" dirty="0">
                <a:solidFill>
                  <a:schemeClr val="tx2"/>
                </a:solidFill>
              </a:rPr>
              <a:t>ajouter éventuellement du texte.</a:t>
            </a:r>
          </a:p>
          <a:p>
            <a:pPr marL="342900" indent="-342900">
              <a:buFont typeface="Arial" panose="020B0604020202020204" pitchFamily="34" charset="0"/>
              <a:buAutoNum type="arabicPeriod"/>
            </a:pPr>
            <a:r>
              <a:rPr lang="fr-FR" b="1" dirty="0" err="1">
                <a:solidFill>
                  <a:schemeClr val="tx2"/>
                </a:solidFill>
              </a:rPr>
              <a:t>Layout</a:t>
            </a:r>
            <a:r>
              <a:rPr lang="fr-FR" b="1" dirty="0">
                <a:solidFill>
                  <a:schemeClr val="tx2"/>
                </a:solidFill>
              </a:rPr>
              <a:t>: </a:t>
            </a:r>
            <a:r>
              <a:rPr lang="fr-FR" dirty="0">
                <a:solidFill>
                  <a:schemeClr val="tx2"/>
                </a:solidFill>
              </a:rPr>
              <a:t>Il est possible de choisir entre 2 formes de mise en page. Dans « </a:t>
            </a:r>
            <a:r>
              <a:rPr lang="fr-FR" dirty="0" err="1">
                <a:solidFill>
                  <a:schemeClr val="tx2"/>
                </a:solidFill>
              </a:rPr>
              <a:t>Layout</a:t>
            </a:r>
            <a:r>
              <a:rPr lang="fr-FR" dirty="0">
                <a:solidFill>
                  <a:schemeClr val="tx2"/>
                </a:solidFill>
              </a:rPr>
              <a:t> 2 », la position (gauche/droite) et la taille de la vidéo peuvent être adaptées individuellement.</a:t>
            </a:r>
          </a:p>
          <a:p>
            <a:pPr marL="342900" indent="-342900">
              <a:buFont typeface="Arial" panose="020B0604020202020204" pitchFamily="34" charset="0"/>
              <a:buAutoNum type="arabicPeriod"/>
            </a:pPr>
            <a:r>
              <a:rPr lang="fr-FR" b="1" dirty="0">
                <a:solidFill>
                  <a:schemeClr val="tx2"/>
                </a:solidFill>
              </a:rPr>
              <a:t>Plusieurs vidéos: </a:t>
            </a:r>
            <a:r>
              <a:rPr lang="fr-FR" dirty="0">
                <a:solidFill>
                  <a:schemeClr val="tx2"/>
                </a:solidFill>
              </a:rPr>
              <a:t>le module "vidéo" peut être glissé plusieurs fois sur le site Internet.</a:t>
            </a:r>
            <a:endParaRPr lang="de-CH" dirty="0">
              <a:solidFill>
                <a:schemeClr val="tx2"/>
              </a:solidFill>
            </a:endParaRPr>
          </a:p>
        </p:txBody>
      </p:sp>
    </p:spTree>
    <p:extLst>
      <p:ext uri="{BB962C8B-B14F-4D97-AF65-F5344CB8AC3E}">
        <p14:creationId xmlns:p14="http://schemas.microsoft.com/office/powerpoint/2010/main" val="1827717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55</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a:t>07 Gérer les paramètres et créer des modèles</a:t>
            </a:r>
            <a:br>
              <a:rPr lang="fr-CH"/>
            </a:br>
            <a:r>
              <a:rPr lang="fr-CH" b="0"/>
              <a:t>Site Internet</a:t>
            </a:r>
          </a:p>
        </p:txBody>
      </p:sp>
      <p:sp>
        <p:nvSpPr>
          <p:cNvPr id="8" name="Rechteck 7">
            <a:extLst>
              <a:ext uri="{FF2B5EF4-FFF2-40B4-BE49-F238E27FC236}">
                <a16:creationId xmlns:a16="http://schemas.microsoft.com/office/drawing/2014/main" id="{555460E7-F701-463E-AAD3-10D10A52BCF5}"/>
              </a:ext>
            </a:extLst>
          </p:cNvPr>
          <p:cNvSpPr/>
          <p:nvPr/>
        </p:nvSpPr>
        <p:spPr>
          <a:xfrm>
            <a:off x="515937" y="1520822"/>
            <a:ext cx="5435601" cy="2136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b="1">
                <a:solidFill>
                  <a:schemeClr val="tx2"/>
                </a:solidFill>
              </a:rPr>
              <a:t>Paramètres</a:t>
            </a:r>
          </a:p>
          <a:p>
            <a:r>
              <a:rPr lang="fr-CH">
                <a:solidFill>
                  <a:schemeClr val="tx2"/>
                </a:solidFill>
              </a:rPr>
              <a:t>Rien ne devrait être modifié ici pour préserver le Corporate Design. Seuls l’URL ou le titre du site Internet peuvent être adaptés ultérieurement. Après la publication de l’URL du site Internet, il faut toutefois veiller à ce que les liens déjà partagés vers le site Internet ne fonctionnent plus.</a:t>
            </a:r>
          </a:p>
        </p:txBody>
      </p:sp>
      <p:sp>
        <p:nvSpPr>
          <p:cNvPr id="19" name="Rechteck 18">
            <a:extLst>
              <a:ext uri="{FF2B5EF4-FFF2-40B4-BE49-F238E27FC236}">
                <a16:creationId xmlns:a16="http://schemas.microsoft.com/office/drawing/2014/main" id="{080EE960-100A-4857-8DE7-BD31CFFDBE5F}"/>
              </a:ext>
            </a:extLst>
          </p:cNvPr>
          <p:cNvSpPr/>
          <p:nvPr/>
        </p:nvSpPr>
        <p:spPr>
          <a:xfrm>
            <a:off x="6240458" y="1520821"/>
            <a:ext cx="5435601" cy="2136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b="1" dirty="0">
                <a:solidFill>
                  <a:schemeClr val="tx2"/>
                </a:solidFill>
              </a:rPr>
              <a:t>Modèles</a:t>
            </a:r>
          </a:p>
          <a:p>
            <a:r>
              <a:rPr lang="fr-FR" dirty="0">
                <a:solidFill>
                  <a:schemeClr val="tx2"/>
                </a:solidFill>
              </a:rPr>
              <a:t>Les modèles peuvent être créés à l'aide de l'icône ci-dessous. Pour des raisons de clarté, NE PAS créer d'autres modèles.</a:t>
            </a:r>
            <a:endParaRPr lang="fr-CH" dirty="0">
              <a:solidFill>
                <a:schemeClr val="tx2"/>
              </a:solidFill>
            </a:endParaRPr>
          </a:p>
        </p:txBody>
      </p:sp>
      <p:pic>
        <p:nvPicPr>
          <p:cNvPr id="21" name="Grafik 20">
            <a:extLst>
              <a:ext uri="{FF2B5EF4-FFF2-40B4-BE49-F238E27FC236}">
                <a16:creationId xmlns:a16="http://schemas.microsoft.com/office/drawing/2014/main" id="{185FCA36-B189-48A5-A034-5E39F341F6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58129" y="3777895"/>
            <a:ext cx="1080000" cy="941954"/>
          </a:xfrm>
          <a:prstGeom prst="rect">
            <a:avLst/>
          </a:prstGeom>
          <a:ln>
            <a:solidFill>
              <a:schemeClr val="accent2"/>
            </a:solidFill>
          </a:ln>
        </p:spPr>
      </p:pic>
      <p:pic>
        <p:nvPicPr>
          <p:cNvPr id="22" name="Grafik 21">
            <a:extLst>
              <a:ext uri="{FF2B5EF4-FFF2-40B4-BE49-F238E27FC236}">
                <a16:creationId xmlns:a16="http://schemas.microsoft.com/office/drawing/2014/main" id="{5EF448BD-DFEA-4209-9A43-665E08D0039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80295" y="3777895"/>
            <a:ext cx="1080000" cy="976381"/>
          </a:xfrm>
          <a:prstGeom prst="rect">
            <a:avLst/>
          </a:prstGeom>
          <a:ln>
            <a:solidFill>
              <a:schemeClr val="accent2"/>
            </a:solidFill>
          </a:ln>
        </p:spPr>
      </p:pic>
      <p:pic>
        <p:nvPicPr>
          <p:cNvPr id="9" name="Grafik 8">
            <a:extLst>
              <a:ext uri="{FF2B5EF4-FFF2-40B4-BE49-F238E27FC236}">
                <a16:creationId xmlns:a16="http://schemas.microsoft.com/office/drawing/2014/main" id="{D5520D97-B8F9-49D5-AA41-ED76A885F94C}"/>
              </a:ext>
            </a:extLst>
          </p:cNvPr>
          <p:cNvPicPr>
            <a:picLocks noChangeAspect="1"/>
          </p:cNvPicPr>
          <p:nvPr/>
        </p:nvPicPr>
        <p:blipFill>
          <a:blip r:embed="rId4"/>
          <a:stretch>
            <a:fillRect/>
          </a:stretch>
        </p:blipFill>
        <p:spPr>
          <a:xfrm>
            <a:off x="496551" y="3777895"/>
            <a:ext cx="3649357" cy="1858976"/>
          </a:xfrm>
          <a:prstGeom prst="rect">
            <a:avLst/>
          </a:prstGeom>
          <a:ln>
            <a:solidFill>
              <a:schemeClr val="accent2"/>
            </a:solidFill>
          </a:ln>
        </p:spPr>
      </p:pic>
      <p:pic>
        <p:nvPicPr>
          <p:cNvPr id="12" name="Grafik 11">
            <a:extLst>
              <a:ext uri="{FF2B5EF4-FFF2-40B4-BE49-F238E27FC236}">
                <a16:creationId xmlns:a16="http://schemas.microsoft.com/office/drawing/2014/main" id="{CA65C56E-3A50-4364-85AB-58D8426F7E50}"/>
              </a:ext>
            </a:extLst>
          </p:cNvPr>
          <p:cNvPicPr>
            <a:picLocks noChangeAspect="1"/>
          </p:cNvPicPr>
          <p:nvPr/>
        </p:nvPicPr>
        <p:blipFill>
          <a:blip r:embed="rId5"/>
          <a:stretch>
            <a:fillRect/>
          </a:stretch>
        </p:blipFill>
        <p:spPr>
          <a:xfrm>
            <a:off x="6240458" y="3785914"/>
            <a:ext cx="3630312" cy="1850957"/>
          </a:xfrm>
          <a:prstGeom prst="rect">
            <a:avLst/>
          </a:prstGeom>
          <a:ln>
            <a:solidFill>
              <a:schemeClr val="accent2"/>
            </a:solidFill>
          </a:ln>
        </p:spPr>
      </p:pic>
      <mc:AlternateContent xmlns:mc="http://schemas.openxmlformats.org/markup-compatibility/2006" xmlns:p14="http://schemas.microsoft.com/office/powerpoint/2010/main">
        <mc:Choice Requires="p14">
          <p:contentPart p14:bwMode="auto" r:id="rId6">
            <p14:nvContentPartPr>
              <p14:cNvPr id="13" name="Freihand 12">
                <a:extLst>
                  <a:ext uri="{FF2B5EF4-FFF2-40B4-BE49-F238E27FC236}">
                    <a16:creationId xmlns:a16="http://schemas.microsoft.com/office/drawing/2014/main" id="{4003048C-E3D5-4B5B-B46C-7EE661188132}"/>
                  </a:ext>
                </a:extLst>
              </p14:cNvPr>
              <p14:cNvContentPartPr/>
              <p14:nvPr/>
            </p14:nvContentPartPr>
            <p14:xfrm>
              <a:off x="810059" y="3786580"/>
              <a:ext cx="207360" cy="263520"/>
            </p14:xfrm>
          </p:contentPart>
        </mc:Choice>
        <mc:Fallback xmlns="">
          <p:pic>
            <p:nvPicPr>
              <p:cNvPr id="13" name="Freihand 12">
                <a:extLst>
                  <a:ext uri="{FF2B5EF4-FFF2-40B4-BE49-F238E27FC236}">
                    <a16:creationId xmlns:a16="http://schemas.microsoft.com/office/drawing/2014/main" id="{4003048C-E3D5-4B5B-B46C-7EE661188132}"/>
                  </a:ext>
                </a:extLst>
              </p:cNvPr>
              <p:cNvPicPr/>
              <p:nvPr/>
            </p:nvPicPr>
            <p:blipFill>
              <a:blip r:embed="rId7"/>
              <a:stretch>
                <a:fillRect/>
              </a:stretch>
            </p:blipFill>
            <p:spPr>
              <a:xfrm>
                <a:off x="801059" y="3777568"/>
                <a:ext cx="225000" cy="28118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Freihand 13">
                <a:extLst>
                  <a:ext uri="{FF2B5EF4-FFF2-40B4-BE49-F238E27FC236}">
                    <a16:creationId xmlns:a16="http://schemas.microsoft.com/office/drawing/2014/main" id="{88FC9A89-33FC-46EA-87B1-AE3C4D8D7B25}"/>
                  </a:ext>
                </a:extLst>
              </p14:cNvPr>
              <p14:cNvContentPartPr/>
              <p14:nvPr/>
            </p14:nvContentPartPr>
            <p14:xfrm>
              <a:off x="1465259" y="3794860"/>
              <a:ext cx="156240" cy="299520"/>
            </p14:xfrm>
          </p:contentPart>
        </mc:Choice>
        <mc:Fallback xmlns="">
          <p:pic>
            <p:nvPicPr>
              <p:cNvPr id="14" name="Freihand 13">
                <a:extLst>
                  <a:ext uri="{FF2B5EF4-FFF2-40B4-BE49-F238E27FC236}">
                    <a16:creationId xmlns:a16="http://schemas.microsoft.com/office/drawing/2014/main" id="{88FC9A89-33FC-46EA-87B1-AE3C4D8D7B25}"/>
                  </a:ext>
                </a:extLst>
              </p:cNvPr>
              <p:cNvPicPr/>
              <p:nvPr/>
            </p:nvPicPr>
            <p:blipFill>
              <a:blip r:embed="rId9"/>
              <a:stretch>
                <a:fillRect/>
              </a:stretch>
            </p:blipFill>
            <p:spPr>
              <a:xfrm>
                <a:off x="1456259" y="3785860"/>
                <a:ext cx="1738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51B2E76C-160A-460B-B7AD-33D16D60A642}"/>
                  </a:ext>
                </a:extLst>
              </p14:cNvPr>
              <p14:cNvContentPartPr/>
              <p14:nvPr/>
            </p14:nvContentPartPr>
            <p14:xfrm>
              <a:off x="3453539" y="3828340"/>
              <a:ext cx="147600" cy="245160"/>
            </p14:xfrm>
          </p:contentPart>
        </mc:Choice>
        <mc:Fallback xmlns="">
          <p:pic>
            <p:nvPicPr>
              <p:cNvPr id="15" name="Freihand 14">
                <a:extLst>
                  <a:ext uri="{FF2B5EF4-FFF2-40B4-BE49-F238E27FC236}">
                    <a16:creationId xmlns:a16="http://schemas.microsoft.com/office/drawing/2014/main" id="{51B2E76C-160A-460B-B7AD-33D16D60A642}"/>
                  </a:ext>
                </a:extLst>
              </p:cNvPr>
              <p:cNvPicPr/>
              <p:nvPr/>
            </p:nvPicPr>
            <p:blipFill>
              <a:blip r:embed="rId11"/>
              <a:stretch>
                <a:fillRect/>
              </a:stretch>
            </p:blipFill>
            <p:spPr>
              <a:xfrm>
                <a:off x="3444517" y="3819327"/>
                <a:ext cx="165283" cy="26282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Freihand 15">
                <a:extLst>
                  <a:ext uri="{FF2B5EF4-FFF2-40B4-BE49-F238E27FC236}">
                    <a16:creationId xmlns:a16="http://schemas.microsoft.com/office/drawing/2014/main" id="{E549264E-5F26-4988-8478-45645568D73F}"/>
                  </a:ext>
                </a:extLst>
              </p14:cNvPr>
              <p14:cNvContentPartPr/>
              <p14:nvPr/>
            </p14:nvContentPartPr>
            <p14:xfrm>
              <a:off x="2368139" y="3854260"/>
              <a:ext cx="108360" cy="204840"/>
            </p14:xfrm>
          </p:contentPart>
        </mc:Choice>
        <mc:Fallback xmlns="">
          <p:pic>
            <p:nvPicPr>
              <p:cNvPr id="16" name="Freihand 15">
                <a:extLst>
                  <a:ext uri="{FF2B5EF4-FFF2-40B4-BE49-F238E27FC236}">
                    <a16:creationId xmlns:a16="http://schemas.microsoft.com/office/drawing/2014/main" id="{E549264E-5F26-4988-8478-45645568D73F}"/>
                  </a:ext>
                </a:extLst>
              </p:cNvPr>
              <p:cNvPicPr/>
              <p:nvPr/>
            </p:nvPicPr>
            <p:blipFill>
              <a:blip r:embed="rId13"/>
              <a:stretch>
                <a:fillRect/>
              </a:stretch>
            </p:blipFill>
            <p:spPr>
              <a:xfrm>
                <a:off x="2359169" y="3845260"/>
                <a:ext cx="125942"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Freihand 16">
                <a:extLst>
                  <a:ext uri="{FF2B5EF4-FFF2-40B4-BE49-F238E27FC236}">
                    <a16:creationId xmlns:a16="http://schemas.microsoft.com/office/drawing/2014/main" id="{6A6CB8C8-BAA5-472A-8A81-D5E8FE58AC4F}"/>
                  </a:ext>
                </a:extLst>
              </p14:cNvPr>
              <p14:cNvContentPartPr/>
              <p14:nvPr/>
            </p14:nvContentPartPr>
            <p14:xfrm>
              <a:off x="2874299" y="3934540"/>
              <a:ext cx="270000" cy="21600"/>
            </p14:xfrm>
          </p:contentPart>
        </mc:Choice>
        <mc:Fallback xmlns="">
          <p:pic>
            <p:nvPicPr>
              <p:cNvPr id="17" name="Freihand 16">
                <a:extLst>
                  <a:ext uri="{FF2B5EF4-FFF2-40B4-BE49-F238E27FC236}">
                    <a16:creationId xmlns:a16="http://schemas.microsoft.com/office/drawing/2014/main" id="{6A6CB8C8-BAA5-472A-8A81-D5E8FE58AC4F}"/>
                  </a:ext>
                </a:extLst>
              </p:cNvPr>
              <p:cNvPicPr/>
              <p:nvPr/>
            </p:nvPicPr>
            <p:blipFill>
              <a:blip r:embed="rId15"/>
              <a:stretch>
                <a:fillRect/>
              </a:stretch>
            </p:blipFill>
            <p:spPr>
              <a:xfrm>
                <a:off x="2838299" y="3862540"/>
                <a:ext cx="341640" cy="165240"/>
              </a:xfrm>
              <a:prstGeom prst="rect">
                <a:avLst/>
              </a:prstGeom>
            </p:spPr>
          </p:pic>
        </mc:Fallback>
      </mc:AlternateContent>
    </p:spTree>
    <p:extLst>
      <p:ext uri="{BB962C8B-B14F-4D97-AF65-F5344CB8AC3E}">
        <p14:creationId xmlns:p14="http://schemas.microsoft.com/office/powerpoint/2010/main" val="3938138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56</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a:t>08 Aperçu et publication</a:t>
            </a:r>
            <a:br>
              <a:rPr lang="fr-CH"/>
            </a:br>
            <a:r>
              <a:rPr lang="fr-CH" b="0"/>
              <a:t>Site Internet</a:t>
            </a:r>
          </a:p>
        </p:txBody>
      </p:sp>
      <p:sp>
        <p:nvSpPr>
          <p:cNvPr id="8" name="Rechteck 7">
            <a:extLst>
              <a:ext uri="{FF2B5EF4-FFF2-40B4-BE49-F238E27FC236}">
                <a16:creationId xmlns:a16="http://schemas.microsoft.com/office/drawing/2014/main" id="{555460E7-F701-463E-AAD3-10D10A52BCF5}"/>
              </a:ext>
            </a:extLst>
          </p:cNvPr>
          <p:cNvSpPr/>
          <p:nvPr/>
        </p:nvSpPr>
        <p:spPr>
          <a:xfrm>
            <a:off x="515938" y="1519477"/>
            <a:ext cx="3670021" cy="2652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b="1">
                <a:solidFill>
                  <a:schemeClr val="tx2"/>
                </a:solidFill>
              </a:rPr>
              <a:t>Aperçu</a:t>
            </a:r>
          </a:p>
          <a:p>
            <a:r>
              <a:rPr lang="fr-CH">
                <a:solidFill>
                  <a:schemeClr val="tx2"/>
                </a:solidFill>
              </a:rPr>
              <a:t>Un aperçu du site Internet peut être consulté à tout moment en cliquant sur le </a:t>
            </a:r>
            <a:r>
              <a:rPr lang="fr-CH" b="1">
                <a:solidFill>
                  <a:schemeClr val="tx2"/>
                </a:solidFill>
              </a:rPr>
              <a:t>bouton gris (1)</a:t>
            </a:r>
            <a:r>
              <a:rPr lang="fr-CH">
                <a:solidFill>
                  <a:schemeClr val="tx2"/>
                </a:solidFill>
              </a:rPr>
              <a:t>. Il est possible de choisir entre trois variantes (desktop, tablette, mobile). Pour que les modifications soient visibles dans un aperçu, elles doivent </a:t>
            </a:r>
            <a:r>
              <a:rPr lang="fr-CH" b="1">
                <a:solidFill>
                  <a:schemeClr val="tx2"/>
                </a:solidFill>
              </a:rPr>
              <a:t>être enregistrées (2)</a:t>
            </a:r>
            <a:r>
              <a:rPr lang="fr-CH">
                <a:solidFill>
                  <a:schemeClr val="tx2"/>
                </a:solidFill>
              </a:rPr>
              <a:t>.</a:t>
            </a:r>
          </a:p>
        </p:txBody>
      </p:sp>
      <p:sp>
        <p:nvSpPr>
          <p:cNvPr id="19" name="Rechteck 18">
            <a:extLst>
              <a:ext uri="{FF2B5EF4-FFF2-40B4-BE49-F238E27FC236}">
                <a16:creationId xmlns:a16="http://schemas.microsoft.com/office/drawing/2014/main" id="{080EE960-100A-4857-8DE7-BD31CFFDBE5F}"/>
              </a:ext>
            </a:extLst>
          </p:cNvPr>
          <p:cNvSpPr/>
          <p:nvPr/>
        </p:nvSpPr>
        <p:spPr>
          <a:xfrm>
            <a:off x="4466491" y="1519477"/>
            <a:ext cx="7203551" cy="2652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fr-CH" b="1">
                <a:solidFill>
                  <a:schemeClr val="tx2"/>
                </a:solidFill>
                <a:latin typeface="+mj-lt"/>
              </a:rPr>
              <a:t>Publier</a:t>
            </a:r>
          </a:p>
          <a:p>
            <a:r>
              <a:rPr lang="fr-CH">
                <a:solidFill>
                  <a:schemeClr val="tx2"/>
                </a:solidFill>
                <a:latin typeface="+mj-lt"/>
                <a:ea typeface="Calibri" panose="020F0502020204030204" pitchFamily="34" charset="0"/>
              </a:rPr>
              <a:t>Pour publier un site Internet, on peut cliquer sur le </a:t>
            </a:r>
            <a:r>
              <a:rPr lang="fr-CH" b="1">
                <a:solidFill>
                  <a:schemeClr val="tx2"/>
                </a:solidFill>
                <a:latin typeface="+mj-lt"/>
                <a:ea typeface="Calibri" panose="020F0502020204030204" pitchFamily="34" charset="0"/>
              </a:rPr>
              <a:t>bouton bleu Publier (3)</a:t>
            </a:r>
            <a:r>
              <a:rPr lang="fr-CH">
                <a:solidFill>
                  <a:schemeClr val="tx2"/>
                </a:solidFill>
                <a:latin typeface="+mj-lt"/>
                <a:ea typeface="Calibri" panose="020F0502020204030204" pitchFamily="34" charset="0"/>
              </a:rPr>
              <a:t>. Lors de la première publication, il faut compter environ 30 minutes pour que le site soit en ligne. Après chaque modification enregistrée (également pour le lieu, le programme, l’inscription, les intervenants), le site Internet doit être publié à nouveau pour que les modifications soient prises en compte dans la version live. Cela prend quelques secondes, actualiser le navigateur. Le bouton </a:t>
            </a:r>
            <a:r>
              <a:rPr lang="fr-CH" b="1">
                <a:solidFill>
                  <a:schemeClr val="tx2"/>
                </a:solidFill>
                <a:latin typeface="+mj-lt"/>
                <a:ea typeface="Calibri" panose="020F0502020204030204" pitchFamily="34" charset="0"/>
              </a:rPr>
              <a:t>Retirer la publication (4)</a:t>
            </a:r>
            <a:r>
              <a:rPr lang="fr-CH">
                <a:solidFill>
                  <a:schemeClr val="tx2"/>
                </a:solidFill>
                <a:latin typeface="+mj-lt"/>
                <a:ea typeface="Calibri" panose="020F0502020204030204" pitchFamily="34" charset="0"/>
              </a:rPr>
              <a:t> met le site Internet complet hors ligne, mais toutes les données restent disponibles et le site Internet peut être republié à tout moment.</a:t>
            </a:r>
          </a:p>
        </p:txBody>
      </p:sp>
      <p:pic>
        <p:nvPicPr>
          <p:cNvPr id="9" name="Grafik 8">
            <a:extLst>
              <a:ext uri="{FF2B5EF4-FFF2-40B4-BE49-F238E27FC236}">
                <a16:creationId xmlns:a16="http://schemas.microsoft.com/office/drawing/2014/main" id="{566388D1-C05B-4742-AAFE-2777730541D8}"/>
              </a:ext>
            </a:extLst>
          </p:cNvPr>
          <p:cNvPicPr>
            <a:picLocks noChangeAspect="1"/>
          </p:cNvPicPr>
          <p:nvPr/>
        </p:nvPicPr>
        <p:blipFill rotWithShape="1">
          <a:blip r:embed="rId2"/>
          <a:srcRect t="9643" b="19692"/>
          <a:stretch/>
        </p:blipFill>
        <p:spPr>
          <a:xfrm>
            <a:off x="537575" y="5190308"/>
            <a:ext cx="6730410" cy="762001"/>
          </a:xfrm>
          <a:prstGeom prst="rect">
            <a:avLst/>
          </a:prstGeom>
        </p:spPr>
      </p:pic>
      <p:sp>
        <p:nvSpPr>
          <p:cNvPr id="10" name="Ellipse 9">
            <a:extLst>
              <a:ext uri="{FF2B5EF4-FFF2-40B4-BE49-F238E27FC236}">
                <a16:creationId xmlns:a16="http://schemas.microsoft.com/office/drawing/2014/main" id="{174E3BA0-E9E1-4764-81D6-323603DC8FA7}"/>
              </a:ext>
            </a:extLst>
          </p:cNvPr>
          <p:cNvSpPr/>
          <p:nvPr/>
        </p:nvSpPr>
        <p:spPr>
          <a:xfrm>
            <a:off x="748937" y="4817536"/>
            <a:ext cx="582793" cy="5921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a:solidFill>
                  <a:schemeClr val="tx2"/>
                </a:solidFill>
              </a:rPr>
              <a:t>1</a:t>
            </a:r>
          </a:p>
        </p:txBody>
      </p:sp>
      <p:sp>
        <p:nvSpPr>
          <p:cNvPr id="12" name="Ellipse 11">
            <a:extLst>
              <a:ext uri="{FF2B5EF4-FFF2-40B4-BE49-F238E27FC236}">
                <a16:creationId xmlns:a16="http://schemas.microsoft.com/office/drawing/2014/main" id="{A49613DA-E2AA-45C7-8245-79CFC5373E3A}"/>
              </a:ext>
            </a:extLst>
          </p:cNvPr>
          <p:cNvSpPr/>
          <p:nvPr/>
        </p:nvSpPr>
        <p:spPr>
          <a:xfrm>
            <a:off x="2545080" y="4817536"/>
            <a:ext cx="582793" cy="5921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a:solidFill>
                  <a:schemeClr val="tx2"/>
                </a:solidFill>
              </a:rPr>
              <a:t>2</a:t>
            </a:r>
          </a:p>
        </p:txBody>
      </p:sp>
      <p:sp>
        <p:nvSpPr>
          <p:cNvPr id="13" name="Ellipse 12">
            <a:extLst>
              <a:ext uri="{FF2B5EF4-FFF2-40B4-BE49-F238E27FC236}">
                <a16:creationId xmlns:a16="http://schemas.microsoft.com/office/drawing/2014/main" id="{5AD19BC8-35B5-4090-A406-F77ECD222E53}"/>
              </a:ext>
            </a:extLst>
          </p:cNvPr>
          <p:cNvSpPr/>
          <p:nvPr/>
        </p:nvSpPr>
        <p:spPr>
          <a:xfrm>
            <a:off x="4341223" y="4826243"/>
            <a:ext cx="582793" cy="5921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a:solidFill>
                  <a:schemeClr val="tx2"/>
                </a:solidFill>
              </a:rPr>
              <a:t>3</a:t>
            </a:r>
          </a:p>
        </p:txBody>
      </p:sp>
      <p:sp>
        <p:nvSpPr>
          <p:cNvPr id="14" name="Ellipse 13">
            <a:extLst>
              <a:ext uri="{FF2B5EF4-FFF2-40B4-BE49-F238E27FC236}">
                <a16:creationId xmlns:a16="http://schemas.microsoft.com/office/drawing/2014/main" id="{8C84700D-BD75-462B-ADD2-C56A4181A482}"/>
              </a:ext>
            </a:extLst>
          </p:cNvPr>
          <p:cNvSpPr/>
          <p:nvPr/>
        </p:nvSpPr>
        <p:spPr>
          <a:xfrm>
            <a:off x="5804604" y="4826243"/>
            <a:ext cx="582793" cy="5921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a:solidFill>
                  <a:schemeClr val="tx2"/>
                </a:solidFill>
              </a:rPr>
              <a:t>4</a:t>
            </a:r>
          </a:p>
        </p:txBody>
      </p:sp>
    </p:spTree>
    <p:extLst>
      <p:ext uri="{BB962C8B-B14F-4D97-AF65-F5344CB8AC3E}">
        <p14:creationId xmlns:p14="http://schemas.microsoft.com/office/powerpoint/2010/main" val="41159873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57</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a:t>09 Langues – Modifier</a:t>
            </a:r>
            <a:br>
              <a:rPr lang="fr-CH"/>
            </a:br>
            <a:r>
              <a:rPr lang="fr-CH" b="0"/>
              <a:t>Site Internet</a:t>
            </a:r>
          </a:p>
        </p:txBody>
      </p:sp>
      <p:sp>
        <p:nvSpPr>
          <p:cNvPr id="8" name="Rechteck 7">
            <a:extLst>
              <a:ext uri="{FF2B5EF4-FFF2-40B4-BE49-F238E27FC236}">
                <a16:creationId xmlns:a16="http://schemas.microsoft.com/office/drawing/2014/main" id="{555460E7-F701-463E-AAD3-10D10A52BCF5}"/>
              </a:ext>
            </a:extLst>
          </p:cNvPr>
          <p:cNvSpPr/>
          <p:nvPr/>
        </p:nvSpPr>
        <p:spPr>
          <a:xfrm>
            <a:off x="515937" y="1520823"/>
            <a:ext cx="11160126" cy="762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CH" sz="1600" b="1">
              <a:solidFill>
                <a:schemeClr val="tx2"/>
              </a:solidFill>
            </a:endParaRPr>
          </a:p>
        </p:txBody>
      </p:sp>
      <p:sp>
        <p:nvSpPr>
          <p:cNvPr id="20" name="Rechteck: abgerundete Ecken 19">
            <a:extLst>
              <a:ext uri="{FF2B5EF4-FFF2-40B4-BE49-F238E27FC236}">
                <a16:creationId xmlns:a16="http://schemas.microsoft.com/office/drawing/2014/main" id="{CA62BA99-AD87-43D4-A3B6-6DC070A0228E}"/>
              </a:ext>
            </a:extLst>
          </p:cNvPr>
          <p:cNvSpPr/>
          <p:nvPr/>
        </p:nvSpPr>
        <p:spPr>
          <a:xfrm>
            <a:off x="520638" y="1533209"/>
            <a:ext cx="6407761" cy="13825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b="1">
                <a:solidFill>
                  <a:schemeClr val="tx2"/>
                </a:solidFill>
              </a:rPr>
              <a:t>Multilinguisme dans les modules</a:t>
            </a:r>
          </a:p>
          <a:p>
            <a:r>
              <a:rPr lang="fr-CH" sz="1600">
                <a:solidFill>
                  <a:schemeClr val="tx2"/>
                </a:solidFill>
              </a:rPr>
              <a:t>Cliquer d’abord sur le symbole d’édition d’un module à gauche dans la structure du site Internet. Dans les paramètres de l’élément, il est possible de passer en haut entre les langues d’événement et d’ajouter le contenu souhaité par langue. </a:t>
            </a:r>
          </a:p>
        </p:txBody>
      </p:sp>
      <p:sp>
        <p:nvSpPr>
          <p:cNvPr id="21" name="Rechteck: abgerundete Ecken 20">
            <a:extLst>
              <a:ext uri="{FF2B5EF4-FFF2-40B4-BE49-F238E27FC236}">
                <a16:creationId xmlns:a16="http://schemas.microsoft.com/office/drawing/2014/main" id="{2C6D8343-2701-4621-8715-877A9AD80175}"/>
              </a:ext>
            </a:extLst>
          </p:cNvPr>
          <p:cNvSpPr/>
          <p:nvPr/>
        </p:nvSpPr>
        <p:spPr>
          <a:xfrm>
            <a:off x="515939" y="5468678"/>
            <a:ext cx="11160126" cy="622700"/>
          </a:xfrm>
          <a:prstGeom prst="roundRect">
            <a:avLst>
              <a:gd name="adj" fmla="val 2114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a:solidFill>
                  <a:schemeClr val="bg2"/>
                </a:solidFill>
              </a:rPr>
              <a:t>Pour adapter la langue d’un site Internet, il faut d’abord vérifier si les langues souhaitées sont activées dans le centre des événements. </a:t>
            </a:r>
          </a:p>
        </p:txBody>
      </p:sp>
      <p:sp>
        <p:nvSpPr>
          <p:cNvPr id="23" name="Rechteck: abgerundete Ecken 22">
            <a:extLst>
              <a:ext uri="{FF2B5EF4-FFF2-40B4-BE49-F238E27FC236}">
                <a16:creationId xmlns:a16="http://schemas.microsoft.com/office/drawing/2014/main" id="{FBDE8AEE-CA02-492A-AC42-52F4B14A785A}"/>
              </a:ext>
            </a:extLst>
          </p:cNvPr>
          <p:cNvSpPr/>
          <p:nvPr/>
        </p:nvSpPr>
        <p:spPr>
          <a:xfrm>
            <a:off x="527464" y="4190620"/>
            <a:ext cx="5424074" cy="11461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a:solidFill>
                  <a:schemeClr val="tx2"/>
                </a:solidFill>
              </a:rPr>
              <a:t>Le contenu des modules Inscription, Lieu, Intervenants et Programme doit être traduit directement dans les onglets correspondants de l’événement. Ces contenus sont ensuite automatiquement repris sur le site Internet. </a:t>
            </a:r>
          </a:p>
        </p:txBody>
      </p:sp>
      <p:sp>
        <p:nvSpPr>
          <p:cNvPr id="26" name="Rechteck: abgerundete Ecken 25">
            <a:extLst>
              <a:ext uri="{FF2B5EF4-FFF2-40B4-BE49-F238E27FC236}">
                <a16:creationId xmlns:a16="http://schemas.microsoft.com/office/drawing/2014/main" id="{AB32016D-6CF4-453B-955B-2DD089F58E6B}"/>
              </a:ext>
            </a:extLst>
          </p:cNvPr>
          <p:cNvSpPr/>
          <p:nvPr/>
        </p:nvSpPr>
        <p:spPr>
          <a:xfrm>
            <a:off x="3081257" y="2924364"/>
            <a:ext cx="5155100" cy="11461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a:solidFill>
                  <a:schemeClr val="tx2"/>
                </a:solidFill>
              </a:rPr>
              <a:t>Le symbole à côté de la langue indique si tous les contenus du site Internet ont été traduits. Si le symbole est rouge, cela signifie que tous les contenus ne sont pas encore entièrement enregistrés.</a:t>
            </a:r>
          </a:p>
        </p:txBody>
      </p:sp>
      <p:pic>
        <p:nvPicPr>
          <p:cNvPr id="7" name="Grafik 6">
            <a:extLst>
              <a:ext uri="{FF2B5EF4-FFF2-40B4-BE49-F238E27FC236}">
                <a16:creationId xmlns:a16="http://schemas.microsoft.com/office/drawing/2014/main" id="{34F4445F-D26D-497E-80BE-2F3F94844D45}"/>
              </a:ext>
            </a:extLst>
          </p:cNvPr>
          <p:cNvPicPr>
            <a:picLocks noChangeAspect="1"/>
          </p:cNvPicPr>
          <p:nvPr/>
        </p:nvPicPr>
        <p:blipFill>
          <a:blip r:embed="rId2"/>
          <a:stretch>
            <a:fillRect/>
          </a:stretch>
        </p:blipFill>
        <p:spPr>
          <a:xfrm>
            <a:off x="527464" y="3047606"/>
            <a:ext cx="1741174" cy="809688"/>
          </a:xfrm>
          <a:prstGeom prst="rect">
            <a:avLst/>
          </a:prstGeom>
          <a:ln>
            <a:solidFill>
              <a:schemeClr val="accent2"/>
            </a:solidFill>
          </a:ln>
        </p:spPr>
      </p:pic>
      <p:pic>
        <p:nvPicPr>
          <p:cNvPr id="11" name="Grafik 10">
            <a:extLst>
              <a:ext uri="{FF2B5EF4-FFF2-40B4-BE49-F238E27FC236}">
                <a16:creationId xmlns:a16="http://schemas.microsoft.com/office/drawing/2014/main" id="{D26A3644-A6C6-4E7C-9782-85E294D0632C}"/>
              </a:ext>
            </a:extLst>
          </p:cNvPr>
          <p:cNvPicPr>
            <a:picLocks noChangeAspect="1"/>
          </p:cNvPicPr>
          <p:nvPr/>
        </p:nvPicPr>
        <p:blipFill>
          <a:blip r:embed="rId3"/>
          <a:stretch>
            <a:fillRect/>
          </a:stretch>
        </p:blipFill>
        <p:spPr>
          <a:xfrm>
            <a:off x="6096000" y="4352356"/>
            <a:ext cx="5568536" cy="719449"/>
          </a:xfrm>
          <a:prstGeom prst="rect">
            <a:avLst/>
          </a:prstGeom>
          <a:ln>
            <a:solidFill>
              <a:schemeClr val="accent2"/>
            </a:solidFill>
          </a:ln>
        </p:spPr>
      </p:pic>
      <p:pic>
        <p:nvPicPr>
          <p:cNvPr id="13" name="Grafik 12">
            <a:extLst>
              <a:ext uri="{FF2B5EF4-FFF2-40B4-BE49-F238E27FC236}">
                <a16:creationId xmlns:a16="http://schemas.microsoft.com/office/drawing/2014/main" id="{EB629C34-8B60-4798-BF92-9A6675FC9363}"/>
              </a:ext>
            </a:extLst>
          </p:cNvPr>
          <p:cNvPicPr>
            <a:picLocks noChangeAspect="1"/>
          </p:cNvPicPr>
          <p:nvPr/>
        </p:nvPicPr>
        <p:blipFill>
          <a:blip r:embed="rId4"/>
          <a:stretch>
            <a:fillRect/>
          </a:stretch>
        </p:blipFill>
        <p:spPr>
          <a:xfrm>
            <a:off x="6983059" y="1747777"/>
            <a:ext cx="4681477" cy="1056508"/>
          </a:xfrm>
          <a:prstGeom prst="rect">
            <a:avLst/>
          </a:prstGeom>
          <a:ln>
            <a:solidFill>
              <a:schemeClr val="accent2"/>
            </a:solidFill>
          </a:ln>
        </p:spPr>
      </p:pic>
    </p:spTree>
    <p:extLst>
      <p:ext uri="{BB962C8B-B14F-4D97-AF65-F5344CB8AC3E}">
        <p14:creationId xmlns:p14="http://schemas.microsoft.com/office/powerpoint/2010/main" val="1768060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2C248D-B5AD-476D-979D-539F66E31467}"/>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42FAE3-CCC1-419F-8A0B-1F2FED553E0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20B7A203-BC7B-453F-815C-E26617833FCF}"/>
              </a:ext>
            </a:extLst>
          </p:cNvPr>
          <p:cNvSpPr>
            <a:spLocks noGrp="1"/>
          </p:cNvSpPr>
          <p:nvPr>
            <p:ph type="sldNum" sz="quarter" idx="19"/>
          </p:nvPr>
        </p:nvSpPr>
        <p:spPr/>
        <p:txBody>
          <a:bodyPr/>
          <a:lstStyle/>
          <a:p>
            <a:fld id="{1413BDBD-F7AE-45E8-9D2F-358AD3D99B77}" type="slidenum">
              <a:rPr lang="de-DE" smtClean="0"/>
              <a:pPr/>
              <a:t>58</a:t>
            </a:fld>
            <a:endParaRPr lang="de-DE"/>
          </a:p>
        </p:txBody>
      </p:sp>
      <p:sp>
        <p:nvSpPr>
          <p:cNvPr id="5" name="Titel 4">
            <a:extLst>
              <a:ext uri="{FF2B5EF4-FFF2-40B4-BE49-F238E27FC236}">
                <a16:creationId xmlns:a16="http://schemas.microsoft.com/office/drawing/2014/main" id="{63179E48-A837-4C76-BA25-E681800AA41F}"/>
              </a:ext>
            </a:extLst>
          </p:cNvPr>
          <p:cNvSpPr>
            <a:spLocks noGrp="1"/>
          </p:cNvSpPr>
          <p:nvPr>
            <p:ph type="title"/>
          </p:nvPr>
        </p:nvSpPr>
        <p:spPr/>
        <p:txBody>
          <a:bodyPr/>
          <a:lstStyle/>
          <a:p>
            <a:r>
              <a:rPr lang="fr-CH"/>
              <a:t>10 Langues – Pour les invités</a:t>
            </a:r>
            <a:br>
              <a:rPr lang="fr-CH"/>
            </a:br>
            <a:r>
              <a:rPr lang="fr-CH" b="0"/>
              <a:t>Site Internet</a:t>
            </a:r>
          </a:p>
        </p:txBody>
      </p:sp>
      <p:sp>
        <p:nvSpPr>
          <p:cNvPr id="8" name="Rechteck 7">
            <a:extLst>
              <a:ext uri="{FF2B5EF4-FFF2-40B4-BE49-F238E27FC236}">
                <a16:creationId xmlns:a16="http://schemas.microsoft.com/office/drawing/2014/main" id="{555460E7-F701-463E-AAD3-10D10A52BCF5}"/>
              </a:ext>
            </a:extLst>
          </p:cNvPr>
          <p:cNvSpPr/>
          <p:nvPr/>
        </p:nvSpPr>
        <p:spPr>
          <a:xfrm>
            <a:off x="515937" y="1520823"/>
            <a:ext cx="11160126" cy="762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CH" sz="1600" b="1">
              <a:solidFill>
                <a:schemeClr val="tx2"/>
              </a:solidFill>
            </a:endParaRPr>
          </a:p>
        </p:txBody>
      </p:sp>
      <p:sp>
        <p:nvSpPr>
          <p:cNvPr id="20" name="Rechteck: abgerundete Ecken 19">
            <a:extLst>
              <a:ext uri="{FF2B5EF4-FFF2-40B4-BE49-F238E27FC236}">
                <a16:creationId xmlns:a16="http://schemas.microsoft.com/office/drawing/2014/main" id="{CA62BA99-AD87-43D4-A3B6-6DC070A0228E}"/>
              </a:ext>
            </a:extLst>
          </p:cNvPr>
          <p:cNvSpPr/>
          <p:nvPr/>
        </p:nvSpPr>
        <p:spPr>
          <a:xfrm>
            <a:off x="515938" y="1525719"/>
            <a:ext cx="11160125" cy="231061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a:solidFill>
                  <a:schemeClr val="tx2"/>
                </a:solidFill>
              </a:rPr>
              <a:t>Les invités peuvent changer de langue sur le site Internet via les drapeaux dans le module «Navigation». Ces drapeaux sont enregistrés par défaut dès que le site est mis en place en plusieurs langues.</a:t>
            </a:r>
          </a:p>
          <a:p>
            <a:endParaRPr lang="de-CH">
              <a:solidFill>
                <a:schemeClr val="tx2"/>
              </a:solidFill>
            </a:endParaRPr>
          </a:p>
          <a:p>
            <a:r>
              <a:rPr lang="fr-CH">
                <a:solidFill>
                  <a:schemeClr val="tx2"/>
                </a:solidFill>
              </a:rPr>
              <a:t>Si un invité s’enregistre sur le site Internet en allemand, la </a:t>
            </a:r>
            <a:r>
              <a:rPr lang="fr-CH" b="1">
                <a:solidFill>
                  <a:schemeClr val="tx2"/>
                </a:solidFill>
              </a:rPr>
              <a:t>langue allemande est automatiquement</a:t>
            </a:r>
            <a:r>
              <a:rPr lang="fr-CH">
                <a:solidFill>
                  <a:schemeClr val="tx2"/>
                </a:solidFill>
              </a:rPr>
              <a:t> enregistrée lors du contact. Cela fonctionne </a:t>
            </a:r>
            <a:r>
              <a:rPr lang="fr-CH" b="1">
                <a:solidFill>
                  <a:schemeClr val="tx2"/>
                </a:solidFill>
              </a:rPr>
              <a:t>également si l’invité est invité en anglais</a:t>
            </a:r>
            <a:r>
              <a:rPr lang="fr-CH">
                <a:solidFill>
                  <a:schemeClr val="tx2"/>
                </a:solidFill>
              </a:rPr>
              <a:t>, mais qu’il s’inscrit via le site en allemand. La langue est alors automatiquement mise à jour dans les informations de contact</a:t>
            </a:r>
          </a:p>
        </p:txBody>
      </p:sp>
      <p:pic>
        <p:nvPicPr>
          <p:cNvPr id="7" name="Grafik 6">
            <a:extLst>
              <a:ext uri="{FF2B5EF4-FFF2-40B4-BE49-F238E27FC236}">
                <a16:creationId xmlns:a16="http://schemas.microsoft.com/office/drawing/2014/main" id="{00EEEA29-8295-49EE-8C2A-9D7C109AA8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92"/>
          <a:stretch/>
        </p:blipFill>
        <p:spPr>
          <a:xfrm>
            <a:off x="515937" y="3688214"/>
            <a:ext cx="11165089" cy="2404611"/>
          </a:xfrm>
          <a:prstGeom prst="rect">
            <a:avLst/>
          </a:prstGeom>
          <a:ln>
            <a:solidFill>
              <a:schemeClr val="accent2"/>
            </a:solidFill>
          </a:ln>
        </p:spPr>
      </p:pic>
    </p:spTree>
    <p:extLst>
      <p:ext uri="{BB962C8B-B14F-4D97-AF65-F5344CB8AC3E}">
        <p14:creationId xmlns:p14="http://schemas.microsoft.com/office/powerpoint/2010/main" val="3567583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B8B0DCB-B1B9-499E-8CDB-326683A02183}"/>
              </a:ext>
            </a:extLst>
          </p:cNvPr>
          <p:cNvSpPr>
            <a:spLocks noGrp="1"/>
          </p:cNvSpPr>
          <p:nvPr>
            <p:ph type="body" sz="quarter" idx="10"/>
          </p:nvPr>
        </p:nvSpPr>
        <p:spPr/>
        <p:txBody>
          <a:bodyPr/>
          <a:lstStyle/>
          <a:p>
            <a:r>
              <a:rPr lang="fr-CH"/>
              <a:t>Messages</a:t>
            </a:r>
          </a:p>
        </p:txBody>
      </p:sp>
      <p:sp>
        <p:nvSpPr>
          <p:cNvPr id="3" name="Textplatzhalter 2">
            <a:extLst>
              <a:ext uri="{FF2B5EF4-FFF2-40B4-BE49-F238E27FC236}">
                <a16:creationId xmlns:a16="http://schemas.microsoft.com/office/drawing/2014/main" id="{535BAD58-3BA5-4489-B71C-8B970E70D4B8}"/>
              </a:ext>
            </a:extLst>
          </p:cNvPr>
          <p:cNvSpPr>
            <a:spLocks noGrp="1"/>
          </p:cNvSpPr>
          <p:nvPr>
            <p:ph type="body" sz="quarter" idx="11"/>
          </p:nvPr>
        </p:nvSpPr>
        <p:spPr/>
        <p:txBody>
          <a:bodyPr/>
          <a:lstStyle/>
          <a:p>
            <a:r>
              <a:rPr lang="fr-CH"/>
              <a:t>08</a:t>
            </a:r>
          </a:p>
        </p:txBody>
      </p:sp>
      <p:sp>
        <p:nvSpPr>
          <p:cNvPr id="4" name="Datumsplatzhalter 3">
            <a:extLst>
              <a:ext uri="{FF2B5EF4-FFF2-40B4-BE49-F238E27FC236}">
                <a16:creationId xmlns:a16="http://schemas.microsoft.com/office/drawing/2014/main" id="{D3EB03BD-B0E8-4C32-94BF-A138DFFE9BA8}"/>
              </a:ext>
            </a:extLst>
          </p:cNvPr>
          <p:cNvSpPr>
            <a:spLocks noGrp="1"/>
          </p:cNvSpPr>
          <p:nvPr>
            <p:ph type="dt" sz="half" idx="12"/>
          </p:nvPr>
        </p:nvSpPr>
        <p:spPr/>
        <p:txBody>
          <a:bodyPr/>
          <a:lstStyle/>
          <a:p>
            <a:r>
              <a:rPr lang="de-DE"/>
              <a:t>Créé 12/22                                                     Mise à jour 07/23 </a:t>
            </a:r>
            <a:endParaRPr lang="fr-CH"/>
          </a:p>
        </p:txBody>
      </p:sp>
      <p:sp>
        <p:nvSpPr>
          <p:cNvPr id="6" name="Foliennummernplatzhalter 5">
            <a:extLst>
              <a:ext uri="{FF2B5EF4-FFF2-40B4-BE49-F238E27FC236}">
                <a16:creationId xmlns:a16="http://schemas.microsoft.com/office/drawing/2014/main" id="{13618885-BC87-4900-A546-B94B65FF0D69}"/>
              </a:ext>
            </a:extLst>
          </p:cNvPr>
          <p:cNvSpPr>
            <a:spLocks noGrp="1"/>
          </p:cNvSpPr>
          <p:nvPr>
            <p:ph type="sldNum" sz="quarter" idx="14"/>
          </p:nvPr>
        </p:nvSpPr>
        <p:spPr/>
        <p:txBody>
          <a:bodyPr/>
          <a:lstStyle/>
          <a:p>
            <a:fld id="{68268C3A-DDCC-4A84-9EE9-2041B35E2843}" type="slidenum">
              <a:rPr lang="de-DE" smtClean="0"/>
              <a:pPr/>
              <a:t>59</a:t>
            </a:fld>
            <a:endParaRPr lang="de-DE"/>
          </a:p>
        </p:txBody>
      </p:sp>
      <p:sp>
        <p:nvSpPr>
          <p:cNvPr id="7" name="Fußzeilenplatzhalter 6">
            <a:extLst>
              <a:ext uri="{FF2B5EF4-FFF2-40B4-BE49-F238E27FC236}">
                <a16:creationId xmlns:a16="http://schemas.microsoft.com/office/drawing/2014/main" id="{EEB45EBB-831F-4BAD-B449-FF579FA40F9E}"/>
              </a:ext>
            </a:extLst>
          </p:cNvPr>
          <p:cNvSpPr>
            <a:spLocks noGrp="1"/>
          </p:cNvSpPr>
          <p:nvPr>
            <p:ph type="ftr" sz="quarter" idx="13"/>
          </p:nvPr>
        </p:nvSpPr>
        <p:spPr/>
        <p:txBody>
          <a:bodyPr/>
          <a:lstStyle/>
          <a:p>
            <a:r>
              <a:rPr lang="fr-CH"/>
              <a:t>Manuel d’utilisation Baloise</a:t>
            </a:r>
          </a:p>
        </p:txBody>
      </p:sp>
    </p:spTree>
    <p:extLst>
      <p:ext uri="{BB962C8B-B14F-4D97-AF65-F5344CB8AC3E}">
        <p14:creationId xmlns:p14="http://schemas.microsoft.com/office/powerpoint/2010/main" val="411500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EC59CBA-1762-4CA7-AA2B-9F10624720ED}"/>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C726AC6B-3BD2-45B9-9F59-35293943C3DC}"/>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A568AC81-43A4-4FB5-88FA-C1990F9E0DDD}"/>
              </a:ext>
            </a:extLst>
          </p:cNvPr>
          <p:cNvSpPr>
            <a:spLocks noGrp="1"/>
          </p:cNvSpPr>
          <p:nvPr>
            <p:ph type="sldNum" sz="quarter" idx="19"/>
          </p:nvPr>
        </p:nvSpPr>
        <p:spPr/>
        <p:txBody>
          <a:bodyPr/>
          <a:lstStyle/>
          <a:p>
            <a:fld id="{EA5A0DAD-FE66-482A-80B7-5C3D69A6C262}" type="slidenum">
              <a:rPr lang="de-DE" smtClean="0"/>
              <a:pPr/>
              <a:t>6</a:t>
            </a:fld>
            <a:endParaRPr lang="de-DE"/>
          </a:p>
        </p:txBody>
      </p:sp>
      <p:sp>
        <p:nvSpPr>
          <p:cNvPr id="5" name="Titel 4">
            <a:extLst>
              <a:ext uri="{FF2B5EF4-FFF2-40B4-BE49-F238E27FC236}">
                <a16:creationId xmlns:a16="http://schemas.microsoft.com/office/drawing/2014/main" id="{B508FB97-7CDA-4CA1-9224-947AB368D3D9}"/>
              </a:ext>
            </a:extLst>
          </p:cNvPr>
          <p:cNvSpPr>
            <a:spLocks noGrp="1"/>
          </p:cNvSpPr>
          <p:nvPr>
            <p:ph type="title"/>
          </p:nvPr>
        </p:nvSpPr>
        <p:spPr/>
        <p:txBody>
          <a:bodyPr/>
          <a:lstStyle/>
          <a:p>
            <a:r>
              <a:rPr lang="fr-CH"/>
              <a:t>01 Que peut faire l’outil?</a:t>
            </a:r>
            <a:br>
              <a:rPr lang="fr-CH"/>
            </a:br>
            <a:r>
              <a:rPr lang="fr-CH" sz="2400" b="0"/>
              <a:t>Préparation et bases</a:t>
            </a:r>
          </a:p>
        </p:txBody>
      </p:sp>
      <p:sp>
        <p:nvSpPr>
          <p:cNvPr id="8" name="Rechteck 7">
            <a:extLst>
              <a:ext uri="{FF2B5EF4-FFF2-40B4-BE49-F238E27FC236}">
                <a16:creationId xmlns:a16="http://schemas.microsoft.com/office/drawing/2014/main" id="{F596CB2E-4FD3-46FF-AE0B-ECAACD137533}"/>
              </a:ext>
            </a:extLst>
          </p:cNvPr>
          <p:cNvSpPr/>
          <p:nvPr/>
        </p:nvSpPr>
        <p:spPr>
          <a:xfrm>
            <a:off x="515939" y="1520825"/>
            <a:ext cx="11160120" cy="3842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b="1" dirty="0">
                <a:solidFill>
                  <a:srgbClr val="000D6E"/>
                </a:solidFill>
              </a:rPr>
              <a:t>Offre de base</a:t>
            </a:r>
          </a:p>
          <a:p>
            <a:pPr marL="285750" indent="-285750">
              <a:buFont typeface="Arial" panose="020B0604020202020204" pitchFamily="34" charset="0"/>
              <a:buChar char="•"/>
            </a:pPr>
            <a:r>
              <a:rPr lang="fr-CH" dirty="0">
                <a:solidFill>
                  <a:srgbClr val="000D6E"/>
                </a:solidFill>
              </a:rPr>
              <a:t>Outil newsletter (Save the Date, invitation, confirmation, rappel)</a:t>
            </a:r>
          </a:p>
          <a:p>
            <a:pPr marL="285750" indent="-285750">
              <a:buFont typeface="Arial" panose="020B0604020202020204" pitchFamily="34" charset="0"/>
              <a:buChar char="•"/>
            </a:pPr>
            <a:r>
              <a:rPr lang="fr-CH" dirty="0">
                <a:solidFill>
                  <a:srgbClr val="000D6E"/>
                </a:solidFill>
              </a:rPr>
              <a:t>Saisie des inscriptions</a:t>
            </a:r>
          </a:p>
          <a:p>
            <a:pPr marL="285750" indent="-285750">
              <a:buFont typeface="Arial" panose="020B0604020202020204" pitchFamily="34" charset="0"/>
              <a:buChar char="•"/>
            </a:pPr>
            <a:r>
              <a:rPr lang="fr-CH" dirty="0">
                <a:solidFill>
                  <a:srgbClr val="000D6E"/>
                </a:solidFill>
              </a:rPr>
              <a:t>Page de l’événement pour informations (programme, intervenants, lieu, accès, contact, </a:t>
            </a:r>
            <a:r>
              <a:rPr lang="fr-CH" dirty="0" err="1">
                <a:solidFill>
                  <a:srgbClr val="000D6E"/>
                </a:solidFill>
              </a:rPr>
              <a:t>videos</a:t>
            </a:r>
            <a:r>
              <a:rPr lang="fr-CH" dirty="0">
                <a:solidFill>
                  <a:srgbClr val="000D6E"/>
                </a:solidFill>
              </a:rPr>
              <a:t>, check-in)</a:t>
            </a:r>
          </a:p>
          <a:p>
            <a:pPr marL="285750" indent="-285750">
              <a:buFont typeface="Arial" panose="020B0604020202020204" pitchFamily="34" charset="0"/>
              <a:buChar char="•"/>
            </a:pPr>
            <a:r>
              <a:rPr lang="fr-CH" dirty="0">
                <a:solidFill>
                  <a:srgbClr val="000D6E"/>
                </a:solidFill>
              </a:rPr>
              <a:t>Création de billets et contrôle d’entrée (application check-in)</a:t>
            </a:r>
          </a:p>
          <a:p>
            <a:endParaRPr lang="de-CH" dirty="0">
              <a:solidFill>
                <a:srgbClr val="000D6E"/>
              </a:solidFill>
            </a:endParaRPr>
          </a:p>
          <a:p>
            <a:r>
              <a:rPr lang="fr-CH" b="1" dirty="0">
                <a:solidFill>
                  <a:srgbClr val="000D6E"/>
                </a:solidFill>
              </a:rPr>
              <a:t>Possibilités supplémentaires</a:t>
            </a:r>
          </a:p>
          <a:p>
            <a:pPr marL="285750" indent="-285750">
              <a:buFont typeface="Arial" panose="020B0604020202020204" pitchFamily="34" charset="0"/>
              <a:buChar char="•"/>
            </a:pPr>
            <a:r>
              <a:rPr lang="fr-CH" dirty="0">
                <a:solidFill>
                  <a:srgbClr val="000D6E"/>
                </a:solidFill>
              </a:rPr>
              <a:t>Check-list des événements</a:t>
            </a:r>
          </a:p>
          <a:p>
            <a:pPr marL="285750" indent="-285750">
              <a:buFont typeface="Arial" panose="020B0604020202020204" pitchFamily="34" charset="0"/>
              <a:buChar char="•"/>
            </a:pPr>
            <a:endParaRPr lang="de-CH" b="1" dirty="0">
              <a:solidFill>
                <a:srgbClr val="000D6E"/>
              </a:solidFill>
            </a:endParaRPr>
          </a:p>
          <a:p>
            <a:r>
              <a:rPr lang="fr-CH" b="1" dirty="0">
                <a:solidFill>
                  <a:srgbClr val="000D6E"/>
                </a:solidFill>
              </a:rPr>
              <a:t>Attention</a:t>
            </a:r>
          </a:p>
          <a:p>
            <a:r>
              <a:rPr lang="fr-CH" dirty="0">
                <a:solidFill>
                  <a:srgbClr val="000D6E"/>
                </a:solidFill>
              </a:rPr>
              <a:t>Cet outil doit être utilisé exclusivement pour les newsletters envoyées dans le cadre d’événements. Pour les autres newsletters, veuillez vous adresser au responsable marketing de votre direction de la distribution.</a:t>
            </a:r>
          </a:p>
        </p:txBody>
      </p:sp>
      <p:sp>
        <p:nvSpPr>
          <p:cNvPr id="6" name="Rechteck: abgerundete Ecken 5">
            <a:hlinkClick r:id="rId2"/>
            <a:extLst>
              <a:ext uri="{FF2B5EF4-FFF2-40B4-BE49-F238E27FC236}">
                <a16:creationId xmlns:a16="http://schemas.microsoft.com/office/drawing/2014/main" id="{10C2E4F8-E919-4240-B78D-A21F1833CB6E}"/>
              </a:ext>
            </a:extLst>
          </p:cNvPr>
          <p:cNvSpPr/>
          <p:nvPr/>
        </p:nvSpPr>
        <p:spPr>
          <a:xfrm>
            <a:off x="515935" y="5442437"/>
            <a:ext cx="11160120" cy="624255"/>
          </a:xfrm>
          <a:prstGeom prst="roundRect">
            <a:avLst/>
          </a:prstGeom>
          <a:solidFill>
            <a:srgbClr val="21D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b="1">
                <a:solidFill>
                  <a:schemeClr val="tx2"/>
                </a:solidFill>
              </a:rPr>
              <a:t>Lien vers l’outil: </a:t>
            </a:r>
            <a:r>
              <a:rPr lang="fr-CH" sz="2000">
                <a:solidFill>
                  <a:schemeClr val="tx2"/>
                </a:solidFill>
              </a:rPr>
              <a:t>app.evenito.com/spaces</a:t>
            </a:r>
          </a:p>
        </p:txBody>
      </p:sp>
    </p:spTree>
    <p:extLst>
      <p:ext uri="{BB962C8B-B14F-4D97-AF65-F5344CB8AC3E}">
        <p14:creationId xmlns:p14="http://schemas.microsoft.com/office/powerpoint/2010/main" val="38177869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842C968-239B-4602-BC9D-51CFF51F050C}"/>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459B1A40-25AC-4B7C-B8EF-82D4BD35A3EA}"/>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E47F6D86-310A-4834-A3C2-3A21865BDD78}"/>
              </a:ext>
            </a:extLst>
          </p:cNvPr>
          <p:cNvSpPr>
            <a:spLocks noGrp="1"/>
          </p:cNvSpPr>
          <p:nvPr>
            <p:ph type="sldNum" sz="quarter" idx="19"/>
          </p:nvPr>
        </p:nvSpPr>
        <p:spPr/>
        <p:txBody>
          <a:bodyPr/>
          <a:lstStyle/>
          <a:p>
            <a:fld id="{FE6C8CF1-F06B-4DD9-8CC7-AEFBC348B1D3}" type="slidenum">
              <a:rPr lang="de-DE" smtClean="0"/>
              <a:pPr/>
              <a:t>60</a:t>
            </a:fld>
            <a:endParaRPr lang="de-DE"/>
          </a:p>
        </p:txBody>
      </p:sp>
      <p:sp>
        <p:nvSpPr>
          <p:cNvPr id="5" name="Titel 4">
            <a:extLst>
              <a:ext uri="{FF2B5EF4-FFF2-40B4-BE49-F238E27FC236}">
                <a16:creationId xmlns:a16="http://schemas.microsoft.com/office/drawing/2014/main" id="{4C18D112-1270-432C-991F-60A1280E4695}"/>
              </a:ext>
            </a:extLst>
          </p:cNvPr>
          <p:cNvSpPr>
            <a:spLocks noGrp="1"/>
          </p:cNvSpPr>
          <p:nvPr>
            <p:ph type="title"/>
          </p:nvPr>
        </p:nvSpPr>
        <p:spPr/>
        <p:txBody>
          <a:bodyPr/>
          <a:lstStyle/>
          <a:p>
            <a:r>
              <a:rPr lang="fr-CH"/>
              <a:t>01 Aperçu des e-mails</a:t>
            </a:r>
            <a:br>
              <a:rPr lang="fr-CH"/>
            </a:br>
            <a:r>
              <a:rPr lang="fr-CH" b="0"/>
              <a:t>Messages</a:t>
            </a:r>
            <a:r>
              <a:rPr lang="fr-CH"/>
              <a:t> </a:t>
            </a:r>
          </a:p>
        </p:txBody>
      </p:sp>
      <p:sp>
        <p:nvSpPr>
          <p:cNvPr id="9" name="Rechteck: abgerundete Ecken 8">
            <a:extLst>
              <a:ext uri="{FF2B5EF4-FFF2-40B4-BE49-F238E27FC236}">
                <a16:creationId xmlns:a16="http://schemas.microsoft.com/office/drawing/2014/main" id="{1F858CB9-D3C7-4C73-A04D-234AE70B49B7}"/>
              </a:ext>
            </a:extLst>
          </p:cNvPr>
          <p:cNvSpPr/>
          <p:nvPr/>
        </p:nvSpPr>
        <p:spPr>
          <a:xfrm>
            <a:off x="523692" y="1520825"/>
            <a:ext cx="4905558" cy="4572000"/>
          </a:xfrm>
          <a:prstGeom prst="roundRect">
            <a:avLst>
              <a:gd name="adj" fmla="val 29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b="1" dirty="0">
                <a:solidFill>
                  <a:schemeClr val="tx2"/>
                </a:solidFill>
              </a:rPr>
              <a:t>Aperçu des bases</a:t>
            </a:r>
          </a:p>
          <a:p>
            <a:r>
              <a:rPr lang="fr-CH" dirty="0">
                <a:solidFill>
                  <a:schemeClr val="tx2"/>
                </a:solidFill>
              </a:rPr>
              <a:t>En cliquant sur Messages, un aperçu de tous les e-mails qui peuvent être envoyés au cours de l’événement apparaît.</a:t>
            </a:r>
          </a:p>
          <a:p>
            <a:endParaRPr lang="de-CH" dirty="0">
              <a:solidFill>
                <a:schemeClr val="tx2"/>
              </a:solidFill>
            </a:endParaRPr>
          </a:p>
          <a:p>
            <a:r>
              <a:rPr lang="fr-CH" dirty="0">
                <a:solidFill>
                  <a:schemeClr val="tx2"/>
                </a:solidFill>
              </a:rPr>
              <a:t>Les actions suivantes sont possibles:</a:t>
            </a:r>
          </a:p>
          <a:p>
            <a:pPr marL="285750" indent="-285750">
              <a:buFont typeface="Arial" panose="020B0604020202020204" pitchFamily="34" charset="0"/>
              <a:buChar char="•"/>
            </a:pPr>
            <a:r>
              <a:rPr lang="fr-CH" dirty="0">
                <a:solidFill>
                  <a:schemeClr val="tx2"/>
                </a:solidFill>
              </a:rPr>
              <a:t>Ajouter: plus (il est également possible d’insérer ici un message provenant d’un modèle)</a:t>
            </a:r>
          </a:p>
          <a:p>
            <a:pPr marL="285750" indent="-285750">
              <a:buFont typeface="Arial" panose="020B0604020202020204" pitchFamily="34" charset="0"/>
              <a:buChar char="•"/>
            </a:pPr>
            <a:r>
              <a:rPr lang="fr-CH" dirty="0">
                <a:solidFill>
                  <a:schemeClr val="tx2"/>
                </a:solidFill>
              </a:rPr>
              <a:t>Modifier: crayon</a:t>
            </a:r>
          </a:p>
          <a:p>
            <a:pPr marL="285750" indent="-285750">
              <a:buFont typeface="Arial" panose="020B0604020202020204" pitchFamily="34" charset="0"/>
              <a:buChar char="•"/>
            </a:pPr>
            <a:r>
              <a:rPr lang="fr-CH" dirty="0">
                <a:solidFill>
                  <a:schemeClr val="tx2"/>
                </a:solidFill>
              </a:rPr>
              <a:t>Supprimer: corbeille</a:t>
            </a:r>
          </a:p>
          <a:p>
            <a:pPr marL="285750" indent="-285750">
              <a:buFont typeface="Arial" panose="020B0604020202020204" pitchFamily="34" charset="0"/>
              <a:buChar char="•"/>
            </a:pPr>
            <a:endParaRPr lang="de-CH" dirty="0">
              <a:solidFill>
                <a:schemeClr val="tx2"/>
              </a:solidFill>
            </a:endParaRPr>
          </a:p>
          <a:p>
            <a:r>
              <a:rPr lang="fr-CH" dirty="0">
                <a:solidFill>
                  <a:schemeClr val="tx2"/>
                </a:solidFill>
              </a:rPr>
              <a:t>Les cases colorées indiquent quels groupes reçoivent un message. Chaque message doit être attribué à au moins un groupe (normalement «Standard»).</a:t>
            </a:r>
          </a:p>
        </p:txBody>
      </p:sp>
      <p:pic>
        <p:nvPicPr>
          <p:cNvPr id="7" name="Grafik 6">
            <a:extLst>
              <a:ext uri="{FF2B5EF4-FFF2-40B4-BE49-F238E27FC236}">
                <a16:creationId xmlns:a16="http://schemas.microsoft.com/office/drawing/2014/main" id="{15E13B7C-4E35-4655-8D7B-C5E3FE33502C}"/>
              </a:ext>
            </a:extLst>
          </p:cNvPr>
          <p:cNvPicPr>
            <a:picLocks noChangeAspect="1"/>
          </p:cNvPicPr>
          <p:nvPr/>
        </p:nvPicPr>
        <p:blipFill>
          <a:blip r:embed="rId2"/>
          <a:stretch>
            <a:fillRect/>
          </a:stretch>
        </p:blipFill>
        <p:spPr>
          <a:xfrm>
            <a:off x="6113670" y="1386297"/>
            <a:ext cx="5123534" cy="3012083"/>
          </a:xfrm>
          <a:prstGeom prst="rect">
            <a:avLst/>
          </a:prstGeom>
          <a:ln>
            <a:solidFill>
              <a:schemeClr val="tx2"/>
            </a:solidFill>
          </a:ln>
        </p:spPr>
      </p:pic>
    </p:spTree>
    <p:extLst>
      <p:ext uri="{BB962C8B-B14F-4D97-AF65-F5344CB8AC3E}">
        <p14:creationId xmlns:p14="http://schemas.microsoft.com/office/powerpoint/2010/main" val="34675927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 1" descr="evenito und 6 weitere Seiten  Geschäftlich  Microsoft Edge">
            <a:extLst>
              <a:ext uri="{FF2B5EF4-FFF2-40B4-BE49-F238E27FC236}">
                <a16:creationId xmlns:a16="http://schemas.microsoft.com/office/drawing/2014/main" id="{D9F8276B-2D58-423B-80AA-D08371987C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711" y="3925564"/>
            <a:ext cx="11129104" cy="2203397"/>
          </a:xfrm>
          <a:prstGeom prst="rect">
            <a:avLst/>
          </a:prstGeom>
          <a:ln>
            <a:solidFill>
              <a:schemeClr val="tx2"/>
            </a:solidFill>
          </a:ln>
        </p:spPr>
      </p:pic>
      <p:sp>
        <p:nvSpPr>
          <p:cNvPr id="2" name="Datumsplatzhalter 1">
            <a:extLst>
              <a:ext uri="{FF2B5EF4-FFF2-40B4-BE49-F238E27FC236}">
                <a16:creationId xmlns:a16="http://schemas.microsoft.com/office/drawing/2014/main" id="{3842C968-239B-4602-BC9D-51CFF51F050C}"/>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459B1A40-25AC-4B7C-B8EF-82D4BD35A3EA}"/>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E47F6D86-310A-4834-A3C2-3A21865BDD78}"/>
              </a:ext>
            </a:extLst>
          </p:cNvPr>
          <p:cNvSpPr>
            <a:spLocks noGrp="1"/>
          </p:cNvSpPr>
          <p:nvPr>
            <p:ph type="sldNum" sz="quarter" idx="19"/>
          </p:nvPr>
        </p:nvSpPr>
        <p:spPr/>
        <p:txBody>
          <a:bodyPr/>
          <a:lstStyle/>
          <a:p>
            <a:fld id="{FE6C8CF1-F06B-4DD9-8CC7-AEFBC348B1D3}" type="slidenum">
              <a:rPr lang="de-DE" smtClean="0"/>
              <a:pPr/>
              <a:t>61</a:t>
            </a:fld>
            <a:endParaRPr lang="de-DE"/>
          </a:p>
        </p:txBody>
      </p:sp>
      <p:sp>
        <p:nvSpPr>
          <p:cNvPr id="5" name="Titel 4">
            <a:extLst>
              <a:ext uri="{FF2B5EF4-FFF2-40B4-BE49-F238E27FC236}">
                <a16:creationId xmlns:a16="http://schemas.microsoft.com/office/drawing/2014/main" id="{4C18D112-1270-432C-991F-60A1280E4695}"/>
              </a:ext>
            </a:extLst>
          </p:cNvPr>
          <p:cNvSpPr>
            <a:spLocks noGrp="1"/>
          </p:cNvSpPr>
          <p:nvPr>
            <p:ph type="title"/>
          </p:nvPr>
        </p:nvSpPr>
        <p:spPr/>
        <p:txBody>
          <a:bodyPr/>
          <a:lstStyle/>
          <a:p>
            <a:r>
              <a:rPr lang="fr-CH"/>
              <a:t>02 Paramètres des messages (destinataire, expéditeur et objet)</a:t>
            </a:r>
            <a:br>
              <a:rPr lang="fr-CH"/>
            </a:br>
            <a:r>
              <a:rPr lang="fr-CH" b="0"/>
              <a:t>Messages</a:t>
            </a:r>
            <a:r>
              <a:rPr lang="fr-CH"/>
              <a:t>  </a:t>
            </a:r>
          </a:p>
        </p:txBody>
      </p:sp>
      <p:sp>
        <p:nvSpPr>
          <p:cNvPr id="11" name="Rechteck: abgerundete Ecken 10">
            <a:extLst>
              <a:ext uri="{FF2B5EF4-FFF2-40B4-BE49-F238E27FC236}">
                <a16:creationId xmlns:a16="http://schemas.microsoft.com/office/drawing/2014/main" id="{9ED13D80-1683-4F73-9E0A-35C416EFB22D}"/>
              </a:ext>
            </a:extLst>
          </p:cNvPr>
          <p:cNvSpPr/>
          <p:nvPr/>
        </p:nvSpPr>
        <p:spPr>
          <a:xfrm>
            <a:off x="6250973" y="1539584"/>
            <a:ext cx="5427845" cy="633419"/>
          </a:xfrm>
          <a:prstGeom prst="roundRect">
            <a:avLst>
              <a:gd name="adj" fmla="val 522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startAt="3"/>
            </a:pPr>
            <a:r>
              <a:rPr lang="fr-CH">
                <a:solidFill>
                  <a:schemeClr val="bg1"/>
                </a:solidFill>
              </a:rPr>
              <a:t>Modifier à la demande</a:t>
            </a:r>
          </a:p>
        </p:txBody>
      </p:sp>
      <p:sp>
        <p:nvSpPr>
          <p:cNvPr id="9" name="Ellipse 8">
            <a:extLst>
              <a:ext uri="{FF2B5EF4-FFF2-40B4-BE49-F238E27FC236}">
                <a16:creationId xmlns:a16="http://schemas.microsoft.com/office/drawing/2014/main" id="{EF4A016E-C689-491B-824D-0079A4C4E642}"/>
              </a:ext>
            </a:extLst>
          </p:cNvPr>
          <p:cNvSpPr/>
          <p:nvPr/>
        </p:nvSpPr>
        <p:spPr>
          <a:xfrm>
            <a:off x="6694885" y="3923828"/>
            <a:ext cx="551717" cy="5517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bg1"/>
                </a:solidFill>
              </a:rPr>
              <a:t>2</a:t>
            </a:r>
          </a:p>
        </p:txBody>
      </p:sp>
      <p:sp>
        <p:nvSpPr>
          <p:cNvPr id="13" name="Ellipse 12">
            <a:extLst>
              <a:ext uri="{FF2B5EF4-FFF2-40B4-BE49-F238E27FC236}">
                <a16:creationId xmlns:a16="http://schemas.microsoft.com/office/drawing/2014/main" id="{E9AEAA94-D121-4D0A-A5DC-AB22D9C4C4CC}"/>
              </a:ext>
            </a:extLst>
          </p:cNvPr>
          <p:cNvSpPr/>
          <p:nvPr/>
        </p:nvSpPr>
        <p:spPr>
          <a:xfrm>
            <a:off x="8062332" y="4475545"/>
            <a:ext cx="551717" cy="5517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bg1"/>
                </a:solidFill>
              </a:rPr>
              <a:t>3</a:t>
            </a:r>
          </a:p>
        </p:txBody>
      </p:sp>
      <p:sp>
        <p:nvSpPr>
          <p:cNvPr id="14" name="Ellipse 13">
            <a:extLst>
              <a:ext uri="{FF2B5EF4-FFF2-40B4-BE49-F238E27FC236}">
                <a16:creationId xmlns:a16="http://schemas.microsoft.com/office/drawing/2014/main" id="{03B3ABB1-73AF-4A43-B17A-847ED6655A37}"/>
              </a:ext>
            </a:extLst>
          </p:cNvPr>
          <p:cNvSpPr/>
          <p:nvPr/>
        </p:nvSpPr>
        <p:spPr>
          <a:xfrm>
            <a:off x="10845189" y="4199686"/>
            <a:ext cx="551717" cy="5517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bg1"/>
                </a:solidFill>
              </a:rPr>
              <a:t>4</a:t>
            </a:r>
          </a:p>
        </p:txBody>
      </p:sp>
      <p:sp>
        <p:nvSpPr>
          <p:cNvPr id="16" name="Ellipse 15">
            <a:extLst>
              <a:ext uri="{FF2B5EF4-FFF2-40B4-BE49-F238E27FC236}">
                <a16:creationId xmlns:a16="http://schemas.microsoft.com/office/drawing/2014/main" id="{F3769AE1-740F-42A6-A037-92DC0EB524DC}"/>
              </a:ext>
            </a:extLst>
          </p:cNvPr>
          <p:cNvSpPr/>
          <p:nvPr/>
        </p:nvSpPr>
        <p:spPr>
          <a:xfrm>
            <a:off x="1886468" y="5483763"/>
            <a:ext cx="551717" cy="5517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bg1"/>
                </a:solidFill>
              </a:rPr>
              <a:t>5</a:t>
            </a:r>
          </a:p>
        </p:txBody>
      </p:sp>
      <p:sp>
        <p:nvSpPr>
          <p:cNvPr id="17" name="Rechteck: abgerundete Ecken 16">
            <a:extLst>
              <a:ext uri="{FF2B5EF4-FFF2-40B4-BE49-F238E27FC236}">
                <a16:creationId xmlns:a16="http://schemas.microsoft.com/office/drawing/2014/main" id="{6772B708-9AAE-4B1C-812F-6D6B2353DBDD}"/>
              </a:ext>
            </a:extLst>
          </p:cNvPr>
          <p:cNvSpPr/>
          <p:nvPr/>
        </p:nvSpPr>
        <p:spPr>
          <a:xfrm>
            <a:off x="650632" y="4029032"/>
            <a:ext cx="5445368" cy="1254817"/>
          </a:xfrm>
          <a:prstGeom prst="roundRect">
            <a:avLst>
              <a:gd name="adj" fmla="val 5456"/>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b="1">
              <a:solidFill>
                <a:schemeClr val="tx2"/>
              </a:solidFill>
            </a:endParaRPr>
          </a:p>
        </p:txBody>
      </p:sp>
      <p:sp>
        <p:nvSpPr>
          <p:cNvPr id="15" name="Ellipse 14">
            <a:extLst>
              <a:ext uri="{FF2B5EF4-FFF2-40B4-BE49-F238E27FC236}">
                <a16:creationId xmlns:a16="http://schemas.microsoft.com/office/drawing/2014/main" id="{C323FC0A-82DE-4104-BD03-559476870CA4}"/>
              </a:ext>
            </a:extLst>
          </p:cNvPr>
          <p:cNvSpPr/>
          <p:nvPr/>
        </p:nvSpPr>
        <p:spPr>
          <a:xfrm>
            <a:off x="5399821" y="4104723"/>
            <a:ext cx="551717" cy="55171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a:solidFill>
                  <a:schemeClr val="bg1"/>
                </a:solidFill>
              </a:rPr>
              <a:t>1</a:t>
            </a:r>
          </a:p>
        </p:txBody>
      </p:sp>
      <p:sp>
        <p:nvSpPr>
          <p:cNvPr id="18" name="Rechteck: abgerundete Ecken 17">
            <a:extLst>
              <a:ext uri="{FF2B5EF4-FFF2-40B4-BE49-F238E27FC236}">
                <a16:creationId xmlns:a16="http://schemas.microsoft.com/office/drawing/2014/main" id="{30F9C119-7C7A-44AC-8CE6-9D7737321B80}"/>
              </a:ext>
            </a:extLst>
          </p:cNvPr>
          <p:cNvSpPr/>
          <p:nvPr/>
        </p:nvSpPr>
        <p:spPr>
          <a:xfrm>
            <a:off x="6255970" y="2334911"/>
            <a:ext cx="5427845" cy="633419"/>
          </a:xfrm>
          <a:prstGeom prst="roundRect">
            <a:avLst>
              <a:gd name="adj" fmla="val 522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startAt="4"/>
            </a:pPr>
            <a:r>
              <a:rPr lang="fr-CH">
                <a:solidFill>
                  <a:schemeClr val="bg1"/>
                </a:solidFill>
              </a:rPr>
              <a:t>Désignation du nom de l’e-mail pour la vue</a:t>
            </a:r>
          </a:p>
        </p:txBody>
      </p:sp>
      <p:sp>
        <p:nvSpPr>
          <p:cNvPr id="19" name="Rechteck: abgerundete Ecken 18">
            <a:extLst>
              <a:ext uri="{FF2B5EF4-FFF2-40B4-BE49-F238E27FC236}">
                <a16:creationId xmlns:a16="http://schemas.microsoft.com/office/drawing/2014/main" id="{62A171A9-24FA-4C65-AAB4-0C4DA7BFA6F1}"/>
              </a:ext>
            </a:extLst>
          </p:cNvPr>
          <p:cNvSpPr/>
          <p:nvPr/>
        </p:nvSpPr>
        <p:spPr>
          <a:xfrm>
            <a:off x="6255970" y="3130238"/>
            <a:ext cx="5427845" cy="633419"/>
          </a:xfrm>
          <a:prstGeom prst="roundRect">
            <a:avLst>
              <a:gd name="adj" fmla="val 522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startAt="5"/>
            </a:pPr>
            <a:r>
              <a:rPr lang="fr-CH">
                <a:solidFill>
                  <a:schemeClr val="bg1"/>
                </a:solidFill>
              </a:rPr>
              <a:t>Saisir l’adresse e-mail de l’Event Manager</a:t>
            </a:r>
          </a:p>
        </p:txBody>
      </p:sp>
      <p:sp>
        <p:nvSpPr>
          <p:cNvPr id="20" name="Rechteck: abgerundete Ecken 19">
            <a:extLst>
              <a:ext uri="{FF2B5EF4-FFF2-40B4-BE49-F238E27FC236}">
                <a16:creationId xmlns:a16="http://schemas.microsoft.com/office/drawing/2014/main" id="{A3BD401C-A913-455F-9FB9-AF53F7834F86}"/>
              </a:ext>
            </a:extLst>
          </p:cNvPr>
          <p:cNvSpPr/>
          <p:nvPr/>
        </p:nvSpPr>
        <p:spPr>
          <a:xfrm>
            <a:off x="508185" y="2334911"/>
            <a:ext cx="5427845" cy="1405854"/>
          </a:xfrm>
          <a:prstGeom prst="roundRect">
            <a:avLst>
              <a:gd name="adj" fmla="val 522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startAt="2"/>
            </a:pPr>
            <a:r>
              <a:rPr lang="fr-CH" sz="1700" dirty="0">
                <a:solidFill>
                  <a:schemeClr val="bg1"/>
                </a:solidFill>
              </a:rPr>
              <a:t>Ne modifier que si un certain e-mail ne doit être reçu que par un certain groupe. </a:t>
            </a:r>
            <a:r>
              <a:rPr lang="fr-FR" sz="1700" dirty="0">
                <a:solidFill>
                  <a:schemeClr val="bg1"/>
                </a:solidFill>
              </a:rPr>
              <a:t>Attention : toujours laisser le groupe "Standard". Si un invité est ajouté par erreur sans groupe, il recevra quand même un mail</a:t>
            </a:r>
            <a:r>
              <a:rPr lang="fr-FR" sz="1400" dirty="0">
                <a:solidFill>
                  <a:schemeClr val="bg1"/>
                </a:solidFill>
              </a:rPr>
              <a:t>.</a:t>
            </a:r>
            <a:endParaRPr lang="fr-CH" sz="1400" dirty="0">
              <a:solidFill>
                <a:schemeClr val="bg1"/>
              </a:solidFill>
            </a:endParaRPr>
          </a:p>
        </p:txBody>
      </p:sp>
      <p:sp>
        <p:nvSpPr>
          <p:cNvPr id="21" name="Rechteck: abgerundete Ecken 20">
            <a:extLst>
              <a:ext uri="{FF2B5EF4-FFF2-40B4-BE49-F238E27FC236}">
                <a16:creationId xmlns:a16="http://schemas.microsoft.com/office/drawing/2014/main" id="{12CA46FE-ACDE-4A4D-9AEC-4D1819602572}"/>
              </a:ext>
            </a:extLst>
          </p:cNvPr>
          <p:cNvSpPr/>
          <p:nvPr/>
        </p:nvSpPr>
        <p:spPr>
          <a:xfrm>
            <a:off x="531448" y="1520826"/>
            <a:ext cx="5427845" cy="629286"/>
          </a:xfrm>
          <a:prstGeom prst="roundRect">
            <a:avLst>
              <a:gd name="adj" fmla="val 5225"/>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fr-CH">
                <a:solidFill>
                  <a:schemeClr val="bg1"/>
                </a:solidFill>
              </a:rPr>
              <a:t>Ne rien modifier ici</a:t>
            </a:r>
          </a:p>
        </p:txBody>
      </p:sp>
    </p:spTree>
    <p:extLst>
      <p:ext uri="{BB962C8B-B14F-4D97-AF65-F5344CB8AC3E}">
        <p14:creationId xmlns:p14="http://schemas.microsoft.com/office/powerpoint/2010/main" val="14025810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842C968-239B-4602-BC9D-51CFF51F050C}"/>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459B1A40-25AC-4B7C-B8EF-82D4BD35A3EA}"/>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E47F6D86-310A-4834-A3C2-3A21865BDD78}"/>
              </a:ext>
            </a:extLst>
          </p:cNvPr>
          <p:cNvSpPr>
            <a:spLocks noGrp="1"/>
          </p:cNvSpPr>
          <p:nvPr>
            <p:ph type="sldNum" sz="quarter" idx="19"/>
          </p:nvPr>
        </p:nvSpPr>
        <p:spPr/>
        <p:txBody>
          <a:bodyPr/>
          <a:lstStyle/>
          <a:p>
            <a:fld id="{FE6C8CF1-F06B-4DD9-8CC7-AEFBC348B1D3}" type="slidenum">
              <a:rPr lang="de-DE" smtClean="0"/>
              <a:pPr/>
              <a:t>62</a:t>
            </a:fld>
            <a:endParaRPr lang="de-DE"/>
          </a:p>
        </p:txBody>
      </p:sp>
      <p:sp>
        <p:nvSpPr>
          <p:cNvPr id="5" name="Titel 4">
            <a:extLst>
              <a:ext uri="{FF2B5EF4-FFF2-40B4-BE49-F238E27FC236}">
                <a16:creationId xmlns:a16="http://schemas.microsoft.com/office/drawing/2014/main" id="{4C18D112-1270-432C-991F-60A1280E4695}"/>
              </a:ext>
            </a:extLst>
          </p:cNvPr>
          <p:cNvSpPr>
            <a:spLocks noGrp="1"/>
          </p:cNvSpPr>
          <p:nvPr>
            <p:ph type="title"/>
          </p:nvPr>
        </p:nvSpPr>
        <p:spPr/>
        <p:txBody>
          <a:bodyPr/>
          <a:lstStyle/>
          <a:p>
            <a:r>
              <a:rPr lang="fr-CH"/>
              <a:t>03 Espace réservé</a:t>
            </a:r>
            <a:br>
              <a:rPr lang="fr-CH"/>
            </a:br>
            <a:r>
              <a:rPr lang="fr-CH" b="0"/>
              <a:t>Messages</a:t>
            </a:r>
            <a:r>
              <a:rPr lang="fr-CH"/>
              <a:t> </a:t>
            </a:r>
          </a:p>
        </p:txBody>
      </p:sp>
      <p:sp>
        <p:nvSpPr>
          <p:cNvPr id="10" name="Rechteck: abgerundete Ecken 9">
            <a:extLst>
              <a:ext uri="{FF2B5EF4-FFF2-40B4-BE49-F238E27FC236}">
                <a16:creationId xmlns:a16="http://schemas.microsoft.com/office/drawing/2014/main" id="{07D67EE5-07B9-4BC4-9F5D-AB56CA5BCD1A}"/>
              </a:ext>
            </a:extLst>
          </p:cNvPr>
          <p:cNvSpPr/>
          <p:nvPr/>
        </p:nvSpPr>
        <p:spPr>
          <a:xfrm>
            <a:off x="523690" y="1520825"/>
            <a:ext cx="8620310" cy="200767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fr-CH" sz="1700" dirty="0">
              <a:solidFill>
                <a:schemeClr val="tx2"/>
              </a:solidFill>
            </a:endParaRPr>
          </a:p>
          <a:p>
            <a:pPr marL="285750" indent="-285750">
              <a:buFont typeface="Arial" panose="020B0604020202020204" pitchFamily="34" charset="0"/>
              <a:buChar char="•"/>
            </a:pPr>
            <a:endParaRPr lang="fr-FR" sz="1700" dirty="0">
              <a:solidFill>
                <a:schemeClr val="tx2"/>
              </a:solidFill>
            </a:endParaRPr>
          </a:p>
          <a:p>
            <a:pPr marL="285750" indent="-285750">
              <a:buFont typeface="Arial" panose="020B0604020202020204" pitchFamily="34" charset="0"/>
              <a:buChar char="•"/>
            </a:pPr>
            <a:endParaRPr lang="fr-FR" dirty="0">
              <a:solidFill>
                <a:schemeClr val="tx2"/>
              </a:solidFill>
            </a:endParaRPr>
          </a:p>
          <a:p>
            <a:pPr marL="285750" indent="-285750">
              <a:buFont typeface="Arial" panose="020B0604020202020204" pitchFamily="34" charset="0"/>
              <a:buChar char="•"/>
            </a:pPr>
            <a:r>
              <a:rPr lang="fr-FR" dirty="0">
                <a:solidFill>
                  <a:schemeClr val="tx2"/>
                </a:solidFill>
              </a:rPr>
              <a:t>Tous les textes entre [[ ]] sont des espaces réservés. Ils reprennent automatiquement les indications du centre d'événements ou des données de contact téléchargées. En règle générale, ne pas les modifier. </a:t>
            </a:r>
          </a:p>
          <a:p>
            <a:pPr marL="285750" indent="-285750">
              <a:buFont typeface="Arial" panose="020B0604020202020204" pitchFamily="34" charset="0"/>
              <a:buChar char="•"/>
            </a:pPr>
            <a:r>
              <a:rPr lang="fr-FR" dirty="0">
                <a:solidFill>
                  <a:schemeClr val="tx2"/>
                </a:solidFill>
              </a:rPr>
              <a:t>Pour le lien vers la page de l'événement, l’</a:t>
            </a:r>
            <a:r>
              <a:rPr lang="fr-CH" dirty="0">
                <a:solidFill>
                  <a:schemeClr val="tx2"/>
                </a:solidFill>
              </a:rPr>
              <a:t>espace réservé </a:t>
            </a:r>
            <a:r>
              <a:rPr lang="fr-FR" dirty="0">
                <a:solidFill>
                  <a:schemeClr val="tx2"/>
                </a:solidFill>
              </a:rPr>
              <a:t>[[</a:t>
            </a:r>
            <a:r>
              <a:rPr lang="fr-FR" dirty="0" err="1">
                <a:solidFill>
                  <a:schemeClr val="tx2"/>
                </a:solidFill>
              </a:rPr>
              <a:t>event.register</a:t>
            </a:r>
            <a:r>
              <a:rPr lang="fr-FR" dirty="0">
                <a:solidFill>
                  <a:schemeClr val="tx2"/>
                </a:solidFill>
              </a:rPr>
              <a:t>]] est utilisé. Cela permet de s'assurer que la bonne page d'événement est toujours reliée, même si l'on copie un événement. Ne le modifiez en aucun cas !</a:t>
            </a:r>
          </a:p>
          <a:p>
            <a:pPr marL="285750" indent="-285750">
              <a:buFont typeface="Arial" panose="020B0604020202020204" pitchFamily="34" charset="0"/>
              <a:buChar char="•"/>
            </a:pPr>
            <a:r>
              <a:rPr lang="fr-CH" dirty="0">
                <a:solidFill>
                  <a:schemeClr val="tx2"/>
                </a:solidFill>
              </a:rPr>
              <a:t>D’autres espaces réservés peuvent être ajoutés par </a:t>
            </a:r>
            <a:r>
              <a:rPr lang="fr-CH" b="1" dirty="0">
                <a:solidFill>
                  <a:schemeClr val="tx2"/>
                </a:solidFill>
              </a:rPr>
              <a:t>«Afficher d’espaces réservés»</a:t>
            </a:r>
          </a:p>
          <a:p>
            <a:pPr marL="285750" indent="-285750">
              <a:buFont typeface="Arial" panose="020B0604020202020204" pitchFamily="34" charset="0"/>
              <a:buChar char="•"/>
            </a:pPr>
            <a:r>
              <a:rPr lang="fr-CH" dirty="0">
                <a:solidFill>
                  <a:schemeClr val="tx2"/>
                </a:solidFill>
              </a:rPr>
              <a:t>Un </a:t>
            </a:r>
            <a:r>
              <a:rPr lang="fr-CH" b="1" dirty="0">
                <a:solidFill>
                  <a:schemeClr val="tx2"/>
                </a:solidFill>
              </a:rPr>
              <a:t>aperçu de tous les espaces réservés</a:t>
            </a:r>
            <a:r>
              <a:rPr lang="fr-CH" dirty="0">
                <a:solidFill>
                  <a:schemeClr val="tx2"/>
                </a:solidFill>
              </a:rPr>
              <a:t> sont disponibles sur </a:t>
            </a:r>
            <a:r>
              <a:rPr lang="fr-CH" u="sng" dirty="0">
                <a:solidFill>
                  <a:schemeClr val="tx2"/>
                </a:solidFill>
              </a:rPr>
              <a:t>ce site </a:t>
            </a:r>
            <a:r>
              <a:rPr lang="de-CH" dirty="0">
                <a:solidFill>
                  <a:schemeClr val="tx2"/>
                </a:solidFill>
                <a:hlinkClick r:id="rId2"/>
              </a:rPr>
              <a:t>Website</a:t>
            </a:r>
            <a:r>
              <a:rPr lang="de-CH" dirty="0">
                <a:solidFill>
                  <a:schemeClr val="tx2"/>
                </a:solidFill>
              </a:rPr>
              <a:t> </a:t>
            </a:r>
            <a:r>
              <a:rPr lang="fr-CH" dirty="0">
                <a:solidFill>
                  <a:schemeClr val="tx2"/>
                </a:solidFill>
              </a:rPr>
              <a:t>. </a:t>
            </a:r>
          </a:p>
          <a:p>
            <a:pPr marL="285750" indent="-285750">
              <a:buFont typeface="Arial" panose="020B0604020202020204" pitchFamily="34" charset="0"/>
              <a:buChar char="•"/>
            </a:pPr>
            <a:endParaRPr lang="fr-CH" dirty="0">
              <a:solidFill>
                <a:schemeClr val="tx2"/>
              </a:solidFill>
            </a:endParaRPr>
          </a:p>
        </p:txBody>
      </p:sp>
      <p:sp>
        <p:nvSpPr>
          <p:cNvPr id="11" name="Rechteck: abgerundete Ecken 10">
            <a:extLst>
              <a:ext uri="{FF2B5EF4-FFF2-40B4-BE49-F238E27FC236}">
                <a16:creationId xmlns:a16="http://schemas.microsoft.com/office/drawing/2014/main" id="{9D888DC6-2B4B-4622-87AE-E98DD52486F5}"/>
              </a:ext>
            </a:extLst>
          </p:cNvPr>
          <p:cNvSpPr/>
          <p:nvPr/>
        </p:nvSpPr>
        <p:spPr>
          <a:xfrm>
            <a:off x="9078470" y="476250"/>
            <a:ext cx="2725604" cy="5834069"/>
          </a:xfrm>
          <a:prstGeom prst="roundRect">
            <a:avLst>
              <a:gd name="adj" fmla="val 10373"/>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CH" b="1" dirty="0">
                <a:solidFill>
                  <a:schemeClr val="bg2"/>
                </a:solidFill>
              </a:rPr>
              <a:t>À quoi servent les espaces réservés?</a:t>
            </a:r>
          </a:p>
          <a:p>
            <a:endParaRPr lang="de-CH" sz="1600" dirty="0">
              <a:solidFill>
                <a:schemeClr val="bg2"/>
              </a:solidFill>
            </a:endParaRPr>
          </a:p>
          <a:p>
            <a:r>
              <a:rPr lang="fr-FR" sz="1600" dirty="0">
                <a:solidFill>
                  <a:schemeClr val="bg2"/>
                </a:solidFill>
              </a:rPr>
              <a:t>Les espaces réservés sont des contenus dynamiques qui intègrent automatiquement différentes données relatives à l'événement ou aux participants dans les e-mails et permettent ainsi une communication spécifique à l'événement et personnalisée.</a:t>
            </a:r>
            <a:endParaRPr lang="fr-CH" sz="1600" dirty="0">
              <a:solidFill>
                <a:schemeClr val="bg2"/>
              </a:solidFill>
            </a:endParaRPr>
          </a:p>
          <a:p>
            <a:endParaRPr lang="de-CH" sz="1600" dirty="0">
              <a:solidFill>
                <a:schemeClr val="bg2"/>
              </a:solidFill>
            </a:endParaRPr>
          </a:p>
          <a:p>
            <a:r>
              <a:rPr lang="fr-CH" sz="1600" dirty="0">
                <a:solidFill>
                  <a:schemeClr val="bg2"/>
                </a:solidFill>
              </a:rPr>
              <a:t>Les espaces réservés commencent par les caractères "[[" , contiennent un texte entre eux et se terminent par les caractères "]]"</a:t>
            </a:r>
          </a:p>
        </p:txBody>
      </p:sp>
      <p:sp>
        <p:nvSpPr>
          <p:cNvPr id="15" name="Rechteck: abgerundete Ecken 14">
            <a:extLst>
              <a:ext uri="{FF2B5EF4-FFF2-40B4-BE49-F238E27FC236}">
                <a16:creationId xmlns:a16="http://schemas.microsoft.com/office/drawing/2014/main" id="{5BF3589F-5171-477B-AC44-64BA08E95B58}"/>
              </a:ext>
            </a:extLst>
          </p:cNvPr>
          <p:cNvSpPr/>
          <p:nvPr/>
        </p:nvSpPr>
        <p:spPr>
          <a:xfrm>
            <a:off x="523691" y="4461599"/>
            <a:ext cx="8280000" cy="57818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b="1">
              <a:solidFill>
                <a:schemeClr val="tx2"/>
              </a:solidFill>
            </a:endParaRPr>
          </a:p>
        </p:txBody>
      </p:sp>
      <p:pic>
        <p:nvPicPr>
          <p:cNvPr id="8" name="Grafik 7">
            <a:extLst>
              <a:ext uri="{FF2B5EF4-FFF2-40B4-BE49-F238E27FC236}">
                <a16:creationId xmlns:a16="http://schemas.microsoft.com/office/drawing/2014/main" id="{868FAFE4-E886-444C-BCDA-8A513CB76E80}"/>
              </a:ext>
            </a:extLst>
          </p:cNvPr>
          <p:cNvPicPr>
            <a:picLocks noChangeAspect="1"/>
          </p:cNvPicPr>
          <p:nvPr/>
        </p:nvPicPr>
        <p:blipFill>
          <a:blip r:embed="rId3"/>
          <a:stretch>
            <a:fillRect/>
          </a:stretch>
        </p:blipFill>
        <p:spPr>
          <a:xfrm>
            <a:off x="273970" y="4799034"/>
            <a:ext cx="4589049" cy="1257935"/>
          </a:xfrm>
          <a:prstGeom prst="rect">
            <a:avLst/>
          </a:prstGeom>
          <a:ln>
            <a:solidFill>
              <a:schemeClr val="tx2"/>
            </a:solidFill>
          </a:ln>
        </p:spPr>
      </p:pic>
      <p:pic>
        <p:nvPicPr>
          <p:cNvPr id="14" name="Grafik 13">
            <a:extLst>
              <a:ext uri="{FF2B5EF4-FFF2-40B4-BE49-F238E27FC236}">
                <a16:creationId xmlns:a16="http://schemas.microsoft.com/office/drawing/2014/main" id="{7B7934AC-B161-4DD8-AF43-A894DFA35195}"/>
              </a:ext>
            </a:extLst>
          </p:cNvPr>
          <p:cNvPicPr>
            <a:picLocks noChangeAspect="1"/>
          </p:cNvPicPr>
          <p:nvPr/>
        </p:nvPicPr>
        <p:blipFill>
          <a:blip r:embed="rId4"/>
          <a:stretch>
            <a:fillRect/>
          </a:stretch>
        </p:blipFill>
        <p:spPr>
          <a:xfrm>
            <a:off x="4935455" y="4748748"/>
            <a:ext cx="4070578" cy="1449019"/>
          </a:xfrm>
          <a:prstGeom prst="rect">
            <a:avLst/>
          </a:prstGeom>
          <a:ln>
            <a:solidFill>
              <a:schemeClr val="tx2"/>
            </a:solidFill>
          </a:ln>
        </p:spPr>
      </p:pic>
      <p:sp>
        <p:nvSpPr>
          <p:cNvPr id="6" name="Rechteck: abgerundete Ecken 5">
            <a:extLst>
              <a:ext uri="{FF2B5EF4-FFF2-40B4-BE49-F238E27FC236}">
                <a16:creationId xmlns:a16="http://schemas.microsoft.com/office/drawing/2014/main" id="{A3F323A4-ECE3-B0A6-9169-F9CD241ABB88}"/>
              </a:ext>
            </a:extLst>
          </p:cNvPr>
          <p:cNvSpPr/>
          <p:nvPr/>
        </p:nvSpPr>
        <p:spPr>
          <a:xfrm>
            <a:off x="2543622" y="5265343"/>
            <a:ext cx="1095741" cy="325316"/>
          </a:xfrm>
          <a:prstGeom prst="roundRect">
            <a:avLst/>
          </a:prstGeom>
          <a:solidFill>
            <a:srgbClr val="FA9319">
              <a:alpha val="60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b="1">
              <a:solidFill>
                <a:schemeClr val="tx2"/>
              </a:solidFill>
            </a:endParaRPr>
          </a:p>
        </p:txBody>
      </p:sp>
    </p:spTree>
    <p:extLst>
      <p:ext uri="{BB962C8B-B14F-4D97-AF65-F5344CB8AC3E}">
        <p14:creationId xmlns:p14="http://schemas.microsoft.com/office/powerpoint/2010/main" val="29277138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842C968-239B-4602-BC9D-51CFF51F050C}"/>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459B1A40-25AC-4B7C-B8EF-82D4BD35A3EA}"/>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E47F6D86-310A-4834-A3C2-3A21865BDD78}"/>
              </a:ext>
            </a:extLst>
          </p:cNvPr>
          <p:cNvSpPr>
            <a:spLocks noGrp="1"/>
          </p:cNvSpPr>
          <p:nvPr>
            <p:ph type="sldNum" sz="quarter" idx="19"/>
          </p:nvPr>
        </p:nvSpPr>
        <p:spPr/>
        <p:txBody>
          <a:bodyPr/>
          <a:lstStyle/>
          <a:p>
            <a:fld id="{FE6C8CF1-F06B-4DD9-8CC7-AEFBC348B1D3}" type="slidenum">
              <a:rPr lang="de-DE" smtClean="0"/>
              <a:pPr/>
              <a:t>63</a:t>
            </a:fld>
            <a:endParaRPr lang="de-DE"/>
          </a:p>
        </p:txBody>
      </p:sp>
      <p:sp>
        <p:nvSpPr>
          <p:cNvPr id="5" name="Titel 4">
            <a:extLst>
              <a:ext uri="{FF2B5EF4-FFF2-40B4-BE49-F238E27FC236}">
                <a16:creationId xmlns:a16="http://schemas.microsoft.com/office/drawing/2014/main" id="{4C18D112-1270-432C-991F-60A1280E4695}"/>
              </a:ext>
            </a:extLst>
          </p:cNvPr>
          <p:cNvSpPr>
            <a:spLocks noGrp="1"/>
          </p:cNvSpPr>
          <p:nvPr>
            <p:ph type="title"/>
          </p:nvPr>
        </p:nvSpPr>
        <p:spPr/>
        <p:txBody>
          <a:bodyPr/>
          <a:lstStyle/>
          <a:p>
            <a:r>
              <a:rPr lang="fr-CH"/>
              <a:t>04 Espace réservé – invité principal et accompagnement</a:t>
            </a:r>
            <a:br>
              <a:rPr lang="fr-CH"/>
            </a:br>
            <a:r>
              <a:rPr lang="fr-CH" b="0"/>
              <a:t>Messages</a:t>
            </a:r>
            <a:r>
              <a:rPr lang="fr-CH"/>
              <a:t> </a:t>
            </a:r>
          </a:p>
        </p:txBody>
      </p:sp>
      <p:sp>
        <p:nvSpPr>
          <p:cNvPr id="10" name="Rechteck: abgerundete Ecken 9">
            <a:extLst>
              <a:ext uri="{FF2B5EF4-FFF2-40B4-BE49-F238E27FC236}">
                <a16:creationId xmlns:a16="http://schemas.microsoft.com/office/drawing/2014/main" id="{07D67EE5-07B9-4BC4-9F5D-AB56CA5BCD1A}"/>
              </a:ext>
            </a:extLst>
          </p:cNvPr>
          <p:cNvSpPr/>
          <p:nvPr/>
        </p:nvSpPr>
        <p:spPr>
          <a:xfrm>
            <a:off x="523691" y="2583965"/>
            <a:ext cx="5192741" cy="205745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a:solidFill>
                  <a:schemeClr val="tx2"/>
                </a:solidFill>
              </a:rPr>
              <a:t>Espace réservé dans la </a:t>
            </a:r>
            <a:r>
              <a:rPr lang="fr-CH" b="1">
                <a:solidFill>
                  <a:schemeClr val="tx2"/>
                </a:solidFill>
              </a:rPr>
              <a:t>confirmation d’inscription</a:t>
            </a:r>
            <a:r>
              <a:rPr lang="fr-CH">
                <a:solidFill>
                  <a:schemeClr val="tx2"/>
                </a:solidFill>
              </a:rPr>
              <a:t> </a:t>
            </a:r>
            <a:r>
              <a:rPr lang="fr-CH" b="1">
                <a:solidFill>
                  <a:schemeClr val="tx2"/>
                </a:solidFill>
              </a:rPr>
              <a:t>Invité</a:t>
            </a:r>
            <a:r>
              <a:rPr lang="fr-CH">
                <a:solidFill>
                  <a:schemeClr val="tx2"/>
                </a:solidFill>
              </a:rPr>
              <a:t> (principal), pour afficher les informations d’inscription de la personne accompagnante </a:t>
            </a:r>
          </a:p>
          <a:p>
            <a:endParaRPr lang="de-CH" b="1">
              <a:solidFill>
                <a:schemeClr val="tx2"/>
              </a:solidFill>
            </a:endParaRPr>
          </a:p>
          <a:p>
            <a:r>
              <a:rPr lang="fr-CH" b="1">
                <a:solidFill>
                  <a:schemeClr val="tx2"/>
                </a:solidFill>
              </a:rPr>
              <a:t>[[</a:t>
            </a:r>
            <a:r>
              <a:rPr lang="fr-CH" b="1" err="1">
                <a:solidFill>
                  <a:schemeClr val="tx2"/>
                </a:solidFill>
              </a:rPr>
              <a:t>contact.companions</a:t>
            </a:r>
            <a:r>
              <a:rPr lang="fr-CH" b="1">
                <a:solidFill>
                  <a:schemeClr val="tx2"/>
                </a:solidFill>
              </a:rPr>
              <a:t>]]</a:t>
            </a:r>
          </a:p>
        </p:txBody>
      </p:sp>
      <p:sp>
        <p:nvSpPr>
          <p:cNvPr id="11" name="Rechteck: abgerundete Ecken 10">
            <a:extLst>
              <a:ext uri="{FF2B5EF4-FFF2-40B4-BE49-F238E27FC236}">
                <a16:creationId xmlns:a16="http://schemas.microsoft.com/office/drawing/2014/main" id="{9D888DC6-2B4B-4622-87AE-E98DD52486F5}"/>
              </a:ext>
            </a:extLst>
          </p:cNvPr>
          <p:cNvSpPr/>
          <p:nvPr/>
        </p:nvSpPr>
        <p:spPr>
          <a:xfrm>
            <a:off x="515935" y="1532732"/>
            <a:ext cx="11160124" cy="911533"/>
          </a:xfrm>
          <a:prstGeom prst="roundRect">
            <a:avLst>
              <a:gd name="adj" fmla="val 10043"/>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CH" dirty="0">
                <a:solidFill>
                  <a:schemeClr val="bg2"/>
                </a:solidFill>
              </a:rPr>
              <a:t>Tous les participants reçoivent un message séparé. C’est pourquoi, dans le modèle, en plus de  la confirmation pour l’invité principal, il y a aussi une confirmation pour la/les personne(s) accompagnante(s) (qui reçoivent une confirmation différente).</a:t>
            </a:r>
          </a:p>
        </p:txBody>
      </p:sp>
      <p:sp>
        <p:nvSpPr>
          <p:cNvPr id="13" name="Rechteck: abgerundete Ecken 12">
            <a:extLst>
              <a:ext uri="{FF2B5EF4-FFF2-40B4-BE49-F238E27FC236}">
                <a16:creationId xmlns:a16="http://schemas.microsoft.com/office/drawing/2014/main" id="{DAB95A62-A231-436B-9FC4-EFAB3EAD376D}"/>
              </a:ext>
            </a:extLst>
          </p:cNvPr>
          <p:cNvSpPr/>
          <p:nvPr/>
        </p:nvSpPr>
        <p:spPr>
          <a:xfrm>
            <a:off x="6240463" y="2583965"/>
            <a:ext cx="5427843" cy="205745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a:solidFill>
                  <a:schemeClr val="tx2"/>
                </a:solidFill>
              </a:rPr>
              <a:t>Espace réservé dans la </a:t>
            </a:r>
            <a:r>
              <a:rPr lang="fr-CH" b="1">
                <a:solidFill>
                  <a:schemeClr val="tx2"/>
                </a:solidFill>
              </a:rPr>
              <a:t>confirmation Accompagnateur</a:t>
            </a:r>
            <a:r>
              <a:rPr lang="fr-CH">
                <a:solidFill>
                  <a:schemeClr val="tx2"/>
                </a:solidFill>
              </a:rPr>
              <a:t>, pour afficher le nom de la personne invitante</a:t>
            </a:r>
          </a:p>
          <a:p>
            <a:endParaRPr lang="de-CH" b="1">
              <a:solidFill>
                <a:schemeClr val="tx2"/>
              </a:solidFill>
            </a:endParaRPr>
          </a:p>
          <a:p>
            <a:r>
              <a:rPr lang="fr-CH" b="1">
                <a:solidFill>
                  <a:schemeClr val="tx2"/>
                </a:solidFill>
              </a:rPr>
              <a:t>[[contact.inviter.firstName]] [[contact.inviter.lastName]]</a:t>
            </a:r>
          </a:p>
        </p:txBody>
      </p:sp>
      <p:pic>
        <p:nvPicPr>
          <p:cNvPr id="8" name="Grafik 7">
            <a:extLst>
              <a:ext uri="{FF2B5EF4-FFF2-40B4-BE49-F238E27FC236}">
                <a16:creationId xmlns:a16="http://schemas.microsoft.com/office/drawing/2014/main" id="{C8F76052-EA35-44DC-9C9E-6CF4EF2716F4}"/>
              </a:ext>
            </a:extLst>
          </p:cNvPr>
          <p:cNvPicPr>
            <a:picLocks noChangeAspect="1"/>
          </p:cNvPicPr>
          <p:nvPr/>
        </p:nvPicPr>
        <p:blipFill>
          <a:blip r:embed="rId2"/>
          <a:stretch>
            <a:fillRect/>
          </a:stretch>
        </p:blipFill>
        <p:spPr>
          <a:xfrm>
            <a:off x="515935" y="5104305"/>
            <a:ext cx="5429842" cy="902491"/>
          </a:xfrm>
          <a:prstGeom prst="rect">
            <a:avLst/>
          </a:prstGeom>
          <a:ln>
            <a:solidFill>
              <a:schemeClr val="tx2"/>
            </a:solidFill>
          </a:ln>
        </p:spPr>
      </p:pic>
      <p:pic>
        <p:nvPicPr>
          <p:cNvPr id="12" name="Grafik 11">
            <a:extLst>
              <a:ext uri="{FF2B5EF4-FFF2-40B4-BE49-F238E27FC236}">
                <a16:creationId xmlns:a16="http://schemas.microsoft.com/office/drawing/2014/main" id="{54634BFA-4D90-42E2-BF32-AFFE57E5AD24}"/>
              </a:ext>
            </a:extLst>
          </p:cNvPr>
          <p:cNvPicPr>
            <a:picLocks noChangeAspect="1"/>
          </p:cNvPicPr>
          <p:nvPr/>
        </p:nvPicPr>
        <p:blipFill>
          <a:blip r:embed="rId3"/>
          <a:stretch>
            <a:fillRect/>
          </a:stretch>
        </p:blipFill>
        <p:spPr>
          <a:xfrm>
            <a:off x="6404858" y="5100265"/>
            <a:ext cx="5192741" cy="902491"/>
          </a:xfrm>
          <a:prstGeom prst="rect">
            <a:avLst/>
          </a:prstGeom>
        </p:spPr>
      </p:pic>
    </p:spTree>
    <p:extLst>
      <p:ext uri="{BB962C8B-B14F-4D97-AF65-F5344CB8AC3E}">
        <p14:creationId xmlns:p14="http://schemas.microsoft.com/office/powerpoint/2010/main" val="39214384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842C968-239B-4602-BC9D-51CFF51F050C}"/>
              </a:ext>
            </a:extLst>
          </p:cNvPr>
          <p:cNvSpPr>
            <a:spLocks noGrp="1"/>
          </p:cNvSpPr>
          <p:nvPr>
            <p:ph type="dt" sz="half" idx="17"/>
          </p:nvPr>
        </p:nvSpPr>
        <p:spPr/>
        <p:txBody>
          <a:bodyPr/>
          <a:lstStyle/>
          <a:p>
            <a:r>
              <a:rPr lang="de-DE"/>
              <a:t>Créé 12/22                                                     Mise à jour 07/23 </a:t>
            </a:r>
          </a:p>
        </p:txBody>
      </p:sp>
      <p:sp>
        <p:nvSpPr>
          <p:cNvPr id="3" name="Fußzeilenplatzhalter 2">
            <a:extLst>
              <a:ext uri="{FF2B5EF4-FFF2-40B4-BE49-F238E27FC236}">
                <a16:creationId xmlns:a16="http://schemas.microsoft.com/office/drawing/2014/main" id="{459B1A40-25AC-4B7C-B8EF-82D4BD35A3EA}"/>
              </a:ext>
            </a:extLst>
          </p:cNvPr>
          <p:cNvSpPr>
            <a:spLocks noGrp="1"/>
          </p:cNvSpPr>
          <p:nvPr>
            <p:ph type="ftr" sz="quarter" idx="18"/>
          </p:nvPr>
        </p:nvSpPr>
        <p:spPr/>
        <p:txBody>
          <a:bodyPr/>
          <a:lstStyle/>
          <a:p>
            <a:r>
              <a:rPr lang="de-DE"/>
              <a:t>Manuel d’utilisation Baloise</a:t>
            </a:r>
          </a:p>
        </p:txBody>
      </p:sp>
      <p:sp>
        <p:nvSpPr>
          <p:cNvPr id="4" name="Foliennummernplatzhalter 3">
            <a:extLst>
              <a:ext uri="{FF2B5EF4-FFF2-40B4-BE49-F238E27FC236}">
                <a16:creationId xmlns:a16="http://schemas.microsoft.com/office/drawing/2014/main" id="{E47F6D86-310A-4834-A3C2-3A21865BDD78}"/>
              </a:ext>
            </a:extLst>
          </p:cNvPr>
          <p:cNvSpPr>
            <a:spLocks noGrp="1"/>
          </p:cNvSpPr>
          <p:nvPr>
            <p:ph type="sldNum" sz="quarter" idx="19"/>
          </p:nvPr>
        </p:nvSpPr>
        <p:spPr/>
        <p:txBody>
          <a:bodyPr/>
          <a:lstStyle/>
          <a:p>
            <a:fld id="{FE6C8CF1-F06B-4DD9-8CC7-AEFBC348B1D3}" type="slidenum">
              <a:rPr lang="de-DE" smtClean="0"/>
              <a:pPr/>
              <a:t>64</a:t>
            </a:fld>
            <a:endParaRPr lang="de-DE"/>
          </a:p>
        </p:txBody>
      </p:sp>
      <p:sp>
        <p:nvSpPr>
          <p:cNvPr id="5" name="Titel 4">
            <a:extLst>
              <a:ext uri="{FF2B5EF4-FFF2-40B4-BE49-F238E27FC236}">
                <a16:creationId xmlns:a16="http://schemas.microsoft.com/office/drawing/2014/main" id="{4C18D112-1270-432C-991F-60A1280E4695}"/>
              </a:ext>
            </a:extLst>
          </p:cNvPr>
          <p:cNvSpPr>
            <a:spLocks noGrp="1"/>
          </p:cNvSpPr>
          <p:nvPr>
            <p:ph type="title"/>
          </p:nvPr>
        </p:nvSpPr>
        <p:spPr/>
        <p:txBody>
          <a:bodyPr/>
          <a:lstStyle/>
          <a:p>
            <a:r>
              <a:rPr lang="de-CH"/>
              <a:t>05 </a:t>
            </a:r>
            <a:r>
              <a:rPr lang="fr-CH"/>
              <a:t>Espace réservé</a:t>
            </a:r>
            <a:r>
              <a:rPr lang="de-CH"/>
              <a:t> – </a:t>
            </a:r>
            <a:r>
              <a:rPr lang="de-CH" err="1"/>
              <a:t>Billet</a:t>
            </a:r>
            <a:br>
              <a:rPr lang="de-CH"/>
            </a:br>
            <a:r>
              <a:rPr lang="fr-CH" b="0"/>
              <a:t>Messages</a:t>
            </a:r>
            <a:endParaRPr lang="de-CH"/>
          </a:p>
        </p:txBody>
      </p:sp>
      <p:sp>
        <p:nvSpPr>
          <p:cNvPr id="10" name="Rechteck: abgerundete Ecken 9">
            <a:extLst>
              <a:ext uri="{FF2B5EF4-FFF2-40B4-BE49-F238E27FC236}">
                <a16:creationId xmlns:a16="http://schemas.microsoft.com/office/drawing/2014/main" id="{07D67EE5-07B9-4BC4-9F5D-AB56CA5BCD1A}"/>
              </a:ext>
            </a:extLst>
          </p:cNvPr>
          <p:cNvSpPr/>
          <p:nvPr/>
        </p:nvSpPr>
        <p:spPr>
          <a:xfrm>
            <a:off x="523691" y="2583965"/>
            <a:ext cx="5192741" cy="205745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b="1" dirty="0">
                <a:solidFill>
                  <a:schemeClr val="tx2"/>
                </a:solidFill>
              </a:rPr>
              <a:t>Variante 1 : code QR dans le mail</a:t>
            </a:r>
          </a:p>
          <a:p>
            <a:endParaRPr lang="de-CH" dirty="0">
              <a:solidFill>
                <a:schemeClr val="tx2"/>
              </a:solidFill>
            </a:endParaRPr>
          </a:p>
          <a:p>
            <a:r>
              <a:rPr lang="de-CH" dirty="0">
                <a:solidFill>
                  <a:schemeClr val="tx2"/>
                </a:solidFill>
              </a:rPr>
              <a:t>[[</a:t>
            </a:r>
            <a:r>
              <a:rPr lang="de-CH" dirty="0" err="1">
                <a:solidFill>
                  <a:schemeClr val="tx2"/>
                </a:solidFill>
              </a:rPr>
              <a:t>contact.qr</a:t>
            </a:r>
            <a:r>
              <a:rPr lang="de-CH" dirty="0">
                <a:solidFill>
                  <a:schemeClr val="tx2"/>
                </a:solidFill>
              </a:rPr>
              <a:t>]]</a:t>
            </a:r>
          </a:p>
        </p:txBody>
      </p:sp>
      <p:sp>
        <p:nvSpPr>
          <p:cNvPr id="11" name="Rechteck: abgerundete Ecken 10">
            <a:extLst>
              <a:ext uri="{FF2B5EF4-FFF2-40B4-BE49-F238E27FC236}">
                <a16:creationId xmlns:a16="http://schemas.microsoft.com/office/drawing/2014/main" id="{9D888DC6-2B4B-4622-87AE-E98DD52486F5}"/>
              </a:ext>
            </a:extLst>
          </p:cNvPr>
          <p:cNvSpPr/>
          <p:nvPr/>
        </p:nvSpPr>
        <p:spPr>
          <a:xfrm>
            <a:off x="515935" y="1532732"/>
            <a:ext cx="11160124" cy="911533"/>
          </a:xfrm>
          <a:prstGeom prst="roundRect">
            <a:avLst>
              <a:gd name="adj" fmla="val 10043"/>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a:solidFill>
                  <a:schemeClr val="bg2"/>
                </a:solidFill>
              </a:rPr>
              <a:t>Il existe en principe deux variantes pour intégrer le ticket : sous forme de code QR à l'intérieur du mail ou sous forme de fichier PDF à télécharger.</a:t>
            </a:r>
            <a:endParaRPr lang="de-CH">
              <a:solidFill>
                <a:schemeClr val="bg2"/>
              </a:solidFill>
            </a:endParaRPr>
          </a:p>
        </p:txBody>
      </p:sp>
      <p:sp>
        <p:nvSpPr>
          <p:cNvPr id="13" name="Rechteck: abgerundete Ecken 12">
            <a:extLst>
              <a:ext uri="{FF2B5EF4-FFF2-40B4-BE49-F238E27FC236}">
                <a16:creationId xmlns:a16="http://schemas.microsoft.com/office/drawing/2014/main" id="{DAB95A62-A231-436B-9FC4-EFAB3EAD376D}"/>
              </a:ext>
            </a:extLst>
          </p:cNvPr>
          <p:cNvSpPr/>
          <p:nvPr/>
        </p:nvSpPr>
        <p:spPr>
          <a:xfrm>
            <a:off x="6240463" y="2583964"/>
            <a:ext cx="5427843" cy="33887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b="1">
                <a:solidFill>
                  <a:schemeClr val="tx2"/>
                </a:solidFill>
              </a:rPr>
              <a:t>Variante 2 : fichier PDF à télécharger</a:t>
            </a:r>
          </a:p>
          <a:p>
            <a:pPr marL="285750" indent="-285750">
              <a:buFont typeface="Arial" panose="020B0604020202020204" pitchFamily="34" charset="0"/>
              <a:buChar char="•"/>
            </a:pPr>
            <a:r>
              <a:rPr lang="fr-FR">
                <a:solidFill>
                  <a:schemeClr val="tx2"/>
                </a:solidFill>
              </a:rPr>
              <a:t>Préparer le ticket sous forme de document Word (modèle voir événement "Manual").</a:t>
            </a:r>
          </a:p>
          <a:p>
            <a:pPr marL="285750" indent="-285750">
              <a:buFont typeface="Arial" panose="020B0604020202020204" pitchFamily="34" charset="0"/>
              <a:buChar char="•"/>
            </a:pPr>
            <a:r>
              <a:rPr lang="fr-FR">
                <a:solidFill>
                  <a:schemeClr val="tx2"/>
                </a:solidFill>
              </a:rPr>
              <a:t>Télécharger sous Contact, "</a:t>
            </a:r>
            <a:r>
              <a:rPr lang="fr-FR" err="1">
                <a:solidFill>
                  <a:schemeClr val="tx2"/>
                </a:solidFill>
              </a:rPr>
              <a:t>Personalized</a:t>
            </a:r>
            <a:r>
              <a:rPr lang="fr-FR">
                <a:solidFill>
                  <a:schemeClr val="tx2"/>
                </a:solidFill>
              </a:rPr>
              <a:t> Files".</a:t>
            </a:r>
          </a:p>
          <a:p>
            <a:pPr marL="285750" indent="-285750">
              <a:buFont typeface="Arial" panose="020B0604020202020204" pitchFamily="34" charset="0"/>
              <a:buChar char="•"/>
            </a:pPr>
            <a:r>
              <a:rPr lang="fr-FR">
                <a:solidFill>
                  <a:schemeClr val="tx2"/>
                </a:solidFill>
              </a:rPr>
              <a:t>Insérer dans l'e-mail de confirmation : "</a:t>
            </a:r>
            <a:r>
              <a:rPr lang="fr-FR" err="1">
                <a:solidFill>
                  <a:schemeClr val="tx2"/>
                </a:solidFill>
              </a:rPr>
              <a:t>Placeholder</a:t>
            </a:r>
            <a:r>
              <a:rPr lang="fr-FR">
                <a:solidFill>
                  <a:schemeClr val="tx2"/>
                </a:solidFill>
              </a:rPr>
              <a:t>", Files, sélectionner le document.</a:t>
            </a:r>
          </a:p>
          <a:p>
            <a:pPr marL="285750" indent="-285750">
              <a:buFont typeface="Arial" panose="020B0604020202020204" pitchFamily="34" charset="0"/>
              <a:buChar char="•"/>
            </a:pPr>
            <a:r>
              <a:rPr lang="fr-FR">
                <a:solidFill>
                  <a:schemeClr val="tx2"/>
                </a:solidFill>
              </a:rPr>
              <a:t>Pour que le caractère de remplacement puisse être déposé dans le bouton, insérer d'abord le caractère de remplacement dans le texte, le copier, cliquer sur le bouton et le copier à gauche dans le menu dans la fenêtre "URL". </a:t>
            </a:r>
            <a:endParaRPr lang="de-CH">
              <a:solidFill>
                <a:schemeClr val="tx2"/>
              </a:solidFill>
            </a:endParaRPr>
          </a:p>
          <a:p>
            <a:endParaRPr lang="de-CH">
              <a:solidFill>
                <a:schemeClr val="tx2"/>
              </a:solidFill>
            </a:endParaRPr>
          </a:p>
          <a:p>
            <a:pPr marL="285750" indent="-285750">
              <a:buFont typeface="Arial" panose="020B0604020202020204" pitchFamily="34" charset="0"/>
              <a:buChar char="•"/>
            </a:pPr>
            <a:endParaRPr lang="de-CH" b="1">
              <a:solidFill>
                <a:schemeClr val="tx2"/>
              </a:solidFill>
            </a:endParaRPr>
          </a:p>
        </p:txBody>
      </p:sp>
      <p:sp>
        <p:nvSpPr>
          <p:cNvPr id="6" name="Rectangle 1">
            <a:extLst>
              <a:ext uri="{FF2B5EF4-FFF2-40B4-BE49-F238E27FC236}">
                <a16:creationId xmlns:a16="http://schemas.microsoft.com/office/drawing/2014/main" id="{28954544-D943-4FF6-B797-8D96E430BB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a:ln>
                  <a:noFill/>
                </a:ln>
                <a:solidFill>
                  <a:schemeClr val="tx1"/>
                </a:solidFill>
                <a:effectLst/>
                <a:latin typeface="Arial Unicode MS"/>
              </a:rPr>
              <a:t>[[contact.qr]]</a:t>
            </a:r>
            <a:r>
              <a:rPr kumimoji="0" lang="de-DE" altLang="de-DE" sz="900" b="0" i="0" u="none" strike="noStrike" cap="none" normalizeH="0" baseline="0">
                <a:ln>
                  <a:noFill/>
                </a:ln>
                <a:solidFill>
                  <a:schemeClr val="tx1"/>
                </a:solidFill>
                <a:effectLst/>
              </a:rPr>
              <a:t> </a:t>
            </a:r>
            <a:r>
              <a:rPr kumimoji="0" lang="de-DE" altLang="de-DE" sz="800" b="0" i="0" u="none" strike="noStrike" cap="none" normalizeH="0" baseline="0">
                <a:ln>
                  <a:noFill/>
                </a:ln>
                <a:solidFill>
                  <a:schemeClr val="tx1"/>
                </a:solidFill>
                <a:effectLst/>
                <a:latin typeface="Arial" panose="020B060402020202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8" name="Grafik 7">
            <a:extLst>
              <a:ext uri="{FF2B5EF4-FFF2-40B4-BE49-F238E27FC236}">
                <a16:creationId xmlns:a16="http://schemas.microsoft.com/office/drawing/2014/main" id="{EB20F4A9-A213-42C5-ACB6-FBFE4081417F}"/>
              </a:ext>
            </a:extLst>
          </p:cNvPr>
          <p:cNvPicPr>
            <a:picLocks noChangeAspect="1"/>
          </p:cNvPicPr>
          <p:nvPr/>
        </p:nvPicPr>
        <p:blipFill>
          <a:blip r:embed="rId2"/>
          <a:stretch>
            <a:fillRect/>
          </a:stretch>
        </p:blipFill>
        <p:spPr>
          <a:xfrm>
            <a:off x="578569" y="4715457"/>
            <a:ext cx="5580799" cy="1386983"/>
          </a:xfrm>
          <a:prstGeom prst="rect">
            <a:avLst/>
          </a:prstGeom>
          <a:ln>
            <a:solidFill>
              <a:schemeClr val="tx2"/>
            </a:solidFill>
          </a:ln>
        </p:spPr>
      </p:pic>
    </p:spTree>
    <p:extLst>
      <p:ext uri="{BB962C8B-B14F-4D97-AF65-F5344CB8AC3E}">
        <p14:creationId xmlns:p14="http://schemas.microsoft.com/office/powerpoint/2010/main" val="35631947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842C968-239B-4602-BC9D-51CFF51F050C}"/>
              </a:ext>
            </a:extLst>
          </p:cNvPr>
          <p:cNvSpPr>
            <a:spLocks noGrp="1"/>
          </p:cNvSpPr>
          <p:nvPr>
            <p:ph type="dt" sz="half" idx="17"/>
          </p:nvPr>
        </p:nvSpPr>
        <p:spPr/>
        <p:txBody>
          <a:bodyPr/>
          <a:lstStyle/>
          <a:p>
            <a:r>
              <a:rPr lang="de-DE"/>
              <a:t>Créé 12/22                                                     Mise à jour 07/23 </a:t>
            </a:r>
          </a:p>
        </p:txBody>
      </p:sp>
      <p:sp>
        <p:nvSpPr>
          <p:cNvPr id="3" name="Fußzeilenplatzhalter 2">
            <a:extLst>
              <a:ext uri="{FF2B5EF4-FFF2-40B4-BE49-F238E27FC236}">
                <a16:creationId xmlns:a16="http://schemas.microsoft.com/office/drawing/2014/main" id="{459B1A40-25AC-4B7C-B8EF-82D4BD35A3EA}"/>
              </a:ext>
            </a:extLst>
          </p:cNvPr>
          <p:cNvSpPr>
            <a:spLocks noGrp="1"/>
          </p:cNvSpPr>
          <p:nvPr>
            <p:ph type="ftr" sz="quarter" idx="18"/>
          </p:nvPr>
        </p:nvSpPr>
        <p:spPr/>
        <p:txBody>
          <a:bodyPr/>
          <a:lstStyle/>
          <a:p>
            <a:r>
              <a:rPr lang="de-DE"/>
              <a:t>Manuel d’utilisation Baloise</a:t>
            </a:r>
          </a:p>
        </p:txBody>
      </p:sp>
      <p:sp>
        <p:nvSpPr>
          <p:cNvPr id="4" name="Foliennummernplatzhalter 3">
            <a:extLst>
              <a:ext uri="{FF2B5EF4-FFF2-40B4-BE49-F238E27FC236}">
                <a16:creationId xmlns:a16="http://schemas.microsoft.com/office/drawing/2014/main" id="{E47F6D86-310A-4834-A3C2-3A21865BDD78}"/>
              </a:ext>
            </a:extLst>
          </p:cNvPr>
          <p:cNvSpPr>
            <a:spLocks noGrp="1"/>
          </p:cNvSpPr>
          <p:nvPr>
            <p:ph type="sldNum" sz="quarter" idx="19"/>
          </p:nvPr>
        </p:nvSpPr>
        <p:spPr/>
        <p:txBody>
          <a:bodyPr/>
          <a:lstStyle/>
          <a:p>
            <a:fld id="{FE6C8CF1-F06B-4DD9-8CC7-AEFBC348B1D3}" type="slidenum">
              <a:rPr lang="de-DE" smtClean="0"/>
              <a:pPr/>
              <a:t>65</a:t>
            </a:fld>
            <a:endParaRPr lang="de-DE"/>
          </a:p>
        </p:txBody>
      </p:sp>
      <p:sp>
        <p:nvSpPr>
          <p:cNvPr id="5" name="Titel 4">
            <a:extLst>
              <a:ext uri="{FF2B5EF4-FFF2-40B4-BE49-F238E27FC236}">
                <a16:creationId xmlns:a16="http://schemas.microsoft.com/office/drawing/2014/main" id="{4C18D112-1270-432C-991F-60A1280E4695}"/>
              </a:ext>
            </a:extLst>
          </p:cNvPr>
          <p:cNvSpPr>
            <a:spLocks noGrp="1"/>
          </p:cNvSpPr>
          <p:nvPr>
            <p:ph type="title"/>
          </p:nvPr>
        </p:nvSpPr>
        <p:spPr/>
        <p:txBody>
          <a:bodyPr/>
          <a:lstStyle/>
          <a:p>
            <a:r>
              <a:rPr lang="de-CH" dirty="0">
                <a:solidFill>
                  <a:srgbClr val="000D6E"/>
                </a:solidFill>
              </a:rPr>
              <a:t>06 </a:t>
            </a:r>
            <a:r>
              <a:rPr lang="fr-CH" dirty="0"/>
              <a:t>Espace réservé</a:t>
            </a:r>
            <a:r>
              <a:rPr lang="de-CH" dirty="0">
                <a:solidFill>
                  <a:srgbClr val="000D6E"/>
                </a:solidFill>
              </a:rPr>
              <a:t> – </a:t>
            </a:r>
            <a:r>
              <a:rPr lang="de-CH" dirty="0" err="1">
                <a:solidFill>
                  <a:srgbClr val="000D6E"/>
                </a:solidFill>
              </a:rPr>
              <a:t>Réponses</a:t>
            </a:r>
            <a:r>
              <a:rPr lang="de-CH" dirty="0">
                <a:solidFill>
                  <a:srgbClr val="000D6E"/>
                </a:solidFill>
              </a:rPr>
              <a:t> des </a:t>
            </a:r>
            <a:r>
              <a:rPr lang="de-CH" dirty="0" err="1">
                <a:solidFill>
                  <a:srgbClr val="000D6E"/>
                </a:solidFill>
              </a:rPr>
              <a:t>participants</a:t>
            </a:r>
            <a:br>
              <a:rPr lang="de-CH" dirty="0"/>
            </a:br>
            <a:r>
              <a:rPr lang="fr-CH" b="0" dirty="0"/>
              <a:t>Messages</a:t>
            </a:r>
            <a:r>
              <a:rPr lang="de-CH" dirty="0"/>
              <a:t> </a:t>
            </a:r>
          </a:p>
        </p:txBody>
      </p:sp>
      <p:sp>
        <p:nvSpPr>
          <p:cNvPr id="10" name="Rechteck: abgerundete Ecken 9">
            <a:extLst>
              <a:ext uri="{FF2B5EF4-FFF2-40B4-BE49-F238E27FC236}">
                <a16:creationId xmlns:a16="http://schemas.microsoft.com/office/drawing/2014/main" id="{07D67EE5-07B9-4BC4-9F5D-AB56CA5BCD1A}"/>
              </a:ext>
            </a:extLst>
          </p:cNvPr>
          <p:cNvSpPr/>
          <p:nvPr/>
        </p:nvSpPr>
        <p:spPr>
          <a:xfrm>
            <a:off x="523690" y="2583965"/>
            <a:ext cx="8782355" cy="28329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b="1" dirty="0">
                <a:solidFill>
                  <a:schemeClr val="tx2"/>
                </a:solidFill>
              </a:rPr>
              <a:t>Veuillez procéder comme suit :</a:t>
            </a:r>
          </a:p>
          <a:p>
            <a:pPr marL="285750" indent="-285750">
              <a:buFont typeface="Arial" panose="020B0604020202020204" pitchFamily="34" charset="0"/>
              <a:buChar char="•"/>
            </a:pPr>
            <a:r>
              <a:rPr lang="fr-FR" dirty="0">
                <a:solidFill>
                  <a:schemeClr val="tx2"/>
                </a:solidFill>
              </a:rPr>
              <a:t>Placer le curseur à l'endroit du nouvel espace réservé.</a:t>
            </a:r>
          </a:p>
          <a:p>
            <a:pPr marL="285750" indent="-285750">
              <a:buFont typeface="Arial" panose="020B0604020202020204" pitchFamily="34" charset="0"/>
              <a:buChar char="•"/>
            </a:pPr>
            <a:r>
              <a:rPr lang="fr-FR" dirty="0">
                <a:solidFill>
                  <a:schemeClr val="tx2"/>
                </a:solidFill>
              </a:rPr>
              <a:t>Sélectionner "Afficher espaces réservés " dans la boîte noire du menu.</a:t>
            </a:r>
          </a:p>
          <a:p>
            <a:pPr marL="285750" indent="-285750">
              <a:buFont typeface="Arial" panose="020B0604020202020204" pitchFamily="34" charset="0"/>
              <a:buChar char="•"/>
            </a:pPr>
            <a:r>
              <a:rPr lang="fr-FR" dirty="0">
                <a:solidFill>
                  <a:schemeClr val="tx2"/>
                </a:solidFill>
              </a:rPr>
              <a:t>« Informations de contact »</a:t>
            </a:r>
          </a:p>
          <a:p>
            <a:pPr marL="285750" indent="-285750">
              <a:buFont typeface="Arial" panose="020B0604020202020204" pitchFamily="34" charset="0"/>
              <a:buChar char="•"/>
            </a:pPr>
            <a:r>
              <a:rPr lang="fr-FR" dirty="0">
                <a:solidFill>
                  <a:schemeClr val="tx2"/>
                </a:solidFill>
              </a:rPr>
              <a:t>Sélectionner la réponse souhaitée et l'insérer</a:t>
            </a:r>
            <a:endParaRPr lang="de-CH" dirty="0">
              <a:solidFill>
                <a:schemeClr val="tx2"/>
              </a:solidFill>
            </a:endParaRPr>
          </a:p>
          <a:p>
            <a:pPr marL="285750" indent="-285750">
              <a:buFontTx/>
              <a:buChar char="-"/>
            </a:pPr>
            <a:endParaRPr lang="de-CH" b="1" dirty="0">
              <a:solidFill>
                <a:schemeClr val="tx2"/>
              </a:solidFill>
            </a:endParaRPr>
          </a:p>
        </p:txBody>
      </p:sp>
      <p:sp>
        <p:nvSpPr>
          <p:cNvPr id="11" name="Rechteck: abgerundete Ecken 10">
            <a:extLst>
              <a:ext uri="{FF2B5EF4-FFF2-40B4-BE49-F238E27FC236}">
                <a16:creationId xmlns:a16="http://schemas.microsoft.com/office/drawing/2014/main" id="{9D888DC6-2B4B-4622-87AE-E98DD52486F5}"/>
              </a:ext>
            </a:extLst>
          </p:cNvPr>
          <p:cNvSpPr/>
          <p:nvPr/>
        </p:nvSpPr>
        <p:spPr>
          <a:xfrm>
            <a:off x="515935" y="1532732"/>
            <a:ext cx="11160124" cy="911533"/>
          </a:xfrm>
          <a:prstGeom prst="roundRect">
            <a:avLst>
              <a:gd name="adj" fmla="val 10043"/>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a:solidFill>
                  <a:schemeClr val="bg2"/>
                </a:solidFill>
              </a:rPr>
              <a:t>Dans le modèle de confirmation, toutes les données de contact et toutes les réponses aux questions supplémentaires sont indiquées à l'aide d'un espace réservé. Il est également possible de ne mentionner que certaines réponses.</a:t>
            </a:r>
            <a:endParaRPr lang="de-CH">
              <a:solidFill>
                <a:schemeClr val="bg2"/>
              </a:solidFill>
            </a:endParaRPr>
          </a:p>
        </p:txBody>
      </p:sp>
      <p:sp>
        <p:nvSpPr>
          <p:cNvPr id="6" name="Rectangle 1">
            <a:extLst>
              <a:ext uri="{FF2B5EF4-FFF2-40B4-BE49-F238E27FC236}">
                <a16:creationId xmlns:a16="http://schemas.microsoft.com/office/drawing/2014/main" id="{28954544-D943-4FF6-B797-8D96E430BB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a:ln>
                  <a:noFill/>
                </a:ln>
                <a:solidFill>
                  <a:schemeClr val="tx1"/>
                </a:solidFill>
                <a:effectLst/>
                <a:latin typeface="Arial Unicode MS"/>
              </a:rPr>
              <a:t>[[contact.qr]]</a:t>
            </a:r>
            <a:r>
              <a:rPr kumimoji="0" lang="de-DE" altLang="de-DE" sz="900" b="0" i="0" u="none" strike="noStrike" cap="none" normalizeH="0" baseline="0">
                <a:ln>
                  <a:noFill/>
                </a:ln>
                <a:solidFill>
                  <a:schemeClr val="tx1"/>
                </a:solidFill>
                <a:effectLst/>
              </a:rPr>
              <a:t> </a:t>
            </a:r>
            <a:r>
              <a:rPr kumimoji="0" lang="de-DE" altLang="de-DE" sz="800" b="0" i="0" u="none" strike="noStrike" cap="none" normalizeH="0" baseline="0">
                <a:ln>
                  <a:noFill/>
                </a:ln>
                <a:solidFill>
                  <a:schemeClr val="tx1"/>
                </a:solidFill>
                <a:effectLst/>
                <a:latin typeface="Arial" panose="020B060402020202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12" name="Grafik 11">
            <a:extLst>
              <a:ext uri="{FF2B5EF4-FFF2-40B4-BE49-F238E27FC236}">
                <a16:creationId xmlns:a16="http://schemas.microsoft.com/office/drawing/2014/main" id="{ECECDBD9-8EFE-E781-A3EC-BC703615CBFA}"/>
              </a:ext>
            </a:extLst>
          </p:cNvPr>
          <p:cNvPicPr>
            <a:picLocks noChangeAspect="1"/>
          </p:cNvPicPr>
          <p:nvPr/>
        </p:nvPicPr>
        <p:blipFill>
          <a:blip r:embed="rId2"/>
          <a:stretch>
            <a:fillRect/>
          </a:stretch>
        </p:blipFill>
        <p:spPr>
          <a:xfrm>
            <a:off x="6483560" y="3690584"/>
            <a:ext cx="5320803" cy="2827441"/>
          </a:xfrm>
          <a:prstGeom prst="rect">
            <a:avLst/>
          </a:prstGeom>
        </p:spPr>
      </p:pic>
    </p:spTree>
    <p:extLst>
      <p:ext uri="{BB962C8B-B14F-4D97-AF65-F5344CB8AC3E}">
        <p14:creationId xmlns:p14="http://schemas.microsoft.com/office/powerpoint/2010/main" val="40473749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842C968-239B-4602-BC9D-51CFF51F050C}"/>
              </a:ext>
            </a:extLst>
          </p:cNvPr>
          <p:cNvSpPr>
            <a:spLocks noGrp="1"/>
          </p:cNvSpPr>
          <p:nvPr>
            <p:ph type="dt" sz="half" idx="17"/>
          </p:nvPr>
        </p:nvSpPr>
        <p:spPr/>
        <p:txBody>
          <a:bodyPr/>
          <a:lstStyle/>
          <a:p>
            <a:r>
              <a:rPr lang="de-DE"/>
              <a:t>Créé 12/22                                                     Mise à jour 07/23 </a:t>
            </a:r>
          </a:p>
        </p:txBody>
      </p:sp>
      <p:sp>
        <p:nvSpPr>
          <p:cNvPr id="3" name="Fußzeilenplatzhalter 2">
            <a:extLst>
              <a:ext uri="{FF2B5EF4-FFF2-40B4-BE49-F238E27FC236}">
                <a16:creationId xmlns:a16="http://schemas.microsoft.com/office/drawing/2014/main" id="{459B1A40-25AC-4B7C-B8EF-82D4BD35A3EA}"/>
              </a:ext>
            </a:extLst>
          </p:cNvPr>
          <p:cNvSpPr>
            <a:spLocks noGrp="1"/>
          </p:cNvSpPr>
          <p:nvPr>
            <p:ph type="ftr" sz="quarter" idx="18"/>
          </p:nvPr>
        </p:nvSpPr>
        <p:spPr/>
        <p:txBody>
          <a:bodyPr/>
          <a:lstStyle/>
          <a:p>
            <a:r>
              <a:rPr lang="de-DE"/>
              <a:t>Manuel d’utilisation Baloise</a:t>
            </a:r>
          </a:p>
        </p:txBody>
      </p:sp>
      <p:sp>
        <p:nvSpPr>
          <p:cNvPr id="4" name="Foliennummernplatzhalter 3">
            <a:extLst>
              <a:ext uri="{FF2B5EF4-FFF2-40B4-BE49-F238E27FC236}">
                <a16:creationId xmlns:a16="http://schemas.microsoft.com/office/drawing/2014/main" id="{E47F6D86-310A-4834-A3C2-3A21865BDD78}"/>
              </a:ext>
            </a:extLst>
          </p:cNvPr>
          <p:cNvSpPr>
            <a:spLocks noGrp="1"/>
          </p:cNvSpPr>
          <p:nvPr>
            <p:ph type="sldNum" sz="quarter" idx="19"/>
          </p:nvPr>
        </p:nvSpPr>
        <p:spPr/>
        <p:txBody>
          <a:bodyPr/>
          <a:lstStyle/>
          <a:p>
            <a:fld id="{FE6C8CF1-F06B-4DD9-8CC7-AEFBC348B1D3}" type="slidenum">
              <a:rPr lang="de-DE" smtClean="0"/>
              <a:pPr/>
              <a:t>66</a:t>
            </a:fld>
            <a:endParaRPr lang="de-DE"/>
          </a:p>
        </p:txBody>
      </p:sp>
      <p:sp>
        <p:nvSpPr>
          <p:cNvPr id="5" name="Titel 4">
            <a:extLst>
              <a:ext uri="{FF2B5EF4-FFF2-40B4-BE49-F238E27FC236}">
                <a16:creationId xmlns:a16="http://schemas.microsoft.com/office/drawing/2014/main" id="{4C18D112-1270-432C-991F-60A1280E4695}"/>
              </a:ext>
            </a:extLst>
          </p:cNvPr>
          <p:cNvSpPr>
            <a:spLocks noGrp="1"/>
          </p:cNvSpPr>
          <p:nvPr>
            <p:ph type="title"/>
          </p:nvPr>
        </p:nvSpPr>
        <p:spPr/>
        <p:txBody>
          <a:bodyPr/>
          <a:lstStyle/>
          <a:p>
            <a:r>
              <a:rPr lang="de-CH" dirty="0"/>
              <a:t>07 Entrée du </a:t>
            </a:r>
            <a:r>
              <a:rPr lang="de-CH" dirty="0" err="1"/>
              <a:t>calendrier</a:t>
            </a:r>
            <a:r>
              <a:rPr lang="de-CH" dirty="0"/>
              <a:t> </a:t>
            </a:r>
            <a:br>
              <a:rPr lang="de-CH" dirty="0"/>
            </a:br>
            <a:r>
              <a:rPr lang="fr-CH" b="0" dirty="0"/>
              <a:t>Messages (confirmation)</a:t>
            </a:r>
            <a:endParaRPr lang="de-CH" dirty="0"/>
          </a:p>
        </p:txBody>
      </p:sp>
      <p:sp>
        <p:nvSpPr>
          <p:cNvPr id="10" name="Rechteck: abgerundete Ecken 9">
            <a:extLst>
              <a:ext uri="{FF2B5EF4-FFF2-40B4-BE49-F238E27FC236}">
                <a16:creationId xmlns:a16="http://schemas.microsoft.com/office/drawing/2014/main" id="{07D67EE5-07B9-4BC4-9F5D-AB56CA5BCD1A}"/>
              </a:ext>
            </a:extLst>
          </p:cNvPr>
          <p:cNvSpPr/>
          <p:nvPr/>
        </p:nvSpPr>
        <p:spPr>
          <a:xfrm>
            <a:off x="481947" y="1710016"/>
            <a:ext cx="10189911" cy="206333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b="1" dirty="0">
                <a:solidFill>
                  <a:schemeClr val="tx2"/>
                </a:solidFill>
              </a:rPr>
              <a:t>A) Dans Outlook: </a:t>
            </a:r>
            <a:r>
              <a:rPr lang="fr-FR" dirty="0">
                <a:solidFill>
                  <a:schemeClr val="tx2"/>
                </a:solidFill>
              </a:rPr>
              <a:t>Créer un rendez-vous, ouvrir le rendez-vous, cliquer sur la flèche droite en haut à gauche, "Transférer comme </a:t>
            </a:r>
            <a:r>
              <a:rPr lang="fr-FR" dirty="0" err="1">
                <a:solidFill>
                  <a:schemeClr val="tx2"/>
                </a:solidFill>
              </a:rPr>
              <a:t>iCalendar</a:t>
            </a:r>
            <a:r>
              <a:rPr lang="fr-FR" dirty="0">
                <a:solidFill>
                  <a:schemeClr val="tx2"/>
                </a:solidFill>
              </a:rPr>
              <a:t>", enregistrer le fichier. (NE PAS supprimer jusqu'après l'événement !)</a:t>
            </a:r>
          </a:p>
          <a:p>
            <a:endParaRPr lang="fr-FR" b="1" dirty="0">
              <a:solidFill>
                <a:schemeClr val="tx2"/>
              </a:solidFill>
            </a:endParaRPr>
          </a:p>
          <a:p>
            <a:r>
              <a:rPr lang="fr-FR" b="1" dirty="0">
                <a:solidFill>
                  <a:schemeClr val="tx2"/>
                </a:solidFill>
              </a:rPr>
              <a:t>B) Dans Evenito</a:t>
            </a:r>
          </a:p>
          <a:p>
            <a:pPr marL="342900" indent="-342900">
              <a:buFont typeface="+mj-lt"/>
              <a:buAutoNum type="arabicPeriod"/>
            </a:pPr>
            <a:r>
              <a:rPr lang="fr-FR" dirty="0">
                <a:solidFill>
                  <a:schemeClr val="tx2"/>
                </a:solidFill>
              </a:rPr>
              <a:t>Marquer l'endroit où l'entrée du calendrier doit être insérée (par ex. pour la date comme mot "entrée du calendrier") -&gt; une boîte noire apparaît.</a:t>
            </a:r>
          </a:p>
          <a:p>
            <a:pPr marL="342900" indent="-342900">
              <a:buFont typeface="+mj-lt"/>
              <a:buAutoNum type="arabicPeriod"/>
            </a:pPr>
            <a:r>
              <a:rPr lang="fr-FR" dirty="0">
                <a:solidFill>
                  <a:schemeClr val="tx2"/>
                </a:solidFill>
              </a:rPr>
              <a:t>Cliquer sur l'icône de lien</a:t>
            </a:r>
          </a:p>
          <a:p>
            <a:pPr marL="342900" indent="-342900">
              <a:buFont typeface="+mj-lt"/>
              <a:buAutoNum type="arabicPeriod"/>
            </a:pPr>
            <a:r>
              <a:rPr lang="fr-FR" dirty="0">
                <a:solidFill>
                  <a:schemeClr val="tx2"/>
                </a:solidFill>
              </a:rPr>
              <a:t>Choisir le type de lien "Lier un fichier".</a:t>
            </a:r>
          </a:p>
          <a:p>
            <a:pPr marL="342900" indent="-342900">
              <a:buFont typeface="+mj-lt"/>
              <a:buAutoNum type="arabicPeriod"/>
            </a:pPr>
            <a:r>
              <a:rPr lang="fr-FR" dirty="0">
                <a:solidFill>
                  <a:schemeClr val="tx2"/>
                </a:solidFill>
              </a:rPr>
              <a:t>Télécharger et insérer le fichier ICS comme image, enregistrer.</a:t>
            </a:r>
            <a:endParaRPr lang="de-CH" dirty="0">
              <a:solidFill>
                <a:schemeClr val="tx2"/>
              </a:solidFill>
            </a:endParaRPr>
          </a:p>
        </p:txBody>
      </p:sp>
      <p:sp>
        <p:nvSpPr>
          <p:cNvPr id="6" name="Rectangle 1">
            <a:extLst>
              <a:ext uri="{FF2B5EF4-FFF2-40B4-BE49-F238E27FC236}">
                <a16:creationId xmlns:a16="http://schemas.microsoft.com/office/drawing/2014/main" id="{28954544-D943-4FF6-B797-8D96E430BB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a:ln>
                  <a:noFill/>
                </a:ln>
                <a:solidFill>
                  <a:schemeClr val="tx1"/>
                </a:solidFill>
                <a:effectLst/>
                <a:latin typeface="Arial Unicode MS"/>
              </a:rPr>
              <a:t>[[contact.qr]]</a:t>
            </a:r>
            <a:r>
              <a:rPr kumimoji="0" lang="de-DE" altLang="de-DE" sz="900" b="0" i="0" u="none" strike="noStrike" cap="none" normalizeH="0" baseline="0">
                <a:ln>
                  <a:noFill/>
                </a:ln>
                <a:solidFill>
                  <a:schemeClr val="tx1"/>
                </a:solidFill>
                <a:effectLst/>
              </a:rPr>
              <a:t> </a:t>
            </a:r>
            <a:r>
              <a:rPr kumimoji="0" lang="de-DE" altLang="de-DE" sz="800" b="0" i="0" u="none" strike="noStrike" cap="none" normalizeH="0" baseline="0">
                <a:ln>
                  <a:noFill/>
                </a:ln>
                <a:solidFill>
                  <a:schemeClr val="tx1"/>
                </a:solidFill>
                <a:effectLst/>
                <a:latin typeface="Arial" panose="020B060402020202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8" name="Grafik 7">
            <a:extLst>
              <a:ext uri="{FF2B5EF4-FFF2-40B4-BE49-F238E27FC236}">
                <a16:creationId xmlns:a16="http://schemas.microsoft.com/office/drawing/2014/main" id="{142748DB-F051-BF25-DE9C-B3B029384DFC}"/>
              </a:ext>
            </a:extLst>
          </p:cNvPr>
          <p:cNvPicPr>
            <a:picLocks noChangeAspect="1"/>
          </p:cNvPicPr>
          <p:nvPr/>
        </p:nvPicPr>
        <p:blipFill>
          <a:blip r:embed="rId2"/>
          <a:stretch>
            <a:fillRect/>
          </a:stretch>
        </p:blipFill>
        <p:spPr>
          <a:xfrm>
            <a:off x="1520142" y="4750796"/>
            <a:ext cx="2403676" cy="1395683"/>
          </a:xfrm>
          <a:prstGeom prst="rect">
            <a:avLst/>
          </a:prstGeom>
          <a:ln>
            <a:solidFill>
              <a:schemeClr val="tx2"/>
            </a:solidFill>
          </a:ln>
        </p:spPr>
      </p:pic>
      <p:sp>
        <p:nvSpPr>
          <p:cNvPr id="9" name="Ellipse 8">
            <a:extLst>
              <a:ext uri="{FF2B5EF4-FFF2-40B4-BE49-F238E27FC236}">
                <a16:creationId xmlns:a16="http://schemas.microsoft.com/office/drawing/2014/main" id="{F1BB210B-2C98-AB51-6CD8-C2D192333A99}"/>
              </a:ext>
            </a:extLst>
          </p:cNvPr>
          <p:cNvSpPr/>
          <p:nvPr/>
        </p:nvSpPr>
        <p:spPr>
          <a:xfrm>
            <a:off x="725186" y="4956977"/>
            <a:ext cx="551717" cy="5517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1">
                <a:solidFill>
                  <a:schemeClr val="bg1"/>
                </a:solidFill>
              </a:rPr>
              <a:t>A</a:t>
            </a:r>
          </a:p>
        </p:txBody>
      </p:sp>
    </p:spTree>
    <p:extLst>
      <p:ext uri="{BB962C8B-B14F-4D97-AF65-F5344CB8AC3E}">
        <p14:creationId xmlns:p14="http://schemas.microsoft.com/office/powerpoint/2010/main" val="36999408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842C968-239B-4602-BC9D-51CFF51F050C}"/>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459B1A40-25AC-4B7C-B8EF-82D4BD35A3EA}"/>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E47F6D86-310A-4834-A3C2-3A21865BDD78}"/>
              </a:ext>
            </a:extLst>
          </p:cNvPr>
          <p:cNvSpPr>
            <a:spLocks noGrp="1"/>
          </p:cNvSpPr>
          <p:nvPr>
            <p:ph type="sldNum" sz="quarter" idx="19"/>
          </p:nvPr>
        </p:nvSpPr>
        <p:spPr/>
        <p:txBody>
          <a:bodyPr/>
          <a:lstStyle/>
          <a:p>
            <a:fld id="{FE6C8CF1-F06B-4DD9-8CC7-AEFBC348B1D3}" type="slidenum">
              <a:rPr lang="de-DE" smtClean="0"/>
              <a:pPr/>
              <a:t>67</a:t>
            </a:fld>
            <a:endParaRPr lang="de-DE"/>
          </a:p>
        </p:txBody>
      </p:sp>
      <p:sp>
        <p:nvSpPr>
          <p:cNvPr id="5" name="Titel 4">
            <a:extLst>
              <a:ext uri="{FF2B5EF4-FFF2-40B4-BE49-F238E27FC236}">
                <a16:creationId xmlns:a16="http://schemas.microsoft.com/office/drawing/2014/main" id="{4C18D112-1270-432C-991F-60A1280E4695}"/>
              </a:ext>
            </a:extLst>
          </p:cNvPr>
          <p:cNvSpPr>
            <a:spLocks noGrp="1"/>
          </p:cNvSpPr>
          <p:nvPr>
            <p:ph type="title"/>
          </p:nvPr>
        </p:nvSpPr>
        <p:spPr/>
        <p:txBody>
          <a:bodyPr/>
          <a:lstStyle/>
          <a:p>
            <a:r>
              <a:rPr lang="fr-CH"/>
              <a:t>08 Envoi</a:t>
            </a:r>
            <a:br>
              <a:rPr lang="fr-CH"/>
            </a:br>
            <a:r>
              <a:rPr lang="fr-CH" b="0"/>
              <a:t>Messages</a:t>
            </a:r>
            <a:r>
              <a:rPr lang="fr-CH"/>
              <a:t> </a:t>
            </a:r>
          </a:p>
        </p:txBody>
      </p:sp>
      <p:sp>
        <p:nvSpPr>
          <p:cNvPr id="10" name="Rechteck: abgerundete Ecken 9">
            <a:extLst>
              <a:ext uri="{FF2B5EF4-FFF2-40B4-BE49-F238E27FC236}">
                <a16:creationId xmlns:a16="http://schemas.microsoft.com/office/drawing/2014/main" id="{07D67EE5-07B9-4BC4-9F5D-AB56CA5BCD1A}"/>
              </a:ext>
            </a:extLst>
          </p:cNvPr>
          <p:cNvSpPr/>
          <p:nvPr/>
        </p:nvSpPr>
        <p:spPr>
          <a:xfrm>
            <a:off x="523691" y="1451375"/>
            <a:ext cx="5427847" cy="4572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Aft>
                <a:spcPts val="1200"/>
              </a:spcAft>
              <a:buAutoNum type="arabicPeriod"/>
            </a:pPr>
            <a:r>
              <a:rPr lang="fr-CH" dirty="0">
                <a:solidFill>
                  <a:schemeClr val="tx2"/>
                </a:solidFill>
              </a:rPr>
              <a:t>Cliquer sur le bouton bleu «Sélectionner des contacts».</a:t>
            </a:r>
          </a:p>
          <a:p>
            <a:pPr marL="342900" indent="-342900">
              <a:spcAft>
                <a:spcPts val="1200"/>
              </a:spcAft>
              <a:buAutoNum type="arabicPeriod"/>
            </a:pPr>
            <a:r>
              <a:rPr lang="fr-FR" dirty="0">
                <a:solidFill>
                  <a:schemeClr val="tx2"/>
                </a:solidFill>
              </a:rPr>
              <a:t>Filtrer par groupe ou s'assurer que tous les groupes sont sélectionnés si le même mail doit être envoyé à tous.</a:t>
            </a:r>
            <a:endParaRPr lang="fr-CH" dirty="0">
              <a:solidFill>
                <a:schemeClr val="tx2"/>
              </a:solidFill>
            </a:endParaRPr>
          </a:p>
          <a:p>
            <a:pPr marL="342900" indent="-342900">
              <a:spcAft>
                <a:spcPts val="1200"/>
              </a:spcAft>
              <a:buAutoNum type="arabicPeriod"/>
            </a:pPr>
            <a:r>
              <a:rPr lang="fr-CH" dirty="0">
                <a:solidFill>
                  <a:schemeClr val="tx2"/>
                </a:solidFill>
              </a:rPr>
              <a:t>Rappel d’invitation: filtrer selon le statut d’inscription «En suspens» afin de sélectionner toutes les personnes qui ne se sont pas encore inscrites ou désinscrites. </a:t>
            </a:r>
          </a:p>
          <a:p>
            <a:pPr marL="342900" indent="-342900">
              <a:spcAft>
                <a:spcPts val="1200"/>
              </a:spcAft>
              <a:buAutoNum type="arabicPeriod"/>
            </a:pPr>
            <a:r>
              <a:rPr lang="fr-CH" dirty="0">
                <a:solidFill>
                  <a:schemeClr val="tx2"/>
                </a:solidFill>
              </a:rPr>
              <a:t>Sélectionner/activer les participants: cliquer sur la case à gauche dans la barre de titre.</a:t>
            </a:r>
          </a:p>
          <a:p>
            <a:pPr marL="342900" indent="-342900">
              <a:spcAft>
                <a:spcPts val="1200"/>
              </a:spcAft>
              <a:buAutoNum type="arabicPeriod"/>
            </a:pPr>
            <a:r>
              <a:rPr lang="fr-FR" dirty="0">
                <a:solidFill>
                  <a:schemeClr val="tx2"/>
                </a:solidFill>
              </a:rPr>
              <a:t>Après environ ½ journée, vérifier la liste des rebonds (voir page suivante).</a:t>
            </a:r>
            <a:endParaRPr lang="fr-CH" dirty="0">
              <a:solidFill>
                <a:schemeClr val="tx2"/>
              </a:solidFill>
            </a:endParaRPr>
          </a:p>
        </p:txBody>
      </p:sp>
      <p:sp>
        <p:nvSpPr>
          <p:cNvPr id="15" name="Ellipse 14">
            <a:extLst>
              <a:ext uri="{FF2B5EF4-FFF2-40B4-BE49-F238E27FC236}">
                <a16:creationId xmlns:a16="http://schemas.microsoft.com/office/drawing/2014/main" id="{7928DD6E-D767-4C1F-9194-F94CB53A8630}"/>
              </a:ext>
            </a:extLst>
          </p:cNvPr>
          <p:cNvSpPr/>
          <p:nvPr/>
        </p:nvSpPr>
        <p:spPr>
          <a:xfrm>
            <a:off x="6243986" y="2875176"/>
            <a:ext cx="551717" cy="5517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400" b="1" dirty="0">
                <a:solidFill>
                  <a:schemeClr val="bg1"/>
                </a:solidFill>
              </a:rPr>
              <a:t>2 - 3</a:t>
            </a:r>
          </a:p>
        </p:txBody>
      </p:sp>
      <p:sp>
        <p:nvSpPr>
          <p:cNvPr id="16" name="Ellipse 15">
            <a:extLst>
              <a:ext uri="{FF2B5EF4-FFF2-40B4-BE49-F238E27FC236}">
                <a16:creationId xmlns:a16="http://schemas.microsoft.com/office/drawing/2014/main" id="{A3D35B5F-C21D-4D18-BC60-7D5F02C943A4}"/>
              </a:ext>
            </a:extLst>
          </p:cNvPr>
          <p:cNvSpPr/>
          <p:nvPr/>
        </p:nvSpPr>
        <p:spPr>
          <a:xfrm>
            <a:off x="6243986" y="4875718"/>
            <a:ext cx="551717" cy="5517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a:solidFill>
                  <a:schemeClr val="bg1"/>
                </a:solidFill>
              </a:rPr>
              <a:t>4</a:t>
            </a:r>
          </a:p>
        </p:txBody>
      </p:sp>
      <p:sp>
        <p:nvSpPr>
          <p:cNvPr id="18" name="Ellipse 17">
            <a:extLst>
              <a:ext uri="{FF2B5EF4-FFF2-40B4-BE49-F238E27FC236}">
                <a16:creationId xmlns:a16="http://schemas.microsoft.com/office/drawing/2014/main" id="{986A975B-18FC-473E-A510-769A06F79665}"/>
              </a:ext>
            </a:extLst>
          </p:cNvPr>
          <p:cNvSpPr/>
          <p:nvPr/>
        </p:nvSpPr>
        <p:spPr>
          <a:xfrm>
            <a:off x="6240463" y="1537888"/>
            <a:ext cx="551717" cy="5517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a:solidFill>
                  <a:schemeClr val="bg1"/>
                </a:solidFill>
              </a:rPr>
              <a:t>1</a:t>
            </a:r>
          </a:p>
        </p:txBody>
      </p:sp>
      <p:pic>
        <p:nvPicPr>
          <p:cNvPr id="12" name="Grafik 11">
            <a:extLst>
              <a:ext uri="{FF2B5EF4-FFF2-40B4-BE49-F238E27FC236}">
                <a16:creationId xmlns:a16="http://schemas.microsoft.com/office/drawing/2014/main" id="{5936A365-E1ED-441B-9A31-0B0B17FE972A}"/>
              </a:ext>
            </a:extLst>
          </p:cNvPr>
          <p:cNvPicPr>
            <a:picLocks noChangeAspect="1"/>
          </p:cNvPicPr>
          <p:nvPr/>
        </p:nvPicPr>
        <p:blipFill>
          <a:blip r:embed="rId2"/>
          <a:stretch>
            <a:fillRect/>
          </a:stretch>
        </p:blipFill>
        <p:spPr>
          <a:xfrm>
            <a:off x="6830760" y="1499025"/>
            <a:ext cx="4822409" cy="590580"/>
          </a:xfrm>
          <a:prstGeom prst="rect">
            <a:avLst/>
          </a:prstGeom>
          <a:ln>
            <a:solidFill>
              <a:schemeClr val="tx2"/>
            </a:solidFill>
          </a:ln>
        </p:spPr>
      </p:pic>
      <p:pic>
        <p:nvPicPr>
          <p:cNvPr id="17" name="Grafik 16">
            <a:extLst>
              <a:ext uri="{FF2B5EF4-FFF2-40B4-BE49-F238E27FC236}">
                <a16:creationId xmlns:a16="http://schemas.microsoft.com/office/drawing/2014/main" id="{49DBD31C-C6EE-474E-B4A3-BBA9B3C66055}"/>
              </a:ext>
            </a:extLst>
          </p:cNvPr>
          <p:cNvPicPr>
            <a:picLocks noChangeAspect="1"/>
          </p:cNvPicPr>
          <p:nvPr/>
        </p:nvPicPr>
        <p:blipFill>
          <a:blip r:embed="rId3"/>
          <a:stretch>
            <a:fillRect/>
          </a:stretch>
        </p:blipFill>
        <p:spPr>
          <a:xfrm>
            <a:off x="6841984" y="2685571"/>
            <a:ext cx="4822410" cy="1009594"/>
          </a:xfrm>
          <a:prstGeom prst="rect">
            <a:avLst/>
          </a:prstGeom>
          <a:ln>
            <a:solidFill>
              <a:schemeClr val="tx2"/>
            </a:solidFill>
          </a:ln>
        </p:spPr>
      </p:pic>
      <p:pic>
        <p:nvPicPr>
          <p:cNvPr id="20" name="Grafik 19">
            <a:extLst>
              <a:ext uri="{FF2B5EF4-FFF2-40B4-BE49-F238E27FC236}">
                <a16:creationId xmlns:a16="http://schemas.microsoft.com/office/drawing/2014/main" id="{F41DD7A5-3F89-4249-A2EA-457506714152}"/>
              </a:ext>
            </a:extLst>
          </p:cNvPr>
          <p:cNvPicPr>
            <a:picLocks noChangeAspect="1"/>
          </p:cNvPicPr>
          <p:nvPr/>
        </p:nvPicPr>
        <p:blipFill>
          <a:blip r:embed="rId4"/>
          <a:stretch>
            <a:fillRect/>
          </a:stretch>
        </p:blipFill>
        <p:spPr>
          <a:xfrm>
            <a:off x="6819534" y="4664596"/>
            <a:ext cx="4844860" cy="1351129"/>
          </a:xfrm>
          <a:prstGeom prst="rect">
            <a:avLst/>
          </a:prstGeom>
          <a:ln>
            <a:solidFill>
              <a:schemeClr val="tx2"/>
            </a:solidFill>
          </a:ln>
        </p:spPr>
      </p:pic>
    </p:spTree>
    <p:extLst>
      <p:ext uri="{BB962C8B-B14F-4D97-AF65-F5344CB8AC3E}">
        <p14:creationId xmlns:p14="http://schemas.microsoft.com/office/powerpoint/2010/main" val="12472572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842C968-239B-4602-BC9D-51CFF51F050C}"/>
              </a:ext>
            </a:extLst>
          </p:cNvPr>
          <p:cNvSpPr>
            <a:spLocks noGrp="1"/>
          </p:cNvSpPr>
          <p:nvPr>
            <p:ph type="dt" sz="half" idx="17"/>
          </p:nvPr>
        </p:nvSpPr>
        <p:spPr/>
        <p:txBody>
          <a:bodyPr/>
          <a:lstStyle/>
          <a:p>
            <a:r>
              <a:rPr lang="de-DE"/>
              <a:t>Créé 12/22                                                     Mise à jour 07/23 </a:t>
            </a:r>
          </a:p>
        </p:txBody>
      </p:sp>
      <p:sp>
        <p:nvSpPr>
          <p:cNvPr id="3" name="Fußzeilenplatzhalter 2">
            <a:extLst>
              <a:ext uri="{FF2B5EF4-FFF2-40B4-BE49-F238E27FC236}">
                <a16:creationId xmlns:a16="http://schemas.microsoft.com/office/drawing/2014/main" id="{459B1A40-25AC-4B7C-B8EF-82D4BD35A3EA}"/>
              </a:ext>
            </a:extLst>
          </p:cNvPr>
          <p:cNvSpPr>
            <a:spLocks noGrp="1"/>
          </p:cNvSpPr>
          <p:nvPr>
            <p:ph type="ftr" sz="quarter" idx="18"/>
          </p:nvPr>
        </p:nvSpPr>
        <p:spPr/>
        <p:txBody>
          <a:bodyPr/>
          <a:lstStyle/>
          <a:p>
            <a:r>
              <a:rPr lang="de-DE"/>
              <a:t>Manuel d’utilisation Baloise</a:t>
            </a:r>
          </a:p>
        </p:txBody>
      </p:sp>
      <p:sp>
        <p:nvSpPr>
          <p:cNvPr id="4" name="Foliennummernplatzhalter 3">
            <a:extLst>
              <a:ext uri="{FF2B5EF4-FFF2-40B4-BE49-F238E27FC236}">
                <a16:creationId xmlns:a16="http://schemas.microsoft.com/office/drawing/2014/main" id="{E47F6D86-310A-4834-A3C2-3A21865BDD78}"/>
              </a:ext>
            </a:extLst>
          </p:cNvPr>
          <p:cNvSpPr>
            <a:spLocks noGrp="1"/>
          </p:cNvSpPr>
          <p:nvPr>
            <p:ph type="sldNum" sz="quarter" idx="19"/>
          </p:nvPr>
        </p:nvSpPr>
        <p:spPr/>
        <p:txBody>
          <a:bodyPr/>
          <a:lstStyle/>
          <a:p>
            <a:fld id="{FE6C8CF1-F06B-4DD9-8CC7-AEFBC348B1D3}" type="slidenum">
              <a:rPr lang="de-DE" smtClean="0"/>
              <a:pPr/>
              <a:t>68</a:t>
            </a:fld>
            <a:endParaRPr lang="de-DE"/>
          </a:p>
        </p:txBody>
      </p:sp>
      <p:sp>
        <p:nvSpPr>
          <p:cNvPr id="5" name="Titel 4">
            <a:extLst>
              <a:ext uri="{FF2B5EF4-FFF2-40B4-BE49-F238E27FC236}">
                <a16:creationId xmlns:a16="http://schemas.microsoft.com/office/drawing/2014/main" id="{4C18D112-1270-432C-991F-60A1280E4695}"/>
              </a:ext>
            </a:extLst>
          </p:cNvPr>
          <p:cNvSpPr>
            <a:spLocks noGrp="1"/>
          </p:cNvSpPr>
          <p:nvPr>
            <p:ph type="title"/>
          </p:nvPr>
        </p:nvSpPr>
        <p:spPr>
          <a:xfrm>
            <a:off x="523691" y="476251"/>
            <a:ext cx="11160124" cy="762001"/>
          </a:xfrm>
        </p:spPr>
        <p:txBody>
          <a:bodyPr/>
          <a:lstStyle/>
          <a:p>
            <a:r>
              <a:rPr lang="de-CH" dirty="0">
                <a:solidFill>
                  <a:srgbClr val="000D6E"/>
                </a:solidFill>
              </a:rPr>
              <a:t>09 Liste de </a:t>
            </a:r>
            <a:r>
              <a:rPr lang="de-CH" dirty="0" err="1">
                <a:solidFill>
                  <a:srgbClr val="000D6E"/>
                </a:solidFill>
              </a:rPr>
              <a:t>rebond</a:t>
            </a:r>
            <a:br>
              <a:rPr lang="de-CH" dirty="0">
                <a:solidFill>
                  <a:srgbClr val="FF0000"/>
                </a:solidFill>
              </a:rPr>
            </a:br>
            <a:r>
              <a:rPr lang="de-CH" b="0" dirty="0">
                <a:solidFill>
                  <a:srgbClr val="000D6E"/>
                </a:solidFill>
              </a:rPr>
              <a:t>Messages</a:t>
            </a:r>
            <a:r>
              <a:rPr lang="de-CH" dirty="0">
                <a:solidFill>
                  <a:srgbClr val="000D6E"/>
                </a:solidFill>
              </a:rPr>
              <a:t> </a:t>
            </a:r>
          </a:p>
        </p:txBody>
      </p:sp>
      <p:sp>
        <p:nvSpPr>
          <p:cNvPr id="10" name="Rechteck: abgerundete Ecken 9">
            <a:extLst>
              <a:ext uri="{FF2B5EF4-FFF2-40B4-BE49-F238E27FC236}">
                <a16:creationId xmlns:a16="http://schemas.microsoft.com/office/drawing/2014/main" id="{07D67EE5-07B9-4BC4-9F5D-AB56CA5BCD1A}"/>
              </a:ext>
            </a:extLst>
          </p:cNvPr>
          <p:cNvSpPr/>
          <p:nvPr/>
        </p:nvSpPr>
        <p:spPr>
          <a:xfrm>
            <a:off x="523691" y="1520824"/>
            <a:ext cx="7404967" cy="48609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fr-FR" b="1" dirty="0">
                <a:solidFill>
                  <a:schemeClr val="tx2"/>
                </a:solidFill>
              </a:rPr>
              <a:t>Vérifier environ une demi-journée après l'envoi : </a:t>
            </a:r>
          </a:p>
          <a:p>
            <a:pPr>
              <a:spcAft>
                <a:spcPts val="1200"/>
              </a:spcAft>
            </a:pPr>
            <a:endParaRPr lang="de-CH" dirty="0">
              <a:solidFill>
                <a:schemeClr val="tx2"/>
              </a:solidFill>
            </a:endParaRPr>
          </a:p>
          <a:p>
            <a:pPr marL="342900" indent="-342900">
              <a:spcAft>
                <a:spcPts val="1200"/>
              </a:spcAft>
              <a:buAutoNum type="arabicPeriod"/>
            </a:pPr>
            <a:r>
              <a:rPr lang="fr-FR" dirty="0">
                <a:solidFill>
                  <a:schemeClr val="tx2"/>
                </a:solidFill>
              </a:rPr>
              <a:t>Variante : symbole de l'avion en haut au milieu, filtrer "statut du message".  </a:t>
            </a:r>
          </a:p>
          <a:p>
            <a:pPr marL="342900" indent="-342900">
              <a:spcAft>
                <a:spcPts val="1200"/>
              </a:spcAft>
              <a:buAutoNum type="arabicPeriod"/>
            </a:pPr>
            <a:r>
              <a:rPr lang="fr-FR" dirty="0">
                <a:solidFill>
                  <a:schemeClr val="tx2"/>
                </a:solidFill>
              </a:rPr>
              <a:t>Variante : symbole du diagramme à colonnes en haut au milieu : Télécharger la liste de rebond au format .csv et la convertir en fichier Excel comme suit : Données -&gt; Récupérer et transformer les données -&gt; A partir d'un fichier Txt/csv -&gt; Sélectionner le fichier -&gt; Importer -&gt; Charger</a:t>
            </a:r>
            <a:endParaRPr lang="de-CH" dirty="0">
              <a:solidFill>
                <a:schemeClr val="tx2"/>
              </a:solidFill>
            </a:endParaRPr>
          </a:p>
          <a:p>
            <a:pPr marL="342900" indent="-342900">
              <a:spcAft>
                <a:spcPts val="1200"/>
              </a:spcAft>
              <a:buAutoNum type="arabicPeriod"/>
            </a:pPr>
            <a:endParaRPr lang="fr-FR" dirty="0">
              <a:solidFill>
                <a:schemeClr val="tx2"/>
              </a:solidFill>
            </a:endParaRPr>
          </a:p>
        </p:txBody>
      </p:sp>
    </p:spTree>
    <p:extLst>
      <p:ext uri="{BB962C8B-B14F-4D97-AF65-F5344CB8AC3E}">
        <p14:creationId xmlns:p14="http://schemas.microsoft.com/office/powerpoint/2010/main" val="3068355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842C968-239B-4602-BC9D-51CFF51F050C}"/>
              </a:ext>
            </a:extLst>
          </p:cNvPr>
          <p:cNvSpPr>
            <a:spLocks noGrp="1"/>
          </p:cNvSpPr>
          <p:nvPr>
            <p:ph type="dt" sz="half" idx="17"/>
          </p:nvPr>
        </p:nvSpPr>
        <p:spPr>
          <a:xfrm>
            <a:off x="1262061" y="6310319"/>
            <a:ext cx="1884899" cy="277071"/>
          </a:xfrm>
        </p:spPr>
        <p:txBody>
          <a:bodyPr/>
          <a:lstStyle/>
          <a:p>
            <a:r>
              <a:rPr lang="de-DE" dirty="0" err="1"/>
              <a:t>Créé</a:t>
            </a:r>
            <a:r>
              <a:rPr lang="de-DE" dirty="0"/>
              <a:t> 12/22                                                     Mise à jour 07/23 </a:t>
            </a:r>
          </a:p>
        </p:txBody>
      </p:sp>
      <p:sp>
        <p:nvSpPr>
          <p:cNvPr id="3" name="Fußzeilenplatzhalter 2">
            <a:extLst>
              <a:ext uri="{FF2B5EF4-FFF2-40B4-BE49-F238E27FC236}">
                <a16:creationId xmlns:a16="http://schemas.microsoft.com/office/drawing/2014/main" id="{459B1A40-25AC-4B7C-B8EF-82D4BD35A3EA}"/>
              </a:ext>
            </a:extLst>
          </p:cNvPr>
          <p:cNvSpPr>
            <a:spLocks noGrp="1"/>
          </p:cNvSpPr>
          <p:nvPr>
            <p:ph type="ftr" sz="quarter" idx="18"/>
          </p:nvPr>
        </p:nvSpPr>
        <p:spPr/>
        <p:txBody>
          <a:bodyPr/>
          <a:lstStyle/>
          <a:p>
            <a:r>
              <a:rPr lang="de-DE"/>
              <a:t>Manuel d’utilisation Baloise</a:t>
            </a:r>
          </a:p>
        </p:txBody>
      </p:sp>
      <p:sp>
        <p:nvSpPr>
          <p:cNvPr id="4" name="Foliennummernplatzhalter 3">
            <a:extLst>
              <a:ext uri="{FF2B5EF4-FFF2-40B4-BE49-F238E27FC236}">
                <a16:creationId xmlns:a16="http://schemas.microsoft.com/office/drawing/2014/main" id="{E47F6D86-310A-4834-A3C2-3A21865BDD78}"/>
              </a:ext>
            </a:extLst>
          </p:cNvPr>
          <p:cNvSpPr>
            <a:spLocks noGrp="1"/>
          </p:cNvSpPr>
          <p:nvPr>
            <p:ph type="sldNum" sz="quarter" idx="19"/>
          </p:nvPr>
        </p:nvSpPr>
        <p:spPr/>
        <p:txBody>
          <a:bodyPr/>
          <a:lstStyle/>
          <a:p>
            <a:fld id="{FE6C8CF1-F06B-4DD9-8CC7-AEFBC348B1D3}" type="slidenum">
              <a:rPr lang="de-DE" smtClean="0"/>
              <a:pPr/>
              <a:t>69</a:t>
            </a:fld>
            <a:endParaRPr lang="de-DE"/>
          </a:p>
        </p:txBody>
      </p:sp>
      <p:sp>
        <p:nvSpPr>
          <p:cNvPr id="5" name="Titel 4">
            <a:extLst>
              <a:ext uri="{FF2B5EF4-FFF2-40B4-BE49-F238E27FC236}">
                <a16:creationId xmlns:a16="http://schemas.microsoft.com/office/drawing/2014/main" id="{4C18D112-1270-432C-991F-60A1280E4695}"/>
              </a:ext>
            </a:extLst>
          </p:cNvPr>
          <p:cNvSpPr>
            <a:spLocks noGrp="1"/>
          </p:cNvSpPr>
          <p:nvPr>
            <p:ph type="title"/>
          </p:nvPr>
        </p:nvSpPr>
        <p:spPr>
          <a:xfrm>
            <a:off x="523691" y="476251"/>
            <a:ext cx="11160124" cy="762001"/>
          </a:xfrm>
        </p:spPr>
        <p:txBody>
          <a:bodyPr/>
          <a:lstStyle/>
          <a:p>
            <a:r>
              <a:rPr lang="de-CH">
                <a:solidFill>
                  <a:srgbClr val="000D6E"/>
                </a:solidFill>
              </a:rPr>
              <a:t>09 SPAM</a:t>
            </a:r>
            <a:br>
              <a:rPr lang="de-CH">
                <a:solidFill>
                  <a:srgbClr val="FF0000"/>
                </a:solidFill>
              </a:rPr>
            </a:br>
            <a:r>
              <a:rPr lang="de-CH" b="0">
                <a:solidFill>
                  <a:srgbClr val="000D6E"/>
                </a:solidFill>
              </a:rPr>
              <a:t>Messages</a:t>
            </a:r>
            <a:r>
              <a:rPr lang="de-CH">
                <a:solidFill>
                  <a:srgbClr val="000D6E"/>
                </a:solidFill>
              </a:rPr>
              <a:t> </a:t>
            </a:r>
          </a:p>
        </p:txBody>
      </p:sp>
      <p:sp>
        <p:nvSpPr>
          <p:cNvPr id="10" name="Rechteck: abgerundete Ecken 9">
            <a:extLst>
              <a:ext uri="{FF2B5EF4-FFF2-40B4-BE49-F238E27FC236}">
                <a16:creationId xmlns:a16="http://schemas.microsoft.com/office/drawing/2014/main" id="{07D67EE5-07B9-4BC4-9F5D-AB56CA5BCD1A}"/>
              </a:ext>
            </a:extLst>
          </p:cNvPr>
          <p:cNvSpPr/>
          <p:nvPr/>
        </p:nvSpPr>
        <p:spPr>
          <a:xfrm>
            <a:off x="523691" y="1520824"/>
            <a:ext cx="11247762" cy="48609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fr-FR" sz="1600" b="1" dirty="0">
                <a:solidFill>
                  <a:schemeClr val="tx2"/>
                </a:solidFill>
              </a:rPr>
              <a:t>Conseils pour réduire une probabilité de SPAM :</a:t>
            </a:r>
          </a:p>
          <a:p>
            <a:pPr marL="342900" indent="-342900">
              <a:spcAft>
                <a:spcPts val="1200"/>
              </a:spcAft>
              <a:buFont typeface="+mj-lt"/>
              <a:buAutoNum type="arabicPeriod"/>
            </a:pPr>
            <a:r>
              <a:rPr lang="fr-FR" sz="1600" dirty="0">
                <a:solidFill>
                  <a:schemeClr val="tx2"/>
                </a:solidFill>
              </a:rPr>
              <a:t>Les adresses e-mail doivent être de bonne qualité. Chaque mail rebondi a un effet négatif. Corriger les "hard </a:t>
            </a:r>
            <a:r>
              <a:rPr lang="fr-FR" sz="1600" dirty="0" err="1">
                <a:solidFill>
                  <a:schemeClr val="tx2"/>
                </a:solidFill>
              </a:rPr>
              <a:t>bounces</a:t>
            </a:r>
            <a:r>
              <a:rPr lang="fr-FR" sz="1600" dirty="0">
                <a:solidFill>
                  <a:schemeClr val="tx2"/>
                </a:solidFill>
              </a:rPr>
              <a:t>" dans Comet. </a:t>
            </a:r>
          </a:p>
          <a:p>
            <a:pPr marL="342900" indent="-342900">
              <a:spcAft>
                <a:spcPts val="1200"/>
              </a:spcAft>
              <a:buFont typeface="+mj-lt"/>
              <a:buAutoNum type="arabicPeriod"/>
            </a:pPr>
            <a:r>
              <a:rPr lang="fr-FR" sz="1600" dirty="0">
                <a:solidFill>
                  <a:schemeClr val="tx2"/>
                </a:solidFill>
              </a:rPr>
              <a:t>Faire passer les messages par un testeur de courrier (</a:t>
            </a:r>
            <a:r>
              <a:rPr lang="de-CH" sz="1600" b="0" u="sng" dirty="0">
                <a:solidFill>
                  <a:srgbClr val="2B2E2F"/>
                </a:solidFill>
                <a:effectLst/>
                <a:ea typeface="Times New Roman" panose="02020603050405020304" pitchFamily="18" charset="0"/>
                <a:hlinkClick r:id="rId2"/>
              </a:rPr>
              <a:t>https://www.mail-tester.com/</a:t>
            </a:r>
            <a:r>
              <a:rPr lang="de-CH" sz="1600" b="0" dirty="0">
                <a:solidFill>
                  <a:srgbClr val="2B2E2F"/>
                </a:solidFill>
                <a:effectLst/>
                <a:ea typeface="Times New Roman" panose="02020603050405020304" pitchFamily="18" charset="0"/>
              </a:rPr>
              <a:t>) </a:t>
            </a:r>
            <a:r>
              <a:rPr lang="fr-FR" sz="1600" dirty="0">
                <a:solidFill>
                  <a:schemeClr val="tx2"/>
                </a:solidFill>
              </a:rPr>
              <a:t>pour voir si le contenu contient quelque chose de 'spammé’.</a:t>
            </a:r>
          </a:p>
          <a:p>
            <a:pPr marL="342900" indent="-342900">
              <a:spcAft>
                <a:spcPts val="1200"/>
              </a:spcAft>
              <a:buFont typeface="+mj-lt"/>
              <a:buAutoNum type="arabicPeriod"/>
            </a:pPr>
            <a:r>
              <a:rPr lang="fr-FR" sz="1600" dirty="0">
                <a:solidFill>
                  <a:schemeClr val="tx2"/>
                </a:solidFill>
              </a:rPr>
              <a:t>Si le nombre de personnes de la même entreprise est important (plus de 5 personnes), les répartir dans différents groupes/envois, car les « Firewalls » internes bloquent sinon les messages.</a:t>
            </a:r>
          </a:p>
          <a:p>
            <a:pPr marL="342900" indent="-342900">
              <a:spcAft>
                <a:spcPts val="1200"/>
              </a:spcAft>
              <a:buFont typeface="+mj-lt"/>
              <a:buAutoNum type="arabicPeriod"/>
            </a:pPr>
            <a:r>
              <a:rPr lang="fr-FR" sz="1600" dirty="0">
                <a:solidFill>
                  <a:schemeClr val="tx2"/>
                </a:solidFill>
              </a:rPr>
              <a:t>Si un lien vers un site web est utilisé dans l'e-mail, ce site doit être hébergé sous la même URL que l'URL de l'expéditeur, c'est-à-dire "baloise.ch". Les liens vers d'autres sites web sont à éviter.</a:t>
            </a:r>
          </a:p>
          <a:p>
            <a:pPr marL="342900" indent="-342900">
              <a:spcAft>
                <a:spcPts val="1200"/>
              </a:spcAft>
              <a:buFont typeface="+mj-lt"/>
              <a:buAutoNum type="arabicPeriod"/>
            </a:pPr>
            <a:r>
              <a:rPr lang="fr-FR" sz="1600" dirty="0">
                <a:solidFill>
                  <a:schemeClr val="tx2"/>
                </a:solidFill>
              </a:rPr>
              <a:t>Mettre une adresse e-mail de réponse dans tous les messages.</a:t>
            </a:r>
          </a:p>
          <a:p>
            <a:pPr marL="342900" indent="-342900">
              <a:spcAft>
                <a:spcPts val="1200"/>
              </a:spcAft>
              <a:buFont typeface="+mj-lt"/>
              <a:buAutoNum type="arabicPeriod"/>
            </a:pPr>
            <a:r>
              <a:rPr lang="fr-FR" sz="1600" dirty="0">
                <a:solidFill>
                  <a:schemeClr val="tx2"/>
                </a:solidFill>
              </a:rPr>
              <a:t>Les adresses CC et BCC ne sont pas recommandées, car elles alourdissent le courrier électronique.</a:t>
            </a:r>
          </a:p>
          <a:p>
            <a:pPr marL="342900" indent="-342900">
              <a:spcAft>
                <a:spcPts val="1200"/>
              </a:spcAft>
              <a:buFont typeface="+mj-lt"/>
              <a:buAutoNum type="arabicPeriod"/>
            </a:pPr>
            <a:r>
              <a:rPr lang="fr-FR" sz="1600" dirty="0">
                <a:solidFill>
                  <a:schemeClr val="tx2"/>
                </a:solidFill>
              </a:rPr>
              <a:t>Ne pas utiliser de très grandes images, mais adapter correctement leur taille.</a:t>
            </a:r>
          </a:p>
        </p:txBody>
      </p:sp>
    </p:spTree>
    <p:extLst>
      <p:ext uri="{BB962C8B-B14F-4D97-AF65-F5344CB8AC3E}">
        <p14:creationId xmlns:p14="http://schemas.microsoft.com/office/powerpoint/2010/main" val="108165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815B6-AA9A-4BFA-8644-895083826D36}"/>
              </a:ext>
            </a:extLst>
          </p:cNvPr>
          <p:cNvSpPr>
            <a:spLocks noGrp="1"/>
          </p:cNvSpPr>
          <p:nvPr>
            <p:ph type="title"/>
          </p:nvPr>
        </p:nvSpPr>
        <p:spPr/>
        <p:txBody>
          <a:bodyPr/>
          <a:lstStyle/>
          <a:p>
            <a:r>
              <a:rPr lang="fr-CH"/>
              <a:t>02 Mise en page: site Internet de l’évènement</a:t>
            </a:r>
            <a:br>
              <a:rPr lang="fr-CH"/>
            </a:br>
            <a:r>
              <a:rPr lang="fr-CH" b="0"/>
              <a:t>Préparation et bases</a:t>
            </a:r>
          </a:p>
        </p:txBody>
      </p:sp>
      <p:sp>
        <p:nvSpPr>
          <p:cNvPr id="3" name="Datumsplatzhalter 2">
            <a:extLst>
              <a:ext uri="{FF2B5EF4-FFF2-40B4-BE49-F238E27FC236}">
                <a16:creationId xmlns:a16="http://schemas.microsoft.com/office/drawing/2014/main" id="{9175A08C-47DF-484F-AF2E-FBDB34CD3099}"/>
              </a:ext>
            </a:extLst>
          </p:cNvPr>
          <p:cNvSpPr>
            <a:spLocks noGrp="1"/>
          </p:cNvSpPr>
          <p:nvPr>
            <p:ph type="dt" sz="half" idx="10"/>
          </p:nvPr>
        </p:nvSpPr>
        <p:spPr/>
        <p:txBody>
          <a:bodyPr/>
          <a:lstStyle/>
          <a:p>
            <a:r>
              <a:rPr lang="de-DE"/>
              <a:t>Créé 12/22                                                     Mise à jour 07/23 </a:t>
            </a:r>
            <a:endParaRPr lang="fr-CH"/>
          </a:p>
        </p:txBody>
      </p:sp>
      <p:sp>
        <p:nvSpPr>
          <p:cNvPr id="4" name="Fußzeilenplatzhalter 3">
            <a:extLst>
              <a:ext uri="{FF2B5EF4-FFF2-40B4-BE49-F238E27FC236}">
                <a16:creationId xmlns:a16="http://schemas.microsoft.com/office/drawing/2014/main" id="{6B264DC7-4A27-4461-A912-E7D7D6F17AF1}"/>
              </a:ext>
            </a:extLst>
          </p:cNvPr>
          <p:cNvSpPr>
            <a:spLocks noGrp="1"/>
          </p:cNvSpPr>
          <p:nvPr>
            <p:ph type="ftr" sz="quarter" idx="11"/>
          </p:nvPr>
        </p:nvSpPr>
        <p:spPr/>
        <p:txBody>
          <a:bodyPr/>
          <a:lstStyle/>
          <a:p>
            <a:r>
              <a:rPr lang="fr-CH"/>
              <a:t>Manuel d’utilisation Baloise</a:t>
            </a:r>
          </a:p>
        </p:txBody>
      </p:sp>
      <p:sp>
        <p:nvSpPr>
          <p:cNvPr id="5" name="Foliennummernplatzhalter 4">
            <a:extLst>
              <a:ext uri="{FF2B5EF4-FFF2-40B4-BE49-F238E27FC236}">
                <a16:creationId xmlns:a16="http://schemas.microsoft.com/office/drawing/2014/main" id="{0AC892C8-BAD9-49E8-9CE2-8554FC29DC92}"/>
              </a:ext>
            </a:extLst>
          </p:cNvPr>
          <p:cNvSpPr>
            <a:spLocks noGrp="1"/>
          </p:cNvSpPr>
          <p:nvPr>
            <p:ph type="sldNum" sz="quarter" idx="12"/>
          </p:nvPr>
        </p:nvSpPr>
        <p:spPr/>
        <p:txBody>
          <a:bodyPr/>
          <a:lstStyle/>
          <a:p>
            <a:fld id="{508A23D5-8C04-42F7-ADE6-E0830D0D2333}" type="slidenum">
              <a:rPr lang="de-DE" smtClean="0"/>
              <a:pPr/>
              <a:t>7</a:t>
            </a:fld>
            <a:endParaRPr lang="de-DE"/>
          </a:p>
        </p:txBody>
      </p:sp>
      <p:sp>
        <p:nvSpPr>
          <p:cNvPr id="7" name="Textplatzhalter 6">
            <a:extLst>
              <a:ext uri="{FF2B5EF4-FFF2-40B4-BE49-F238E27FC236}">
                <a16:creationId xmlns:a16="http://schemas.microsoft.com/office/drawing/2014/main" id="{1918505C-BB79-4F1F-A771-37EAC24AA910}"/>
              </a:ext>
            </a:extLst>
          </p:cNvPr>
          <p:cNvSpPr>
            <a:spLocks noGrp="1"/>
          </p:cNvSpPr>
          <p:nvPr>
            <p:ph type="body" sz="quarter" idx="14"/>
          </p:nvPr>
        </p:nvSpPr>
        <p:spPr/>
        <p:txBody>
          <a:bodyPr/>
          <a:lstStyle/>
          <a:p>
            <a:pPr algn="l" rtl="0" fontAlgn="base">
              <a:lnSpc>
                <a:spcPct val="100000"/>
              </a:lnSpc>
              <a:spcAft>
                <a:spcPts val="0"/>
              </a:spcAft>
            </a:pPr>
            <a:r>
              <a:rPr lang="fr-CH"/>
              <a:t>Site Internet de l’évènement avec sections:</a:t>
            </a:r>
          </a:p>
          <a:p>
            <a:pPr marL="285750" indent="-285750" algn="l" rtl="0" fontAlgn="base">
              <a:lnSpc>
                <a:spcPct val="100000"/>
              </a:lnSpc>
              <a:spcAft>
                <a:spcPts val="0"/>
              </a:spcAft>
              <a:buFont typeface="Arial" panose="020B0604020202020204" pitchFamily="34" charset="0"/>
              <a:buChar char="•"/>
            </a:pPr>
            <a:r>
              <a:rPr lang="fr-CH" sz="1400" b="0"/>
              <a:t>Navigation</a:t>
            </a:r>
          </a:p>
          <a:p>
            <a:pPr marL="285750" indent="-285750" algn="l" rtl="0" fontAlgn="base">
              <a:lnSpc>
                <a:spcPct val="100000"/>
              </a:lnSpc>
              <a:spcAft>
                <a:spcPts val="0"/>
              </a:spcAft>
              <a:buFont typeface="Arial" panose="020B0604020202020204" pitchFamily="34" charset="0"/>
              <a:buChar char="•"/>
            </a:pPr>
            <a:r>
              <a:rPr lang="fr-CH" sz="1400" b="0"/>
              <a:t>En-tête</a:t>
            </a:r>
          </a:p>
          <a:p>
            <a:pPr marL="285750" indent="-285750" algn="l" rtl="0" fontAlgn="base">
              <a:lnSpc>
                <a:spcPct val="100000"/>
              </a:lnSpc>
              <a:spcAft>
                <a:spcPts val="0"/>
              </a:spcAft>
              <a:buFont typeface="Arial" panose="020B0604020202020204" pitchFamily="34" charset="0"/>
              <a:buChar char="•"/>
            </a:pPr>
            <a:r>
              <a:rPr lang="fr-CH" sz="1400" b="0"/>
              <a:t>Informations (texte libre)</a:t>
            </a:r>
          </a:p>
          <a:p>
            <a:pPr marL="285750" indent="-285750" algn="l" rtl="0" fontAlgn="base">
              <a:lnSpc>
                <a:spcPct val="100000"/>
              </a:lnSpc>
              <a:spcAft>
                <a:spcPts val="0"/>
              </a:spcAft>
              <a:buFont typeface="Arial" panose="020B0604020202020204" pitchFamily="34" charset="0"/>
              <a:buChar char="•"/>
            </a:pPr>
            <a:r>
              <a:rPr lang="fr-CH" sz="1400" b="0"/>
              <a:t>Inscription</a:t>
            </a:r>
          </a:p>
          <a:p>
            <a:pPr marL="285750" indent="-285750" algn="l" rtl="0" fontAlgn="base">
              <a:lnSpc>
                <a:spcPct val="100000"/>
              </a:lnSpc>
              <a:spcAft>
                <a:spcPts val="0"/>
              </a:spcAft>
              <a:buFont typeface="Arial" panose="020B0604020202020204" pitchFamily="34" charset="0"/>
              <a:buChar char="•"/>
            </a:pPr>
            <a:r>
              <a:rPr lang="fr-CH" sz="1400" b="0"/>
              <a:t>Programme</a:t>
            </a:r>
          </a:p>
          <a:p>
            <a:pPr marL="285750" indent="-285750" algn="l" rtl="0" fontAlgn="base">
              <a:lnSpc>
                <a:spcPct val="100000"/>
              </a:lnSpc>
              <a:spcAft>
                <a:spcPts val="0"/>
              </a:spcAft>
              <a:buFont typeface="Arial" panose="020B0604020202020204" pitchFamily="34" charset="0"/>
              <a:buChar char="•"/>
            </a:pPr>
            <a:r>
              <a:rPr lang="fr-CH" sz="1400" b="0"/>
              <a:t>Intervenants</a:t>
            </a:r>
          </a:p>
          <a:p>
            <a:pPr marL="285750" indent="-285750" algn="l" rtl="0" fontAlgn="base">
              <a:lnSpc>
                <a:spcPct val="100000"/>
              </a:lnSpc>
              <a:spcAft>
                <a:spcPts val="0"/>
              </a:spcAft>
              <a:buFont typeface="Arial" panose="020B0604020202020204" pitchFamily="34" charset="0"/>
              <a:buChar char="•"/>
            </a:pPr>
            <a:r>
              <a:rPr lang="fr-CH" sz="1400" b="0"/>
              <a:t>Lieu et contact</a:t>
            </a:r>
          </a:p>
        </p:txBody>
      </p:sp>
      <p:pic>
        <p:nvPicPr>
          <p:cNvPr id="8" name="Grafik 7">
            <a:extLst>
              <a:ext uri="{FF2B5EF4-FFF2-40B4-BE49-F238E27FC236}">
                <a16:creationId xmlns:a16="http://schemas.microsoft.com/office/drawing/2014/main" id="{C45BB850-A244-4FBE-884E-2D910D7ED301}"/>
              </a:ext>
            </a:extLst>
          </p:cNvPr>
          <p:cNvPicPr>
            <a:picLocks noChangeAspect="1"/>
          </p:cNvPicPr>
          <p:nvPr/>
        </p:nvPicPr>
        <p:blipFill>
          <a:blip r:embed="rId2"/>
          <a:stretch>
            <a:fillRect/>
          </a:stretch>
        </p:blipFill>
        <p:spPr>
          <a:xfrm>
            <a:off x="515937" y="1291218"/>
            <a:ext cx="6769448" cy="4801607"/>
          </a:xfrm>
          <a:prstGeom prst="rect">
            <a:avLst/>
          </a:prstGeom>
          <a:ln>
            <a:solidFill>
              <a:srgbClr val="000D6E"/>
            </a:solidFill>
          </a:ln>
        </p:spPr>
      </p:pic>
      <p:cxnSp>
        <p:nvCxnSpPr>
          <p:cNvPr id="6" name="Gerader Verbinder 5">
            <a:extLst>
              <a:ext uri="{FF2B5EF4-FFF2-40B4-BE49-F238E27FC236}">
                <a16:creationId xmlns:a16="http://schemas.microsoft.com/office/drawing/2014/main" id="{E090292D-CF21-ED6B-281D-9507A9FD7DFC}"/>
              </a:ext>
            </a:extLst>
          </p:cNvPr>
          <p:cNvCxnSpPr>
            <a:cxnSpLocks/>
          </p:cNvCxnSpPr>
          <p:nvPr/>
        </p:nvCxnSpPr>
        <p:spPr>
          <a:xfrm>
            <a:off x="7373073" y="1423686"/>
            <a:ext cx="1710602" cy="105852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Geschweifte Klammer rechts 8">
            <a:extLst>
              <a:ext uri="{FF2B5EF4-FFF2-40B4-BE49-F238E27FC236}">
                <a16:creationId xmlns:a16="http://schemas.microsoft.com/office/drawing/2014/main" id="{01DB20E3-BC5C-8FF6-5FA4-63AB34D8F5FA}"/>
              </a:ext>
            </a:extLst>
          </p:cNvPr>
          <p:cNvSpPr/>
          <p:nvPr/>
        </p:nvSpPr>
        <p:spPr>
          <a:xfrm>
            <a:off x="7485845" y="1789032"/>
            <a:ext cx="263243" cy="2210762"/>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cxnSp>
        <p:nvCxnSpPr>
          <p:cNvPr id="10" name="Gerader Verbinder 9">
            <a:extLst>
              <a:ext uri="{FF2B5EF4-FFF2-40B4-BE49-F238E27FC236}">
                <a16:creationId xmlns:a16="http://schemas.microsoft.com/office/drawing/2014/main" id="{489660DF-8DDB-52E7-46BA-33E6ED3C4A8B}"/>
              </a:ext>
            </a:extLst>
          </p:cNvPr>
          <p:cNvCxnSpPr>
            <a:cxnSpLocks/>
          </p:cNvCxnSpPr>
          <p:nvPr/>
        </p:nvCxnSpPr>
        <p:spPr>
          <a:xfrm flipV="1">
            <a:off x="7949548" y="2801073"/>
            <a:ext cx="1046439" cy="9334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8249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7BFBEE3-06F5-48D1-9656-208C0AB6A657}"/>
              </a:ext>
            </a:extLst>
          </p:cNvPr>
          <p:cNvSpPr>
            <a:spLocks noGrp="1"/>
          </p:cNvSpPr>
          <p:nvPr>
            <p:ph type="body" sz="quarter" idx="10"/>
          </p:nvPr>
        </p:nvSpPr>
        <p:spPr/>
        <p:txBody>
          <a:bodyPr/>
          <a:lstStyle/>
          <a:p>
            <a:r>
              <a:rPr lang="fr-CH"/>
              <a:t>Check-in</a:t>
            </a:r>
          </a:p>
        </p:txBody>
      </p:sp>
      <p:sp>
        <p:nvSpPr>
          <p:cNvPr id="3" name="Textplatzhalter 2">
            <a:extLst>
              <a:ext uri="{FF2B5EF4-FFF2-40B4-BE49-F238E27FC236}">
                <a16:creationId xmlns:a16="http://schemas.microsoft.com/office/drawing/2014/main" id="{B61C29C2-DB38-427C-8A46-9F31CB5191B4}"/>
              </a:ext>
            </a:extLst>
          </p:cNvPr>
          <p:cNvSpPr>
            <a:spLocks noGrp="1"/>
          </p:cNvSpPr>
          <p:nvPr>
            <p:ph type="body" sz="quarter" idx="11"/>
          </p:nvPr>
        </p:nvSpPr>
        <p:spPr/>
        <p:txBody>
          <a:bodyPr/>
          <a:lstStyle/>
          <a:p>
            <a:r>
              <a:rPr lang="fr-CH"/>
              <a:t>09</a:t>
            </a:r>
          </a:p>
        </p:txBody>
      </p:sp>
      <p:sp>
        <p:nvSpPr>
          <p:cNvPr id="4" name="Datumsplatzhalter 3">
            <a:extLst>
              <a:ext uri="{FF2B5EF4-FFF2-40B4-BE49-F238E27FC236}">
                <a16:creationId xmlns:a16="http://schemas.microsoft.com/office/drawing/2014/main" id="{F7832995-B73D-48A0-8AAB-D89DA7445080}"/>
              </a:ext>
            </a:extLst>
          </p:cNvPr>
          <p:cNvSpPr>
            <a:spLocks noGrp="1"/>
          </p:cNvSpPr>
          <p:nvPr>
            <p:ph type="dt" sz="half" idx="12"/>
          </p:nvPr>
        </p:nvSpPr>
        <p:spPr/>
        <p:txBody>
          <a:bodyPr/>
          <a:lstStyle/>
          <a:p>
            <a:r>
              <a:rPr lang="de-DE"/>
              <a:t>Créé 12/22                                                     Mise à jour 07/23 </a:t>
            </a:r>
            <a:endParaRPr lang="fr-CH"/>
          </a:p>
        </p:txBody>
      </p:sp>
      <p:sp>
        <p:nvSpPr>
          <p:cNvPr id="6" name="Foliennummernplatzhalter 5">
            <a:extLst>
              <a:ext uri="{FF2B5EF4-FFF2-40B4-BE49-F238E27FC236}">
                <a16:creationId xmlns:a16="http://schemas.microsoft.com/office/drawing/2014/main" id="{C8F6E449-9053-4048-95DC-4A4093634BAD}"/>
              </a:ext>
            </a:extLst>
          </p:cNvPr>
          <p:cNvSpPr>
            <a:spLocks noGrp="1"/>
          </p:cNvSpPr>
          <p:nvPr>
            <p:ph type="sldNum" sz="quarter" idx="14"/>
          </p:nvPr>
        </p:nvSpPr>
        <p:spPr/>
        <p:txBody>
          <a:bodyPr/>
          <a:lstStyle/>
          <a:p>
            <a:fld id="{B8B5341B-EE66-4226-BC24-565E604D32B8}" type="slidenum">
              <a:rPr lang="de-DE" smtClean="0"/>
              <a:pPr/>
              <a:t>70</a:t>
            </a:fld>
            <a:endParaRPr lang="de-DE"/>
          </a:p>
        </p:txBody>
      </p:sp>
      <p:sp>
        <p:nvSpPr>
          <p:cNvPr id="7" name="Fußzeilenplatzhalter 6">
            <a:extLst>
              <a:ext uri="{FF2B5EF4-FFF2-40B4-BE49-F238E27FC236}">
                <a16:creationId xmlns:a16="http://schemas.microsoft.com/office/drawing/2014/main" id="{9BE40CEE-0DF3-4E11-B165-50F23290419F}"/>
              </a:ext>
            </a:extLst>
          </p:cNvPr>
          <p:cNvSpPr>
            <a:spLocks noGrp="1"/>
          </p:cNvSpPr>
          <p:nvPr>
            <p:ph type="ftr" sz="quarter" idx="13"/>
          </p:nvPr>
        </p:nvSpPr>
        <p:spPr/>
        <p:txBody>
          <a:bodyPr/>
          <a:lstStyle/>
          <a:p>
            <a:r>
              <a:rPr lang="fr-CH"/>
              <a:t>Manuel d’utilisation Baloise</a:t>
            </a:r>
          </a:p>
        </p:txBody>
      </p:sp>
    </p:spTree>
    <p:extLst>
      <p:ext uri="{BB962C8B-B14F-4D97-AF65-F5344CB8AC3E}">
        <p14:creationId xmlns:p14="http://schemas.microsoft.com/office/powerpoint/2010/main" val="37412340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D9C1EA4-9E71-4605-A1A9-E532874DD0D4}"/>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2D1CA1C7-0449-4310-975F-2DFA63EB993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FD8ECC65-A865-4D11-8BE5-49E4EA9C0409}"/>
              </a:ext>
            </a:extLst>
          </p:cNvPr>
          <p:cNvSpPr>
            <a:spLocks noGrp="1"/>
          </p:cNvSpPr>
          <p:nvPr>
            <p:ph type="sldNum" sz="quarter" idx="19"/>
          </p:nvPr>
        </p:nvSpPr>
        <p:spPr/>
        <p:txBody>
          <a:bodyPr/>
          <a:lstStyle/>
          <a:p>
            <a:fld id="{EA5A0DAD-FE66-482A-80B7-5C3D69A6C262}" type="slidenum">
              <a:rPr lang="de-DE" smtClean="0"/>
              <a:pPr/>
              <a:t>71</a:t>
            </a:fld>
            <a:endParaRPr lang="de-DE"/>
          </a:p>
        </p:txBody>
      </p:sp>
      <p:sp>
        <p:nvSpPr>
          <p:cNvPr id="5" name="Titel 4">
            <a:extLst>
              <a:ext uri="{FF2B5EF4-FFF2-40B4-BE49-F238E27FC236}">
                <a16:creationId xmlns:a16="http://schemas.microsoft.com/office/drawing/2014/main" id="{4E0EA217-F6D2-4C74-9538-67DDD780CBA5}"/>
              </a:ext>
            </a:extLst>
          </p:cNvPr>
          <p:cNvSpPr>
            <a:spLocks noGrp="1"/>
          </p:cNvSpPr>
          <p:nvPr>
            <p:ph type="title"/>
          </p:nvPr>
        </p:nvSpPr>
        <p:spPr/>
        <p:txBody>
          <a:bodyPr/>
          <a:lstStyle/>
          <a:p>
            <a:r>
              <a:rPr lang="fr-CH"/>
              <a:t>01 S’enregistrer manuellement</a:t>
            </a:r>
            <a:br>
              <a:rPr lang="fr-CH"/>
            </a:br>
            <a:r>
              <a:rPr lang="fr-CH" b="0"/>
              <a:t>Check-in</a:t>
            </a:r>
          </a:p>
        </p:txBody>
      </p:sp>
      <p:sp>
        <p:nvSpPr>
          <p:cNvPr id="8" name="Rechteck: abgerundete Ecken 7">
            <a:extLst>
              <a:ext uri="{FF2B5EF4-FFF2-40B4-BE49-F238E27FC236}">
                <a16:creationId xmlns:a16="http://schemas.microsoft.com/office/drawing/2014/main" id="{4A6A9626-A7FA-4BF6-B6C1-F4C19885A5F0}"/>
              </a:ext>
            </a:extLst>
          </p:cNvPr>
          <p:cNvSpPr/>
          <p:nvPr/>
        </p:nvSpPr>
        <p:spPr>
          <a:xfrm>
            <a:off x="524728" y="1529616"/>
            <a:ext cx="5137517" cy="1899383"/>
          </a:xfrm>
          <a:prstGeom prst="roundRect">
            <a:avLst>
              <a:gd name="adj" fmla="val 46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a:solidFill>
                  <a:schemeClr val="tx2"/>
                </a:solidFill>
              </a:rPr>
              <a:t>Pour enregistrer une personne manuellement (dans le backend, pas via l’application Check-in), il est possible de rechercher un invité dans le check-in et de cliquer sur le bouton bleu Enregistrer.</a:t>
            </a:r>
          </a:p>
        </p:txBody>
      </p:sp>
      <p:pic>
        <p:nvPicPr>
          <p:cNvPr id="9" name="Grafik 8">
            <a:extLst>
              <a:ext uri="{FF2B5EF4-FFF2-40B4-BE49-F238E27FC236}">
                <a16:creationId xmlns:a16="http://schemas.microsoft.com/office/drawing/2014/main" id="{67E5C705-2D55-437A-820A-E9153066F4A0}"/>
              </a:ext>
            </a:extLst>
          </p:cNvPr>
          <p:cNvPicPr>
            <a:picLocks noChangeAspect="1"/>
          </p:cNvPicPr>
          <p:nvPr/>
        </p:nvPicPr>
        <p:blipFill>
          <a:blip r:embed="rId2"/>
          <a:stretch>
            <a:fillRect/>
          </a:stretch>
        </p:blipFill>
        <p:spPr>
          <a:xfrm>
            <a:off x="5942747" y="1327443"/>
            <a:ext cx="5757817" cy="1854787"/>
          </a:xfrm>
          <a:prstGeom prst="rect">
            <a:avLst/>
          </a:prstGeom>
          <a:ln>
            <a:solidFill>
              <a:schemeClr val="tx2"/>
            </a:solidFill>
          </a:ln>
        </p:spPr>
      </p:pic>
      <p:pic>
        <p:nvPicPr>
          <p:cNvPr id="11" name="Grafik 10">
            <a:extLst>
              <a:ext uri="{FF2B5EF4-FFF2-40B4-BE49-F238E27FC236}">
                <a16:creationId xmlns:a16="http://schemas.microsoft.com/office/drawing/2014/main" id="{98F60CC1-4F0A-40E2-8303-543F0AB0F087}"/>
              </a:ext>
            </a:extLst>
          </p:cNvPr>
          <p:cNvPicPr>
            <a:picLocks noChangeAspect="1"/>
          </p:cNvPicPr>
          <p:nvPr/>
        </p:nvPicPr>
        <p:blipFill>
          <a:blip r:embed="rId3"/>
          <a:stretch>
            <a:fillRect/>
          </a:stretch>
        </p:blipFill>
        <p:spPr>
          <a:xfrm>
            <a:off x="5918242" y="3675771"/>
            <a:ext cx="5782321" cy="1854787"/>
          </a:xfrm>
          <a:prstGeom prst="rect">
            <a:avLst/>
          </a:prstGeom>
          <a:ln>
            <a:solidFill>
              <a:schemeClr val="tx2"/>
            </a:solidFill>
          </a:ln>
        </p:spPr>
      </p:pic>
    </p:spTree>
    <p:extLst>
      <p:ext uri="{BB962C8B-B14F-4D97-AF65-F5344CB8AC3E}">
        <p14:creationId xmlns:p14="http://schemas.microsoft.com/office/powerpoint/2010/main" val="1066093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7BFBEE3-06F5-48D1-9656-208C0AB6A657}"/>
              </a:ext>
            </a:extLst>
          </p:cNvPr>
          <p:cNvSpPr>
            <a:spLocks noGrp="1"/>
          </p:cNvSpPr>
          <p:nvPr>
            <p:ph type="body" sz="quarter" idx="10"/>
          </p:nvPr>
        </p:nvSpPr>
        <p:spPr/>
        <p:txBody>
          <a:bodyPr/>
          <a:lstStyle/>
          <a:p>
            <a:r>
              <a:rPr lang="fr-CH" dirty="0"/>
              <a:t>Support</a:t>
            </a:r>
          </a:p>
        </p:txBody>
      </p:sp>
      <p:sp>
        <p:nvSpPr>
          <p:cNvPr id="3" name="Textplatzhalter 2">
            <a:extLst>
              <a:ext uri="{FF2B5EF4-FFF2-40B4-BE49-F238E27FC236}">
                <a16:creationId xmlns:a16="http://schemas.microsoft.com/office/drawing/2014/main" id="{B61C29C2-DB38-427C-8A46-9F31CB5191B4}"/>
              </a:ext>
            </a:extLst>
          </p:cNvPr>
          <p:cNvSpPr>
            <a:spLocks noGrp="1"/>
          </p:cNvSpPr>
          <p:nvPr>
            <p:ph type="body" sz="quarter" idx="11"/>
          </p:nvPr>
        </p:nvSpPr>
        <p:spPr/>
        <p:txBody>
          <a:bodyPr/>
          <a:lstStyle/>
          <a:p>
            <a:r>
              <a:rPr lang="fr-CH"/>
              <a:t>10</a:t>
            </a:r>
          </a:p>
        </p:txBody>
      </p:sp>
      <p:sp>
        <p:nvSpPr>
          <p:cNvPr id="4" name="Datumsplatzhalter 3">
            <a:extLst>
              <a:ext uri="{FF2B5EF4-FFF2-40B4-BE49-F238E27FC236}">
                <a16:creationId xmlns:a16="http://schemas.microsoft.com/office/drawing/2014/main" id="{F7832995-B73D-48A0-8AAB-D89DA7445080}"/>
              </a:ext>
            </a:extLst>
          </p:cNvPr>
          <p:cNvSpPr>
            <a:spLocks noGrp="1"/>
          </p:cNvSpPr>
          <p:nvPr>
            <p:ph type="dt" sz="half" idx="12"/>
          </p:nvPr>
        </p:nvSpPr>
        <p:spPr/>
        <p:txBody>
          <a:bodyPr/>
          <a:lstStyle/>
          <a:p>
            <a:r>
              <a:rPr lang="de-DE"/>
              <a:t>Créé 12/22                                                     Mise à jour 07/23 </a:t>
            </a:r>
            <a:endParaRPr lang="fr-CH"/>
          </a:p>
        </p:txBody>
      </p:sp>
      <p:sp>
        <p:nvSpPr>
          <p:cNvPr id="6" name="Foliennummernplatzhalter 5">
            <a:extLst>
              <a:ext uri="{FF2B5EF4-FFF2-40B4-BE49-F238E27FC236}">
                <a16:creationId xmlns:a16="http://schemas.microsoft.com/office/drawing/2014/main" id="{C8F6E449-9053-4048-95DC-4A4093634BAD}"/>
              </a:ext>
            </a:extLst>
          </p:cNvPr>
          <p:cNvSpPr>
            <a:spLocks noGrp="1"/>
          </p:cNvSpPr>
          <p:nvPr>
            <p:ph type="sldNum" sz="quarter" idx="14"/>
          </p:nvPr>
        </p:nvSpPr>
        <p:spPr/>
        <p:txBody>
          <a:bodyPr/>
          <a:lstStyle/>
          <a:p>
            <a:fld id="{B8B5341B-EE66-4226-BC24-565E604D32B8}" type="slidenum">
              <a:rPr lang="de-DE" smtClean="0"/>
              <a:pPr/>
              <a:t>72</a:t>
            </a:fld>
            <a:endParaRPr lang="de-DE"/>
          </a:p>
        </p:txBody>
      </p:sp>
      <p:sp>
        <p:nvSpPr>
          <p:cNvPr id="7" name="Fußzeilenplatzhalter 6">
            <a:extLst>
              <a:ext uri="{FF2B5EF4-FFF2-40B4-BE49-F238E27FC236}">
                <a16:creationId xmlns:a16="http://schemas.microsoft.com/office/drawing/2014/main" id="{9BE40CEE-0DF3-4E11-B165-50F23290419F}"/>
              </a:ext>
            </a:extLst>
          </p:cNvPr>
          <p:cNvSpPr>
            <a:spLocks noGrp="1"/>
          </p:cNvSpPr>
          <p:nvPr>
            <p:ph type="ftr" sz="quarter" idx="13"/>
          </p:nvPr>
        </p:nvSpPr>
        <p:spPr/>
        <p:txBody>
          <a:bodyPr/>
          <a:lstStyle/>
          <a:p>
            <a:r>
              <a:rPr lang="fr-CH"/>
              <a:t>Manuel d’utilisation Baloise</a:t>
            </a:r>
          </a:p>
        </p:txBody>
      </p:sp>
    </p:spTree>
    <p:extLst>
      <p:ext uri="{BB962C8B-B14F-4D97-AF65-F5344CB8AC3E}">
        <p14:creationId xmlns:p14="http://schemas.microsoft.com/office/powerpoint/2010/main" val="4239217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D9C1EA4-9E71-4605-A1A9-E532874DD0D4}"/>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2D1CA1C7-0449-4310-975F-2DFA63EB993D}"/>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FD8ECC65-A865-4D11-8BE5-49E4EA9C0409}"/>
              </a:ext>
            </a:extLst>
          </p:cNvPr>
          <p:cNvSpPr>
            <a:spLocks noGrp="1"/>
          </p:cNvSpPr>
          <p:nvPr>
            <p:ph type="sldNum" sz="quarter" idx="19"/>
          </p:nvPr>
        </p:nvSpPr>
        <p:spPr/>
        <p:txBody>
          <a:bodyPr/>
          <a:lstStyle/>
          <a:p>
            <a:fld id="{EA5A0DAD-FE66-482A-80B7-5C3D69A6C262}" type="slidenum">
              <a:rPr lang="de-DE" smtClean="0"/>
              <a:pPr/>
              <a:t>73</a:t>
            </a:fld>
            <a:endParaRPr lang="de-DE"/>
          </a:p>
        </p:txBody>
      </p:sp>
      <p:sp>
        <p:nvSpPr>
          <p:cNvPr id="5" name="Titel 4">
            <a:extLst>
              <a:ext uri="{FF2B5EF4-FFF2-40B4-BE49-F238E27FC236}">
                <a16:creationId xmlns:a16="http://schemas.microsoft.com/office/drawing/2014/main" id="{4E0EA217-F6D2-4C74-9538-67DDD780CBA5}"/>
              </a:ext>
            </a:extLst>
          </p:cNvPr>
          <p:cNvSpPr>
            <a:spLocks noGrp="1"/>
          </p:cNvSpPr>
          <p:nvPr>
            <p:ph type="title"/>
          </p:nvPr>
        </p:nvSpPr>
        <p:spPr/>
        <p:txBody>
          <a:bodyPr/>
          <a:lstStyle/>
          <a:p>
            <a:r>
              <a:rPr lang="fr-CH"/>
              <a:t>01 Support</a:t>
            </a:r>
            <a:br>
              <a:rPr lang="fr-CH"/>
            </a:br>
            <a:endParaRPr lang="fr-CH" b="0"/>
          </a:p>
        </p:txBody>
      </p:sp>
      <p:sp>
        <p:nvSpPr>
          <p:cNvPr id="8" name="Rechteck: abgerundete Ecken 7">
            <a:extLst>
              <a:ext uri="{FF2B5EF4-FFF2-40B4-BE49-F238E27FC236}">
                <a16:creationId xmlns:a16="http://schemas.microsoft.com/office/drawing/2014/main" id="{4A6A9626-A7FA-4BF6-B6C1-F4C19885A5F0}"/>
              </a:ext>
            </a:extLst>
          </p:cNvPr>
          <p:cNvSpPr/>
          <p:nvPr/>
        </p:nvSpPr>
        <p:spPr>
          <a:xfrm>
            <a:off x="524728" y="1529616"/>
            <a:ext cx="10853186" cy="2671994"/>
          </a:xfrm>
          <a:prstGeom prst="roundRect">
            <a:avLst>
              <a:gd name="adj" fmla="val 46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mj-lt"/>
              <a:buAutoNum type="arabicPeriod"/>
            </a:pPr>
            <a:r>
              <a:rPr lang="de-CH" sz="1800" dirty="0">
                <a:solidFill>
                  <a:srgbClr val="002060"/>
                </a:solidFill>
                <a:effectLst/>
                <a:latin typeface="Arial" panose="020B0604020202020204" pitchFamily="34" charset="0"/>
                <a:ea typeface="Calibri" panose="020F0502020204030204" pitchFamily="34" charset="0"/>
              </a:rPr>
              <a:t>Super </a:t>
            </a:r>
            <a:r>
              <a:rPr lang="de-CH" sz="1800" dirty="0" err="1">
                <a:solidFill>
                  <a:srgbClr val="002060"/>
                </a:solidFill>
                <a:effectLst/>
                <a:latin typeface="Arial" panose="020B0604020202020204" pitchFamily="34" charset="0"/>
                <a:ea typeface="Calibri" panose="020F0502020204030204" pitchFamily="34" charset="0"/>
              </a:rPr>
              <a:t>user</a:t>
            </a:r>
            <a:r>
              <a:rPr lang="de-CH" sz="1800" dirty="0">
                <a:solidFill>
                  <a:srgbClr val="002060"/>
                </a:solidFill>
                <a:effectLst/>
                <a:latin typeface="Arial" panose="020B0604020202020204" pitchFamily="34" charset="0"/>
                <a:ea typeface="Calibri" panose="020F0502020204030204" pitchFamily="34" charset="0"/>
              </a:rPr>
              <a:t> : Patrick Schmutz (NWM), Céline Saunier (SRT), Dan Schnider (ZOZ), Corina Tschalär (</a:t>
            </a:r>
            <a:r>
              <a:rPr lang="de-CH" sz="1800" dirty="0" err="1">
                <a:solidFill>
                  <a:srgbClr val="002060"/>
                </a:solidFill>
                <a:effectLst/>
                <a:latin typeface="Arial" panose="020B0604020202020204" pitchFamily="34" charset="0"/>
                <a:ea typeface="Calibri" panose="020F0502020204030204" pitchFamily="34" charset="0"/>
              </a:rPr>
              <a:t>siège</a:t>
            </a:r>
            <a:r>
              <a:rPr lang="de-CH" sz="1800" dirty="0">
                <a:solidFill>
                  <a:srgbClr val="002060"/>
                </a:solidFill>
                <a:effectLst/>
                <a:latin typeface="Arial" panose="020B0604020202020204" pitchFamily="34" charset="0"/>
                <a:ea typeface="Calibri" panose="020F0502020204030204" pitchFamily="34" charset="0"/>
              </a:rPr>
              <a:t> </a:t>
            </a:r>
            <a:r>
              <a:rPr lang="de-CH" sz="1800" dirty="0" err="1">
                <a:solidFill>
                  <a:srgbClr val="002060"/>
                </a:solidFill>
                <a:effectLst/>
                <a:latin typeface="Arial" panose="020B0604020202020204" pitchFamily="34" charset="0"/>
                <a:ea typeface="Calibri" panose="020F0502020204030204" pitchFamily="34" charset="0"/>
              </a:rPr>
              <a:t>principal</a:t>
            </a:r>
            <a:r>
              <a:rPr lang="de-CH" sz="1800" dirty="0">
                <a:solidFill>
                  <a:srgbClr val="002060"/>
                </a:solidFill>
                <a:effectLst/>
                <a:latin typeface="Arial" panose="020B0604020202020204" pitchFamily="34" charset="0"/>
                <a:ea typeface="Calibri" panose="020F0502020204030204" pitchFamily="34" charset="0"/>
              </a:rPr>
              <a:t>)</a:t>
            </a:r>
          </a:p>
          <a:p>
            <a:pPr marL="342900" indent="-342900">
              <a:lnSpc>
                <a:spcPct val="150000"/>
              </a:lnSpc>
              <a:buFont typeface="+mj-lt"/>
              <a:buAutoNum type="arabicPeriod"/>
            </a:pPr>
            <a:r>
              <a:rPr lang="fr-FR" sz="1800" dirty="0">
                <a:solidFill>
                  <a:srgbClr val="002060"/>
                </a:solidFill>
                <a:effectLst/>
                <a:latin typeface="Arial" panose="020B0604020202020204" pitchFamily="34" charset="0"/>
                <a:ea typeface="Calibri" panose="020F0502020204030204" pitchFamily="34" charset="0"/>
              </a:rPr>
              <a:t>Si Super User ne peut pas aider, demander Corina Tschalär par Super User</a:t>
            </a:r>
          </a:p>
          <a:p>
            <a:pPr marL="342900" indent="-342900">
              <a:lnSpc>
                <a:spcPct val="150000"/>
              </a:lnSpc>
              <a:buFont typeface="+mj-lt"/>
              <a:buAutoNum type="arabicPeriod"/>
            </a:pPr>
            <a:r>
              <a:rPr lang="fr-FR" sz="1800" dirty="0">
                <a:solidFill>
                  <a:srgbClr val="002060"/>
                </a:solidFill>
                <a:effectLst/>
                <a:latin typeface="Arial" panose="020B0604020202020204" pitchFamily="34" charset="0"/>
                <a:ea typeface="Calibri" panose="020F0502020204030204" pitchFamily="34" charset="0"/>
              </a:rPr>
              <a:t>Si Corina Tschalär ne peut pas aider, demander Evenito par Corina</a:t>
            </a:r>
          </a:p>
          <a:p>
            <a:pPr marL="342900" indent="-342900">
              <a:lnSpc>
                <a:spcPct val="150000"/>
              </a:lnSpc>
              <a:buFont typeface="+mj-lt"/>
              <a:buAutoNum type="arabicPeriod"/>
            </a:pPr>
            <a:r>
              <a:rPr lang="fr-FR" dirty="0">
                <a:solidFill>
                  <a:srgbClr val="002060"/>
                </a:solidFill>
                <a:latin typeface="Arial" panose="020B0604020202020204" pitchFamily="34" charset="0"/>
              </a:rPr>
              <a:t>En cas d'absence de Corina, mail directement à Evenito help@evenito.com </a:t>
            </a:r>
            <a:r>
              <a:rPr lang="fr-FR" u="sng" dirty="0">
                <a:solidFill>
                  <a:srgbClr val="002060"/>
                </a:solidFill>
                <a:latin typeface="Arial" panose="020B0604020202020204" pitchFamily="34" charset="0"/>
              </a:rPr>
              <a:t>avec CC </a:t>
            </a:r>
            <a:r>
              <a:rPr lang="fr-FR" dirty="0">
                <a:solidFill>
                  <a:srgbClr val="002060"/>
                </a:solidFill>
                <a:latin typeface="Arial" panose="020B0604020202020204" pitchFamily="34" charset="0"/>
              </a:rPr>
              <a:t>Corina Tschalär. Le support nous sera facturé.</a:t>
            </a:r>
            <a:endParaRPr lang="de-CH" dirty="0">
              <a:solidFill>
                <a:srgbClr val="002060"/>
              </a:solidFill>
              <a:latin typeface="Arial" panose="020B0604020202020204" pitchFamily="34" charset="0"/>
            </a:endParaRPr>
          </a:p>
        </p:txBody>
      </p:sp>
    </p:spTree>
    <p:extLst>
      <p:ext uri="{BB962C8B-B14F-4D97-AF65-F5344CB8AC3E}">
        <p14:creationId xmlns:p14="http://schemas.microsoft.com/office/powerpoint/2010/main" val="63569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815B6-AA9A-4BFA-8644-895083826D36}"/>
              </a:ext>
            </a:extLst>
          </p:cNvPr>
          <p:cNvSpPr>
            <a:spLocks noGrp="1"/>
          </p:cNvSpPr>
          <p:nvPr>
            <p:ph type="title"/>
          </p:nvPr>
        </p:nvSpPr>
        <p:spPr/>
        <p:txBody>
          <a:bodyPr/>
          <a:lstStyle/>
          <a:p>
            <a:r>
              <a:rPr lang="fr-CH"/>
              <a:t>02 Mise en page: messages</a:t>
            </a:r>
            <a:br>
              <a:rPr lang="fr-CH"/>
            </a:br>
            <a:r>
              <a:rPr lang="fr-CH" b="0"/>
              <a:t>Préparation et bases</a:t>
            </a:r>
          </a:p>
        </p:txBody>
      </p:sp>
      <p:sp>
        <p:nvSpPr>
          <p:cNvPr id="3" name="Datumsplatzhalter 2">
            <a:extLst>
              <a:ext uri="{FF2B5EF4-FFF2-40B4-BE49-F238E27FC236}">
                <a16:creationId xmlns:a16="http://schemas.microsoft.com/office/drawing/2014/main" id="{9175A08C-47DF-484F-AF2E-FBDB34CD3099}"/>
              </a:ext>
            </a:extLst>
          </p:cNvPr>
          <p:cNvSpPr>
            <a:spLocks noGrp="1"/>
          </p:cNvSpPr>
          <p:nvPr>
            <p:ph type="dt" sz="half" idx="10"/>
          </p:nvPr>
        </p:nvSpPr>
        <p:spPr/>
        <p:txBody>
          <a:bodyPr/>
          <a:lstStyle/>
          <a:p>
            <a:r>
              <a:rPr lang="de-DE"/>
              <a:t>Créé 12/22                                                     Mise à jour 07/23 </a:t>
            </a:r>
            <a:endParaRPr lang="fr-CH"/>
          </a:p>
        </p:txBody>
      </p:sp>
      <p:sp>
        <p:nvSpPr>
          <p:cNvPr id="4" name="Fußzeilenplatzhalter 3">
            <a:extLst>
              <a:ext uri="{FF2B5EF4-FFF2-40B4-BE49-F238E27FC236}">
                <a16:creationId xmlns:a16="http://schemas.microsoft.com/office/drawing/2014/main" id="{6B264DC7-4A27-4461-A912-E7D7D6F17AF1}"/>
              </a:ext>
            </a:extLst>
          </p:cNvPr>
          <p:cNvSpPr>
            <a:spLocks noGrp="1"/>
          </p:cNvSpPr>
          <p:nvPr>
            <p:ph type="ftr" sz="quarter" idx="11"/>
          </p:nvPr>
        </p:nvSpPr>
        <p:spPr/>
        <p:txBody>
          <a:bodyPr/>
          <a:lstStyle/>
          <a:p>
            <a:r>
              <a:rPr lang="fr-CH"/>
              <a:t>Manuel d’utilisation Baloise</a:t>
            </a:r>
          </a:p>
        </p:txBody>
      </p:sp>
      <p:sp>
        <p:nvSpPr>
          <p:cNvPr id="5" name="Foliennummernplatzhalter 4">
            <a:extLst>
              <a:ext uri="{FF2B5EF4-FFF2-40B4-BE49-F238E27FC236}">
                <a16:creationId xmlns:a16="http://schemas.microsoft.com/office/drawing/2014/main" id="{0AC892C8-BAD9-49E8-9CE2-8554FC29DC92}"/>
              </a:ext>
            </a:extLst>
          </p:cNvPr>
          <p:cNvSpPr>
            <a:spLocks noGrp="1"/>
          </p:cNvSpPr>
          <p:nvPr>
            <p:ph type="sldNum" sz="quarter" idx="12"/>
          </p:nvPr>
        </p:nvSpPr>
        <p:spPr/>
        <p:txBody>
          <a:bodyPr/>
          <a:lstStyle/>
          <a:p>
            <a:fld id="{508A23D5-8C04-42F7-ADE6-E0830D0D2333}" type="slidenum">
              <a:rPr lang="de-DE" smtClean="0"/>
              <a:pPr/>
              <a:t>8</a:t>
            </a:fld>
            <a:endParaRPr lang="de-DE"/>
          </a:p>
        </p:txBody>
      </p:sp>
      <p:sp>
        <p:nvSpPr>
          <p:cNvPr id="7" name="Textplatzhalter 6">
            <a:extLst>
              <a:ext uri="{FF2B5EF4-FFF2-40B4-BE49-F238E27FC236}">
                <a16:creationId xmlns:a16="http://schemas.microsoft.com/office/drawing/2014/main" id="{1918505C-BB79-4F1F-A771-37EAC24AA910}"/>
              </a:ext>
            </a:extLst>
          </p:cNvPr>
          <p:cNvSpPr>
            <a:spLocks noGrp="1"/>
          </p:cNvSpPr>
          <p:nvPr>
            <p:ph type="body" sz="quarter" idx="14"/>
          </p:nvPr>
        </p:nvSpPr>
        <p:spPr/>
        <p:txBody>
          <a:bodyPr/>
          <a:lstStyle/>
          <a:p>
            <a:pPr algn="l" rtl="0" fontAlgn="base">
              <a:lnSpc>
                <a:spcPct val="100000"/>
              </a:lnSpc>
              <a:spcAft>
                <a:spcPts val="0"/>
              </a:spcAft>
            </a:pPr>
            <a:r>
              <a:rPr lang="fr-CH" dirty="0"/>
              <a:t>Messages:</a:t>
            </a:r>
          </a:p>
          <a:p>
            <a:pPr marL="285750" indent="-285750" algn="l" rtl="0" fontAlgn="base">
              <a:lnSpc>
                <a:spcPct val="100000"/>
              </a:lnSpc>
              <a:spcAft>
                <a:spcPts val="0"/>
              </a:spcAft>
              <a:buFont typeface="Arial" panose="020B0604020202020204" pitchFamily="34" charset="0"/>
              <a:buChar char="•"/>
            </a:pPr>
            <a:r>
              <a:rPr lang="fr-CH" sz="1400" b="0" dirty="0"/>
              <a:t>Save the Date</a:t>
            </a:r>
          </a:p>
          <a:p>
            <a:pPr marL="285750" indent="-285750" algn="l" rtl="0" fontAlgn="base">
              <a:lnSpc>
                <a:spcPct val="100000"/>
              </a:lnSpc>
              <a:spcAft>
                <a:spcPts val="0"/>
              </a:spcAft>
              <a:buFont typeface="Arial" panose="020B0604020202020204" pitchFamily="34" charset="0"/>
              <a:buChar char="•"/>
            </a:pPr>
            <a:r>
              <a:rPr lang="fr-CH" sz="1400" b="0" dirty="0"/>
              <a:t>Invitation</a:t>
            </a:r>
          </a:p>
          <a:p>
            <a:pPr marL="285750" indent="-285750" algn="l" rtl="0" fontAlgn="base">
              <a:lnSpc>
                <a:spcPct val="100000"/>
              </a:lnSpc>
              <a:spcAft>
                <a:spcPts val="0"/>
              </a:spcAft>
              <a:buFont typeface="Arial" panose="020B0604020202020204" pitchFamily="34" charset="0"/>
              <a:buChar char="•"/>
            </a:pPr>
            <a:r>
              <a:rPr lang="fr-CH" sz="1400" b="0" dirty="0"/>
              <a:t>Rappel invitation</a:t>
            </a:r>
          </a:p>
          <a:p>
            <a:pPr marL="285750" indent="-285750" algn="l" rtl="0" fontAlgn="base">
              <a:lnSpc>
                <a:spcPct val="100000"/>
              </a:lnSpc>
              <a:spcAft>
                <a:spcPts val="0"/>
              </a:spcAft>
              <a:buFont typeface="Arial" panose="020B0604020202020204" pitchFamily="34" charset="0"/>
              <a:buChar char="•"/>
            </a:pPr>
            <a:r>
              <a:rPr lang="fr-CH" sz="1400" b="0" dirty="0"/>
              <a:t>Confirmation (avec billet)</a:t>
            </a:r>
          </a:p>
          <a:p>
            <a:pPr marL="285750" indent="-285750" algn="l" rtl="0" fontAlgn="base">
              <a:lnSpc>
                <a:spcPct val="100000"/>
              </a:lnSpc>
              <a:spcAft>
                <a:spcPts val="0"/>
              </a:spcAft>
              <a:buFont typeface="Arial" panose="020B0604020202020204" pitchFamily="34" charset="0"/>
              <a:buChar char="•"/>
            </a:pPr>
            <a:r>
              <a:rPr lang="fr-CH" sz="1400" b="0" dirty="0"/>
              <a:t>Confirmation de la désinscription </a:t>
            </a:r>
          </a:p>
          <a:p>
            <a:pPr marL="285750" indent="-285750" algn="l" rtl="0" fontAlgn="base">
              <a:lnSpc>
                <a:spcPct val="100000"/>
              </a:lnSpc>
              <a:spcAft>
                <a:spcPts val="0"/>
              </a:spcAft>
              <a:buFont typeface="Arial" panose="020B0604020202020204" pitchFamily="34" charset="0"/>
              <a:buChar char="•"/>
            </a:pPr>
            <a:r>
              <a:rPr lang="fr-CH" sz="1400" b="0" dirty="0"/>
              <a:t>Rappel participation (avec billet)</a:t>
            </a:r>
          </a:p>
          <a:p>
            <a:pPr marL="285750" indent="-285750" algn="l" rtl="0" fontAlgn="base">
              <a:lnSpc>
                <a:spcPct val="100000"/>
              </a:lnSpc>
              <a:spcAft>
                <a:spcPts val="0"/>
              </a:spcAft>
              <a:buFont typeface="Arial" panose="020B0604020202020204" pitchFamily="34" charset="0"/>
              <a:buChar char="•"/>
            </a:pPr>
            <a:r>
              <a:rPr lang="fr-CH" sz="1400" b="0" dirty="0"/>
              <a:t>Remerciements et enquête invités</a:t>
            </a:r>
          </a:p>
          <a:p>
            <a:pPr marL="285750" indent="-285750" algn="l" rtl="0" fontAlgn="base">
              <a:lnSpc>
                <a:spcPct val="100000"/>
              </a:lnSpc>
              <a:spcAft>
                <a:spcPts val="0"/>
              </a:spcAft>
              <a:buFont typeface="Arial" panose="020B0604020202020204" pitchFamily="34" charset="0"/>
              <a:buChar char="•"/>
            </a:pPr>
            <a:r>
              <a:rPr lang="fr-CH" sz="1400" b="0" dirty="0"/>
              <a:t>Propres e-mails sont possible</a:t>
            </a:r>
          </a:p>
        </p:txBody>
      </p:sp>
      <p:pic>
        <p:nvPicPr>
          <p:cNvPr id="12" name="Grafik 11">
            <a:extLst>
              <a:ext uri="{FF2B5EF4-FFF2-40B4-BE49-F238E27FC236}">
                <a16:creationId xmlns:a16="http://schemas.microsoft.com/office/drawing/2014/main" id="{EB91FD64-D62D-47D7-BDB6-9B4DFB444E70}"/>
              </a:ext>
            </a:extLst>
          </p:cNvPr>
          <p:cNvPicPr>
            <a:picLocks noChangeAspect="1"/>
          </p:cNvPicPr>
          <p:nvPr/>
        </p:nvPicPr>
        <p:blipFill>
          <a:blip r:embed="rId2"/>
          <a:stretch>
            <a:fillRect/>
          </a:stretch>
        </p:blipFill>
        <p:spPr>
          <a:xfrm>
            <a:off x="515937" y="1499463"/>
            <a:ext cx="3791831" cy="3315606"/>
          </a:xfrm>
          <a:prstGeom prst="rect">
            <a:avLst/>
          </a:prstGeom>
          <a:ln>
            <a:solidFill>
              <a:srgbClr val="000D6E"/>
            </a:solidFill>
          </a:ln>
        </p:spPr>
      </p:pic>
      <p:pic>
        <p:nvPicPr>
          <p:cNvPr id="14" name="Grafik 13">
            <a:extLst>
              <a:ext uri="{FF2B5EF4-FFF2-40B4-BE49-F238E27FC236}">
                <a16:creationId xmlns:a16="http://schemas.microsoft.com/office/drawing/2014/main" id="{0474958A-4AD9-42EA-BD01-8A931B8D1B64}"/>
              </a:ext>
            </a:extLst>
          </p:cNvPr>
          <p:cNvPicPr>
            <a:picLocks noChangeAspect="1"/>
          </p:cNvPicPr>
          <p:nvPr/>
        </p:nvPicPr>
        <p:blipFill>
          <a:blip r:embed="rId3"/>
          <a:stretch>
            <a:fillRect/>
          </a:stretch>
        </p:blipFill>
        <p:spPr>
          <a:xfrm>
            <a:off x="4524142" y="2731625"/>
            <a:ext cx="4343158" cy="3090441"/>
          </a:xfrm>
          <a:prstGeom prst="rect">
            <a:avLst/>
          </a:prstGeom>
          <a:ln>
            <a:solidFill>
              <a:srgbClr val="000D6E"/>
            </a:solidFill>
          </a:ln>
        </p:spPr>
      </p:pic>
    </p:spTree>
    <p:extLst>
      <p:ext uri="{BB962C8B-B14F-4D97-AF65-F5344CB8AC3E}">
        <p14:creationId xmlns:p14="http://schemas.microsoft.com/office/powerpoint/2010/main" val="56338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3A615E0-7F7A-4375-A242-8F318855A2C9}"/>
              </a:ext>
            </a:extLst>
          </p:cNvPr>
          <p:cNvSpPr>
            <a:spLocks noGrp="1"/>
          </p:cNvSpPr>
          <p:nvPr>
            <p:ph type="dt" sz="half" idx="17"/>
          </p:nvPr>
        </p:nvSpPr>
        <p:spPr/>
        <p:txBody>
          <a:bodyPr/>
          <a:lstStyle/>
          <a:p>
            <a:r>
              <a:rPr lang="de-DE"/>
              <a:t>Créé 12/22                                                     Mise à jour 07/23 </a:t>
            </a:r>
            <a:endParaRPr lang="fr-CH"/>
          </a:p>
        </p:txBody>
      </p:sp>
      <p:sp>
        <p:nvSpPr>
          <p:cNvPr id="3" name="Fußzeilenplatzhalter 2">
            <a:extLst>
              <a:ext uri="{FF2B5EF4-FFF2-40B4-BE49-F238E27FC236}">
                <a16:creationId xmlns:a16="http://schemas.microsoft.com/office/drawing/2014/main" id="{2AFF6E98-0DAC-400B-B9CD-4DD433FF33A9}"/>
              </a:ext>
            </a:extLst>
          </p:cNvPr>
          <p:cNvSpPr>
            <a:spLocks noGrp="1"/>
          </p:cNvSpPr>
          <p:nvPr>
            <p:ph type="ftr" sz="quarter" idx="18"/>
          </p:nvPr>
        </p:nvSpPr>
        <p:spPr/>
        <p:txBody>
          <a:bodyPr/>
          <a:lstStyle/>
          <a:p>
            <a:r>
              <a:rPr lang="fr-CH"/>
              <a:t>Manuel d’utilisation Baloise</a:t>
            </a:r>
          </a:p>
        </p:txBody>
      </p:sp>
      <p:sp>
        <p:nvSpPr>
          <p:cNvPr id="4" name="Foliennummernplatzhalter 3">
            <a:extLst>
              <a:ext uri="{FF2B5EF4-FFF2-40B4-BE49-F238E27FC236}">
                <a16:creationId xmlns:a16="http://schemas.microsoft.com/office/drawing/2014/main" id="{F6F49EB1-84AF-47C6-95AD-04E0C72DDFC2}"/>
              </a:ext>
            </a:extLst>
          </p:cNvPr>
          <p:cNvSpPr>
            <a:spLocks noGrp="1"/>
          </p:cNvSpPr>
          <p:nvPr>
            <p:ph type="sldNum" sz="quarter" idx="19"/>
          </p:nvPr>
        </p:nvSpPr>
        <p:spPr/>
        <p:txBody>
          <a:bodyPr/>
          <a:lstStyle/>
          <a:p>
            <a:fld id="{EA5A0DAD-FE66-482A-80B7-5C3D69A6C262}" type="slidenum">
              <a:rPr lang="de-DE" smtClean="0"/>
              <a:pPr/>
              <a:t>9</a:t>
            </a:fld>
            <a:endParaRPr lang="de-DE"/>
          </a:p>
        </p:txBody>
      </p:sp>
      <p:sp>
        <p:nvSpPr>
          <p:cNvPr id="6" name="Titel 1">
            <a:extLst>
              <a:ext uri="{FF2B5EF4-FFF2-40B4-BE49-F238E27FC236}">
                <a16:creationId xmlns:a16="http://schemas.microsoft.com/office/drawing/2014/main" id="{729BE444-B02A-4C12-9006-9B448D94B6F9}"/>
              </a:ext>
            </a:extLst>
          </p:cNvPr>
          <p:cNvSpPr>
            <a:spLocks noGrp="1"/>
          </p:cNvSpPr>
          <p:nvPr>
            <p:ph type="title"/>
          </p:nvPr>
        </p:nvSpPr>
        <p:spPr>
          <a:xfrm>
            <a:off x="515938" y="476250"/>
            <a:ext cx="11160124" cy="762001"/>
          </a:xfrm>
        </p:spPr>
        <p:txBody>
          <a:bodyPr/>
          <a:lstStyle/>
          <a:p>
            <a:r>
              <a:rPr lang="fr-CH"/>
              <a:t>03 Préparatifs en dehors d’Evenito</a:t>
            </a:r>
            <a:br>
              <a:rPr lang="fr-CH"/>
            </a:br>
            <a:r>
              <a:rPr lang="fr-CH" b="0"/>
              <a:t>Préparation et bases</a:t>
            </a:r>
          </a:p>
        </p:txBody>
      </p:sp>
      <p:sp>
        <p:nvSpPr>
          <p:cNvPr id="7" name="Rechteck 6">
            <a:extLst>
              <a:ext uri="{FF2B5EF4-FFF2-40B4-BE49-F238E27FC236}">
                <a16:creationId xmlns:a16="http://schemas.microsoft.com/office/drawing/2014/main" id="{481561D5-0610-4EA5-AC88-6277E651E29C}"/>
              </a:ext>
            </a:extLst>
          </p:cNvPr>
          <p:cNvSpPr/>
          <p:nvPr/>
        </p:nvSpPr>
        <p:spPr>
          <a:xfrm>
            <a:off x="3771900" y="1520826"/>
            <a:ext cx="7904163" cy="1615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sz="1600" b="1">
                <a:solidFill>
                  <a:srgbClr val="000D6E"/>
                </a:solidFill>
              </a:rPr>
              <a:t>1. Créer une liste d’invités dans Excel</a:t>
            </a:r>
          </a:p>
          <a:p>
            <a:r>
              <a:rPr lang="fr-CH" sz="1600">
                <a:solidFill>
                  <a:srgbClr val="002060"/>
                </a:solidFill>
              </a:rPr>
              <a:t>Pour les événements clients, nous recommandons de créer les colonnes selon la définition dans Evenito sous «Contacts», paramètres (roue dentée).</a:t>
            </a:r>
            <a:r>
              <a:rPr lang="fr-CH" sz="1600">
                <a:solidFill>
                  <a:srgbClr val="002060"/>
                </a:solidFill>
                <a:latin typeface="Arial" panose="020B0604020202020204" pitchFamily="34" charset="0"/>
                <a:ea typeface="Calibri" panose="020F0502020204030204" pitchFamily="34" charset="0"/>
              </a:rPr>
              <a:t> Les colonnes rouges sont nécessaires dans tous les cas. </a:t>
            </a:r>
          </a:p>
          <a:p>
            <a:endParaRPr lang="de-CH" sz="1600">
              <a:solidFill>
                <a:srgbClr val="000D6E"/>
              </a:solidFill>
            </a:endParaRPr>
          </a:p>
          <a:p>
            <a:endParaRPr lang="de-CH" sz="1600">
              <a:solidFill>
                <a:srgbClr val="000D6E"/>
              </a:solidFill>
            </a:endParaRPr>
          </a:p>
          <a:p>
            <a:endParaRPr lang="de-CH" sz="1600">
              <a:solidFill>
                <a:srgbClr val="000D6E"/>
              </a:solidFill>
            </a:endParaRPr>
          </a:p>
        </p:txBody>
      </p:sp>
      <p:pic>
        <p:nvPicPr>
          <p:cNvPr id="12" name="Grafik 11">
            <a:extLst>
              <a:ext uri="{FF2B5EF4-FFF2-40B4-BE49-F238E27FC236}">
                <a16:creationId xmlns:a16="http://schemas.microsoft.com/office/drawing/2014/main" id="{3E8E9E83-1AB3-4BF9-9626-85117CFC51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2131" y="2569378"/>
            <a:ext cx="1546348" cy="464342"/>
          </a:xfrm>
          <a:prstGeom prst="rect">
            <a:avLst/>
          </a:prstGeom>
        </p:spPr>
      </p:pic>
      <p:sp>
        <p:nvSpPr>
          <p:cNvPr id="5" name="Rechteck 4">
            <a:extLst>
              <a:ext uri="{FF2B5EF4-FFF2-40B4-BE49-F238E27FC236}">
                <a16:creationId xmlns:a16="http://schemas.microsoft.com/office/drawing/2014/main" id="{9D445BF3-BCE6-47E2-B01D-1C69A4FC6685}"/>
              </a:ext>
            </a:extLst>
          </p:cNvPr>
          <p:cNvSpPr/>
          <p:nvPr/>
        </p:nvSpPr>
        <p:spPr>
          <a:xfrm>
            <a:off x="3852131" y="3176768"/>
            <a:ext cx="8116092" cy="3030531"/>
          </a:xfrm>
          <a:prstGeom prst="rect">
            <a:avLst/>
          </a:prstGeom>
          <a:solidFill>
            <a:srgbClr val="94E3D4"/>
          </a:solidFill>
        </p:spPr>
        <p:txBody>
          <a:bodyPr vert="horz" lIns="144000" tIns="144000" rIns="144000" bIns="144000" rtlCol="0">
            <a:noAutofit/>
          </a:bodyPr>
          <a:lstStyle/>
          <a:p>
            <a:pPr fontAlgn="base"/>
            <a:r>
              <a:rPr lang="fr-CH" sz="1300" b="1" dirty="0">
                <a:solidFill>
                  <a:schemeClr val="tx2"/>
                </a:solidFill>
              </a:rPr>
              <a:t>Veuillez tenir compte des points suivants lors de la création du fichier Excel:</a:t>
            </a:r>
          </a:p>
          <a:p>
            <a:pPr marL="171450" indent="-171450" fontAlgn="base">
              <a:buFont typeface="Arial" panose="020B0604020202020204" pitchFamily="34" charset="0"/>
              <a:buChar char="•"/>
            </a:pPr>
            <a:r>
              <a:rPr lang="fr-CH" sz="1300" dirty="0">
                <a:solidFill>
                  <a:schemeClr val="tx2"/>
                </a:solidFill>
              </a:rPr>
              <a:t>Le fichier Excel ne doit comporter qu’une seule feuille de calcul et ne peut avoir qu’une (1) ligne de titre. </a:t>
            </a:r>
          </a:p>
          <a:p>
            <a:pPr marL="171450" indent="-171450" fontAlgn="base">
              <a:buFont typeface="Arial" panose="020B0604020202020204" pitchFamily="34" charset="0"/>
              <a:buChar char="•"/>
            </a:pPr>
            <a:r>
              <a:rPr lang="fr-CH" sz="1300" dirty="0">
                <a:solidFill>
                  <a:schemeClr val="tx2"/>
                </a:solidFill>
              </a:rPr>
              <a:t>Les adresses e-mail ne doivent pas contenir de caractères spéciaux ou d’erreurs manifestes (p. ex. des espaces). </a:t>
            </a:r>
          </a:p>
          <a:p>
            <a:pPr marL="171450" indent="-171450" fontAlgn="base">
              <a:buFont typeface="Arial" panose="020B0604020202020204" pitchFamily="34" charset="0"/>
              <a:buChar char="•"/>
            </a:pPr>
            <a:r>
              <a:rPr lang="fr-CH" sz="1300">
                <a:solidFill>
                  <a:schemeClr val="tx2"/>
                </a:solidFill>
              </a:rPr>
              <a:t>Le fichier ne </a:t>
            </a:r>
            <a:r>
              <a:rPr lang="fr-CH" sz="1300" dirty="0">
                <a:solidFill>
                  <a:schemeClr val="tx2"/>
                </a:solidFill>
              </a:rPr>
              <a:t>doit pas contenir de formatage spécial ou de macros. Si des formatages empêchent le téléchargement, copier les données et les enregistrer dans une nouvelle fichier.</a:t>
            </a:r>
          </a:p>
          <a:p>
            <a:pPr marL="171450" indent="-171450" fontAlgn="base">
              <a:buFont typeface="Arial" panose="020B0604020202020204" pitchFamily="34" charset="0"/>
              <a:buChar char="•"/>
            </a:pPr>
            <a:r>
              <a:rPr lang="fr-CH" sz="1300" dirty="0">
                <a:solidFill>
                  <a:schemeClr val="tx2"/>
                </a:solidFill>
              </a:rPr>
              <a:t>Chaque valeur (prénom, nom, e-mail, etc.) doit être enregistrée dans une colonne séparée de la liste Excel.</a:t>
            </a:r>
          </a:p>
          <a:p>
            <a:pPr marL="171450" indent="-171450" fontAlgn="base">
              <a:buFont typeface="Arial" panose="020B0604020202020204" pitchFamily="34" charset="0"/>
              <a:buChar char="•"/>
            </a:pPr>
            <a:r>
              <a:rPr lang="fr-CH" sz="1300" dirty="0">
                <a:solidFill>
                  <a:schemeClr val="tx2"/>
                </a:solidFill>
              </a:rPr>
              <a:t>Civilité: </a:t>
            </a:r>
            <a:r>
              <a:rPr lang="fr-FR" sz="1300" dirty="0">
                <a:solidFill>
                  <a:schemeClr val="tx2"/>
                </a:solidFill>
              </a:rPr>
              <a:t>télécharger en tant que "Madame", "Monsieur"</a:t>
            </a:r>
            <a:endParaRPr lang="fr-CH" sz="1300" dirty="0">
              <a:solidFill>
                <a:schemeClr val="tx2"/>
              </a:solidFill>
            </a:endParaRPr>
          </a:p>
          <a:p>
            <a:pPr marL="171450" indent="-171450" fontAlgn="base">
              <a:buFont typeface="Arial" panose="020B0604020202020204" pitchFamily="34" charset="0"/>
              <a:buChar char="•"/>
            </a:pPr>
            <a:r>
              <a:rPr lang="fr-CH" sz="1300" dirty="0">
                <a:solidFill>
                  <a:schemeClr val="tx2"/>
                </a:solidFill>
              </a:rPr>
              <a:t>Pour les événements multilingues: La langue du participant peut être importée en utilisant l’une des abréviations suivantes. Les majuscules et les minuscules ne sont pas prises en compte.</a:t>
            </a:r>
          </a:p>
          <a:p>
            <a:pPr marL="173038" lvl="2"/>
            <a:r>
              <a:rPr lang="fr-CH" sz="1100" dirty="0">
                <a:solidFill>
                  <a:schemeClr val="tx2"/>
                </a:solidFill>
              </a:rPr>
              <a:t>Allemand: de, </a:t>
            </a:r>
            <a:r>
              <a:rPr lang="fr-CH" sz="1100" dirty="0" err="1">
                <a:solidFill>
                  <a:schemeClr val="tx2"/>
                </a:solidFill>
              </a:rPr>
              <a:t>deu</a:t>
            </a:r>
            <a:r>
              <a:rPr lang="fr-CH" sz="1100" dirty="0">
                <a:solidFill>
                  <a:schemeClr val="tx2"/>
                </a:solidFill>
              </a:rPr>
              <a:t> ou </a:t>
            </a:r>
            <a:r>
              <a:rPr lang="fr-CH" sz="1100" dirty="0" err="1">
                <a:solidFill>
                  <a:schemeClr val="tx2"/>
                </a:solidFill>
              </a:rPr>
              <a:t>ger</a:t>
            </a:r>
            <a:r>
              <a:rPr lang="fr-CH" sz="1100" dirty="0">
                <a:solidFill>
                  <a:schemeClr val="tx2"/>
                </a:solidFill>
              </a:rPr>
              <a:t> </a:t>
            </a:r>
          </a:p>
          <a:p>
            <a:pPr marL="173038" lvl="2"/>
            <a:r>
              <a:rPr lang="fr-CH" sz="1100" dirty="0">
                <a:solidFill>
                  <a:schemeClr val="tx2"/>
                </a:solidFill>
              </a:rPr>
              <a:t>Français: </a:t>
            </a:r>
            <a:r>
              <a:rPr lang="fr-CH" sz="1100" dirty="0" err="1">
                <a:solidFill>
                  <a:schemeClr val="tx2"/>
                </a:solidFill>
              </a:rPr>
              <a:t>fr</a:t>
            </a:r>
            <a:r>
              <a:rPr lang="fr-CH" sz="1100" dirty="0">
                <a:solidFill>
                  <a:schemeClr val="tx2"/>
                </a:solidFill>
              </a:rPr>
              <a:t>, </a:t>
            </a:r>
            <a:r>
              <a:rPr lang="fr-CH" sz="1100" dirty="0" err="1">
                <a:solidFill>
                  <a:schemeClr val="tx2"/>
                </a:solidFill>
              </a:rPr>
              <a:t>fre</a:t>
            </a:r>
            <a:r>
              <a:rPr lang="fr-CH" sz="1100" dirty="0">
                <a:solidFill>
                  <a:schemeClr val="tx2"/>
                </a:solidFill>
              </a:rPr>
              <a:t> ou fra</a:t>
            </a:r>
          </a:p>
          <a:p>
            <a:pPr marL="173038" lvl="2"/>
            <a:r>
              <a:rPr lang="fr-CH" sz="1100" dirty="0">
                <a:solidFill>
                  <a:schemeClr val="tx2"/>
                </a:solidFill>
              </a:rPr>
              <a:t>Italien: </a:t>
            </a:r>
            <a:r>
              <a:rPr lang="fr-CH" sz="1100" dirty="0" err="1">
                <a:solidFill>
                  <a:schemeClr val="tx2"/>
                </a:solidFill>
              </a:rPr>
              <a:t>it</a:t>
            </a:r>
            <a:r>
              <a:rPr lang="fr-CH" sz="1100" dirty="0">
                <a:solidFill>
                  <a:schemeClr val="tx2"/>
                </a:solidFill>
              </a:rPr>
              <a:t> ou </a:t>
            </a:r>
            <a:r>
              <a:rPr lang="fr-CH" sz="1100" dirty="0" err="1">
                <a:solidFill>
                  <a:schemeClr val="tx2"/>
                </a:solidFill>
              </a:rPr>
              <a:t>ita</a:t>
            </a:r>
            <a:endParaRPr lang="fr-CH" sz="1100" dirty="0">
              <a:solidFill>
                <a:schemeClr val="tx2"/>
              </a:solidFill>
            </a:endParaRPr>
          </a:p>
          <a:p>
            <a:pPr marL="173038" lvl="2"/>
            <a:r>
              <a:rPr lang="fr-CH" sz="1100" dirty="0">
                <a:solidFill>
                  <a:schemeClr val="tx2"/>
                </a:solidFill>
              </a:rPr>
              <a:t>Anglais: en ou </a:t>
            </a:r>
            <a:r>
              <a:rPr lang="fr-CH" sz="1100" dirty="0" err="1">
                <a:solidFill>
                  <a:schemeClr val="tx2"/>
                </a:solidFill>
              </a:rPr>
              <a:t>eng</a:t>
            </a:r>
            <a:endParaRPr lang="fr-CH" sz="1100" dirty="0">
              <a:solidFill>
                <a:schemeClr val="tx2"/>
              </a:solidFill>
            </a:endParaRPr>
          </a:p>
        </p:txBody>
      </p:sp>
      <p:pic>
        <p:nvPicPr>
          <p:cNvPr id="9" name="Grafik 8">
            <a:extLst>
              <a:ext uri="{FF2B5EF4-FFF2-40B4-BE49-F238E27FC236}">
                <a16:creationId xmlns:a16="http://schemas.microsoft.com/office/drawing/2014/main" id="{F7FB4776-57EB-4D2F-8729-D7B7DC4A0503}"/>
              </a:ext>
            </a:extLst>
          </p:cNvPr>
          <p:cNvPicPr>
            <a:picLocks noChangeAspect="1"/>
          </p:cNvPicPr>
          <p:nvPr/>
        </p:nvPicPr>
        <p:blipFill>
          <a:blip r:embed="rId3"/>
          <a:stretch>
            <a:fillRect/>
          </a:stretch>
        </p:blipFill>
        <p:spPr>
          <a:xfrm>
            <a:off x="515937" y="1295400"/>
            <a:ext cx="2595281" cy="3762737"/>
          </a:xfrm>
          <a:prstGeom prst="rect">
            <a:avLst/>
          </a:prstGeom>
        </p:spPr>
      </p:pic>
      <p:pic>
        <p:nvPicPr>
          <p:cNvPr id="16" name="Grafik 15">
            <a:extLst>
              <a:ext uri="{FF2B5EF4-FFF2-40B4-BE49-F238E27FC236}">
                <a16:creationId xmlns:a16="http://schemas.microsoft.com/office/drawing/2014/main" id="{1A4D7A37-F78B-4E2F-A04B-BF08687EE218}"/>
              </a:ext>
            </a:extLst>
          </p:cNvPr>
          <p:cNvPicPr>
            <a:picLocks noChangeAspect="1"/>
          </p:cNvPicPr>
          <p:nvPr/>
        </p:nvPicPr>
        <p:blipFill rotWithShape="1">
          <a:blip r:embed="rId4"/>
          <a:srcRect r="9035"/>
          <a:stretch/>
        </p:blipFill>
        <p:spPr>
          <a:xfrm>
            <a:off x="515937" y="5058138"/>
            <a:ext cx="2595281" cy="985482"/>
          </a:xfrm>
          <a:prstGeom prst="rect">
            <a:avLst/>
          </a:prstGeom>
        </p:spPr>
      </p:pic>
    </p:spTree>
    <p:extLst>
      <p:ext uri="{BB962C8B-B14F-4D97-AF65-F5344CB8AC3E}">
        <p14:creationId xmlns:p14="http://schemas.microsoft.com/office/powerpoint/2010/main" val="3339478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UAGEID" val="2057"/>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aloise-Master-Standard">
  <a:themeElements>
    <a:clrScheme name="BAL 2022 Colors">
      <a:dk1>
        <a:sysClr val="windowText" lastClr="000000"/>
      </a:dk1>
      <a:lt1>
        <a:srgbClr val="FFFFFF"/>
      </a:lt1>
      <a:dk2>
        <a:srgbClr val="000D6E"/>
      </a:dk2>
      <a:lt2>
        <a:srgbClr val="FFFFFF"/>
      </a:lt2>
      <a:accent1>
        <a:srgbClr val="1B5951"/>
      </a:accent1>
      <a:accent2>
        <a:srgbClr val="6C2273"/>
      </a:accent2>
      <a:accent3>
        <a:srgbClr val="D9304C"/>
      </a:accent3>
      <a:accent4>
        <a:srgbClr val="FA9319"/>
      </a:accent4>
      <a:accent5>
        <a:srgbClr val="94E3D4"/>
      </a:accent5>
      <a:accent6>
        <a:srgbClr val="B8B2FF"/>
      </a:accent6>
      <a:hlink>
        <a:srgbClr val="000D6E"/>
      </a:hlink>
      <a:folHlink>
        <a:srgbClr val="000D6E"/>
      </a:folHlink>
    </a:clrScheme>
    <a:fontScheme name="BAL 20222 Typ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1D9AC"/>
        </a:solidFill>
        <a:ln>
          <a:noFill/>
        </a:ln>
      </a:spPr>
      <a:bodyPr rtlCol="0" anchor="ctr"/>
      <a:lstStyle>
        <a:defPPr algn="ctr">
          <a:defRPr sz="1200" b="1"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E1D9FF"/>
        </a:solidFill>
      </a:spPr>
      <a:bodyPr/>
      <a:lstStyle>
        <a:defPPr algn="ctr">
          <a:defRPr dirty="0">
            <a:solidFill>
              <a:srgbClr val="000D6E"/>
            </a:solidFill>
          </a:defRPr>
        </a:defPPr>
      </a:lstStyle>
    </a:txDef>
  </a:objectDefaults>
  <a:extraClrSchemeLst/>
  <a:custClrLst>
    <a:custClr name="baloise-Blue">
      <a:srgbClr val="000D6E"/>
    </a:custClr>
    <a:custClr name="Green">
      <a:srgbClr val="1B5951"/>
    </a:custClr>
    <a:custClr name="Green-light">
      <a:srgbClr val="94E3D4"/>
    </a:custClr>
    <a:custClr name="Purple">
      <a:srgbClr val="6C2273"/>
    </a:custClr>
    <a:custClr name="Purple-light">
      <a:srgbClr val="B8B2FF"/>
    </a:custClr>
    <a:custClr name="Red">
      <a:srgbClr val="D9304C"/>
    </a:custClr>
    <a:custClr name="Red-light">
      <a:srgbClr val="FFACA6"/>
    </a:custClr>
    <a:custClr name="Tangerine">
      <a:srgbClr val="FA9319"/>
    </a:custClr>
    <a:custClr name="Tangerine-light">
      <a:srgbClr val="FAE052"/>
    </a:custClr>
    <a:custClr name="Green-1">
      <a:srgbClr val="00B28F"/>
    </a:custClr>
    <a:custClr name="Green-2">
      <a:srgbClr val="21D9AC"/>
    </a:custClr>
    <a:custClr name="Green-3">
      <a:srgbClr val="CBF2EC"/>
    </a:custClr>
    <a:custClr name="Purple-1">
      <a:srgbClr val="9F52CC"/>
    </a:custClr>
    <a:custClr name="Purple-2">
      <a:srgbClr val="BE82FA"/>
    </a:custClr>
    <a:custClr name="Purple-3">
      <a:srgbClr val="E1D9FF"/>
    </a:custClr>
    <a:custClr name="Red-1">
      <a:srgbClr val="99172D"/>
    </a:custClr>
    <a:custClr name="Red-2">
      <a:srgbClr val="FF596F"/>
    </a:custClr>
    <a:custClr name="Red-3">
      <a:srgbClr val="FFD7D7"/>
    </a:custClr>
    <a:custClr name="Tangerine-1">
      <a:srgbClr val="B24A00"/>
    </a:custClr>
    <a:custClr name="Tangerine-2">
      <a:srgbClr val="FFBE1A"/>
    </a:custClr>
    <a:custClr name="Tangerine-3">
      <a:srgbClr val="FFECBC"/>
    </a:custClr>
  </a:custClrLst>
  <a:extLst>
    <a:ext uri="{05A4C25C-085E-4340-85A3-A5531E510DB2}">
      <thm15:themeFamily xmlns:thm15="http://schemas.microsoft.com/office/thememl/2012/main" name="baloise-PPT_Master-DE-220901.potx" id="{E088ABD5-1258-46BB-AA94-091145B203CF}" vid="{ED844127-6431-4F48-92E8-031CA007D140}"/>
    </a:ext>
  </a:extLst>
</a:theme>
</file>

<file path=ppt/theme/theme2.xml><?xml version="1.0" encoding="utf-8"?>
<a:theme xmlns:a="http://schemas.openxmlformats.org/drawingml/2006/main" name="Office">
  <a:themeElements>
    <a:clrScheme name="BAL 2022 Colors">
      <a:dk1>
        <a:sysClr val="windowText" lastClr="000000"/>
      </a:dk1>
      <a:lt1>
        <a:srgbClr val="FFFFFF"/>
      </a:lt1>
      <a:dk2>
        <a:srgbClr val="000D6E"/>
      </a:dk2>
      <a:lt2>
        <a:srgbClr val="FFFFFF"/>
      </a:lt2>
      <a:accent1>
        <a:srgbClr val="1B5951"/>
      </a:accent1>
      <a:accent2>
        <a:srgbClr val="6C2273"/>
      </a:accent2>
      <a:accent3>
        <a:srgbClr val="D9304C"/>
      </a:accent3>
      <a:accent4>
        <a:srgbClr val="FA9319"/>
      </a:accent4>
      <a:accent5>
        <a:srgbClr val="94E3D4"/>
      </a:accent5>
      <a:accent6>
        <a:srgbClr val="B8B2FF"/>
      </a:accent6>
      <a:hlink>
        <a:srgbClr val="000D6E"/>
      </a:hlink>
      <a:folHlink>
        <a:srgbClr val="000D6E"/>
      </a:folHlink>
    </a:clrScheme>
    <a:fontScheme name="BAL 20222 Typ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b0318e0-5507-4d41-96ed-c005bf227d30" xsi:nil="true"/>
    <lcf76f155ced4ddcb4097134ff3c332f xmlns="6708af38-8017-4f71-8074-7321a93d2ecb">
      <Terms xmlns="http://schemas.microsoft.com/office/infopath/2007/PartnerControls"/>
    </lcf76f155ced4ddcb4097134ff3c332f>
    <Datum xmlns="6708af38-8017-4f71-8074-7321a93d2ecb" xsi:nil="true"/>
    <Favorit xmlns="6708af38-8017-4f71-8074-7321a93d2ecb" xsi:nil="true"/>
    <FavoritPrint xmlns="6708af38-8017-4f71-8074-7321a93d2ecb" xsi:nil="true"/>
    <Bild_x0020_ID xmlns="6708af38-8017-4f71-8074-7321a93d2ecb" xsi:nil="true"/>
    <Entscheidung xmlns="6708af38-8017-4f71-8074-7321a93d2ecb" xsi:nil="true"/>
    <Ort xmlns="6708af38-8017-4f71-8074-7321a93d2ecb" xsi:nil="true"/>
    <Klassifizierung xmlns="6708af38-8017-4f71-8074-7321a93d2ecb" xsi:nil="true"/>
    <Produkt xmlns="6708af38-8017-4f71-8074-7321a93d2ecb" xsi:nil="true"/>
    <SharedWithUsers xmlns="2b0318e0-5507-4d41-96ed-c005bf227d30">
      <UserInfo>
        <DisplayName>Clavien, Baptiste</DisplayName>
        <AccountId>3399</AccountId>
        <AccountType/>
      </UserInfo>
    </SharedWithUsers>
  </documentManagement>
</p:properties>
</file>

<file path=customXml/item10.xml><?xml version="1.0" encoding="utf-8"?>
<VariableListDefinition name="AD_HOC" displayName="AD_HOC" id="07e11a86-5531-4675-94bd-ada36e83daf2" isdomainofvalue="False" dataSourceId="67fea1c3-7e77-4b0a-acc1-7a938863a068"/>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5173B069A96C149BBC3B017ED4235D6" ma:contentTypeVersion="31" ma:contentTypeDescription="Ein neues Dokument erstellen." ma:contentTypeScope="" ma:versionID="09da6ce7a1edaf268b7e57d9964fe1f4">
  <xsd:schema xmlns:xsd="http://www.w3.org/2001/XMLSchema" xmlns:xs="http://www.w3.org/2001/XMLSchema" xmlns:p="http://schemas.microsoft.com/office/2006/metadata/properties" xmlns:ns2="6708af38-8017-4f71-8074-7321a93d2ecb" xmlns:ns3="2b0318e0-5507-4d41-96ed-c005bf227d30" targetNamespace="http://schemas.microsoft.com/office/2006/metadata/properties" ma:root="true" ma:fieldsID="0ea6a69e73213e72bb2f63743af036ea" ns2:_="" ns3:_="">
    <xsd:import namespace="6708af38-8017-4f71-8074-7321a93d2ecb"/>
    <xsd:import namespace="2b0318e0-5507-4d41-96ed-c005bf227d3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Klassifizierung" minOccurs="0"/>
                <xsd:element ref="ns2:MediaLengthInSeconds" minOccurs="0"/>
                <xsd:element ref="ns2:lcf76f155ced4ddcb4097134ff3c332f" minOccurs="0"/>
                <xsd:element ref="ns3:TaxCatchAll" minOccurs="0"/>
                <xsd:element ref="ns2:Produkt" minOccurs="0"/>
                <xsd:element ref="ns2:Favorit" minOccurs="0"/>
                <xsd:element ref="ns2:Ort" minOccurs="0"/>
                <xsd:element ref="ns2:Bild_x0020_ID" minOccurs="0"/>
                <xsd:element ref="ns2:FavoritPrint" minOccurs="0"/>
                <xsd:element ref="ns2:Entscheidung" minOccurs="0"/>
                <xsd:element ref="ns2:Datum"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08af38-8017-4f71-8074-7321a93d2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Klassifizierung" ma:index="20" nillable="true" ma:displayName="Klassifizierung" ma:description="Dokumente, die nicht vom AIP Prozess klassifiziert wurden." ma:format="Dropdown" ma:internalName="Klassifizierung">
      <xsd:simpleType>
        <xsd:restriction base="dms:Choice">
          <xsd:enumeration value="Öffentlich"/>
          <xsd:enumeration value="Intern"/>
          <xsd:enumeration value="Vertraulich"/>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ierungen" ma:readOnly="false" ma:fieldId="{5cf76f15-5ced-4ddc-b409-7134ff3c332f}" ma:taxonomyMulti="true" ma:sspId="29e4e11c-8fc3-4e54-b6fb-0e9031a9610f" ma:termSetId="09814cd3-568e-fe90-9814-8d621ff8fb84" ma:anchorId="fba54fb3-c3e1-fe81-a776-ca4b69148c4d" ma:open="true" ma:isKeyword="false">
      <xsd:complexType>
        <xsd:sequence>
          <xsd:element ref="pc:Terms" minOccurs="0" maxOccurs="1"/>
        </xsd:sequence>
      </xsd:complexType>
    </xsd:element>
    <xsd:element name="Produkt" ma:index="25" nillable="true" ma:displayName="Produkt" ma:format="Dropdown" ma:internalName="Produkt">
      <xsd:simpleType>
        <xsd:restriction base="dms:Choice">
          <xsd:enumeration value="Transportversicherung"/>
          <xsd:enumeration value="Cyberrisiken"/>
          <xsd:enumeration value="Fondskonto"/>
          <xsd:enumeration value="Obligationenfonds"/>
          <xsd:enumeration value="BaloiseCombi Haushalt"/>
          <xsd:enumeration value="BaloiseCombi Wertsache"/>
          <xsd:enumeration value="Betriebs-Haftpflichtversicherung KMU"/>
          <xsd:enumeration value="Vermögensberatung"/>
          <xsd:enumeration value="Baloise Plus"/>
          <xsd:enumeration value="Motorrad/Rollerversicherung"/>
          <xsd:enumeration value="Rechtsschutzversicherung"/>
          <xsd:enumeration value="Reiseversicherung"/>
          <xsd:enumeration value="Wohnen &amp; Recht (Website)"/>
          <xsd:enumeration value="Haushaltsversicherung"/>
          <xsd:enumeration value="Haushaltsversicherung YounGo"/>
          <xsd:enumeration value="Hausratkasko"/>
          <xsd:enumeration value="Haftpflicht"/>
          <xsd:enumeration value="Wertsachen und Elektronik"/>
          <xsd:enumeration value="Einzelgegenstände vom Handy bis zum Laptop"/>
          <xsd:enumeration value="Handy"/>
          <xsd:enumeration value="Laptop"/>
          <xsd:enumeration value="Tablet"/>
          <xsd:enumeration value="Wertsachen"/>
          <xsd:enumeration value="Cyber-Versicherung"/>
          <xsd:enumeration value="Rechtsschutz"/>
          <xsd:enumeration value="Wohneigentum (Website)"/>
          <xsd:enumeration value="Gebäudeversicherung"/>
          <xsd:enumeration value="Bauversicherung"/>
          <xsd:enumeration value="Fahrzeuge (Website)"/>
          <xsd:enumeration value="Autoversicherung"/>
          <xsd:enumeration value="Autoversicherung YounGo"/>
          <xsd:enumeration value="E-Auto"/>
          <xsd:enumeration value="Lieferwagen"/>
          <xsd:enumeration value="Wohnmobil und Wohnwagen"/>
          <xsd:enumeration value="Oldtimer"/>
          <xsd:enumeration value="Motorrad"/>
          <xsd:enumeration value="Motorrad &amp; Roller YounGo"/>
          <xsd:enumeration value="Velo"/>
          <xsd:enumeration value="E-Bike"/>
          <xsd:enumeration value="Boot"/>
          <xsd:enumeration value="Reisen &amp; Ferien (Website)"/>
          <xsd:enumeration value="Reiseversicherung"/>
          <xsd:enumeration value="Ferienversicherung"/>
          <xsd:enumeration value="Mietwagen"/>
          <xsd:enumeration value="Gepäck"/>
          <xsd:enumeration value="Annullierungskosten"/>
          <xsd:enumeration value="Personen (Website)"/>
          <xsd:enumeration value="Lebensversicherung"/>
          <xsd:enumeration value="Life Coach"/>
          <xsd:enumeration value="Baloise Safe Plan"/>
          <xsd:enumeration value="Baloise Safe Plan Kids"/>
          <xsd:enumeration value="Baloise Fondsplan"/>
          <xsd:enumeration value="Baloise Safe Invest"/>
          <xsd:enumeration value="Erwerbungsunfähigkeitsversicherung"/>
          <xsd:enumeration value="Todessfallrisikoversicherung"/>
          <xsd:enumeration value="Einzel-Unfallversicherung"/>
          <xsd:enumeration value="Einzel-Krankentaggeldversicherung"/>
          <xsd:enumeration value="Unfallversicherung für Hausangestellte"/>
          <xsd:enumeration value="Sparen und Zahlen (Website)"/>
          <xsd:enumeration value="Konten (Website)"/>
          <xsd:enumeration value="Bankpakete (Website)"/>
          <xsd:enumeration value="Bankpaket YounGo"/>
          <xsd:enumeration value="Easy"/>
          <xsd:enumeration value="Easy Plus"/>
          <xsd:enumeration value="Mieterauktion"/>
          <xsd:enumeration value="Sparen"/>
          <xsd:enumeration value="Konto-Sparen-Profit"/>
          <xsd:enumeration value="Konto-Sparen-Comfort"/>
          <xsd:enumeration value="Konto-Sparen-Bonus"/>
          <xsd:enumeration value="Kontokorrent"/>
          <xsd:enumeration value="Baloise Life Plus"/>
          <xsd:enumeration value="Konto online eröffnen"/>
          <xsd:enumeration value="Karten"/>
          <xsd:enumeration value="Visa Debit"/>
          <xsd:enumeration value="Visa Debit FAQ"/>
          <xsd:enumeration value="Kundenkarte"/>
          <xsd:enumeration value="Kreditkarte"/>
          <xsd:enumeration value="Prepaidkarte"/>
          <xsd:enumeration value="Reisezahlungsmittel"/>
          <xsd:enumeration value="Fremdwährung"/>
          <xsd:enumeration value="Swiss Bankers Travel"/>
          <xsd:enumeration value="Finanzieren (Website)"/>
          <xsd:enumeration value="Hypothek"/>
          <xsd:enumeration value="Erste Schritte zum Wohneigentum"/>
          <xsd:enumeration value="Online Hypothek"/>
          <xsd:enumeration value="Online Hypothek Promocode"/>
          <xsd:enumeration value="Festhypothek"/>
          <xsd:enumeration value="Baloise SARON Hypothek"/>
          <xsd:enumeration value="Variable Hypothek"/>
          <xsd:enumeration value="Hypothek Time Fix"/>
          <xsd:enumeration value="Modul Hypothek"/>
          <xsd:enumeration value="Zinsrabatte für den Hypothekenwechsel"/>
          <xsd:enumeration value="Zinsrabatte auf Festhypothek für Paare"/>
          <xsd:enumeration value="Zinsrabatt auf Festhypothek für Familien"/>
          <xsd:enumeration value="Baukredit"/>
          <xsd:enumeration value="Privatkredit"/>
          <xsd:enumeration value="Services (Website)"/>
          <xsd:enumeration value="E-Banking"/>
          <xsd:enumeration value="baloise e-banking"/>
          <xsd:enumeration value="nutzungsbedingunen"/>
          <xsd:enumeration value="sicherheit"/>
          <xsd:enumeration value="logout"/>
          <xsd:enumeration value="faq"/>
          <xsd:enumeration value="baloise mobile banking"/>
          <xsd:enumeration value="zahlungen"/>
          <xsd:enumeration value="Mobile Payment"/>
          <xsd:enumeration value="apple pay"/>
          <xsd:enumeration value="garmin pay"/>
          <xsd:enumeration value="fitbit pay"/>
          <xsd:enumeration value="google pay"/>
          <xsd:enumeration value="samsung pay"/>
          <xsd:enumeration value="twint"/>
          <xsd:enumeration value="Anlegen (Website)"/>
          <xsd:enumeration value="Zielbasiertes Anlegen"/>
          <xsd:enumeration value="Vermögensverwaltung"/>
          <xsd:enumeration value="Anlegen mit Berater"/>
          <xsd:enumeration value="Anlegen ohne Berater (Self Trade)"/>
          <xsd:enumeration value="Anlagefonds"/>
          <xsd:enumeration value="Fondskonto"/>
          <xsd:enumeration value="Obligationenfonds"/>
          <xsd:enumeration value="Aktienfonds"/>
          <xsd:enumeration value="Strategiefonds"/>
          <xsd:enumeration value="Systematic Fonds"/>
          <xsd:enumeration value="Themenfonds"/>
          <xsd:enumeration value="Immobilienfonds"/>
          <xsd:enumeration value="Festgeld"/>
          <xsd:enumeration value="Kassenobligationen"/>
          <xsd:enumeration value="Altersvorsorge"/>
          <xsd:enumeration value="Pensionsplanung"/>
          <xsd:enumeration value="Pensionsplanungsevents"/>
          <xsd:enumeration value="Finanzplanung"/>
          <xsd:enumeration value="INVEST Sparen 3 - Säule 3a"/>
          <xsd:enumeration value="Freizügigkeitskonto"/>
          <xsd:enumeration value="Renten- und Auszahlungspläne"/>
          <xsd:enumeration value="Rentsafe-time-alternative"/>
          <xsd:enumeration value="Leibrente"/>
          <xsd:enumeration value="Vorsorgelösungen"/>
          <xsd:enumeration value="Anlagelösungen in kombination mit einer Lebensversicherung"/>
          <xsd:enumeration value="Vorsorgeloesung in kombination mit dem vorsorgekonto 3a"/>
          <xsd:enumeration value="BVG Mix 15 Plus"/>
          <xsd:enumeration value="BVG Mix 25 Plus"/>
          <xsd:enumeration value="BVG Mix 40 Plus"/>
          <xsd:enumeration value="BVG Mix Dynamic Allocation"/>
          <xsd:enumeration value="BVG Mix Dynamic Allocation 0-80"/>
          <xsd:enumeration value="Aktien Global 0-100"/>
          <xsd:enumeration value="Börse &amp; Anlageempfehlungen"/>
          <xsd:enumeration value="Ratgeber"/>
          <xsd:enumeration value="Fondswissen"/>
          <xsd:enumeration value="Warum Anlagefonds"/>
          <xsd:enumeration value="Persönliche Anlagestrategie"/>
          <xsd:enumeration value="Zeitpunkt der Vorsorge"/>
          <xsd:enumeration value="Fonds in der Vorsorge"/>
          <xsd:enumeration value="Pensionierung planen"/>
          <xsd:enumeration value="Finanzen im Griff, Lebenstraum in Sicht"/>
          <xsd:enumeration value="Familie richtig absichern"/>
          <xsd:enumeration value="Risiken absichern, Familie schützen"/>
          <xsd:enumeration value="Schon vorgesorgt?"/>
          <xsd:enumeration value="Steuern sparen"/>
          <xsd:enumeration value="Nachlass regeln"/>
          <xsd:enumeration value="Sorglos in die Pensionierung"/>
          <xsd:enumeration value="Für jede Lebenssituation die richtige Vorsorge"/>
          <xsd:enumeration value="Angebot (Insti)"/>
          <xsd:enumeration value="für Pensionskassen (Insti)"/>
          <xsd:enumeration value="für Vermögensverwalter (Insti)"/>
          <xsd:enumeration value="für Banken (Insti)"/>
          <xsd:enumeration value="für Versicherungen (Insti)"/>
          <xsd:enumeration value="für weitere Institutionelle Kunden (Insti)"/>
          <xsd:enumeration value="Anlagelösungen (Insti)"/>
          <xsd:enumeration value="Aktien (Insti)"/>
          <xsd:enumeration value="Obligationen (Insti)"/>
          <xsd:enumeration value="Multi Assets (Insti)"/>
          <xsd:enumeration value="Alternative Anlagen (Insti)"/>
          <xsd:enumeration value="Immobilienfonds (Insti)"/>
          <xsd:enumeration value="Rückversicherung für Pensionskassen (Insti)"/>
          <xsd:enumeration value="ALM (Dienstleistungsangebot) (Insti)"/>
          <xsd:enumeration value="Blog (Insti)"/>
          <xsd:enumeration value="Oldtimer"/>
        </xsd:restriction>
      </xsd:simpleType>
    </xsd:element>
    <xsd:element name="Favorit" ma:index="26" nillable="true" ma:displayName="Favorit" ma:format="Dropdown" ma:internalName="Favorit">
      <xsd:simpleType>
        <xsd:restriction base="dms:Choice">
          <xsd:enumeration value="1. Wahl"/>
          <xsd:enumeration value="2. Wahl"/>
          <xsd:enumeration value="3. Wahl"/>
          <xsd:enumeration value="No Go"/>
        </xsd:restriction>
      </xsd:simpleType>
    </xsd:element>
    <xsd:element name="Ort" ma:index="27" nillable="true" ma:displayName="Ort" ma:format="Dropdown" ma:internalName="Ort">
      <xsd:simpleType>
        <xsd:restriction base="dms:Choice">
          <xsd:enumeration value="Brandhub"/>
          <xsd:enumeration value="Getty"/>
          <xsd:enumeration value="Website/Triboni"/>
          <xsd:enumeration value="Adobe Stock"/>
          <xsd:enumeration value="Sonstige"/>
        </xsd:restriction>
      </xsd:simpleType>
    </xsd:element>
    <xsd:element name="Bild_x0020_ID" ma:index="28" nillable="true" ma:displayName="Bild ID" ma:internalName="Bild_x0020_ID">
      <xsd:simpleType>
        <xsd:restriction base="dms:Text">
          <xsd:maxLength value="255"/>
        </xsd:restriction>
      </xsd:simpleType>
    </xsd:element>
    <xsd:element name="FavoritPrint" ma:index="29" nillable="true" ma:displayName="Favorit Print" ma:format="Dropdown" ma:internalName="FavoritPrint">
      <xsd:simpleType>
        <xsd:restriction base="dms:Choice">
          <xsd:enumeration value="1. Wahl"/>
          <xsd:enumeration value="2. Wahl"/>
          <xsd:enumeration value="3. Wahl"/>
          <xsd:enumeration value="No Go"/>
        </xsd:restriction>
      </xsd:simpleType>
    </xsd:element>
    <xsd:element name="Entscheidung" ma:index="30" nillable="true" ma:displayName="Entscheidung" ma:format="Dropdown" ma:internalName="Entscheidung">
      <xsd:simpleType>
        <xsd:restriction base="dms:Choice">
          <xsd:enumeration value="Keyvisual"/>
          <xsd:enumeration value="2. Wahl"/>
          <xsd:enumeration value="3. Wahl"/>
          <xsd:enumeration value="No Go"/>
        </xsd:restriction>
      </xsd:simpleType>
    </xsd:element>
    <xsd:element name="Datum" ma:index="31" nillable="true" ma:displayName="Datum" ma:format="DateOnly" ma:internalName="Datum">
      <xsd:simpleType>
        <xsd:restriction base="dms:DateTime"/>
      </xsd:simple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0318e0-5507-4d41-96ed-c005bf227d30"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4" nillable="true" ma:displayName="Taxonomy Catch All Column" ma:hidden="true" ma:list="{f034a7db-2fec-4b7e-9115-b1549e680866}" ma:internalName="TaxCatchAll" ma:showField="CatchAllData" ma:web="2b0318e0-5507-4d41-96ed-c005bf227d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VariableListDefinition name="System" displayName="System" id="b19dd3c5-35f4-412c-b0f0-8519fd9632ad" isdomainofvalue="False" dataSourceId="76fbd0de-9441-4063-88c3-bf7c59f3245a"/>
</file>

<file path=customXml/item5.xml><?xml version="1.0" encoding="utf-8"?>
<VariableListDefinition name="Computed" displayName="Computed" id="109b289e-e07c-4d29-a90c-9c2a13b58a6e" isdomainofvalue="False" dataSourceId="9efae505-6c63-4544-a5d3-13aad1f2c72e"/>
</file>

<file path=customXml/item6.xml><?xml version="1.0" encoding="utf-8"?>
<VariableList UniqueId="109b289e-e07c-4d29-a90c-9c2a13b58a6e" Name="Computed" ContentType="XML" MajorVersion="0" MinorVersion="1" isLocalCopy="False" IsBaseObject="False" DataSourceId="9efae505-6c63-4544-a5d3-13aad1f2c72e" DataSourceMajorVersion="0" DataSourceMinorVersion="1"/>
</file>

<file path=customXml/item7.xml><?xml version="1.0" encoding="utf-8"?>
<VariableList UniqueId="b19dd3c5-35f4-412c-b0f0-8519fd9632ad" Name="System" ContentType="XML" MajorVersion="0" MinorVersion="1" isLocalCopy="False" IsBaseObject="False" DataSourceId="76fbd0de-9441-4063-88c3-bf7c59f3245a" DataSourceMajorVersion="0" DataSourceMinorVersion="1"/>
</file>

<file path=customXml/item8.xml><?xml version="1.0" encoding="utf-8"?>
<AllExternalAdhocVariableMappings/>
</file>

<file path=customXml/item9.xml><?xml version="1.0" encoding="utf-8"?>
<VariableList UniqueId="07e11a86-5531-4675-94bd-ada36e83daf2" Name="AD_HOC" ContentType="XML" MajorVersion="0" MinorVersion="1" isLocalCopy="False" IsBaseObject="False" DataSourceId="67fea1c3-7e77-4b0a-acc1-7a938863a068" DataSourceMajorVersion="0" DataSourceMinorVersion="1"/>
</file>

<file path=customXml/itemProps1.xml><?xml version="1.0" encoding="utf-8"?>
<ds:datastoreItem xmlns:ds="http://schemas.openxmlformats.org/officeDocument/2006/customXml" ds:itemID="{C6D01285-668E-4B99-8664-CF6B8147151F}">
  <ds:schemaRefs>
    <ds:schemaRef ds:uri="http://schemas.openxmlformats.org/package/2006/metadata/core-properties"/>
    <ds:schemaRef ds:uri="http://purl.org/dc/terms/"/>
    <ds:schemaRef ds:uri="http://purl.org/dc/dcmitype/"/>
    <ds:schemaRef ds:uri="2b0318e0-5507-4d41-96ed-c005bf227d30"/>
    <ds:schemaRef ds:uri="http://schemas.microsoft.com/office/2006/documentManagement/types"/>
    <ds:schemaRef ds:uri="http://schemas.microsoft.com/office/2006/metadata/properties"/>
    <ds:schemaRef ds:uri="http://purl.org/dc/elements/1.1/"/>
    <ds:schemaRef ds:uri="6708af38-8017-4f71-8074-7321a93d2ecb"/>
    <ds:schemaRef ds:uri="http://schemas.microsoft.com/office/infopath/2007/PartnerControls"/>
    <ds:schemaRef ds:uri="http://www.w3.org/XML/1998/namespace"/>
  </ds:schemaRefs>
</ds:datastoreItem>
</file>

<file path=customXml/itemProps10.xml><?xml version="1.0" encoding="utf-8"?>
<ds:datastoreItem xmlns:ds="http://schemas.openxmlformats.org/officeDocument/2006/customXml" ds:itemID="{3C14D80D-9E84-4BAA-B364-388426CDB623}">
  <ds:schemaRefs/>
</ds:datastoreItem>
</file>

<file path=customXml/itemProps2.xml><?xml version="1.0" encoding="utf-8"?>
<ds:datastoreItem xmlns:ds="http://schemas.openxmlformats.org/officeDocument/2006/customXml" ds:itemID="{D5C9FF9A-7A53-41CC-A136-B9B16AAD374C}">
  <ds:schemaRefs>
    <ds:schemaRef ds:uri="http://schemas.microsoft.com/sharepoint/v3/contenttype/forms"/>
  </ds:schemaRefs>
</ds:datastoreItem>
</file>

<file path=customXml/itemProps3.xml><?xml version="1.0" encoding="utf-8"?>
<ds:datastoreItem xmlns:ds="http://schemas.openxmlformats.org/officeDocument/2006/customXml" ds:itemID="{C2DA683B-3C7B-4C6D-99B1-156094BF13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08af38-8017-4f71-8074-7321a93d2ecb"/>
    <ds:schemaRef ds:uri="2b0318e0-5507-4d41-96ed-c005bf227d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A6D5B95-499C-4B9A-8C4D-CDA5B39C79A3}">
  <ds:schemaRefs/>
</ds:datastoreItem>
</file>

<file path=customXml/itemProps5.xml><?xml version="1.0" encoding="utf-8"?>
<ds:datastoreItem xmlns:ds="http://schemas.openxmlformats.org/officeDocument/2006/customXml" ds:itemID="{1A368FC4-5453-42B7-9114-F54CDAB2603E}">
  <ds:schemaRefs/>
</ds:datastoreItem>
</file>

<file path=customXml/itemProps6.xml><?xml version="1.0" encoding="utf-8"?>
<ds:datastoreItem xmlns:ds="http://schemas.openxmlformats.org/officeDocument/2006/customXml" ds:itemID="{65E1D6EE-E7EF-482F-BD21-135696F18B28}">
  <ds:schemaRefs/>
</ds:datastoreItem>
</file>

<file path=customXml/itemProps7.xml><?xml version="1.0" encoding="utf-8"?>
<ds:datastoreItem xmlns:ds="http://schemas.openxmlformats.org/officeDocument/2006/customXml" ds:itemID="{327BD5F1-ED77-44CD-B7AA-FAD9088156EA}">
  <ds:schemaRefs/>
</ds:datastoreItem>
</file>

<file path=customXml/itemProps8.xml><?xml version="1.0" encoding="utf-8"?>
<ds:datastoreItem xmlns:ds="http://schemas.openxmlformats.org/officeDocument/2006/customXml" ds:itemID="{36E5088E-B5BD-41D0-932A-DC49ADE78B67}">
  <ds:schemaRefs/>
</ds:datastoreItem>
</file>

<file path=customXml/itemProps9.xml><?xml version="1.0" encoding="utf-8"?>
<ds:datastoreItem xmlns:ds="http://schemas.openxmlformats.org/officeDocument/2006/customXml" ds:itemID="{C085B192-B109-4997-A18D-49938D118A58}">
  <ds:schemaRefs/>
</ds:datastoreItem>
</file>

<file path=docMetadata/LabelInfo.xml><?xml version="1.0" encoding="utf-8"?>
<clbl:labelList xmlns:clbl="http://schemas.microsoft.com/office/2020/mipLabelMetadata">
  <clbl:label id="{378055ef-7607-46e5-9564-5469035a1b2e}" enabled="1" method="Standard" siteId="{eb3c68b9-0935-4046-8550-8bcaa4167e2e}" removed="0"/>
</clbl:labelList>
</file>

<file path=docProps/app.xml><?xml version="1.0" encoding="utf-8"?>
<Properties xmlns="http://schemas.openxmlformats.org/officeDocument/2006/extended-properties" xmlns:vt="http://schemas.openxmlformats.org/officeDocument/2006/docPropsVTypes">
  <Template>baloise-PPT_Master-DE-220901</Template>
  <TotalTime>0</TotalTime>
  <Words>8766</Words>
  <Application>Microsoft Office PowerPoint</Application>
  <PresentationFormat>Breitbild</PresentationFormat>
  <Paragraphs>865</Paragraphs>
  <Slides>73</Slides>
  <Notes>2</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73</vt:i4>
      </vt:variant>
    </vt:vector>
  </HeadingPairs>
  <TitlesOfParts>
    <vt:vector size="81" baseType="lpstr">
      <vt:lpstr>Arial</vt:lpstr>
      <vt:lpstr>Arial Unicode MS</vt:lpstr>
      <vt:lpstr>Arial,Sans-Serif</vt:lpstr>
      <vt:lpstr>Calibri</vt:lpstr>
      <vt:lpstr>Courier New</vt:lpstr>
      <vt:lpstr>Symbol</vt:lpstr>
      <vt:lpstr>baloise-Master-Standard</vt:lpstr>
      <vt:lpstr>think-cell Folie</vt:lpstr>
      <vt:lpstr>PowerPoint-Präsentation</vt:lpstr>
      <vt:lpstr>Table des matières Thèmes abordés</vt:lpstr>
      <vt:lpstr>Table des matières Détail</vt:lpstr>
      <vt:lpstr>Structure du manuel</vt:lpstr>
      <vt:lpstr>PowerPoint-Präsentation</vt:lpstr>
      <vt:lpstr>01 Que peut faire l’outil? Préparation et bases</vt:lpstr>
      <vt:lpstr>02 Mise en page: site Internet de l’évènement Préparation et bases</vt:lpstr>
      <vt:lpstr>02 Mise en page: messages Préparation et bases</vt:lpstr>
      <vt:lpstr>03 Préparatifs en dehors d’Evenito Préparation et bases</vt:lpstr>
      <vt:lpstr>03 Préparatifs en dehors d’Evenito Préparation et bases</vt:lpstr>
      <vt:lpstr>04 Créer un événement – à partir d’un modèle Préparation et bases</vt:lpstr>
      <vt:lpstr>05 Créer un événement – à partir d’un événement existant Préparation et bases</vt:lpstr>
      <vt:lpstr>06 Créer un déroulement d’un évènement Préparation et bases</vt:lpstr>
      <vt:lpstr>07 Symboles récurrents Préparation et bases</vt:lpstr>
      <vt:lpstr>PowerPoint-Präsentation</vt:lpstr>
      <vt:lpstr>01 Paramètres de base – Détails Centre d’évènements</vt:lpstr>
      <vt:lpstr>02 Paramètres de base – Langues Centre d’évènements</vt:lpstr>
      <vt:lpstr>03 Paramètres de base – Fonctions Centre d’évènements</vt:lpstr>
      <vt:lpstr>04 Paramètres de base – Limites Centre d’évènements</vt:lpstr>
      <vt:lpstr>PowerPoint-Präsentation</vt:lpstr>
      <vt:lpstr>01 Télécharger la liste de contacts – Importer Excel Contacts</vt:lpstr>
      <vt:lpstr>01 Télécharger la liste de contacts – Importer Excel Contacts</vt:lpstr>
      <vt:lpstr>02 Télécharger la liste de contacts – Affecter des groupes Contacts</vt:lpstr>
      <vt:lpstr>03 Télécharger la liste de contacts – Erreur lors de l’importation Contacts</vt:lpstr>
      <vt:lpstr>04 Modifier et télécharger la liste des invités Contacts</vt:lpstr>
      <vt:lpstr>05 Créer un contact manuellement Contacts</vt:lpstr>
      <vt:lpstr>06 Groupes Contacts </vt:lpstr>
      <vt:lpstr>07 Bon de groupe pour flyers/réseaux sociaux, etc. Contacts</vt:lpstr>
      <vt:lpstr>08 Bon de groupe – Lien vers l’inscription / code QR Contacts</vt:lpstr>
      <vt:lpstr>09 Groupes - Affectation sur la base des réponses des participants Contacts</vt:lpstr>
      <vt:lpstr>10 Intervenants – Créer Contacts</vt:lpstr>
      <vt:lpstr>11 Intervenants – Modifier Contacts</vt:lpstr>
      <vt:lpstr>PowerPoint-Präsentation</vt:lpstr>
      <vt:lpstr>04 Lieu Lieu</vt:lpstr>
      <vt:lpstr>PowerPoint-Präsentation</vt:lpstr>
      <vt:lpstr>01 Aperçu du programme Programme</vt:lpstr>
      <vt:lpstr>02 Modifier un point du programme Programme</vt:lpstr>
      <vt:lpstr>02 Modifier un point du programme Programme</vt:lpstr>
      <vt:lpstr>PowerPoint-Präsentation</vt:lpstr>
      <vt:lpstr>01 Bases du formulaire d’inscription Inscription</vt:lpstr>
      <vt:lpstr>01 Bases du formulaire d’inscription Inscription</vt:lpstr>
      <vt:lpstr>02 Demande d’informations personnelles Inscription</vt:lpstr>
      <vt:lpstr>03 Questions complémentaires et conditions Inscription</vt:lpstr>
      <vt:lpstr>03 Questions complémentaires et conditions/sous-question/actions Inscription</vt:lpstr>
      <vt:lpstr>03 Questions complémentaires et conditions Inscription</vt:lpstr>
      <vt:lpstr>04 Limites Inscription</vt:lpstr>
      <vt:lpstr>05 Déplacer et supprimer des questions Inscription</vt:lpstr>
      <vt:lpstr>PowerPoint-Präsentation</vt:lpstr>
      <vt:lpstr>01 Créer, ouvrir et supprimer un site Internet Site Internet</vt:lpstr>
      <vt:lpstr>02 Structure du site Internet Site Internet</vt:lpstr>
      <vt:lpstr>03 Modules – Navigation, en-tête et pied de page Site Internet</vt:lpstr>
      <vt:lpstr>04 Modules – Texte libre Site Internet</vt:lpstr>
      <vt:lpstr>05 Modules – Images / temps forts et «i» Site Internet</vt:lpstr>
      <vt:lpstr>06 Modules – Vidéos Site Internet</vt:lpstr>
      <vt:lpstr>07 Gérer les paramètres et créer des modèles Site Internet</vt:lpstr>
      <vt:lpstr>08 Aperçu et publication Site Internet</vt:lpstr>
      <vt:lpstr>09 Langues – Modifier Site Internet</vt:lpstr>
      <vt:lpstr>10 Langues – Pour les invités Site Internet</vt:lpstr>
      <vt:lpstr>PowerPoint-Präsentation</vt:lpstr>
      <vt:lpstr>01 Aperçu des e-mails Messages </vt:lpstr>
      <vt:lpstr>02 Paramètres des messages (destinataire, expéditeur et objet) Messages  </vt:lpstr>
      <vt:lpstr>03 Espace réservé Messages </vt:lpstr>
      <vt:lpstr>04 Espace réservé – invité principal et accompagnement Messages </vt:lpstr>
      <vt:lpstr>05 Espace réservé – Billet Messages</vt:lpstr>
      <vt:lpstr>06 Espace réservé – Réponses des participants Messages </vt:lpstr>
      <vt:lpstr>07 Entrée du calendrier  Messages (confirmation)</vt:lpstr>
      <vt:lpstr>08 Envoi Messages </vt:lpstr>
      <vt:lpstr>09 Liste de rebond Messages </vt:lpstr>
      <vt:lpstr>09 SPAM Messages </vt:lpstr>
      <vt:lpstr>PowerPoint-Präsentation</vt:lpstr>
      <vt:lpstr>01 S’enregistrer manuellement Check-in</vt:lpstr>
      <vt:lpstr>PowerPoint-Präsentation</vt:lpstr>
      <vt:lpstr>01 Support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Quickinfo zu den hinterlegten Text-Formaten</dc:title>
  <dc:creator>Vogt, Quentin</dc:creator>
  <cp:lastModifiedBy>Tschalär, Corina</cp:lastModifiedBy>
  <cp:revision>2</cp:revision>
  <cp:lastPrinted>2022-05-30T07:09:10Z</cp:lastPrinted>
  <dcterms:created xsi:type="dcterms:W3CDTF">2022-10-17T09:09:25Z</dcterms:created>
  <dcterms:modified xsi:type="dcterms:W3CDTF">2023-07-18T10:18:15Z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78055ef-7607-46e5-9564-5469035a1b2e_Enabled">
    <vt:lpwstr>true</vt:lpwstr>
  </property>
  <property fmtid="{D5CDD505-2E9C-101B-9397-08002B2CF9AE}" pid="3" name="MSIP_Label_378055ef-7607-46e5-9564-5469035a1b2e_SetDate">
    <vt:lpwstr>2022-01-05T08:06:57Z</vt:lpwstr>
  </property>
  <property fmtid="{D5CDD505-2E9C-101B-9397-08002B2CF9AE}" pid="4" name="MSIP_Label_378055ef-7607-46e5-9564-5469035a1b2e_Method">
    <vt:lpwstr>Standard</vt:lpwstr>
  </property>
  <property fmtid="{D5CDD505-2E9C-101B-9397-08002B2CF9AE}" pid="5" name="MSIP_Label_378055ef-7607-46e5-9564-5469035a1b2e_Name">
    <vt:lpwstr>378055ef-7607-46e5-9564-5469035a1b2e</vt:lpwstr>
  </property>
  <property fmtid="{D5CDD505-2E9C-101B-9397-08002B2CF9AE}" pid="6" name="MSIP_Label_378055ef-7607-46e5-9564-5469035a1b2e_SiteId">
    <vt:lpwstr>eb3c68b9-0935-4046-8550-8bcaa4167e2e</vt:lpwstr>
  </property>
  <property fmtid="{D5CDD505-2E9C-101B-9397-08002B2CF9AE}" pid="7" name="MSIP_Label_378055ef-7607-46e5-9564-5469035a1b2e_ActionId">
    <vt:lpwstr>abc56bdc-5dc7-4852-8a02-4ec528ebed5f</vt:lpwstr>
  </property>
  <property fmtid="{D5CDD505-2E9C-101B-9397-08002B2CF9AE}" pid="8" name="MSIP_Label_378055ef-7607-46e5-9564-5469035a1b2e_ContentBits">
    <vt:lpwstr>0</vt:lpwstr>
  </property>
  <property fmtid="{D5CDD505-2E9C-101B-9397-08002B2CF9AE}" pid="9" name="ContentTypeId">
    <vt:lpwstr>0x01010015173B069A96C149BBC3B017ED4235D6</vt:lpwstr>
  </property>
  <property fmtid="{D5CDD505-2E9C-101B-9397-08002B2CF9AE}" pid="10" name="MediaServiceImageTags">
    <vt:lpwstr/>
  </property>
</Properties>
</file>