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notesSlides/notesSlide5.xml" ContentType="application/vnd.openxmlformats-officedocument.presentationml.notesSlide+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notesSlides/notesSlide6.xml" ContentType="application/vnd.openxmlformats-officedocument.presentationml.notesSlide+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notesSlides/notesSlide7.xml" ContentType="application/vnd.openxmlformats-officedocument.presentationml.notesSlide+xml"/>
  <Override PartName="/ppt/ink/ink22.xml" ContentType="application/inkml+xml"/>
  <Override PartName="/ppt/ink/ink23.xml" ContentType="application/inkml+xml"/>
  <Override PartName="/ppt/ink/ink24.xml" ContentType="application/inkml+xml"/>
  <Override PartName="/ppt/ink/ink25.xml" ContentType="application/inkml+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ink/ink26.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ink/ink33.xml" ContentType="application/inkml+xml"/>
  <Override PartName="/ppt/ink/ink34.xml" ContentType="application/inkml+xml"/>
  <Override PartName="/ppt/ink/ink35.xml" ContentType="application/inkml+xml"/>
  <Override PartName="/ppt/notesSlides/notesSlide22.xml" ContentType="application/vnd.openxmlformats-officedocument.presentationml.notesSlide+xml"/>
  <Override PartName="/ppt/ink/ink36.xml" ContentType="application/inkml+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ink/ink37.xml" ContentType="application/inkml+xml"/>
  <Override PartName="/ppt/ink/ink38.xml" ContentType="application/inkml+xml"/>
  <Override PartName="/ppt/ink/ink39.xml" ContentType="application/inkml+xml"/>
  <Override PartName="/ppt/ink/ink40.xml" ContentType="application/inkml+xml"/>
  <Override PartName="/ppt/notesSlides/notesSlide26.xml" ContentType="application/vnd.openxmlformats-officedocument.presentationml.notesSlide+xml"/>
  <Override PartName="/ppt/ink/ink41.xml" ContentType="application/inkml+xml"/>
  <Override PartName="/ppt/ink/ink42.xml" ContentType="application/inkml+xml"/>
  <Override PartName="/ppt/ink/ink43.xml" ContentType="application/inkml+xml"/>
  <Override PartName="/ppt/ink/ink44.xml" ContentType="application/inkml+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notesSlides/notesSlide29.xml" ContentType="application/vnd.openxmlformats-officedocument.presentationml.notesSlide+xml"/>
  <Override PartName="/ppt/ink/ink53.xml" ContentType="application/inkml+xml"/>
  <Override PartName="/ppt/ink/ink54.xml" ContentType="application/inkml+xml"/>
  <Override PartName="/ppt/ink/ink55.xml" ContentType="application/inkml+xml"/>
  <Override PartName="/ppt/ink/ink56.xml" ContentType="application/inkml+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notesSlides/notesSlide32.xml" ContentType="application/vnd.openxmlformats-officedocument.presentationml.notesSlide+xml"/>
  <Override PartName="/ppt/ink/ink62.xml" ContentType="application/inkml+xml"/>
  <Override PartName="/ppt/ink/ink63.xml" ContentType="application/inkml+xml"/>
  <Override PartName="/ppt/ink/ink64.xml" ContentType="application/inkml+xml"/>
  <Override PartName="/ppt/ink/ink65.xml" ContentType="application/inkml+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ink/ink66.xml" ContentType="application/inkml+xml"/>
  <Override PartName="/ppt/ink/ink67.xml" ContentType="application/inkml+xml"/>
  <Override PartName="/ppt/ink/ink68.xml" ContentType="application/inkml+xml"/>
  <Override PartName="/ppt/ink/ink69.xml" ContentType="application/inkml+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notesSlides/notesSlide38.xml" ContentType="application/vnd.openxmlformats-officedocument.presentationml.notesSlide+xml"/>
  <Override PartName="/ppt/ink/ink80.xml" ContentType="application/inkml+xml"/>
  <Override PartName="/ppt/ink/ink81.xml" ContentType="application/inkml+xml"/>
  <Override PartName="/ppt/ink/ink82.xml" ContentType="application/inkml+xml"/>
  <Override PartName="/ppt/ink/ink83.xml" ContentType="application/inkml+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ink/ink84.xml" ContentType="application/inkml+xml"/>
  <Override PartName="/ppt/ink/ink85.xml" ContentType="application/inkml+xml"/>
  <Override PartName="/ppt/ink/ink86.xml" ContentType="application/inkml+xml"/>
  <Override PartName="/ppt/ink/ink87.xml" ContentType="application/inkml+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ink/ink88.xml" ContentType="application/inkml+xml"/>
  <Override PartName="/ppt/ink/ink89.xml" ContentType="application/inkml+xml"/>
  <Override PartName="/ppt/ink/ink90.xml" ContentType="application/inkml+xml"/>
  <Override PartName="/ppt/ink/ink91.xml" ContentType="application/inkml+xml"/>
  <Override PartName="/ppt/notesSlides/notesSlide46.xml" ContentType="application/vnd.openxmlformats-officedocument.presentationml.notesSlide+xml"/>
  <Override PartName="/ppt/ink/ink92.xml" ContentType="application/inkml+xml"/>
  <Override PartName="/ppt/ink/ink93.xml" ContentType="application/inkml+xml"/>
  <Override PartName="/ppt/ink/ink94.xml" ContentType="application/inkml+xml"/>
  <Override PartName="/ppt/ink/ink95.xml" ContentType="application/inkml+xml"/>
  <Override PartName="/ppt/notesSlides/notesSlide47.xml" ContentType="application/vnd.openxmlformats-officedocument.presentationml.notesSlide+xml"/>
  <Override PartName="/ppt/ink/ink96.xml" ContentType="application/inkml+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ink/ink97.xml" ContentType="application/inkml+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112"/>
  </p:notesMasterIdLst>
  <p:handoutMasterIdLst>
    <p:handoutMasterId r:id="rId113"/>
  </p:handoutMasterIdLst>
  <p:sldIdLst>
    <p:sldId id="284" r:id="rId2"/>
    <p:sldId id="313" r:id="rId3"/>
    <p:sldId id="314" r:id="rId4"/>
    <p:sldId id="481" r:id="rId5"/>
    <p:sldId id="422" r:id="rId6"/>
    <p:sldId id="615" r:id="rId7"/>
    <p:sldId id="634" r:id="rId8"/>
    <p:sldId id="480" r:id="rId9"/>
    <p:sldId id="632" r:id="rId10"/>
    <p:sldId id="423" r:id="rId11"/>
    <p:sldId id="425" r:id="rId12"/>
    <p:sldId id="430" r:id="rId13"/>
    <p:sldId id="428" r:id="rId14"/>
    <p:sldId id="616" r:id="rId15"/>
    <p:sldId id="433" r:id="rId16"/>
    <p:sldId id="434" r:id="rId17"/>
    <p:sldId id="624" r:id="rId18"/>
    <p:sldId id="451" r:id="rId19"/>
    <p:sldId id="452" r:id="rId20"/>
    <p:sldId id="625" r:id="rId21"/>
    <p:sldId id="453" r:id="rId22"/>
    <p:sldId id="526" r:id="rId23"/>
    <p:sldId id="528" r:id="rId24"/>
    <p:sldId id="614" r:id="rId25"/>
    <p:sldId id="529" r:id="rId26"/>
    <p:sldId id="530" r:id="rId27"/>
    <p:sldId id="626" r:id="rId28"/>
    <p:sldId id="532" r:id="rId29"/>
    <p:sldId id="535" r:id="rId30"/>
    <p:sldId id="536" r:id="rId31"/>
    <p:sldId id="533" r:id="rId32"/>
    <p:sldId id="537" r:id="rId33"/>
    <p:sldId id="538" r:id="rId34"/>
    <p:sldId id="542" r:id="rId35"/>
    <p:sldId id="539" r:id="rId36"/>
    <p:sldId id="540" r:id="rId37"/>
    <p:sldId id="546" r:id="rId38"/>
    <p:sldId id="544" r:id="rId39"/>
    <p:sldId id="545" r:id="rId40"/>
    <p:sldId id="550" r:id="rId41"/>
    <p:sldId id="548" r:id="rId42"/>
    <p:sldId id="549" r:id="rId43"/>
    <p:sldId id="554" r:id="rId44"/>
    <p:sldId id="552" r:id="rId45"/>
    <p:sldId id="553" r:id="rId46"/>
    <p:sldId id="557" r:id="rId47"/>
    <p:sldId id="556" r:id="rId48"/>
    <p:sldId id="561" r:id="rId49"/>
    <p:sldId id="559" r:id="rId50"/>
    <p:sldId id="560" r:id="rId51"/>
    <p:sldId id="563" r:id="rId52"/>
    <p:sldId id="627" r:id="rId53"/>
    <p:sldId id="564" r:id="rId54"/>
    <p:sldId id="565" r:id="rId55"/>
    <p:sldId id="623" r:id="rId56"/>
    <p:sldId id="613" r:id="rId57"/>
    <p:sldId id="617" r:id="rId58"/>
    <p:sldId id="612" r:id="rId59"/>
    <p:sldId id="628" r:id="rId60"/>
    <p:sldId id="566" r:id="rId61"/>
    <p:sldId id="636" r:id="rId62"/>
    <p:sldId id="567" r:id="rId63"/>
    <p:sldId id="568" r:id="rId64"/>
    <p:sldId id="629" r:id="rId65"/>
    <p:sldId id="569" r:id="rId66"/>
    <p:sldId id="577" r:id="rId67"/>
    <p:sldId id="578" r:id="rId68"/>
    <p:sldId id="570" r:id="rId69"/>
    <p:sldId id="571" r:id="rId70"/>
    <p:sldId id="572" r:id="rId71"/>
    <p:sldId id="494" r:id="rId72"/>
    <p:sldId id="573" r:id="rId73"/>
    <p:sldId id="579" r:id="rId74"/>
    <p:sldId id="635" r:id="rId75"/>
    <p:sldId id="574" r:id="rId76"/>
    <p:sldId id="622" r:id="rId77"/>
    <p:sldId id="580" r:id="rId78"/>
    <p:sldId id="581" r:id="rId79"/>
    <p:sldId id="582" r:id="rId80"/>
    <p:sldId id="583" r:id="rId81"/>
    <p:sldId id="584" r:id="rId82"/>
    <p:sldId id="586" r:id="rId83"/>
    <p:sldId id="630" r:id="rId84"/>
    <p:sldId id="588" r:id="rId85"/>
    <p:sldId id="589" r:id="rId86"/>
    <p:sldId id="590" r:id="rId87"/>
    <p:sldId id="591" r:id="rId88"/>
    <p:sldId id="592" r:id="rId89"/>
    <p:sldId id="593" r:id="rId90"/>
    <p:sldId id="594" r:id="rId91"/>
    <p:sldId id="595" r:id="rId92"/>
    <p:sldId id="596" r:id="rId93"/>
    <p:sldId id="597" r:id="rId94"/>
    <p:sldId id="598" r:id="rId95"/>
    <p:sldId id="599" r:id="rId96"/>
    <p:sldId id="600" r:id="rId97"/>
    <p:sldId id="601" r:id="rId98"/>
    <p:sldId id="602" r:id="rId99"/>
    <p:sldId id="603" r:id="rId100"/>
    <p:sldId id="631" r:id="rId101"/>
    <p:sldId id="604" r:id="rId102"/>
    <p:sldId id="605" r:id="rId103"/>
    <p:sldId id="606" r:id="rId104"/>
    <p:sldId id="607" r:id="rId105"/>
    <p:sldId id="432" r:id="rId106"/>
    <p:sldId id="521" r:id="rId107"/>
    <p:sldId id="610" r:id="rId108"/>
    <p:sldId id="609" r:id="rId109"/>
    <p:sldId id="619" r:id="rId110"/>
    <p:sldId id="618" r:id="rId111"/>
  </p:sldIdLst>
  <p:sldSz cx="12192000" cy="6858000"/>
  <p:notesSz cx="6797675" cy="9926638"/>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9">
          <p15:clr>
            <a:srgbClr val="A4A3A4"/>
          </p15:clr>
        </p15:guide>
        <p15:guide id="2" pos="3837">
          <p15:clr>
            <a:srgbClr val="A4A3A4"/>
          </p15:clr>
        </p15:guide>
      </p15:sldGuideLst>
    </p:ext>
    <p:ext uri="{2D200454-40CA-4A62-9FC3-DE9A4176ACB9}">
      <p15:notesGuideLst xmlns:p15="http://schemas.microsoft.com/office/powerpoint/2012/main">
        <p15:guide id="1" orient="horz" pos="3198" userDrawn="1">
          <p15:clr>
            <a:srgbClr val="A4A3A4"/>
          </p15:clr>
        </p15:guide>
        <p15:guide id="2" pos="213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杜芸珮" initials="杜芸珮" lastIdx="0" clrIdx="0">
    <p:extLst>
      <p:ext uri="{19B8F6BF-5375-455C-9EA6-DF929625EA0E}">
        <p15:presenceInfo xmlns:p15="http://schemas.microsoft.com/office/powerpoint/2012/main" userId="杜芸珮"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4747"/>
    <a:srgbClr val="FFFF00"/>
    <a:srgbClr val="000000"/>
    <a:srgbClr val="FFFFFF"/>
    <a:srgbClr val="BAE18F"/>
    <a:srgbClr val="FEB068"/>
    <a:srgbClr val="DFDFDF"/>
    <a:srgbClr val="00FE73"/>
    <a:srgbClr val="99FF66"/>
    <a:srgbClr val="99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主题样式 1 - 强调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8FB837D-C827-4EFA-A057-4D05807E0F7C}" styleName="主题样式 1 - 强调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B9631B5-78F2-41C9-869B-9F39066F8104}" styleName="中等深淺樣式 3 - 輔色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中等深淺樣式 3 - 輔色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中等深淺樣式 3 - 輔色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5940675A-B579-460E-94D1-54222C63F5DA}" styleName="無樣式、表格格線">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495" autoAdjust="0"/>
    <p:restoredTop sz="87410" autoAdjust="0"/>
  </p:normalViewPr>
  <p:slideViewPr>
    <p:cSldViewPr snapToGrid="0" showGuides="1">
      <p:cViewPr varScale="1">
        <p:scale>
          <a:sx n="101" d="100"/>
          <a:sy n="101" d="100"/>
        </p:scale>
        <p:origin x="426" y="72"/>
      </p:cViewPr>
      <p:guideLst>
        <p:guide orient="horz" pos="2209"/>
        <p:guide pos="3837"/>
      </p:guideLst>
    </p:cSldViewPr>
  </p:slideViewPr>
  <p:outlineViewPr>
    <p:cViewPr>
      <p:scale>
        <a:sx n="33" d="100"/>
        <a:sy n="33" d="100"/>
      </p:scale>
      <p:origin x="0" y="0"/>
    </p:cViewPr>
  </p:outlineViewPr>
  <p:notesTextViewPr>
    <p:cViewPr>
      <p:scale>
        <a:sx n="1" d="1"/>
        <a:sy n="1" d="1"/>
      </p:scale>
      <p:origin x="0" y="0"/>
    </p:cViewPr>
  </p:notesTextViewPr>
  <p:sorterViewPr>
    <p:cViewPr>
      <p:scale>
        <a:sx n="75" d="100"/>
        <a:sy n="75" d="100"/>
      </p:scale>
      <p:origin x="0" y="0"/>
    </p:cViewPr>
  </p:sorterViewPr>
  <p:notesViewPr>
    <p:cSldViewPr snapToGrid="0">
      <p:cViewPr varScale="1">
        <p:scale>
          <a:sx n="55" d="100"/>
          <a:sy n="55" d="100"/>
        </p:scale>
        <p:origin x="-2904" y="-78"/>
      </p:cViewPr>
      <p:guideLst>
        <p:guide orient="horz" pos="3198"/>
        <p:guide pos="2139"/>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heme" Target="theme/theme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handoutMaster" Target="handoutMasters/handoutMaster1.xml"/><Relationship Id="rId118"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commentAuthors" Target="commen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diagrams/_rels/data8.xml.rels><?xml version="1.0" encoding="UTF-8" standalone="yes"?>
<Relationships xmlns="http://schemas.openxmlformats.org/package/2006/relationships"><Relationship Id="rId1" Type="http://schemas.openxmlformats.org/officeDocument/2006/relationships/hyperlink" Target="mailto:exep@mail.ncnu.edu.tw" TargetMode="External"/></Relationships>
</file>

<file path=ppt/diagrams/_rels/drawing8.xml.rels><?xml version="1.0" encoding="UTF-8" standalone="yes"?>
<Relationships xmlns="http://schemas.openxmlformats.org/package/2006/relationships"><Relationship Id="rId1" Type="http://schemas.openxmlformats.org/officeDocument/2006/relationships/hyperlink" Target="mailto:exep@mail.ncnu.edu.tw" TargetMode="Externa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84F195-90CD-402D-8B6A-8E204A12B16A}" type="doc">
      <dgm:prSet loTypeId="urn:microsoft.com/office/officeart/2005/8/layout/vList2" loCatId="list" qsTypeId="urn:microsoft.com/office/officeart/2005/8/quickstyle/simple1" qsCatId="simple" csTypeId="urn:microsoft.com/office/officeart/2005/8/colors/accent3_2" csCatId="accent3" phldr="1"/>
      <dgm:spPr/>
      <dgm:t>
        <a:bodyPr/>
        <a:lstStyle/>
        <a:p>
          <a:endParaRPr lang="zh-TW" altLang="en-US"/>
        </a:p>
      </dgm:t>
    </dgm:pt>
    <dgm:pt modelId="{787E57AF-D90E-4BB1-ADE5-C40ED36F58BB}">
      <dgm:prSet phldrT="[文字]" custT="1">
        <dgm:style>
          <a:lnRef idx="2">
            <a:schemeClr val="accent3"/>
          </a:lnRef>
          <a:fillRef idx="1">
            <a:schemeClr val="lt1"/>
          </a:fillRef>
          <a:effectRef idx="0">
            <a:schemeClr val="accent3"/>
          </a:effectRef>
          <a:fontRef idx="minor">
            <a:schemeClr val="dk1"/>
          </a:fontRef>
        </dgm:style>
      </dgm:prSet>
      <dgm:spPr>
        <a:ln w="38100"/>
      </dgm:spPr>
      <dgm:t>
        <a:bodyPr/>
        <a:lstStyle/>
        <a:p>
          <a:r>
            <a:rPr lang="zh-TW" altLang="en-US" sz="3600" dirty="0">
              <a:latin typeface="微軟正黑體" panose="020B0604030504040204" pitchFamily="34" charset="-120"/>
              <a:ea typeface="微軟正黑體" panose="020B0604030504040204" pitchFamily="34" charset="-120"/>
            </a:rPr>
            <a:t>目的</a:t>
          </a:r>
        </a:p>
      </dgm:t>
    </dgm:pt>
    <dgm:pt modelId="{50DF9BB9-CB59-4BE0-9E57-BDAD40B10A0B}" type="parTrans" cxnId="{5B5D4091-F669-4934-BEA0-13C585A66953}">
      <dgm:prSet/>
      <dgm:spPr/>
      <dgm:t>
        <a:bodyPr/>
        <a:lstStyle/>
        <a:p>
          <a:endParaRPr lang="zh-TW" altLang="en-US"/>
        </a:p>
      </dgm:t>
    </dgm:pt>
    <dgm:pt modelId="{B5C261C6-5A13-489D-A1EF-C44965F5E223}" type="sibTrans" cxnId="{5B5D4091-F669-4934-BEA0-13C585A66953}">
      <dgm:prSet/>
      <dgm:spPr/>
      <dgm:t>
        <a:bodyPr/>
        <a:lstStyle/>
        <a:p>
          <a:endParaRPr lang="zh-TW" altLang="en-US"/>
        </a:p>
      </dgm:t>
    </dgm:pt>
    <dgm:pt modelId="{5AF26DE1-B0ED-4B6F-BC90-3C79E6EF9619}">
      <dgm:prSet phldrT="[文字]" custT="1"/>
      <dgm:spPr/>
      <dgm:t>
        <a:bodyPr/>
        <a:lstStyle/>
        <a:p>
          <a:r>
            <a:rPr lang="zh-TW" altLang="en-US" sz="2800" dirty="0">
              <a:latin typeface="微軟正黑體" panose="020B0604030504040204" pitchFamily="34" charset="-120"/>
              <a:ea typeface="微軟正黑體" panose="020B0604030504040204" pitchFamily="34" charset="-120"/>
            </a:rPr>
            <a:t>提供實驗教育學生記錄各項學習歷程</a:t>
          </a:r>
        </a:p>
      </dgm:t>
    </dgm:pt>
    <dgm:pt modelId="{A7BF9A6F-F913-4CD9-88BE-9C839D9E1757}" type="parTrans" cxnId="{9D271CC7-62F1-4D78-A9DC-766B0C6B1394}">
      <dgm:prSet/>
      <dgm:spPr/>
      <dgm:t>
        <a:bodyPr/>
        <a:lstStyle/>
        <a:p>
          <a:endParaRPr lang="zh-TW" altLang="en-US"/>
        </a:p>
      </dgm:t>
    </dgm:pt>
    <dgm:pt modelId="{2E573221-4390-4FF0-B279-6FE3F26D8494}" type="sibTrans" cxnId="{9D271CC7-62F1-4D78-A9DC-766B0C6B1394}">
      <dgm:prSet/>
      <dgm:spPr/>
      <dgm:t>
        <a:bodyPr/>
        <a:lstStyle/>
        <a:p>
          <a:endParaRPr lang="zh-TW" altLang="en-US"/>
        </a:p>
      </dgm:t>
    </dgm:pt>
    <dgm:pt modelId="{A1A57B20-1DC9-409B-81CD-E8A80E74829B}">
      <dgm:prSet phldrT="[文字]" custT="1">
        <dgm:style>
          <a:lnRef idx="2">
            <a:schemeClr val="accent3"/>
          </a:lnRef>
          <a:fillRef idx="1">
            <a:schemeClr val="lt1"/>
          </a:fillRef>
          <a:effectRef idx="0">
            <a:schemeClr val="accent3"/>
          </a:effectRef>
          <a:fontRef idx="minor">
            <a:schemeClr val="dk1"/>
          </a:fontRef>
        </dgm:style>
      </dgm:prSet>
      <dgm:spPr>
        <a:ln w="38100"/>
      </dgm:spPr>
      <dgm:t>
        <a:bodyPr/>
        <a:lstStyle/>
        <a:p>
          <a:r>
            <a:rPr lang="zh-TW" altLang="en-US" sz="3600" dirty="0">
              <a:latin typeface="微軟正黑體" panose="020B0604030504040204" pitchFamily="34" charset="-120"/>
              <a:ea typeface="微軟正黑體" panose="020B0604030504040204" pitchFamily="34" charset="-120"/>
            </a:rPr>
            <a:t>使用者</a:t>
          </a:r>
        </a:p>
      </dgm:t>
    </dgm:pt>
    <dgm:pt modelId="{5AEE889C-7A1C-466F-A16E-D11D4C4B3F30}" type="parTrans" cxnId="{BFE8D5F2-03EA-45EC-81C8-7DCBA87BD972}">
      <dgm:prSet/>
      <dgm:spPr/>
      <dgm:t>
        <a:bodyPr/>
        <a:lstStyle/>
        <a:p>
          <a:endParaRPr lang="zh-TW" altLang="en-US"/>
        </a:p>
      </dgm:t>
    </dgm:pt>
    <dgm:pt modelId="{7D61A161-D06E-4AEE-8B3F-F1B30BFC7A56}" type="sibTrans" cxnId="{BFE8D5F2-03EA-45EC-81C8-7DCBA87BD972}">
      <dgm:prSet/>
      <dgm:spPr/>
      <dgm:t>
        <a:bodyPr/>
        <a:lstStyle/>
        <a:p>
          <a:endParaRPr lang="zh-TW" altLang="en-US"/>
        </a:p>
      </dgm:t>
    </dgm:pt>
    <dgm:pt modelId="{F24C1446-07AD-4FE7-9758-8807A0F24177}">
      <dgm:prSet phldrT="[文字]" custT="1"/>
      <dgm:spPr/>
      <dgm:t>
        <a:bodyPr/>
        <a:lstStyle/>
        <a:p>
          <a:r>
            <a:rPr lang="zh-TW" altLang="en-US" sz="2800" dirty="0">
              <a:latin typeface="微軟正黑體" panose="020B0604030504040204" pitchFamily="34" charset="-120"/>
              <a:ea typeface="微軟正黑體" panose="020B0604030504040204" pitchFamily="34" charset="-120"/>
            </a:rPr>
            <a:t>實驗教育學生</a:t>
          </a:r>
        </a:p>
      </dgm:t>
    </dgm:pt>
    <dgm:pt modelId="{5A516EA8-9DCB-4A22-836D-E80A1D64D5CB}" type="parTrans" cxnId="{B5FC7EE2-D234-4931-88D4-200707CAFDE1}">
      <dgm:prSet/>
      <dgm:spPr/>
      <dgm:t>
        <a:bodyPr/>
        <a:lstStyle/>
        <a:p>
          <a:endParaRPr lang="zh-TW" altLang="en-US"/>
        </a:p>
      </dgm:t>
    </dgm:pt>
    <dgm:pt modelId="{E0915BE5-5F5D-4873-9595-645BB6BF7FBC}" type="sibTrans" cxnId="{B5FC7EE2-D234-4931-88D4-200707CAFDE1}">
      <dgm:prSet/>
      <dgm:spPr/>
      <dgm:t>
        <a:bodyPr/>
        <a:lstStyle/>
        <a:p>
          <a:endParaRPr lang="zh-TW" altLang="en-US"/>
        </a:p>
      </dgm:t>
    </dgm:pt>
    <dgm:pt modelId="{19C6F47B-72B3-4407-8B74-03E5C450C007}">
      <dgm:prSet custT="1"/>
      <dgm:spPr/>
      <dgm:t>
        <a:bodyPr/>
        <a:lstStyle/>
        <a:p>
          <a:r>
            <a:rPr lang="zh-TW" altLang="en-US" sz="2800" dirty="0">
              <a:latin typeface="微軟正黑體" panose="020B0604030504040204" pitchFamily="34" charset="-120"/>
              <a:ea typeface="微軟正黑體" panose="020B0604030504040204" pitchFamily="34" charset="-120"/>
            </a:rPr>
            <a:t>提供實驗教育辦理者管理各項課程及了解學生學習情況</a:t>
          </a:r>
        </a:p>
      </dgm:t>
    </dgm:pt>
    <dgm:pt modelId="{3C364A99-B8BB-471E-960B-840B9D1C0871}" type="parTrans" cxnId="{7BA6B5F9-3571-4E34-B9A7-0481BE3FF9BC}">
      <dgm:prSet/>
      <dgm:spPr/>
      <dgm:t>
        <a:bodyPr/>
        <a:lstStyle/>
        <a:p>
          <a:endParaRPr lang="zh-TW" altLang="en-US"/>
        </a:p>
      </dgm:t>
    </dgm:pt>
    <dgm:pt modelId="{6C5255F4-A340-49C3-ABFA-9409A1FAC19C}" type="sibTrans" cxnId="{7BA6B5F9-3571-4E34-B9A7-0481BE3FF9BC}">
      <dgm:prSet/>
      <dgm:spPr/>
      <dgm:t>
        <a:bodyPr/>
        <a:lstStyle/>
        <a:p>
          <a:endParaRPr lang="zh-TW" altLang="en-US"/>
        </a:p>
      </dgm:t>
    </dgm:pt>
    <dgm:pt modelId="{E9AAC405-7E56-4E41-8E0C-68254FB42D43}">
      <dgm:prSet custT="1"/>
      <dgm:spPr/>
      <dgm:t>
        <a:bodyPr/>
        <a:lstStyle/>
        <a:p>
          <a:r>
            <a:rPr lang="zh-TW" altLang="en-US" sz="2800" dirty="0">
              <a:latin typeface="微軟正黑體" panose="020B0604030504040204" pitchFamily="34" charset="-120"/>
              <a:ea typeface="微軟正黑體" panose="020B0604030504040204" pitchFamily="34" charset="-120"/>
            </a:rPr>
            <a:t>實驗教育辦理者</a:t>
          </a:r>
        </a:p>
      </dgm:t>
    </dgm:pt>
    <dgm:pt modelId="{9BDB68B1-C79E-4158-9126-AB61D3F877F2}" type="parTrans" cxnId="{711D8DB1-0E60-46F4-B9EC-C8275ACB2E6C}">
      <dgm:prSet/>
      <dgm:spPr/>
      <dgm:t>
        <a:bodyPr/>
        <a:lstStyle/>
        <a:p>
          <a:endParaRPr lang="zh-TW" altLang="en-US"/>
        </a:p>
      </dgm:t>
    </dgm:pt>
    <dgm:pt modelId="{0E70537F-D053-428E-80BE-AA34D92C1062}" type="sibTrans" cxnId="{711D8DB1-0E60-46F4-B9EC-C8275ACB2E6C}">
      <dgm:prSet/>
      <dgm:spPr/>
      <dgm:t>
        <a:bodyPr/>
        <a:lstStyle/>
        <a:p>
          <a:endParaRPr lang="zh-TW" altLang="en-US"/>
        </a:p>
      </dgm:t>
    </dgm:pt>
    <dgm:pt modelId="{02C00200-49EF-45E8-829E-E90A66FEC565}" type="pres">
      <dgm:prSet presAssocID="{4784F195-90CD-402D-8B6A-8E204A12B16A}" presName="linear" presStyleCnt="0">
        <dgm:presLayoutVars>
          <dgm:animLvl val="lvl"/>
          <dgm:resizeHandles val="exact"/>
        </dgm:presLayoutVars>
      </dgm:prSet>
      <dgm:spPr/>
      <dgm:t>
        <a:bodyPr/>
        <a:lstStyle/>
        <a:p>
          <a:endParaRPr lang="zh-TW" altLang="en-US"/>
        </a:p>
      </dgm:t>
    </dgm:pt>
    <dgm:pt modelId="{8B3995AF-975F-49D6-A7C7-183B3D895AFA}" type="pres">
      <dgm:prSet presAssocID="{787E57AF-D90E-4BB1-ADE5-C40ED36F58BB}" presName="parentText" presStyleLbl="node1" presStyleIdx="0" presStyleCnt="2">
        <dgm:presLayoutVars>
          <dgm:chMax val="0"/>
          <dgm:bulletEnabled val="1"/>
        </dgm:presLayoutVars>
      </dgm:prSet>
      <dgm:spPr/>
      <dgm:t>
        <a:bodyPr/>
        <a:lstStyle/>
        <a:p>
          <a:endParaRPr lang="zh-TW" altLang="en-US"/>
        </a:p>
      </dgm:t>
    </dgm:pt>
    <dgm:pt modelId="{1ABEEC95-4DCD-49CA-B78A-B0D1ADEBEBE4}" type="pres">
      <dgm:prSet presAssocID="{787E57AF-D90E-4BB1-ADE5-C40ED36F58BB}" presName="childText" presStyleLbl="revTx" presStyleIdx="0" presStyleCnt="2">
        <dgm:presLayoutVars>
          <dgm:bulletEnabled val="1"/>
        </dgm:presLayoutVars>
      </dgm:prSet>
      <dgm:spPr/>
      <dgm:t>
        <a:bodyPr/>
        <a:lstStyle/>
        <a:p>
          <a:endParaRPr lang="zh-TW" altLang="en-US"/>
        </a:p>
      </dgm:t>
    </dgm:pt>
    <dgm:pt modelId="{9F11C796-1EA4-4279-8BF8-3A54F8D70354}" type="pres">
      <dgm:prSet presAssocID="{A1A57B20-1DC9-409B-81CD-E8A80E74829B}" presName="parentText" presStyleLbl="node1" presStyleIdx="1" presStyleCnt="2">
        <dgm:presLayoutVars>
          <dgm:chMax val="0"/>
          <dgm:bulletEnabled val="1"/>
        </dgm:presLayoutVars>
      </dgm:prSet>
      <dgm:spPr/>
      <dgm:t>
        <a:bodyPr/>
        <a:lstStyle/>
        <a:p>
          <a:endParaRPr lang="zh-TW" altLang="en-US"/>
        </a:p>
      </dgm:t>
    </dgm:pt>
    <dgm:pt modelId="{1A07FC68-409D-42C1-92E8-455B65CDF154}" type="pres">
      <dgm:prSet presAssocID="{A1A57B20-1DC9-409B-81CD-E8A80E74829B}" presName="childText" presStyleLbl="revTx" presStyleIdx="1" presStyleCnt="2">
        <dgm:presLayoutVars>
          <dgm:bulletEnabled val="1"/>
        </dgm:presLayoutVars>
      </dgm:prSet>
      <dgm:spPr/>
      <dgm:t>
        <a:bodyPr/>
        <a:lstStyle/>
        <a:p>
          <a:endParaRPr lang="zh-TW" altLang="en-US"/>
        </a:p>
      </dgm:t>
    </dgm:pt>
  </dgm:ptLst>
  <dgm:cxnLst>
    <dgm:cxn modelId="{A951D33A-987F-4160-8ACF-2542B737DCE7}" type="presOf" srcId="{19C6F47B-72B3-4407-8B74-03E5C450C007}" destId="{1ABEEC95-4DCD-49CA-B78A-B0D1ADEBEBE4}" srcOrd="0" destOrd="1" presId="urn:microsoft.com/office/officeart/2005/8/layout/vList2"/>
    <dgm:cxn modelId="{1D2B6838-43E9-417B-89D8-64C3DCE722A7}" type="presOf" srcId="{787E57AF-D90E-4BB1-ADE5-C40ED36F58BB}" destId="{8B3995AF-975F-49D6-A7C7-183B3D895AFA}" srcOrd="0" destOrd="0" presId="urn:microsoft.com/office/officeart/2005/8/layout/vList2"/>
    <dgm:cxn modelId="{B5FC7EE2-D234-4931-88D4-200707CAFDE1}" srcId="{A1A57B20-1DC9-409B-81CD-E8A80E74829B}" destId="{F24C1446-07AD-4FE7-9758-8807A0F24177}" srcOrd="0" destOrd="0" parTransId="{5A516EA8-9DCB-4A22-836D-E80A1D64D5CB}" sibTransId="{E0915BE5-5F5D-4873-9595-645BB6BF7FBC}"/>
    <dgm:cxn modelId="{4921DCD7-E477-46A0-9D80-57B7756D75F3}" type="presOf" srcId="{4784F195-90CD-402D-8B6A-8E204A12B16A}" destId="{02C00200-49EF-45E8-829E-E90A66FEC565}" srcOrd="0" destOrd="0" presId="urn:microsoft.com/office/officeart/2005/8/layout/vList2"/>
    <dgm:cxn modelId="{7BA6B5F9-3571-4E34-B9A7-0481BE3FF9BC}" srcId="{787E57AF-D90E-4BB1-ADE5-C40ED36F58BB}" destId="{19C6F47B-72B3-4407-8B74-03E5C450C007}" srcOrd="1" destOrd="0" parTransId="{3C364A99-B8BB-471E-960B-840B9D1C0871}" sibTransId="{6C5255F4-A340-49C3-ABFA-9409A1FAC19C}"/>
    <dgm:cxn modelId="{BFE8D5F2-03EA-45EC-81C8-7DCBA87BD972}" srcId="{4784F195-90CD-402D-8B6A-8E204A12B16A}" destId="{A1A57B20-1DC9-409B-81CD-E8A80E74829B}" srcOrd="1" destOrd="0" parTransId="{5AEE889C-7A1C-466F-A16E-D11D4C4B3F30}" sibTransId="{7D61A161-D06E-4AEE-8B3F-F1B30BFC7A56}"/>
    <dgm:cxn modelId="{BA1B10A4-C037-4011-8F0B-91465EB63140}" type="presOf" srcId="{A1A57B20-1DC9-409B-81CD-E8A80E74829B}" destId="{9F11C796-1EA4-4279-8BF8-3A54F8D70354}" srcOrd="0" destOrd="0" presId="urn:microsoft.com/office/officeart/2005/8/layout/vList2"/>
    <dgm:cxn modelId="{078FB481-9884-41B8-9C39-08EE873921E6}" type="presOf" srcId="{E9AAC405-7E56-4E41-8E0C-68254FB42D43}" destId="{1A07FC68-409D-42C1-92E8-455B65CDF154}" srcOrd="0" destOrd="1" presId="urn:microsoft.com/office/officeart/2005/8/layout/vList2"/>
    <dgm:cxn modelId="{711D8DB1-0E60-46F4-B9EC-C8275ACB2E6C}" srcId="{A1A57B20-1DC9-409B-81CD-E8A80E74829B}" destId="{E9AAC405-7E56-4E41-8E0C-68254FB42D43}" srcOrd="1" destOrd="0" parTransId="{9BDB68B1-C79E-4158-9126-AB61D3F877F2}" sibTransId="{0E70537F-D053-428E-80BE-AA34D92C1062}"/>
    <dgm:cxn modelId="{849FDE38-B0A5-43AA-87DC-E689EF496540}" type="presOf" srcId="{5AF26DE1-B0ED-4B6F-BC90-3C79E6EF9619}" destId="{1ABEEC95-4DCD-49CA-B78A-B0D1ADEBEBE4}" srcOrd="0" destOrd="0" presId="urn:microsoft.com/office/officeart/2005/8/layout/vList2"/>
    <dgm:cxn modelId="{7BEFF12E-C02B-4D94-9702-7E514DDB788F}" type="presOf" srcId="{F24C1446-07AD-4FE7-9758-8807A0F24177}" destId="{1A07FC68-409D-42C1-92E8-455B65CDF154}" srcOrd="0" destOrd="0" presId="urn:microsoft.com/office/officeart/2005/8/layout/vList2"/>
    <dgm:cxn modelId="{5B5D4091-F669-4934-BEA0-13C585A66953}" srcId="{4784F195-90CD-402D-8B6A-8E204A12B16A}" destId="{787E57AF-D90E-4BB1-ADE5-C40ED36F58BB}" srcOrd="0" destOrd="0" parTransId="{50DF9BB9-CB59-4BE0-9E57-BDAD40B10A0B}" sibTransId="{B5C261C6-5A13-489D-A1EF-C44965F5E223}"/>
    <dgm:cxn modelId="{9D271CC7-62F1-4D78-A9DC-766B0C6B1394}" srcId="{787E57AF-D90E-4BB1-ADE5-C40ED36F58BB}" destId="{5AF26DE1-B0ED-4B6F-BC90-3C79E6EF9619}" srcOrd="0" destOrd="0" parTransId="{A7BF9A6F-F913-4CD9-88BE-9C839D9E1757}" sibTransId="{2E573221-4390-4FF0-B279-6FE3F26D8494}"/>
    <dgm:cxn modelId="{8BFF6239-7E6E-4D9E-A7CF-0E77781BC828}" type="presParOf" srcId="{02C00200-49EF-45E8-829E-E90A66FEC565}" destId="{8B3995AF-975F-49D6-A7C7-183B3D895AFA}" srcOrd="0" destOrd="0" presId="urn:microsoft.com/office/officeart/2005/8/layout/vList2"/>
    <dgm:cxn modelId="{FF0C9D85-401F-4488-A61D-1A2D850C95B4}" type="presParOf" srcId="{02C00200-49EF-45E8-829E-E90A66FEC565}" destId="{1ABEEC95-4DCD-49CA-B78A-B0D1ADEBEBE4}" srcOrd="1" destOrd="0" presId="urn:microsoft.com/office/officeart/2005/8/layout/vList2"/>
    <dgm:cxn modelId="{EFC7DAFF-4078-4E22-A62E-835B9F321945}" type="presParOf" srcId="{02C00200-49EF-45E8-829E-E90A66FEC565}" destId="{9F11C796-1EA4-4279-8BF8-3A54F8D70354}" srcOrd="2" destOrd="0" presId="urn:microsoft.com/office/officeart/2005/8/layout/vList2"/>
    <dgm:cxn modelId="{476C3625-8A7F-4D27-979F-733F40E86A10}" type="presParOf" srcId="{02C00200-49EF-45E8-829E-E90A66FEC565}" destId="{1A07FC68-409D-42C1-92E8-455B65CDF154}" srcOrd="3" destOrd="0" presId="urn:microsoft.com/office/officeart/2005/8/layout/vList2"/>
  </dgm:cxnLst>
  <dgm:bg/>
  <dgm:whole/>
  <dgm:extLst>
    <a:ext uri="http://schemas.microsoft.com/office/drawing/2008/diagram">
      <dsp:dataModelExt xmlns:dsp="http://schemas.microsoft.com/office/drawing/2008/diagram" relId="rId24"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315AE17-82D4-4B2B-B25F-BBA0760F8583}" type="doc">
      <dgm:prSet loTypeId="urn:microsoft.com/office/officeart/2005/8/layout/vList6" loCatId="process" qsTypeId="urn:microsoft.com/office/officeart/2005/8/quickstyle/simple1" qsCatId="simple" csTypeId="urn:microsoft.com/office/officeart/2005/8/colors/colorful1" csCatId="colorful" phldr="1"/>
      <dgm:spPr/>
      <dgm:t>
        <a:bodyPr/>
        <a:lstStyle/>
        <a:p>
          <a:endParaRPr lang="zh-TW" altLang="en-US"/>
        </a:p>
      </dgm:t>
    </dgm:pt>
    <dgm:pt modelId="{5BE0D35E-7483-4BE6-9C84-65C917CC167D}">
      <dgm:prSet custT="1"/>
      <dgm:spPr/>
      <dgm:t>
        <a:bodyPr/>
        <a:lstStyle/>
        <a:p>
          <a:pPr>
            <a:spcAft>
              <a:spcPts val="0"/>
            </a:spcAft>
          </a:pPr>
          <a:r>
            <a:rPr lang="zh-TW" altLang="en-US" sz="2400" b="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實驗教育辦理者上傳</a:t>
          </a:r>
          <a:endParaRPr lang="en-US" altLang="zh-TW" sz="2400" b="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a:spcAft>
              <a:spcPts val="0"/>
            </a:spcAft>
          </a:pPr>
          <a:r>
            <a:rPr lang="zh-TW" altLang="en-US" sz="2400" b="1"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課程資訊</a:t>
          </a:r>
          <a:endParaRPr lang="en-US" altLang="zh-TW" sz="2400" b="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28EB71E7-5D33-479D-AD95-5D870E67801A}" type="parTrans" cxnId="{63420307-6BF8-40C9-A2E2-481D871CA282}">
      <dgm:prSet/>
      <dgm:spPr/>
      <dgm:t>
        <a:bodyPr/>
        <a:lstStyle/>
        <a:p>
          <a:endParaRPr lang="zh-TW" altLang="en-US"/>
        </a:p>
      </dgm:t>
    </dgm:pt>
    <dgm:pt modelId="{06B12B79-8C1A-4C1B-B4CD-38DA6B7553E2}" type="sibTrans" cxnId="{63420307-6BF8-40C9-A2E2-481D871CA282}">
      <dgm:prSet/>
      <dgm:spPr/>
      <dgm:t>
        <a:bodyPr/>
        <a:lstStyle/>
        <a:p>
          <a:endParaRPr lang="zh-TW" altLang="en-US"/>
        </a:p>
      </dgm:t>
    </dgm:pt>
    <dgm:pt modelId="{8616F50C-C89C-4CD4-A194-23597D6DA0DF}">
      <dgm:prSet custT="1"/>
      <dgm:spPr/>
      <dgm:t>
        <a:bodyPr/>
        <a:lstStyle/>
        <a:p>
          <a:pPr algn="l"/>
          <a:r>
            <a:rPr lang="zh-TW" altLang="en-US" sz="2400" b="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以</a:t>
          </a:r>
          <a:r>
            <a:rPr lang="en-US" altLang="zh-TW" sz="2400" b="0" dirty="0">
              <a:effectLst>
                <a:outerShdw blurRad="38100" dist="38100" dir="2700000" algn="tl">
                  <a:srgbClr val="000000">
                    <a:alpha val="43137"/>
                  </a:srgbClr>
                </a:outerShdw>
              </a:effectLst>
              <a:latin typeface="Times New Roman" panose="02020603050405020304" pitchFamily="18" charset="0"/>
              <a:ea typeface="微軟正黑體" panose="020B0604030504040204" pitchFamily="34" charset="-120"/>
              <a:cs typeface="Times New Roman" panose="02020603050405020304" pitchFamily="18" charset="0"/>
            </a:rPr>
            <a:t>Excel</a:t>
          </a:r>
          <a:r>
            <a:rPr lang="zh-TW" altLang="en-US" sz="2400" b="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上傳課程名冊</a:t>
          </a:r>
          <a:endParaRPr lang="zh-TW" altLang="en-US" sz="1800" b="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28A57407-8330-4726-A0A5-B8AF844478BE}" type="parTrans" cxnId="{20327D4F-4577-4E1D-AF5E-4389592EFDCC}">
      <dgm:prSet/>
      <dgm:spPr/>
      <dgm:t>
        <a:bodyPr/>
        <a:lstStyle/>
        <a:p>
          <a:endParaRPr lang="zh-TW" altLang="en-US"/>
        </a:p>
      </dgm:t>
    </dgm:pt>
    <dgm:pt modelId="{58AAA6AB-2817-4848-8224-865B5C2FD4CA}" type="sibTrans" cxnId="{20327D4F-4577-4E1D-AF5E-4389592EFDCC}">
      <dgm:prSet/>
      <dgm:spPr/>
      <dgm:t>
        <a:bodyPr/>
        <a:lstStyle/>
        <a:p>
          <a:endParaRPr lang="zh-TW" altLang="en-US"/>
        </a:p>
      </dgm:t>
    </dgm:pt>
    <dgm:pt modelId="{F85A4423-15CA-4972-B59F-B6678C2553A5}">
      <dgm:prSet custT="1"/>
      <dgm:spPr/>
      <dgm:t>
        <a:bodyPr/>
        <a:lstStyle/>
        <a:p>
          <a:pPr algn="l"/>
          <a:r>
            <a:rPr lang="zh-TW" altLang="en-US" sz="2400" b="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或逐筆新增課程</a:t>
          </a:r>
          <a:endParaRPr lang="zh-TW" altLang="en-US" sz="1800" b="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3A134208-A70A-4036-8D73-4461AC38F782}" type="parTrans" cxnId="{C5D4A8B8-0A04-48DA-8E06-A5EBE13B288C}">
      <dgm:prSet/>
      <dgm:spPr/>
      <dgm:t>
        <a:bodyPr/>
        <a:lstStyle/>
        <a:p>
          <a:endParaRPr lang="zh-TW" altLang="en-US"/>
        </a:p>
      </dgm:t>
    </dgm:pt>
    <dgm:pt modelId="{8490FCCF-140F-40D4-856C-7A393C724CD8}" type="sibTrans" cxnId="{C5D4A8B8-0A04-48DA-8E06-A5EBE13B288C}">
      <dgm:prSet/>
      <dgm:spPr/>
      <dgm:t>
        <a:bodyPr/>
        <a:lstStyle/>
        <a:p>
          <a:endParaRPr lang="zh-TW" altLang="en-US"/>
        </a:p>
      </dgm:t>
    </dgm:pt>
    <dgm:pt modelId="{E9CEF4C3-414C-43AF-9B81-73724AE6F5CD}">
      <dgm:prSet custT="1"/>
      <dgm:spPr/>
      <dgm:t>
        <a:bodyPr/>
        <a:lstStyle/>
        <a:p>
          <a:pPr algn="l"/>
          <a:r>
            <a:rPr lang="zh-TW" altLang="en-US" sz="2400" b="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新增或取消修課學生</a:t>
          </a:r>
        </a:p>
      </dgm:t>
    </dgm:pt>
    <dgm:pt modelId="{267CE3C2-EA5E-4029-8372-4FDAD0E67172}" type="parTrans" cxnId="{C7A4A62B-8BA0-47D9-A11B-9530D7E572A9}">
      <dgm:prSet/>
      <dgm:spPr/>
      <dgm:t>
        <a:bodyPr/>
        <a:lstStyle/>
        <a:p>
          <a:endParaRPr lang="zh-TW" altLang="en-US"/>
        </a:p>
      </dgm:t>
    </dgm:pt>
    <dgm:pt modelId="{7C757023-BB2C-493E-B1CC-6B0D6385B79C}" type="sibTrans" cxnId="{C7A4A62B-8BA0-47D9-A11B-9530D7E572A9}">
      <dgm:prSet/>
      <dgm:spPr/>
      <dgm:t>
        <a:bodyPr/>
        <a:lstStyle/>
        <a:p>
          <a:endParaRPr lang="zh-TW" altLang="en-US"/>
        </a:p>
      </dgm:t>
    </dgm:pt>
    <dgm:pt modelId="{959A0F34-9449-4B0C-9F6D-8D1A9D031D92}" type="pres">
      <dgm:prSet presAssocID="{D315AE17-82D4-4B2B-B25F-BBA0760F8583}" presName="Name0" presStyleCnt="0">
        <dgm:presLayoutVars>
          <dgm:dir/>
          <dgm:animLvl val="lvl"/>
          <dgm:resizeHandles/>
        </dgm:presLayoutVars>
      </dgm:prSet>
      <dgm:spPr/>
      <dgm:t>
        <a:bodyPr/>
        <a:lstStyle/>
        <a:p>
          <a:endParaRPr lang="zh-TW" altLang="en-US"/>
        </a:p>
      </dgm:t>
    </dgm:pt>
    <dgm:pt modelId="{AE9533E9-8DCF-44F3-98A2-35A3837275D7}" type="pres">
      <dgm:prSet presAssocID="{5BE0D35E-7483-4BE6-9C84-65C917CC167D}" presName="linNode" presStyleCnt="0"/>
      <dgm:spPr/>
    </dgm:pt>
    <dgm:pt modelId="{3854E16E-614F-44E0-8088-D047F99424F7}" type="pres">
      <dgm:prSet presAssocID="{5BE0D35E-7483-4BE6-9C84-65C917CC167D}" presName="parentShp" presStyleLbl="node1" presStyleIdx="0" presStyleCnt="1" custScaleX="94706" custLinFactNeighborX="-4268">
        <dgm:presLayoutVars>
          <dgm:bulletEnabled val="1"/>
        </dgm:presLayoutVars>
      </dgm:prSet>
      <dgm:spPr/>
      <dgm:t>
        <a:bodyPr/>
        <a:lstStyle/>
        <a:p>
          <a:endParaRPr lang="zh-TW" altLang="en-US"/>
        </a:p>
      </dgm:t>
    </dgm:pt>
    <dgm:pt modelId="{D28D8445-8C94-40B0-BD6E-1C839FDED69E}" type="pres">
      <dgm:prSet presAssocID="{5BE0D35E-7483-4BE6-9C84-65C917CC167D}" presName="childShp" presStyleLbl="bgAccFollowNode1" presStyleIdx="0" presStyleCnt="1" custScaleX="100556" custScaleY="99958" custLinFactNeighborX="-3167" custLinFactNeighborY="611">
        <dgm:presLayoutVars>
          <dgm:bulletEnabled val="1"/>
        </dgm:presLayoutVars>
      </dgm:prSet>
      <dgm:spPr/>
      <dgm:t>
        <a:bodyPr/>
        <a:lstStyle/>
        <a:p>
          <a:endParaRPr lang="zh-TW" altLang="en-US"/>
        </a:p>
      </dgm:t>
    </dgm:pt>
  </dgm:ptLst>
  <dgm:cxnLst>
    <dgm:cxn modelId="{C5D4A8B8-0A04-48DA-8E06-A5EBE13B288C}" srcId="{5BE0D35E-7483-4BE6-9C84-65C917CC167D}" destId="{F85A4423-15CA-4972-B59F-B6678C2553A5}" srcOrd="1" destOrd="0" parTransId="{3A134208-A70A-4036-8D73-4461AC38F782}" sibTransId="{8490FCCF-140F-40D4-856C-7A393C724CD8}"/>
    <dgm:cxn modelId="{20327D4F-4577-4E1D-AF5E-4389592EFDCC}" srcId="{5BE0D35E-7483-4BE6-9C84-65C917CC167D}" destId="{8616F50C-C89C-4CD4-A194-23597D6DA0DF}" srcOrd="0" destOrd="0" parTransId="{28A57407-8330-4726-A0A5-B8AF844478BE}" sibTransId="{58AAA6AB-2817-4848-8224-865B5C2FD4CA}"/>
    <dgm:cxn modelId="{6AFBAAB6-357A-432C-8715-BC398FD49E62}" type="presOf" srcId="{D315AE17-82D4-4B2B-B25F-BBA0760F8583}" destId="{959A0F34-9449-4B0C-9F6D-8D1A9D031D92}" srcOrd="0" destOrd="0" presId="urn:microsoft.com/office/officeart/2005/8/layout/vList6"/>
    <dgm:cxn modelId="{BC5415CB-842E-40F2-9934-ADA5999A3BCA}" type="presOf" srcId="{F85A4423-15CA-4972-B59F-B6678C2553A5}" destId="{D28D8445-8C94-40B0-BD6E-1C839FDED69E}" srcOrd="0" destOrd="1" presId="urn:microsoft.com/office/officeart/2005/8/layout/vList6"/>
    <dgm:cxn modelId="{C7A4A62B-8BA0-47D9-A11B-9530D7E572A9}" srcId="{5BE0D35E-7483-4BE6-9C84-65C917CC167D}" destId="{E9CEF4C3-414C-43AF-9B81-73724AE6F5CD}" srcOrd="2" destOrd="0" parTransId="{267CE3C2-EA5E-4029-8372-4FDAD0E67172}" sibTransId="{7C757023-BB2C-493E-B1CC-6B0D6385B79C}"/>
    <dgm:cxn modelId="{4A89C7FF-251B-4565-8559-DEFDDEE3CAB7}" type="presOf" srcId="{8616F50C-C89C-4CD4-A194-23597D6DA0DF}" destId="{D28D8445-8C94-40B0-BD6E-1C839FDED69E}" srcOrd="0" destOrd="0" presId="urn:microsoft.com/office/officeart/2005/8/layout/vList6"/>
    <dgm:cxn modelId="{9DEFEF2F-DF3F-4194-8346-A59DB01ED753}" type="presOf" srcId="{5BE0D35E-7483-4BE6-9C84-65C917CC167D}" destId="{3854E16E-614F-44E0-8088-D047F99424F7}" srcOrd="0" destOrd="0" presId="urn:microsoft.com/office/officeart/2005/8/layout/vList6"/>
    <dgm:cxn modelId="{63420307-6BF8-40C9-A2E2-481D871CA282}" srcId="{D315AE17-82D4-4B2B-B25F-BBA0760F8583}" destId="{5BE0D35E-7483-4BE6-9C84-65C917CC167D}" srcOrd="0" destOrd="0" parTransId="{28EB71E7-5D33-479D-AD95-5D870E67801A}" sibTransId="{06B12B79-8C1A-4C1B-B4CD-38DA6B7553E2}"/>
    <dgm:cxn modelId="{C04FCB0D-8ED1-4195-9AF6-782BE1C4362A}" type="presOf" srcId="{E9CEF4C3-414C-43AF-9B81-73724AE6F5CD}" destId="{D28D8445-8C94-40B0-BD6E-1C839FDED69E}" srcOrd="0" destOrd="2" presId="urn:microsoft.com/office/officeart/2005/8/layout/vList6"/>
    <dgm:cxn modelId="{41712203-7C6B-4C75-8474-C891EDAE880D}" type="presParOf" srcId="{959A0F34-9449-4B0C-9F6D-8D1A9D031D92}" destId="{AE9533E9-8DCF-44F3-98A2-35A3837275D7}" srcOrd="0" destOrd="0" presId="urn:microsoft.com/office/officeart/2005/8/layout/vList6"/>
    <dgm:cxn modelId="{8E451CA3-8254-423E-9C10-27C2FB7AC5E0}" type="presParOf" srcId="{AE9533E9-8DCF-44F3-98A2-35A3837275D7}" destId="{3854E16E-614F-44E0-8088-D047F99424F7}" srcOrd="0" destOrd="0" presId="urn:microsoft.com/office/officeart/2005/8/layout/vList6"/>
    <dgm:cxn modelId="{A4DD95F4-4B12-4662-8385-19AB8963898B}" type="presParOf" srcId="{AE9533E9-8DCF-44F3-98A2-35A3837275D7}" destId="{D28D8445-8C94-40B0-BD6E-1C839FDED69E}"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315AE17-82D4-4B2B-B25F-BBA0760F8583}" type="doc">
      <dgm:prSet loTypeId="urn:microsoft.com/office/officeart/2005/8/layout/vList6" loCatId="process" qsTypeId="urn:microsoft.com/office/officeart/2005/8/quickstyle/simple5" qsCatId="simple" csTypeId="urn:microsoft.com/office/officeart/2005/8/colors/colorful4" csCatId="colorful" phldr="1"/>
      <dgm:spPr/>
      <dgm:t>
        <a:bodyPr/>
        <a:lstStyle/>
        <a:p>
          <a:endParaRPr lang="zh-TW" altLang="en-US"/>
        </a:p>
      </dgm:t>
    </dgm:pt>
    <dgm:pt modelId="{5BE0D35E-7483-4BE6-9C84-65C917CC167D}">
      <dgm:prSet custT="1"/>
      <dgm:spPr/>
      <dgm:t>
        <a:bodyPr/>
        <a:lstStyle/>
        <a:p>
          <a:pPr>
            <a:spcAft>
              <a:spcPts val="0"/>
            </a:spcAft>
          </a:pPr>
          <a:r>
            <a:rPr lang="zh-TW" altLang="en-US" sz="2400" b="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實驗教育學生上傳</a:t>
          </a:r>
          <a:endParaRPr lang="en-US" altLang="zh-TW" sz="2400" b="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a:spcAft>
              <a:spcPts val="0"/>
            </a:spcAft>
          </a:pPr>
          <a:r>
            <a:rPr lang="zh-TW" altLang="en-US" sz="2400" b="1"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課程學習成果及</a:t>
          </a:r>
          <a:endParaRPr lang="en-US" altLang="zh-TW" sz="2400" b="1"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a:spcAft>
              <a:spcPts val="0"/>
            </a:spcAft>
          </a:pPr>
          <a:r>
            <a:rPr lang="zh-TW" altLang="en-US" sz="2400" b="1"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各項多元表現</a:t>
          </a:r>
          <a:endParaRPr lang="en-US" altLang="zh-TW" sz="2400" b="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28EB71E7-5D33-479D-AD95-5D870E67801A}" type="parTrans" cxnId="{63420307-6BF8-40C9-A2E2-481D871CA282}">
      <dgm:prSet/>
      <dgm:spPr/>
      <dgm:t>
        <a:bodyPr/>
        <a:lstStyle/>
        <a:p>
          <a:endParaRPr lang="zh-TW" altLang="en-US"/>
        </a:p>
      </dgm:t>
    </dgm:pt>
    <dgm:pt modelId="{06B12B79-8C1A-4C1B-B4CD-38DA6B7553E2}" type="sibTrans" cxnId="{63420307-6BF8-40C9-A2E2-481D871CA282}">
      <dgm:prSet/>
      <dgm:spPr/>
      <dgm:t>
        <a:bodyPr/>
        <a:lstStyle/>
        <a:p>
          <a:endParaRPr lang="zh-TW" altLang="en-US"/>
        </a:p>
      </dgm:t>
    </dgm:pt>
    <dgm:pt modelId="{8616F50C-C89C-4CD4-A194-23597D6DA0DF}">
      <dgm:prSet custT="1"/>
      <dgm:spPr/>
      <dgm:t>
        <a:bodyPr/>
        <a:lstStyle/>
        <a:p>
          <a:pPr algn="ctr"/>
          <a:r>
            <a:rPr lang="zh-TW" altLang="en-US" sz="2400" b="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上傳與課程相關之學習成果檔案</a:t>
          </a:r>
          <a:endParaRPr lang="zh-TW" altLang="en-US" sz="1800" b="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28A57407-8330-4726-A0A5-B8AF844478BE}" type="parTrans" cxnId="{20327D4F-4577-4E1D-AF5E-4389592EFDCC}">
      <dgm:prSet/>
      <dgm:spPr/>
      <dgm:t>
        <a:bodyPr/>
        <a:lstStyle/>
        <a:p>
          <a:endParaRPr lang="zh-TW" altLang="en-US"/>
        </a:p>
      </dgm:t>
    </dgm:pt>
    <dgm:pt modelId="{58AAA6AB-2817-4848-8224-865B5C2FD4CA}" type="sibTrans" cxnId="{20327D4F-4577-4E1D-AF5E-4389592EFDCC}">
      <dgm:prSet/>
      <dgm:spPr/>
      <dgm:t>
        <a:bodyPr/>
        <a:lstStyle/>
        <a:p>
          <a:endParaRPr lang="zh-TW" altLang="en-US"/>
        </a:p>
      </dgm:t>
    </dgm:pt>
    <dgm:pt modelId="{DF528FCE-5BC5-4D67-8966-30CABAD9DE82}">
      <dgm:prSet custT="1"/>
      <dgm:spPr/>
      <dgm:t>
        <a:bodyPr/>
        <a:lstStyle/>
        <a:p>
          <a:pPr algn="ctr"/>
          <a:r>
            <a:rPr lang="zh-TW" altLang="en-US" sz="2400" b="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逐筆新增各項多元表現及其證明文件與影音</a:t>
          </a:r>
        </a:p>
      </dgm:t>
    </dgm:pt>
    <dgm:pt modelId="{E9051E42-E4B4-4252-BFD0-F99070254EAB}" type="parTrans" cxnId="{5FA54022-E7E5-4E87-8345-5EAE9C0ED621}">
      <dgm:prSet/>
      <dgm:spPr/>
      <dgm:t>
        <a:bodyPr/>
        <a:lstStyle/>
        <a:p>
          <a:endParaRPr lang="zh-TW" altLang="en-US"/>
        </a:p>
      </dgm:t>
    </dgm:pt>
    <dgm:pt modelId="{4AB68AD0-1D7D-4A2F-93AF-8953DFEA27F3}" type="sibTrans" cxnId="{5FA54022-E7E5-4E87-8345-5EAE9C0ED621}">
      <dgm:prSet/>
      <dgm:spPr/>
      <dgm:t>
        <a:bodyPr/>
        <a:lstStyle/>
        <a:p>
          <a:endParaRPr lang="zh-TW" altLang="en-US"/>
        </a:p>
      </dgm:t>
    </dgm:pt>
    <dgm:pt modelId="{959A0F34-9449-4B0C-9F6D-8D1A9D031D92}" type="pres">
      <dgm:prSet presAssocID="{D315AE17-82D4-4B2B-B25F-BBA0760F8583}" presName="Name0" presStyleCnt="0">
        <dgm:presLayoutVars>
          <dgm:dir/>
          <dgm:animLvl val="lvl"/>
          <dgm:resizeHandles/>
        </dgm:presLayoutVars>
      </dgm:prSet>
      <dgm:spPr/>
      <dgm:t>
        <a:bodyPr/>
        <a:lstStyle/>
        <a:p>
          <a:endParaRPr lang="zh-TW" altLang="en-US"/>
        </a:p>
      </dgm:t>
    </dgm:pt>
    <dgm:pt modelId="{AE9533E9-8DCF-44F3-98A2-35A3837275D7}" type="pres">
      <dgm:prSet presAssocID="{5BE0D35E-7483-4BE6-9C84-65C917CC167D}" presName="linNode" presStyleCnt="0"/>
      <dgm:spPr/>
    </dgm:pt>
    <dgm:pt modelId="{3854E16E-614F-44E0-8088-D047F99424F7}" type="pres">
      <dgm:prSet presAssocID="{5BE0D35E-7483-4BE6-9C84-65C917CC167D}" presName="parentShp" presStyleLbl="node1" presStyleIdx="0" presStyleCnt="1" custScaleX="95359" custLinFactNeighborX="-4268">
        <dgm:presLayoutVars>
          <dgm:bulletEnabled val="1"/>
        </dgm:presLayoutVars>
      </dgm:prSet>
      <dgm:spPr/>
      <dgm:t>
        <a:bodyPr/>
        <a:lstStyle/>
        <a:p>
          <a:endParaRPr lang="zh-TW" altLang="en-US"/>
        </a:p>
      </dgm:t>
    </dgm:pt>
    <dgm:pt modelId="{D28D8445-8C94-40B0-BD6E-1C839FDED69E}" type="pres">
      <dgm:prSet presAssocID="{5BE0D35E-7483-4BE6-9C84-65C917CC167D}" presName="childShp" presStyleLbl="bgAccFollowNode1" presStyleIdx="0" presStyleCnt="1" custScaleX="100589" custScaleY="86960" custLinFactNeighborX="-1976" custLinFactNeighborY="1690">
        <dgm:presLayoutVars>
          <dgm:bulletEnabled val="1"/>
        </dgm:presLayoutVars>
      </dgm:prSet>
      <dgm:spPr/>
      <dgm:t>
        <a:bodyPr/>
        <a:lstStyle/>
        <a:p>
          <a:endParaRPr lang="zh-TW" altLang="en-US"/>
        </a:p>
      </dgm:t>
    </dgm:pt>
  </dgm:ptLst>
  <dgm:cxnLst>
    <dgm:cxn modelId="{9DEFEF2F-DF3F-4194-8346-A59DB01ED753}" type="presOf" srcId="{5BE0D35E-7483-4BE6-9C84-65C917CC167D}" destId="{3854E16E-614F-44E0-8088-D047F99424F7}" srcOrd="0" destOrd="0" presId="urn:microsoft.com/office/officeart/2005/8/layout/vList6"/>
    <dgm:cxn modelId="{6AFBAAB6-357A-432C-8715-BC398FD49E62}" type="presOf" srcId="{D315AE17-82D4-4B2B-B25F-BBA0760F8583}" destId="{959A0F34-9449-4B0C-9F6D-8D1A9D031D92}" srcOrd="0" destOrd="0" presId="urn:microsoft.com/office/officeart/2005/8/layout/vList6"/>
    <dgm:cxn modelId="{5FA54022-E7E5-4E87-8345-5EAE9C0ED621}" srcId="{5BE0D35E-7483-4BE6-9C84-65C917CC167D}" destId="{DF528FCE-5BC5-4D67-8966-30CABAD9DE82}" srcOrd="1" destOrd="0" parTransId="{E9051E42-E4B4-4252-BFD0-F99070254EAB}" sibTransId="{4AB68AD0-1D7D-4A2F-93AF-8953DFEA27F3}"/>
    <dgm:cxn modelId="{20327D4F-4577-4E1D-AF5E-4389592EFDCC}" srcId="{5BE0D35E-7483-4BE6-9C84-65C917CC167D}" destId="{8616F50C-C89C-4CD4-A194-23597D6DA0DF}" srcOrd="0" destOrd="0" parTransId="{28A57407-8330-4726-A0A5-B8AF844478BE}" sibTransId="{58AAA6AB-2817-4848-8224-865B5C2FD4CA}"/>
    <dgm:cxn modelId="{63420307-6BF8-40C9-A2E2-481D871CA282}" srcId="{D315AE17-82D4-4B2B-B25F-BBA0760F8583}" destId="{5BE0D35E-7483-4BE6-9C84-65C917CC167D}" srcOrd="0" destOrd="0" parTransId="{28EB71E7-5D33-479D-AD95-5D870E67801A}" sibTransId="{06B12B79-8C1A-4C1B-B4CD-38DA6B7553E2}"/>
    <dgm:cxn modelId="{EA21A353-BC9C-4E71-9AC5-D31FBA2A51FC}" type="presOf" srcId="{DF528FCE-5BC5-4D67-8966-30CABAD9DE82}" destId="{D28D8445-8C94-40B0-BD6E-1C839FDED69E}" srcOrd="0" destOrd="1" presId="urn:microsoft.com/office/officeart/2005/8/layout/vList6"/>
    <dgm:cxn modelId="{4A89C7FF-251B-4565-8559-DEFDDEE3CAB7}" type="presOf" srcId="{8616F50C-C89C-4CD4-A194-23597D6DA0DF}" destId="{D28D8445-8C94-40B0-BD6E-1C839FDED69E}" srcOrd="0" destOrd="0" presId="urn:microsoft.com/office/officeart/2005/8/layout/vList6"/>
    <dgm:cxn modelId="{41712203-7C6B-4C75-8474-C891EDAE880D}" type="presParOf" srcId="{959A0F34-9449-4B0C-9F6D-8D1A9D031D92}" destId="{AE9533E9-8DCF-44F3-98A2-35A3837275D7}" srcOrd="0" destOrd="0" presId="urn:microsoft.com/office/officeart/2005/8/layout/vList6"/>
    <dgm:cxn modelId="{8E451CA3-8254-423E-9C10-27C2FB7AC5E0}" type="presParOf" srcId="{AE9533E9-8DCF-44F3-98A2-35A3837275D7}" destId="{3854E16E-614F-44E0-8088-D047F99424F7}" srcOrd="0" destOrd="0" presId="urn:microsoft.com/office/officeart/2005/8/layout/vList6"/>
    <dgm:cxn modelId="{A4DD95F4-4B12-4662-8385-19AB8963898B}" type="presParOf" srcId="{AE9533E9-8DCF-44F3-98A2-35A3837275D7}" destId="{D28D8445-8C94-40B0-BD6E-1C839FDED69E}" srcOrd="1" destOrd="0" presId="urn:microsoft.com/office/officeart/2005/8/layout/vList6"/>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3A804E0-322C-4E0B-A64F-B4EB50FFF2B4}" type="doc">
      <dgm:prSet loTypeId="urn:microsoft.com/office/officeart/2005/8/layout/hList1" loCatId="list" qsTypeId="urn:microsoft.com/office/officeart/2005/8/quickstyle/simple1" qsCatId="simple" csTypeId="urn:microsoft.com/office/officeart/2005/8/colors/accent6_5" csCatId="accent6" phldr="1"/>
      <dgm:spPr/>
      <dgm:t>
        <a:bodyPr/>
        <a:lstStyle/>
        <a:p>
          <a:endParaRPr lang="zh-TW" altLang="en-US"/>
        </a:p>
      </dgm:t>
    </dgm:pt>
    <dgm:pt modelId="{E1015FB1-30C4-4D88-BB74-219D27678F24}">
      <dgm:prSet phldrT="[文字]" custT="1"/>
      <dgm:spPr/>
      <dgm:t>
        <a:bodyPr/>
        <a:lstStyle/>
        <a:p>
          <a:r>
            <a:rPr lang="zh-TW" altLang="en-US" sz="4000" dirty="0">
              <a:latin typeface="微軟正黑體" panose="020B0604030504040204" pitchFamily="34" charset="-120"/>
              <a:ea typeface="微軟正黑體" panose="020B0604030504040204" pitchFamily="34" charset="-120"/>
            </a:rPr>
            <a:t>實驗教育學生</a:t>
          </a:r>
          <a:endParaRPr lang="zh-TW" altLang="en-US" sz="4000" dirty="0"/>
        </a:p>
      </dgm:t>
    </dgm:pt>
    <dgm:pt modelId="{A7E60C35-1E3C-4AAB-8F7B-C196841E0345}" type="parTrans" cxnId="{0D1D8A22-9BD7-4B79-BDCE-81A96EDD1C59}">
      <dgm:prSet/>
      <dgm:spPr/>
      <dgm:t>
        <a:bodyPr/>
        <a:lstStyle/>
        <a:p>
          <a:endParaRPr lang="zh-TW" altLang="en-US"/>
        </a:p>
      </dgm:t>
    </dgm:pt>
    <dgm:pt modelId="{3702B466-BA8B-408C-AFE3-F1BEECE48127}" type="sibTrans" cxnId="{0D1D8A22-9BD7-4B79-BDCE-81A96EDD1C59}">
      <dgm:prSet/>
      <dgm:spPr/>
      <dgm:t>
        <a:bodyPr/>
        <a:lstStyle/>
        <a:p>
          <a:endParaRPr lang="zh-TW" altLang="en-US"/>
        </a:p>
      </dgm:t>
    </dgm:pt>
    <dgm:pt modelId="{EC608794-CFBA-4764-869A-3A5CFD3C326C}">
      <dgm:prSet phldrT="[文字]" custT="1"/>
      <dgm:spPr/>
      <dgm:t>
        <a:bodyPr/>
        <a:lstStyle/>
        <a:p>
          <a:r>
            <a:rPr lang="zh-TW" altLang="en-US" sz="2800" dirty="0">
              <a:latin typeface="微軟正黑體" panose="020B0604030504040204" pitchFamily="34" charset="-120"/>
              <a:ea typeface="微軟正黑體" panose="020B0604030504040204" pitchFamily="34" charset="-120"/>
            </a:rPr>
            <a:t>基本資料</a:t>
          </a:r>
          <a:endParaRPr lang="zh-TW" altLang="en-US" sz="2800" dirty="0"/>
        </a:p>
      </dgm:t>
    </dgm:pt>
    <dgm:pt modelId="{661D3004-8B4C-4890-856F-E1C3AE5658F0}" type="parTrans" cxnId="{09498039-CC87-42C9-B2AA-5DAC301D6844}">
      <dgm:prSet/>
      <dgm:spPr/>
      <dgm:t>
        <a:bodyPr/>
        <a:lstStyle/>
        <a:p>
          <a:endParaRPr lang="zh-TW" altLang="en-US"/>
        </a:p>
      </dgm:t>
    </dgm:pt>
    <dgm:pt modelId="{C9DAB72F-8741-4EEE-8A3D-1512DB82A6D6}" type="sibTrans" cxnId="{09498039-CC87-42C9-B2AA-5DAC301D6844}">
      <dgm:prSet/>
      <dgm:spPr/>
      <dgm:t>
        <a:bodyPr/>
        <a:lstStyle/>
        <a:p>
          <a:endParaRPr lang="zh-TW" altLang="en-US"/>
        </a:p>
      </dgm:t>
    </dgm:pt>
    <dgm:pt modelId="{F5F1199E-E2E9-4AC6-980B-74C1354A450B}">
      <dgm:prSet phldrT="[文字]" custT="1"/>
      <dgm:spPr/>
      <dgm:t>
        <a:bodyPr/>
        <a:lstStyle/>
        <a:p>
          <a:r>
            <a:rPr lang="zh-TW" altLang="en-US" sz="2800" dirty="0">
              <a:latin typeface="微軟正黑體" panose="020B0604030504040204" pitchFamily="34" charset="-120"/>
              <a:ea typeface="微軟正黑體" panose="020B0604030504040204" pitchFamily="34" charset="-120"/>
            </a:rPr>
            <a:t>自傳</a:t>
          </a:r>
          <a:endParaRPr lang="zh-TW" altLang="en-US" sz="2800" dirty="0"/>
        </a:p>
      </dgm:t>
    </dgm:pt>
    <dgm:pt modelId="{C0A5BB5A-F829-4E30-ABBE-A381945569D8}" type="parTrans" cxnId="{FD80D5B3-7A44-4ECB-9C30-06030A409930}">
      <dgm:prSet/>
      <dgm:spPr/>
      <dgm:t>
        <a:bodyPr/>
        <a:lstStyle/>
        <a:p>
          <a:endParaRPr lang="zh-TW" altLang="en-US"/>
        </a:p>
      </dgm:t>
    </dgm:pt>
    <dgm:pt modelId="{4C651FE8-CBA3-41AE-8FE1-091F8B215FA8}" type="sibTrans" cxnId="{FD80D5B3-7A44-4ECB-9C30-06030A409930}">
      <dgm:prSet/>
      <dgm:spPr/>
      <dgm:t>
        <a:bodyPr/>
        <a:lstStyle/>
        <a:p>
          <a:endParaRPr lang="zh-TW" altLang="en-US"/>
        </a:p>
      </dgm:t>
    </dgm:pt>
    <dgm:pt modelId="{BCE5A6DE-BC2C-4F80-B062-6BF4496A1B34}">
      <dgm:prSet phldrT="[文字]" custT="1"/>
      <dgm:spPr/>
      <dgm:t>
        <a:bodyPr/>
        <a:lstStyle/>
        <a:p>
          <a:r>
            <a:rPr lang="zh-TW" altLang="en-US" sz="2800" dirty="0">
              <a:latin typeface="微軟正黑體" panose="020B0604030504040204" pitchFamily="34" charset="-120"/>
              <a:ea typeface="微軟正黑體" panose="020B0604030504040204" pitchFamily="34" charset="-120"/>
            </a:rPr>
            <a:t>課程學習成果</a:t>
          </a:r>
          <a:endParaRPr lang="en-US" altLang="zh-TW" sz="2800" dirty="0">
            <a:latin typeface="微軟正黑體" panose="020B0604030504040204" pitchFamily="34" charset="-120"/>
            <a:ea typeface="微軟正黑體" panose="020B0604030504040204" pitchFamily="34" charset="-120"/>
          </a:endParaRPr>
        </a:p>
      </dgm:t>
    </dgm:pt>
    <dgm:pt modelId="{F94F68EC-D179-418F-9987-9535FD972D7F}" type="parTrans" cxnId="{923DD5DF-229E-4AA8-9E52-02332B1E9C3D}">
      <dgm:prSet/>
      <dgm:spPr/>
      <dgm:t>
        <a:bodyPr/>
        <a:lstStyle/>
        <a:p>
          <a:endParaRPr lang="zh-TW" altLang="en-US"/>
        </a:p>
      </dgm:t>
    </dgm:pt>
    <dgm:pt modelId="{04BD5AB0-3209-4650-B388-9D1524E7CC57}" type="sibTrans" cxnId="{923DD5DF-229E-4AA8-9E52-02332B1E9C3D}">
      <dgm:prSet/>
      <dgm:spPr/>
      <dgm:t>
        <a:bodyPr/>
        <a:lstStyle/>
        <a:p>
          <a:endParaRPr lang="zh-TW" altLang="en-US"/>
        </a:p>
      </dgm:t>
    </dgm:pt>
    <dgm:pt modelId="{CF08E503-9074-4513-9404-B1D24266BA15}">
      <dgm:prSet phldrT="[文字]" custT="1"/>
      <dgm:spPr/>
      <dgm:t>
        <a:bodyPr/>
        <a:lstStyle/>
        <a:p>
          <a:r>
            <a:rPr lang="zh-TW" altLang="en-US" sz="4000" dirty="0">
              <a:latin typeface="微軟正黑體" panose="020B0604030504040204" pitchFamily="34" charset="-120"/>
              <a:ea typeface="微軟正黑體" panose="020B0604030504040204" pitchFamily="34" charset="-120"/>
            </a:rPr>
            <a:t>實驗教育辦理者</a:t>
          </a:r>
          <a:endParaRPr lang="zh-TW" altLang="en-US" sz="4000" dirty="0"/>
        </a:p>
      </dgm:t>
    </dgm:pt>
    <dgm:pt modelId="{1463378C-A249-4092-8078-00D7435AF666}" type="parTrans" cxnId="{761B76AE-D20A-4881-9CF7-9471D17FC757}">
      <dgm:prSet/>
      <dgm:spPr/>
      <dgm:t>
        <a:bodyPr/>
        <a:lstStyle/>
        <a:p>
          <a:endParaRPr lang="zh-TW" altLang="en-US"/>
        </a:p>
      </dgm:t>
    </dgm:pt>
    <dgm:pt modelId="{77BFB776-6632-452A-BADE-D29D750E69C1}" type="sibTrans" cxnId="{761B76AE-D20A-4881-9CF7-9471D17FC757}">
      <dgm:prSet/>
      <dgm:spPr/>
      <dgm:t>
        <a:bodyPr/>
        <a:lstStyle/>
        <a:p>
          <a:endParaRPr lang="zh-TW" altLang="en-US"/>
        </a:p>
      </dgm:t>
    </dgm:pt>
    <dgm:pt modelId="{152DD410-2E3F-44AD-9957-E6EA9261A781}">
      <dgm:prSet phldrT="[文字]" custT="1"/>
      <dgm:spPr/>
      <dgm:t>
        <a:bodyPr/>
        <a:lstStyle/>
        <a:p>
          <a:r>
            <a:rPr lang="zh-TW" altLang="en-US" sz="2800" dirty="0">
              <a:latin typeface="微軟正黑體" panose="020B0604030504040204" pitchFamily="34" charset="-120"/>
              <a:ea typeface="微軟正黑體" panose="020B0604030504040204" pitchFamily="34" charset="-120"/>
            </a:rPr>
            <a:t>課程資訊</a:t>
          </a:r>
          <a:endParaRPr lang="zh-TW" altLang="en-US" sz="2800" dirty="0"/>
        </a:p>
      </dgm:t>
    </dgm:pt>
    <dgm:pt modelId="{FF954BA0-104A-4E74-A558-E604FA0837D1}" type="parTrans" cxnId="{B457C83F-F747-4CFD-929B-12D48EC3751D}">
      <dgm:prSet/>
      <dgm:spPr/>
      <dgm:t>
        <a:bodyPr/>
        <a:lstStyle/>
        <a:p>
          <a:endParaRPr lang="zh-TW" altLang="en-US"/>
        </a:p>
      </dgm:t>
    </dgm:pt>
    <dgm:pt modelId="{43E1B2B6-570A-4CA0-B362-D1A9588E82DC}" type="sibTrans" cxnId="{B457C83F-F747-4CFD-929B-12D48EC3751D}">
      <dgm:prSet/>
      <dgm:spPr/>
      <dgm:t>
        <a:bodyPr/>
        <a:lstStyle/>
        <a:p>
          <a:endParaRPr lang="zh-TW" altLang="en-US"/>
        </a:p>
      </dgm:t>
    </dgm:pt>
    <dgm:pt modelId="{DAA9084F-CE6F-4BF8-BB46-0B74F95BC0B5}">
      <dgm:prSet phldrT="[文字]" custT="1"/>
      <dgm:spPr/>
      <dgm:t>
        <a:bodyPr/>
        <a:lstStyle/>
        <a:p>
          <a:r>
            <a:rPr lang="zh-TW" altLang="en-US" sz="2800" dirty="0">
              <a:latin typeface="微軟正黑體" panose="020B0604030504040204" pitchFamily="34" charset="-120"/>
              <a:ea typeface="微軟正黑體" panose="020B0604030504040204" pitchFamily="34" charset="-120"/>
            </a:rPr>
            <a:t>多元表現</a:t>
          </a:r>
          <a:endParaRPr lang="en-US" altLang="zh-TW" sz="2800" dirty="0">
            <a:latin typeface="微軟正黑體" panose="020B0604030504040204" pitchFamily="34" charset="-120"/>
            <a:ea typeface="微軟正黑體" panose="020B0604030504040204" pitchFamily="34" charset="-120"/>
          </a:endParaRPr>
        </a:p>
      </dgm:t>
    </dgm:pt>
    <dgm:pt modelId="{9279B20A-9101-42F8-A818-D7C6D0FBC779}" type="parTrans" cxnId="{3CD3B24F-1DE2-4BA3-BB24-16CCB074E6BE}">
      <dgm:prSet/>
      <dgm:spPr/>
      <dgm:t>
        <a:bodyPr/>
        <a:lstStyle/>
        <a:p>
          <a:endParaRPr lang="zh-TW" altLang="en-US"/>
        </a:p>
      </dgm:t>
    </dgm:pt>
    <dgm:pt modelId="{DEE17136-98BF-467D-B901-1D8323ECB94B}" type="sibTrans" cxnId="{3CD3B24F-1DE2-4BA3-BB24-16CCB074E6BE}">
      <dgm:prSet/>
      <dgm:spPr/>
      <dgm:t>
        <a:bodyPr/>
        <a:lstStyle/>
        <a:p>
          <a:endParaRPr lang="zh-TW" altLang="en-US"/>
        </a:p>
      </dgm:t>
    </dgm:pt>
    <dgm:pt modelId="{5EBB5E7D-73EC-452D-9584-79545F2675E5}" type="pres">
      <dgm:prSet presAssocID="{A3A804E0-322C-4E0B-A64F-B4EB50FFF2B4}" presName="Name0" presStyleCnt="0">
        <dgm:presLayoutVars>
          <dgm:dir/>
          <dgm:animLvl val="lvl"/>
          <dgm:resizeHandles val="exact"/>
        </dgm:presLayoutVars>
      </dgm:prSet>
      <dgm:spPr/>
      <dgm:t>
        <a:bodyPr/>
        <a:lstStyle/>
        <a:p>
          <a:endParaRPr lang="zh-TW" altLang="en-US"/>
        </a:p>
      </dgm:t>
    </dgm:pt>
    <dgm:pt modelId="{DE775F46-175F-4540-BF0E-F019D2B4729D}" type="pres">
      <dgm:prSet presAssocID="{E1015FB1-30C4-4D88-BB74-219D27678F24}" presName="composite" presStyleCnt="0"/>
      <dgm:spPr/>
    </dgm:pt>
    <dgm:pt modelId="{BD8F2AD1-0460-433B-B2A0-FEF63D71BF4B}" type="pres">
      <dgm:prSet presAssocID="{E1015FB1-30C4-4D88-BB74-219D27678F24}" presName="parTx" presStyleLbl="alignNode1" presStyleIdx="0" presStyleCnt="2" custScaleY="102458">
        <dgm:presLayoutVars>
          <dgm:chMax val="0"/>
          <dgm:chPref val="0"/>
          <dgm:bulletEnabled val="1"/>
        </dgm:presLayoutVars>
      </dgm:prSet>
      <dgm:spPr/>
      <dgm:t>
        <a:bodyPr/>
        <a:lstStyle/>
        <a:p>
          <a:endParaRPr lang="zh-TW" altLang="en-US"/>
        </a:p>
      </dgm:t>
    </dgm:pt>
    <dgm:pt modelId="{9D4D68CD-46F5-4B70-8942-9C2402C50DE8}" type="pres">
      <dgm:prSet presAssocID="{E1015FB1-30C4-4D88-BB74-219D27678F24}" presName="desTx" presStyleLbl="alignAccFollowNode1" presStyleIdx="0" presStyleCnt="2" custLinFactNeighborX="-404" custLinFactNeighborY="3431">
        <dgm:presLayoutVars>
          <dgm:bulletEnabled val="1"/>
        </dgm:presLayoutVars>
      </dgm:prSet>
      <dgm:spPr/>
      <dgm:t>
        <a:bodyPr/>
        <a:lstStyle/>
        <a:p>
          <a:endParaRPr lang="zh-TW" altLang="en-US"/>
        </a:p>
      </dgm:t>
    </dgm:pt>
    <dgm:pt modelId="{62DFC0E7-2574-4BDE-B751-BFC30D3088F7}" type="pres">
      <dgm:prSet presAssocID="{3702B466-BA8B-408C-AFE3-F1BEECE48127}" presName="space" presStyleCnt="0"/>
      <dgm:spPr/>
    </dgm:pt>
    <dgm:pt modelId="{652706E6-8709-4DFA-BD89-74C2617F9FEA}" type="pres">
      <dgm:prSet presAssocID="{CF08E503-9074-4513-9404-B1D24266BA15}" presName="composite" presStyleCnt="0"/>
      <dgm:spPr/>
    </dgm:pt>
    <dgm:pt modelId="{7FE39822-C2F3-440A-AC0C-12C3E8552D52}" type="pres">
      <dgm:prSet presAssocID="{CF08E503-9074-4513-9404-B1D24266BA15}" presName="parTx" presStyleLbl="alignNode1" presStyleIdx="1" presStyleCnt="2" custScaleY="100000">
        <dgm:presLayoutVars>
          <dgm:chMax val="0"/>
          <dgm:chPref val="0"/>
          <dgm:bulletEnabled val="1"/>
        </dgm:presLayoutVars>
      </dgm:prSet>
      <dgm:spPr/>
      <dgm:t>
        <a:bodyPr/>
        <a:lstStyle/>
        <a:p>
          <a:endParaRPr lang="zh-TW" altLang="en-US"/>
        </a:p>
      </dgm:t>
    </dgm:pt>
    <dgm:pt modelId="{957F399F-81E4-44B2-812D-46A553A34007}" type="pres">
      <dgm:prSet presAssocID="{CF08E503-9074-4513-9404-B1D24266BA15}" presName="desTx" presStyleLbl="alignAccFollowNode1" presStyleIdx="1" presStyleCnt="2">
        <dgm:presLayoutVars>
          <dgm:bulletEnabled val="1"/>
        </dgm:presLayoutVars>
      </dgm:prSet>
      <dgm:spPr/>
      <dgm:t>
        <a:bodyPr/>
        <a:lstStyle/>
        <a:p>
          <a:endParaRPr lang="zh-TW" altLang="en-US"/>
        </a:p>
      </dgm:t>
    </dgm:pt>
  </dgm:ptLst>
  <dgm:cxnLst>
    <dgm:cxn modelId="{3CD3B24F-1DE2-4BA3-BB24-16CCB074E6BE}" srcId="{E1015FB1-30C4-4D88-BB74-219D27678F24}" destId="{DAA9084F-CE6F-4BF8-BB46-0B74F95BC0B5}" srcOrd="3" destOrd="0" parTransId="{9279B20A-9101-42F8-A818-D7C6D0FBC779}" sibTransId="{DEE17136-98BF-467D-B901-1D8323ECB94B}"/>
    <dgm:cxn modelId="{FD80D5B3-7A44-4ECB-9C30-06030A409930}" srcId="{E1015FB1-30C4-4D88-BB74-219D27678F24}" destId="{F5F1199E-E2E9-4AC6-980B-74C1354A450B}" srcOrd="1" destOrd="0" parTransId="{C0A5BB5A-F829-4E30-ABBE-A381945569D8}" sibTransId="{4C651FE8-CBA3-41AE-8FE1-091F8B215FA8}"/>
    <dgm:cxn modelId="{761B76AE-D20A-4881-9CF7-9471D17FC757}" srcId="{A3A804E0-322C-4E0B-A64F-B4EB50FFF2B4}" destId="{CF08E503-9074-4513-9404-B1D24266BA15}" srcOrd="1" destOrd="0" parTransId="{1463378C-A249-4092-8078-00D7435AF666}" sibTransId="{77BFB776-6632-452A-BADE-D29D750E69C1}"/>
    <dgm:cxn modelId="{D513F05E-A490-4426-BB8D-01585AA0B5DC}" type="presOf" srcId="{DAA9084F-CE6F-4BF8-BB46-0B74F95BC0B5}" destId="{9D4D68CD-46F5-4B70-8942-9C2402C50DE8}" srcOrd="0" destOrd="3" presId="urn:microsoft.com/office/officeart/2005/8/layout/hList1"/>
    <dgm:cxn modelId="{A8E43F88-1CC4-4C9F-8904-E011D2F794FB}" type="presOf" srcId="{A3A804E0-322C-4E0B-A64F-B4EB50FFF2B4}" destId="{5EBB5E7D-73EC-452D-9584-79545F2675E5}" srcOrd="0" destOrd="0" presId="urn:microsoft.com/office/officeart/2005/8/layout/hList1"/>
    <dgm:cxn modelId="{4FBBF2A4-B44D-4B99-BD6C-8E8EA848EE44}" type="presOf" srcId="{F5F1199E-E2E9-4AC6-980B-74C1354A450B}" destId="{9D4D68CD-46F5-4B70-8942-9C2402C50DE8}" srcOrd="0" destOrd="1" presId="urn:microsoft.com/office/officeart/2005/8/layout/hList1"/>
    <dgm:cxn modelId="{DCD07842-8334-4A9F-AD1C-AF2B07210863}" type="presOf" srcId="{152DD410-2E3F-44AD-9957-E6EA9261A781}" destId="{957F399F-81E4-44B2-812D-46A553A34007}" srcOrd="0" destOrd="0" presId="urn:microsoft.com/office/officeart/2005/8/layout/hList1"/>
    <dgm:cxn modelId="{7912C43A-34F2-4DAB-8831-72748F4FCA88}" type="presOf" srcId="{CF08E503-9074-4513-9404-B1D24266BA15}" destId="{7FE39822-C2F3-440A-AC0C-12C3E8552D52}" srcOrd="0" destOrd="0" presId="urn:microsoft.com/office/officeart/2005/8/layout/hList1"/>
    <dgm:cxn modelId="{BAB857D4-9A6E-47B0-95C2-BB472642FC1F}" type="presOf" srcId="{E1015FB1-30C4-4D88-BB74-219D27678F24}" destId="{BD8F2AD1-0460-433B-B2A0-FEF63D71BF4B}" srcOrd="0" destOrd="0" presId="urn:microsoft.com/office/officeart/2005/8/layout/hList1"/>
    <dgm:cxn modelId="{28701945-4B03-4914-A2EB-6F2C9D1E0348}" type="presOf" srcId="{BCE5A6DE-BC2C-4F80-B062-6BF4496A1B34}" destId="{9D4D68CD-46F5-4B70-8942-9C2402C50DE8}" srcOrd="0" destOrd="2" presId="urn:microsoft.com/office/officeart/2005/8/layout/hList1"/>
    <dgm:cxn modelId="{09498039-CC87-42C9-B2AA-5DAC301D6844}" srcId="{E1015FB1-30C4-4D88-BB74-219D27678F24}" destId="{EC608794-CFBA-4764-869A-3A5CFD3C326C}" srcOrd="0" destOrd="0" parTransId="{661D3004-8B4C-4890-856F-E1C3AE5658F0}" sibTransId="{C9DAB72F-8741-4EEE-8A3D-1512DB82A6D6}"/>
    <dgm:cxn modelId="{0D1D8A22-9BD7-4B79-BDCE-81A96EDD1C59}" srcId="{A3A804E0-322C-4E0B-A64F-B4EB50FFF2B4}" destId="{E1015FB1-30C4-4D88-BB74-219D27678F24}" srcOrd="0" destOrd="0" parTransId="{A7E60C35-1E3C-4AAB-8F7B-C196841E0345}" sibTransId="{3702B466-BA8B-408C-AFE3-F1BEECE48127}"/>
    <dgm:cxn modelId="{B457C83F-F747-4CFD-929B-12D48EC3751D}" srcId="{CF08E503-9074-4513-9404-B1D24266BA15}" destId="{152DD410-2E3F-44AD-9957-E6EA9261A781}" srcOrd="0" destOrd="0" parTransId="{FF954BA0-104A-4E74-A558-E604FA0837D1}" sibTransId="{43E1B2B6-570A-4CA0-B362-D1A9588E82DC}"/>
    <dgm:cxn modelId="{923DD5DF-229E-4AA8-9E52-02332B1E9C3D}" srcId="{E1015FB1-30C4-4D88-BB74-219D27678F24}" destId="{BCE5A6DE-BC2C-4F80-B062-6BF4496A1B34}" srcOrd="2" destOrd="0" parTransId="{F94F68EC-D179-418F-9987-9535FD972D7F}" sibTransId="{04BD5AB0-3209-4650-B388-9D1524E7CC57}"/>
    <dgm:cxn modelId="{A25B5899-FB0A-4186-B232-C7B4BD278F1B}" type="presOf" srcId="{EC608794-CFBA-4764-869A-3A5CFD3C326C}" destId="{9D4D68CD-46F5-4B70-8942-9C2402C50DE8}" srcOrd="0" destOrd="0" presId="urn:microsoft.com/office/officeart/2005/8/layout/hList1"/>
    <dgm:cxn modelId="{941AD460-4A2A-42F4-9D05-B5DCE8BD57DC}" type="presParOf" srcId="{5EBB5E7D-73EC-452D-9584-79545F2675E5}" destId="{DE775F46-175F-4540-BF0E-F019D2B4729D}" srcOrd="0" destOrd="0" presId="urn:microsoft.com/office/officeart/2005/8/layout/hList1"/>
    <dgm:cxn modelId="{BEC744BA-A314-466C-AA58-F4E1EA7CF6D7}" type="presParOf" srcId="{DE775F46-175F-4540-BF0E-F019D2B4729D}" destId="{BD8F2AD1-0460-433B-B2A0-FEF63D71BF4B}" srcOrd="0" destOrd="0" presId="urn:microsoft.com/office/officeart/2005/8/layout/hList1"/>
    <dgm:cxn modelId="{74E46A99-6BCE-4A03-8A10-C05EE79F71DE}" type="presParOf" srcId="{DE775F46-175F-4540-BF0E-F019D2B4729D}" destId="{9D4D68CD-46F5-4B70-8942-9C2402C50DE8}" srcOrd="1" destOrd="0" presId="urn:microsoft.com/office/officeart/2005/8/layout/hList1"/>
    <dgm:cxn modelId="{2F809C61-3B9D-4B6E-9F21-2F82D3304FA7}" type="presParOf" srcId="{5EBB5E7D-73EC-452D-9584-79545F2675E5}" destId="{62DFC0E7-2574-4BDE-B751-BFC30D3088F7}" srcOrd="1" destOrd="0" presId="urn:microsoft.com/office/officeart/2005/8/layout/hList1"/>
    <dgm:cxn modelId="{37E1E7E3-2D8B-4B91-96FB-39A031F25EA7}" type="presParOf" srcId="{5EBB5E7D-73EC-452D-9584-79545F2675E5}" destId="{652706E6-8709-4DFA-BD89-74C2617F9FEA}" srcOrd="2" destOrd="0" presId="urn:microsoft.com/office/officeart/2005/8/layout/hList1"/>
    <dgm:cxn modelId="{B398FA61-6522-4DCE-87B1-B2AF2EDFA60A}" type="presParOf" srcId="{652706E6-8709-4DFA-BD89-74C2617F9FEA}" destId="{7FE39822-C2F3-440A-AC0C-12C3E8552D52}" srcOrd="0" destOrd="0" presId="urn:microsoft.com/office/officeart/2005/8/layout/hList1"/>
    <dgm:cxn modelId="{3298C372-B0C2-4E8B-91B9-E3349F35507B}" type="presParOf" srcId="{652706E6-8709-4DFA-BD89-74C2617F9FEA}" destId="{957F399F-81E4-44B2-812D-46A553A34007}"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05827EF-F6BD-42FE-81D7-3689DA87811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zh-TW" altLang="en-US"/>
        </a:p>
      </dgm:t>
    </dgm:pt>
    <dgm:pt modelId="{EE784590-43CD-4A9E-9078-938E1490E402}">
      <dgm:prSet phldrT="[文字]" custT="1">
        <dgm:style>
          <a:lnRef idx="2">
            <a:schemeClr val="accent5"/>
          </a:lnRef>
          <a:fillRef idx="1">
            <a:schemeClr val="lt1"/>
          </a:fillRef>
          <a:effectRef idx="0">
            <a:schemeClr val="accent5"/>
          </a:effectRef>
          <a:fontRef idx="minor">
            <a:schemeClr val="dk1"/>
          </a:fontRef>
        </dgm:style>
      </dgm:prSet>
      <dgm:spPr>
        <a:ln w="38100"/>
      </dgm:spPr>
      <dgm:t>
        <a:bodyPr/>
        <a:lstStyle/>
        <a:p>
          <a:r>
            <a:rPr lang="zh-TW" altLang="en-US" sz="26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等待送出</a:t>
          </a:r>
          <a:endParaRPr lang="zh-TW" altLang="en-US" sz="2600" dirty="0">
            <a:solidFill>
              <a:srgbClr val="FF0000"/>
            </a:solidFill>
            <a:latin typeface="微軟正黑體" panose="020B0604030504040204" pitchFamily="34" charset="-120"/>
            <a:ea typeface="微軟正黑體" panose="020B0604030504040204" pitchFamily="34" charset="-120"/>
          </a:endParaRPr>
        </a:p>
      </dgm:t>
    </dgm:pt>
    <dgm:pt modelId="{2C5CB014-1EE7-4ABA-8FD6-43760BFBB2E5}" type="parTrans" cxnId="{128E0ED2-174D-4EA1-B43F-815FFCBD0425}">
      <dgm:prSet/>
      <dgm:spPr/>
      <dgm:t>
        <a:bodyPr/>
        <a:lstStyle/>
        <a:p>
          <a:endParaRPr lang="zh-TW" altLang="en-US"/>
        </a:p>
      </dgm:t>
    </dgm:pt>
    <dgm:pt modelId="{94CA66AA-3BA0-406F-A634-3E0E394952F6}" type="sibTrans" cxnId="{128E0ED2-174D-4EA1-B43F-815FFCBD0425}">
      <dgm:prSet/>
      <dgm:spPr/>
      <dgm:t>
        <a:bodyPr/>
        <a:lstStyle/>
        <a:p>
          <a:endParaRPr lang="zh-TW" altLang="en-US"/>
        </a:p>
      </dgm:t>
    </dgm:pt>
    <dgm:pt modelId="{8CB72360-4DE4-43D1-A4EA-7A253CFE7071}">
      <dgm:prSet phldrT="[文字]" custT="1"/>
      <dgm:spPr/>
      <dgm:t>
        <a:bodyPr/>
        <a:lstStyle/>
        <a:p>
          <a:r>
            <a:rPr lang="zh-TW" altLang="en-US" sz="24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學生已上傳課程學習成果檔案但尚未送出認證，尚可編輯課程學習成果檔案。</a:t>
          </a:r>
          <a:endParaRPr lang="zh-TW" altLang="en-US" sz="2400" dirty="0">
            <a:latin typeface="微軟正黑體" panose="020B0604030504040204" pitchFamily="34" charset="-120"/>
            <a:ea typeface="微軟正黑體" panose="020B0604030504040204" pitchFamily="34" charset="-120"/>
          </a:endParaRPr>
        </a:p>
      </dgm:t>
    </dgm:pt>
    <dgm:pt modelId="{34F2E0E6-0618-4F61-BE28-C6D965583576}" type="parTrans" cxnId="{E7371C83-46BD-456D-A84D-044EE7B665B0}">
      <dgm:prSet/>
      <dgm:spPr/>
      <dgm:t>
        <a:bodyPr/>
        <a:lstStyle/>
        <a:p>
          <a:endParaRPr lang="zh-TW" altLang="en-US"/>
        </a:p>
      </dgm:t>
    </dgm:pt>
    <dgm:pt modelId="{9A66015F-5C66-4DA1-A88C-E85001BE5424}" type="sibTrans" cxnId="{E7371C83-46BD-456D-A84D-044EE7B665B0}">
      <dgm:prSet/>
      <dgm:spPr/>
      <dgm:t>
        <a:bodyPr/>
        <a:lstStyle/>
        <a:p>
          <a:endParaRPr lang="zh-TW" altLang="en-US"/>
        </a:p>
      </dgm:t>
    </dgm:pt>
    <dgm:pt modelId="{70624DAD-B6E8-4B81-8496-7E60F06399AA}">
      <dgm:prSet phldrT="[文字]" custT="1">
        <dgm:style>
          <a:lnRef idx="2">
            <a:schemeClr val="accent5"/>
          </a:lnRef>
          <a:fillRef idx="1">
            <a:schemeClr val="lt1"/>
          </a:fillRef>
          <a:effectRef idx="0">
            <a:schemeClr val="accent5"/>
          </a:effectRef>
          <a:fontRef idx="minor">
            <a:schemeClr val="dk1"/>
          </a:fontRef>
        </dgm:style>
      </dgm:prSet>
      <dgm:spPr>
        <a:ln w="38100"/>
      </dgm:spPr>
      <dgm:t>
        <a:bodyPr/>
        <a:lstStyle/>
        <a:p>
          <a:r>
            <a:rPr lang="zh-TW" altLang="en-US" sz="26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認證中</a:t>
          </a:r>
          <a:endParaRPr lang="zh-TW" altLang="en-US" sz="2600" dirty="0">
            <a:solidFill>
              <a:srgbClr val="FF0000"/>
            </a:solidFill>
            <a:latin typeface="微軟正黑體" panose="020B0604030504040204" pitchFamily="34" charset="-120"/>
            <a:ea typeface="微軟正黑體" panose="020B0604030504040204" pitchFamily="34" charset="-120"/>
          </a:endParaRPr>
        </a:p>
      </dgm:t>
    </dgm:pt>
    <dgm:pt modelId="{4805EAD5-4F5F-493C-94D3-7B22952BBC6A}" type="parTrans" cxnId="{7FB4FCC9-85C9-4A46-9C30-85AFA81FC7E8}">
      <dgm:prSet/>
      <dgm:spPr/>
      <dgm:t>
        <a:bodyPr/>
        <a:lstStyle/>
        <a:p>
          <a:endParaRPr lang="zh-TW" altLang="en-US"/>
        </a:p>
      </dgm:t>
    </dgm:pt>
    <dgm:pt modelId="{929237B5-C23E-468B-AE0B-34BF6EE3D703}" type="sibTrans" cxnId="{7FB4FCC9-85C9-4A46-9C30-85AFA81FC7E8}">
      <dgm:prSet/>
      <dgm:spPr/>
      <dgm:t>
        <a:bodyPr/>
        <a:lstStyle/>
        <a:p>
          <a:endParaRPr lang="zh-TW" altLang="en-US"/>
        </a:p>
      </dgm:t>
    </dgm:pt>
    <dgm:pt modelId="{E4FEFF10-1909-461D-9483-A0557E426B08}">
      <dgm:prSet phldrT="[文字]"/>
      <dgm:spPr/>
      <dgm:t>
        <a:bodyPr/>
        <a:lstStyle/>
        <a:p>
          <a:r>
            <a:rPr lang="zh-TW" altLang="en-US"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學生將課程學習成果檔案送出至實驗教育辦理者管理端進行認證。</a:t>
          </a:r>
          <a:endParaRPr lang="zh-TW" altLang="en-US" dirty="0">
            <a:latin typeface="微軟正黑體" panose="020B0604030504040204" pitchFamily="34" charset="-120"/>
            <a:ea typeface="微軟正黑體" panose="020B0604030504040204" pitchFamily="34" charset="-120"/>
          </a:endParaRPr>
        </a:p>
      </dgm:t>
    </dgm:pt>
    <dgm:pt modelId="{4009AB1E-8278-42E6-BD66-CF6EFFC0DB6B}" type="parTrans" cxnId="{9FEB26BF-02E1-4425-83E2-8E2BE59EBC6C}">
      <dgm:prSet/>
      <dgm:spPr/>
      <dgm:t>
        <a:bodyPr/>
        <a:lstStyle/>
        <a:p>
          <a:endParaRPr lang="zh-TW" altLang="en-US"/>
        </a:p>
      </dgm:t>
    </dgm:pt>
    <dgm:pt modelId="{774F5620-2B8B-405B-96CF-0175DB8E01E6}" type="sibTrans" cxnId="{9FEB26BF-02E1-4425-83E2-8E2BE59EBC6C}">
      <dgm:prSet/>
      <dgm:spPr/>
      <dgm:t>
        <a:bodyPr/>
        <a:lstStyle/>
        <a:p>
          <a:endParaRPr lang="zh-TW" altLang="en-US"/>
        </a:p>
      </dgm:t>
    </dgm:pt>
    <dgm:pt modelId="{6FEDF5F0-4198-4C96-8436-A229F95F82D8}">
      <dgm:prSet phldrT="[文字]" custT="1">
        <dgm:style>
          <a:lnRef idx="2">
            <a:schemeClr val="accent5"/>
          </a:lnRef>
          <a:fillRef idx="1">
            <a:schemeClr val="lt1"/>
          </a:fillRef>
          <a:effectRef idx="0">
            <a:schemeClr val="accent5"/>
          </a:effectRef>
          <a:fontRef idx="minor">
            <a:schemeClr val="dk1"/>
          </a:fontRef>
        </dgm:style>
      </dgm:prSet>
      <dgm:spPr>
        <a:ln w="38100"/>
      </dgm:spPr>
      <dgm:t>
        <a:bodyPr/>
        <a:lstStyle/>
        <a:p>
          <a:r>
            <a:rPr lang="zh-TW" altLang="en-US" sz="26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認證成功</a:t>
          </a:r>
          <a:endParaRPr lang="zh-TW" altLang="en-US" sz="2600" dirty="0">
            <a:solidFill>
              <a:srgbClr val="FF0000"/>
            </a:solidFill>
            <a:latin typeface="微軟正黑體" panose="020B0604030504040204" pitchFamily="34" charset="-120"/>
            <a:ea typeface="微軟正黑體" panose="020B0604030504040204" pitchFamily="34" charset="-120"/>
          </a:endParaRPr>
        </a:p>
      </dgm:t>
    </dgm:pt>
    <dgm:pt modelId="{D285BF7C-2B86-4697-9899-882FC140B742}" type="parTrans" cxnId="{7AFAE6B1-D51D-4880-ABA0-B17EA080B5B0}">
      <dgm:prSet/>
      <dgm:spPr/>
      <dgm:t>
        <a:bodyPr/>
        <a:lstStyle/>
        <a:p>
          <a:endParaRPr lang="zh-TW" altLang="en-US"/>
        </a:p>
      </dgm:t>
    </dgm:pt>
    <dgm:pt modelId="{7178803D-70CF-4C6F-9168-1CE4557A26CE}" type="sibTrans" cxnId="{7AFAE6B1-D51D-4880-ABA0-B17EA080B5B0}">
      <dgm:prSet/>
      <dgm:spPr/>
      <dgm:t>
        <a:bodyPr/>
        <a:lstStyle/>
        <a:p>
          <a:endParaRPr lang="zh-TW" altLang="en-US"/>
        </a:p>
      </dgm:t>
    </dgm:pt>
    <dgm:pt modelId="{D2ABBB42-C025-41BE-938C-6A7A8F25CC5B}">
      <dgm:prSet phldrT="[文字]" custT="1">
        <dgm:style>
          <a:lnRef idx="2">
            <a:schemeClr val="accent5"/>
          </a:lnRef>
          <a:fillRef idx="1">
            <a:schemeClr val="lt1"/>
          </a:fillRef>
          <a:effectRef idx="0">
            <a:schemeClr val="accent5"/>
          </a:effectRef>
          <a:fontRef idx="minor">
            <a:schemeClr val="dk1"/>
          </a:fontRef>
        </dgm:style>
      </dgm:prSet>
      <dgm:spPr>
        <a:ln w="38100"/>
      </dgm:spPr>
      <dgm:t>
        <a:bodyPr/>
        <a:lstStyle/>
        <a:p>
          <a:r>
            <a:rPr lang="zh-TW" altLang="en-US" sz="26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認證失敗</a:t>
          </a:r>
          <a:endParaRPr lang="zh-TW" altLang="en-US" sz="2600" dirty="0">
            <a:solidFill>
              <a:srgbClr val="FF0000"/>
            </a:solidFill>
            <a:latin typeface="微軟正黑體" panose="020B0604030504040204" pitchFamily="34" charset="-120"/>
            <a:ea typeface="微軟正黑體" panose="020B0604030504040204" pitchFamily="34" charset="-120"/>
          </a:endParaRPr>
        </a:p>
      </dgm:t>
    </dgm:pt>
    <dgm:pt modelId="{B8CFD3AE-DDFC-4A6D-BC79-98AB267F0B12}" type="parTrans" cxnId="{59CBBFB3-5FBD-4255-9788-60E14478521B}">
      <dgm:prSet/>
      <dgm:spPr/>
      <dgm:t>
        <a:bodyPr/>
        <a:lstStyle/>
        <a:p>
          <a:endParaRPr lang="zh-TW" altLang="en-US"/>
        </a:p>
      </dgm:t>
    </dgm:pt>
    <dgm:pt modelId="{35ED54AA-20D7-455B-B7C4-B507F0687F81}" type="sibTrans" cxnId="{59CBBFB3-5FBD-4255-9788-60E14478521B}">
      <dgm:prSet/>
      <dgm:spPr/>
      <dgm:t>
        <a:bodyPr/>
        <a:lstStyle/>
        <a:p>
          <a:endParaRPr lang="zh-TW" altLang="en-US"/>
        </a:p>
      </dgm:t>
    </dgm:pt>
    <dgm:pt modelId="{CDF29C9B-C064-41EC-951B-6DAC6FEDE441}">
      <dgm:prSet phldrT="[文字]">
        <dgm:style>
          <a:lnRef idx="2">
            <a:schemeClr val="accent5"/>
          </a:lnRef>
          <a:fillRef idx="1">
            <a:schemeClr val="lt1"/>
          </a:fillRef>
          <a:effectRef idx="0">
            <a:schemeClr val="accent5"/>
          </a:effectRef>
          <a:fontRef idx="minor">
            <a:schemeClr val="dk1"/>
          </a:fontRef>
        </dgm:style>
      </dgm:prSet>
      <dgm:spPr>
        <a:ln w="38100">
          <a:noFill/>
        </a:ln>
      </dgm:spPr>
      <dgm:t>
        <a:bodyPr/>
        <a:lstStyle/>
        <a:p>
          <a:r>
            <a:rPr lang="zh-TW" altLang="en-US"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實驗教育辦理者管理端認證之結果。</a:t>
          </a:r>
          <a:endParaRPr lang="zh-TW" altLang="en-US" dirty="0">
            <a:latin typeface="微軟正黑體" panose="020B0604030504040204" pitchFamily="34" charset="-120"/>
            <a:ea typeface="微軟正黑體" panose="020B0604030504040204" pitchFamily="34" charset="-120"/>
          </a:endParaRPr>
        </a:p>
      </dgm:t>
    </dgm:pt>
    <dgm:pt modelId="{3F5F9F27-5D78-49D0-A8A5-1C57C8BC263C}" type="parTrans" cxnId="{E3F82CA0-2360-482A-AD13-8AB798F29862}">
      <dgm:prSet/>
      <dgm:spPr/>
      <dgm:t>
        <a:bodyPr/>
        <a:lstStyle/>
        <a:p>
          <a:endParaRPr lang="zh-TW" altLang="en-US"/>
        </a:p>
      </dgm:t>
    </dgm:pt>
    <dgm:pt modelId="{14F8F2AD-61A6-4444-A822-8F0CDC121303}" type="sibTrans" cxnId="{E3F82CA0-2360-482A-AD13-8AB798F29862}">
      <dgm:prSet/>
      <dgm:spPr/>
      <dgm:t>
        <a:bodyPr/>
        <a:lstStyle/>
        <a:p>
          <a:endParaRPr lang="zh-TW" altLang="en-US"/>
        </a:p>
      </dgm:t>
    </dgm:pt>
    <dgm:pt modelId="{C0E0C8C7-4351-487E-9353-8771EE025612}">
      <dgm:prSet phldrT="[文字]">
        <dgm:style>
          <a:lnRef idx="2">
            <a:schemeClr val="accent5"/>
          </a:lnRef>
          <a:fillRef idx="1">
            <a:schemeClr val="lt1"/>
          </a:fillRef>
          <a:effectRef idx="0">
            <a:schemeClr val="accent5"/>
          </a:effectRef>
          <a:fontRef idx="minor">
            <a:schemeClr val="dk1"/>
          </a:fontRef>
        </dgm:style>
      </dgm:prSet>
      <dgm:spPr>
        <a:ln w="38100">
          <a:noFill/>
        </a:ln>
      </dgm:spPr>
      <dgm:t>
        <a:bodyPr/>
        <a:lstStyle/>
        <a:p>
          <a:r>
            <a:rPr lang="zh-TW" altLang="en-US"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實驗教育辦理者管理端認證之結果，若認證失敗可再編輯課程學習成果檔案。</a:t>
          </a:r>
          <a:endParaRPr lang="zh-TW" altLang="en-US" dirty="0">
            <a:latin typeface="微軟正黑體" panose="020B0604030504040204" pitchFamily="34" charset="-120"/>
            <a:ea typeface="微軟正黑體" panose="020B0604030504040204" pitchFamily="34" charset="-120"/>
          </a:endParaRPr>
        </a:p>
      </dgm:t>
    </dgm:pt>
    <dgm:pt modelId="{5F36D961-D5C6-4618-A69F-4D0DC89BAF46}" type="parTrans" cxnId="{339F820D-3A3F-46A8-A4DF-D32A2F04360D}">
      <dgm:prSet/>
      <dgm:spPr/>
      <dgm:t>
        <a:bodyPr/>
        <a:lstStyle/>
        <a:p>
          <a:endParaRPr lang="zh-TW" altLang="en-US"/>
        </a:p>
      </dgm:t>
    </dgm:pt>
    <dgm:pt modelId="{ED812D4B-BBC0-47D5-AAF4-0EB7804B42FC}" type="sibTrans" cxnId="{339F820D-3A3F-46A8-A4DF-D32A2F04360D}">
      <dgm:prSet/>
      <dgm:spPr/>
      <dgm:t>
        <a:bodyPr/>
        <a:lstStyle/>
        <a:p>
          <a:endParaRPr lang="zh-TW" altLang="en-US"/>
        </a:p>
      </dgm:t>
    </dgm:pt>
    <dgm:pt modelId="{8EF44F95-E555-4837-81F5-EF31FA3A7A97}" type="pres">
      <dgm:prSet presAssocID="{B05827EF-F6BD-42FE-81D7-3689DA878112}" presName="linear" presStyleCnt="0">
        <dgm:presLayoutVars>
          <dgm:animLvl val="lvl"/>
          <dgm:resizeHandles val="exact"/>
        </dgm:presLayoutVars>
      </dgm:prSet>
      <dgm:spPr/>
      <dgm:t>
        <a:bodyPr/>
        <a:lstStyle/>
        <a:p>
          <a:endParaRPr lang="zh-TW" altLang="en-US"/>
        </a:p>
      </dgm:t>
    </dgm:pt>
    <dgm:pt modelId="{0B314B3C-73D2-4103-8E47-982F4C0142BD}" type="pres">
      <dgm:prSet presAssocID="{EE784590-43CD-4A9E-9078-938E1490E402}" presName="parentText" presStyleLbl="node1" presStyleIdx="0" presStyleCnt="4" custScaleY="111663">
        <dgm:presLayoutVars>
          <dgm:chMax val="0"/>
          <dgm:bulletEnabled val="1"/>
        </dgm:presLayoutVars>
      </dgm:prSet>
      <dgm:spPr/>
      <dgm:t>
        <a:bodyPr/>
        <a:lstStyle/>
        <a:p>
          <a:endParaRPr lang="zh-TW" altLang="en-US"/>
        </a:p>
      </dgm:t>
    </dgm:pt>
    <dgm:pt modelId="{183D4D11-8319-46CD-86B3-E70DB3F17F61}" type="pres">
      <dgm:prSet presAssocID="{EE784590-43CD-4A9E-9078-938E1490E402}" presName="childText" presStyleLbl="revTx" presStyleIdx="0" presStyleCnt="4">
        <dgm:presLayoutVars>
          <dgm:bulletEnabled val="1"/>
        </dgm:presLayoutVars>
      </dgm:prSet>
      <dgm:spPr/>
      <dgm:t>
        <a:bodyPr/>
        <a:lstStyle/>
        <a:p>
          <a:endParaRPr lang="zh-TW" altLang="en-US"/>
        </a:p>
      </dgm:t>
    </dgm:pt>
    <dgm:pt modelId="{78D76D3E-B1A1-4083-B65F-D30E66654981}" type="pres">
      <dgm:prSet presAssocID="{70624DAD-B6E8-4B81-8496-7E60F06399AA}" presName="parentText" presStyleLbl="node1" presStyleIdx="1" presStyleCnt="4" custScaleY="107830" custLinFactNeighborX="-8789">
        <dgm:presLayoutVars>
          <dgm:chMax val="0"/>
          <dgm:bulletEnabled val="1"/>
        </dgm:presLayoutVars>
      </dgm:prSet>
      <dgm:spPr/>
      <dgm:t>
        <a:bodyPr/>
        <a:lstStyle/>
        <a:p>
          <a:endParaRPr lang="zh-TW" altLang="en-US"/>
        </a:p>
      </dgm:t>
    </dgm:pt>
    <dgm:pt modelId="{03589C6E-D846-48C8-8B38-26EBAE9447D2}" type="pres">
      <dgm:prSet presAssocID="{70624DAD-B6E8-4B81-8496-7E60F06399AA}" presName="childText" presStyleLbl="revTx" presStyleIdx="1" presStyleCnt="4">
        <dgm:presLayoutVars>
          <dgm:bulletEnabled val="1"/>
        </dgm:presLayoutVars>
      </dgm:prSet>
      <dgm:spPr/>
      <dgm:t>
        <a:bodyPr/>
        <a:lstStyle/>
        <a:p>
          <a:endParaRPr lang="zh-TW" altLang="en-US"/>
        </a:p>
      </dgm:t>
    </dgm:pt>
    <dgm:pt modelId="{72EEF82A-0E12-46CC-9DC1-468A237F32B9}" type="pres">
      <dgm:prSet presAssocID="{6FEDF5F0-4198-4C96-8436-A229F95F82D8}" presName="parentText" presStyleLbl="node1" presStyleIdx="2" presStyleCnt="4" custScaleY="108279">
        <dgm:presLayoutVars>
          <dgm:chMax val="0"/>
          <dgm:bulletEnabled val="1"/>
        </dgm:presLayoutVars>
      </dgm:prSet>
      <dgm:spPr/>
      <dgm:t>
        <a:bodyPr/>
        <a:lstStyle/>
        <a:p>
          <a:endParaRPr lang="zh-TW" altLang="en-US"/>
        </a:p>
      </dgm:t>
    </dgm:pt>
    <dgm:pt modelId="{B46D78E1-7D36-4EDA-AC37-CC1497B3E0B1}" type="pres">
      <dgm:prSet presAssocID="{6FEDF5F0-4198-4C96-8436-A229F95F82D8}" presName="childText" presStyleLbl="revTx" presStyleIdx="2" presStyleCnt="4">
        <dgm:presLayoutVars>
          <dgm:bulletEnabled val="1"/>
        </dgm:presLayoutVars>
      </dgm:prSet>
      <dgm:spPr/>
      <dgm:t>
        <a:bodyPr/>
        <a:lstStyle/>
        <a:p>
          <a:endParaRPr lang="zh-TW" altLang="en-US"/>
        </a:p>
      </dgm:t>
    </dgm:pt>
    <dgm:pt modelId="{03D0E330-278F-456C-A349-ACFADEFFA4E6}" type="pres">
      <dgm:prSet presAssocID="{D2ABBB42-C025-41BE-938C-6A7A8F25CC5B}" presName="parentText" presStyleLbl="node1" presStyleIdx="3" presStyleCnt="4" custScaleY="111663">
        <dgm:presLayoutVars>
          <dgm:chMax val="0"/>
          <dgm:bulletEnabled val="1"/>
        </dgm:presLayoutVars>
      </dgm:prSet>
      <dgm:spPr/>
      <dgm:t>
        <a:bodyPr/>
        <a:lstStyle/>
        <a:p>
          <a:endParaRPr lang="zh-TW" altLang="en-US"/>
        </a:p>
      </dgm:t>
    </dgm:pt>
    <dgm:pt modelId="{2E8C0AC4-F688-4F2D-BB86-1148CD9F085A}" type="pres">
      <dgm:prSet presAssocID="{D2ABBB42-C025-41BE-938C-6A7A8F25CC5B}" presName="childText" presStyleLbl="revTx" presStyleIdx="3" presStyleCnt="4">
        <dgm:presLayoutVars>
          <dgm:bulletEnabled val="1"/>
        </dgm:presLayoutVars>
      </dgm:prSet>
      <dgm:spPr/>
      <dgm:t>
        <a:bodyPr/>
        <a:lstStyle/>
        <a:p>
          <a:endParaRPr lang="zh-TW" altLang="en-US"/>
        </a:p>
      </dgm:t>
    </dgm:pt>
  </dgm:ptLst>
  <dgm:cxnLst>
    <dgm:cxn modelId="{59CBBFB3-5FBD-4255-9788-60E14478521B}" srcId="{B05827EF-F6BD-42FE-81D7-3689DA878112}" destId="{D2ABBB42-C025-41BE-938C-6A7A8F25CC5B}" srcOrd="3" destOrd="0" parTransId="{B8CFD3AE-DDFC-4A6D-BC79-98AB267F0B12}" sibTransId="{35ED54AA-20D7-455B-B7C4-B507F0687F81}"/>
    <dgm:cxn modelId="{128E0ED2-174D-4EA1-B43F-815FFCBD0425}" srcId="{B05827EF-F6BD-42FE-81D7-3689DA878112}" destId="{EE784590-43CD-4A9E-9078-938E1490E402}" srcOrd="0" destOrd="0" parTransId="{2C5CB014-1EE7-4ABA-8FD6-43760BFBB2E5}" sibTransId="{94CA66AA-3BA0-406F-A634-3E0E394952F6}"/>
    <dgm:cxn modelId="{22A7991F-D383-4FAE-B9B6-70350CF6A57B}" type="presOf" srcId="{CDF29C9B-C064-41EC-951B-6DAC6FEDE441}" destId="{B46D78E1-7D36-4EDA-AC37-CC1497B3E0B1}" srcOrd="0" destOrd="0" presId="urn:microsoft.com/office/officeart/2005/8/layout/vList2"/>
    <dgm:cxn modelId="{29196AD0-88C5-4081-A0CA-AF42B2168B21}" type="presOf" srcId="{6FEDF5F0-4198-4C96-8436-A229F95F82D8}" destId="{72EEF82A-0E12-46CC-9DC1-468A237F32B9}" srcOrd="0" destOrd="0" presId="urn:microsoft.com/office/officeart/2005/8/layout/vList2"/>
    <dgm:cxn modelId="{7FB4FCC9-85C9-4A46-9C30-85AFA81FC7E8}" srcId="{B05827EF-F6BD-42FE-81D7-3689DA878112}" destId="{70624DAD-B6E8-4B81-8496-7E60F06399AA}" srcOrd="1" destOrd="0" parTransId="{4805EAD5-4F5F-493C-94D3-7B22952BBC6A}" sibTransId="{929237B5-C23E-468B-AE0B-34BF6EE3D703}"/>
    <dgm:cxn modelId="{E3F82CA0-2360-482A-AD13-8AB798F29862}" srcId="{6FEDF5F0-4198-4C96-8436-A229F95F82D8}" destId="{CDF29C9B-C064-41EC-951B-6DAC6FEDE441}" srcOrd="0" destOrd="0" parTransId="{3F5F9F27-5D78-49D0-A8A5-1C57C8BC263C}" sibTransId="{14F8F2AD-61A6-4444-A822-8F0CDC121303}"/>
    <dgm:cxn modelId="{7AFAE6B1-D51D-4880-ABA0-B17EA080B5B0}" srcId="{B05827EF-F6BD-42FE-81D7-3689DA878112}" destId="{6FEDF5F0-4198-4C96-8436-A229F95F82D8}" srcOrd="2" destOrd="0" parTransId="{D285BF7C-2B86-4697-9899-882FC140B742}" sibTransId="{7178803D-70CF-4C6F-9168-1CE4557A26CE}"/>
    <dgm:cxn modelId="{9FEB26BF-02E1-4425-83E2-8E2BE59EBC6C}" srcId="{70624DAD-B6E8-4B81-8496-7E60F06399AA}" destId="{E4FEFF10-1909-461D-9483-A0557E426B08}" srcOrd="0" destOrd="0" parTransId="{4009AB1E-8278-42E6-BD66-CF6EFFC0DB6B}" sibTransId="{774F5620-2B8B-405B-96CF-0175DB8E01E6}"/>
    <dgm:cxn modelId="{078CF829-084A-4194-B896-5486FB777F44}" type="presOf" srcId="{70624DAD-B6E8-4B81-8496-7E60F06399AA}" destId="{78D76D3E-B1A1-4083-B65F-D30E66654981}" srcOrd="0" destOrd="0" presId="urn:microsoft.com/office/officeart/2005/8/layout/vList2"/>
    <dgm:cxn modelId="{E7371C83-46BD-456D-A84D-044EE7B665B0}" srcId="{EE784590-43CD-4A9E-9078-938E1490E402}" destId="{8CB72360-4DE4-43D1-A4EA-7A253CFE7071}" srcOrd="0" destOrd="0" parTransId="{34F2E0E6-0618-4F61-BE28-C6D965583576}" sibTransId="{9A66015F-5C66-4DA1-A88C-E85001BE5424}"/>
    <dgm:cxn modelId="{F9F312DB-5421-4FCD-BFF1-03345905F7C5}" type="presOf" srcId="{8CB72360-4DE4-43D1-A4EA-7A253CFE7071}" destId="{183D4D11-8319-46CD-86B3-E70DB3F17F61}" srcOrd="0" destOrd="0" presId="urn:microsoft.com/office/officeart/2005/8/layout/vList2"/>
    <dgm:cxn modelId="{8B17785B-A183-4601-AC0C-C6DA28493A05}" type="presOf" srcId="{E4FEFF10-1909-461D-9483-A0557E426B08}" destId="{03589C6E-D846-48C8-8B38-26EBAE9447D2}" srcOrd="0" destOrd="0" presId="urn:microsoft.com/office/officeart/2005/8/layout/vList2"/>
    <dgm:cxn modelId="{339F820D-3A3F-46A8-A4DF-D32A2F04360D}" srcId="{D2ABBB42-C025-41BE-938C-6A7A8F25CC5B}" destId="{C0E0C8C7-4351-487E-9353-8771EE025612}" srcOrd="0" destOrd="0" parTransId="{5F36D961-D5C6-4618-A69F-4D0DC89BAF46}" sibTransId="{ED812D4B-BBC0-47D5-AAF4-0EB7804B42FC}"/>
    <dgm:cxn modelId="{3CA4D5BD-F4FF-4745-85FB-2D47874425CD}" type="presOf" srcId="{B05827EF-F6BD-42FE-81D7-3689DA878112}" destId="{8EF44F95-E555-4837-81F5-EF31FA3A7A97}" srcOrd="0" destOrd="0" presId="urn:microsoft.com/office/officeart/2005/8/layout/vList2"/>
    <dgm:cxn modelId="{E45418F2-4525-4F3C-8DA5-1E505A261C20}" type="presOf" srcId="{D2ABBB42-C025-41BE-938C-6A7A8F25CC5B}" destId="{03D0E330-278F-456C-A349-ACFADEFFA4E6}" srcOrd="0" destOrd="0" presId="urn:microsoft.com/office/officeart/2005/8/layout/vList2"/>
    <dgm:cxn modelId="{2DFDFD06-E21D-45B0-AC30-7E7F8D4EADDA}" type="presOf" srcId="{C0E0C8C7-4351-487E-9353-8771EE025612}" destId="{2E8C0AC4-F688-4F2D-BB86-1148CD9F085A}" srcOrd="0" destOrd="0" presId="urn:microsoft.com/office/officeart/2005/8/layout/vList2"/>
    <dgm:cxn modelId="{AB043AC7-3D4E-4E9B-82C0-40AC23B7CF03}" type="presOf" srcId="{EE784590-43CD-4A9E-9078-938E1490E402}" destId="{0B314B3C-73D2-4103-8E47-982F4C0142BD}" srcOrd="0" destOrd="0" presId="urn:microsoft.com/office/officeart/2005/8/layout/vList2"/>
    <dgm:cxn modelId="{B41E7CEF-41B7-48F1-8E67-6A8F5105EA77}" type="presParOf" srcId="{8EF44F95-E555-4837-81F5-EF31FA3A7A97}" destId="{0B314B3C-73D2-4103-8E47-982F4C0142BD}" srcOrd="0" destOrd="0" presId="urn:microsoft.com/office/officeart/2005/8/layout/vList2"/>
    <dgm:cxn modelId="{C5F1E34A-98EB-4E5C-BE2F-A05FE735F4DB}" type="presParOf" srcId="{8EF44F95-E555-4837-81F5-EF31FA3A7A97}" destId="{183D4D11-8319-46CD-86B3-E70DB3F17F61}" srcOrd="1" destOrd="0" presId="urn:microsoft.com/office/officeart/2005/8/layout/vList2"/>
    <dgm:cxn modelId="{62DC87EE-11B0-4607-A05F-AC76B223845A}" type="presParOf" srcId="{8EF44F95-E555-4837-81F5-EF31FA3A7A97}" destId="{78D76D3E-B1A1-4083-B65F-D30E66654981}" srcOrd="2" destOrd="0" presId="urn:microsoft.com/office/officeart/2005/8/layout/vList2"/>
    <dgm:cxn modelId="{42884DFB-B8A2-41D1-BF9A-3DFA9D832E05}" type="presParOf" srcId="{8EF44F95-E555-4837-81F5-EF31FA3A7A97}" destId="{03589C6E-D846-48C8-8B38-26EBAE9447D2}" srcOrd="3" destOrd="0" presId="urn:microsoft.com/office/officeart/2005/8/layout/vList2"/>
    <dgm:cxn modelId="{A22CAD43-CD28-4BEE-91F8-5491487A12F0}" type="presParOf" srcId="{8EF44F95-E555-4837-81F5-EF31FA3A7A97}" destId="{72EEF82A-0E12-46CC-9DC1-468A237F32B9}" srcOrd="4" destOrd="0" presId="urn:microsoft.com/office/officeart/2005/8/layout/vList2"/>
    <dgm:cxn modelId="{215DE041-B885-4194-B8D4-66CDF7277486}" type="presParOf" srcId="{8EF44F95-E555-4837-81F5-EF31FA3A7A97}" destId="{B46D78E1-7D36-4EDA-AC37-CC1497B3E0B1}" srcOrd="5" destOrd="0" presId="urn:microsoft.com/office/officeart/2005/8/layout/vList2"/>
    <dgm:cxn modelId="{8DD15A0A-B402-41C8-82BA-A3518EF5DAF5}" type="presParOf" srcId="{8EF44F95-E555-4837-81F5-EF31FA3A7A97}" destId="{03D0E330-278F-456C-A349-ACFADEFFA4E6}" srcOrd="6" destOrd="0" presId="urn:microsoft.com/office/officeart/2005/8/layout/vList2"/>
    <dgm:cxn modelId="{F7559E40-DA53-4FEA-8697-3A8F89CEA418}" type="presParOf" srcId="{8EF44F95-E555-4837-81F5-EF31FA3A7A97}" destId="{2E8C0AC4-F688-4F2D-BB86-1148CD9F085A}"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455463B-8A11-4F20-A1AB-49084A1092AF}" type="doc">
      <dgm:prSet loTypeId="urn:microsoft.com/office/officeart/2005/8/layout/vList2" loCatId="list" qsTypeId="urn:microsoft.com/office/officeart/2005/8/quickstyle/simple1" qsCatId="simple" csTypeId="urn:microsoft.com/office/officeart/2005/8/colors/accent2_1" csCatId="accent2" phldr="1"/>
      <dgm:spPr/>
      <dgm:t>
        <a:bodyPr/>
        <a:lstStyle/>
        <a:p>
          <a:endParaRPr lang="zh-TW" altLang="en-US"/>
        </a:p>
      </dgm:t>
    </dgm:pt>
    <dgm:pt modelId="{400CE171-CBD0-4D6D-9CE5-0E09869F5E29}">
      <dgm:prSet phldrT="[文字]" custT="1">
        <dgm:style>
          <a:lnRef idx="2">
            <a:schemeClr val="accent6"/>
          </a:lnRef>
          <a:fillRef idx="1">
            <a:schemeClr val="lt1"/>
          </a:fillRef>
          <a:effectRef idx="0">
            <a:schemeClr val="accent6"/>
          </a:effectRef>
          <a:fontRef idx="minor">
            <a:schemeClr val="dk1"/>
          </a:fontRef>
        </dgm:style>
      </dgm:prSet>
      <dgm:spPr>
        <a:ln w="38100">
          <a:solidFill>
            <a:schemeClr val="accent6"/>
          </a:solidFill>
        </a:ln>
      </dgm:spPr>
      <dgm:t>
        <a:bodyPr/>
        <a:lstStyle/>
        <a:p>
          <a:r>
            <a:rPr lang="en-US" altLang="zh-TW" sz="3600" b="1" dirty="0">
              <a:latin typeface="微軟正黑體" panose="020B0604030504040204" pitchFamily="34" charset="-120"/>
              <a:ea typeface="微軟正黑體" panose="020B0604030504040204" pitchFamily="34" charset="-120"/>
            </a:rPr>
            <a:t>(1)</a:t>
          </a:r>
          <a:r>
            <a:rPr lang="zh-TW" altLang="en-US" sz="3600" b="1" dirty="0">
              <a:latin typeface="微軟正黑體" panose="020B0604030504040204" pitchFamily="34" charset="-120"/>
              <a:ea typeface="微軟正黑體" panose="020B0604030504040204" pitchFamily="34" charset="-120"/>
            </a:rPr>
            <a:t>學生在勾選</a:t>
          </a:r>
          <a:r>
            <a:rPr lang="en-US" altLang="zh-TW" sz="3600"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課程學習成果</a:t>
          </a:r>
          <a:r>
            <a:rPr lang="en-US" altLang="zh-TW" sz="3600"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與</a:t>
          </a:r>
          <a:r>
            <a:rPr lang="en-US" altLang="zh-TW" sz="3600"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多元表現</a:t>
          </a:r>
          <a:r>
            <a:rPr lang="en-US" altLang="zh-TW" sz="3600"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時，如在時間期限內，已送出，若想修改，該如何因應？</a:t>
          </a:r>
          <a:endParaRPr lang="zh-TW" altLang="en-US" sz="3600" dirty="0"/>
        </a:p>
      </dgm:t>
    </dgm:pt>
    <dgm:pt modelId="{A8C86342-3BE7-42AD-B25A-384F58010723}" type="parTrans" cxnId="{674D8EFC-7491-45A5-8440-EA5D5B9D3A61}">
      <dgm:prSet/>
      <dgm:spPr/>
      <dgm:t>
        <a:bodyPr/>
        <a:lstStyle/>
        <a:p>
          <a:endParaRPr lang="zh-TW" altLang="en-US"/>
        </a:p>
      </dgm:t>
    </dgm:pt>
    <dgm:pt modelId="{06F94923-E679-44C2-9C3C-DB86E1B591EB}" type="sibTrans" cxnId="{674D8EFC-7491-45A5-8440-EA5D5B9D3A61}">
      <dgm:prSet/>
      <dgm:spPr/>
      <dgm:t>
        <a:bodyPr/>
        <a:lstStyle/>
        <a:p>
          <a:endParaRPr lang="zh-TW" altLang="en-US"/>
        </a:p>
      </dgm:t>
    </dgm:pt>
    <dgm:pt modelId="{51D6E886-5366-4066-B846-66E531A03F49}">
      <dgm:prSet phldrT="[文字]" custT="1"/>
      <dgm:spPr>
        <a:ln w="38100"/>
      </dgm:spPr>
      <dgm:t>
        <a:bodyPr/>
        <a:lstStyle/>
        <a:p>
          <a:r>
            <a:rPr lang="en-US" altLang="zh-TW" sz="2800" dirty="0" err="1">
              <a:latin typeface="微軟正黑體" panose="020B0604030504040204" pitchFamily="34" charset="-120"/>
              <a:ea typeface="微軟正黑體" panose="020B0604030504040204" pitchFamily="34" charset="-120"/>
            </a:rPr>
            <a:t>Ans</a:t>
          </a:r>
          <a:r>
            <a:rPr lang="zh-TW" altLang="en-US" sz="2800" dirty="0">
              <a:latin typeface="微軟正黑體" panose="020B0604030504040204" pitchFamily="34" charset="-120"/>
              <a:ea typeface="微軟正黑體" panose="020B0604030504040204" pitchFamily="34" charset="-120"/>
            </a:rPr>
            <a:t>：</a:t>
          </a:r>
          <a:r>
            <a:rPr lang="en-US" altLang="zh-TW" sz="2800" dirty="0">
              <a:latin typeface="微軟正黑體" panose="020B0604030504040204" pitchFamily="34" charset="-120"/>
              <a:ea typeface="微軟正黑體" panose="020B0604030504040204" pitchFamily="34" charset="-120"/>
            </a:rPr>
            <a:t>9/30</a:t>
          </a:r>
          <a:r>
            <a:rPr lang="zh-TW" altLang="en-US" sz="2800" dirty="0">
              <a:latin typeface="微軟正黑體" panose="020B0604030504040204" pitchFamily="34" charset="-120"/>
              <a:ea typeface="微軟正黑體" panose="020B0604030504040204" pitchFamily="34" charset="-120"/>
            </a:rPr>
            <a:t>前，請致電暨大客服電話，經身分確認，即可修改。</a:t>
          </a:r>
          <a:endParaRPr lang="zh-TW" altLang="en-US" sz="2800" dirty="0"/>
        </a:p>
      </dgm:t>
    </dgm:pt>
    <dgm:pt modelId="{C06D2B86-9F33-4A61-98E6-911F881AB1A4}" type="parTrans" cxnId="{E9B95555-6245-4EA9-A373-903C4B936449}">
      <dgm:prSet/>
      <dgm:spPr/>
      <dgm:t>
        <a:bodyPr/>
        <a:lstStyle/>
        <a:p>
          <a:endParaRPr lang="zh-TW" altLang="en-US"/>
        </a:p>
      </dgm:t>
    </dgm:pt>
    <dgm:pt modelId="{7C341855-EE27-435C-BF52-20B705A99D76}" type="sibTrans" cxnId="{E9B95555-6245-4EA9-A373-903C4B936449}">
      <dgm:prSet/>
      <dgm:spPr/>
      <dgm:t>
        <a:bodyPr/>
        <a:lstStyle/>
        <a:p>
          <a:endParaRPr lang="zh-TW" altLang="en-US"/>
        </a:p>
      </dgm:t>
    </dgm:pt>
    <dgm:pt modelId="{B5B01050-0B79-40E5-A7AE-54AC9412387C}">
      <dgm:prSet phldrT="[文字]" custT="1"/>
      <dgm:spPr>
        <a:ln w="38100">
          <a:solidFill>
            <a:schemeClr val="accent6"/>
          </a:solidFill>
        </a:ln>
      </dgm:spPr>
      <dgm:t>
        <a:bodyPr/>
        <a:lstStyle/>
        <a:p>
          <a:r>
            <a:rPr lang="en-US" altLang="zh-TW" sz="3600" b="1" dirty="0">
              <a:latin typeface="微軟正黑體" panose="020B0604030504040204" pitchFamily="34" charset="-120"/>
              <a:ea typeface="微軟正黑體" panose="020B0604030504040204" pitchFamily="34" charset="-120"/>
            </a:rPr>
            <a:t>(2)</a:t>
          </a:r>
          <a:r>
            <a:rPr lang="zh-TW" altLang="en-US" sz="3600" b="1" dirty="0">
              <a:latin typeface="微軟正黑體" panose="020B0604030504040204" pitchFamily="34" charset="-120"/>
              <a:ea typeface="微軟正黑體" panose="020B0604030504040204" pitchFamily="34" charset="-120"/>
            </a:rPr>
            <a:t>已過了勾選時間期限</a:t>
          </a:r>
          <a:r>
            <a:rPr lang="en-US" altLang="zh-TW" sz="3600" b="1" dirty="0">
              <a:latin typeface="微軟正黑體" panose="020B0604030504040204" pitchFamily="34" charset="-120"/>
              <a:ea typeface="微軟正黑體" panose="020B0604030504040204" pitchFamily="34" charset="-120"/>
            </a:rPr>
            <a:t>(9/30</a:t>
          </a:r>
          <a:r>
            <a:rPr lang="zh-TW" altLang="en-US" sz="3600" b="1" dirty="0">
              <a:latin typeface="微軟正黑體" panose="020B0604030504040204" pitchFamily="34" charset="-120"/>
              <a:ea typeface="微軟正黑體" panose="020B0604030504040204" pitchFamily="34" charset="-120"/>
            </a:rPr>
            <a:t>之後</a:t>
          </a:r>
          <a:r>
            <a:rPr lang="en-US" altLang="zh-TW" sz="3600"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，若未勾選或想修改，該如何因應？</a:t>
          </a:r>
          <a:endParaRPr lang="zh-TW" altLang="en-US" sz="3600" dirty="0"/>
        </a:p>
      </dgm:t>
    </dgm:pt>
    <dgm:pt modelId="{FA7CB42D-965B-4BA9-81C0-16343E3321AC}" type="parTrans" cxnId="{BE8FA53C-83AA-41EE-9C7E-20FD37CE4421}">
      <dgm:prSet/>
      <dgm:spPr/>
      <dgm:t>
        <a:bodyPr/>
        <a:lstStyle/>
        <a:p>
          <a:endParaRPr lang="zh-TW" altLang="en-US"/>
        </a:p>
      </dgm:t>
    </dgm:pt>
    <dgm:pt modelId="{D5951F7A-E83E-4B57-9B53-9FEC0C88A64B}" type="sibTrans" cxnId="{BE8FA53C-83AA-41EE-9C7E-20FD37CE4421}">
      <dgm:prSet/>
      <dgm:spPr/>
      <dgm:t>
        <a:bodyPr/>
        <a:lstStyle/>
        <a:p>
          <a:endParaRPr lang="zh-TW" altLang="en-US"/>
        </a:p>
      </dgm:t>
    </dgm:pt>
    <dgm:pt modelId="{ED8A5DE8-F11F-4230-BB18-E71DDE0A71ED}">
      <dgm:prSet phldrT="[文字]" custT="1"/>
      <dgm:spPr/>
      <dgm:t>
        <a:bodyPr/>
        <a:lstStyle/>
        <a:p>
          <a:r>
            <a:rPr lang="en-US" altLang="zh-TW" sz="2800" dirty="0" err="1">
              <a:latin typeface="微軟正黑體" panose="020B0604030504040204" pitchFamily="34" charset="-120"/>
              <a:ea typeface="微軟正黑體" panose="020B0604030504040204" pitchFamily="34" charset="-120"/>
            </a:rPr>
            <a:t>Ans</a:t>
          </a:r>
          <a:r>
            <a:rPr lang="zh-TW" altLang="en-US" sz="2800" dirty="0">
              <a:latin typeface="微軟正黑體" panose="020B0604030504040204" pitchFamily="34" charset="-120"/>
              <a:ea typeface="微軟正黑體" panose="020B0604030504040204" pitchFamily="34" charset="-120"/>
            </a:rPr>
            <a:t>：請行文至國教署，國教署通知暨大團隊再行修改。</a:t>
          </a:r>
          <a:endParaRPr lang="zh-TW" altLang="en-US" sz="2800" dirty="0"/>
        </a:p>
      </dgm:t>
    </dgm:pt>
    <dgm:pt modelId="{338EF3F5-0969-4847-B2E9-FFBD1F14836F}" type="parTrans" cxnId="{C106EBD2-4328-4E3A-AA90-57B5F4D37CE3}">
      <dgm:prSet/>
      <dgm:spPr/>
      <dgm:t>
        <a:bodyPr/>
        <a:lstStyle/>
        <a:p>
          <a:endParaRPr lang="zh-TW" altLang="en-US"/>
        </a:p>
      </dgm:t>
    </dgm:pt>
    <dgm:pt modelId="{2F049585-3234-4553-87A1-A0EDD13163BC}" type="sibTrans" cxnId="{C106EBD2-4328-4E3A-AA90-57B5F4D37CE3}">
      <dgm:prSet/>
      <dgm:spPr/>
      <dgm:t>
        <a:bodyPr/>
        <a:lstStyle/>
        <a:p>
          <a:endParaRPr lang="zh-TW" altLang="en-US"/>
        </a:p>
      </dgm:t>
    </dgm:pt>
    <dgm:pt modelId="{C0B8B853-6E8A-44B6-8B4C-B53393AE8A4B}" type="pres">
      <dgm:prSet presAssocID="{1455463B-8A11-4F20-A1AB-49084A1092AF}" presName="linear" presStyleCnt="0">
        <dgm:presLayoutVars>
          <dgm:animLvl val="lvl"/>
          <dgm:resizeHandles val="exact"/>
        </dgm:presLayoutVars>
      </dgm:prSet>
      <dgm:spPr/>
      <dgm:t>
        <a:bodyPr/>
        <a:lstStyle/>
        <a:p>
          <a:endParaRPr lang="zh-TW" altLang="en-US"/>
        </a:p>
      </dgm:t>
    </dgm:pt>
    <dgm:pt modelId="{4FF10366-26F5-4BB0-94E9-01D5D0194FA7}" type="pres">
      <dgm:prSet presAssocID="{400CE171-CBD0-4D6D-9CE5-0E09869F5E29}" presName="parentText" presStyleLbl="node1" presStyleIdx="0" presStyleCnt="2">
        <dgm:presLayoutVars>
          <dgm:chMax val="0"/>
          <dgm:bulletEnabled val="1"/>
        </dgm:presLayoutVars>
      </dgm:prSet>
      <dgm:spPr/>
      <dgm:t>
        <a:bodyPr/>
        <a:lstStyle/>
        <a:p>
          <a:endParaRPr lang="zh-TW" altLang="en-US"/>
        </a:p>
      </dgm:t>
    </dgm:pt>
    <dgm:pt modelId="{B1FB0C3B-F2EB-4363-B68E-719BEF71B23F}" type="pres">
      <dgm:prSet presAssocID="{400CE171-CBD0-4D6D-9CE5-0E09869F5E29}" presName="childText" presStyleLbl="revTx" presStyleIdx="0" presStyleCnt="2">
        <dgm:presLayoutVars>
          <dgm:bulletEnabled val="1"/>
        </dgm:presLayoutVars>
      </dgm:prSet>
      <dgm:spPr/>
      <dgm:t>
        <a:bodyPr/>
        <a:lstStyle/>
        <a:p>
          <a:endParaRPr lang="zh-TW" altLang="en-US"/>
        </a:p>
      </dgm:t>
    </dgm:pt>
    <dgm:pt modelId="{7D5FD089-9D0F-4D4F-8F8E-1D8B425E8FF1}" type="pres">
      <dgm:prSet presAssocID="{B5B01050-0B79-40E5-A7AE-54AC9412387C}" presName="parentText" presStyleLbl="node1" presStyleIdx="1" presStyleCnt="2">
        <dgm:presLayoutVars>
          <dgm:chMax val="0"/>
          <dgm:bulletEnabled val="1"/>
        </dgm:presLayoutVars>
      </dgm:prSet>
      <dgm:spPr/>
      <dgm:t>
        <a:bodyPr/>
        <a:lstStyle/>
        <a:p>
          <a:endParaRPr lang="zh-TW" altLang="en-US"/>
        </a:p>
      </dgm:t>
    </dgm:pt>
    <dgm:pt modelId="{8C5183B7-4007-401C-83EF-C63E3C571FC1}" type="pres">
      <dgm:prSet presAssocID="{B5B01050-0B79-40E5-A7AE-54AC9412387C}" presName="childText" presStyleLbl="revTx" presStyleIdx="1" presStyleCnt="2">
        <dgm:presLayoutVars>
          <dgm:bulletEnabled val="1"/>
        </dgm:presLayoutVars>
      </dgm:prSet>
      <dgm:spPr/>
      <dgm:t>
        <a:bodyPr/>
        <a:lstStyle/>
        <a:p>
          <a:endParaRPr lang="zh-TW" altLang="en-US"/>
        </a:p>
      </dgm:t>
    </dgm:pt>
  </dgm:ptLst>
  <dgm:cxnLst>
    <dgm:cxn modelId="{2B27DE3A-B947-4F5B-9D92-B03F533CC83A}" type="presOf" srcId="{B5B01050-0B79-40E5-A7AE-54AC9412387C}" destId="{7D5FD089-9D0F-4D4F-8F8E-1D8B425E8FF1}" srcOrd="0" destOrd="0" presId="urn:microsoft.com/office/officeart/2005/8/layout/vList2"/>
    <dgm:cxn modelId="{C106EBD2-4328-4E3A-AA90-57B5F4D37CE3}" srcId="{B5B01050-0B79-40E5-A7AE-54AC9412387C}" destId="{ED8A5DE8-F11F-4230-BB18-E71DDE0A71ED}" srcOrd="0" destOrd="0" parTransId="{338EF3F5-0969-4847-B2E9-FFBD1F14836F}" sibTransId="{2F049585-3234-4553-87A1-A0EDD13163BC}"/>
    <dgm:cxn modelId="{B6145ED9-C7D9-4005-9BCA-00EE323C0C2D}" type="presOf" srcId="{51D6E886-5366-4066-B846-66E531A03F49}" destId="{B1FB0C3B-F2EB-4363-B68E-719BEF71B23F}" srcOrd="0" destOrd="0" presId="urn:microsoft.com/office/officeart/2005/8/layout/vList2"/>
    <dgm:cxn modelId="{456D220A-B91E-4FC0-A396-BC3CE48CE4A1}" type="presOf" srcId="{1455463B-8A11-4F20-A1AB-49084A1092AF}" destId="{C0B8B853-6E8A-44B6-8B4C-B53393AE8A4B}" srcOrd="0" destOrd="0" presId="urn:microsoft.com/office/officeart/2005/8/layout/vList2"/>
    <dgm:cxn modelId="{6D56DF85-A811-4FAD-948E-66CDEAD4EB3E}" type="presOf" srcId="{400CE171-CBD0-4D6D-9CE5-0E09869F5E29}" destId="{4FF10366-26F5-4BB0-94E9-01D5D0194FA7}" srcOrd="0" destOrd="0" presId="urn:microsoft.com/office/officeart/2005/8/layout/vList2"/>
    <dgm:cxn modelId="{E9B95555-6245-4EA9-A373-903C4B936449}" srcId="{400CE171-CBD0-4D6D-9CE5-0E09869F5E29}" destId="{51D6E886-5366-4066-B846-66E531A03F49}" srcOrd="0" destOrd="0" parTransId="{C06D2B86-9F33-4A61-98E6-911F881AB1A4}" sibTransId="{7C341855-EE27-435C-BF52-20B705A99D76}"/>
    <dgm:cxn modelId="{674D8EFC-7491-45A5-8440-EA5D5B9D3A61}" srcId="{1455463B-8A11-4F20-A1AB-49084A1092AF}" destId="{400CE171-CBD0-4D6D-9CE5-0E09869F5E29}" srcOrd="0" destOrd="0" parTransId="{A8C86342-3BE7-42AD-B25A-384F58010723}" sibTransId="{06F94923-E679-44C2-9C3C-DB86E1B591EB}"/>
    <dgm:cxn modelId="{9CA8948E-964F-4DE4-A755-18B95DFAED1A}" type="presOf" srcId="{ED8A5DE8-F11F-4230-BB18-E71DDE0A71ED}" destId="{8C5183B7-4007-401C-83EF-C63E3C571FC1}" srcOrd="0" destOrd="0" presId="urn:microsoft.com/office/officeart/2005/8/layout/vList2"/>
    <dgm:cxn modelId="{BE8FA53C-83AA-41EE-9C7E-20FD37CE4421}" srcId="{1455463B-8A11-4F20-A1AB-49084A1092AF}" destId="{B5B01050-0B79-40E5-A7AE-54AC9412387C}" srcOrd="1" destOrd="0" parTransId="{FA7CB42D-965B-4BA9-81C0-16343E3321AC}" sibTransId="{D5951F7A-E83E-4B57-9B53-9FEC0C88A64B}"/>
    <dgm:cxn modelId="{86AC946D-6F57-48DE-AECE-452BC526C4F5}" type="presParOf" srcId="{C0B8B853-6E8A-44B6-8B4C-B53393AE8A4B}" destId="{4FF10366-26F5-4BB0-94E9-01D5D0194FA7}" srcOrd="0" destOrd="0" presId="urn:microsoft.com/office/officeart/2005/8/layout/vList2"/>
    <dgm:cxn modelId="{7C7208EA-2A4B-44E8-93B5-0C1C1D9A754C}" type="presParOf" srcId="{C0B8B853-6E8A-44B6-8B4C-B53393AE8A4B}" destId="{B1FB0C3B-F2EB-4363-B68E-719BEF71B23F}" srcOrd="1" destOrd="0" presId="urn:microsoft.com/office/officeart/2005/8/layout/vList2"/>
    <dgm:cxn modelId="{2FB8A335-7C90-48A7-AADA-163DC8EB86F3}" type="presParOf" srcId="{C0B8B853-6E8A-44B6-8B4C-B53393AE8A4B}" destId="{7D5FD089-9D0F-4D4F-8F8E-1D8B425E8FF1}" srcOrd="2" destOrd="0" presId="urn:microsoft.com/office/officeart/2005/8/layout/vList2"/>
    <dgm:cxn modelId="{C55523F2-67CF-4D8D-8D8B-9165F7B76044}" type="presParOf" srcId="{C0B8B853-6E8A-44B6-8B4C-B53393AE8A4B}" destId="{8C5183B7-4007-401C-83EF-C63E3C571FC1}"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4114057-EB77-44EA-9098-474549A23B4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zh-TW" altLang="en-US"/>
        </a:p>
      </dgm:t>
    </dgm:pt>
    <dgm:pt modelId="{EF2E543B-8706-4705-9563-1C69231CAE69}">
      <dgm:prSet phldrT="[文字]" custT="1">
        <dgm:style>
          <a:lnRef idx="2">
            <a:schemeClr val="accent6"/>
          </a:lnRef>
          <a:fillRef idx="1">
            <a:schemeClr val="lt1"/>
          </a:fillRef>
          <a:effectRef idx="0">
            <a:schemeClr val="accent6"/>
          </a:effectRef>
          <a:fontRef idx="minor">
            <a:schemeClr val="dk1"/>
          </a:fontRef>
        </dgm:style>
      </dgm:prSet>
      <dgm:spPr>
        <a:ln w="38100"/>
      </dgm:spPr>
      <dgm:t>
        <a:bodyPr/>
        <a:lstStyle/>
        <a:p>
          <a:r>
            <a:rPr lang="zh-TW" altLang="en-US" sz="3600" b="1" dirty="0">
              <a:latin typeface="微軟正黑體" panose="020B0604030504040204" pitchFamily="34" charset="-120"/>
              <a:ea typeface="微軟正黑體" panose="020B0604030504040204" pitchFamily="34" charset="-120"/>
            </a:rPr>
            <a:t>基本資料填報平臺的單位</a:t>
          </a:r>
          <a:r>
            <a:rPr lang="en-US" altLang="zh-TW" sz="3600"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學生資料有誤，該如何修正？</a:t>
          </a:r>
          <a:endParaRPr lang="zh-TW" altLang="en-US" sz="3600" dirty="0"/>
        </a:p>
      </dgm:t>
    </dgm:pt>
    <dgm:pt modelId="{35E1C0FA-791C-4B22-BCDC-E32844AB4B4D}" type="parTrans" cxnId="{B4EDF541-CDA9-466C-A7CE-77F61925182C}">
      <dgm:prSet/>
      <dgm:spPr/>
      <dgm:t>
        <a:bodyPr/>
        <a:lstStyle/>
        <a:p>
          <a:endParaRPr lang="zh-TW" altLang="en-US"/>
        </a:p>
      </dgm:t>
    </dgm:pt>
    <dgm:pt modelId="{5CEBF3EF-CD99-4D6C-8632-1FA5B870BE1C}" type="sibTrans" cxnId="{B4EDF541-CDA9-466C-A7CE-77F61925182C}">
      <dgm:prSet/>
      <dgm:spPr/>
      <dgm:t>
        <a:bodyPr/>
        <a:lstStyle/>
        <a:p>
          <a:endParaRPr lang="zh-TW" altLang="en-US"/>
        </a:p>
      </dgm:t>
    </dgm:pt>
    <dgm:pt modelId="{DD10EC02-A371-4931-9A8F-96661E830F2C}">
      <dgm:prSet phldrT="[文字]" custT="1"/>
      <dgm:spPr/>
      <dgm:t>
        <a:bodyPr/>
        <a:lstStyle/>
        <a:p>
          <a:r>
            <a:rPr lang="en-US" altLang="zh-TW" sz="2400" dirty="0" err="1">
              <a:latin typeface="微軟正黑體" panose="020B0604030504040204" pitchFamily="34" charset="-120"/>
              <a:ea typeface="微軟正黑體" panose="020B0604030504040204" pitchFamily="34" charset="-120"/>
            </a:rPr>
            <a:t>Ans</a:t>
          </a:r>
          <a:r>
            <a:rPr lang="zh-TW" altLang="en-US" sz="2400" dirty="0" smtClean="0">
              <a:latin typeface="微軟正黑體" panose="020B0604030504040204" pitchFamily="34" charset="-120"/>
              <a:ea typeface="微軟正黑體" panose="020B0604030504040204" pitchFamily="34" charset="-120"/>
            </a:rPr>
            <a:t>：</a:t>
          </a:r>
          <a:endParaRPr lang="zh-TW" altLang="en-US" sz="2400" dirty="0"/>
        </a:p>
      </dgm:t>
    </dgm:pt>
    <dgm:pt modelId="{B555D0F0-2F3E-49D2-8524-3EB9C0B5421F}" type="parTrans" cxnId="{2C2B0A24-D1EB-4727-A85D-ADDFDD47D279}">
      <dgm:prSet/>
      <dgm:spPr/>
      <dgm:t>
        <a:bodyPr/>
        <a:lstStyle/>
        <a:p>
          <a:endParaRPr lang="zh-TW" altLang="en-US"/>
        </a:p>
      </dgm:t>
    </dgm:pt>
    <dgm:pt modelId="{30BA2C1E-4874-46A8-BFFC-ABB7B3A3BAA9}" type="sibTrans" cxnId="{2C2B0A24-D1EB-4727-A85D-ADDFDD47D279}">
      <dgm:prSet/>
      <dgm:spPr/>
      <dgm:t>
        <a:bodyPr/>
        <a:lstStyle/>
        <a:p>
          <a:endParaRPr lang="zh-TW" altLang="en-US"/>
        </a:p>
      </dgm:t>
    </dgm:pt>
    <dgm:pt modelId="{1B1E9ED6-A263-4236-8B13-FCA59F126882}">
      <dgm:prSet phldrT="[文字]" custT="1"/>
      <dgm:spPr/>
      <dgm:t>
        <a:bodyPr/>
        <a:lstStyle/>
        <a:p>
          <a:r>
            <a:rPr lang="en-US" altLang="zh-TW" sz="2800" dirty="0" smtClean="0">
              <a:latin typeface="微軟正黑體" panose="020B0604030504040204" pitchFamily="34" charset="-120"/>
              <a:ea typeface="微軟正黑體" panose="020B0604030504040204" pitchFamily="34" charset="-120"/>
            </a:rPr>
            <a:t>1.</a:t>
          </a:r>
          <a:r>
            <a:rPr lang="zh-TW" altLang="en-US" sz="2800" dirty="0" smtClean="0">
              <a:latin typeface="微軟正黑體" panose="020B0604030504040204" pitchFamily="34" charset="-120"/>
              <a:ea typeface="微軟正黑體" panose="020B0604030504040204" pitchFamily="34" charset="-120"/>
            </a:rPr>
            <a:t> 由</a:t>
          </a:r>
          <a:r>
            <a:rPr lang="zh-TW" altLang="en-US" sz="2800" dirty="0">
              <a:latin typeface="微軟正黑體" panose="020B0604030504040204" pitchFamily="34" charset="-120"/>
              <a:ea typeface="微軟正黑體" panose="020B0604030504040204" pitchFamily="34" charset="-120"/>
            </a:rPr>
            <a:t>縣市教育局</a:t>
          </a:r>
          <a:r>
            <a:rPr lang="en-US" altLang="en-US" sz="2800" dirty="0">
              <a:latin typeface="微軟正黑體" panose="020B0604030504040204" pitchFamily="34" charset="-120"/>
              <a:ea typeface="微軟正黑體" panose="020B0604030504040204" pitchFamily="34" charset="-120"/>
            </a:rPr>
            <a:t>/</a:t>
          </a:r>
          <a:r>
            <a:rPr lang="zh-TW" altLang="en-US" sz="2800" dirty="0">
              <a:latin typeface="微軟正黑體" panose="020B0604030504040204" pitchFamily="34" charset="-120"/>
              <a:ea typeface="微軟正黑體" panose="020B0604030504040204" pitchFamily="34" charset="-120"/>
            </a:rPr>
            <a:t>處承辦人致電暨大客服</a:t>
          </a:r>
          <a:r>
            <a:rPr lang="zh-TW" altLang="en-US" sz="2800" dirty="0" smtClean="0">
              <a:latin typeface="微軟正黑體" panose="020B0604030504040204" pitchFamily="34" charset="-120"/>
              <a:ea typeface="微軟正黑體" panose="020B0604030504040204" pitchFamily="34" charset="-120"/>
            </a:rPr>
            <a:t>電話，客服人員會與縣市教育局</a:t>
          </a:r>
          <a:r>
            <a:rPr lang="en-US" altLang="zh-TW" sz="2800" dirty="0" smtClean="0">
              <a:latin typeface="微軟正黑體" panose="020B0604030504040204" pitchFamily="34" charset="-120"/>
              <a:ea typeface="微軟正黑體" panose="020B0604030504040204" pitchFamily="34" charset="-120"/>
            </a:rPr>
            <a:t>/</a:t>
          </a:r>
          <a:r>
            <a:rPr lang="zh-TW" altLang="en-US" sz="2800" dirty="0" smtClean="0">
              <a:latin typeface="微軟正黑體" panose="020B0604030504040204" pitchFamily="34" charset="-120"/>
              <a:ea typeface="微軟正黑體" panose="020B0604030504040204" pitchFamily="34" charset="-120"/>
            </a:rPr>
            <a:t>處承辦人確認該筆單位</a:t>
          </a:r>
          <a:r>
            <a:rPr lang="en-US" altLang="zh-TW" sz="2800" dirty="0" smtClean="0">
              <a:latin typeface="微軟正黑體" panose="020B0604030504040204" pitchFamily="34" charset="-120"/>
              <a:ea typeface="微軟正黑體" panose="020B0604030504040204" pitchFamily="34" charset="-120"/>
            </a:rPr>
            <a:t>/</a:t>
          </a:r>
          <a:r>
            <a:rPr lang="zh-TW" altLang="en-US" sz="2800" dirty="0" smtClean="0">
              <a:latin typeface="微軟正黑體" panose="020B0604030504040204" pitchFamily="34" charset="-120"/>
              <a:ea typeface="微軟正黑體" panose="020B0604030504040204" pitchFamily="34" charset="-120"/>
            </a:rPr>
            <a:t>學生資訊。</a:t>
          </a:r>
          <a:endParaRPr lang="zh-TW" altLang="en-US" sz="2800" dirty="0"/>
        </a:p>
      </dgm:t>
    </dgm:pt>
    <dgm:pt modelId="{2A6646A5-BF01-4C5B-8201-30A69CEE1198}" type="parTrans" cxnId="{3EDD9E3A-1898-4B5D-90C3-82F6E3F98629}">
      <dgm:prSet/>
      <dgm:spPr/>
      <dgm:t>
        <a:bodyPr/>
        <a:lstStyle/>
        <a:p>
          <a:endParaRPr lang="zh-TW" altLang="en-US"/>
        </a:p>
      </dgm:t>
    </dgm:pt>
    <dgm:pt modelId="{ED6401E5-7315-418A-A969-9F739F905C3E}" type="sibTrans" cxnId="{3EDD9E3A-1898-4B5D-90C3-82F6E3F98629}">
      <dgm:prSet/>
      <dgm:spPr/>
      <dgm:t>
        <a:bodyPr/>
        <a:lstStyle/>
        <a:p>
          <a:endParaRPr lang="zh-TW" altLang="en-US"/>
        </a:p>
      </dgm:t>
    </dgm:pt>
    <dgm:pt modelId="{8414E8A4-8F89-40EC-9332-B56376E08C4C}">
      <dgm:prSet phldrT="[文字]" custT="1"/>
      <dgm:spPr/>
      <dgm:t>
        <a:bodyPr/>
        <a:lstStyle/>
        <a:p>
          <a:r>
            <a:rPr lang="en-US" altLang="zh-TW" sz="2800" dirty="0" smtClean="0">
              <a:latin typeface="微軟正黑體" panose="020B0604030504040204" pitchFamily="34" charset="-120"/>
              <a:ea typeface="微軟正黑體" panose="020B0604030504040204" pitchFamily="34" charset="-120"/>
            </a:rPr>
            <a:t>2.</a:t>
          </a:r>
          <a:r>
            <a:rPr lang="zh-TW" altLang="en-US" sz="2800" dirty="0" smtClean="0">
              <a:latin typeface="微軟正黑體" panose="020B0604030504040204" pitchFamily="34" charset="-120"/>
              <a:ea typeface="微軟正黑體" panose="020B0604030504040204" pitchFamily="34" charset="-120"/>
            </a:rPr>
            <a:t> 經確認，由平臺管理者刪除該筆單位</a:t>
          </a:r>
          <a:r>
            <a:rPr lang="en-US" altLang="zh-TW" sz="2800" dirty="0" smtClean="0">
              <a:latin typeface="微軟正黑體" panose="020B0604030504040204" pitchFamily="34" charset="-120"/>
              <a:ea typeface="微軟正黑體" panose="020B0604030504040204" pitchFamily="34" charset="-120"/>
            </a:rPr>
            <a:t>/</a:t>
          </a:r>
          <a:r>
            <a:rPr lang="zh-TW" altLang="en-US" sz="2800" dirty="0" smtClean="0">
              <a:latin typeface="微軟正黑體" panose="020B0604030504040204" pitchFamily="34" charset="-120"/>
              <a:ea typeface="微軟正黑體" panose="020B0604030504040204" pitchFamily="34" charset="-120"/>
            </a:rPr>
            <a:t>學生資料。</a:t>
          </a:r>
          <a:endParaRPr lang="zh-TW" altLang="en-US" sz="2800" dirty="0"/>
        </a:p>
      </dgm:t>
    </dgm:pt>
    <dgm:pt modelId="{2C77AD06-4ACF-4CB0-91FF-F179C4856DFF}" type="parTrans" cxnId="{58A4809F-739F-4CCA-9CC8-CC6F396532B7}">
      <dgm:prSet/>
      <dgm:spPr/>
      <dgm:t>
        <a:bodyPr/>
        <a:lstStyle/>
        <a:p>
          <a:endParaRPr lang="zh-TW" altLang="en-US"/>
        </a:p>
      </dgm:t>
    </dgm:pt>
    <dgm:pt modelId="{48F1A225-278A-4DA2-A948-4ADC36415303}" type="sibTrans" cxnId="{58A4809F-739F-4CCA-9CC8-CC6F396532B7}">
      <dgm:prSet/>
      <dgm:spPr/>
      <dgm:t>
        <a:bodyPr/>
        <a:lstStyle/>
        <a:p>
          <a:endParaRPr lang="zh-TW" altLang="en-US"/>
        </a:p>
      </dgm:t>
    </dgm:pt>
    <dgm:pt modelId="{D110C152-5DFB-4CCA-BC95-6DCBE402EDDB}">
      <dgm:prSet phldrT="[文字]" custT="1"/>
      <dgm:spPr/>
      <dgm:t>
        <a:bodyPr/>
        <a:lstStyle/>
        <a:p>
          <a:r>
            <a:rPr lang="en-US" altLang="zh-TW" sz="2800" dirty="0" smtClean="0">
              <a:latin typeface="微軟正黑體" panose="020B0604030504040204" pitchFamily="34" charset="-120"/>
              <a:ea typeface="微軟正黑體" panose="020B0604030504040204" pitchFamily="34" charset="-120"/>
            </a:rPr>
            <a:t>3.</a:t>
          </a:r>
          <a:r>
            <a:rPr lang="zh-TW" altLang="en-US" sz="2800" dirty="0" smtClean="0">
              <a:latin typeface="微軟正黑體" panose="020B0604030504040204" pitchFamily="34" charset="-120"/>
              <a:ea typeface="微軟正黑體" panose="020B0604030504040204" pitchFamily="34" charset="-120"/>
            </a:rPr>
            <a:t> 再請</a:t>
          </a:r>
          <a:r>
            <a:rPr lang="zh-TW" altLang="en-US" sz="2800" dirty="0">
              <a:latin typeface="微軟正黑體" panose="020B0604030504040204" pitchFamily="34" charset="-120"/>
              <a:ea typeface="微軟正黑體" panose="020B0604030504040204" pitchFamily="34" charset="-120"/>
            </a:rPr>
            <a:t>縣市教育局</a:t>
          </a:r>
          <a:r>
            <a:rPr lang="en-US" altLang="zh-TW" sz="2800" dirty="0">
              <a:latin typeface="微軟正黑體" panose="020B0604030504040204" pitchFamily="34" charset="-120"/>
              <a:ea typeface="微軟正黑體" panose="020B0604030504040204" pitchFamily="34" charset="-120"/>
            </a:rPr>
            <a:t>/</a:t>
          </a:r>
          <a:r>
            <a:rPr lang="zh-TW" altLang="en-US" sz="2800" dirty="0">
              <a:latin typeface="微軟正黑體" panose="020B0604030504040204" pitchFamily="34" charset="-120"/>
              <a:ea typeface="微軟正黑體" panose="020B0604030504040204" pitchFamily="34" charset="-120"/>
            </a:rPr>
            <a:t>處承辦人重新上</a:t>
          </a:r>
          <a:r>
            <a:rPr lang="zh-TW" altLang="en-US" sz="2800" dirty="0" smtClean="0">
              <a:latin typeface="微軟正黑體" panose="020B0604030504040204" pitchFamily="34" charset="-120"/>
              <a:ea typeface="微軟正黑體" panose="020B0604030504040204" pitchFamily="34" charset="-120"/>
            </a:rPr>
            <a:t>傳單位</a:t>
          </a:r>
          <a:r>
            <a:rPr lang="en-US" altLang="zh-TW" sz="2800" dirty="0" smtClean="0">
              <a:latin typeface="微軟正黑體" panose="020B0604030504040204" pitchFamily="34" charset="-120"/>
              <a:ea typeface="微軟正黑體" panose="020B0604030504040204" pitchFamily="34" charset="-120"/>
            </a:rPr>
            <a:t>/</a:t>
          </a:r>
          <a:r>
            <a:rPr lang="zh-TW" altLang="en-US" sz="2800" dirty="0" smtClean="0">
              <a:latin typeface="微軟正黑體" panose="020B0604030504040204" pitchFamily="34" charset="-120"/>
              <a:ea typeface="微軟正黑體" panose="020B0604030504040204" pitchFamily="34" charset="-120"/>
            </a:rPr>
            <a:t>學生資料。</a:t>
          </a:r>
          <a:endParaRPr lang="zh-TW" altLang="en-US" sz="2800" dirty="0"/>
        </a:p>
      </dgm:t>
    </dgm:pt>
    <dgm:pt modelId="{3F1BEA56-4D86-4D9D-9B70-BA34F9757B05}" type="parTrans" cxnId="{C12E2345-7D93-4021-9570-94848950D621}">
      <dgm:prSet/>
      <dgm:spPr/>
      <dgm:t>
        <a:bodyPr/>
        <a:lstStyle/>
        <a:p>
          <a:endParaRPr lang="zh-TW" altLang="en-US"/>
        </a:p>
      </dgm:t>
    </dgm:pt>
    <dgm:pt modelId="{09B1DDFA-48A5-4362-8587-995B9FBC6AA1}" type="sibTrans" cxnId="{C12E2345-7D93-4021-9570-94848950D621}">
      <dgm:prSet/>
      <dgm:spPr/>
      <dgm:t>
        <a:bodyPr/>
        <a:lstStyle/>
        <a:p>
          <a:endParaRPr lang="zh-TW" altLang="en-US"/>
        </a:p>
      </dgm:t>
    </dgm:pt>
    <dgm:pt modelId="{6D9E3106-9FAE-475D-8809-E1BC8417BFE6}" type="pres">
      <dgm:prSet presAssocID="{54114057-EB77-44EA-9098-474549A23B47}" presName="linear" presStyleCnt="0">
        <dgm:presLayoutVars>
          <dgm:animLvl val="lvl"/>
          <dgm:resizeHandles val="exact"/>
        </dgm:presLayoutVars>
      </dgm:prSet>
      <dgm:spPr/>
      <dgm:t>
        <a:bodyPr/>
        <a:lstStyle/>
        <a:p>
          <a:endParaRPr lang="zh-TW" altLang="en-US"/>
        </a:p>
      </dgm:t>
    </dgm:pt>
    <dgm:pt modelId="{8E0EE98C-4540-4E29-A910-6493E0115667}" type="pres">
      <dgm:prSet presAssocID="{EF2E543B-8706-4705-9563-1C69231CAE69}" presName="parentText" presStyleLbl="node1" presStyleIdx="0" presStyleCnt="1">
        <dgm:presLayoutVars>
          <dgm:chMax val="0"/>
          <dgm:bulletEnabled val="1"/>
        </dgm:presLayoutVars>
      </dgm:prSet>
      <dgm:spPr/>
      <dgm:t>
        <a:bodyPr/>
        <a:lstStyle/>
        <a:p>
          <a:endParaRPr lang="zh-TW" altLang="en-US"/>
        </a:p>
      </dgm:t>
    </dgm:pt>
    <dgm:pt modelId="{B68E6F59-3FFE-409E-901B-357FDAC3D7AE}" type="pres">
      <dgm:prSet presAssocID="{EF2E543B-8706-4705-9563-1C69231CAE69}" presName="childText" presStyleLbl="revTx" presStyleIdx="0" presStyleCnt="1">
        <dgm:presLayoutVars>
          <dgm:bulletEnabled val="1"/>
        </dgm:presLayoutVars>
      </dgm:prSet>
      <dgm:spPr/>
      <dgm:t>
        <a:bodyPr/>
        <a:lstStyle/>
        <a:p>
          <a:endParaRPr lang="zh-TW" altLang="en-US"/>
        </a:p>
      </dgm:t>
    </dgm:pt>
  </dgm:ptLst>
  <dgm:cxnLst>
    <dgm:cxn modelId="{3EDD9E3A-1898-4B5D-90C3-82F6E3F98629}" srcId="{EF2E543B-8706-4705-9563-1C69231CAE69}" destId="{1B1E9ED6-A263-4236-8B13-FCA59F126882}" srcOrd="1" destOrd="0" parTransId="{2A6646A5-BF01-4C5B-8201-30A69CEE1198}" sibTransId="{ED6401E5-7315-418A-A969-9F739F905C3E}"/>
    <dgm:cxn modelId="{C12E2345-7D93-4021-9570-94848950D621}" srcId="{EF2E543B-8706-4705-9563-1C69231CAE69}" destId="{D110C152-5DFB-4CCA-BC95-6DCBE402EDDB}" srcOrd="3" destOrd="0" parTransId="{3F1BEA56-4D86-4D9D-9B70-BA34F9757B05}" sibTransId="{09B1DDFA-48A5-4362-8587-995B9FBC6AA1}"/>
    <dgm:cxn modelId="{CB9B63C0-B655-4E1A-A55E-85986D34CE5B}" type="presOf" srcId="{EF2E543B-8706-4705-9563-1C69231CAE69}" destId="{8E0EE98C-4540-4E29-A910-6493E0115667}" srcOrd="0" destOrd="0" presId="urn:microsoft.com/office/officeart/2005/8/layout/vList2"/>
    <dgm:cxn modelId="{E0D7FF09-166B-48F8-8382-B1F208AA61E0}" type="presOf" srcId="{D110C152-5DFB-4CCA-BC95-6DCBE402EDDB}" destId="{B68E6F59-3FFE-409E-901B-357FDAC3D7AE}" srcOrd="0" destOrd="3" presId="urn:microsoft.com/office/officeart/2005/8/layout/vList2"/>
    <dgm:cxn modelId="{0A9EBF3D-3E31-4063-85E8-CAA86C7BB233}" type="presOf" srcId="{54114057-EB77-44EA-9098-474549A23B47}" destId="{6D9E3106-9FAE-475D-8809-E1BC8417BFE6}" srcOrd="0" destOrd="0" presId="urn:microsoft.com/office/officeart/2005/8/layout/vList2"/>
    <dgm:cxn modelId="{B4EDF541-CDA9-466C-A7CE-77F61925182C}" srcId="{54114057-EB77-44EA-9098-474549A23B47}" destId="{EF2E543B-8706-4705-9563-1C69231CAE69}" srcOrd="0" destOrd="0" parTransId="{35E1C0FA-791C-4B22-BCDC-E32844AB4B4D}" sibTransId="{5CEBF3EF-CD99-4D6C-8632-1FA5B870BE1C}"/>
    <dgm:cxn modelId="{58A4809F-739F-4CCA-9CC8-CC6F396532B7}" srcId="{EF2E543B-8706-4705-9563-1C69231CAE69}" destId="{8414E8A4-8F89-40EC-9332-B56376E08C4C}" srcOrd="2" destOrd="0" parTransId="{2C77AD06-4ACF-4CB0-91FF-F179C4856DFF}" sibTransId="{48F1A225-278A-4DA2-A948-4ADC36415303}"/>
    <dgm:cxn modelId="{B13A64CA-1A2F-4A85-AFC8-84BFBAD395F4}" type="presOf" srcId="{DD10EC02-A371-4931-9A8F-96661E830F2C}" destId="{B68E6F59-3FFE-409E-901B-357FDAC3D7AE}" srcOrd="0" destOrd="0" presId="urn:microsoft.com/office/officeart/2005/8/layout/vList2"/>
    <dgm:cxn modelId="{6307C718-1810-4772-B860-72DDFAC0D7AB}" type="presOf" srcId="{1B1E9ED6-A263-4236-8B13-FCA59F126882}" destId="{B68E6F59-3FFE-409E-901B-357FDAC3D7AE}" srcOrd="0" destOrd="1" presId="urn:microsoft.com/office/officeart/2005/8/layout/vList2"/>
    <dgm:cxn modelId="{2C2B0A24-D1EB-4727-A85D-ADDFDD47D279}" srcId="{EF2E543B-8706-4705-9563-1C69231CAE69}" destId="{DD10EC02-A371-4931-9A8F-96661E830F2C}" srcOrd="0" destOrd="0" parTransId="{B555D0F0-2F3E-49D2-8524-3EB9C0B5421F}" sibTransId="{30BA2C1E-4874-46A8-BFFC-ABB7B3A3BAA9}"/>
    <dgm:cxn modelId="{AAF03263-B3A2-4CCA-8D8F-D71754727946}" type="presOf" srcId="{8414E8A4-8F89-40EC-9332-B56376E08C4C}" destId="{B68E6F59-3FFE-409E-901B-357FDAC3D7AE}" srcOrd="0" destOrd="2" presId="urn:microsoft.com/office/officeart/2005/8/layout/vList2"/>
    <dgm:cxn modelId="{1CA1C927-FCBD-4E68-966A-1D86E339FE2E}" type="presParOf" srcId="{6D9E3106-9FAE-475D-8809-E1BC8417BFE6}" destId="{8E0EE98C-4540-4E29-A910-6493E0115667}" srcOrd="0" destOrd="0" presId="urn:microsoft.com/office/officeart/2005/8/layout/vList2"/>
    <dgm:cxn modelId="{D107DFC6-139E-4F5E-BED6-0CCD18CEF727}" type="presParOf" srcId="{6D9E3106-9FAE-475D-8809-E1BC8417BFE6}" destId="{B68E6F59-3FFE-409E-901B-357FDAC3D7AE}"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7C83D92-63DC-476B-894E-5771BFC7996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zh-TW" altLang="en-US"/>
        </a:p>
      </dgm:t>
    </dgm:pt>
    <dgm:pt modelId="{C18F5AE9-CC44-45CC-A2B4-323807FF386C}">
      <dgm:prSet phldrT="[文字]" custT="1">
        <dgm:style>
          <a:lnRef idx="2">
            <a:schemeClr val="accent6"/>
          </a:lnRef>
          <a:fillRef idx="1">
            <a:schemeClr val="lt1"/>
          </a:fillRef>
          <a:effectRef idx="0">
            <a:schemeClr val="accent6"/>
          </a:effectRef>
          <a:fontRef idx="minor">
            <a:schemeClr val="dk1"/>
          </a:fontRef>
        </dgm:style>
      </dgm:prSet>
      <dgm:spPr>
        <a:ln w="38100"/>
      </dgm:spPr>
      <dgm:t>
        <a:bodyPr/>
        <a:lstStyle/>
        <a:p>
          <a:r>
            <a:rPr lang="zh-TW" altLang="en-US" sz="3600" b="1" dirty="0">
              <a:latin typeface="微軟正黑體" panose="020B0604030504040204" pitchFamily="34" charset="-120"/>
              <a:ea typeface="微軟正黑體" panose="020B0604030504040204" pitchFamily="34" charset="-120"/>
            </a:rPr>
            <a:t>有問題需諮詢，有哪些管道？</a:t>
          </a:r>
          <a:endParaRPr lang="zh-TW" altLang="en-US" sz="3600" dirty="0"/>
        </a:p>
      </dgm:t>
    </dgm:pt>
    <dgm:pt modelId="{F1EB2FB9-3D18-4788-89AB-9017B6449095}" type="parTrans" cxnId="{E48CF50E-75C7-4F0C-AD69-AF8065C46861}">
      <dgm:prSet/>
      <dgm:spPr/>
      <dgm:t>
        <a:bodyPr/>
        <a:lstStyle/>
        <a:p>
          <a:endParaRPr lang="zh-TW" altLang="en-US"/>
        </a:p>
      </dgm:t>
    </dgm:pt>
    <dgm:pt modelId="{C716109A-E0D4-4D93-88EC-8528E9EAD25D}" type="sibTrans" cxnId="{E48CF50E-75C7-4F0C-AD69-AF8065C46861}">
      <dgm:prSet/>
      <dgm:spPr/>
      <dgm:t>
        <a:bodyPr/>
        <a:lstStyle/>
        <a:p>
          <a:endParaRPr lang="zh-TW" altLang="en-US"/>
        </a:p>
      </dgm:t>
    </dgm:pt>
    <dgm:pt modelId="{6C0F2200-F6DF-40F5-BA8B-9708FA6D0191}">
      <dgm:prSet phldrT="[文字]" custT="1"/>
      <dgm:spPr/>
      <dgm:t>
        <a:bodyPr/>
        <a:lstStyle/>
        <a:p>
          <a:r>
            <a:rPr lang="en-US" altLang="zh-TW" sz="2800" dirty="0" err="1">
              <a:latin typeface="微軟正黑體" panose="020B0604030504040204" pitchFamily="34" charset="-120"/>
              <a:ea typeface="微軟正黑體" panose="020B0604030504040204" pitchFamily="34" charset="-120"/>
            </a:rPr>
            <a:t>Ans</a:t>
          </a:r>
          <a:r>
            <a:rPr lang="zh-TW" altLang="en-US" sz="2800" dirty="0">
              <a:latin typeface="微軟正黑體" panose="020B0604030504040204" pitchFamily="34" charset="-120"/>
              <a:ea typeface="微軟正黑體" panose="020B0604030504040204" pitchFamily="34" charset="-120"/>
            </a:rPr>
            <a:t>：</a:t>
          </a:r>
          <a:endParaRPr lang="zh-TW" altLang="en-US" sz="2800" dirty="0"/>
        </a:p>
      </dgm:t>
    </dgm:pt>
    <dgm:pt modelId="{CB248E92-36E5-48A3-8F64-8954EAB144CF}" type="parTrans" cxnId="{6EC8A92C-8FCF-43B2-AD7F-9D09D644258A}">
      <dgm:prSet/>
      <dgm:spPr/>
      <dgm:t>
        <a:bodyPr/>
        <a:lstStyle/>
        <a:p>
          <a:endParaRPr lang="zh-TW" altLang="en-US"/>
        </a:p>
      </dgm:t>
    </dgm:pt>
    <dgm:pt modelId="{0356F75D-7B22-451A-BEC1-200045D1C3D2}" type="sibTrans" cxnId="{6EC8A92C-8FCF-43B2-AD7F-9D09D644258A}">
      <dgm:prSet/>
      <dgm:spPr/>
      <dgm:t>
        <a:bodyPr/>
        <a:lstStyle/>
        <a:p>
          <a:endParaRPr lang="zh-TW" altLang="en-US"/>
        </a:p>
      </dgm:t>
    </dgm:pt>
    <dgm:pt modelId="{3803E578-D7F5-4EFC-9862-197E8FEA0085}">
      <dgm:prSet custT="1"/>
      <dgm:spPr/>
      <dgm:t>
        <a:bodyPr/>
        <a:lstStyle/>
        <a:p>
          <a:r>
            <a:rPr lang="zh-TW" altLang="en-US" sz="2800" dirty="0">
              <a:latin typeface="微軟正黑體" panose="020B0604030504040204" pitchFamily="34" charset="-120"/>
              <a:ea typeface="微軟正黑體" panose="020B0604030504040204" pitchFamily="34" charset="-120"/>
            </a:rPr>
            <a:t>客服電話：</a:t>
          </a:r>
          <a:r>
            <a:rPr lang="en-US" altLang="zh-TW" sz="2800" dirty="0">
              <a:latin typeface="微軟正黑體" panose="020B0604030504040204" pitchFamily="34" charset="-120"/>
              <a:ea typeface="微軟正黑體" panose="020B0604030504040204" pitchFamily="34" charset="-120"/>
            </a:rPr>
            <a:t>049-2910960#3966</a:t>
          </a:r>
        </a:p>
      </dgm:t>
    </dgm:pt>
    <dgm:pt modelId="{33E094F3-89BE-494F-95AD-FDE2A034325D}" type="parTrans" cxnId="{C286B153-6788-47DE-8E5A-204251DEA014}">
      <dgm:prSet/>
      <dgm:spPr/>
      <dgm:t>
        <a:bodyPr/>
        <a:lstStyle/>
        <a:p>
          <a:endParaRPr lang="zh-TW" altLang="en-US"/>
        </a:p>
      </dgm:t>
    </dgm:pt>
    <dgm:pt modelId="{38DE00CB-AF05-4F0F-B2A8-CF5D6025FEB3}" type="sibTrans" cxnId="{C286B153-6788-47DE-8E5A-204251DEA014}">
      <dgm:prSet/>
      <dgm:spPr/>
      <dgm:t>
        <a:bodyPr/>
        <a:lstStyle/>
        <a:p>
          <a:endParaRPr lang="zh-TW" altLang="en-US"/>
        </a:p>
      </dgm:t>
    </dgm:pt>
    <dgm:pt modelId="{1D518A3B-CD27-4C25-9E62-8E644F739524}">
      <dgm:prSet custT="1"/>
      <dgm:spPr/>
      <dgm:t>
        <a:bodyPr/>
        <a:lstStyle/>
        <a:p>
          <a:r>
            <a:rPr lang="zh-TW" altLang="en-US" sz="2800" dirty="0">
              <a:latin typeface="微軟正黑體" panose="020B0604030504040204" pitchFamily="34" charset="-120"/>
              <a:ea typeface="微軟正黑體" panose="020B0604030504040204" pitchFamily="34" charset="-120"/>
            </a:rPr>
            <a:t>客服信箱：</a:t>
          </a:r>
          <a:r>
            <a:rPr lang="en-US" altLang="zh-TW" sz="2800" u="sng" dirty="0">
              <a:latin typeface="微軟正黑體" panose="020B0604030504040204" pitchFamily="34" charset="-120"/>
              <a:ea typeface="微軟正黑體" panose="020B0604030504040204" pitchFamily="34" charset="-120"/>
              <a:hlinkClick xmlns:r="http://schemas.openxmlformats.org/officeDocument/2006/relationships" r:id="rId1"/>
            </a:rPr>
            <a:t>exep@mail.ncnu.edu.tw</a:t>
          </a:r>
          <a:endParaRPr lang="en-US" altLang="zh-TW" sz="2800" dirty="0">
            <a:latin typeface="微軟正黑體" panose="020B0604030504040204" pitchFamily="34" charset="-120"/>
            <a:ea typeface="微軟正黑體" panose="020B0604030504040204" pitchFamily="34" charset="-120"/>
          </a:endParaRPr>
        </a:p>
      </dgm:t>
    </dgm:pt>
    <dgm:pt modelId="{2D8B1F88-EDDE-423C-94CD-EF19EA78B5C6}" type="parTrans" cxnId="{69F44A21-F003-4907-B827-AC76EE7C9CFB}">
      <dgm:prSet/>
      <dgm:spPr/>
      <dgm:t>
        <a:bodyPr/>
        <a:lstStyle/>
        <a:p>
          <a:endParaRPr lang="zh-TW" altLang="en-US"/>
        </a:p>
      </dgm:t>
    </dgm:pt>
    <dgm:pt modelId="{DA37FDD2-600F-4DDC-86CB-76B9B1DB5491}" type="sibTrans" cxnId="{69F44A21-F003-4907-B827-AC76EE7C9CFB}">
      <dgm:prSet/>
      <dgm:spPr/>
      <dgm:t>
        <a:bodyPr/>
        <a:lstStyle/>
        <a:p>
          <a:endParaRPr lang="zh-TW" altLang="en-US"/>
        </a:p>
      </dgm:t>
    </dgm:pt>
    <dgm:pt modelId="{226BB33A-D0EB-4406-B6D3-A235AB503A2C}" type="pres">
      <dgm:prSet presAssocID="{07C83D92-63DC-476B-894E-5771BFC79965}" presName="linear" presStyleCnt="0">
        <dgm:presLayoutVars>
          <dgm:animLvl val="lvl"/>
          <dgm:resizeHandles val="exact"/>
        </dgm:presLayoutVars>
      </dgm:prSet>
      <dgm:spPr/>
      <dgm:t>
        <a:bodyPr/>
        <a:lstStyle/>
        <a:p>
          <a:endParaRPr lang="zh-TW" altLang="en-US"/>
        </a:p>
      </dgm:t>
    </dgm:pt>
    <dgm:pt modelId="{3CBE2432-D012-4C12-996A-F9FF191F7163}" type="pres">
      <dgm:prSet presAssocID="{C18F5AE9-CC44-45CC-A2B4-323807FF386C}" presName="parentText" presStyleLbl="node1" presStyleIdx="0" presStyleCnt="1">
        <dgm:presLayoutVars>
          <dgm:chMax val="0"/>
          <dgm:bulletEnabled val="1"/>
        </dgm:presLayoutVars>
      </dgm:prSet>
      <dgm:spPr/>
      <dgm:t>
        <a:bodyPr/>
        <a:lstStyle/>
        <a:p>
          <a:endParaRPr lang="zh-TW" altLang="en-US"/>
        </a:p>
      </dgm:t>
    </dgm:pt>
    <dgm:pt modelId="{1FFA82C2-C527-4502-9165-604F884DC58D}" type="pres">
      <dgm:prSet presAssocID="{C18F5AE9-CC44-45CC-A2B4-323807FF386C}" presName="childText" presStyleLbl="revTx" presStyleIdx="0" presStyleCnt="1">
        <dgm:presLayoutVars>
          <dgm:bulletEnabled val="1"/>
        </dgm:presLayoutVars>
      </dgm:prSet>
      <dgm:spPr/>
      <dgm:t>
        <a:bodyPr/>
        <a:lstStyle/>
        <a:p>
          <a:endParaRPr lang="zh-TW" altLang="en-US"/>
        </a:p>
      </dgm:t>
    </dgm:pt>
  </dgm:ptLst>
  <dgm:cxnLst>
    <dgm:cxn modelId="{C286B153-6788-47DE-8E5A-204251DEA014}" srcId="{6C0F2200-F6DF-40F5-BA8B-9708FA6D0191}" destId="{3803E578-D7F5-4EFC-9862-197E8FEA0085}" srcOrd="0" destOrd="0" parTransId="{33E094F3-89BE-494F-95AD-FDE2A034325D}" sibTransId="{38DE00CB-AF05-4F0F-B2A8-CF5D6025FEB3}"/>
    <dgm:cxn modelId="{3C46BE7F-CE16-48D4-AAC5-967EE82E6FDE}" type="presOf" srcId="{C18F5AE9-CC44-45CC-A2B4-323807FF386C}" destId="{3CBE2432-D012-4C12-996A-F9FF191F7163}" srcOrd="0" destOrd="0" presId="urn:microsoft.com/office/officeart/2005/8/layout/vList2"/>
    <dgm:cxn modelId="{FA535EDB-359F-44B8-9343-D29CC185A10D}" type="presOf" srcId="{3803E578-D7F5-4EFC-9862-197E8FEA0085}" destId="{1FFA82C2-C527-4502-9165-604F884DC58D}" srcOrd="0" destOrd="1" presId="urn:microsoft.com/office/officeart/2005/8/layout/vList2"/>
    <dgm:cxn modelId="{28906706-AAB0-4D0D-AA89-A0CB3D2C4BC1}" type="presOf" srcId="{07C83D92-63DC-476B-894E-5771BFC79965}" destId="{226BB33A-D0EB-4406-B6D3-A235AB503A2C}" srcOrd="0" destOrd="0" presId="urn:microsoft.com/office/officeart/2005/8/layout/vList2"/>
    <dgm:cxn modelId="{E48CF50E-75C7-4F0C-AD69-AF8065C46861}" srcId="{07C83D92-63DC-476B-894E-5771BFC79965}" destId="{C18F5AE9-CC44-45CC-A2B4-323807FF386C}" srcOrd="0" destOrd="0" parTransId="{F1EB2FB9-3D18-4788-89AB-9017B6449095}" sibTransId="{C716109A-E0D4-4D93-88EC-8528E9EAD25D}"/>
    <dgm:cxn modelId="{69F44A21-F003-4907-B827-AC76EE7C9CFB}" srcId="{6C0F2200-F6DF-40F5-BA8B-9708FA6D0191}" destId="{1D518A3B-CD27-4C25-9E62-8E644F739524}" srcOrd="1" destOrd="0" parTransId="{2D8B1F88-EDDE-423C-94CD-EF19EA78B5C6}" sibTransId="{DA37FDD2-600F-4DDC-86CB-76B9B1DB5491}"/>
    <dgm:cxn modelId="{6EC8A92C-8FCF-43B2-AD7F-9D09D644258A}" srcId="{C18F5AE9-CC44-45CC-A2B4-323807FF386C}" destId="{6C0F2200-F6DF-40F5-BA8B-9708FA6D0191}" srcOrd="0" destOrd="0" parTransId="{CB248E92-36E5-48A3-8F64-8954EAB144CF}" sibTransId="{0356F75D-7B22-451A-BEC1-200045D1C3D2}"/>
    <dgm:cxn modelId="{0C159A24-1F99-4657-9CDA-E536CF2DF08F}" type="presOf" srcId="{6C0F2200-F6DF-40F5-BA8B-9708FA6D0191}" destId="{1FFA82C2-C527-4502-9165-604F884DC58D}" srcOrd="0" destOrd="0" presId="urn:microsoft.com/office/officeart/2005/8/layout/vList2"/>
    <dgm:cxn modelId="{4AB24650-9F0F-4A63-941C-930E75B3A8FE}" type="presOf" srcId="{1D518A3B-CD27-4C25-9E62-8E644F739524}" destId="{1FFA82C2-C527-4502-9165-604F884DC58D}" srcOrd="0" destOrd="2" presId="urn:microsoft.com/office/officeart/2005/8/layout/vList2"/>
    <dgm:cxn modelId="{AF2BF201-F380-458D-9FBE-634CBF113E0B}" type="presParOf" srcId="{226BB33A-D0EB-4406-B6D3-A235AB503A2C}" destId="{3CBE2432-D012-4C12-996A-F9FF191F7163}" srcOrd="0" destOrd="0" presId="urn:microsoft.com/office/officeart/2005/8/layout/vList2"/>
    <dgm:cxn modelId="{BB974AC9-5991-4863-BC98-E0604317219E}" type="presParOf" srcId="{226BB33A-D0EB-4406-B6D3-A235AB503A2C}" destId="{1FFA82C2-C527-4502-9165-604F884DC58D}"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3995AF-975F-49D6-A7C7-183B3D895AFA}">
      <dsp:nvSpPr>
        <dsp:cNvPr id="0" name=""/>
        <dsp:cNvSpPr/>
      </dsp:nvSpPr>
      <dsp:spPr>
        <a:xfrm>
          <a:off x="0" y="180670"/>
          <a:ext cx="9371023" cy="1216800"/>
        </a:xfrm>
        <a:prstGeom prst="roundRect">
          <a:avLst/>
        </a:prstGeom>
        <a:solidFill>
          <a:schemeClr val="lt1"/>
        </a:solidFill>
        <a:ln w="38100" cap="flat" cmpd="sng" algn="ctr">
          <a:solidFill>
            <a:schemeClr val="accent3"/>
          </a:solidFill>
          <a:prstDash val="solid"/>
          <a:miter lim="800000"/>
        </a:ln>
        <a:effectLst/>
      </dsp:spPr>
      <dsp:style>
        <a:lnRef idx="2">
          <a:schemeClr val="accent3"/>
        </a:lnRef>
        <a:fillRef idx="1">
          <a:schemeClr val="lt1"/>
        </a:fillRef>
        <a:effectRef idx="0">
          <a:schemeClr val="accent3"/>
        </a:effectRef>
        <a:fontRef idx="minor">
          <a:schemeClr val="dk1"/>
        </a:fontRef>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zh-TW" altLang="en-US" sz="3600" kern="1200" dirty="0">
              <a:latin typeface="微軟正黑體" panose="020B0604030504040204" pitchFamily="34" charset="-120"/>
              <a:ea typeface="微軟正黑體" panose="020B0604030504040204" pitchFamily="34" charset="-120"/>
            </a:rPr>
            <a:t>目的</a:t>
          </a:r>
        </a:p>
      </dsp:txBody>
      <dsp:txXfrm>
        <a:off x="59399" y="240069"/>
        <a:ext cx="9252225" cy="1098002"/>
      </dsp:txXfrm>
    </dsp:sp>
    <dsp:sp modelId="{1ABEEC95-4DCD-49CA-B78A-B0D1ADEBEBE4}">
      <dsp:nvSpPr>
        <dsp:cNvPr id="0" name=""/>
        <dsp:cNvSpPr/>
      </dsp:nvSpPr>
      <dsp:spPr>
        <a:xfrm>
          <a:off x="0" y="1397471"/>
          <a:ext cx="9371023" cy="13118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7530" tIns="35560" rIns="199136" bIns="35560" numCol="1" spcCol="1270" anchor="t" anchorCtr="0">
          <a:noAutofit/>
        </a:bodyPr>
        <a:lstStyle/>
        <a:p>
          <a:pPr marL="285750" lvl="1" indent="-285750" algn="l" defTabSz="1244600">
            <a:lnSpc>
              <a:spcPct val="90000"/>
            </a:lnSpc>
            <a:spcBef>
              <a:spcPct val="0"/>
            </a:spcBef>
            <a:spcAft>
              <a:spcPct val="20000"/>
            </a:spcAft>
            <a:buChar char="••"/>
          </a:pPr>
          <a:r>
            <a:rPr lang="zh-TW" altLang="en-US" sz="2800" kern="1200" dirty="0">
              <a:latin typeface="微軟正黑體" panose="020B0604030504040204" pitchFamily="34" charset="-120"/>
              <a:ea typeface="微軟正黑體" panose="020B0604030504040204" pitchFamily="34" charset="-120"/>
            </a:rPr>
            <a:t>提供實驗教育學生記錄各項學習歷程</a:t>
          </a:r>
        </a:p>
        <a:p>
          <a:pPr marL="285750" lvl="1" indent="-285750" algn="l" defTabSz="1244600">
            <a:lnSpc>
              <a:spcPct val="90000"/>
            </a:lnSpc>
            <a:spcBef>
              <a:spcPct val="0"/>
            </a:spcBef>
            <a:spcAft>
              <a:spcPct val="20000"/>
            </a:spcAft>
            <a:buChar char="••"/>
          </a:pPr>
          <a:r>
            <a:rPr lang="zh-TW" altLang="en-US" sz="2800" kern="1200" dirty="0">
              <a:latin typeface="微軟正黑體" panose="020B0604030504040204" pitchFamily="34" charset="-120"/>
              <a:ea typeface="微軟正黑體" panose="020B0604030504040204" pitchFamily="34" charset="-120"/>
            </a:rPr>
            <a:t>提供實驗教育辦理者管理各項課程及了解學生學習情況</a:t>
          </a:r>
        </a:p>
      </dsp:txBody>
      <dsp:txXfrm>
        <a:off x="0" y="1397471"/>
        <a:ext cx="9371023" cy="1311862"/>
      </dsp:txXfrm>
    </dsp:sp>
    <dsp:sp modelId="{9F11C796-1EA4-4279-8BF8-3A54F8D70354}">
      <dsp:nvSpPr>
        <dsp:cNvPr id="0" name=""/>
        <dsp:cNvSpPr/>
      </dsp:nvSpPr>
      <dsp:spPr>
        <a:xfrm>
          <a:off x="0" y="2709333"/>
          <a:ext cx="9371023" cy="1216800"/>
        </a:xfrm>
        <a:prstGeom prst="roundRect">
          <a:avLst/>
        </a:prstGeom>
        <a:solidFill>
          <a:schemeClr val="lt1"/>
        </a:solidFill>
        <a:ln w="38100" cap="flat" cmpd="sng" algn="ctr">
          <a:solidFill>
            <a:schemeClr val="accent3"/>
          </a:solidFill>
          <a:prstDash val="solid"/>
          <a:miter lim="800000"/>
        </a:ln>
        <a:effectLst/>
      </dsp:spPr>
      <dsp:style>
        <a:lnRef idx="2">
          <a:schemeClr val="accent3"/>
        </a:lnRef>
        <a:fillRef idx="1">
          <a:schemeClr val="lt1"/>
        </a:fillRef>
        <a:effectRef idx="0">
          <a:schemeClr val="accent3"/>
        </a:effectRef>
        <a:fontRef idx="minor">
          <a:schemeClr val="dk1"/>
        </a:fontRef>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zh-TW" altLang="en-US" sz="3600" kern="1200" dirty="0">
              <a:latin typeface="微軟正黑體" panose="020B0604030504040204" pitchFamily="34" charset="-120"/>
              <a:ea typeface="微軟正黑體" panose="020B0604030504040204" pitchFamily="34" charset="-120"/>
            </a:rPr>
            <a:t>使用者</a:t>
          </a:r>
        </a:p>
      </dsp:txBody>
      <dsp:txXfrm>
        <a:off x="59399" y="2768732"/>
        <a:ext cx="9252225" cy="1098002"/>
      </dsp:txXfrm>
    </dsp:sp>
    <dsp:sp modelId="{1A07FC68-409D-42C1-92E8-455B65CDF154}">
      <dsp:nvSpPr>
        <dsp:cNvPr id="0" name=""/>
        <dsp:cNvSpPr/>
      </dsp:nvSpPr>
      <dsp:spPr>
        <a:xfrm>
          <a:off x="0" y="3926133"/>
          <a:ext cx="9371023" cy="13118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7530" tIns="35560" rIns="199136" bIns="35560" numCol="1" spcCol="1270" anchor="t" anchorCtr="0">
          <a:noAutofit/>
        </a:bodyPr>
        <a:lstStyle/>
        <a:p>
          <a:pPr marL="285750" lvl="1" indent="-285750" algn="l" defTabSz="1244600">
            <a:lnSpc>
              <a:spcPct val="90000"/>
            </a:lnSpc>
            <a:spcBef>
              <a:spcPct val="0"/>
            </a:spcBef>
            <a:spcAft>
              <a:spcPct val="20000"/>
            </a:spcAft>
            <a:buChar char="••"/>
          </a:pPr>
          <a:r>
            <a:rPr lang="zh-TW" altLang="en-US" sz="2800" kern="1200" dirty="0">
              <a:latin typeface="微軟正黑體" panose="020B0604030504040204" pitchFamily="34" charset="-120"/>
              <a:ea typeface="微軟正黑體" panose="020B0604030504040204" pitchFamily="34" charset="-120"/>
            </a:rPr>
            <a:t>實驗教育學生</a:t>
          </a:r>
        </a:p>
        <a:p>
          <a:pPr marL="285750" lvl="1" indent="-285750" algn="l" defTabSz="1244600">
            <a:lnSpc>
              <a:spcPct val="90000"/>
            </a:lnSpc>
            <a:spcBef>
              <a:spcPct val="0"/>
            </a:spcBef>
            <a:spcAft>
              <a:spcPct val="20000"/>
            </a:spcAft>
            <a:buChar char="••"/>
          </a:pPr>
          <a:r>
            <a:rPr lang="zh-TW" altLang="en-US" sz="2800" kern="1200" dirty="0">
              <a:latin typeface="微軟正黑體" panose="020B0604030504040204" pitchFamily="34" charset="-120"/>
              <a:ea typeface="微軟正黑體" panose="020B0604030504040204" pitchFamily="34" charset="-120"/>
            </a:rPr>
            <a:t>實驗教育辦理者</a:t>
          </a:r>
        </a:p>
      </dsp:txBody>
      <dsp:txXfrm>
        <a:off x="0" y="3926133"/>
        <a:ext cx="9371023" cy="13118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8D8445-8C94-40B0-BD6E-1C839FDED69E}">
      <dsp:nvSpPr>
        <dsp:cNvPr id="0" name=""/>
        <dsp:cNvSpPr/>
      </dsp:nvSpPr>
      <dsp:spPr>
        <a:xfrm>
          <a:off x="3367358" y="931"/>
          <a:ext cx="5416631" cy="2216423"/>
        </a:xfrm>
        <a:prstGeom prst="rightArrow">
          <a:avLst>
            <a:gd name="adj1" fmla="val 75000"/>
            <a:gd name="adj2" fmla="val 5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zh-TW" altLang="en-US" sz="2400" b="0"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以</a:t>
          </a:r>
          <a:r>
            <a:rPr lang="en-US" altLang="zh-TW" sz="2400" b="0" kern="1200" dirty="0">
              <a:effectLst>
                <a:outerShdw blurRad="38100" dist="38100" dir="2700000" algn="tl">
                  <a:srgbClr val="000000">
                    <a:alpha val="43137"/>
                  </a:srgbClr>
                </a:outerShdw>
              </a:effectLst>
              <a:latin typeface="Times New Roman" panose="02020603050405020304" pitchFamily="18" charset="0"/>
              <a:ea typeface="微軟正黑體" panose="020B0604030504040204" pitchFamily="34" charset="-120"/>
              <a:cs typeface="Times New Roman" panose="02020603050405020304" pitchFamily="18" charset="0"/>
            </a:rPr>
            <a:t>Excel</a:t>
          </a:r>
          <a:r>
            <a:rPr lang="zh-TW" altLang="en-US" sz="2400" b="0"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上傳課程名冊</a:t>
          </a:r>
          <a:endParaRPr lang="zh-TW" altLang="en-US" sz="1800" b="0"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marL="228600" lvl="1" indent="-228600" algn="l" defTabSz="1066800">
            <a:lnSpc>
              <a:spcPct val="90000"/>
            </a:lnSpc>
            <a:spcBef>
              <a:spcPct val="0"/>
            </a:spcBef>
            <a:spcAft>
              <a:spcPct val="15000"/>
            </a:spcAft>
            <a:buChar char="••"/>
          </a:pPr>
          <a:r>
            <a:rPr lang="zh-TW" altLang="en-US" sz="2400" b="0"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或逐筆新增課程</a:t>
          </a:r>
          <a:endParaRPr lang="zh-TW" altLang="en-US" sz="1800" b="0"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marL="228600" lvl="1" indent="-228600" algn="l" defTabSz="1066800">
            <a:lnSpc>
              <a:spcPct val="90000"/>
            </a:lnSpc>
            <a:spcBef>
              <a:spcPct val="0"/>
            </a:spcBef>
            <a:spcAft>
              <a:spcPct val="15000"/>
            </a:spcAft>
            <a:buChar char="••"/>
          </a:pPr>
          <a:r>
            <a:rPr lang="zh-TW" altLang="en-US" sz="2400" b="0"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新增或取消修課學生</a:t>
          </a:r>
        </a:p>
      </dsp:txBody>
      <dsp:txXfrm>
        <a:off x="3367358" y="277984"/>
        <a:ext cx="4585472" cy="1662317"/>
      </dsp:txXfrm>
    </dsp:sp>
    <dsp:sp modelId="{3854E16E-614F-44E0-8088-D047F99424F7}">
      <dsp:nvSpPr>
        <dsp:cNvPr id="0" name=""/>
        <dsp:cNvSpPr/>
      </dsp:nvSpPr>
      <dsp:spPr>
        <a:xfrm>
          <a:off x="0" y="0"/>
          <a:ext cx="3401007" cy="221735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ts val="0"/>
            </a:spcAft>
          </a:pPr>
          <a:r>
            <a:rPr lang="zh-TW" altLang="en-US" sz="2400" b="0"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實驗教育辦理者上傳</a:t>
          </a:r>
          <a:endParaRPr lang="en-US" altLang="zh-TW" sz="2400" b="0"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lvl="0" algn="ctr" defTabSz="1066800">
            <a:lnSpc>
              <a:spcPct val="90000"/>
            </a:lnSpc>
            <a:spcBef>
              <a:spcPct val="0"/>
            </a:spcBef>
            <a:spcAft>
              <a:spcPts val="0"/>
            </a:spcAft>
          </a:pPr>
          <a:r>
            <a:rPr lang="zh-TW" altLang="en-US" sz="2400" b="1" kern="1200"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課程資訊</a:t>
          </a:r>
          <a:endParaRPr lang="en-US" altLang="zh-TW" sz="2400" b="0"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sp:txBody>
      <dsp:txXfrm>
        <a:off x="108242" y="108242"/>
        <a:ext cx="3184523" cy="20008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8D8445-8C94-40B0-BD6E-1C839FDED69E}">
      <dsp:nvSpPr>
        <dsp:cNvPr id="0" name=""/>
        <dsp:cNvSpPr/>
      </dsp:nvSpPr>
      <dsp:spPr>
        <a:xfrm>
          <a:off x="3420964" y="182949"/>
          <a:ext cx="5418409" cy="1926328"/>
        </a:xfrm>
        <a:prstGeom prst="rightArrow">
          <a:avLst>
            <a:gd name="adj1" fmla="val 75000"/>
            <a:gd name="adj2" fmla="val 50000"/>
          </a:avLst>
        </a:prstGeom>
        <a:solidFill>
          <a:schemeClr val="accent4">
            <a:tint val="40000"/>
            <a:alpha val="90000"/>
            <a:hueOff val="0"/>
            <a:satOff val="0"/>
            <a:lumOff val="0"/>
            <a:alphaOff val="0"/>
          </a:schemeClr>
        </a:solidFill>
        <a:ln w="6350" cap="flat" cmpd="sng" algn="ctr">
          <a:solidFill>
            <a:schemeClr val="accent4">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5240" tIns="15240" rIns="15240" bIns="15240" numCol="1" spcCol="1270" anchor="t" anchorCtr="0">
          <a:noAutofit/>
        </a:bodyPr>
        <a:lstStyle/>
        <a:p>
          <a:pPr marL="228600" lvl="1" indent="-228600" algn="ctr" defTabSz="1066800">
            <a:lnSpc>
              <a:spcPct val="90000"/>
            </a:lnSpc>
            <a:spcBef>
              <a:spcPct val="0"/>
            </a:spcBef>
            <a:spcAft>
              <a:spcPct val="15000"/>
            </a:spcAft>
            <a:buChar char="••"/>
          </a:pPr>
          <a:r>
            <a:rPr lang="zh-TW" altLang="en-US" sz="2400" b="0"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上傳與課程相關之學習成果檔案</a:t>
          </a:r>
          <a:endParaRPr lang="zh-TW" altLang="en-US" sz="1800" b="0"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marL="228600" lvl="1" indent="-228600" algn="ctr" defTabSz="1066800">
            <a:lnSpc>
              <a:spcPct val="90000"/>
            </a:lnSpc>
            <a:spcBef>
              <a:spcPct val="0"/>
            </a:spcBef>
            <a:spcAft>
              <a:spcPct val="15000"/>
            </a:spcAft>
            <a:buChar char="••"/>
          </a:pPr>
          <a:r>
            <a:rPr lang="zh-TW" altLang="en-US" sz="2400" b="0"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逐筆新增各項多元表現及其證明文件與影音</a:t>
          </a:r>
        </a:p>
      </dsp:txBody>
      <dsp:txXfrm>
        <a:off x="3420964" y="423740"/>
        <a:ext cx="4696036" cy="1444746"/>
      </dsp:txXfrm>
    </dsp:sp>
    <dsp:sp modelId="{3854E16E-614F-44E0-8088-D047F99424F7}">
      <dsp:nvSpPr>
        <dsp:cNvPr id="0" name=""/>
        <dsp:cNvSpPr/>
      </dsp:nvSpPr>
      <dsp:spPr>
        <a:xfrm>
          <a:off x="0" y="1082"/>
          <a:ext cx="3424457" cy="2215189"/>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ts val="0"/>
            </a:spcAft>
          </a:pPr>
          <a:r>
            <a:rPr lang="zh-TW" altLang="en-US" sz="2400" b="0"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實驗教育學生上傳</a:t>
          </a:r>
          <a:endParaRPr lang="en-US" altLang="zh-TW" sz="2400" b="0"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lvl="0" algn="ctr" defTabSz="1066800">
            <a:lnSpc>
              <a:spcPct val="90000"/>
            </a:lnSpc>
            <a:spcBef>
              <a:spcPct val="0"/>
            </a:spcBef>
            <a:spcAft>
              <a:spcPts val="0"/>
            </a:spcAft>
          </a:pPr>
          <a:r>
            <a:rPr lang="zh-TW" altLang="en-US" sz="2400" b="1" kern="1200"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課程學習成果及</a:t>
          </a:r>
          <a:endParaRPr lang="en-US" altLang="zh-TW" sz="2400" b="1" kern="1200"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lvl="0" algn="ctr" defTabSz="1066800">
            <a:lnSpc>
              <a:spcPct val="90000"/>
            </a:lnSpc>
            <a:spcBef>
              <a:spcPct val="0"/>
            </a:spcBef>
            <a:spcAft>
              <a:spcPts val="0"/>
            </a:spcAft>
          </a:pPr>
          <a:r>
            <a:rPr lang="zh-TW" altLang="en-US" sz="2400" b="1" kern="1200"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各項多元表現</a:t>
          </a:r>
          <a:endParaRPr lang="en-US" altLang="zh-TW" sz="2400" b="0"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sp:txBody>
      <dsp:txXfrm>
        <a:off x="108137" y="109219"/>
        <a:ext cx="3208183" cy="199891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8F2AD1-0460-433B-B2A0-FEF63D71BF4B}">
      <dsp:nvSpPr>
        <dsp:cNvPr id="0" name=""/>
        <dsp:cNvSpPr/>
      </dsp:nvSpPr>
      <dsp:spPr>
        <a:xfrm>
          <a:off x="5294" y="-369430"/>
          <a:ext cx="4707408" cy="1364033"/>
        </a:xfrm>
        <a:prstGeom prst="rect">
          <a:avLst/>
        </a:prstGeom>
        <a:solidFill>
          <a:schemeClr val="accent6">
            <a:alpha val="90000"/>
            <a:hueOff val="0"/>
            <a:satOff val="0"/>
            <a:lumOff val="0"/>
            <a:alphaOff val="0"/>
          </a:schemeClr>
        </a:solidFill>
        <a:ln w="12700" cap="flat" cmpd="sng" algn="ctr">
          <a:solidFill>
            <a:schemeClr val="accent6">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162560" rIns="284480" bIns="162560" numCol="1" spcCol="1270" anchor="ctr" anchorCtr="0">
          <a:noAutofit/>
        </a:bodyPr>
        <a:lstStyle/>
        <a:p>
          <a:pPr lvl="0" algn="ctr" defTabSz="1778000">
            <a:lnSpc>
              <a:spcPct val="90000"/>
            </a:lnSpc>
            <a:spcBef>
              <a:spcPct val="0"/>
            </a:spcBef>
            <a:spcAft>
              <a:spcPct val="35000"/>
            </a:spcAft>
          </a:pPr>
          <a:r>
            <a:rPr lang="zh-TW" altLang="en-US" sz="4000" kern="1200" dirty="0">
              <a:latin typeface="微軟正黑體" panose="020B0604030504040204" pitchFamily="34" charset="-120"/>
              <a:ea typeface="微軟正黑體" panose="020B0604030504040204" pitchFamily="34" charset="-120"/>
            </a:rPr>
            <a:t>實驗教育學生</a:t>
          </a:r>
          <a:endParaRPr lang="zh-TW" altLang="en-US" sz="4000" kern="1200" dirty="0"/>
        </a:p>
      </dsp:txBody>
      <dsp:txXfrm>
        <a:off x="5294" y="-369430"/>
        <a:ext cx="4707408" cy="1364033"/>
      </dsp:txXfrm>
    </dsp:sp>
    <dsp:sp modelId="{9D4D68CD-46F5-4B70-8942-9C2402C50DE8}">
      <dsp:nvSpPr>
        <dsp:cNvPr id="0" name=""/>
        <dsp:cNvSpPr/>
      </dsp:nvSpPr>
      <dsp:spPr>
        <a:xfrm>
          <a:off x="0" y="978241"/>
          <a:ext cx="4707408" cy="2944012"/>
        </a:xfrm>
        <a:prstGeom prst="rect">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zh-TW" altLang="en-US" sz="2800" kern="1200" dirty="0">
              <a:latin typeface="微軟正黑體" panose="020B0604030504040204" pitchFamily="34" charset="-120"/>
              <a:ea typeface="微軟正黑體" panose="020B0604030504040204" pitchFamily="34" charset="-120"/>
            </a:rPr>
            <a:t>基本資料</a:t>
          </a:r>
          <a:endParaRPr lang="zh-TW" altLang="en-US" sz="2800" kern="1200" dirty="0"/>
        </a:p>
        <a:p>
          <a:pPr marL="285750" lvl="1" indent="-285750" algn="l" defTabSz="1244600">
            <a:lnSpc>
              <a:spcPct val="90000"/>
            </a:lnSpc>
            <a:spcBef>
              <a:spcPct val="0"/>
            </a:spcBef>
            <a:spcAft>
              <a:spcPct val="15000"/>
            </a:spcAft>
            <a:buChar char="••"/>
          </a:pPr>
          <a:r>
            <a:rPr lang="zh-TW" altLang="en-US" sz="2800" kern="1200" dirty="0">
              <a:latin typeface="微軟正黑體" panose="020B0604030504040204" pitchFamily="34" charset="-120"/>
              <a:ea typeface="微軟正黑體" panose="020B0604030504040204" pitchFamily="34" charset="-120"/>
            </a:rPr>
            <a:t>自傳</a:t>
          </a:r>
          <a:endParaRPr lang="zh-TW" altLang="en-US" sz="2800" kern="1200" dirty="0"/>
        </a:p>
        <a:p>
          <a:pPr marL="285750" lvl="1" indent="-285750" algn="l" defTabSz="1244600">
            <a:lnSpc>
              <a:spcPct val="90000"/>
            </a:lnSpc>
            <a:spcBef>
              <a:spcPct val="0"/>
            </a:spcBef>
            <a:spcAft>
              <a:spcPct val="15000"/>
            </a:spcAft>
            <a:buChar char="••"/>
          </a:pPr>
          <a:r>
            <a:rPr lang="zh-TW" altLang="en-US" sz="2800" kern="1200" dirty="0">
              <a:latin typeface="微軟正黑體" panose="020B0604030504040204" pitchFamily="34" charset="-120"/>
              <a:ea typeface="微軟正黑體" panose="020B0604030504040204" pitchFamily="34" charset="-120"/>
            </a:rPr>
            <a:t>課程學習成果</a:t>
          </a:r>
          <a:endParaRPr lang="en-US" altLang="zh-TW" sz="2800" kern="1200" dirty="0">
            <a:latin typeface="微軟正黑體" panose="020B0604030504040204" pitchFamily="34" charset="-120"/>
            <a:ea typeface="微軟正黑體" panose="020B0604030504040204" pitchFamily="34" charset="-120"/>
          </a:endParaRPr>
        </a:p>
        <a:p>
          <a:pPr marL="285750" lvl="1" indent="-285750" algn="l" defTabSz="1244600">
            <a:lnSpc>
              <a:spcPct val="90000"/>
            </a:lnSpc>
            <a:spcBef>
              <a:spcPct val="0"/>
            </a:spcBef>
            <a:spcAft>
              <a:spcPct val="15000"/>
            </a:spcAft>
            <a:buChar char="••"/>
          </a:pPr>
          <a:r>
            <a:rPr lang="zh-TW" altLang="en-US" sz="2800" kern="1200" dirty="0">
              <a:latin typeface="微軟正黑體" panose="020B0604030504040204" pitchFamily="34" charset="-120"/>
              <a:ea typeface="微軟正黑體" panose="020B0604030504040204" pitchFamily="34" charset="-120"/>
            </a:rPr>
            <a:t>多元表現</a:t>
          </a:r>
          <a:endParaRPr lang="en-US" altLang="zh-TW" sz="2800" kern="1200" dirty="0">
            <a:latin typeface="微軟正黑體" panose="020B0604030504040204" pitchFamily="34" charset="-120"/>
            <a:ea typeface="微軟正黑體" panose="020B0604030504040204" pitchFamily="34" charset="-120"/>
          </a:endParaRPr>
        </a:p>
      </dsp:txBody>
      <dsp:txXfrm>
        <a:off x="0" y="978241"/>
        <a:ext cx="4707408" cy="2944012"/>
      </dsp:txXfrm>
    </dsp:sp>
    <dsp:sp modelId="{7FE39822-C2F3-440A-AC0C-12C3E8552D52}">
      <dsp:nvSpPr>
        <dsp:cNvPr id="0" name=""/>
        <dsp:cNvSpPr/>
      </dsp:nvSpPr>
      <dsp:spPr>
        <a:xfrm>
          <a:off x="5371097" y="-361249"/>
          <a:ext cx="4707408" cy="1331309"/>
        </a:xfrm>
        <a:prstGeom prst="rect">
          <a:avLst/>
        </a:prstGeom>
        <a:solidFill>
          <a:schemeClr val="accent6">
            <a:alpha val="90000"/>
            <a:hueOff val="0"/>
            <a:satOff val="0"/>
            <a:lumOff val="0"/>
            <a:alphaOff val="-40000"/>
          </a:schemeClr>
        </a:solidFill>
        <a:ln w="12700" cap="flat" cmpd="sng" algn="ctr">
          <a:solidFill>
            <a:schemeClr val="accent6">
              <a:alpha val="90000"/>
              <a:hueOff val="0"/>
              <a:satOff val="0"/>
              <a:lumOff val="0"/>
              <a:alphaOff val="-4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162560" rIns="284480" bIns="162560" numCol="1" spcCol="1270" anchor="ctr" anchorCtr="0">
          <a:noAutofit/>
        </a:bodyPr>
        <a:lstStyle/>
        <a:p>
          <a:pPr lvl="0" algn="ctr" defTabSz="1778000">
            <a:lnSpc>
              <a:spcPct val="90000"/>
            </a:lnSpc>
            <a:spcBef>
              <a:spcPct val="0"/>
            </a:spcBef>
            <a:spcAft>
              <a:spcPct val="35000"/>
            </a:spcAft>
          </a:pPr>
          <a:r>
            <a:rPr lang="zh-TW" altLang="en-US" sz="4000" kern="1200" dirty="0">
              <a:latin typeface="微軟正黑體" panose="020B0604030504040204" pitchFamily="34" charset="-120"/>
              <a:ea typeface="微軟正黑體" panose="020B0604030504040204" pitchFamily="34" charset="-120"/>
            </a:rPr>
            <a:t>實驗教育辦理者</a:t>
          </a:r>
          <a:endParaRPr lang="zh-TW" altLang="en-US" sz="4000" kern="1200" dirty="0"/>
        </a:p>
      </dsp:txBody>
      <dsp:txXfrm>
        <a:off x="5371097" y="-361249"/>
        <a:ext cx="4707408" cy="1331309"/>
      </dsp:txXfrm>
    </dsp:sp>
    <dsp:sp modelId="{957F399F-81E4-44B2-812D-46A553A34007}">
      <dsp:nvSpPr>
        <dsp:cNvPr id="0" name=""/>
        <dsp:cNvSpPr/>
      </dsp:nvSpPr>
      <dsp:spPr>
        <a:xfrm>
          <a:off x="5371097" y="970060"/>
          <a:ext cx="4707408" cy="2944012"/>
        </a:xfrm>
        <a:prstGeom prst="rect">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zh-TW" altLang="en-US" sz="2800" kern="1200" dirty="0">
              <a:latin typeface="微軟正黑體" panose="020B0604030504040204" pitchFamily="34" charset="-120"/>
              <a:ea typeface="微軟正黑體" panose="020B0604030504040204" pitchFamily="34" charset="-120"/>
            </a:rPr>
            <a:t>課程資訊</a:t>
          </a:r>
          <a:endParaRPr lang="zh-TW" altLang="en-US" sz="2800" kern="1200" dirty="0"/>
        </a:p>
      </dsp:txBody>
      <dsp:txXfrm>
        <a:off x="5371097" y="970060"/>
        <a:ext cx="4707408" cy="294401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314B3C-73D2-4103-8E47-982F4C0142BD}">
      <dsp:nvSpPr>
        <dsp:cNvPr id="0" name=""/>
        <dsp:cNvSpPr/>
      </dsp:nvSpPr>
      <dsp:spPr>
        <a:xfrm>
          <a:off x="0" y="403955"/>
          <a:ext cx="11133234" cy="648002"/>
        </a:xfrm>
        <a:prstGeom prst="roundRect">
          <a:avLst/>
        </a:prstGeom>
        <a:solidFill>
          <a:schemeClr val="lt1"/>
        </a:solidFill>
        <a:ln w="3810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zh-TW" altLang="en-US" sz="2600" b="1" kern="12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等待送出</a:t>
          </a:r>
          <a:endParaRPr lang="zh-TW" altLang="en-US" sz="2600" kern="1200" dirty="0">
            <a:solidFill>
              <a:srgbClr val="FF0000"/>
            </a:solidFill>
            <a:latin typeface="微軟正黑體" panose="020B0604030504040204" pitchFamily="34" charset="-120"/>
            <a:ea typeface="微軟正黑體" panose="020B0604030504040204" pitchFamily="34" charset="-120"/>
          </a:endParaRPr>
        </a:p>
      </dsp:txBody>
      <dsp:txXfrm>
        <a:off x="31633" y="435588"/>
        <a:ext cx="11069968" cy="584736"/>
      </dsp:txXfrm>
    </dsp:sp>
    <dsp:sp modelId="{183D4D11-8319-46CD-86B3-E70DB3F17F61}">
      <dsp:nvSpPr>
        <dsp:cNvPr id="0" name=""/>
        <dsp:cNvSpPr/>
      </dsp:nvSpPr>
      <dsp:spPr>
        <a:xfrm>
          <a:off x="0" y="1051958"/>
          <a:ext cx="11133234" cy="545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3480"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zh-TW" altLang="en-US" sz="24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學生已上傳課程學習成果檔案但尚未送出認證，尚可編輯課程學習成果檔案。</a:t>
          </a:r>
          <a:endParaRPr lang="zh-TW" altLang="en-US" sz="2400" kern="1200" dirty="0">
            <a:latin typeface="微軟正黑體" panose="020B0604030504040204" pitchFamily="34" charset="-120"/>
            <a:ea typeface="微軟正黑體" panose="020B0604030504040204" pitchFamily="34" charset="-120"/>
          </a:endParaRPr>
        </a:p>
      </dsp:txBody>
      <dsp:txXfrm>
        <a:off x="0" y="1051958"/>
        <a:ext cx="11133234" cy="545445"/>
      </dsp:txXfrm>
    </dsp:sp>
    <dsp:sp modelId="{78D76D3E-B1A1-4083-B65F-D30E66654981}">
      <dsp:nvSpPr>
        <dsp:cNvPr id="0" name=""/>
        <dsp:cNvSpPr/>
      </dsp:nvSpPr>
      <dsp:spPr>
        <a:xfrm>
          <a:off x="0" y="1597403"/>
          <a:ext cx="11133234" cy="625759"/>
        </a:xfrm>
        <a:prstGeom prst="roundRect">
          <a:avLst/>
        </a:prstGeom>
        <a:solidFill>
          <a:schemeClr val="lt1"/>
        </a:solidFill>
        <a:ln w="3810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zh-TW" altLang="en-US" sz="2600" b="1" kern="12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認證中</a:t>
          </a:r>
          <a:endParaRPr lang="zh-TW" altLang="en-US" sz="2600" kern="1200" dirty="0">
            <a:solidFill>
              <a:srgbClr val="FF0000"/>
            </a:solidFill>
            <a:latin typeface="微軟正黑體" panose="020B0604030504040204" pitchFamily="34" charset="-120"/>
            <a:ea typeface="微軟正黑體" panose="020B0604030504040204" pitchFamily="34" charset="-120"/>
          </a:endParaRPr>
        </a:p>
      </dsp:txBody>
      <dsp:txXfrm>
        <a:off x="30547" y="1627950"/>
        <a:ext cx="11072140" cy="564665"/>
      </dsp:txXfrm>
    </dsp:sp>
    <dsp:sp modelId="{03589C6E-D846-48C8-8B38-26EBAE9447D2}">
      <dsp:nvSpPr>
        <dsp:cNvPr id="0" name=""/>
        <dsp:cNvSpPr/>
      </dsp:nvSpPr>
      <dsp:spPr>
        <a:xfrm>
          <a:off x="0" y="2223162"/>
          <a:ext cx="11133234" cy="5614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3480"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zh-TW" altLang="en-US" sz="24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學生將課程學習成果檔案送出至實驗教育辦理者管理端進行認證。</a:t>
          </a:r>
          <a:endParaRPr lang="zh-TW" altLang="en-US" sz="2400" kern="1200" dirty="0">
            <a:latin typeface="微軟正黑體" panose="020B0604030504040204" pitchFamily="34" charset="-120"/>
            <a:ea typeface="微軟正黑體" panose="020B0604030504040204" pitchFamily="34" charset="-120"/>
          </a:endParaRPr>
        </a:p>
      </dsp:txBody>
      <dsp:txXfrm>
        <a:off x="0" y="2223162"/>
        <a:ext cx="11133234" cy="561487"/>
      </dsp:txXfrm>
    </dsp:sp>
    <dsp:sp modelId="{72EEF82A-0E12-46CC-9DC1-468A237F32B9}">
      <dsp:nvSpPr>
        <dsp:cNvPr id="0" name=""/>
        <dsp:cNvSpPr/>
      </dsp:nvSpPr>
      <dsp:spPr>
        <a:xfrm>
          <a:off x="0" y="2784649"/>
          <a:ext cx="11133234" cy="628364"/>
        </a:xfrm>
        <a:prstGeom prst="roundRect">
          <a:avLst/>
        </a:prstGeom>
        <a:solidFill>
          <a:schemeClr val="lt1"/>
        </a:solidFill>
        <a:ln w="3810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zh-TW" altLang="en-US" sz="2600" b="1" kern="12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認證成功</a:t>
          </a:r>
          <a:endParaRPr lang="zh-TW" altLang="en-US" sz="2600" kern="1200" dirty="0">
            <a:solidFill>
              <a:srgbClr val="FF0000"/>
            </a:solidFill>
            <a:latin typeface="微軟正黑體" panose="020B0604030504040204" pitchFamily="34" charset="-120"/>
            <a:ea typeface="微軟正黑體" panose="020B0604030504040204" pitchFamily="34" charset="-120"/>
          </a:endParaRPr>
        </a:p>
      </dsp:txBody>
      <dsp:txXfrm>
        <a:off x="30674" y="2815323"/>
        <a:ext cx="11071886" cy="567016"/>
      </dsp:txXfrm>
    </dsp:sp>
    <dsp:sp modelId="{B46D78E1-7D36-4EDA-AC37-CC1497B3E0B1}">
      <dsp:nvSpPr>
        <dsp:cNvPr id="0" name=""/>
        <dsp:cNvSpPr/>
      </dsp:nvSpPr>
      <dsp:spPr>
        <a:xfrm>
          <a:off x="0" y="3413014"/>
          <a:ext cx="11133234" cy="561487"/>
        </a:xfrm>
        <a:prstGeom prst="rect">
          <a:avLst/>
        </a:prstGeom>
        <a:solidFill>
          <a:schemeClr val="lt1"/>
        </a:solidFill>
        <a:ln w="38100" cap="flat" cmpd="sng" algn="ctr">
          <a:no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353480"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zh-TW" altLang="en-US" sz="24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實驗教育辦理者管理端認證之結果。</a:t>
          </a:r>
          <a:endParaRPr lang="zh-TW" altLang="en-US" sz="2400" kern="1200" dirty="0">
            <a:latin typeface="微軟正黑體" panose="020B0604030504040204" pitchFamily="34" charset="-120"/>
            <a:ea typeface="微軟正黑體" panose="020B0604030504040204" pitchFamily="34" charset="-120"/>
          </a:endParaRPr>
        </a:p>
      </dsp:txBody>
      <dsp:txXfrm>
        <a:off x="0" y="3413014"/>
        <a:ext cx="11133234" cy="561487"/>
      </dsp:txXfrm>
    </dsp:sp>
    <dsp:sp modelId="{03D0E330-278F-456C-A349-ACFADEFFA4E6}">
      <dsp:nvSpPr>
        <dsp:cNvPr id="0" name=""/>
        <dsp:cNvSpPr/>
      </dsp:nvSpPr>
      <dsp:spPr>
        <a:xfrm>
          <a:off x="0" y="3974502"/>
          <a:ext cx="11133234" cy="648002"/>
        </a:xfrm>
        <a:prstGeom prst="roundRect">
          <a:avLst/>
        </a:prstGeom>
        <a:solidFill>
          <a:schemeClr val="lt1"/>
        </a:solidFill>
        <a:ln w="3810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zh-TW" altLang="en-US" sz="2600" b="1" kern="12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認證失敗</a:t>
          </a:r>
          <a:endParaRPr lang="zh-TW" altLang="en-US" sz="2600" kern="1200" dirty="0">
            <a:solidFill>
              <a:srgbClr val="FF0000"/>
            </a:solidFill>
            <a:latin typeface="微軟正黑體" panose="020B0604030504040204" pitchFamily="34" charset="-120"/>
            <a:ea typeface="微軟正黑體" panose="020B0604030504040204" pitchFamily="34" charset="-120"/>
          </a:endParaRPr>
        </a:p>
      </dsp:txBody>
      <dsp:txXfrm>
        <a:off x="31633" y="4006135"/>
        <a:ext cx="11069968" cy="584736"/>
      </dsp:txXfrm>
    </dsp:sp>
    <dsp:sp modelId="{2E8C0AC4-F688-4F2D-BB86-1148CD9F085A}">
      <dsp:nvSpPr>
        <dsp:cNvPr id="0" name=""/>
        <dsp:cNvSpPr/>
      </dsp:nvSpPr>
      <dsp:spPr>
        <a:xfrm>
          <a:off x="0" y="4622504"/>
          <a:ext cx="11133234" cy="561487"/>
        </a:xfrm>
        <a:prstGeom prst="rect">
          <a:avLst/>
        </a:prstGeom>
        <a:solidFill>
          <a:schemeClr val="lt1"/>
        </a:solidFill>
        <a:ln w="38100" cap="flat" cmpd="sng" algn="ctr">
          <a:no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353480"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zh-TW" altLang="en-US" sz="24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實驗教育辦理者管理端認證之結果，若認證失敗可再編輯課程學習成果檔案。</a:t>
          </a:r>
          <a:endParaRPr lang="zh-TW" altLang="en-US" sz="2400" kern="1200" dirty="0">
            <a:latin typeface="微軟正黑體" panose="020B0604030504040204" pitchFamily="34" charset="-120"/>
            <a:ea typeface="微軟正黑體" panose="020B0604030504040204" pitchFamily="34" charset="-120"/>
          </a:endParaRPr>
        </a:p>
      </dsp:txBody>
      <dsp:txXfrm>
        <a:off x="0" y="4622504"/>
        <a:ext cx="11133234" cy="56148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F10366-26F5-4BB0-94E9-01D5D0194FA7}">
      <dsp:nvSpPr>
        <dsp:cNvPr id="0" name=""/>
        <dsp:cNvSpPr/>
      </dsp:nvSpPr>
      <dsp:spPr>
        <a:xfrm>
          <a:off x="0" y="6003"/>
          <a:ext cx="11131551" cy="1891890"/>
        </a:xfrm>
        <a:prstGeom prst="roundRect">
          <a:avLst/>
        </a:prstGeom>
        <a:solidFill>
          <a:schemeClr val="lt1"/>
        </a:solidFill>
        <a:ln w="38100" cap="flat" cmpd="sng" algn="ctr">
          <a:solidFill>
            <a:schemeClr val="accent6"/>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en-US" altLang="zh-TW" sz="3600" b="1" kern="1200" dirty="0">
              <a:latin typeface="微軟正黑體" panose="020B0604030504040204" pitchFamily="34" charset="-120"/>
              <a:ea typeface="微軟正黑體" panose="020B0604030504040204" pitchFamily="34" charset="-120"/>
            </a:rPr>
            <a:t>(1)</a:t>
          </a:r>
          <a:r>
            <a:rPr lang="zh-TW" altLang="en-US" sz="3600" b="1" kern="1200" dirty="0">
              <a:latin typeface="微軟正黑體" panose="020B0604030504040204" pitchFamily="34" charset="-120"/>
              <a:ea typeface="微軟正黑體" panose="020B0604030504040204" pitchFamily="34" charset="-120"/>
            </a:rPr>
            <a:t>學生在勾選</a:t>
          </a:r>
          <a:r>
            <a:rPr lang="en-US" altLang="zh-TW" sz="3600" b="1" kern="1200" dirty="0">
              <a:latin typeface="微軟正黑體" panose="020B0604030504040204" pitchFamily="34" charset="-120"/>
              <a:ea typeface="微軟正黑體" panose="020B0604030504040204" pitchFamily="34" charset="-120"/>
            </a:rPr>
            <a:t>【</a:t>
          </a:r>
          <a:r>
            <a:rPr lang="zh-TW" altLang="en-US" sz="3600" b="1" kern="1200" dirty="0">
              <a:latin typeface="微軟正黑體" panose="020B0604030504040204" pitchFamily="34" charset="-120"/>
              <a:ea typeface="微軟正黑體" panose="020B0604030504040204" pitchFamily="34" charset="-120"/>
            </a:rPr>
            <a:t>課程學習成果</a:t>
          </a:r>
          <a:r>
            <a:rPr lang="en-US" altLang="zh-TW" sz="3600" b="1" kern="1200" dirty="0">
              <a:latin typeface="微軟正黑體" panose="020B0604030504040204" pitchFamily="34" charset="-120"/>
              <a:ea typeface="微軟正黑體" panose="020B0604030504040204" pitchFamily="34" charset="-120"/>
            </a:rPr>
            <a:t>】</a:t>
          </a:r>
          <a:r>
            <a:rPr lang="zh-TW" altLang="en-US" sz="3600" b="1" kern="1200" dirty="0">
              <a:latin typeface="微軟正黑體" panose="020B0604030504040204" pitchFamily="34" charset="-120"/>
              <a:ea typeface="微軟正黑體" panose="020B0604030504040204" pitchFamily="34" charset="-120"/>
            </a:rPr>
            <a:t>與</a:t>
          </a:r>
          <a:r>
            <a:rPr lang="en-US" altLang="zh-TW" sz="3600" b="1" kern="1200" dirty="0">
              <a:latin typeface="微軟正黑體" panose="020B0604030504040204" pitchFamily="34" charset="-120"/>
              <a:ea typeface="微軟正黑體" panose="020B0604030504040204" pitchFamily="34" charset="-120"/>
            </a:rPr>
            <a:t>【</a:t>
          </a:r>
          <a:r>
            <a:rPr lang="zh-TW" altLang="en-US" sz="3600" b="1" kern="1200" dirty="0">
              <a:latin typeface="微軟正黑體" panose="020B0604030504040204" pitchFamily="34" charset="-120"/>
              <a:ea typeface="微軟正黑體" panose="020B0604030504040204" pitchFamily="34" charset="-120"/>
            </a:rPr>
            <a:t>多元表現</a:t>
          </a:r>
          <a:r>
            <a:rPr lang="en-US" altLang="zh-TW" sz="3600" b="1" kern="1200" dirty="0">
              <a:latin typeface="微軟正黑體" panose="020B0604030504040204" pitchFamily="34" charset="-120"/>
              <a:ea typeface="微軟正黑體" panose="020B0604030504040204" pitchFamily="34" charset="-120"/>
            </a:rPr>
            <a:t>】</a:t>
          </a:r>
          <a:r>
            <a:rPr lang="zh-TW" altLang="en-US" sz="3600" b="1" kern="1200" dirty="0">
              <a:latin typeface="微軟正黑體" panose="020B0604030504040204" pitchFamily="34" charset="-120"/>
              <a:ea typeface="微軟正黑體" panose="020B0604030504040204" pitchFamily="34" charset="-120"/>
            </a:rPr>
            <a:t>時，如在時間期限內，已送出，若想修改，該如何因應？</a:t>
          </a:r>
          <a:endParaRPr lang="zh-TW" altLang="en-US" sz="3600" kern="1200" dirty="0"/>
        </a:p>
      </dsp:txBody>
      <dsp:txXfrm>
        <a:off x="92354" y="98357"/>
        <a:ext cx="10946843" cy="1707182"/>
      </dsp:txXfrm>
    </dsp:sp>
    <dsp:sp modelId="{B1FB0C3B-F2EB-4363-B68E-719BEF71B23F}">
      <dsp:nvSpPr>
        <dsp:cNvPr id="0" name=""/>
        <dsp:cNvSpPr/>
      </dsp:nvSpPr>
      <dsp:spPr>
        <a:xfrm>
          <a:off x="0" y="1897893"/>
          <a:ext cx="11131551" cy="811440"/>
        </a:xfrm>
        <a:prstGeom prst="rect">
          <a:avLst/>
        </a:prstGeom>
        <a:noFill/>
        <a:ln w="38100">
          <a:noFill/>
        </a:ln>
        <a:effectLst/>
      </dsp:spPr>
      <dsp:style>
        <a:lnRef idx="0">
          <a:scrgbClr r="0" g="0" b="0"/>
        </a:lnRef>
        <a:fillRef idx="0">
          <a:scrgbClr r="0" g="0" b="0"/>
        </a:fillRef>
        <a:effectRef idx="0">
          <a:scrgbClr r="0" g="0" b="0"/>
        </a:effectRef>
        <a:fontRef idx="minor"/>
      </dsp:style>
      <dsp:txBody>
        <a:bodyPr spcFirstLastPara="0" vert="horz" wrap="square" lIns="353427" tIns="35560" rIns="199136" bIns="35560" numCol="1" spcCol="1270" anchor="t" anchorCtr="0">
          <a:noAutofit/>
        </a:bodyPr>
        <a:lstStyle/>
        <a:p>
          <a:pPr marL="285750" lvl="1" indent="-285750" algn="l" defTabSz="1244600">
            <a:lnSpc>
              <a:spcPct val="90000"/>
            </a:lnSpc>
            <a:spcBef>
              <a:spcPct val="0"/>
            </a:spcBef>
            <a:spcAft>
              <a:spcPct val="20000"/>
            </a:spcAft>
            <a:buChar char="••"/>
          </a:pPr>
          <a:r>
            <a:rPr lang="en-US" altLang="zh-TW" sz="2800" kern="1200" dirty="0" err="1">
              <a:latin typeface="微軟正黑體" panose="020B0604030504040204" pitchFamily="34" charset="-120"/>
              <a:ea typeface="微軟正黑體" panose="020B0604030504040204" pitchFamily="34" charset="-120"/>
            </a:rPr>
            <a:t>Ans</a:t>
          </a:r>
          <a:r>
            <a:rPr lang="zh-TW" altLang="en-US" sz="2800" kern="1200" dirty="0">
              <a:latin typeface="微軟正黑體" panose="020B0604030504040204" pitchFamily="34" charset="-120"/>
              <a:ea typeface="微軟正黑體" panose="020B0604030504040204" pitchFamily="34" charset="-120"/>
            </a:rPr>
            <a:t>：</a:t>
          </a:r>
          <a:r>
            <a:rPr lang="en-US" altLang="zh-TW" sz="2800" kern="1200" dirty="0">
              <a:latin typeface="微軟正黑體" panose="020B0604030504040204" pitchFamily="34" charset="-120"/>
              <a:ea typeface="微軟正黑體" panose="020B0604030504040204" pitchFamily="34" charset="-120"/>
            </a:rPr>
            <a:t>9/30</a:t>
          </a:r>
          <a:r>
            <a:rPr lang="zh-TW" altLang="en-US" sz="2800" kern="1200" dirty="0">
              <a:latin typeface="微軟正黑體" panose="020B0604030504040204" pitchFamily="34" charset="-120"/>
              <a:ea typeface="微軟正黑體" panose="020B0604030504040204" pitchFamily="34" charset="-120"/>
            </a:rPr>
            <a:t>前，請致電暨大客服電話，經身分確認，即可修改。</a:t>
          </a:r>
          <a:endParaRPr lang="zh-TW" altLang="en-US" sz="2800" kern="1200" dirty="0"/>
        </a:p>
      </dsp:txBody>
      <dsp:txXfrm>
        <a:off x="0" y="1897893"/>
        <a:ext cx="11131551" cy="811440"/>
      </dsp:txXfrm>
    </dsp:sp>
    <dsp:sp modelId="{7D5FD089-9D0F-4D4F-8F8E-1D8B425E8FF1}">
      <dsp:nvSpPr>
        <dsp:cNvPr id="0" name=""/>
        <dsp:cNvSpPr/>
      </dsp:nvSpPr>
      <dsp:spPr>
        <a:xfrm>
          <a:off x="0" y="2709333"/>
          <a:ext cx="11131551" cy="1891890"/>
        </a:xfrm>
        <a:prstGeom prst="roundRect">
          <a:avLst/>
        </a:prstGeom>
        <a:solidFill>
          <a:schemeClr val="lt1">
            <a:hueOff val="0"/>
            <a:satOff val="0"/>
            <a:lumOff val="0"/>
            <a:alphaOff val="0"/>
          </a:schemeClr>
        </a:solidFill>
        <a:ln w="381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en-US" altLang="zh-TW" sz="3600" b="1" kern="1200" dirty="0">
              <a:latin typeface="微軟正黑體" panose="020B0604030504040204" pitchFamily="34" charset="-120"/>
              <a:ea typeface="微軟正黑體" panose="020B0604030504040204" pitchFamily="34" charset="-120"/>
            </a:rPr>
            <a:t>(2)</a:t>
          </a:r>
          <a:r>
            <a:rPr lang="zh-TW" altLang="en-US" sz="3600" b="1" kern="1200" dirty="0">
              <a:latin typeface="微軟正黑體" panose="020B0604030504040204" pitchFamily="34" charset="-120"/>
              <a:ea typeface="微軟正黑體" panose="020B0604030504040204" pitchFamily="34" charset="-120"/>
            </a:rPr>
            <a:t>已過了勾選時間期限</a:t>
          </a:r>
          <a:r>
            <a:rPr lang="en-US" altLang="zh-TW" sz="3600" b="1" kern="1200" dirty="0">
              <a:latin typeface="微軟正黑體" panose="020B0604030504040204" pitchFamily="34" charset="-120"/>
              <a:ea typeface="微軟正黑體" panose="020B0604030504040204" pitchFamily="34" charset="-120"/>
            </a:rPr>
            <a:t>(9/30</a:t>
          </a:r>
          <a:r>
            <a:rPr lang="zh-TW" altLang="en-US" sz="3600" b="1" kern="1200" dirty="0">
              <a:latin typeface="微軟正黑體" panose="020B0604030504040204" pitchFamily="34" charset="-120"/>
              <a:ea typeface="微軟正黑體" panose="020B0604030504040204" pitchFamily="34" charset="-120"/>
            </a:rPr>
            <a:t>之後</a:t>
          </a:r>
          <a:r>
            <a:rPr lang="en-US" altLang="zh-TW" sz="3600" b="1" kern="1200" dirty="0">
              <a:latin typeface="微軟正黑體" panose="020B0604030504040204" pitchFamily="34" charset="-120"/>
              <a:ea typeface="微軟正黑體" panose="020B0604030504040204" pitchFamily="34" charset="-120"/>
            </a:rPr>
            <a:t>)</a:t>
          </a:r>
          <a:r>
            <a:rPr lang="zh-TW" altLang="en-US" sz="3600" b="1" kern="1200" dirty="0">
              <a:latin typeface="微軟正黑體" panose="020B0604030504040204" pitchFamily="34" charset="-120"/>
              <a:ea typeface="微軟正黑體" panose="020B0604030504040204" pitchFamily="34" charset="-120"/>
            </a:rPr>
            <a:t>，若未勾選或想修改，該如何因應？</a:t>
          </a:r>
          <a:endParaRPr lang="zh-TW" altLang="en-US" sz="3600" kern="1200" dirty="0"/>
        </a:p>
      </dsp:txBody>
      <dsp:txXfrm>
        <a:off x="92354" y="2801687"/>
        <a:ext cx="10946843" cy="1707182"/>
      </dsp:txXfrm>
    </dsp:sp>
    <dsp:sp modelId="{8C5183B7-4007-401C-83EF-C63E3C571FC1}">
      <dsp:nvSpPr>
        <dsp:cNvPr id="0" name=""/>
        <dsp:cNvSpPr/>
      </dsp:nvSpPr>
      <dsp:spPr>
        <a:xfrm>
          <a:off x="0" y="4601223"/>
          <a:ext cx="11131551" cy="811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3427" tIns="35560" rIns="199136" bIns="35560" numCol="1" spcCol="1270" anchor="t" anchorCtr="0">
          <a:noAutofit/>
        </a:bodyPr>
        <a:lstStyle/>
        <a:p>
          <a:pPr marL="285750" lvl="1" indent="-285750" algn="l" defTabSz="1244600">
            <a:lnSpc>
              <a:spcPct val="90000"/>
            </a:lnSpc>
            <a:spcBef>
              <a:spcPct val="0"/>
            </a:spcBef>
            <a:spcAft>
              <a:spcPct val="20000"/>
            </a:spcAft>
            <a:buChar char="••"/>
          </a:pPr>
          <a:r>
            <a:rPr lang="en-US" altLang="zh-TW" sz="2800" kern="1200" dirty="0" err="1">
              <a:latin typeface="微軟正黑體" panose="020B0604030504040204" pitchFamily="34" charset="-120"/>
              <a:ea typeface="微軟正黑體" panose="020B0604030504040204" pitchFamily="34" charset="-120"/>
            </a:rPr>
            <a:t>Ans</a:t>
          </a:r>
          <a:r>
            <a:rPr lang="zh-TW" altLang="en-US" sz="2800" kern="1200" dirty="0">
              <a:latin typeface="微軟正黑體" panose="020B0604030504040204" pitchFamily="34" charset="-120"/>
              <a:ea typeface="微軟正黑體" panose="020B0604030504040204" pitchFamily="34" charset="-120"/>
            </a:rPr>
            <a:t>：請行文至國教署，國教署通知暨大團隊再行修改。</a:t>
          </a:r>
          <a:endParaRPr lang="zh-TW" altLang="en-US" sz="2800" kern="1200" dirty="0"/>
        </a:p>
      </dsp:txBody>
      <dsp:txXfrm>
        <a:off x="0" y="4601223"/>
        <a:ext cx="11131551" cy="8114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0EE98C-4540-4E29-A910-6493E0115667}">
      <dsp:nvSpPr>
        <dsp:cNvPr id="0" name=""/>
        <dsp:cNvSpPr/>
      </dsp:nvSpPr>
      <dsp:spPr>
        <a:xfrm>
          <a:off x="0" y="495100"/>
          <a:ext cx="11617326" cy="1216800"/>
        </a:xfrm>
        <a:prstGeom prst="roundRect">
          <a:avLst/>
        </a:prstGeom>
        <a:solidFill>
          <a:schemeClr val="lt1"/>
        </a:solidFill>
        <a:ln w="38100" cap="flat" cmpd="sng" algn="ctr">
          <a:solidFill>
            <a:schemeClr val="accent6"/>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zh-TW" altLang="en-US" sz="3600" b="1" kern="1200" dirty="0">
              <a:latin typeface="微軟正黑體" panose="020B0604030504040204" pitchFamily="34" charset="-120"/>
              <a:ea typeface="微軟正黑體" panose="020B0604030504040204" pitchFamily="34" charset="-120"/>
            </a:rPr>
            <a:t>基本資料填報平臺的單位</a:t>
          </a:r>
          <a:r>
            <a:rPr lang="en-US" altLang="zh-TW" sz="3600" b="1" kern="1200" dirty="0">
              <a:latin typeface="微軟正黑體" panose="020B0604030504040204" pitchFamily="34" charset="-120"/>
              <a:ea typeface="微軟正黑體" panose="020B0604030504040204" pitchFamily="34" charset="-120"/>
            </a:rPr>
            <a:t>/</a:t>
          </a:r>
          <a:r>
            <a:rPr lang="zh-TW" altLang="en-US" sz="3600" b="1" kern="1200" dirty="0">
              <a:latin typeface="微軟正黑體" panose="020B0604030504040204" pitchFamily="34" charset="-120"/>
              <a:ea typeface="微軟正黑體" panose="020B0604030504040204" pitchFamily="34" charset="-120"/>
            </a:rPr>
            <a:t>學生資料有誤，該如何修正？</a:t>
          </a:r>
          <a:endParaRPr lang="zh-TW" altLang="en-US" sz="3600" kern="1200" dirty="0"/>
        </a:p>
      </dsp:txBody>
      <dsp:txXfrm>
        <a:off x="59399" y="554499"/>
        <a:ext cx="11498528" cy="1098002"/>
      </dsp:txXfrm>
    </dsp:sp>
    <dsp:sp modelId="{B68E6F59-3FFE-409E-901B-357FDAC3D7AE}">
      <dsp:nvSpPr>
        <dsp:cNvPr id="0" name=""/>
        <dsp:cNvSpPr/>
      </dsp:nvSpPr>
      <dsp:spPr>
        <a:xfrm>
          <a:off x="0" y="1711900"/>
          <a:ext cx="11617326" cy="3161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8850"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altLang="zh-TW" sz="2400" kern="1200" dirty="0" err="1">
              <a:latin typeface="微軟正黑體" panose="020B0604030504040204" pitchFamily="34" charset="-120"/>
              <a:ea typeface="微軟正黑體" panose="020B0604030504040204" pitchFamily="34" charset="-120"/>
            </a:rPr>
            <a:t>Ans</a:t>
          </a:r>
          <a:r>
            <a:rPr lang="zh-TW" altLang="en-US" sz="2400" kern="1200" dirty="0" smtClean="0">
              <a:latin typeface="微軟正黑體" panose="020B0604030504040204" pitchFamily="34" charset="-120"/>
              <a:ea typeface="微軟正黑體" panose="020B0604030504040204" pitchFamily="34" charset="-120"/>
            </a:rPr>
            <a:t>：</a:t>
          </a:r>
          <a:endParaRPr lang="zh-TW" altLang="en-US" sz="2400" kern="1200" dirty="0"/>
        </a:p>
        <a:p>
          <a:pPr marL="285750" lvl="1" indent="-285750" algn="l" defTabSz="1244600">
            <a:lnSpc>
              <a:spcPct val="90000"/>
            </a:lnSpc>
            <a:spcBef>
              <a:spcPct val="0"/>
            </a:spcBef>
            <a:spcAft>
              <a:spcPct val="20000"/>
            </a:spcAft>
            <a:buChar char="••"/>
          </a:pPr>
          <a:r>
            <a:rPr lang="en-US" altLang="zh-TW" sz="2800" kern="1200" dirty="0" smtClean="0">
              <a:latin typeface="微軟正黑體" panose="020B0604030504040204" pitchFamily="34" charset="-120"/>
              <a:ea typeface="微軟正黑體" panose="020B0604030504040204" pitchFamily="34" charset="-120"/>
            </a:rPr>
            <a:t>1.</a:t>
          </a:r>
          <a:r>
            <a:rPr lang="zh-TW" altLang="en-US" sz="2800" kern="1200" dirty="0" smtClean="0">
              <a:latin typeface="微軟正黑體" panose="020B0604030504040204" pitchFamily="34" charset="-120"/>
              <a:ea typeface="微軟正黑體" panose="020B0604030504040204" pitchFamily="34" charset="-120"/>
            </a:rPr>
            <a:t> 由</a:t>
          </a:r>
          <a:r>
            <a:rPr lang="zh-TW" altLang="en-US" sz="2800" kern="1200" dirty="0">
              <a:latin typeface="微軟正黑體" panose="020B0604030504040204" pitchFamily="34" charset="-120"/>
              <a:ea typeface="微軟正黑體" panose="020B0604030504040204" pitchFamily="34" charset="-120"/>
            </a:rPr>
            <a:t>縣市教育局</a:t>
          </a:r>
          <a:r>
            <a:rPr lang="en-US" altLang="en-US" sz="2800" kern="1200" dirty="0">
              <a:latin typeface="微軟正黑體" panose="020B0604030504040204" pitchFamily="34" charset="-120"/>
              <a:ea typeface="微軟正黑體" panose="020B0604030504040204" pitchFamily="34" charset="-120"/>
            </a:rPr>
            <a:t>/</a:t>
          </a:r>
          <a:r>
            <a:rPr lang="zh-TW" altLang="en-US" sz="2800" kern="1200" dirty="0">
              <a:latin typeface="微軟正黑體" panose="020B0604030504040204" pitchFamily="34" charset="-120"/>
              <a:ea typeface="微軟正黑體" panose="020B0604030504040204" pitchFamily="34" charset="-120"/>
            </a:rPr>
            <a:t>處承辦人致電暨大客服</a:t>
          </a:r>
          <a:r>
            <a:rPr lang="zh-TW" altLang="en-US" sz="2800" kern="1200" dirty="0" smtClean="0">
              <a:latin typeface="微軟正黑體" panose="020B0604030504040204" pitchFamily="34" charset="-120"/>
              <a:ea typeface="微軟正黑體" panose="020B0604030504040204" pitchFamily="34" charset="-120"/>
            </a:rPr>
            <a:t>電話，客服人員會與縣市教育局</a:t>
          </a:r>
          <a:r>
            <a:rPr lang="en-US" altLang="zh-TW" sz="2800" kern="1200" dirty="0" smtClean="0">
              <a:latin typeface="微軟正黑體" panose="020B0604030504040204" pitchFamily="34" charset="-120"/>
              <a:ea typeface="微軟正黑體" panose="020B0604030504040204" pitchFamily="34" charset="-120"/>
            </a:rPr>
            <a:t>/</a:t>
          </a:r>
          <a:r>
            <a:rPr lang="zh-TW" altLang="en-US" sz="2800" kern="1200" dirty="0" smtClean="0">
              <a:latin typeface="微軟正黑體" panose="020B0604030504040204" pitchFamily="34" charset="-120"/>
              <a:ea typeface="微軟正黑體" panose="020B0604030504040204" pitchFamily="34" charset="-120"/>
            </a:rPr>
            <a:t>處承辦人確認該筆單位</a:t>
          </a:r>
          <a:r>
            <a:rPr lang="en-US" altLang="zh-TW" sz="2800" kern="1200" dirty="0" smtClean="0">
              <a:latin typeface="微軟正黑體" panose="020B0604030504040204" pitchFamily="34" charset="-120"/>
              <a:ea typeface="微軟正黑體" panose="020B0604030504040204" pitchFamily="34" charset="-120"/>
            </a:rPr>
            <a:t>/</a:t>
          </a:r>
          <a:r>
            <a:rPr lang="zh-TW" altLang="en-US" sz="2800" kern="1200" dirty="0" smtClean="0">
              <a:latin typeface="微軟正黑體" panose="020B0604030504040204" pitchFamily="34" charset="-120"/>
              <a:ea typeface="微軟正黑體" panose="020B0604030504040204" pitchFamily="34" charset="-120"/>
            </a:rPr>
            <a:t>學生資訊。</a:t>
          </a:r>
          <a:endParaRPr lang="zh-TW" altLang="en-US" sz="2800" kern="1200" dirty="0"/>
        </a:p>
        <a:p>
          <a:pPr marL="285750" lvl="1" indent="-285750" algn="l" defTabSz="1244600">
            <a:lnSpc>
              <a:spcPct val="90000"/>
            </a:lnSpc>
            <a:spcBef>
              <a:spcPct val="0"/>
            </a:spcBef>
            <a:spcAft>
              <a:spcPct val="20000"/>
            </a:spcAft>
            <a:buChar char="••"/>
          </a:pPr>
          <a:r>
            <a:rPr lang="en-US" altLang="zh-TW" sz="2800" kern="1200" dirty="0" smtClean="0">
              <a:latin typeface="微軟正黑體" panose="020B0604030504040204" pitchFamily="34" charset="-120"/>
              <a:ea typeface="微軟正黑體" panose="020B0604030504040204" pitchFamily="34" charset="-120"/>
            </a:rPr>
            <a:t>2.</a:t>
          </a:r>
          <a:r>
            <a:rPr lang="zh-TW" altLang="en-US" sz="2800" kern="1200" dirty="0" smtClean="0">
              <a:latin typeface="微軟正黑體" panose="020B0604030504040204" pitchFamily="34" charset="-120"/>
              <a:ea typeface="微軟正黑體" panose="020B0604030504040204" pitchFamily="34" charset="-120"/>
            </a:rPr>
            <a:t> 經確認，由平臺管理者刪除該筆單位</a:t>
          </a:r>
          <a:r>
            <a:rPr lang="en-US" altLang="zh-TW" sz="2800" kern="1200" dirty="0" smtClean="0">
              <a:latin typeface="微軟正黑體" panose="020B0604030504040204" pitchFamily="34" charset="-120"/>
              <a:ea typeface="微軟正黑體" panose="020B0604030504040204" pitchFamily="34" charset="-120"/>
            </a:rPr>
            <a:t>/</a:t>
          </a:r>
          <a:r>
            <a:rPr lang="zh-TW" altLang="en-US" sz="2800" kern="1200" dirty="0" smtClean="0">
              <a:latin typeface="微軟正黑體" panose="020B0604030504040204" pitchFamily="34" charset="-120"/>
              <a:ea typeface="微軟正黑體" panose="020B0604030504040204" pitchFamily="34" charset="-120"/>
            </a:rPr>
            <a:t>學生資料。</a:t>
          </a:r>
          <a:endParaRPr lang="zh-TW" altLang="en-US" sz="2800" kern="1200" dirty="0"/>
        </a:p>
        <a:p>
          <a:pPr marL="285750" lvl="1" indent="-285750" algn="l" defTabSz="1244600">
            <a:lnSpc>
              <a:spcPct val="90000"/>
            </a:lnSpc>
            <a:spcBef>
              <a:spcPct val="0"/>
            </a:spcBef>
            <a:spcAft>
              <a:spcPct val="20000"/>
            </a:spcAft>
            <a:buChar char="••"/>
          </a:pPr>
          <a:r>
            <a:rPr lang="en-US" altLang="zh-TW" sz="2800" kern="1200" dirty="0" smtClean="0">
              <a:latin typeface="微軟正黑體" panose="020B0604030504040204" pitchFamily="34" charset="-120"/>
              <a:ea typeface="微軟正黑體" panose="020B0604030504040204" pitchFamily="34" charset="-120"/>
            </a:rPr>
            <a:t>3.</a:t>
          </a:r>
          <a:r>
            <a:rPr lang="zh-TW" altLang="en-US" sz="2800" kern="1200" dirty="0" smtClean="0">
              <a:latin typeface="微軟正黑體" panose="020B0604030504040204" pitchFamily="34" charset="-120"/>
              <a:ea typeface="微軟正黑體" panose="020B0604030504040204" pitchFamily="34" charset="-120"/>
            </a:rPr>
            <a:t> 再請</a:t>
          </a:r>
          <a:r>
            <a:rPr lang="zh-TW" altLang="en-US" sz="2800" kern="1200" dirty="0">
              <a:latin typeface="微軟正黑體" panose="020B0604030504040204" pitchFamily="34" charset="-120"/>
              <a:ea typeface="微軟正黑體" panose="020B0604030504040204" pitchFamily="34" charset="-120"/>
            </a:rPr>
            <a:t>縣市教育局</a:t>
          </a:r>
          <a:r>
            <a:rPr lang="en-US" altLang="zh-TW" sz="2800" kern="1200" dirty="0">
              <a:latin typeface="微軟正黑體" panose="020B0604030504040204" pitchFamily="34" charset="-120"/>
              <a:ea typeface="微軟正黑體" panose="020B0604030504040204" pitchFamily="34" charset="-120"/>
            </a:rPr>
            <a:t>/</a:t>
          </a:r>
          <a:r>
            <a:rPr lang="zh-TW" altLang="en-US" sz="2800" kern="1200" dirty="0">
              <a:latin typeface="微軟正黑體" panose="020B0604030504040204" pitchFamily="34" charset="-120"/>
              <a:ea typeface="微軟正黑體" panose="020B0604030504040204" pitchFamily="34" charset="-120"/>
            </a:rPr>
            <a:t>處承辦人重新上</a:t>
          </a:r>
          <a:r>
            <a:rPr lang="zh-TW" altLang="en-US" sz="2800" kern="1200" dirty="0" smtClean="0">
              <a:latin typeface="微軟正黑體" panose="020B0604030504040204" pitchFamily="34" charset="-120"/>
              <a:ea typeface="微軟正黑體" panose="020B0604030504040204" pitchFamily="34" charset="-120"/>
            </a:rPr>
            <a:t>傳單位</a:t>
          </a:r>
          <a:r>
            <a:rPr lang="en-US" altLang="zh-TW" sz="2800" kern="1200" dirty="0" smtClean="0">
              <a:latin typeface="微軟正黑體" panose="020B0604030504040204" pitchFamily="34" charset="-120"/>
              <a:ea typeface="微軟正黑體" panose="020B0604030504040204" pitchFamily="34" charset="-120"/>
            </a:rPr>
            <a:t>/</a:t>
          </a:r>
          <a:r>
            <a:rPr lang="zh-TW" altLang="en-US" sz="2800" kern="1200" dirty="0" smtClean="0">
              <a:latin typeface="微軟正黑體" panose="020B0604030504040204" pitchFamily="34" charset="-120"/>
              <a:ea typeface="微軟正黑體" panose="020B0604030504040204" pitchFamily="34" charset="-120"/>
            </a:rPr>
            <a:t>學生資料。</a:t>
          </a:r>
          <a:endParaRPr lang="zh-TW" altLang="en-US" sz="2800" kern="1200" dirty="0"/>
        </a:p>
      </dsp:txBody>
      <dsp:txXfrm>
        <a:off x="0" y="1711900"/>
        <a:ext cx="11617326" cy="316192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BE2432-D012-4C12-996A-F9FF191F7163}">
      <dsp:nvSpPr>
        <dsp:cNvPr id="0" name=""/>
        <dsp:cNvSpPr/>
      </dsp:nvSpPr>
      <dsp:spPr>
        <a:xfrm>
          <a:off x="0" y="696935"/>
          <a:ext cx="9646873" cy="1216800"/>
        </a:xfrm>
        <a:prstGeom prst="roundRect">
          <a:avLst/>
        </a:prstGeom>
        <a:solidFill>
          <a:schemeClr val="lt1"/>
        </a:solidFill>
        <a:ln w="38100" cap="flat" cmpd="sng" algn="ctr">
          <a:solidFill>
            <a:schemeClr val="accent6"/>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zh-TW" altLang="en-US" sz="3600" b="1" kern="1200" dirty="0">
              <a:latin typeface="微軟正黑體" panose="020B0604030504040204" pitchFamily="34" charset="-120"/>
              <a:ea typeface="微軟正黑體" panose="020B0604030504040204" pitchFamily="34" charset="-120"/>
            </a:rPr>
            <a:t>有問題需諮詢，有哪些管道？</a:t>
          </a:r>
          <a:endParaRPr lang="zh-TW" altLang="en-US" sz="3600" kern="1200" dirty="0"/>
        </a:p>
      </dsp:txBody>
      <dsp:txXfrm>
        <a:off x="59399" y="756334"/>
        <a:ext cx="9528075" cy="1098002"/>
      </dsp:txXfrm>
    </dsp:sp>
    <dsp:sp modelId="{1FFA82C2-C527-4502-9165-604F884DC58D}">
      <dsp:nvSpPr>
        <dsp:cNvPr id="0" name=""/>
        <dsp:cNvSpPr/>
      </dsp:nvSpPr>
      <dsp:spPr>
        <a:xfrm>
          <a:off x="0" y="1913735"/>
          <a:ext cx="9646873" cy="19846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6288" tIns="35560" rIns="199136" bIns="35560" numCol="1" spcCol="1270" anchor="t" anchorCtr="0">
          <a:noAutofit/>
        </a:bodyPr>
        <a:lstStyle/>
        <a:p>
          <a:pPr marL="285750" lvl="1" indent="-285750" algn="l" defTabSz="1244600">
            <a:lnSpc>
              <a:spcPct val="90000"/>
            </a:lnSpc>
            <a:spcBef>
              <a:spcPct val="0"/>
            </a:spcBef>
            <a:spcAft>
              <a:spcPct val="20000"/>
            </a:spcAft>
            <a:buChar char="••"/>
          </a:pPr>
          <a:r>
            <a:rPr lang="en-US" altLang="zh-TW" sz="2800" kern="1200" dirty="0" err="1">
              <a:latin typeface="微軟正黑體" panose="020B0604030504040204" pitchFamily="34" charset="-120"/>
              <a:ea typeface="微軟正黑體" panose="020B0604030504040204" pitchFamily="34" charset="-120"/>
            </a:rPr>
            <a:t>Ans</a:t>
          </a:r>
          <a:r>
            <a:rPr lang="zh-TW" altLang="en-US" sz="2800" kern="1200" dirty="0">
              <a:latin typeface="微軟正黑體" panose="020B0604030504040204" pitchFamily="34" charset="-120"/>
              <a:ea typeface="微軟正黑體" panose="020B0604030504040204" pitchFamily="34" charset="-120"/>
            </a:rPr>
            <a:t>：</a:t>
          </a:r>
          <a:endParaRPr lang="zh-TW" altLang="en-US" sz="2800" kern="1200" dirty="0"/>
        </a:p>
        <a:p>
          <a:pPr marL="571500" lvl="2" indent="-285750" algn="l" defTabSz="1244600">
            <a:lnSpc>
              <a:spcPct val="90000"/>
            </a:lnSpc>
            <a:spcBef>
              <a:spcPct val="0"/>
            </a:spcBef>
            <a:spcAft>
              <a:spcPct val="20000"/>
            </a:spcAft>
            <a:buChar char="••"/>
          </a:pPr>
          <a:r>
            <a:rPr lang="zh-TW" altLang="en-US" sz="2800" kern="1200" dirty="0">
              <a:latin typeface="微軟正黑體" panose="020B0604030504040204" pitchFamily="34" charset="-120"/>
              <a:ea typeface="微軟正黑體" panose="020B0604030504040204" pitchFamily="34" charset="-120"/>
            </a:rPr>
            <a:t>客服電話：</a:t>
          </a:r>
          <a:r>
            <a:rPr lang="en-US" altLang="zh-TW" sz="2800" kern="1200" dirty="0">
              <a:latin typeface="微軟正黑體" panose="020B0604030504040204" pitchFamily="34" charset="-120"/>
              <a:ea typeface="微軟正黑體" panose="020B0604030504040204" pitchFamily="34" charset="-120"/>
            </a:rPr>
            <a:t>049-2910960#3966</a:t>
          </a:r>
        </a:p>
        <a:p>
          <a:pPr marL="571500" lvl="2" indent="-285750" algn="l" defTabSz="1244600">
            <a:lnSpc>
              <a:spcPct val="90000"/>
            </a:lnSpc>
            <a:spcBef>
              <a:spcPct val="0"/>
            </a:spcBef>
            <a:spcAft>
              <a:spcPct val="20000"/>
            </a:spcAft>
            <a:buChar char="••"/>
          </a:pPr>
          <a:r>
            <a:rPr lang="zh-TW" altLang="en-US" sz="2800" kern="1200" dirty="0">
              <a:latin typeface="微軟正黑體" panose="020B0604030504040204" pitchFamily="34" charset="-120"/>
              <a:ea typeface="微軟正黑體" panose="020B0604030504040204" pitchFamily="34" charset="-120"/>
            </a:rPr>
            <a:t>客服信箱：</a:t>
          </a:r>
          <a:r>
            <a:rPr lang="en-US" altLang="zh-TW" sz="2800" u="sng" kern="1200" dirty="0">
              <a:latin typeface="微軟正黑體" panose="020B0604030504040204" pitchFamily="34" charset="-120"/>
              <a:ea typeface="微軟正黑體" panose="020B0604030504040204" pitchFamily="34" charset="-120"/>
              <a:hlinkClick xmlns:r="http://schemas.openxmlformats.org/officeDocument/2006/relationships" r:id="rId1"/>
            </a:rPr>
            <a:t>exep@mail.ncnu.edu.tw</a:t>
          </a:r>
          <a:endParaRPr lang="en-US" altLang="zh-TW" sz="2800" kern="1200" dirty="0">
            <a:latin typeface="微軟正黑體" panose="020B0604030504040204" pitchFamily="34" charset="-120"/>
            <a:ea typeface="微軟正黑體" panose="020B0604030504040204" pitchFamily="34" charset="-120"/>
          </a:endParaRPr>
        </a:p>
      </dsp:txBody>
      <dsp:txXfrm>
        <a:off x="0" y="1913735"/>
        <a:ext cx="9646873" cy="198461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6400" cy="498316"/>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49688" y="0"/>
            <a:ext cx="2946400" cy="498316"/>
          </a:xfrm>
          <a:prstGeom prst="rect">
            <a:avLst/>
          </a:prstGeom>
        </p:spPr>
        <p:txBody>
          <a:bodyPr vert="horz" lIns="91440" tIns="45720" rIns="91440" bIns="45720" rtlCol="0"/>
          <a:lstStyle>
            <a:lvl1pPr algn="r">
              <a:defRPr sz="1200"/>
            </a:lvl1pPr>
          </a:lstStyle>
          <a:p>
            <a:fld id="{4680DFDF-A680-41CA-A692-3BBD83EC8FE0}" type="datetimeFigureOut">
              <a:rPr lang="zh-TW" altLang="en-US" smtClean="0"/>
              <a:t>2018/12/17</a:t>
            </a:fld>
            <a:endParaRPr lang="zh-TW" altLang="en-US"/>
          </a:p>
        </p:txBody>
      </p:sp>
      <p:sp>
        <p:nvSpPr>
          <p:cNvPr id="4" name="頁尾版面配置區 3"/>
          <p:cNvSpPr>
            <a:spLocks noGrp="1"/>
          </p:cNvSpPr>
          <p:nvPr>
            <p:ph type="ftr" sz="quarter" idx="2"/>
          </p:nvPr>
        </p:nvSpPr>
        <p:spPr>
          <a:xfrm>
            <a:off x="0" y="9428323"/>
            <a:ext cx="2946400" cy="498316"/>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49688" y="9428323"/>
            <a:ext cx="2946400" cy="498316"/>
          </a:xfrm>
          <a:prstGeom prst="rect">
            <a:avLst/>
          </a:prstGeom>
        </p:spPr>
        <p:txBody>
          <a:bodyPr vert="horz" lIns="91440" tIns="45720" rIns="91440" bIns="45720" rtlCol="0" anchor="b"/>
          <a:lstStyle>
            <a:lvl1pPr algn="r">
              <a:defRPr sz="1200"/>
            </a:lvl1pPr>
          </a:lstStyle>
          <a:p>
            <a:fld id="{83324AEE-7D9F-4998-AD64-ADDBBF4E3FA3}" type="slidenum">
              <a:rPr lang="zh-TW" altLang="en-US" smtClean="0"/>
              <a:t>‹#›</a:t>
            </a:fld>
            <a:endParaRPr lang="zh-TW" altLang="en-US"/>
          </a:p>
        </p:txBody>
      </p:sp>
    </p:spTree>
    <p:extLst>
      <p:ext uri="{BB962C8B-B14F-4D97-AF65-F5344CB8AC3E}">
        <p14:creationId xmlns:p14="http://schemas.microsoft.com/office/powerpoint/2010/main" val="89505296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4T09:00:28.969"/>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26 26 0,'49'0'531,"1"0"-531,-1 0 16,0 0-16,1 0 16,-26 0-16,1 0 15,0 0-15,-1 0 32,25 0-1,-24 0-16,24 0-15,1 0 16,24 0-16,-50 0 16,26 0-1,-26 0-15,1 0 32,0 0-17,-1 0 1,1 0-16,0 0 15,-1 0-15,1 0 16,0 0-16,-1 0 16,2 0-1,23 0 1,-24 0 0,0 0 15,-1 0-16,1 0 17,0 0-1,24 0-31,-24 0 16,24 0-1,-24 0-15,24 0 16,-24 0 15,24 0 0,-24 0-15,24 0-16,-24 0 16,24 0-1,-24 0 1,24 0-1,-25 0-15,26 0 16,-26 0-16,1 0 16,0 0-1,-1 0 1,1 0-16,0 0 16,-1 0-16,1 0 15,24 0 1,-24 0-1,0 0-15,-1 0 16,50 0-16,-24 0 16,24 0-16,-25 0 15,-24 0-15,24 0 16,-24 0-16,-1 0 16,1 0-16,0 0 15,-1 0-15,26 0 16,-26 0-16,1 0 47,0 0-32,-1 0 1,1 0-16,0 0 16,-1 0-16,1 0 31,0 0 0,-1 0-15,1 0-16,24 0 15,-24 0-15,1 0 16,-2 0-16,25 0 16,-24 0 30,24 0-46,-24 0 16,24 0 15,-24 0 32,24 0-48,-24 0-15,24 0 0,-24 0 16,0 0-16,-1 0 16,1 0-1,24 0 17,-24 0-17,0 0-15,24 0 16,-24 0-16,-1 0 31,1 0 78,24 0-93,1-25 0,-1 25 15,-24 0 219,-1 0-234,1 0 390,-25 49-406,0-24 15,0 49 1,0-25 0,0-24-16,0 48 15,0-48-15,25-1 16,-25 1 31,0 0 1390,-25-25-312,0 0-1093,-24 0-17,-25 0 1,0 0-16,25 0 15,24 0-15,0 0 16,1 0 172,-1 0-157,-24 0-31,-25 0 15,0 0-15,49 0 16,0 0-16,1 0 16,-1 0 46,-24 0-46,-1 0-1,26 0 1,-1 0 0,0 0-16,1 0 15,-1 24-15,-25-24 16,25 0-16,-24 0 16,24 0-1,-24 0-15,0 0 16,-1 0-16,-24 0 15,25 0-15,0 0 16,24 0 0,-24 0-1,24 0 1,-24 0 0,24 0-16,-24 0 15,24 0 1,-24 0-16,24 0 15,0 0-15,1 0 16,-26 0 0,26 0-16,-1 0 15,0 0 1,1 0-16,-1 0 16,0 0-16,1 0 15,-1 0 1,0 0-1,-24 0 1,24 0-16,1 0 16,-26 0-16,1 0 15,25 0-15,-1 0 16,0 0-16,-24 0 16,24 0-16,1 0 15,-1 0 16,0 0-31,1 0 16,-1 0-16,-24 0 16,24 0-16,-49 0 15,49 0-15,-24 0 16,24 0 0,1 0-16,-1 0 15,0 0 16,-24 0-15,23 0-16,2 0 16,-1 0-16,0 0 15,1 0-15,-1 0 16,-49 0-16,49 0 16,-24 0-1,24 0-15,1 0 16,-1 0-1,0 0 1,-24 0 0,24 0 15,-24 0 31,24 0-30,1 0-17,-1 0 1,1 0-16,-1 0 47,0 0-47,1 0 31,-1 0 125,0 0-109,1 0 0,-1 0-31,0 0 15,1 0 235,-1 0-220,0 0-14,1 0 499,-1 0-219,0 0-249</inkml:trace>
</inkml:ink>
</file>

<file path=ppt/ink/ink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4T09:00:44.330"/>
    </inkml:context>
    <inkml:brush xml:id="br0">
      <inkml:brushProperty name="width" value="0.33333" units="cm"/>
      <inkml:brushProperty name="height" value="0.66667" units="cm"/>
      <inkml:brushProperty name="color" value="#FFFFFF"/>
      <inkml:brushProperty name="tip" value="rectangle"/>
      <inkml:brushProperty name="rasterOp" value="maskPen"/>
      <inkml:brushProperty name="fitToCurve" value="1"/>
    </inkml:brush>
  </inkml:definitions>
  <inkml:trace contextRef="#ctx0" brushRef="#br0">1 15 0,'50'0'1734,"24"0"-1718,0 0-16,-50 0 16,1 0-16,0 0 15,-1 0 188,1 0-187,0 0-16,-1 0 31,1 0-15,0 0-1,-1 0 48,26 0-47,-1 0-1,0 0-15,1 0 16,-26 0 15,26 0 0,-26 0 204,26 0-220,-26 0 1,50 0-16,-49 0 16,0 0-1,-1 0-15,1 0 47,0 0-31,24 0-1,0 0 1,0 0 0,1 0-16,-1 0 15,-24 0 1,24 0-16,-24 0 15,24 0 32,-24 0 16,24 0-48,-24 0-15,24 0 16,-24 0 0,-1 0 31,1 0-16,0 0-16,-1 0 17,1 0-17,0 0-15,-1 0 32,1 0-17,0 0-15,-1 0 16,1 0-1,0 0-15,-1 0 32,1 0-17,0 0 1,-1 0-16,1 0 16,0 0-1,24 0 1,-24 0-1,24 0 1,-24 0 0,24 0-1,-24 0 1,24 0 0,-25 0-1,26 0-15,-26 0 16,1 0-16,1 0 15,-2 0 1,26 0 0,-26 0 15,26 0 0,-26 0-15,1 0 15,0 0-15,-1 0-1,26 0-15,-26 0 32,1 24-32,0-24 15,-1 0 1,1 0 15,0 0-15,-1 0-16,26 0 31,-26 0-31,26 0 16,-26 0-1,26 0-15,-26 0 16,26 0-1,-26 0 1,26 0 0,-26 0-1,26 0-15,-26 0 16,1 0-16,0 0 16,-1 0-1,26 0 16,-26 0-31,26 0 32,-26 0-1,25 0-15,-24 0 15,24 0-16,-24 0 1,24 0-16,-24 0 31,24 0 1,-24 0-17,0 0-15,-1 0 16,1 0-1,24 0 1,-24 0 0,24 0-16,-24 0 31,24 0 0,-24 0 0,24 0-15,-24 0 0,24 0-1,-24 0 1,0 0 46,-1 0-46,1 0-16,0 0 16,24 0-1,-24 0 1,-1 0-16,1 0 16,0 0 46,-1 0-46,1 0-1,0 0 48,-1 0-48,1 0 1,0 0-16,-1 0 16,1 0 15,0 0 0,-1 0 188,1 0-141,-1 0-47,1 0 422,-25 25-437,0 0-16,0-2 16,0 2-1,0 0 1,0-1 15,0 1-15,0 0-1,-25-1 17,25 1 15,0-1-32,0 0 32,0 1-31,0 0-1,0-1 1,0 1 265,-49 0 47,25-1-312,-50-24-16,0 0 16,49 0-16,-24 0 15,24 0 1,-24 0 78,24 0-79,-24 0-15,24 0 31,-24 0-15,-1 0 0,26 0-16,-1 0 15,0 0-15,1 0 16,-1 0-16,0 0 16,1 0-1,-1 0 1,0 0 31,-24 0-47,24 0 15,-24 0 1,24 0 0,1 0-16,-1 0 15,0 0-15,1 0 47,-1 0-47,-24 0 16,24 0-1,-24 0-15,24 0 16,0 0-16,1 0 31,-1 0-15,-24 0-1,24 0 1,1 0-16,-1 0 16,0 0-16,1 0 15,-26 0 1,26 0 0,-26 0-1,26 0-15,-50 0 16,24 0-16,1 0 15,-25 0-15,49 0 16,-24 0-16,24 0 16,-24 0-1,24 0 1,-24 0 0,24 0-1,-49 0-15,50 0 16,-1 0-16,0 0 15,-24 0 1,0 0 0,-1 0-1,26 0-15,-2 0 16,1 0 0,1 0 15,-1 0-31,0 0 15,1 0-15,-1 0 16,1 0 0,-1 0 15,0 0-15,-24 0-16,0 0 15,24 0 1,-49 0-16,49 0 15,1 0 1,-1 0 0,0 0-16,1 0 15,-1 0-15,0 0 16,-24 0-16,24 0 16,-24 0-16,-25 0 15,49 0-15,-24 0 16,0 0-16,-25 0 15,49 0-15,0 0 16,-24 0-16,0 0 16,24 0-1,-24 0-15,-1 0 16,1 0-16,24 0 16,1 0-1,-1 0 1,1 0-1,-26 0 1,26 0 0,-50 0-16,0 0 15,0 0-15,24 0 16,1 0-16,0 0 16,24 0-16,0 0 46,1 0-30,-1 0-16,-24 0 16,24 0-1,0 0-15,1 0 0,-1 0 32,0 0-17,1 0 16,-1 0-15,0 0 0,-24 0-1,24 0 142,-24 0-17,24 0 32,-24 0 906,24 0-234,25-24-422</inkml:trace>
</inkml:ink>
</file>

<file path=ppt/ink/ink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10T10:07:28.087"/>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26 211 0,'132'0'140,"27"0"-140,0 0 16,26 0-16,-26 0 15,-80 0-15,-52 0 16,26 0 0,-27 0 31,53 0-32,1 0 1,52 0-16,27 0 15,-53 0-15,26 0 16,-53 0-16,1 0 16,-1 0-16,-26 0 15,26 0-15,-26 0 16,-26 0 0,26 0-16,-27 0 15,27 0-15,0 0 16,0 0-1,-27 0-15,27 0 16,-26 0-16,52 0 16,-52 0-16,52 0 15,-26 0-15,0 0 16,0 0-16,26 0 16,-26 0-16,26 0 15,1 0-15,-27 0 16,0 0-16,-27 0 15,27 0-15,0 0 16,-27 0-16,1 0 16,26 0-1,-27 0 1,1 0 0,-1 0-16,53 0 15,1 0-15,-1 0 16,1 0-16,-1 0 15,-26 0-15,0 0 16,0 0 0,-27 0-16,1 0 15,-1 0 1,1 0-16,-1 0 31,0 0-31,1 0 16,-1 0-1,27 0 1,-26 0 0,-1 0-1,1 0-15,-1 0 16,27 0-16,26 0 16,-52 0-16,52 0 15,-26 0-15,0 0 16,-26 0-1,-27 27 329,26-1-328,0 1-1,-26-1-15,0 1 16,0-1 0,0 1-1,0-1-15,0 0 16,0 1 0,0 26 15,0-27 0,0 27 203,0-26 188,-52-1-422,-81-26 16,1 0-16,53 0 16,52 0-16,1 0 15,-1 0-15,1 0 63,-1 0-63,-26 0 15,27 0-15,-53 0 16,52 0 0,-26 0-16,0 0 15,27 0 1,-1 0-1,-26 0-15,27 0 16,-27 0-16,0 0 16,-53 0-16,27 0 15,-27 0-15,27 0 16,-1 0-16,27 0 16,0 0-16,-26 0 15,26 0-15,0 0 16,-26 0-16,26 0 15,0 0-15,0 0 16,0 0-16,-26 0 16,26 0-1,27 0-15,-27 0 16,0 0 0,26 0-1,1 0-15,-1 0 16,-52 0-16,52 0 15,-25 0-15,25 0 16,-26 0-16,-26 53 16,26-53-16,0 0 15,26 0 1,1 0 0,0 0-16,-27 0 15,0 0-15,26 0 16,-26 0-16,0 0 15,1 0-15,25 0 16,-26 0 0,0 0-16,0 0 15,27 0-15,-1 0 16,-25 0-16,-28 0 16,54 0-16,-27 0 15,26 0-15,-26 0 16,27 0-16,-27 0 15,27 0-15,-1 0 16,-26 0-16,27 0 16,-27 0-16,26 0 15,-26 0-15,27 0 16,-1 0 0,1 0-1,0 0 1,-27 0-1,26 0-15,-52 0 16,-1 0 0,1 0-16,26 0 15,-26 0-15,52 0 16,1 0-16,-1 0 16,1 0-1,0 0 63,-1 0 157,1 0-204,-1 0 0,1 0-31</inkml:trace>
</inkml:ink>
</file>

<file path=ppt/ink/ink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11T10:24:25.991"/>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1 36 0,'27'0'188,"26"-26"-173,-27 26-15,1 0 16,-1 0-16,1 0 16,-1 0-1,1 0 63,-1 0-62,0 0 0,27 0-16,-26 0 15,-1 0-15,27 0 16,0 0-1,-26 0 32,26 0-47,-27 0 16,53 0 0,-52 0-16,-1 0 15,1 26 1,-1-26-16,1 26 15,26-26-15,-27 0 32,0 0-32,1 0 31,-1 0-15,27 0-16,-26 0 15,26 0 1,0 0-1,-27 0-15,0 0 32,1 0-17,-1 0 1,27 0-16,-26 0 16,26 0-1,-27 0-15,27 0 16,-26 0-16,-1 0 15,0 0 1,1 0-16,-1 0 31,1 0-15,-1 0 0,1 0-1,26 0 1,-27 0-16,1 0 15,-1 0-15,1 0 47,-1 0-47,0 0 0,1 0 16,26 0 0,-27 0-1,1 0-15,-1 0 16,54 0-16,-54 0 15,27 0 1,-27 0 0,27 0-1,-26 0 1,-1 0 0,1 0-1,-1 0-15,27 0 16,-27 0-1,1 0 1,-1 0-16,1 0 16,26 0-16,-27 0 15,28 0 1,-27 0 0,-1 0 30,1 0-46,-1 0 16,27 0 0,-27 0-1,1 0 1,26 0-16,-27 0 16,1 0-16,-1 0 15,27 0-15,26 0 16,-52 0-1,-1 0-15,27 0 16,-26 0-16,-1 0 16,1 0-16,-1 0 31,1 0-15,-1 0-16,0 0 15,1 0-15,26 0 16,0 0-16,-27 0 15,1 0-15,-1 0 16,1 0 0,-1 0-1,27 0 32,-27 0-47,54 0 16,-27 0-16,-27 0 15,1 0 1,26 0-16,-27 0 141,27 0-141,26 0 15,-26 0-15,0 0 16,-26 0-16,-1 0 16,1 0 30,-1 0-30,27 0-16,-27 0 16,27 0-16,-26 0 15,-1 0 1,1 0 62,26 0-62,-27 0-1,0 0 1,1 0-16,-1 0 16,1 0-1,-1 0 1,1 0-16,-1 0 15,27 0-15,-26 0 16,-1 0 0,0 0-16,1 0 31,-1 0 16,1 0-32,-1 0-15,1 0 16,26 0-16,-27 0 16,1 0 93,-1 0-93,27 0-1,-27 0-15,1 0 16,-1 0-16,1 0 16,-1 0-1,1 0 1,-1 0 31,27 0 62,-53-26-109,27 26 16,-1 0-16,1 0 15,-1 0-15,0 0 16,1 0 0,-1 0 15,27 0-16,-26 0-15,-1 0 16,27 0-16,-26 0 16,-1 0-16,0 0 15,1 0-15,-1 0 16,1 0-16,-1 0 16,27 0-1,-26 0 1,26 0 15,-27 0-15,27 0-1,-27 0 1,27 0-16,0 0 16,-26 0-1,-1 0 1,27 0 15,-26 0-15,25 0-16,1 0 15,-26 0 1,-1 0 0,1 0-1,-1 0-15,1 0 16,26 0 15,-27 0-15,27 0-1,-27 0-15,27 0 16,-26 0-16,-1 0 31,1 0-15,-1 0-1,1 0 1,-1 0-16,1 0 16,-1 0-16,27 0 15,-27 0 1,1 0 0,-1 0 15,27 0-16,-26 0-15,-1 0 16,1 0-16,25 0 16,-25 0 15,-1 0-15,1 0-1,-1 0 1,1 0-16,-1 0 15,27 0-15,-26 0 16,26 0-16,-27 0 16,0 0-1,1 0-15,-1 0 32,2 0-17,-2 0-15,1 0 16,26 0-1,-27 0 1,1 0-16,-1 0 16,27 0-1,0 0-15,-27 0 16,1 0 0,-1 0-16,1 0 15,-1 0 1,1 0 15,-1 0-15,27 0-1,-27 0-15,1 0 16,-1 0-16,1 0 16,-1 0-1,1 0-15,-1 0 31,1 0-31,-1 0 32,1 0-17,-1 0-15,27 0 16,-27 0 0,1 0-1,-1 0-15,1 0 16,-1 0-1,1 0 1,-1 0 0,1 0-16,-1 0 15,1 0-15,-1 0 16,27 0-16,-27 0 16,1 0-1,-1 0 1,1 0-1,-1 0-15,1 0 16,-1 0-16,54 0 16,-54 0-16,27 0 15,-27 0-15,1 0 16,-1 0-16,1 0 16,-1 0 46,1 0-62,-1 0 31,1 0-31,-1 0 16,0 0 15,1 0-15,-1 0-16,1 0 31,26 0-15,-27 0 187,54 0-203,-1 0 15,-53 0-15,27 0 16,-26 0-16,-1 0 16,1 0-16,-1 0 15,1 0 1,-1 0 0,1 0-1,-1 0 48,0 0-48,1 0 1,-1 0-16,1 0 16,-1 0 202,27 0-202,-26 0 625,-27 53-595,0-28 64,0 28-79,0-26 0,0-1 126,0 1-157,0-1 15,0 1 16,0-2-31,0 2 16,0-1 78,0 0 390,-53-26-406,-27 0-62,54 0-16,-1 0 16,1 0 124,0 0-140,-27 0 16,0 0-16,0 0 15,26 0 142,-26 0-126,27 0-31,-27 0 16,27 0-16,-1 0 15,1 0 1,-1 0-1,1 0 1,-27 0-16,0 0 16,26 0-16,1 0 15,0 0-15,-1 0 16,1 0 0,-27 0 77,26 0-93,-52-26 16,52 26-16,-25 0 16,25 0 46,-52 0 63,26 0-109,0 0-16,0 0 0,0 0 15,27 0-15,-1 0 32,1 0 171,-54 0-188,27 0-15,27 0 16,-1 0 78,1 0-79,-53 0 1,-1 0-16,-26 0 0,27 0 16,0 0-1,52 0-15,1 0 16,-1 0 140,1 0-140,-54 0-16,-25 0 15,52 0-15,0 0 16,26 0-16,1 0 16,-2 0-16,-25 0 109,27 0-93,-53 0-16,26 0 15,0 0-15,26 0 16,-26 0-16,27 0 31,-27 0 157,27 0-188,-80 0 15,26 0-15,54 0 16,-53 0-16,52 0 15,1 0 189,-1 0-189,-26 0 1,0 0-16,0 0 15,27 0-15,-27 0 16,27 0-16,-1 0 94,1 0-79,-1 0 1,-52 0-16,26 0 16,-26 0-16,26 0 15,26 0 1,1 0-16,-1 0 94,1 0-63,-27 0-31,26 0 16,-26 0-16,27 0 15,0 0 1,-1 0 468,1 0-453,-27 0-15,-53 0-16,-53 0 16,27 0-1,26 0-15,0 0 16,27 0-16,52 0 16,1 0-16,-1 0 93,1 0-77,-27 0-16,27 0 16,-27 0-16,0 0 15,0 0-15,26 0 16,-26 0-16,27 0 15,0 0 32,-1 0 16,1 0-63,-1 0 15,-26 0-15,-26 0 16,52 0-16,-25 0 16,-1 0-16,0 0 15,26 0 1,-26 0 0,27 0-1,-1 0-15,1 0 16,0 0-1,-1 0 1,1 0-16,-1 0 16,1 0-1,-1 0-15,1 0 16,-1 0-16,-26 0 16,27 0-1,-1 0 1,1 0 15,0 0-15,-54 0-1,1 0-15,-1 0 16,1 0-16,53 0 16,-1 0-16,1 0 15,-1 0-15,-26 0 47,27 0-16,-27 0-31,26 0 16,1 0-16,-27 0 16,27 0-1,-27 0-15,26 0 16,1 0-1,-1 0-15,-26 0 16,27 0-16,-53 0 16,26 0-16,0 0 15,-27 0-15,54 0 16,-27 0-16,27 0 16,-1 0 15,1 0 31,-1 0-62,-53 0 0,-26 0 16,27 0-16,-1 0 16,1 0-16,26 0 15,26 0-15,1 0 16,0 0-16,-27-26 94,26 26-63,1 0-31,-54 0 15,1 0-15,-27 0 16,0 0-16,0 0 16,27 0-16,26 0 15,0 0-15,27 0 16,-1 0-16,-26 0 16,27 0 46,-27 0 32,0 0-94,0 0 15,27 0-15,-54 0 16,54 0 0,-1 0-16,1 0 15,0 0 79,-1 0-63,-26 0-15,0 0-16,-26 0 16,52 0-16,-52 0 15,53 0 1,-27 0-16,26 0 15,1 0 64,-1 0-64,1 0-15,-1 0 16,1 0-1,-1 0 32,1 0 47,0 0-63,-1 0 1,1 0-17,-1 0 48,1 0 15,-1 0-47,1 0 16,26-27-47,-27 27 109</inkml:trace>
</inkml:ink>
</file>

<file path=ppt/ink/ink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11T10:25:06.534"/>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2 23 0,'41'0'188,"42"-15"-173,-42 15-15,0 0 16,0 0-16,0 0 16,0 0-1,0 0 63,1 0-62,-1 0 0,41 0-16,-41 0 15,0 0-15,41 0 16,1 0-1,-42 0 32,41 0-47,-41 0 16,83 0 0,-83 0-16,0 0 15,0 15 1,0-15-16,0 15 15,42-15-15,-42 0 32,0 0-32,0 0 31,0 0-15,41 0-16,-40 0 15,40 0 1,0 0-1,-41 0-15,0 0 32,1 0-17,-1 0 1,41 0-16,-41 0 16,41 0-1,-41 0-15,42 0 16,-42 0-16,0 0 15,0 0 1,0 0-16,0 0 31,1 0-15,-1 0 0,0 0-1,41 0 1,-41 0-16,0 0 15,1 0-15,-1 0 47,0 0-47,0 0 0,0 0 16,41 0 0,-41 0-1,1 0-15,-1 0 16,82 0-16,-82 0 15,42 0 1,-42 0 0,41 0-1,-41 0 1,0 0 0,0 0-1,0 0-15,42 0 16,-42 0-1,0 0 1,0 0-16,0 0 16,42 0-16,-42 0 15,41 0 1,-41 0 0,0 0 30,0 0-46,0 0 16,42 0 0,-42 0-1,0 0 1,41 0-16,-41 0 16,1 0-16,-1 0 15,41 0-15,41 0 16,-81 0-1,-1 0-15,41 0 16,-41 0-16,0 0 16,0 0-16,0 0 31,1 0-15,-1 0-16,0 0 15,0 0-15,41 0 16,1 0-16,-42 0 15,0 0-15,0 0 16,0 0 0,0 0-1,41 0 32,-40 0-47,81 0 16,-41 0-16,-41 0 15,1 0 1,40 0-16,-41 0 141,41 0-141,42 0 15,-42 0-15,0 0 16,-41 0-16,0 0 16,1 0 30,-1 0-30,41 0-16,-41 0 16,41 0-16,-40 0 15,-1 0 1,0 0 62,41 0-62,-41 0-1,0 0 1,0 0-16,1 0 16,-1 0-1,0 0 1,0 0-16,0 0 15,41 0-15,-40 0 16,-1 0 0,0 0-16,0 0 31,0 0 16,0 0-32,0 0-15,0 0 16,42 0-16,-42 0 16,0 0 93,0 0-93,42 0-1,-41 0-15,-1 0 16,0 0-16,0 0 16,0 0-1,0 0 1,0 0 31,42 0 62,-83-15-109,41 15 16,0 0-16,0 0 15,0 0-15,0 0 16,0 0 0,1 0 15,40 0-16,-41 0-15,0 0 16,41 0-16,-40 0 16,-1 0-16,0 0 15,0 0-15,0 0 16,0 0-16,0 0 16,42 0-1,-42 0 1,41 0 15,-41 0-15,41 0-1,-40 0 1,40 0-16,0 0 16,-41 0-1,0 0 1,42 0 15,-42 0-15,41 0-16,0 0 15,-41 0 1,1 0 0,-1 0-1,0 0-15,0 0 16,41 0 15,-41 0-15,42 0-1,-42 0-15,41 0 16,-41 0-16,0 0 31,0 0-15,1 0-1,-1 0 1,0 0-16,0 0 16,0 0-16,41 0 15,-40 0 1,-1 0 0,0 0 15,41 0-16,-41 0-15,0 0 16,0 0-16,42 0 16,-42 0 15,0 0-15,0 0-1,0 0 1,0 0-16,1 0 15,40 0-15,-41 0 16,41 0-16,-41 0 16,0 0-1,1 0-15,-1 0 32,0 0-17,0 0-15,0 0 16,41 0-1,-40 0 1,-1 0-16,0 0 16,41 0-1,0 0-15,-40 0 16,-1 0 0,0 0-16,0 0 15,0 0 1,0 0 15,0 0-15,42 0-1,-42 0-15,0 0 16,0 0-16,0 0 16,0 0-1,0 0-15,1 0 31,-1 0-31,0 0 32,0 0-17,0 0-15,41 0 16,-41 0 0,1 0-1,-1 0-15,0 0 16,0 0-1,0 0 1,0 0 0,0 0-16,1 0 15,-1 0-15,0 0 16,41 0-16,-41 0 16,0 0-1,1 0 1,-1 0-1,0 0-15,0 0 16,0 0-16,82 0 16,-81 0-16,40 0 15,-41 0-15,0 0 16,0 0-16,0 0 16,1 0 46,-1 0-62,0 0 31,0 0-31,0 0 16,0 0 15,0 0-15,0 0-16,1 0 31,40 0-15,-41 0 187,82 0-203,1 0 15,-83 0-15,41 0 16,-41 0-16,0 0 16,1 0-16,-1 0 15,0 0 1,0 0 0,0 0-1,0 0 48,0 0-48,1 0 1,-1 0-16,0 0 16,0 0 202,41 0-202,-41 0 625,-41 29-595,0-14 64,0 16-79,0-16 0,0-1 126,0 1-157,0 0 15,0 1 16,0-2-31,0 1 16,0 0 78,0 0 390,-82-15-406,-41 0-62,82 0-16,-1 0 16,1 0 124,0 0-140,-41 0 16,0 0-16,-1 0 15,42 0 142,-41 0-126,41 0-31,-41 0 16,40 0-16,1 0 15,0 0 1,0 0-1,0 0 1,-41 0-16,-1 0 16,42 0-16,0 0 15,0 0-15,0 0 16,0 0 0,-42 0 77,42 0-93,-82-15 16,82 15-16,-42 0 16,42 0 46,-82 0 63,41 0-109,-1 0-16,1 0 0,0 0 15,41 0-15,0 0 32,-1 0 171,-81 0-188,41 0-15,41 0 16,-1 0 78,1 0-79,-82 0 1,0 0-16,-42 0 0,42 0 16,-1 0-1,83 0-15,0 0 16,0 0 140,0 0-140,-83 0-16,-40 0 15,81 0-15,1 0 16,41 0-16,0 0 16,0 0-16,-42 0 109,42 0-93,-82 0-16,41 0 15,-1 0-15,42 0 16,-41 0-16,41 0 31,-41 0 157,40 0-188,-122 0 15,41 0-15,81 0 16,-81 0-16,82 0 15,0 0 189,0 0-189,-42 0 1,1 0-16,0 0 15,41 0-15,-42 0 16,42 0-16,0 0 94,0 0-79,0 0 1,-83 0-16,42 0 16,-41 0-16,40 0 15,42 0 1,0 0-16,0 0 94,0 0-63,-41 0-31,41 0 16,-42 0-16,42 0 15,0 0 1,0 0 468,0 0-453,-42 0-15,-81 0-16,-83 0 16,41 0-1,42 0-15,-1 0 16,42 0-16,82 0 16,0 0-16,0 0 93,-1 0-77,-41 0-16,42 0 16,-41 0-16,-1 0 15,1 0-15,41 0 16,-41 0-16,41 0 15,0 0 32,-1 0 16,1 0-63,0 0 15,-41 0-15,-42 0 16,83 0-16,-41 0 16,0 0-16,0 0 15,40 0 1,-40 0 0,41 0-1,0 0-15,0 0 16,0 0-1,-1 0 1,1 0-16,0 0 16,0 0-1,0 0-15,0 0 16,0 0-16,-42 0 16,42 0-1,0 0 1,0 0 15,0 0-15,-83 0-1,1 0-15,0 0 16,-1 0-16,83 0 16,0 0-16,0 0 15,0 0-15,-42 0 47,42 0-16,-41 0-31,41 0 16,0 0-16,-42 0 16,42 0-1,-41 0-15,41 0 16,0 0-1,0 0-15,-42 0 16,42 0-16,-82 0 16,41 0-16,-1 0 15,-40 0-15,82 0 16,-42 0-16,42 0 16,0 0 15,0 0 31,0 0-62,-82 0 0,-42 0 16,42 0-16,-1 0 16,1 0-16,41 0 15,40 0-15,1 0 16,0 0-16,-41-15 94,41 15-63,0 0-31,-83 0 15,1 0-15,-42 0 16,1 0-16,-1 0 16,42 0-16,40 0 15,1 0-15,41 0 16,0 0-16,-41 0 16,41 0 46,-42 0 32,1 0-94,0 0 15,41 0-15,-83 0 16,83 0 0,0 0-16,0 0 15,0 0 79,0 0-63,-42 0-15,1 0-16,-41 0 16,81 0-16,-81 0 15,82 0 1,-41 0-16,40 0 15,1 0 64,0 0-64,0 0-15,0 0 16,0 0-1,0 0 32,0 0 47,-1 0-63,1 0 1,0 0-17,0 0 48,0 0 15,0 0-47,0 0 16,41-15-47,-42 15 109</inkml:trace>
</inkml:ink>
</file>

<file path=ppt/ink/ink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12T01:44:04.908"/>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81 0 0,'26'0'312,"0"0"-296,1 0-1,-1 0 1,1 0 0,-1 0-1,1 0 1,-1 26-16,1-26 31,-1 0-15,1 0 15,25 0-15,-25 0 30,-1 0-30,1 0 0,-1 0-16,27 0 15,-26 0 1,-1 0 0,1 0-16,-1 0 31,1 0 0,25 0-15,-25 0-1,26 0 17,-27 0-17,27 0 16,-26 0-15,-1 0 0,1 0-1,-1 0-15,27 0 16,-27 0 0,27 0-1,-26 0 1,26 0-16,-27 0 15,27 0-15,-26 0 0,-1 0 16,0 0 0,27 0-1,0 0-15,0 0 16,-26 0 0,-1 0-1,1 0-15,-1 0 16,0 0-1,1 0 1,-1 0-16,1 0 16,26 0-16,-27 0 15,1 0 1,-1 0-16,1 0 16,-1 0 15,1 0-16,-1 0 1,0 0-16,1 0 16,-1 0-1,1 0-15,-1 0 16,1 0 15,-1 0-15,1 0-1,-1 0 1,1 0-16,-1 0 16,1 0-16,-1 0 31,0 0 0,1 0 0,-1 0-31,1 0 16,-1 0 0,1 0-1,-1 0 1,1 0 0,-1 0-16,1 0 15,25 0 1,-25 0-1,-1 0-15,1 0 16,-1 0 0,27 0-1,-26 0 1,26 0-16,-27 0 16,27 0-16,0 0 15,0 0-15,-27 0 16,1 0-16,-1 0 15,1 0 1,-1 0-16,27 0 16,-27 0-16,54 0 15,-27 0-15,0 0 16,0 0 0,-27 0-16,1 0 46,-1 0-30,0 0 0,1 0-1,-1 0-15,1 0 16,26 0-16,-27 0 16,27 0-1,-26 0 16,25 0-15,-25 0 0,-1 0-1,1 0-15,-1 0 16,1 0 15,-1 0-15,1 0-1,-1 0 48,1 0 124,-1 0-171,0 0-16,1 0 16,-1 0 15,-26 27 281,0-1-265,0 1-15,0 26-1,0-27-16,0 1 32,0-1-31,0 0 15,0 1 0,0-1-15,0 1 15,0-1-15,0 1 0,0-1 359,-79-26-360,0 0-15,-1 0 16,1 0-16,0 0 15,26 0-15,26 0 32,1 0 15,-1 0-32,1 0-15,-1 0 16,1 0-1,-1 0 1,1 0 0,0 0 15,-1 0-31,1 0 16,-1 0-16,-26 0 15,-26 0 1,52 0-16,1 0 15,-1 0-15,1 0 16,-27 0-16,27 0 16,-27 0-16,26 0 15,1 0-15,-1 0 16,1 0-16,-1 0 16,1 0-16,-1 0 15,-25 0 1,25 0-16,1 0 15,-54 0-15,27 0 16,27 0 0,-27 0-16,0 0 15,0 0 1,27 0-16,-1 0 16,1 0-1,-1 0-15,-26 0 16,27 0-16,-27 0 15,0 0-15,0 0 16,-26 0-16,52 0 16,-52 0-16,0 0 15,-1 0-15,1 0 16,26 0-16,0 0 16,0 0-16,27 0 15,-27 0-15,0 0 16,26 0-16,-26 0 15,1 0-15,-1 0 16,26 0-16,1 0 16,-27 0-16,0 0 15,0 0-15,27 0 16,-27 0 0,26 0-16,-26 0 15,27 0-15,-54 0 16,54 0-16,-53 0 15,26 0 1,26 0-16,1 0 16,-1 0-16,1 0 15,-1 0-15,1 0 16,-1 0-16,1 0 16,-1 0-1,1 0-15,0 0 16,-27 0-1,26 0 1,1 0-16,-1 0 16,1 0-1,-1 0 32,1 0-31,-1 0-1,1 0 1,0 0 0,-1 0 46,1 0 16,-1 0 110</inkml:trace>
</inkml:ink>
</file>

<file path=ppt/ink/ink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7T01:06:44.419"/>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0 134 0,'26'0'922,"0"-27"-766,1 27-140,-1 0-1,1 0 1,-1 0-16,27-26 15,-26 26 79,-1 0-78,1 0 46,-1 0-30,1 0-17,-1 0 16,0 0-15,1 0 0,-1 0 15,1 0-31,-1 0 16,1 0 15,-1 0-16,1 0 17,-1 0 15,1 0-32,-1 0 32,0 0-31,1 0-1,-1 0 1,27 0 15,-26 0 0,26 0 1,-27 0-17,27 0 17,-26 0-17,25 0 16,-25 0 1,-1 0-1,1 0-15,-1 0-1,1 0 16,-1 0-15,1 0-16,-1 0 47,1 0-31,-1 0 15,0 0-16,1 0 1,26 0 0,-27 0-1,1 0 17,-1 0-17,1 0 1,-1 0 15,1 0-31,-1 0 16,1 0-1,-1 0 1,0 0 0,1 0-1,-1 0-15,27 0 16,-26 0-1,-1 0-15,1 0 16,-1 0 0,1 0 15,-1 0-15,0 0-1,1 0 1,-1 0-1,1 0 1,26 0 0,-27 0-16,27 0 15,-26 0 1,-1 0 0,1 0-16,-1 0 15,0 0 1,27 0-1,-26 0 17,26 0-17,-27 0 17,27 0 46,-26 0 0,-1 0-47,0 0 16,1 0-16,-1 0 94,1 0 813,-27 26-845,0 1-61,26-1-1,-26 1 31,0-1-30,0 1-1,0-1 0,0 0-15,0 1 46,0-1-46,0 1 0,0-1 30,0 1-14,0-1-32,-26 1 47,26-1-1,0 1 1,0-1 63,-27-26 343,1 0-453,-1 0 15,1 0 17,0 0-17,-1 0 63,1 0-31,-1 0-15,1 0 14,-1 0-30,1 0 0,-1 0 15,1 0-15,-1 0-1,1 0 16,0 0-15,-1 0-16,1 0 16,-27 0-1,26 0 1,-26 0-16,27 0 16,-1 0-1,1 0-15,-1 0 16,1 0-16,0 0 15,-1 0 1,-26 0-16,0 0 16,27 0-1,-1 0-15,-26 0 16,1 0-16,25 0 16,1 0-16,-1 0 15,1 0-15,-1 0 16,1 0-1,-27 0-15,26 0 16,1 0 0,-1 0-1,-25 0-15,25 0 16,1 0-16,-27 0 16,26 0-1,1 0-15,-1 0 16,1 0-1,-1 0-15,1 0 16,0 0-16,-1 0 16,1 0-1,-1 0-15,1 0 16,-1 0-16,1 0 31,-1 0-15,1 0-16,-1 0 31,1 0-31,-1 0 16,1 0-1,0 0-15,-1 0 16,1 0-16,-1 0 16,1 0-16,-1 0 15,1 0-15,-1 0 16,1 0-16,-1 0 15,1 0-15,0 0 16,-1 0-16,1 0 16,-1 0 15,1 0-31,-1 0 16,1 0-1,-1 0-15,1 0 16,-1 0 15,1 0-15,-1 0-1,1 0 423,26-26 202,0-1-624,0 1-16,0-1 16,0 1-16,0-1 15,0 1-15,0-1 32,0 1-17,0-1 63,0 1 32,0 0 108,0-1-93,0-26-109,0 27 0,0-27 31,26 53 906,54 0-953,-1 0 15,-26 0-15,27 26 16,-28-26-16,-25 27 16,-1-27-16,1 0 15,-1 0 16,1 0 1,26 26-17,0-26 1,-27 0-16,0 0 16,1 0-16,-1 0 15,1 0 1,26 0-16,-27 0 15,27 0 1,-26 0-16,-1 0 16,1 0-1,-1 0 1,27 0 0,-27 0-1,27 0 1,-26 0-1,26 0-15,-27 0 16,27 0-16,0 0 16,-27 0-1,1 0 1,26 0 15,-27 0-31,1 0 16,26 0-16,26 0 15,-53 0-15,54 0 16,-54 0 0,27 0-1,-26 0 32,-1 0-16,1 0-31,-1 0 16,0 0 0,1 0-1,26 0 1,-27 0-16,1 0 16,-1 0 15,1 0-16,-1 0 1,1 0 15,-1 0 16,1 0 63,-1 0-32,0 0-47,1 0 0,-1 0-15,1 0-16,-1 0 47,1 0-16,-1 0-15,1 0 202,-1 0-155,1 0 249,-1 0-265,0 0-31,1 27-16,-1-27 15,1 0 1,-1 26 62</inkml:trace>
</inkml:ink>
</file>

<file path=ppt/ink/ink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7T01:06:55.481"/>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26 0 0,'27'0'344,"26"0"-344,-27 27 15,27-27 1,-26 0 0,25 0-1,-25 0 1,26 0-1,-27 0 1,27 0 0,-26 0-1,26 26 17,-27-26-17,53 0 1,-52 0-1,-1 0 1,1 0 0,-1 0-1,27 0-15,27 0 16,-54 0 0,0 0-16,1 0 15,-1 0-15,1 0 16,-1 0-16,1 0 15,-1 0 17,1 0-32,-1 0 15,1 0-15,-1 0 16,0 0 0,1 0-1,-1 0-15,1 0 16,-1 0-16,1 0 15,52 0-15,-52 0 16,26 0 0,-27 0-1,27 0 1,-27 0 0,27 0-1,-26 0 1,26 0-1,-27 0 1,27 0-16,-27 0 16,27 0 15,-26 0 0,26 0-15,-27 0-1,27 0 1,-26 0-16,26 0 16,-27 0-1,27 0 17,-27 0-17,1 0 1,-1 0-1,1 0 1,-1 0 0,1 0-1,-1 0-15,1 0 16,-1 0-16,0 0 16,27 0-16,-26 0 15,-1 0 1,1 0-1,-1 0-15,27 0 16,-26 0 0,26 0-1,-27 0-15,27 0 16,-27 0-16,27 0 16,0 0-16,0 0 15,0 0 1,0 0-16,0 0 15,-27 0 1,1 0-16,-1 0 16,1 0-16,-1 0 15,1 0 1,-1 0-16,1 0 16,-1 0-1,0 0-15,1 0 16,26 0-1,-27 0-15,1 0 32,-1 0-32,1 0 15,-1 0-15,1 0 16,-1 0-16,0 0 16,27 0-16,0 0 15,-26 0 1,-1 0-16,1 0 15,-1 0 1,1 0 0,-1 0-1,1 0 1,-1 0 0,0 0-16,1 0 15,26 0 16,-27 0-15,27 0 0,-26 0 15,26 0-15,-27 0 15,0 0 0,27 0-15,0 0-1,-26 0 1,26 0 15,-27 0 0,27 0-31,-26 0 16,25 0 0,-25 0-1,26 0 1,-27 0 15,27 0 0,-26 0 1,-1 0-1,1 0-15,-1 0 405,0 0-249,1 0-125,-1 0-16,1 0 32,-1 0 484,-26 27-485,0-1-46,0 0 0,0 1-16,0-1 31,0 1-16,0-1 1,0 1 15,0 26-15,0-27 0,0 27 15,0-26 16,-53-27 562,27 0-593,-27 0-1,27 0 1,-27 0 15,26 0-15,-26 0 46,27 0 1,-27 0-1,26 0-15,-25 0-31,25 0-16,-26 0 15,27 0 1,-27 0 0,26 0-1,-26 0-15,27 0 16,-27 0 0,27 0-1,-27 0 1,26 0-1,-26 0 1,27 0-16,-27 0 16,26 0-1,-25 0 1,25 0 0,-26 0-16,0 0 31,27 0-31,-1 0 15,1 0 1,-1 0-16,1 0 16,-1 0-16,1 0 15,0 0-15,-27 0 16,26 0-16,-26 0 16,0 0-16,27 0 15,-1 0-15,1 0 16,-27 0-1,27 0 1,-27 0 0,26 0-1,1 0 1,-27 0 0,26 0-1,1 0 1,-1 0-16,-25 0 31,25 0-31,-26 0 16,27 0-16,-27 0 15,26 0-15,1 0 16,-27 0-16,27 0 16,-27 0-1,26 0-15,-52 0 16,52 0-16,-26 0 15,-26 0-15,26 0 16,-26-27-16,26 27 16,0 0-16,0 0 15,0 0 1,0 0-16,27 0 16,-27 0-1,26 0 1,1 0-16,-27-26 15,0 26 1,27 0 0,-1 0-1,1 0-15,-1 0 16,1 0 0,-1 0-16,-26 0 15,27 0 1,-1 0-16,-25 0 15,25 0-15,-26 0 32,27 0-32,-27 0 15,26 0-15,1 0 16,-1 0-16,1 0 16,-1 0-16,1 0 15,0 0-15,-1 0 16,-26 0-16,0 0 15,27 0 1,-1 0-16,-26 0 16,27 0-16,-27 0 15,27 0 1,-1 0-16,1 0 16,-1 0-1,-26 0 1,27 0-16,-27 0 15,26 0-15,-25 0 16,-1 0-16,0 0 16,26 0-1,-26 0-15,27 0 16,-1 0-16,1 0 16,0 0-16,-1 0 15,1 0 1,-1 0-16,1-27 31,-1 27-15,1 0 31,-1 0 31,1 0 47</inkml:trace>
</inkml:ink>
</file>

<file path=ppt/ink/ink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7T01:07:24.933"/>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0 87 0,'26'0'344,"1"0"-313,-1 0-31,1 0 16,26 0-16,-27 0 16,27 0-1,-27 0 1,1 0-1,-1 0-15,1 0 32,26 0-17,-27 0 1,27 0 0,-53-27-1,26 27 1,1 0-1,-1 0-15,1 0 16,-1 0 0,1 0-1,-1 0 1,1 0 0,-1 0-1,1 0 1,-1 0-1,1 0 1,-1 0 31,0 0-31,1 0-1,-1 0 16,1 0-15,-1 0 0,1 0-1,-1 0-15,1 0 16,-1 0 0,1 0-1,-1 0 1,0 0-16,1 0 15,-1 0-15,1 0 16,-1 0-16,27 0 16,-26 0-1,-1 0-15,1 0 16,-1 0-16,27 0 16,-27 0-1,1 0 1,-1 0-1,1 0 1,-1 0 0,1 0-1,-1 0-15,1 0 16,-1 0 0,1 0-16,-1 0 15,0 0-15,1 0 16,-1 0-16,27 0 15,-26 0-15,-1 0 16,1 0 0,-1 0-16,1 0 15,-1 0-15,1 0 16,-1 0 15,0 0-31,1 0 16,-1 0-1,1 0 1,-1 0 0,1 0-1,-1 0 1,1 0 0,-1 0-1,27 0 1,-27 0-1,1 0-15,-1 0 16,1 0 0,-1 0-16,1 0 15,-1 0 1,1 0-16,26 0 16,-27 0-1,1 0-15,-1 0 16,27 0-16,0 0 15,0 0 1,0 0-16,-27 0 16,53 0-1,-26 0 1,-26 0-16,-1 0 16,1 0-1,-1 0-15,1 0 47,-1 0-31,1 0-1,-1 0 1,1 0 0,-1 0-1,27 0-15,0 0 16,-27 0-1,1 0 1,26 0-16,-27 0 16,1 0-1,-1 0-15,0 0 32,1 0-17,-1 0 1,1 0 171,-1 0 266,-26 27-203,-26-1 94,26 1-297,0-1-31,0 0-1,0 1-15,0-1 32,0 1-32,0-1 15,0 1 1,0-1-1,0 1 17,0-1 15,-27-26 140,1 0 126,-1 0-298,1 0 1,0 0-1,-1 0-15,1 0 16,-1 0-16,-26 0 16,27 0-1,-1 0-15,1 0 47,-1 0-31,1 0 15,0 0 0,-1 0-15,1 0 0,-1 27-1,1-27-15,-1 0 16,-26 0-1,27 0-15,-1 26 16,-52-26-16,53 0 16,-27 27-16,0-27 15,26 0 1,1 0 0,-1 0-16,1 0 15,-1 0-15,1 0 16,-27 0-16,27 0 15,-27 0 1,26 0 0,1 0-1,-1 0 1,1 0 0,-1 0-1,1 0 1,-1 0-1,1 0-15,-27 52 16,27-52 0,-1 0-1,1 0-15,-1 0 16,1 0-16,-1 0 16,1 0-16,-1 0 15,1 0-15,0 0 16,-27 0-1,26 0-15,1 0 16,-1 0-16,1 0 16,-1 0-16,-26 0 15,27 0-15,-27 27 16,27-27-16,-1 0 16,1 0-16,-1 0 15,-52 0-15,52 0 16,-26 0-16,27 0 15,-27 0-15,0 0 16,0 0 0,27 0-16,-27 0 0,0 0 15,0 0 1,27 0-16,-27 0 16,0 0-16,0 0 15,0 0-15,26 0 16,1 0-16,-27 0 15,27 0-15,-1 0 16,1 0 0,-1 0-16,1 0 15,-1 0 1,1 0-16,-27 0 16,26 0-1,1 0 1,0 0-1,-1 0-15,1 0 16,-1 0 0,1 0-1,-1 0 1,1 0 0,-1 0-16,1 0 31,-1 0 0,1 0 0,0 0-15,-1 0 15,1 0 79,-27 0 265</inkml:trace>
</inkml:ink>
</file>

<file path=ppt/ink/ink1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7T01:07:27.182"/>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0 0 0</inkml:trace>
</inkml:ink>
</file>

<file path=ppt/ink/ink1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7T01:07:33.676"/>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0 9 0,'53'0'359,"-26"0"-250,25 0-30,-25 0-17,-1 0-15,1 0-16,-1 0 16,1 0 31,-1 0-47,1 0 16,-1 0-15,1 0-1,-1 0 31,1 0-30,-1 0 14,0 0 33,1 0-17,-1 0-31,1 0 16,-1 0 0,1 26-31,-1-26 62,1 0-31,-1 0-16,1 0 360,25 27-376,-25-27 2126,-1 0-1985</inkml:trace>
</inkml:ink>
</file>

<file path=ppt/ink/ink1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7T01:08:31.948"/>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80 97 0,'0'26'281,"52"-26"-234,1 0-31,0 0-16,-26 0 15,26 0-15,-27 0 16,27 0-16,-26 0 15,-1 0 1,0 0-16,1 0 16,-1 0-1,27 0-15,27 0 16,-54 0 0,27 0-16,0 0 15,-27 0-15,1 0 16,26 0 15,-27 0 0,27 0 32,-26 0-32,26 0 0,-27 0-15,27 0 0,-27 0 15,27 0-16,-26 0 1,-1 0 15,1 0-31,-1 0 16,1 0 0,-1 0-1,0 0 1,1 0-16,26 0 15,-27 0 1,1 0 0,-1 0 15,27 0-15,-26 0-1,-1 0 1,1 0-16,25 0 31,-25 0-15,-1 0-1,1 0-15,-1 0 16,1 0-16,-1 0 16,1 0-16,-1 0 31,1 0-31,-1 0 15,0 0 1,1 0-16,-1 0 16,1 0-1,26 0 1,-27 0 0,1 0-1,-1 0-15,27 0 31,-26 0-15,-1 0 0,0 0-16,1 0 15,-1 0 1,1 0 0,-1 0-1,1 0 1,-1 0-1,1 0-15,-1 0 16,1 0-16,-1 0 16,0 0-1,1 0-15,-1 0 16,1 0 0,-1 0-1,1 0 1,26 0-16,-27 0 15,1 0-15,-1 0 16,1 0-16,-1 0 16,0 0-16,1 0 15,-1 0 17,1 0-17,-1 0 1,1 0-16,26 0 15,-27 0 1,1 0-16,-1 0 16,0 0-1,1 0 17,-1 0-1,27 0 16,-26 0-16,26 0 0,-27 0-15,27 0 15,-26 0 0,-1 0-15,0 0-16,1 0 16,-1 0 15,1 0 0,-1 0 0,1 0 32,-1 0-48,1 0 79,-1 27 609,-26-1-671,0 1 14,0-1-30,0 0 15,0 1 16,0-1-16,0 1-15,0-1 15,0 1-15,0-1 15,0 1 16,0-1-31,0 1 31,0-1-32,0 1 32,0-1 16,0 0 249,-26-26-171,-1 0-126,-26 0 1,27 0 0,-27 0-1,26 0 32,1 0 31,0 0-62,-1 0 15,1 0 16,-1 0-31,1 0-16,-1 0 31,1 0-16,-1 0 1,1 0 0,-1 0-16,1 0 31,-1 0-31,1 0 16,0 0 46,-1 0-31,1 0-31,-1 0 32,1 0-32,-1 0 15,1 0 16,-1 0-15,1 0 15,-1 0-31,-25 0 16,25 0-16,-26 0 16,0 0-1,53-26 1,-53 26-16,27 0 15,-1 0 1,1 0-16,-1 0 16,1 0-1,0 0-15,-1 0 16,1-26-16,-1 26 16,-26 0-1,27 0 1,-1 0 15,1 0-15,-1 0-1,1 0 17,0 0-1,-1 0-16,1 0 1,-1 0 0,1 0-1,-1 0 1,1 0-16,-1 0 16,1 0-1,-1 0 1,1 0-1,-1 0-15,1 0 16,0 0-16,-1 0 16,1 0-16,-1 0 15,1 0 1,-1 0-16,1 0 16,-27 0-1,26 0 1,1 0-1,0 0-15,-27 0 32,26 0-32,1 0 15,-1 0-15,1 0 16,-1 0-16,1 0 16,-1 0-16,-26 0 15,27 0 1,0 0-1,-1 0-15,1 0 16,-1 0 0,1 0-1,-1 0-15,1 0 16,-1 0-16,1 0 16,-1 0-1,1 0-15,0 0 16,-1 0 15,1 0-31,-1 0 31,1 0-15,-1 0-16,1 0 16,-1 0-1,1 0 1,-1 0-1,1 0 17,-1 0-17,1 0 17,0 0-17,-1 0-15,1 0 16,-1 0-1,1 0 1,-1 0-16,1 0 16,-1 0 15,1 0-15,-1 0-1,1 0 1,0 0-1,-1 0 1,1 0-16,-1 0 31,1 0-31,-1 0 16,1 0 46,-1 0-46,1 0 15,-1 0-15,1 0 0,-1 0 15,1 0-16,0 0 1,-1 0 15,-26 0 1</inkml:trace>
</inkml:ink>
</file>

<file path=ppt/ink/ink1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7T01:08:33.469"/>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0 0 0</inkml:trace>
</inkml:ink>
</file>

<file path=ppt/ink/ink1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7T01:08:53.265"/>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0 0 0,'26'0'312,"1"0"-218,-1 0-47,1 0 31,-1 0-62,1 0-16,-1 0 15,0 0-15,1 0 16,-1 0-1,1 0-15,-1 0 16,1 0 0,-1 0-16,1 0 15,-1 0 1,1 0 0,-1 0-16,1 0 46,-1 0-30,0 0 15,1 0 1,-1 0-17,1 0 16,-1 0-15,1 0-16,-1 0 16,1 0 15,-1 0-31,1 0 16,25 0-1,-25 0 1,26 0-16,-27 0 31,27 0-15,-26 0 15,-1 0 0,1 0-31,-1 0 16,1 0-1,-1 0-15,0 0 16,1 0 15,-1 0-15,1 0 0,-1 0-1,1 0 1,-1 0-1,1 0-15,-1 0 16,1 0 0,25 0-16,-25 0 15,-1 0-15,1 0 16,-1 0-16,1 0 16,-1 0-1,1 0 16,-1 0-15,1 0 0,-1 0 15,27 0-15,-27 0-1,1 0 1,-1 0-1,1 0 17,26 0-17,-27 0 1,1 0-16,-1 0 16,27 0-16,-27 0 15,1 0-15,26 0 16,-27 0-16,27 0 15,-26 0-15,-1 0 16,27 0 0,0 0-1,-27 0-15,27 0 16,-26 0 0,-1 0-1,1 0 1,-1 0-1,1 0 17,-1 0-17,1 0-15,-1 0 32,0 0-17,1 0 1,-1 0-16,1 0 15,-1 0 1,1 0-16,-1 0 16,1 0-16,-1 0 15,1 0-15,-1 0 16,27 0 15,-27 0-15,27 0 15,-26 0-15,26 0-1,-27 0 1,1 0 0,26 0-16,-27 0 15,0 0-15,1 0 16,26 0 15,-27 0-15,27 0 15,-26 0 16,-1 0 0,1 0-16,-1 0 31,1 0-15,-1 0-47,0 0 16,1 0 46,-1 0-15,1 0 766,-1 0-673,-26 27 579,0-1-688,0 1-15,0-1-16,0 0 16,0 1 15,0-1-15,0 1 77,0-1-46,0 1 16,-26-27-63,26 26 15,0 27 48,0-26-32,-27-1 0,27 1 1,0-1 14,0 0 486,-53-26-423,27 0-109,-27 0 16,0 0-16,0 0 15,27 0-15,-54 0 16,54 0 0,-1 0 15,1 0-16,0 0 17,-1 0-32,1 0 47,-1 0-32,1 0 16,-1 0 1,1 0-32,-1 0 47,1 0-32,-1 0 1,1 0-16,-27-26 31,0 26-31,27 0 16,-27 0-16,0-26 15,26 26-15,-26 0 16,27 0-16,-27 0 16,0 0-16,27 0 15,-27-27-15,26 27 16,1 0-1,-1 0 1,1 0 0,-27-26-1,27 26 17,-1 0-17,1 0 1,-1 0-1,1 0 17,-1 0-32,1 0 31,-1 0-15,1 0-1,-1 0 1,1 0-1,0 0 1,-1 0 15,-26 0 1,27 0-17,-27 0 1,26 0 15,1 0 16,-1 0-16,1 0-15,0 0-1,-1 0 1,1 0 0,-1 0 15,1 0-31,-1 0 16,-26 0 15,27 0-16,-1 0 1,1 0 0,-1 0-1,1 0-15,0 0 16,-1 0 0,1 0-1,-1 0-15,1 0 16,-1 0-1,1 0-15,-27 0 16,-26 0-16,26 0 16,-27 0-16,27 0 15,0 0-15,0 0 16,1 0-16,-1 0 16,0 0-16,0 0 15,26 0-15,-26 0 16,1 0-16,-1 0 15,26 0 1,-26 0-16,27 0 16,-1 0-16,1 0 15,-1 0-15,1 0 32,-1 0-32,1 0 31,0 0-16,-1 0 1,1 0 15,-1 0 1,1 0 46,-1 0-16,1 0 719,79 0-218,53 0-547,-1 0-16,81 0 0,-81 0 15,-52 0 1,0 0-16,-26 0 15,26 0-15,-27 0 16,1 0 15,-1 0 32,27 0 171,0 0-218,-27 0-16,1 0 15,26 0-15,26 0 16,-52 0 0,25 0-16,-25 0 15,-1 0 1,1 0 15,-1 0 0,1 0-15,-1 0 0,1 0-1,26 26 1,-53 1-16,26-27 31,0 0-15,1 0-1,-1 0 17,1 0-17,26 0 1,-27 0-16,1 26 16,-1-26-16,27 26 15,-26 1-15,25-27 16,-25 0-1,26 0 1,-27 0 0,27 0-1,-26 0-15,-1 0 32,1 0-32,-1 0 15,0 0 16,1 0-31,-1 0 16,1 0 0,26 0-1,-27 0 1,1 0-16,-1 0 31,27 0-31,-26 0 16,25 0-1,1 0 1,-26 0 0,-1-27-16,1 27 15,-1 0 1,1 0-16,-1 0 16,1 0-16,-1 0 15,0 0 16,27 0-15,-26 0 0,-1 0-1,1 0-15,26 0 16,0 0-16,0 0 16,-27 0-16,27 0 15,-27 0-15,1 0 16,-1 0-1,1 0-15,-1 0 32,1 0-32,-1 0 15,-105 0 392,-1 0-407,27 0 15,1 0-15,25 0 16,1 0-16,-27 0 15,0 0 1,26 0-16,-26 0 16,27 0-1,-27 0 1,27 0 0,-27 0-1,26 0-15,-26 0 16,27 0-1,-1 0-15,1-26 16,-1 26 0,1 0-16,-27 0 15,0 0 1,27 0 0,-1 0-16,1 0 15,-1 0-15,1 0 16,-1 0-1,1 0-15,-1 0 16,1 0 0,0 0-16,-1 0 15,1 0-15,-1 0 16,1 0 0,-1 0-1,1 0 1,-1 0 15,1 0-31,-1 0 31,1 0 1,0 0-17,-1 0 1,-26 0-1,27 0 1,-27 0-16,26 0 16,-26 0-1,0 0 1,27 0 0,0 0-1,-27 0 16,26 0-15,1 0 0,-1 0-1,1 0 1,-1 0 0,-26 0-1,1 0 1,25 0-1,1 0 1,-1 0 0,1 0-16,-27 0 15,26 0 1,-26 0-16,27 0 16,-27 0-1,27 0-15,-1 0 16,1 0-1,-1 0 1,-26-26 15,27 26-15,-27 0 0,26 0-1,-25 0 1,25 0-1,1 0 1,-1 0 0,1 0-1,-1 0 17,1 0-17,-1 0 16,1 0-15,-1 0 0,1 0 15,-1 0-15,1 0-1,0 0 48,-1 0-48,1 0 1,-1 0 78,1 0-63,-1 0 47,54 0 1156,26 0-1218,26 0-16,53-27 16,27 1-16,26-27 15,-52 53-15,52-27 16,-79 27-16,79 0 16,-132-26-16,26 26 15,-26 0-15,0 0 16,0 0-1,-27 0-15,27-53 16,-26 53 0,26 0-16,0 0 15,26 0-15,-26 0 16,-27 0 0,1 0-16,-1 0 15,1 0-15,-1 0 31,1 0-15,-1 0 0,0 0-1,1 0-15,-1 0 16,1 0 31,-1 0-16,1 26-15,-1-26-1,27 0 1,-26 0-16,26 0 31,-27 27 250,-26-1-124,-26-26-142,-54 0 1,54 0-16,-27 0 16,26 0 109,54 27 62,105 26-171,-79-27-16,-27-26 15,54 0-15,-54 0 32,1 0-17,-1 27-15,1-27 31,26 0-31,-27 0 32,0 0-32,1 0 15,26 0 1,-27 0 0,1 0 46,-1 0-46,1 0-1,-1 0-15,1 0 16,-1 0-16,1 0 16,-1 0-16,0 0 15,1 0 1,-1 0-1,1 0 1,-1 0 0,27 0-1,-26 0 1,-1 0-16,27 26 16,-27-26 15,1 0-16,26 26 1,-27-26 31,1 0-31,-1 0-16,1 0 15,26 0 16,-27 0 1,1 0 61,-1 0 64,0 0-17,1 0 220,-1 0-329,1 0 16</inkml:trace>
</inkml:ink>
</file>

<file path=ppt/ink/ink1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7T01:09:26.534"/>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0 0 0,'0'26'62,"52"-26"298,1 0-345,0 0-15,27 0 16,-27 0-16,-1 0 16,1 0-16,-26 0 46,26 0-30,-27 0 0,27 0 15,-26 0 94,-1 0-109,1 0-1,-1 0-15,0 0 16,1 0-1,-1 0-15,1 0 16,26 0 0,-27 0-1,1 0 1,-1 0 0,1 0-1,25 0 1,-25 0-1,-1 0-15,1 0 32,-1 0-32,1 0 15,-1 0 17,27 0-32,0 0 15,-26 0 1,-1 0-16,0 0 15,27 0-15,-26 0 32,-1 0-32,1 0 15,26 0 1,-27 0 0,1 0-1,-1 0-15,0 0 16,27 0-16,-26 0 15,26 0 1,-27 0-16,27 0 16,0 0-1,0 0-15,-27 0 16,27 0 0,0 0-1,-26 0 1,26 0-1,-27 0 1,1 0-16,-1 0 16,0 0-16,1 0 15,-1 0 1,1 0 0,-1 0 15,1 0-31,-1 0 15,27 0 1,-26 0-16,-1 0 16,1 0-1,-1 0-15,0 0 32,1 0-17,-1 0-15,27 0 16,-26 0-1,-1 0-15,27 0 16,-26 0-16,-27 27 16,26-27-16,0 0 15,1 0 1,-1 0-16,27 0 16,-26 0 15,-1 0-31,1 0 31,-1 0-15,1 0-16,26 0 15,-27 0 1,0 0 0,1 0-16,-1 0 15,1 0 1,-1 0-1,1 0-15,-1 0 16,27 0 0,0 0-1,-27 0-15,1 0 16,-1 0 0,1 0-16,-1 0 31,1 0-16,-1 0 1,1 0 31,-1 0-47,1 0 16,-1 0 77,1 0-77,-1 0 562,-26 26-531,0 27-16,0-27-15,0 1 15,-26 26-15,26-27 31,0 1-16,0-1-31,0 1 15,0-1 17,-27 27-32,27-27 47,0 1-47,0-1 31,0 1-31,-26-27 15,26 26-15,0 1 47,-80-27 406,27 0-453,-79-27 16,-27 27-16,53-26 16,27 26-16,26-27 15,0 27-15,27 0 78,-1 0-46,1 0-32,-1 0 15,-26 0 1,27 0-16,0 0 31,-1 0-15,1 0-1,-1 0 1,1 0-16,-1 0 16,1 0-1,-1 0 1,1 0 0,-1 0-1,1 0 1,-27 0-1,27 0-15,-1 0 16,1 0-16,-1 0 16,1 0-16,-1 0 15,1 0-15,-1 0 16,1 0 0,-27 0-16,0 0 15,27 0 1,-1 0-16,1 0 15,-27 0-15,26 0 16,1 0-16,-1 0 16,1 0-16,0 0 15,-1 0 1,1 0-16,-1 0 31,1 0-31,-27 0 16,0 0-1,26 0-15,1 0 16,-1 0-16,1 0 16,0 0-16,-1 0 15,1 0-15,-54 0 16,54 0 0,-27 0-16,0 0 15,27 0-15,-1 0 16,-26 0-16,-26 0 15,52 0-15,-26 0 16,0 0-16,27 0 16,-53 0-1,52 0-15,-26 0 16,27 0-16,-27 0 16,26 0-16,1 0 15,0 0-15,-27 0 16,0 0-1,26 0 1,-26 0-16,27 0 16,-1 0-1,1 0-15,-1 0 16,-25 0 0,25 0-1,-26 0-15,27 0 16,-1 0-1,1 0-15,-1 0 172,1 0 31</inkml:trace>
</inkml:ink>
</file>

<file path=ppt/ink/ink1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7T01:09:36.108"/>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79 0 0,'53'0'250,"0"0"-234,-27 0-1,27 0-15,-26 0 16,26 0 0,-27 0-1,27 0 1,0 0-16,-27 0 15,27 0 1,-26 0-16,-1 0 16,27 0-16,0 0 15,26 0-15,-26 0 16,-26 0 0,-1 0-16,27 0 15,-26 0-15,-1 0 16,1 0-1,-1 0-15,0 0 16,1 0-16,-1 0 16,27 0-16,0 0 15,0 0 1,27 0 0,-54 0-16,27 0 15,-27 0 1,27 0-16,-26 0 15,26 0-15,0 0 16,-27 0 0,0 0-16,1 0 15,-1 0 1,1 0 0,-1 0-1,1 0-15,26 0 16,0 0-1,0 0 1,-27 0-16,0 0 16,27 0-16,-26 0 15,26 0 1,-27 0-16,27 0 16,-26 0-16,25 0 15,-25 0-15,-1 0 16,27 0-16,0 0 31,-26 0-31,-1 0 16,1 0-1,26 0-15,-27 0 16,0 0 0,1 0-16,-1 0 15,27 0-15,-26 0 16,-1 0-16,1 0 15,26 0 1,-27 0 0,0 0-1,1 0 1,-1 0 0,27 0-1,-26 0-15,-1 0 16,1 0-1,-1 0-15,1 0 16,26 0-16,-1 0 31,-25 0-15,-1 0 0,27 0-1,0 0 1,-26 0-1,26 0 1,-27 0 0,27 0-16,-27 0 15,27 0 1,-26 0 15,26 0-15,-27 0-1,1 0 1,-1 0 0,1 0-1,25 0 1,-25 0 0,-1 0-16,1 0 15,-1 0 16,27 0-15,-26 0 0,26 0-1,-27 0 17,0 0-17,1 0 1,-1 0-16,1 0 31,-1 0-15,1 0-16,-1 0 31,1 0-31,-1 0 31,1 0-31,-1 0 16,1 0-1,-1 0 1,0 0 0,1 0 31,-1 0-16,1 0-31,-1 0 62,1 0-46,-1 0 46,-26 27 267,0-1-314,0 1 1,0-1-1,0 0 1,0 1-16,0-1 31,0 1-15,0-1 0,0 1 30,0-1-30,0 1 0,0-1 31,0 1-32,0-1 16,0 1-15,0-1 0,27 0 15,-54 1 360,-52-27-391,26 0 15,-53 0-15,0 0 16,27 0-16,-1 0 15,54 0-15,0-27 16,-1 27 15,1 0 16,-1 0-16,1 0 1,-1 0-17,1 0 17,-1 0-32,1 0 15,-1 0 1,-25-26-16,25 26 31,1 0-15,-1 0-1,1 0 1,-1 0 0,1 0-1,-1 0-15,1 0 16,-1 0-1,1 0 1,-1 0-16,1 0 16,0 0-1,-1 0 1,1 0 0,-1 0-16,1 0 15,-1 0-15,1 0 16,-1 0-1,1 0 1,-1 0 0,1 0-16,0 0 15,-1 0 1,1 0 15,-1 0-15,1 0-16,-27 0 15,26 0 1,1 0 0,-1 0-16,1 0 15,-1 0 1,-52 0 0,53 0-16,-27 0 15,26 0-15,-26-26 16,27 26-16,-1 0 15,1 0-15,0 0 16,-1-27 0,1 27-1,-27-26-15,26 26 16,-26 0-16,-26 0 16,26 0-16,27 0 15,-27 0-15,26 0 16,1 0-16,-1 0 15,1 0-15,-27 0 16,26 0 0,-25 0-1,25 0 1,1 0-16,-1 0 16,-26 0-16,27 0 15,-1 0 1,1 0-16,-1 0 15,1 0 1,-1 0-16,-25 0 16,25 0-1,-26 0 1,27 0-16,-27 0 31,26 0-15,-26 0-1,27 0 1,-27 0 0,27 0-1,-27 0-15,26 0 16,-26 0 0,27 0-1,-27 0-15,26 0 16,1 0-16,-27 0 15,27 0 1,-27 0-16,0 0 16,26 0-16,1 0 15,-27 0-15,27 0 16,-1 0-16,1 0 16,-1 0-16,1 0 15,-1 0 1,1-27-16,-1 27 15,1 0-15,-1 0 16,1 0 0,-1 0-1,1 0 17,-27 0-17,27 0 16,-27 0-15,26 0 0,1 0-1,-1 0 1,1 0 0,-1 0 15,1 0-16,0 0 1,-1 0 15,1 0-15,-1 0 62,1 0 391,26 27-422,0-1 93,0 1-93,26 25-31,1-52 15,-1 27 0,1-1 16,-1-26-16,27 0-31,-27 0 16,1 0 0,-1 0-1,1 0 17,26 0-1,-27 0 0,27 0-15,-27 0-1,27 0 1,-26 0 0,26 0-16,-27 0 31,27 0-16,-26 0 1,26 0 0,-27 0-1,0 0 1,1 0-16,-1 0 16,1 0-1,-1 0 1,1 0-1,26 0 1,-27 0-16,1 0 16,-1 0-1,0 0-15,1 0 16,-1 0 0,1 0-1,-1 0-15,1 0 16,52 0-1,-26 0-15,0 0 16,-27 0-16,1 0 16,26 0-16,0 0 15,-27 0 1,27 0 0,-26 0-1,25 0 1,-25 0-1,52 0 1,-52 0 0,-1 0-1,1 0 1,26 0-16,-27 0 16,27 0-16,0 0 15,26 0-15,-52 0 16,26 0-16,-27 0 15,27 0-15,-27 0 16,1 0-16,26 0 16,-27 0-1,27 0 1,0 0 0,-26 0-16,-1 0 15,27 0-15,-27 0 16,27 0-16,-26 0 15,26 0 1,-27 0 15,1 0-31,-1 0 16,1 0-16,25 0 16,-25 0-16,-1 0 15,1 0-15,-1 0 16,1 0-16,26 0 15,-27 0 1,1 0-16,-1 0 31,1 0-31,25 0 16,-25 0 0,-1 0-16,1 0 15,-1 0 1,1 0-16,26 0 31,-27 0-31,1 0 16,25 0-16,-25 0 15,-1 0 1,1 0-16,26 0 16,-27 0-1,1 0-15,-1 0 16,27 0-16,-26 0 15,25 0-15,-25 0 16,26 0 0,-27 0-1,1 0-15,-1 0 16,27 0 0,-26 0-16,-1 0 15,27 0-15,-27 0 16,54 0-16,-54 0 15,-26-26 1,53 26 0,-26 0 46,-1 0 16</inkml:trace>
</inkml:ink>
</file>

<file path=ppt/ink/ink1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12T01:49:49.700"/>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33 0,'26'0'1109,"27"0"-1109,-26 0 0,25 0 94,-25 0-47,-1 26-1,1-26-14,-1 0 124,1 0-140,-1 0-16,1 0 31,-1 0 0,1 0-31,-1 0 63,1 0-17,-1 0-30,0-26-16,1 26 47,26 0-16,0 0 141,-27 0-109,27 0-1,-26 0-15,-1 0-16,1 0-15,-1 0 15,0 0-15,1 0-1,-1 0 1,1 0 0,-1 0-1,1 0 16,-1 0-31,1 0 16,-1 0 0,1 0-1,-1 0-15,0 0 16,1 0 0,-1 0-16,1 0 31,-1 0 0,1 0 0,-1 0 1,1 0-17,-1 0 16,1 0 1,25 0-17,-25 0 1,-1 0 0,1 0 15,-1 0-16,1 0-15,-1 0 16,27 0 15,-26 0 16,26 0-16,-27 0-15,27 0 15,-27 0-31,27 0 16,-26 0 15,26 0 0,-27 0-15,1 0 0,-1 0-16,1 0 15,-1 0 1,0 0-16,1 0 16,-1 0 15,1 0-16,-1 0-15,1 0 32,-1 0-17,1 0 1,26 0 0,-27 0-16,0 0 46,1 0-30,-1 0 0,1 0-16,-1 0 15,1 0 1,26 0 0,-27 0-1,1 0-15,-1 0 16,0 0-16,1 0 31,-1 0-15,1 0-1,-1 0 1,1 0-16,-1 0 16,1 0-1,-1 0-15,1 0 31,-1 0-15,1 0-16,-1 0 63,0 0-32,1 0-16,-1-25 1,1 25 15,-1 0-15,1 0 0,-1 0-1,1 0 1,-1 0-1,1 0 1,-1 0 0,1 0 15,-1 0-15,0 0-1,1 0 16,-1 0 1,1 0 46,-1 0-63,1 0 1,-1 0 140</inkml:trace>
</inkml:ink>
</file>

<file path=ppt/ink/ink1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12T01:49:53.137"/>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78 0,'106'0'234,"132"0"-218,-106 0-16,-52 0 15,-1 0-15,-26 0 16,-27 0-16,1 0 47,-1 0-32,1 0 1,-1 0-16,1 0 16,-1 0-16,0 0 31,-26-26 0,27 26-31,26 0 16,0 0-1,-27 0 1,-26-27 78,53 27-79,-26 0-15,-1 0 16,0 0 0,1 0 15,26 0 0,-27 0-15,1 0-1,-1 0-15,27 0 16,0 0-16,-26 0 63,25 0 15,1 0-78,-26 0 15,-1 0 1,1 0-16,-1 0 16,1 0-1,-1 0 1,1 0-16,-1 0 15,27 0 1,-27 0 0,1 0-1,-1 0 1,1 0 15</inkml:trace>
</inkml:ink>
</file>

<file path=ppt/ink/ink1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12T01:50:01.379"/>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1 85 0,'27'-27'93,"-1"27"-30,1 0-32,-1 0 0,1 0-31,-1 0 63,1 0 15,-1 0-16,1 0-15,-1 0-31,0 0 0,1 0 46,26 0-31,-27 0 16,27 0 0,-26 0-16,26 0 47,-27 0-31,1 0 0,-1 0-31,0 0-16,1 0 15,-1 0 1,1 0-16,-1 0 78,1 0-47,-1 0-31,1 0 32,-1 0-1,1 0 16,-1 0-16,1 0-15,-1 0 15,0 0-15,1 0-1,-27-26-15,26 26 16,1 0 15,-1 0-31,1 0 31,-1 0 1,1 0-1,-1 0 31,1 0-15,-1 0 31,0 0-62,1 0 15,-1 0-15,1 0-1,-1 0 1,1 0 0,26 0 15,-27 0-15,27 0 15,-27 0 0,1 0 0,-1 0-15,1 0 0,-1 0-1,1 0 1,-1 0 15,1 0 0,-1 0-15,1 0 15,-1-27-15,1 27 15,-1 0 32,0 0-17,1 0-30,-1 0 31,1 0-16</inkml:trace>
</inkml:ink>
</file>

<file path=ppt/ink/ink2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12T01:50:14.751"/>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0-1 0,'53'0'281,"-27"0"-234,1 0-16,-1 0-31,0 0 16,1 0 0,-1 0-1,1 0-15,-1 0 16,1 0-1,-1 0 1,1 0 15,-1 0-15,1 0 0,-1 0-1,0 0 1,1 0 15,26 0 0,-27 0 1,27 0-1,-26 0-16,26 0 1,-27 0 0,0 0 15,1 0-15,-1 0-1,1 0 32,-1 0-31,1 0 15,-1 0-31,1 0 16,-1 0-1,1 0 1,-1 0 15,1 0 0,-1 0-15,0 0 0,1 0-1,-1 0 1,1 0-1,-1 0 17,1 0-32,-1 0 15,1 0 1,-1 0-16,27 0 16,-26 0-1,-1 0 1,0 0-1,1 0 1,-1 0 0,1 0-1,-1 0 1,1 0 0,26 0-1,-27 0 16,27 0-15,-27 0-16,27 0 16,-26 0-1,26 0 1,-27 0 0,27 0 15,-26 0-16,52 0 1,-53 0 0,1 0-16,-1 0 31,1 0-31,-1 0 16,1 0-16,-1 0 15,1 0 1,26 0-1,-27 0-15,0 0 16,1 0 0,-1 0-16,1 0 15,-1 0 1,1 0 0,-1 0-1,27 0 16,-26 0 1,26 0-17,-27 0 17,0 0 14,1 0 1</inkml:trace>
</inkml:ink>
</file>

<file path=ppt/ink/ink2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12T01:51:23.718"/>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1 94 0,'53'0'266,"-26"0"-235,-1 0 0,0 0 1,1 0-17,-1 0 16,1 0-31,-1 0 32,1 0-32,-1 0 15,1 0 17,-1 0-17,1 0 16,-1 0 16,0 0-31,1 0-16,-1 0 31,1 0-15,-1 0 15,1 0-15,-1 0-1,1 0 17,-1 0-1,1 0-16,-1 0 17,1-26-32,-1 26 31,0 0-15,27 0 30,-26 0-30,26 0 0,-27 0 15,1 0 0,-1 0-15,1 0-1,-1 0 17,1 0-1,-1 0 16,0 0-32,1 0 1,-1 0 15,1 0-15,26 0 0,-53-27-16,26 27 31,1 0-16,-1 0 17,1-26-32,-1 26 15,0 0 17,1 0-32,-1 0 15,1 0 16,-1 0-15,1 0 0,-1 0 15,1 0-31,-1 0 16,1 0 15,-1 0-16,0 0 32,1 0-31,-1 0 0,1 0 15,-1 0 0,1 0-31,-1 0 31,1 0-31,-1 0 16,1 0 0,26 0-1,-27 0 32,27 0 0,-27 0-16,1 0 16,-1 0-47,1 0 16,-1 0-1,27 0 1,0 0 0,-26 0-16,25 0 15,-25 0 1,26 0-1,-27 0-15,27 0 32,-26 0-17,-1 0 17,1 0-17,-1 0-15,27 0 16,-27 0-1,27 0-15,-26 0 32,-1 0-17,1 0 1,-1 0 0,1 0-1,25 0 1,1 0-16,-26 0 15,-1 0 1,1 0-16,26 0 16,-27 0-1,1 0 1,-1 0 0,1 0-1,-1 0 1,0 0-1,1 0-15,-1 0 16,1 0 0,-1 0-16,1 0 15,26 0 1,-27 0 0,27 0-16,-26 0 15,-1 0 1,0 0-16,1 0 15,-1 0-15,1 0 16,-1 0 0,27 0-1,-26 0 1,26 0 0,-27 0-1,0 0-15,1 0 31,26 0-31,-27 0 16,1 0-16,-1 0 16,1 0-1,-1 0 1,1 0 62,-1 0-31,0 0 140,1 0-77</inkml:trace>
</inkml:ink>
</file>

<file path=ppt/ink/ink2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12T01:50:51.053"/>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52 0,'26'0'485,"1"0"-329,26 0-156,-1 0 15,28 0-15,-1 0 16,-52 0-16,26 0 16,-27 0 46,27 0-31,-27 0-15,27 0 0,-53-27-16,27 27 15,26 0 1,-27 0 0,-26-26-16,53 26 46,-27 0-30,27 0 15,-26 0-15,52 26-16,-52-26 16,-1 0-16,1 0 15,-1 0 1,1 0-1,-1 0 1,0 0 0,1 0-16,-1 0 15,1 0-15,-1 0 16,27 0-16,-26 0 31,-1 0-15,1 0-16,26 27 15,-27-27-15,27 0 16,-27 0 0,1 26-16,-1-26 15,1 0 1,26 0 15,-27 26-15,27-26 15,-27 0-15,27 0-16,-26 0 15,26 0-15,-27 0 16,27 27 0,-26-27-1,25 0 1,1 0-16,0 0 15,-26 0-15,26 0 16,-27 0-16,1 0 16,26 0-1,-27 0 1,0 0 0,1 0-16,-1 0 31,1 0-31,-1 0 15,1 0 1,26 0 0,-27 0-1,1 0-15,-1 0 16,1 0 0,-1 0 15,0 0 0,1 0-15,-1 0-16,1 0 31,-1 0-31,1 0 16,-1 0-1,1 0-15,-1 0 16,1 0-1,-1 0-15,0 0 16,1 0 0,-1 0-16,1 0 15,-1 0 1,27 0 0,-26 0-1,26 0 1,-27 0 15,0 0 16,1 0-31,-1 0-1,1 0 1,-1 0-1,1 0 17,-1 0-1,1 0-15,-1 0-1,1 0 1,-1 0 15</inkml:trace>
</inkml:ink>
</file>

<file path=ppt/ink/ink2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12T01:50:55.065"/>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1 72 0,'27'0'234,"-1"0"-218,1 0 15,26 0 0,-27 0 16,27 0 0,-27 0-16,1-27-15,-1 27-1,1 0 1,-1 0 15,1 0-15,-1 0-1,1 0 17,-1 0-17,1 0 32,-1 0-31,0 0-1,1 0 17,-1 0-17,1 0-15,-1 0 47,1 0-31,-1 0 15,1 0-15,-1 0-1,1 0 1,-1 0 46,0 0-46,1 0 15,-1 0-15,1 0 0,-1 0 15,1 0-16,-1 0 1,1 0 0,26 0 15,-27 0 0,27 0 32,-27 0-32,1 0 0,-1 0-15,1 0-16,-1 0 31,1 0-15,-1 0-1,1 0 1,-1 0 0,1 0 15,-1 0-16,0 0 1,1 0 0,-1 0-1,1 0-15,-1 0 32,1 0-32,-1 0 15,1 0 16,-1 0-15,1 0-16,-1 0 31,1 0-31,-1 0 16,0 0 0,1 0-16,-1 0 15,1 0 48,-1 0-32,1 0 141,-1 0-94</inkml:trace>
</inkml:ink>
</file>

<file path=ppt/ink/ink2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12T01:51:08.676"/>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1 92 0,'27'0'219,"-1"0"-47,1 0-126,-1 0 17,1 0-47,-1 0-16,1 0 15,-1 0-15,1 0 16,-1 0 78,0 0-32,1 0-46,-1 0 15,27-27-15,-26 27 15,-1 0-16,1 0 1,-1-26 15,1 26 16,-1 0 0,1 0-16,-1 0-31,0 0 16,1 0 0,-1 0-1,1 0 16,26 0 32,-27 0-32,27 0 0,-26 0 1,25 0-17,-25 0 17,-1 0-17,1 0 1,-1 0-16,1 0 31,-1 0-15,1 0-1,-1 0-15,1 0 16,-1 0 0,0 0-1,1 0 1,-1 0-1,1 0-15,-1 0 16,1 0 15,-1 0-15,1 0-16,-1 0 16,1 0-1,-1 0 1,1 0 31,-1 0-47,0 0 15,1 0 1,-1 0 0,27 0-1,-26 0 1,-1 0-1,1 0 64,-1 0 155,1 0-203,-1 0-31,1 0 16,-1 0 296,27 0-280,-27 0-17</inkml:trace>
</inkml:ink>
</file>

<file path=ppt/ink/ink2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12T01:51:14.624"/>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1 0 0,'27'0'281,"-1"0"-265,27 0 0,-27 0-1,1 0 1,-1 0-1,1 0 17,-1 0-17,1 0 1,-1 0 0,1 0 46,-1 0-46,1 0-1,-1 0 17,0 0 14,1 0-14,-1 0-17,1 0 17,-1 0 14,27 0-30,-26 0 0,-1 0-16,1 0 15,-1 0 1,1 0-16,-1 0 16,0 0-1,1 0 1,-1 0-16,1 0 31,-1 0 0,1 0 1,-1 0-1,1 0 0,-1 0 32,1 0-48,-1 0-15,1 0 31,-1 0 1,0 0-17,1 0 1,-1 0-16,1 0 16,-1 0-1,27 0 16,-26 0 1,26 0-1,-27 0 16,0 0-16,27 0-15,0 0-16,-26 0 15,-1 0 1,1 0-16,-1 0 16,27 0 15,-27 0 31,27 0-30,-26 0-32,26 0 15,-27 0-15,1 0 16,-1 0-1,1 0-15,-1 0 16,1 0-16,25 0 16,-25 0-1,-1 0-15,1 0 32,-1 0-17,1 0 48,-1 0-63,1 0 0,-1 0 31,1 0-31,26 0 16,-27 0-1,0 0 1,1 0-16,-1 0 31,1 0-15,-1 0-16,1 0 0,-1 0 15,27 0 1,0 0 0,-27 0-1,1 0-15,-1 0 31,1 0-15,-1 0-16,1 0 31,-1 0 1,1 0-17,-1 0-15,1 0 31,25 0-31,1 0 16,-26 0 0,-1 0-1,1 0-15,-1 0 16,1 0 0,-1 0-16,1 0 15,-1 0 16,1 0-31,-1 0 32,0 0-32,1 0 31,-1 0-15,27 0-1,-26 0 1,-1 0-16,1 0 15,-1 0 32,27 0-31,-26 0-16,25 0 16,-25 0 15,26 0-31,-27 0 31,1 0-15,-1 0-1,1 0-15,-1 0 63,1 0-32,-1 0-15,0 0 15,1 0-15,-1 0 15,1 0-16,-1 0 1,1 0 47,-1 0-17,1 0-14,-1 0 61,1 0-46,-1 0-15</inkml:trace>
</inkml:ink>
</file>

<file path=ppt/ink/ink2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10T10:18:49.403"/>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FC9F85E0-549E-4A0E-912D-BCF961EE7CFD}" emma:medium="tactile" emma:mode="ink">
          <msink:context xmlns:msink="http://schemas.microsoft.com/ink/2010/main" type="writingRegion" rotatedBoundingBox="20451,5662 20519,5662 20519,5874 20451,5874"/>
        </emma:interpretation>
      </emma:emma>
    </inkml:annotationXML>
    <inkml:traceGroup>
      <inkml:annotationXML>
        <emma:emma xmlns:emma="http://www.w3.org/2003/04/emma" version="1.0">
          <emma:interpretation id="{584AF499-B124-4133-A771-D59C8857DB7D}" emma:medium="tactile" emma:mode="ink">
            <msink:context xmlns:msink="http://schemas.microsoft.com/ink/2010/main" type="paragraph" rotatedBoundingBox="20451,5662 20519,5662 20519,5874 20451,5874" alignmentLevel="1"/>
          </emma:interpretation>
        </emma:emma>
      </inkml:annotationXML>
      <inkml:traceGroup>
        <inkml:annotationXML>
          <emma:emma xmlns:emma="http://www.w3.org/2003/04/emma" version="1.0">
            <emma:interpretation id="{4507EB21-7A94-4D6E-B248-AFFE75A0F1C8}" emma:medium="tactile" emma:mode="ink">
              <msink:context xmlns:msink="http://schemas.microsoft.com/ink/2010/main" type="line" rotatedBoundingBox="20451,5662 20519,5662 20519,5874 20451,5874"/>
            </emma:interpretation>
          </emma:emma>
        </inkml:annotationXML>
        <inkml:traceGroup>
          <inkml:annotationXML>
            <emma:emma xmlns:emma="http://www.w3.org/2003/04/emma" version="1.0">
              <emma:interpretation id="{C532C12D-B9C3-4A12-BF86-01623CD10A29}" emma:medium="tactile" emma:mode="ink">
                <msink:context xmlns:msink="http://schemas.microsoft.com/ink/2010/main" type="inkWord" rotatedBoundingBox="20451,5662 20519,5662 20519,5874 20451,5874"/>
              </emma:interpretation>
              <emma:one-of disjunction-type="recognition" id="oneOf0">
                <emma:interpretation id="interp0" emma:lang="" emma:confidence="0">
                  <emma:literal>/</emma:literal>
                </emma:interpretation>
                <emma:interpretation id="interp1" emma:lang="" emma:confidence="0">
                  <emma:literal>」</emma:literal>
                </emma:interpretation>
                <emma:interpretation id="interp2" emma:lang="" emma:confidence="0">
                  <emma:literal>『</emma:literal>
                </emma:interpretation>
                <emma:interpretation id="interp3" emma:lang="" emma:confidence="0">
                  <emma:literal>』</emma:literal>
                </emma:interpretation>
                <emma:interpretation id="interp4" emma:lang="" emma:confidence="0">
                  <emma:literal>“</emma:literal>
                </emma:interpretation>
              </emma:one-of>
            </emma:emma>
          </inkml:annotationXML>
          <inkml:trace contextRef="#ctx0" brushRef="#br0">0 212 0,'27'-27'172,"-27"-26"-157,0 0-15,0 27 16,26-1-16,-26 1 15</inkml:trace>
          <inkml:trace contextRef="#ctx0" brushRef="#br0" timeOffset="280.962">53 0 0</inkml:trace>
        </inkml:traceGroup>
      </inkml:traceGroup>
    </inkml:traceGroup>
  </inkml:traceGroup>
</inkml:ink>
</file>

<file path=ppt/ink/ink2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10T10:18:50.196"/>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B4C1CC72-7BA7-45D8-A3CB-BC31714D2311}" emma:medium="tactile" emma:mode="ink">
          <msink:context xmlns:msink="http://schemas.microsoft.com/ink/2010/main" type="writingRegion" rotatedBoundingBox="20504,5874 20519,5874 20519,5889 20504,5889"/>
        </emma:interpretation>
      </emma:emma>
    </inkml:annotationXML>
    <inkml:traceGroup>
      <inkml:annotationXML>
        <emma:emma xmlns:emma="http://www.w3.org/2003/04/emma" version="1.0">
          <emma:interpretation id="{ED428AB4-87E3-4F3F-AD47-B96A5D81B575}" emma:medium="tactile" emma:mode="ink">
            <msink:context xmlns:msink="http://schemas.microsoft.com/ink/2010/main" type="paragraph" rotatedBoundingBox="20504,5874 20519,5874 20519,5889 20504,5889" alignmentLevel="1"/>
          </emma:interpretation>
        </emma:emma>
      </inkml:annotationXML>
      <inkml:traceGroup>
        <inkml:annotationXML>
          <emma:emma xmlns:emma="http://www.w3.org/2003/04/emma" version="1.0">
            <emma:interpretation id="{A3142BF6-CBFB-478C-95BE-485C24D2A385}" emma:medium="tactile" emma:mode="ink">
              <msink:context xmlns:msink="http://schemas.microsoft.com/ink/2010/main" type="line" rotatedBoundingBox="20504,5874 20519,5874 20519,5889 20504,5889"/>
            </emma:interpretation>
          </emma:emma>
        </inkml:annotationXML>
        <inkml:traceGroup>
          <inkml:annotationXML>
            <emma:emma xmlns:emma="http://www.w3.org/2003/04/emma" version="1.0">
              <emma:interpretation id="{B1283C1C-2B9F-437F-9744-23051C66441A}" emma:medium="tactile" emma:mode="ink">
                <msink:context xmlns:msink="http://schemas.microsoft.com/ink/2010/main" type="inkWord" rotatedBoundingBox="20504,5874 20519,5874 20519,5889 20504,5889"/>
              </emma:interpretation>
              <emma:one-of disjunction-type="recognition" id="oneOf0">
                <emma:interpretation id="interp0" emma:lang="" emma:confidence="0">
                  <emma:literal>「</emma:literal>
                </emma:interpretation>
                <emma:interpretation id="interp1" emma:lang="" emma:confidence="0">
                  <emma:literal>/</emma:literal>
                </emma:interpretation>
                <emma:interpretation id="interp2" emma:lang="" emma:confidence="0">
                  <emma:literal>!</emma:literal>
                </emma:interpretation>
                <emma:interpretation id="interp3" emma:lang="" emma:confidence="0">
                  <emma:literal>十</emma:literal>
                </emma:interpretation>
                <emma:interpretation id="interp4" emma:lang="" emma:confidence="0">
                  <emma:literal>忄</emma:literal>
                </emma:interpretation>
              </emma:one-of>
            </emma:emma>
          </inkml:annotationXML>
          <inkml:trace contextRef="#ctx0" brushRef="#br0">0 0 0</inkml:trace>
          <inkml:trace contextRef="#ctx0" brushRef="#br0" timeOffset="-225">0 0 0</inkml:trace>
        </inkml:traceGroup>
      </inkml:traceGroup>
    </inkml:traceGroup>
  </inkml:traceGroup>
</inkml:ink>
</file>

<file path=ppt/ink/ink2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12T02:32:59.323"/>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0 0,'27'0'375,"-1"0"-359,1 0-1,-1 0-15,0 0 16,1 0-1,26 0 17,-27 0-1,27 0 0,-26 0 32,-1 0-48,1 0-15,-1 0 16,0 0 0,1 0-1,-1 0-15,1 0 16,-1 0-1,1 0 17,-1 0-17,1 0 1,-1 0 46,1 0-62,-1 0 16,0 0 0,27 0-16,-26 0 15,-1 0 1,1 0-16,-1 0 47,1 0-47,-1 0 15,1 0 1,-1 0-16,1 0 16,-1 0-1,0 0 32,1 0-31,-1 0-1,1 0-15,-1 0 32,27 0 61,-26 0-61,26 0-17,-27 0 17,1 0-17,-1 0 1,0 0-1,1 0 17,-1 0-17,1 0 188,26 0-187,-27 0 0,1 0-16,-1 0 15,1 0 1,-27 26 640,0 1-625,0-1-31,0 1 16,0-1 0,0 1 15,0 26 16,0-27 218,-27 1-140,1-27-109,-1 0 0,1 0-1,-1 0 17,1 0 30,-1 0-46,1 0-16,-1 0 15,1 0-15,-27 0 16,27 0 0,-1 0 15,1 0-16,-1 0 1,-26 0 0,27 0-1,-27 0 1,26 0 0,1 0 15,0 0 0,-1 0-15,-26 0-1,0-27-15,0 1 16,0 26 0,27 0-1,-1-27 16,1 27 1,0 0-32,-1 0 15,1 0 1,-1 0-16,1 0 16,-1 0-1,1 0 1,26-26-1,-27 26-15,1 0 16,-1 0-16,1-27 16,0 27-1,-1 0-15,1 0 16,-1 0-16,1 0 16,-1 0 15,1 0-31,-1 0 15,-26-26 1,27 26 15,0-27-15,-27 54 406,53-1-391,0 1 0,0-1-15,0 1 0,0-1 62,0 1 47,53-27-94,-27 0-15,27 0-16,-27 0 31,27 0-16,-26 0 17,26 0-1,-27 0-15,1 0 30,-1 0-46,0 0 16,27 0 0,-26 0-16,26 0 15,-27 0 1,27 0 0,-26 0-1,25 0 1,-25 0-1,-1 0 1,1 0 0,-1 0 15,1 0-15,-1 0-1,1 0 1,-1 0-16,1 0 15,-1 0-15,1 0 16,-1 0-16,0 0 16,1 0-16,-1 0 31,1 0-15,-1 0-1,1 0-15,26 0 16,-27 0-1,1 0 1,-1 0 0,1 0-1,25 0 1,-25 0 0,26 0-1,-27 0 1,1 26-16,-1-26 15,1 0 1,-1 0 0,1 0 62,-1 0 281,0-26 235,-26-1-578,0 1-1,0-1 110,0 1-125,0-1 31,0 1-15,0-1 0,0 1 46</inkml:trace>
</inkml:ink>
</file>

<file path=ppt/ink/ink2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12T02:33:52.774"/>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69 0,'26'0'203,"27"0"-203,-26-27 15,26 27 1,-27 0 0,27-26 15,-26 26 219,26 0-250,-27 0 16,27 0-1,-27 0 1,1 0-1,-1 0 1,1 0 15,26 0 63,-27 0-78,27 0-1,-26 0 17,25 0 14,-25 0-30,26 0 0,-27 0-1,27 0 1,-26 0 15,26 0 0,-27 0-31,27 0 32,-27 0-17,1 0 32,-1 0-47,1 0 16,-1 0 15,1 0-15,-1 0-1,1 0 17,-1 0-17,0 0 1,1 0-1,-1 0 1,27 26 0,-26-26-1,-1 0 1,1 0 0,-1 0-16,1 0 15,-1 0-15,1 0 16,-1 0-1,0 0 1,1 0 0,-1 0-1,27 0 17,-26 27-17,26-27 1,-27 0 15,1 0-15,-1 0-1,1 0 1,-1 0 0,0 0-16,1 0 31,-1 0-31,1 0 15,-1 0 1,1 0-16,-1 0 63,1 0-48,-1 0-15,1 0 16,-1 0-1,27 0-15,-27 0 16,1 0 0,-1 0-1,1 0 17,-1 0-17,1 0 1,-1 0-1,27 0-15,-27 0 32,1 0 46,-1 0-63,27 0 1,-26 0 15,-1 0-15,1 0 0,-1 0-1,1 0-15,-1 0 16,1 26-1,-1-26 32,0 0-47,1 0 16,-1 0 0,1 0-16,-1 0 31,1 0-16,-1 0 17,1 0-17,26 0 1,-27 0 15,27 0 32,-27 0-63,27 0 15,-26 0 1,26 0 78,-27 0-79,1 0 1,26 0 0,-27 0 109,0 0-110,1 0-15,26 0 16,-27 0-1,1 0 1,-1 0 15,1 0 1,26 0-17,-27 0 1,0 0-16,1 0 78,-1 0-16,1 0-46,-1 0-16,1 0 16,-1 0-1,1 0 1,-1 0 0,1 0-16,-1 0 15,1 0 1,-1 0-1,0 0 1,1 0 0,-1 0-1,1 0 1,-1 0 15,1 53-15,-1-53-16,1 0 15,-1 0-15,1 0 16,-1 0 0,1 0-1,-1 0-15,0 0 32,1 0-17,-1 0 1,1 0 31,-1 0-32,1 0 1,-1 0 0,1 0-1,-1 0 32,27 0-31,-27 0-1,27 0 1,0 0 0,-26 0-1,-1 0 16,1 0-15,-1 0-16,1 0 31,25 0-15,-25 0 15,26 0-15,-27 0-1,27 0 32,-26 0-31,-1 0 0,1 0-1,-1 0-15,1 0 31,-1 0-15,0 0 47,1 0-48,-1 0 16,1 0 173,-1 26-189,-26 0 251,27 0-235,-27 1 47,0-1-31,0 0-47,26-26 47,-26 27 359,-26-27-265,-27 0-141,-53 0 15,53 0-15,-26 0 16,52 0 31,1 0 15,-1 0-46,1 0 0,-1 0-1,1 0 32,-1 0-31,1 0-16,0 0 15,-1 0 1,-26 0-16,27 0 63,-1 0-48,1 0 1,-1 0-16,-26 0 15,1-27 1,25 27 15,-26 0-15,27 0 15,-1 0 0,1 0-31,-1 0 32,1 0-1,-1 0-31,1 0 16,0 0-1,-1 0 32,1 0-16,-1 0-31,1 0 16,-1 0-16,1 0 16,-1 0-16,1 0 109,-1 0-62,1 0-47,-1 0 15,-25 0-15,25 0 16,-26 0-16,27 0 16,-27 0 15,26 0 47,-26 0-62,0 0-16,1 0 15,25 0-15,1 0 16,-1 0 93,1 0-77,-27 0-17,26 0-15,-26 0 16,27 0-16,-27 0 31,27 0 16,-27 0-31,26 0-1,-26 0-15,27 0 16,-1 0-1,1 0 1,0 0 15,-1 0-15,1 0-16,-1 0 16,1 0-16,-1 0 15,1 0 1,-1 0-1,1 0 1,26-26 0,-53 26-1,26 0-15,1 0 16,0 0-16,-1 0 16,-26 0 62,0 0-78,0 0 15,0 0 1,27 0 0,-1 0 30,1 0-14,-27 0-17,27 0-15,-27 0 16,26 0-16,1 0 16,-1 0 30,1 0-30,-1 0 0,-25 0-16,25 0 15,-26 0-15,27 0 16,-1 0 0,1 0-1,-1 0-15,1 0 31,-1 0 1,1 0-17,0 0-15,-27 0 16,0 0 0,26 0-16,1 0 15,-1 0 1,1 0-1,-27 0 17,26 0-32,-25 0 15,25 0-15,-26 0 16,27 0-16,-1 0 16,1 0-16,-1 0 15,1 0-15,-27 0 16,26 0-16,1 0 15,0 0-15,-1 0 16,-26 0-16,27 0 16,-27 0-1,26 0 1,-26 0-16,27 0 16,0 0-1,-1 0-15,1 0 16,-27 0-1,26 0 1,-52 0 0,26 0-1,27 0-15,-27 0 16,0 0-16,0 0 16,26 0-1,-26-53 1,27 53-1,-27 0 1,27 0-16,-1 0 16,1 0 15,-1-26 110,1 26-79,-1 0 1,1 0 62,-27 0-110,26 0 1,1 0 31,26 26 0,0 1-47,0-1 140,0 0-77,-27 1-32,27-1 0,27-26 250,-1 0-234,1 0-31,-1 0-16,27 0 16,-26 0-1,-1 0 32,1 0-31,26 0-1,-27 0 1,27 0-16,-27 0 16,1 0-16,-1 0 15,1 0 1,-1 0-16,1 0 31,-1 0 16,1 0-31,-1 0-1,27 0 1,-27 26-16,1-26 15,-1 0 1,1 0 0,-1 0-1,1 0 17,-1 0-32,1 0 15,-1 0 1,27 0-1,-27 0-15,1 0 16,-27 26-16,53-26 16,-27 0-16,1 0 15,-1 0 1,1 0-16,-1 0 16,1 0-1,-1 0 1,27 0-16,-27 0 15,1 0-15,26 0 16,-27 0 0,1 0-1,-1 0-15,1 0 16,26 0 0,-1 0-1,-25 0-15,-1 0 16,27 0-16,-26 0 15,-1 0-15,1 0 16,-1 0-16,1 0 16,26 0-1,-27 0 17,0 0-17,1 0-15,26 0 16,-27 0-16,27 0 31,0 0-31,0 0 16,-27 0-1,1 0-15,-1 0 47,1 0-31,-1 0-16,1 0 15,-1 0-15,1 0 16,-1 0-16,1 0 16,-1 0-16,0 0 15,1 0 17,-1 0-32,1 0 15,-1 0-15,1 0 16,-1 27-16,54-27 15,-54 0 1,1 0 0,-1 0-16,27 0 15,-27 0-15,1 0 32,-1 0-32,1 0 15,-1 0 1,1 0-16,-1 0 15,1 0-15,-1 0 16,27 0-16,0 0 16,-27 0-1,1 0 1,-1 0-16,1 0 16,-1 0-1,1 0-15,-1 0 16,1 0-16,25 0 15,1 0 1,0 0-16,0 0 16,-26 0-1,-1 0 1,1 0 0,-1 0-1,27 0 1,-27 0-16,1 0 15,-1 0-15,1 0 16,-1 0-16,27 0 16,-26 0-1,-1 0-15,27 0 16,-27 0 0,1 0-1,-1 0-15,1 0 16,-1 0-1,1 0 17,-1 0-17,1 0 1,-1 0 15,1 0-15,-1 0-16,27 0 15,0 0 1,-27 0 0,27 0-16,-26 0 15,-1 0 1,1 0 0,-1-53-1,1 53-15,-1 0 16,27 0-1,-27 0-15,27 0 16,-26 0 0,-1 0-16,1 0 15,-1 0 1,27-26 0,-27 26-1,27 0-15,-26 0 16,26 0-1,-27 0 1,-26-26 0,53 26 15,-26 0-15,-1-27 15,1 27 47,-1 0-62,0 0 62,1 0-63,-1 0 17,1 0 77,-1 0-62,1 0 0,-1 0 46,1 0-61,-27-26 108,0 0-93,0-1-31,0 1 15,0-26-15,-27 25 46,27 54 266,0 25-312,0-26 0,0 27 62,0-27-31,0 1-1,0-1 1,0 0-31,-26-26 234,-1 0-188,-26 0-46,27 0 15,-27 0-31,27 0 32,-27 0-1,26 0 0,1 0-15,-1 0-1,1 0-15,-27 0 16,26 0-16,-26 0 16,27 0 62,0 0-47,-1 0-15,1 0-1,-1 0 48,1 0-32,-1 0 0</inkml:trace>
</inkml:ink>
</file>

<file path=ppt/ink/ink3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12T02:34:08.529"/>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83 25 0,'27'0'328,"-1"0"-187,27 0-126,-26 0 1,-1 0-16,0 0 15,1 0 1,-1 0 0,1 0-16,-1 0 15,1 0 1,-1 0-16,1 0 78,26 0-62,-27 0 31,27 0-32,-27 0 16,27 0-15,-26 0 15,26 0-15,-27 0 15,27 0 0,-26 0-15,26 0 0,-27 0-16,27 0 15,0 0 1,0 53-16,-27-53 16,1 0-1,-1 0-15,1 0 31,-1 0-31,0 0 16,1 0 0,-1 0-16,1 0 15,-1 0 1,1 0-16,-1 0 16,1 0 15,-1 0 0,27 0-15,-27 27-16,1-27 15,26 0-15,-27 0 32,1 0-1,-1 0-16,1 0 1,52 0-16,-52 0 16,25 0-16,-25 0 31,26 0 0,-27 0-15,27 0-1,-26 0-15,26 0 32,-27 0-32,27 0 31,-27 0 0,1 0-15,26 0-1,0 0 1,-27 0 15,1 0-15,-1 0 0,1 0-1,25 0-15,-25 0 16,26 0 15,-27 0 47,1 0-15,-1 0 15,1 0-47,-1 0 0,1 26 219,-27 27-203,0-27-31,0 1-16,0-1 15,0 1 1,0-1 15,0 1 422,-53-27-453,26 0 16,-26 0 0,27 0 62,-27 0-78,26 0 15,-52 0-15,53 0 16,-27 0-16,26 0 16,-26 0-16,27 0 15,-1 0 32,1 0-31,-27 0-1,0 0-15,27 0 32,-1 0-32,1 0 109,-27 0-93,0 0-1,-26 0-15,-27 0 16,79 0-16,-52 0 16,52 0-16,1 0 15,-1 0 16,1 0-15,0 0 15,-27 0-31,0 0 16,-27 0-16,27 0 16,1 0-16,25 0 15,-26 0-15,27 0 78,-54 0-62,27 0-16,1 0 16,-28 0-16,1 0 15,26 0-15,26 0 16,1 0 15,-1 0 0,1 0-31,0 0 16,-27 0 0,0 0 15,26 0 47,1 0-16,-1-27-30,1 27-17,-1 0 17,-26 0 14,27 0 17,-27 0 15,27 0-62,-27 0 15,26 0 94,1-26 47,-1 26-110,1 0 95,26-27 405,0 1-421,0-27-79,0 26-62,0-25 16,0 25-1,0-26 17,0 27 30,26 26 110</inkml:trace>
</inkml:ink>
</file>

<file path=ppt/ink/ink3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12T02:34:24.391"/>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55 14 0,'133'27'140,"-1"-27"-124,-79 0-16,79 26 16,27 1-16,-106 25 15,-27-52 1,27 0-16,0 0 47,-26 0-32,26 0-15,-26 0 16,26 0-16,-27 0 16,1 0-16,26 0 15,-27 0 1,27 0 0,-27 0-16,1 0 15,52 0-15,-26 0 16,-26 0-1,26 0-15,-27 0 16,0 0 0,1 0-16,-1 0 15,27 0 1,-26 0-16,26 0 16,-27 0-16,1-26 15,26 26-15,-27 0 16,27 0-1,-27 0 17,27 0-17,-26 0-15,26 0 16,-27 0 0,27 0-1,-26 0 1,25 0 15,-25 0-15,26 0-16,-27 0 15,27 0 1,0 0-16,0 0 16,26 0-16,-26 0 15,0 0-15,-26 0 16,27 0-16,25 0 15,-53 0-15,1 0 16,-1 0 0,1 0-16,-1 0 62,1 0-62,-1 0 16,27 0-1,-26 0-15,-1 0 16,0 0-16,27 0 16,-26 0-1,-1 0-15,1 0 16,-1 0 31,1 0-32,-1 0 1,27 0-16,0 0 16,-27 0-1,1 0-15,-1 0 16,1 0 125,-1 0-95,-26 26 33,0 1-79,0-1 15,0 1 1,27-27-1,-27 53 1,0 0 156,-27-53-172,1 0 16,-1 0-16,-26 0 15,27 0-15,-27 0 16,0 0-1,27 0-15,-54 0 16,54 0 0,-27 0-1,26 0 1,1 0-16,-27 0 16,27 0-16,-1 0 15,-26 0-15,-26-27 16,52 27-16,1 0 15,-27 0-15,-1 0 16,54-26-16,-26 26 63,-27 0-48,-53 0-15,0 0 16,0 0-16,27 0 15,26 0-15,27 0 16,-27 0-16,26 0 31,1 0-31,-1 0 16,1 0-16,-27 0 16,26 0-16,-52 0 15,0 0-15,26 0 16,0 0-16,-27 0 15,54 0-15,-27 0 16,27 0-16,-1 0 16,1 0-16,-1 0 15,1 0-15,-1 0 16,1 0-16,-27 0 16,0 0-16,0 0 15,27 0-15,-1 0 16,-26 0-16,0 0 15,27 0 1,-1 0 0,1 0-1,-1 0 1,0 0 0,1 0-1,-1 0-15,1 0 16,-27 0-1,26 0 1,1 0-16,-1 0 16,1 0 15,-1 0-31,1 0 31,-27 0 0,27 0-15,-1 0-16,-26 0 16,27 0 46,-1 0-31,1 0-15,-1 0 0,1 0-1,-1 0-15,1 0 47,0 0-16,-1 0 1,1 0 77,-1 0-93,1 0-1,-1-27 1,-26 1 31,53-1-16,0 1 250,80-27-218,-27 53-63,-27 0 15,1 0-15,52-26 16,-53 26 0,1 0 15,26 0 0,0 0-31,-27 0 16,54 0-16,-28 0 15,-25 0 1,52 0-16,-52 0 16,26 0-1,-27 0 1,27 0 0,-26 0-1,26 0-15,-26 0 16,26 0-16,-27 0 15,1 0 1,-1 0 0,1 0-1,-1 0 1,1 0-16,25 0 16,1 0-16,-26 0 15,52 0-15,1 0 16,-54 0-1,27 0-15,-27 0 32,27 0-17,-26 0-15,26 0 16,0 0-16,26 0 16,0 0-16,-52 0 15,52 0-15,-52 0 16,-1 0-16,1 0 15,-1 0 1,1 0-16,-1 0 16,0-27-1,1 27 63,-1 0-78,1 0 16,-1 0 0,-105 0 406,-53 0-407,-80 0-15,27 0 16,79 0-16,-79 0 15,132 0-15,-27 0 16,54 0-16,-27 0 16,27 0-1,-27 0-15,26 0 16,-52 0-16,-27 0 16,-1 0-16,-25 0 15,-53 0-15,79 0 16,53 0-16,-27 0 15,54 0-15,0 0 16,-1 0 47,1 0 30,-27 0-93,53 27 16,-27-1 31,1-26-32,26 53 1,-27-27 0,27 27 15,0-26 0,0-1 204,133 27-220,-54-53 1,0 0-1,-26 0-15,-26 0 16,-1 0 0,27 0-16,-26 0 15,-1 0-15,1 0 16,52 0-16,-26 0 16,0 0-16,-27 0 15,54 0-15,-27 0 16,0 0-16,27 0 15,-1 0-15,1 0 16,25 0-16,-52 0 16,27 0-1,-54 0-15,1 0 16,-1 0-16,0 0 16,27 0-16,-26 0 15,-1 0 1,27 0-16,-26 0 31,26 0-31,26 0 0,0 0 16,-26 0-16,0 0 15,-26 0-15,-1 0 16,1 0 0,-1 0-1,1 0 1,25 0-16,-25 0 31,26 0-31,0 0 16,0 0-1,0 0-15,-27 0 16,0 0 0,1 0-16,-1 0 31,1 0-31,-1 0 15,1 0 1,26 0-16,-27 0 16,28 0-16,-28 0 15,27 0-15,0 0 16,0 0-16,-26 0 16,-1 0-1,1 0-15,-1 0 47,1 0-47,-1 0 16,27 0-1,-27 0-15,1 0 32,-1 0-1,1 0 0,-1 0 47,27 0 94,-26 0-172,-1-26 16,27 26-16,-27 0 406,-26-27-297,0 1 282,-26-1-360,0-26-15,26 27 15,0-1-31,-27 1 16,27 0 31,-53-1 156,-79 27-188,26 0-15,0 0 16,53 0-16,27 0 16,-1 0-1,1 0 32,-1 0-31,1 0-16,-53 0 15,51 0 1,2 0-16,-1 0 31,1 0-15,-1 0-16,1 0 15,-1 0-15,-26 0 16,1 0 0,25 0-1,-26 0 173,27 0-188,-27 0 15,26 27-15,1-27 16,-1 0 47,1 0-17,-53 0-30,26 0-16,-27 0 16,27 0-16,0 26 15,1-26-15,25 0 16,1 0 0,-1 0 30,-26 0-30,27 0 0,26 26-16,-27-26 15,1 0-15,-1 0 16,1 0 0,-1 0-16,1 0 15,0 0-15,-27 0 16,26 0-16,1 0 15,-1 0-15,1 0 16,-27 0 187,26 0-187,-52 0-16,0 0 15,-1 53-15,27-53 16,0 0 0,26 0-1,-26 0 110,0 0-125,-53 0 16,27 0-16,0 0 16,52 0-16</inkml:trace>
</inkml:ink>
</file>

<file path=ppt/ink/ink3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12T02:34:31.945"/>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83 11 0,'198'25'140,"0"-25"-124,-119 0-16,119 26 16,40-1-16,-159 26 15,-40-51 1,41 0-16,-1 0 47,-40 0-32,41 0-15,-41 0 16,40 0-16,-39 0 16,0 0-16,39 0 15,-40 0 1,41 0 0,-41 0-16,1 0 15,79 0-15,-40 0 16,-39 0-1,39 0-15,-40 0 16,1 0 0,0 0-16,-1 0 15,40 0 1,-39 0-16,39 0 16,-39 0-16,-1-26 15,41 26-15,-41 0 16,40 0-1,-39 0 17,39 0-17,-39 0-15,39 0 16,-39 0 0,39 0-1,-40 0 1,41 0 15,-41 0-15,40 0-16,-39 0 15,39 0 1,0 0-16,1 0 16,38 0-16,-38 0 15,-1 0-15,-40 0 16,41 0-16,38 0 15,-78 0-15,0 0 16,-1 0 0,1 0-16,-1 0 62,1 0-62,0 0 16,39 0-1,-39 0-15,-1 0 16,1 0-16,39 0 16,-39 0-1,-1 0-15,1 0 16,-1 0 31,1 0-32,0 0 1,39 0-16,0 0 16,-39 0-1,-1 0-15,1 0 16,-1 0 125,1 0-95,-40 26 33,0-1-79,0 1 15,0-1 1,40-25-1,-40 51 1,0-1 156,-40-50-172,0 0 16,1 0-16,-40 0 15,39 0-15,-39 0 16,0 0-1,39 0-15,-79 0 16,80 0 0,-41 0-1,41 0 1,-1 0-16,-39 0 16,39 0-16,1 0 15,-41 0-15,-38-25 16,78 25-16,0 0 15,-39 0-15,0 0 16,79-25-16,-40 25 63,-39 0-48,-79 0-15,-1 0 16,1 0-16,39 0 15,40 0-15,39 0 16,-39 0-16,40 0 31,-1 0-31,0 0 16,1 0-16,-40 0 16,39 0-16,-79 0 15,0 0-15,40 0 16,0 0-16,-40 0 15,80 0-15,-41 0 16,41 0-16,-1 0 16,1 0-16,-1 0 15,0 0-15,1 0 16,-1 0-16,-39 0 16,0 0-16,-1 0 15,41 0-15,-1 0 16,-39 0-16,0 0 15,39 0 1,1 0 0,-1 0-1,0 0 1,1 0 0,-1 0-1,1 0-15,-1 0 16,-39 0-1,39 0 1,1 0-16,-1 0 16,0 0 15,1 0-31,-1 0 31,-39 0 0,39 0-15,1 0-16,-40 0 16,39 0 46,0 0-31,1 0-15,-1 0 0,1 0-1,-1 0-15,0 0 47,1 0-16,-1 0 1,1 0 77,-1 0-93,0 0-1,1-26 1,-40 1 31,79 0-16,0-1 250,118-25-218,-38 51-63,-41 0 15,1 0-15,79-25 16,-80 25 0,1 0 15,39 0 0,0 0-31,-39 0 16,79 0-16,-40 0 15,-40 0 1,80 0-16,-79 0 16,39 0-1,-39 0 1,39 0 0,-40 0-1,41 0-15,-41 0 16,40 0-16,-39 0 15,0 0 1,-1 0 0,1 0-1,-1 0 1,1 0-16,39 0 16,1 0-16,-41 0 15,80 0-15,0 0 16,-80 0-1,41 0-15,-41 0 32,40 0-17,-39 0-15,39 0 16,0 0-16,40 0 16,0 0-16,-79 0 15,78 0-15,-78 0 16,0 0-16,-1 0 15,1 0 1,-1 0-16,1 0 16,0-25-1,-1 25 63,1 0-78,-1 0 16,1 0 0,-159 0 406,-79 0-407,-119 0-15,40 0 16,119 0-16,-119 0 15,197 0-15,-38 0 16,78 0-16,-39 0 16,39 0-1,-39 0-15,39 0 16,-79 0-16,-39 0 16,0 0-16,-40 0 15,-80 0-15,120 0 16,79 0-16,-40 0 15,79 0-15,1 0 16,-1 0 47,1 0 30,-41 0-93,80 25 16,-39 0 31,-1-25-32,40 51 1,-39-25 0,39 24 15,0-24 0,0-1 204,198 26-220,-80-51 1,1 0-1,-40 0-15,-39 0 16,0 0 0,39 0-16,-40 0 15,1 0-15,0 0 16,78 0-16,-38 0 16,-1 0-16,-40 0 15,80 0-15,-40 0 16,1 0-16,38 0 15,1 0-15,0 0 16,40 0-16,-80 0 16,40 0-1,-80 0-15,1 0 16,-1 0-16,1 0 16,39 0-16,-39 0 15,-1 0 1,41 0-16,-41 0 31,40 0-31,40 0 0,0 0 16,-40 0-16,0 0 15,-39 0-15,0 0 16,-1 0 0,1 0-1,-1 0 1,41 0-16,-41 0 31,40 0-31,1 0 16,-1 0-1,0 0-15,-39 0 16,-1 0 0,1 0-16,-1 0 31,1 0-31,0 0 15,-1 0 1,40 0-16,-39 0 16,39 0-16,-39 0 15,39 0-15,0 0 16,0 0-16,-39 0 16,0 0-1,-1 0-15,1 0 47,0 0-47,-1 0 16,40 0-1,-39 0-15,0 0 32,-1 0-1,1 0 0,-1 0 47,41 0 94,-41 0-172,1-26 16,39 26-16,-39 0 406,-40-25-297,0 0 282,-40-1-360,0-24-15,40 24 15,0 1-31,-39-1 16,39 1 31,-79 0 156,-119 25-188,39 0-15,1 0 16,78 0-16,41 0 16,-1 0-1,1 0 32,-1 0-31,0 0-16,-78 0 15,78 0 1,0 0-16,1 0 31,-1 0-15,1 0-16,-1 0 15,0 0-15,-39 0 16,0 0 0,39 0-1,-39 0 173,40 0-188,-41 0 15,41 25-15,-1-25 16,1 0 47,-1 0-17,-79 0-30,40 0-16,-40 0 16,40 0-16,0 25 15,0-25-15,39 0 16,0 0 0,1 0 30,-40 0-30,39 0 0,40 26-16,-40-26 15,1 0-15,-1 0 16,1 0 0,-1 0-16,0 0 15,1 0-15,-40 0 16,39 0-16,0 0 15,1 0-15,-1 0 16,-39 0 187,39 0-187,-79 0-16,1 0 15,-1 51-15,40-51 16,-1 0 0,41 0-1,-40 0 110,-1 0-125,-78 0 16,39 0-16,0 0 16,80 0-16</inkml:trace>
</inkml:ink>
</file>

<file path=ppt/ink/ink3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12T03:22:04.014"/>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0 199 0,'23'0'1750,"0"0"-1735,1 0 95,22 0-95,-22 0 17,-1 0-17,0 0 1,0-31 0,1 31-1,-1 0-15,0 0 16,1 0-1,-1 0 32,0 0-31,24 0 0,-24 0 15,0 0-31,1 0 47,-1 0-47,0 0 15,1 0 17,-1-32-32,0 32 15,0 0 1,1 0-16,22 0 15,1 0 1,-24 0-16,24 0 16,-24 0-1,0 0 32,1 0-31,-1-33-1,0 33-15,24 0 16,-24 0 0,24 0-16,-1 0 15,-22 0 1,-1 0 15,0 0 0,1 0-31,-1 0 16,0 0-16,0 0 16,1 0-16,-1 0 15,0 0-15,24 0 16,-24 0-16,24 0 31,-24 0-31,24 0 16,-24 0-1,24 0 1,-24 0 0,23 0-1,-22 0-15,22 0 16,-22 0 0,-1 0-16,0 0 15,24 0 1,-24 0-1,0 0 1,1 0-16,-1 0 16,0 0-16,1 0 15,-1 0-15,0 0 16,0 0-16,1 0 16,-1 0-1,0 0 1,1 0-1,22 0 1,1 0 0,-24 0-16,24 0 15,-24 0 1,24 0-16,-24 0 16,23 0-1,-22 0 1,-1 0-1,0 0 1,1 0-16,-1 0 31,0 0-31,0 0 16,1 0 0,-1 0-1,0 0-15,1 0 16,-1 0-16,0 0 15,1 0 1,-1 0 0,0 0-1,0 0 1,1 0 0,-1 0-1,24 0-15,-24 0 16,0 0 62,0 0-62,24 0-1,-24 0-15,1 0 110,-1 0 171,-23 33-250,0-1 0,23 32-15,-23-32 0,0 0 15,0 1-31,0-1 62,0 0 220,0 0-236,-46-32 423,22 0-453,-46 0-16,24 0 15,23 0 1,-1 0-16,1 0 16,0 0-1,-1 0 17,1 0-17,0 0 1,0 0-1,-1 0-15,1 0 16,0 0 62,-1 0-78,1 0 16,0 0-16,-24 0 15,1 0 1,22 0-16,1 0 16,0 0-1,-1 0 1,1 0 15,0 0-31,0 0 16,-47 0-16,23 0 15,0 0-15,1 0 16,-1-32-16,24 32 31,0 0-15,-1 0 62,1 0-62,0 0-1,-24 0-15,-23 0 16,47 0-16,0 0 16,-1 0-16,1 0 31,0 0-16,0 0 1,-1 0 0,1 0-1,0 0 1,-1 0-16,-22 0 16,23 0-16,-24 0 15,0 0-15,1 0 16,22 0-1,1 0-15,0 0 32,-24 0-17,24 0 1,-47 0-16,47 0 16,-47 0-16,23 0 15,24 0 1,0 0 31,-1 0-32,1 0-15,0 0 16,0 0 0,-1 0-1,1 0-15,-24 0 16,24 0-16,-23 0 15,-1 0-15,24 0 16,-1 0-16,1 32 16,0-32 15,-1 0-15,1 0-1,0 0-15,0 0 16,-24 0-1,0 0-15,1 0 16,-1 0 0,24 0-16,0 0 15,-1 0 48,1 0 31,0 0-32,-1 0-15,1 0-31,0 32 421,0 0-421,-1-32 77,1 0-30,-24 0-16,71 0 328,-1 0-344,24 0 47,-1 0-78,24 0 0,23 0 16,-23 0-1,-23 0-15,-1 0 16,-22 0-16,22 0 16,-23 0-1,24 0 1,-24 0 0,24 0-16,-24 0 15,24 0-15,-24 0 16,47 0-16,-47 0 15,24 0 1,-24 0-16,0 0 16,1 0-16,-1 0 15,24 0 1,-24 0-16,24 0 16,-1 0-16,1 0 15,-24 0 1,0 0-16,1 0 15,-1 0-15,23 0 16,-22 0 0,46 0-1,-47 0 17,24 0-32,-24 0 31,0 0-31,0 0 15,1 0 1,-1 0-16,0 0 16,1 0-16,-1 0 15,0 0 1,0 0-16,1 0 16,-1 0-1,0 0-15,1 0 16,-1 0-1,0 0-15,24 0 16,-24 0 0,0 0-1,1 0-15,-1 0 16,24 0-16,-24 0 16,0 0-16,0 0 15,1 0 1,-1 0-16,0 0 15,1 0 17,22 0-17,-22 0-15,-1 0 16,0 0-16,0 0 31,1 0-15,-1 0-1,0 0 17,1 0-17,-1 0-15,23 0 16,-22 0 0,-1 0-16,24 0 15,-24 33-15,24-33 16,-24 0-1,23 0 48,-22 0-47,22 0 77,-22 0 110,-1 0-187,23 0 0,1 0-1,-24 0 1,1 0 0,-1 0 77,0-33 298,-23 1-266,0 0 0,0 0-109,0 0-1,0 0 16,-23-1 1,23 1 436,-23 0 814</inkml:trace>
</inkml:ink>
</file>

<file path=ppt/ink/ink3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12T03:22:16.422"/>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0 264 0,'17'0'1750,"1"0"-1735,0 0 95,17 0-95,-17 0 17,-1 0-17,1 0 1,-1-46 0,1 46-1,0 0-15,-1 0 16,1 0-1,0 0 32,-1 0-31,18 0 0,-17 0 15,0 0-31,-1 0 47,1 0-47,0 0 15,-1 0 17,1-46-32,-1 46 15,1 0 1,0 0-16,17 0 15,0 0 1,-17 0-16,17 0 16,-17 0-1,-1 0 32,1 0-31,0-47-1,-1 47-15,18 0 16,-17 0 0,17 0-16,1 0 15,-19 0 1,1 0 15,-1 0 0,1 0-31,0 0 16,-1 0-16,1 0 16,0 0-16,-1 0 15,1 0-15,17 0 16,-17 0-16,17 0 31,-17 0-31,17 0 16,-18 0-1,19 0 1,-18 0 0,18 0-1,-19 0-15,18 0 16,-17 0 0,0 0-16,-1 0 15,19 0 1,-19 0-1,1 0 1,-1 0-16,1 0 16,0 0-16,-1 0 15,1 0-15,0 0 16,-1 0-16,1 0 16,-1 0-1,1 0 1,0 0-1,17 0 1,0 0 0,-17 0-16,17 0 15,-17 0 1,17 0-16,-17 0 16,17 0-1,-18 0 1,1 0-1,0 0 1,-1 0-16,1 0 31,0 0-31,-1 0 16,1 0 0,-1 0-1,1 0-15,0 0 16,-1 0-16,1 0 15,0 0 1,-1 0 0,1 0-1,-1 0 1,1 0 0,0 0-1,17 0-15,-17 0 16,-1 0 62,1 0-62,17 0-1,-17 0-15,-1 0 110,1 0 171,-18 47-250,0-1 0,18 46-15,-18-45 0,0-2 15,0 1-31,0 0 62,0 0 220,0 1-236,-36-47 423,19 0-453,-36 0-16,18 0 15,17 0 1,0 0-16,1 0 16,-1 0-1,0 0 17,1 0-17,-1 0 1,1 0-1,-1 0-15,0 0 16,1 0 62,-1 0-78,0 0 16,1 0-16,-18 0 15,-1 0 1,19 0-16,-1 0 16,0 0-1,1 0 1,-1 0 15,1 0-31,-1 0 16,-35 0-16,18 0 15,0 0-15,-1 0 16,1-47-16,17 47 31,1 0-15,-1 0 62,1 0-62,-1 0-1,-17 0-15,-18 0 16,35 0-16,1 0 16,-1 0-16,0 0 31,1 0-16,-1 0 1,0 0 0,1 0-1,-1 0 1,1 0-16,-19 0 16,18 0-16,-18 0 15,1 0-15,0 0 16,17 0-1,1 0-15,-1 0 32,-17 0-17,17 0 1,-35 0-16,36 0 16,-36 0-16,18 0 15,17 0 1,0 0 31,1 0-32,-1 0-15,0 0 16,1 0 0,-1 0-1,1 0-15,-19 0 16,19 0-16,-19 0 15,1 0-15,18 0 16,-1 0-16,0 47 16,1-47 15,-1 0-15,0 0-1,1 0-15,-1 0 16,-17 0-1,0 0-15,-1 0 16,1 0 0,18 0-16,-1 0 15,0 0 48,1 0 31,-1 0-32,0 0-15,1 0-31,-1 46 421,1 0-421,-1-46 77,0 0-30,-17 0-16,53 0 328,-1 0-344,19 0 47,-1 0-78,18 0 0,17 0 16,-17 0-1,-18 0-15,1 0 16,-19 0-16,18 0 16,-17 0-1,17 0 1,-17 0 0,17 0-16,-17 0 15,17 0-15,-17 0 16,35 0-16,-36 0 15,18 0 1,-17 0-16,0 0 16,-1 0-16,1 0 15,17 0 1,-17 0-16,17 0 16,0 0-16,1 0 15,-19 0 1,1 0-16,-1 0 15,1 0-15,17 0 16,-17 0 0,35 0-1,-36 0 17,19 0-32,-18 0 31,0 0-31,0 0 15,-1 0 1,1 0-16,-1 0 16,1 0-16,0 0 15,-1 0 1,1 0-16,0 0 16,-1 0-1,1 0-15,-1 0 16,1 0-1,0 0-15,17 0 16,-17 0 0,-1 0-1,1 0-15,-1 0 16,19 0-16,-19 0 16,1 0-16,0 0 15,-1 0 1,1 0-16,-1 0 15,1 0 17,17 0-17,-17 0-15,0 0 16,-1 0-16,1 0 31,-1 0-15,1 0-1,0 0 17,-1 0-17,1 0-15,17 0 16,-17 0 0,-1 0-16,19 0 15,-19 46-15,19-46 16,-19 0-1,18 0 48,-17 0-47,17 0 77,-17 0 110,0 0-187,17 0 0,0 0-1,-17 0 1,-1 0 0,1 0 77,0-46 298,-18 0-266,0 0 0,0-1-109,0 1-1,0 0 16,-18 0 1,18 1 436,-18-2 814</inkml:trace>
</inkml:ink>
</file>

<file path=ppt/ink/ink3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12T03:22:31.252"/>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0 163 0,'23'0'1750,"0"0"-1735,1 0 95,22 0-95,-22 0 17,-1 0-17,0 0 1,0-26 0,1 26-1,-1 0-15,0 0 16,1 0-1,-1 0 32,0 0-31,24 0 0,-24 0 15,0 0-31,1 0 47,-1 0-47,0 0 15,1 0 17,-1-26-32,0 26 15,1 0 1,-1 0-16,23 0 15,1 0 1,-24 0-16,24 0 16,-24 0-1,1 0 32,-1 0-31,0-25-1,0 25-15,24 0 16,-24 0 0,24 0-16,0 0 15,-24 0 1,0 0 15,0 0 0,1 0-31,-1 0 16,0 0-16,1 0 16,-1 0-16,0 0 15,1 0-15,22 0 16,-23 0-16,24 0 31,-24 0-31,24 0 16,-24 0-1,24 0 1,-23 0 0,23 0-1,-24 0-15,24 0 16,-24 0 0,0 0-16,0 0 15,24 0 1,-24 0-1,1 0 1,-1 0-16,0 0 16,1 0-16,-1 0 15,0 0-15,0 0 16,1 0-16,-1 0 16,0 0-1,1 0 1,-1 0-1,24 0 1,-1 0 0,-23 0-16,24 0 15,-24 0 1,24 0-16,-24 0 16,24 0-1,-24 0 1,0 0-1,1 0 1,-1 0-16,0 0 31,1 0-31,-1 0 16,0 0 0,1 0-1,-1 0-15,0 0 16,0 0-16,1 0 15,-1 0 1,0 0 0,1 0-1,-1 0 1,0 0 0,1 0-1,22 0-15,-23 0 16,1 0 62,-1 0-62,24 0-1,-24 0-15,0 0 110,1 0 171,-24 25-250,0 1 0,23 26-15,-23-26 0,0-1 15,0 1-31,0 1 62,0-2 220,0 1-236,-47-26 423,24 0-453,-47 0-16,23 0 15,24 0 1,0 0-16,0 0 16,-1 0-1,1 0 17,0 0-17,-1 0 1,1 0-1,0 0-15,-1 0 16,1 0 62,0 0-78,0 0 16,-1 0-16,-22 0 15,-1 0 1,24 0-16,-1 0 16,1 0-1,0 0 1,0 0 15,-1 0-31,1 0 16,-47 0-16,23 0 15,1 0-15,-1 0 16,1-26-16,22 26 31,1 0-15,0 0 62,-1 0-62,1 0-1,-23 0-15,-24 0 16,46 0-16,1 0 16,0 0-16,-1 0 31,1 0-16,0 0 1,0 0 0,-1 0-1,1 0 1,0 0-16,-24 0 16,23 0-16,-23 0 15,1 0-15,-1 0 16,24 0-1,-1 0-15,1 0 32,-23 0-17,22 0 1,-46 0-16,47 0 16,-47 0-16,24 0 15,22 0 1,1 0 31,0 0-32,-1 0-15,1 0 16,0 0 0,-1 0-1,1 0-15,-23 0 16,22 0-16,-22 0 15,-1 0-15,24 0 16,-1 0-16,1 26 16,0-26 15,0 0-15,-1 0-1,1 0-15,0 0 16,-24 0-1,0 0-15,1 0 16,-1 0 0,24 0-16,0 0 15,-1 0 48,1 0 31,0 0-32,-1 0-15,1 0-31,0 25 421,0 2-421,-1-27 77,1 0-30,-24 0-16,71 0 328,-1 0-344,24 0 47,-1 0-78,24 0 0,23 0 16,-23 0-1,-23 0-15,-1 0 16,-22 0-16,22 0 16,-22 0-1,22 0 1,-23 0 0,24 0-16,-24 0 15,24 0-15,-24 0 16,47 0-16,-47 0 15,24 0 1,-24 0-16,1 0 16,-1 0-16,0 0 15,24 0 1,-24 0-16,24 0 16,-1 0-16,1 0 15,-24 0 1,1 0-16,-1 0 15,0 0-15,24 0 16,-24 0 0,47 0-1,-47 0 17,24 0-32,-23 0 31,-1 0-31,1 0 15,-1 0 1,0 0-16,1 0 16,-1 0-16,0 0 15,0 0 1,1 0-16,-1 0 16,0 0-1,1 0-15,-1 0 16,0 0-1,1 0-15,22 0 16,-23 0 0,1 0-1,-1 0-15,0 0 16,24 0-16,-24 0 16,1 0-16,-1 0 15,0 0 1,0 0-16,1 0 15,-1 0 17,24 0-17,-24 0-15,0 0 16,1 0-16,-1 0 31,0 0-15,0 0-1,1 0 17,-1 0-17,0 0-15,24 0 16,-24 0 0,1 0-16,22 0 15,-23 26-15,24-26 16,-24 0-1,24 0 48,-24 0-47,24 0 77,-24 0 110,0 0-187,24 0 0,0 0-1,-24 0 1,0 0 0,1 0 77,-1-26 298,-23-1-266,0 2 0,0-1-109,0 1-1,0-2 16,-23 1 1,23 1 436,-24-1 814</inkml:trace>
</inkml:ink>
</file>

<file path=ppt/ink/ink3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6T06:00:23.099"/>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1 72 0,'25'0'641,"0"0"-641,-1 0 16,1 0-1,0 0 1,-1 0-16,1 0 94,0 0-79,-1 0 1,1 0 31,0 0-32,-1 0-15,26 0 16,-26 0 0,1 0-1,0 0-15,-1 0 16,1 0 78,-1 0-94,1 0 15,24 0-15,-24 0 16,0 0 0,-1 0-16,1 0 15,0 0 1,-1 0 15,1 0-15,0 0-1,-1 0-15,1 0 16,0 0 0,-1 0-16,1 0 15,0 0 48,-1 0-63,1 0 15,0 0 1,-1 0-16,1 0 16,0 0-1,-1 0-15,1 0 31,24 0-15,-24 0 0,24 0-1,-24 0 17,0-24-1,-1 24-16,1 0 17,24 0-32,-49-25 15,25 25-15,0 0 110,-1 0-17,1 0-77,0 0 0,-1 0-1,1 0-15,0 0 16,-1 0 0,1 0-1,0 0 32,-1 0-31,1 0-16,0 0 15,24 0-15,25 0 16,-50 0-16,1 0 16,0 0-16,-1 0 15,1 0 16,0 0-15,-1 0 0,1 0-1,0 0-15,-1 0 78,1 0-15,0 0-47,-1 0 15,1 0-31,0 0 31,-1 0-31,1 0 16,0 0-1,-1 0-15,1 0 16,0 0 0,-1 0-16,1 0 15,24 0-15,1 0 16,-26 0-16,26 0 15,-26 0-15,26 0 16,-50 25-16,24-25 16,26 0-1,-26 0 1,1 0 46,0 0-46,-1 0-16,1 0 16,49 0-1,-25 24 1,25-24-16,-25 25 16,1-25-16,-26 0 15,26 0-15,-26 0 16,26 0 31,-26 0-16,1 0 47,24 0-78,1 0 16,-26 0-1,26 0 1,-26 0 15,1 0 47,0 0-78,-1 0 16,26 0-16,-26 0 16,1 0 30,0 0-30,-1 0 0,26 0-1,-26 0 17,1 0-1,0 0-16,-1 0 1,1 0 15,0 0-15,-1 0 46,1 0-46,0 0 0,-1 0-1,1 0 1,0 0 46,24 0-15,-24 0-31,-1 0 78,1 0-1,0 0-61,-1 0-1,1 0-31,-1 0 437,-24 49-374,0-24-32,0 24-15,0-24 15,0 0 16,0-1-31,0 1-1,0 0 1,0-1-1,0 1 1,0 0 15,0-1 1,0 1-17,0 0 16,0-1-31,0 1 32,0 0-17,0-1-15,0 1 16,0 0 0,0-1-16,0 1 578,-49-25-563,25 0 126,-26 0-79,26 0-46,-26 0-16,26 0 16,-26 0-1,26 0 1,-1 0-16,0 0 156,1 0-125,-26 0-31,1 0 16,0 0-16,-1 0 16,1 0-16,24 0 15,1 0 48,-1 0-1,-49 0-30,49 0-17,-24 0-15,24 0 16,1 0-16,-1 0 31,0 0 16,1 0-31,-1 0-16,0 0 15,1 0-15,-1 0 16,-24 0 93,-1 0-93,1 0-16,24 0 15,-24 0-15,24 0 16,1 0-16,-25 0 16,24-25-16,0 25 15,1 0 1,-1 0 15,0 0-15,1 0-1,-1 0 1,0 0 15,1 0-15,-1 0 15,0 0-15,1 0-1,-1 0-15,-24 0 16,24 0-16,0 0 16,1 0 15,-26 0 0,26 0-15,-1 0-1,-24 0-15,24 0 16,-24 0 0,24 0 31,-24 0-16,24 0 0,0 0 16,1 0-31,-1 0-1,0 0 1,1 0-16,-1 0 31,0 0-15,1 0-16,-26 0 15,26 0 1,-1 0-16,0 0 16,-24 0-16,0 0 15,0 0-15,-1 0 16,26 0-16,-26 0 15,26 0 1,-26 0 0,26 0-1,-26 0 1,26 0 0,-1 0 15,0 0-31,1 0 15,-26 0-15,26 0 16,-26 0 0,1 0-16,24 0 15,1 0-15,-1 0 16,0 0 0,1 0-16,-1 0 31,0 0-16,1 0-15,-1 0 32,0 0-32,1 0 31,-1 0-31,0 0 16,1 0-16,-26 0 15,1 0 1,-25 0-16,49 0 15,-24 0-15,24 0 16,-24 0 0,24 0 15,1 0 0,-25 0-31,-25 0 16,49 0-1,0 0-15,1-24 16,-1 24 78,0 0-79,1 0-15,-1 0 16,0 0-16,1 0 16,-1 0-1,0 0-15,1 0 32,-1 0 343,25-25-219</inkml:trace>
</inkml:ink>
</file>

<file path=ppt/ink/ink3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4T09:19:03.417"/>
    </inkml:context>
    <inkml:brush xml:id="br0">
      <inkml:brushProperty name="width" value="0.33333" units="cm"/>
      <inkml:brushProperty name="height" value="0.66667" units="cm"/>
      <inkml:brushProperty name="color" value="#00FFFF"/>
      <inkml:brushProperty name="tip" value="rectangle"/>
      <inkml:brushProperty name="rasterOp" value="maskPen"/>
      <inkml:brushProperty name="fitToCurve" value="1"/>
    </inkml:brush>
  </inkml:definitions>
  <inkml:trace contextRef="#ctx0" brushRef="#br0">0 16 0,'49'-24'234,"99"24"-218,25 0-16,-74 24 15,-1 1-15,-48 0 16,24-25-16,-50 0 16,1 0 31,24 0-32,1 0-15,24 0 16,-25 0-1,-24 0-15,24 0 16,-25 0 0,1 0 15,0 0-31,-1 0 16,1 0-1,0 0 32,-1 0-31,1 0-16,24 0 15,1 0-15,-26 0 16,1 0 0,0 0 15,24 0-16,0 0-15,1 0 16,-26 0 0,1 0-16,24 0 15,-24 0-15,24 0 16,-24 0-16,24 0 16,25 0 15,-49 0-16,24 0 1,-24 0 0,24 0-16,-24 0 15,0 0-15,-1 0 16,1 0-16,0 0 31,-1 0-15,1 0 15,0 0 0,24 0-15,-24 0 0,24 0-16,25 0 15,-50 0 1,1 0-16,0 0 15,-1 0-15,26 0 16,-26 0 0,26 0-1,-26 0-15,50 0 16,-49 0-16,24 0 16,-24 0-16,24 0 15,-24 0 1,24 0-1,-24 0-15,0 0 16,-1 0-16,26 0 31,-26 0-31,26 0 32,-26 0-32,26 0 15,-26 0 1,1 0-16,0 0 15,-1 0 1,1 0 0,0 0-1,-1 0-15,26 0 16,-1 0-16,-24 0 16,-1 0-16,1 0 15,-1 0-15,1 0 47,0 0-31,-1 0-16,1 0 31,0 0-31,-1 0 31,1 0 0,0 0-15,-1 0 15,1 0 1,0 0-17,-1 0 1,1 0-1,0 0 64,-25 24 327,0 26-391,0-26-15,0 1 16,0 0 0,0-1-1,0 1 17,0 0 14,0-1-46,0 1 32,0 0-17,0-1-15,0 1 32,0 0-17,0-1 1,0 1-16,0-1 15,0 1 1,0 0 0,0-1 15,0 1 0,-25-25 250,0 0 48,-24 0-329,-50 0 15,25 0-15,0 0 16,50 0-16,-1 0 140,-24 0-93,0 0-31,24 0-16,-24 0 16,24 0-16,-49 0 15,49 0-15,1 0 16,-1 0-1,0 0 1,1 0-16,-1 0 31,0 0-15,-24 0 0,24 0-16,-24 0 31,24 0 0,-24 0-15,24 0-16,-24 0 15,24 0-15,1 0 16,-1 0 31,0 0-32,-49 0-15,25 0 16,-25 0-16,0 0 16,49 0-16,-49-25 15,25 25 1,25 0 0,-1 0-1,0 0 1,1 0 31,-1 0-16,0 0-31,1 0 16,-1 0-16,-24 0 15,24 0 1,0 0-1,1 0-15,-1 0 16,0 0 0,1 0-16,-1 0 15,0 0 1,1 0 0,-1 0-1,-24 0 1,24 0-16,-24 0 15,24 0-15,-24 0 16,24 0 0,-24 0 15,24 0-15,-24 0-16,-1 0 15,26 0-15,-1 0 16,0 0-16,-24 0 15,24 0-15,1 0 16,-1 0-16,0 0 16,1 0-16,-26 0 15,26 0 1,-1 0-16,0 0 16,-24 0-16,25 0 15,-1 0 16,0 0-31,1 0 16,-26 0 0,26 0 15,-1 0-15,0 0-1,1 0 1,-1 0-1,0 0-15,1 0 32,-1 0-17,0 0 1,1 0 15,-1 0-31,0 0 16,1 0-16,-26 0 15,26 0-15,-1 0 47,0 0-31,1 0 0,-1 0-1,0 0-15,1 0 47,-1 0-31,0 0 15,1 0 0,-1 0-15,0 0-1,1 0 17,-1 0-17,0 0 17,1 0 77,-1 0-31,0 0-62,1 0 15,-1 0 31</inkml:trace>
</inkml:ink>
</file>

<file path=ppt/ink/ink3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7T07:58:59.772"/>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27 53 0,'0'-53'406,"132"53"-406,-26 0 15,79 0-15,-106 0 16,1 0-16,-54 0 16,1 0-16,-1 0 218,53 0-202,54 0-16,-28 0 16,-25 0-16,-27 0 15,0 27-15,-27-27 110,27 0-110,0 0 0,0 0 15,26 0-15,-26 0 16,-26 0-16,-1 0 16,1 0 171,-1 0-156,27 0-15,53 0-16,-53 0 16,26 0-16,-26 0 15,-27 0 95,1 0-95,-1 0 1,27 0-16,-26 0 15,52 26-15,-52 0 16,25-26-16,1 0 16,0 0-16,-26 0 15,-1 0 1,1 0-16,-1 0 16,1 0-1,-1 0-15,1 0 16,-1 0-1,0 0-15,54 0 16,-54 0-16,27 0 16,-26 0-16,-1 0 47,1 0-32,-1 0-15,0 0 31,1 0-31,-1 0 16,1 0-16,-1 0 16,1 0-16,-1 0 15,1 0-15,-1 0 16,1 0 15,-1 0-15,1 0-16,-1 0 15,0 0 32,1 0-31,-1 0 0,1 0 46,-1 0-46,1 0-1,-1 0-15,1 0 16,-1 0-16,1 0 16,-1 0-1,0 0 16,1 0-15,-1 0 31,1 0 734,-27 27-718,0-1 46,0 1-93,0-1 31,0 1-32,0-1 16,0 1-15,0-1-16,0 1 31,0-1 1,0 1 77,0-1-93,0 27 30,-53-53 329,-132 0-359,-27 0-16,0 0 16,1 0-16,158 0 15,0 0-15,26 0 375,-25 0-359,-54 0 0,-80 0-16,-78 0 15,-1 0-15,27 0 16,106 0-1,53 0 1,26 0-16,26 0 109,1 0-93,-1 0-16,1 0 16,-1 0-1,1 0 79,-27 0-94,-79 0 16,-27 0-16,-53 0 15,133 0-15,26 0 16,0 0-16,27 0 78,-27 0 219,26 0-281,1 0-1,-1 0-15,1 0 156,-1 0-46,1 0-110,-1 0 15,1 0 48,0 0 218,-1-27-265</inkml:trace>
</inkml:ink>
</file>

<file path=ppt/ink/ink3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7T07:59:07.190"/>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53 84 0,'0'-27'250,"79"27"-234,-52 0-1,52 0-15,0 0 16,-52 0-16,26 0 16,0-26 77,-27 26-61,27 0-1,26 0-31,-52 0 15,52 0-15,1 0 16,-54 0-16,1 0 94,78 0-94,-25 0 15,-1 0-15,27 0 16,-27 0-16,-52 0 16,52 0-16,-26 0 15,-26 0-15,-1 0 16,1 0-16,-1 0 16,0 0-16,1 0 15,-1 0 1,1 0-1,26 0-15,-27 0 32,1 0-17,-1 0-15,1 0 16,-1 0 0,0 0-16,1 0 15,-1 0 1,1 0-1,26 0 1,-27 0-16,27 0 16,-26 0-1,-1 0-15,27 0 16,-27 53-16,27-53 16,0 0-16,-26 0 15,-1 0-15,1 0 31,-1 0-31,1 0 0,25 0 16,-25 0 0,-1 0-16,1 0 15,-1 0-15,1 0 16,-1 0 0,1 0-16,-1 0 31,1 0-16,26 0 64,-1 0-79,-25 0 15,26 0-15,-27 0 16,27 0-16,-26 0 15,26 0 48,-27 0-63,27 0 16,-27 0-16,27 0 15,27 0-15,-54 0 16,1 0 15,-1 0 0,1 0-31,-1 0 16,27 0 15,0 26 0,-27-26 32,1 0-63,-1 0 16,1 0-16,-1 0 15,27 0 95,-27 0-48,27 0 1,-26 0-17,-1 0 564,-26 27-610,0-1 31,0 1 16,0-1-31,0 1 15,0-1-16,0 1 1,0-1 31,0 1-47,0-1 16,0 0-1,0 27 16,0-26 1,0-1 233,-53-26-124,-132 0-141,0 0 16,-80 0-16,133 0 15,0 0 1,79 0-16,-26 0 15,52 0 110,-26 0-109,27 0 0,-27 0-16,26 0 15,-52 0-15,52 0 32,1 0-32,0 0 31,-1 0-16,-26 27-15,0-27 16,-26 0-16,0 0 16,-1 0-16,1 0 15,52 0-15,-26 0 16,27 0-16,-1 0 16,1 0-16,0 0 0,-1 0 109,-52 0-109,-133 0 16,80 0-16,-80 0 15,53 0-15,54 0 16,-1 0-16,26 0 15,27 0-15,27 0 0,-1 0 16,1 0 78,-27 0-94,-79 0 15,26 0-15,27 0 32,-27 0-32,26 0 15,54 0-15</inkml:trace>
</inkml:ink>
</file>

<file path=ppt/ink/ink4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7T07:59:17.522"/>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27 53 0,'0'-53'406,"132"53"-406,-26 0 15,79 0-15,-106 0 16,1 0-16,-54 0 16,1 0-16,-1 0 218,53 0-202,54 0-16,-28 0 16,-25 0-16,-27 0 15,0 27-15,-27-27 110,27 0-110,0 0 0,0 0 15,26 0-15,-26 0 16,-26 0-16,-1 0 16,1 0 171,-1 0-156,27 0-15,53 0-16,-53 0 16,26 0-16,-26 0 15,-27 0 95,1 0-95,-1 0 1,27 0-16,-26 0 15,52 26-15,-52 0 16,25-26-16,1 0 16,0 0-16,-26 0 15,-1 0 1,1 0-16,-1 0 16,1 0-1,-1 0-15,1 0 16,-1 0-1,0 0-15,54 0 16,-54 0-16,27 0 16,-26 0-16,-1 0 47,1 0-32,-1 0-15,0 0 31,1 0-31,-1 0 16,1 0-16,-1 0 16,1 0-16,-1 0 15,1 0-15,-1 0 16,1 0 15,-1 0-15,1 0-16,-1 0 15,0 0 32,1 0-31,-1 0 0,1 0 46,-1 0-46,1 0-1,-1 0-15,1 0 16,-1 0-16,1 0 16,-1 0-1,0 0 16,1 0-15,-1 0 31,1 0 734,-27 27-718,0-1 46,0 1-93,0-1 31,0 1-32,0-1 16,0 1-15,0-1-16,0 1 31,0-1 1,0 1 77,0-1-93,0 27 30,-53-53 329,-132 0-359,-27 0-16,0 0 16,1 0-16,158 0 15,0 0-15,26 0 375,-25 0-359,-54 0 0,-80 0-16,-78 0 15,-1 0-15,27 0 16,106 0-1,53 0 1,26 0-16,26 0 109,1 0-93,-1 0-16,1 0 16,-1 0-1,1 0 79,-27 0-94,-79 0 16,-27 0-16,-53 0 15,133 0-15,26 0 16,0 0-16,27 0 78,-27 0 219,26 0-281,1 0-1,-1 0-15,1 0 156,-1 0-46,1 0-110,-1 0 15,1 0 48,0 0 218,-1-27-265</inkml:trace>
</inkml:ink>
</file>

<file path=ppt/ink/ink4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3T10:37:36.642"/>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21 0,'24'25'188,"1"-25"-142,24 0-14,-24 0-17,-25 24-15,49-24 16,-24 0 0,24 0 46,-24 0 1,0 0-32,-1 0 0,1 0 32,0 0-48,-1 0 1,1 0-1,0 0 17,-1 0-17,1 0 17,0 0-1,-1 0 0,26 0 16,-26 0 203,1 0-234,0 0-1,-1 0-15,1 0 47,0 0-31,-1 0-16,1 0 47,0 0-16,-1 0 0,1 0-15,0 0 15,-1 0 0,1 0-15,0 0-1,24-24 1,-24 24 0,-1 0-1,1 0-15,0 0 16,-1-25 0,1 25 265,0 0-266,-1 0 1,50 0-16,-49 0 16,24 0-16,50 0 15,-75 0 1,26 0 0,-26 0 77,1 0-77,0 0 0,-1 0-1,26 0 1,-26 0-16,1 0 15,0 0 1,-1 0-16,1 0 16,0 0-1,-1 0-15,26 0 16,-1 0-16,-24 0 16,24 0-1,-24 0-15,24 0 16,0 0-1,-24 0-15,0 0 16,-1 0-16,1 0 16,24 0 93,25 0-109,-49 25 16,49-25-16,-50 24 15,26-24 17,-26 0-17,26 0 1,-1 0-1,-24 0 1,-1 0 0,1 0-16,0 0 15,-1 0-15,1 0 16,0 0-16,-1 0 16,26 0 15,-26 0-16,26 0 1,-26 0 0,26 0 31,-26 0-32,26 0 1,-26 0-1,26 0 17,-26 0-17,1 0 1,0 0 0,-1 0-16,26 0 15,-26 0 1,26 0-16,-26 0 15,26 0 1,-26 0 0,26 0-1,-26 0 1,26 0 0,-26 0-1,26 0 16,-26 0 1,1 0 15,-1 0-47,1 0 15,24 0 1,-24 0-1,24 0 1,-24 0 0,24 0-1,-24 0 17,0 0-17,-1 0 1,1 0-16,0 0 15,-1 0 1,1 0 0,0 0-1,24 0 1,-24 0 0,-1 0-1,1 0 1,0 0-1,-1 0 1,1 0 0,0 0-16,-1 0 15,1 0-15,24 0 16,-24 0-16,0 0 31,-1 0-15,1 0-16,24 0 15,-24 0 1,24 0-16,1 0 16,-1 0-16,-24 0 15,24 0-15,-24 0 16,24 0 0,-25 0-16,26 0 15,-26 0-15,1 0 16,24 0-16,-24 0 15,24 0-15,-24 0 16,0 0 0,-1 0 15,1 0 0,0 0-15,-1 0-16,1 0 15,24 0 1,-24 0 0,0 0-1,-1 0-15,26 0 16,-1 0 0,-24 0-16,-1 0 15,1 0-15,0 0 31,-1 0-15,1 0 0,0 0-1,-1 0-15,1 0 16,0 0 0,-1 0-16,1 0 46,0 0-30,-1 0 0,26 0-1,-1 25 1,0-25 0,-24 0-16,24 0 15,-24 0 1,0 0-16,-1 0 15,1 0-15,-1 0 16,1 0 0,0 0-1,24 0 1,-24 0-16,24 0 16,-24 0-16,-1 0 15,1 0 1,0 0-16,-1 0 31,1 0-15,0 0-16,24 0 15,0 0 1,-24 0-16,0 0 16,-1 0-1,1 0 16,0 0-31,-1 0 16,1 0 15,0 0-15,-1 0 0,1 0-16,0 0 15,-1 0 1,1 0-1,0 0 1,-1 0 15,1 0-31,0 0 16,-1 0 0,1 0-1,0 0 1,-1 0 46,1 0-15,0 0 0,-1 0-47,26 0 16,-26 0-1,1 0 17,0 0-17,-1 0 1,1 0-1,-1 0 95,26 0 30,-26 0-108,26 0-1,-26 0-15,26 0 30,-26 25 517,-24-1-547,0 1 15,0 0 31,0-1 1,0 1-32,0 0-31,0-1 16,25 1-1,-25 0 17,0-1 93,0 1-110,0 0 1,0-1-1,25 1-15,-25 0 157,0-1-95,0 1-46,0 0-1,-50-25 970,-73 0-970,-25 0-15,50 0 16,73 0-16,0 0 16,-24 0 156,24 0-157,1 0 1,-1 0-1,0 0 1,1 0 31,-1 0-47,0 0 16,-24 0-1,24 0 1,1 0-1,-1 0 1,0 0 15,1 0-31,-1 0 16,0 0 0,1 0-1,-1 0 1,0 0 15,-24 0-15,24 24 15,-24-24 16,24 0-32,1 0 1,-1 0 0,0 0-16,1 0 47,-1 0-32,0 0 1,1 0-1,-26 0-15,1 0 16,24 0 0,-24 0-1,24 0-15,-24 0 16,25 0 15,-26 0 0,26 0-15,-1 25 0,0 0-1,1-25-15,-26 0 16,26 0 0,-26 0-16,26 0 15,-1 0-15,0 0 16,1 0-16,-26 0 15,26 0-15,-1 0 63,0 0-63,-24 0 16,24 0-16,-24 0 15,24 0 1,1 0 31,-1 0-32,0 0-15,1 0 16,-1 0 0,0 0 15,1 0-16,-1 0 1,0 0-16,1 0 16,-1 0-16,0 0 15,1 0-15,-1 0 16,0 0-16,1 0 16,-1 0-1,0 0 1,1 0-16,-26 0 15,26 0 1,-1 0 15,0 0-15,1 0 0,-1 0 15,1 0-16,-1 0-15,0 0 16,1 0-16,-1 0 16,0 0-16,1 0 15,-1 0-15,0 0 47,1 0-31,-1 0-16,0 0 47,-24 0-32,0 0 1,24 0 0,0 0-1,1 0 1,-1 0-1,0 0 1,1 0 15,-1 0-15,0 0 0,1 0-16,-1 0 15,-24 0 16,24 0 1,-24 0-17,24 0 1,-24 0 15,24 0-15,-24 0-1,24 0 1,0 0 0,1 0-1,-1 0-15,0 0 16,1 0 0,-1 0-1,0 0 1,1 0-16,-1 0 15,0 0 1,1 0 0,-1 0 15,1 0 0,-1 0 0,0 0 32,1 0-47,-1 0-16,-24 0 15,24 0 1,-24 0-16,24 0 15,0 0-15,1 0 16,-1 0-16,0 0 31,-24 0 1,24 0-17,-24 0-15,24 0 16,1 0-16,-1 0 15,0 0 1,-24 0 0,24 0-16,-24 0 15,24 0-15,1 0 16,-1 0 0,0 0-1,1 0 1,-1 0-1,0 0 1,1 0 15,-1 0-15,0 0 0,1 0-1,-1 0 1,0 0-16,1 0 15,-1 0 1,0 0-16,1 0 16,-1 0-1,0 0 1,-24 0 0,24 0-16,1 0 15,-1 0 1,1 0-1,-1 0-15,0 0 16,1 0 0,-1 0-16,0 0 15,1 0-15,-1 0 16,0 0-16,1 0 31,-1 0 0,0 0-15,1 0 0,-1 0-1,0 0 1,1 0 0,-26 0 15,26 0-16,-26 0 1,26 0 0,-26 0-16,26 0 15,-1 0 17,0 0 14,-24 0-30,24 0-16,1 0 16,-1 0-16,0 0 15,1 0-15,-1 0 32,0 0-17,1 0 1,-1 0-16,0 0 15,1 0 1,-1 0 0,0 0-1,-24 0 17,24 0-32,1 0 15,-26 0 1,50 24-1,-24-24 1,-25 0 0,24 0-1,-24 0 32,24 0-47,-24 0 31,24 0-31,-24 0 16,24 0 0,0 0-16,1 0 15,-1 50-15,0-50 16,1 0-16,-1 0 31,0 0-31,1 0 16,-1 0-16,0 0 15,1 0-15,-1 0 16,0 0-16,-24 0 16,24 0 15,1 0-31,-1 0 31,0 0-15,1 0-16,-1 0 31,0 0-31,1 0 16,-1 0-1,0 0-15,1 0 16,-1 0 0,-24 0 30,24 0-30,0 0 0,1 0-1,-1 0 298,-24 0-79,24 0 454,25-50-501,0 26-62,25-1-109,-25 0-16,0 1 219,0-50-204,0 49 1,0 0-16,0 1 31,0-1 32,0 0-48,0 1 16,0-1 16,0 0 16,0 1-48,0-26 17,0 26-17,0-26 17</inkml:trace>
</inkml:ink>
</file>

<file path=ppt/ink/ink4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3T10:37:56.536"/>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0 0,'49'0'250,"-24"0"-234,-1 0 31,1 0-47,0 0 31,24 0 0,-24 0 1,24 0-32,-24 0 15,24 0 16,-25 0 1,26 0-1,-26 0-15,26 0-1,-26 0 16,26 0-15,-26 0 0,26 0-1,-26 0 32,26 0-31,-26 0 15,26 0-15,-26 0-16,1 0 15,0 0-15,-1 0 16,26 0 15,-26 0-15,26 0 15,-26 0-15,26 0-1,-26 0 1,1 0 31,0 0-16,-1 0-15,26 0-1,-26 0-15,1 0 16,0 0 0,-1 0-1,1 0 1,24 0-1,1 0 1,-26 0 0,26 0-16,-26 0 15,26 0 1,-26 0 15,25 0 125,-24 0-140,0 0 31,-1 0-31,1 0-1,24 0-15,-24 0 31,24 0 423,-24 0-439,24 0 1,-24 0-1,-25 49 532,0-24-531,0 0 0,0-1-16,0 1 15,0 0 32,0-1-31,0 1-1,0 0 48,0-1-48,0 1 1,0 0 15,0-1-15,0 1 31,-25-25 359,-24 0-390,24 0-16,-49 0 15,50 0-15,-1 0 32,0 0-17,1 0 48,-1 0-32,0 0-15,1 0-1,-1 0-15,1 0 16,-1 0-1,0 0-15,-24 0 32,24 0-17,-24 0 1,24 0-16,1 0 16,-1 0-1,0 0 1,1 0 15,-1 0-15,-24 0-1,24 0-15,-24 0 16,-1 0-16,1 0 16,0 0-1,24 0-15,0 0 16,1 0-1,-1 0 1,0 0 15,-24 0-31,24 0 16,1 0 0,-1 0-16,0-25 15,1 25 1,-1 0-16,0 0 15,1 0 1,-1 0 0,-24 0-1,24 0 1,0 0 0,1 0-1,-1 0-15,0 0 0,1 0 16,-1 0-1,0 0 1,1 0-16,-1 0 16,1 0-1,-1 0-15,0 0 16,-24 0 0,24 0-1,1 0 1,-1 0-1,0 0 79,-24 0-78,24 0-1,1 0 1</inkml:trace>
</inkml:ink>
</file>

<file path=ppt/ink/ink4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3T10:38:07.934"/>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1 103 0,'0'-24'547,"34"0"-532,1 24-15,17 0 16,-17 0 0,-18 0-1,18 0 16,-18 0 1,18 0-17,-18 0 1,18 0-16,-18 0 31,0 0-15,1 0-1,-1 0 1,0 0-16,1 0 16,-1 0-1,18 0 17,-18 0-1,17 0-31,-16 0 15,16 0 1,-16 0 62,-1 0-78,0 0 16,1 0-16,16 0 15,1 0-15,0 0 16,-18 0 0,0 0 15,1 0-15,-1 0-1,18 0-15,-1 0 16,-16 0-16,-2 0 15,2 0-15,-1 0 16,0 0 0,1 0 15,-1 0-15,0 0 15,1 0-31,-1 0 0,0 0 31,18 0-15,-18 0-16,1 0 15,-1 0-15,0 0 16,35 0-16,-17 0 16,-18 0-1,1 0 1,-2 0-16,2 0 15,0-23-15,-2 23 32,2 0-32,16 0 15,-16 0 1,-1 0-16,18 0 16,-18 0-16,18 0 15,-18 0-15,18 0 16,-18 0-16,0 0 15,1 0-15,-1 0 16,35 0-16,-35 0 16,18 0-16,-18 0 15,1 0-15,-2 0 16,2 0 0,16 0-1,-16 0-15,-1 0 16,18 0-16,-18 0 15,0 0-15,18 0 16,0 0-16,-1 0 16,1 0-16,-18 0 15,35 0-15,-17 0 16,-1 0-16,1 0 16,0 0-1,-1 0-15,18 0 16,-17 0-16,17 0 15,17 0-15,1 0 16,-2 0-16,-16 23 16,0-23-16,0 0 15,0 0-15,-17 0 16,-18 0 0,1 0-1,-1 0 1,0 0-16,1 0 15,16 0 1,0 0 0,-16 0-1,16 0 1,-16 0 0,16 0-16,-16 0 15,-1 0-15,0 0 16,1 0-1,16 0 1,-16 0-16,-1 0 16,0 0-16,1 0 15,16 0 1,-16 0 0,16 0-16,1 0 15,-18 0 1,1 0-1,-1 0-15,0 0 16,1 0-16,-2 0 16,19 0-16,-18 0 15,18 0-15,-18 0 16,35 24-16,-34-24 16,16 0-1,-16 0-15,16 0 0,1 0 16,0 0-16,-18 0 15,0 0 1,18 0-16,-18 0 31,18 0-31,17 0 16,-18 0 0,-16 0-16,34 0 15,-35 0-15,35 0 16,-17 0-16,-18 0 15,0 0 17,1 0-17,-1 0 1,18 0 0,-19 0-16,2 0 15,16 0-15,-16 0 16,16 0-16,-16 0 15,16 0-15,-16 0 16,-1 0-16,18 0 16,-18 0-16,0 0 15,1 0 1,-1 0-16,0 0 16,18 0-1,-18 0 1,1 0-16,-2 0 15,20 0-15,-2 0 16,0 0-16,-16 0 16,34 0-16,-18 0 15,-16 0-15,16 0 16,-16 0-16,-1 0 16,18 0-1,-18 0-15,18 0 16,-18 0-16,18 0 15,-18 0 1,0 0 15,1 0-15,-1 0 0,17 0-1,-17 0 1,1 0-1,-1 0 17,0 0 15,-17 24 343,0-1-390,18 1 16,-18 24-1,17-24 1,-17 0 15,0-1-15,0 1 31,0 0-32,0-1 1,0 1 0,17-24-1,-17 24 17,0-1-1,0 1-16,0 0 32,0-1-31,0 1 15,0 0 250,0-1-265,-34-23 0,16 0-16,1 0 15,0 0-15,-1 0 16,1 0-16,17 25 16,-17-25-16,0 0 15,-18 0-15,1 0 16,-1 24-16,0-24 15,1 0-15,-36 23 16,53-23-16,-18 0 16,18 0-16,0 0 15,-1 0-15,1 0 16,0 0-16,-17 0 16,16 0-16,-16 0 15,16 0-15,-16 0 16,16 0-16,1 0 15,0 0 1,-1 0 0,1 0-16,0 0 15,-1 0-15,-16 0 16,-1 0-16,-17 0 16,0 0-16,1 0 15,15 0-15,-15 0 16,34 0-16,-18 0 15,0 0 1,18 0-16,0 0 16,-1 0-1,1 0-15,0 0 16,-1 0-16,1 0 16,-35 0-16,35 0 15,-18 0-15,18 0 16,-1 0-16,-16 0 15,17 0 17,-18 24-32,-17-24 31,35 0-31,-35 0 0,17 0 16,0 0-1,1 0-15,16 0 16,1 0-16,0 0 15,-1 0-15,-16 0 16,16 0 0,-33 0-16,-1 0 15,17 0-15,-17 0 16,0 0-16,35 0 16,-18 0-16,18 0 15,0 0-15,-1 0 16,1 0-16,0 0 15,-17 0 1,-2 0 0,20 0-16,-36 0 15,34 0-15,-16 0 16,16 0-16,1 0 16,0 0-1,-1 0-15,-16 0 16,-1 0-16,0 0 15,18 0-15,-18 24 16,18-24-16,-35 0 16,35 0-16,-17 0 31,16 0-15,-34 0-1,18 0 1,16 0-16,-16 0 15,-1 0-15,0 0 16,18 0 0,-18 0-16,18 0 15,0 0-15,-18 0 16,-17 0-16,35 0 16,-18 0-16,1 0 15,-1 0-15,18 0 16,-35 0-16,0 0 15,34 0-15,-16 0 16,-1 0 0,0 0-16,18 0 15,-18 0-15,18 0 16,-34 0-16,33 0 16,-16 0-16,16 0 15,-16 0-15,-1 0 16,0 0-16,18 0 15,0 0-15,-1 0 16,1 0 0,0 0-1,-18 0-15,0 0 16,18 0-16,-18 0 16,1 0-16,0 0 15,-18 0-15,17 0 16,0 0-1,18 0-15,-18 0 16,18 0 0,-18 0-1,1 0-15,-1 0 16,-17 0-16,17 0 16,1 0-16,16 0 15,-16 0-15,17 0 16,0 0-16,-1 0 15,-16 0 1,-1 0-16,0 0 16,18 0-1,-35 0-15,35 0 16,-18 0-16,18 0 16,-1 0-1,1 0 1,0 0-1,-1 0 1,-16 0-16,17 0 16,-1 0-16,1 0 15,0 0-15,-18 0 16,18 0-16,-18 0 16,18 0-1,-1 0-15,1 0 16,0 0-16,-18 0 15,18 0 1,-18 0-16,18 0 31,-18 0-15,18 0 15,-1 0-15,1 0-1,0 0 1,-1 0 0,2 0 15</inkml:trace>
</inkml:ink>
</file>

<file path=ppt/ink/ink4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3T10:38:15.461"/>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1 0,'49'0'140,"-24"0"-124,24 0-16,-24 0 16,0 0-16,-1 0 15,1 0-15,0 0 16,-1 0 0,1 0-1,-1 0-15,26 0 16,-26 0-16,26 0 15,-26 0-15,26 0 16,-1 25-16,0-25 16,1 0-1,-1 0-15,25 0 16,-49 0-16,24 0 16,-24 0-16,-1 0 15,1 0 1,0 0-1,-1 0 1,1 0-16,0 0 16,24 0-16,-24 0 15,-1 0-15,26 0 16,-1 0-16,0 0 16,1 0-1,-26 0-15,1 0 31,0 0-15,-1 0 0,26 0-1,-26 0-15,1 0 32,0 0-32,-1 0 31,1 0-16,24 0 1,-24 0 0,-1 0-1,26 0-15,-26 0 313,1 0-298,0 0-15,-1 0 16,26 24 31,-1-24 172,-24 25 124,-25 0-327,0-1 0,0 26-1,0-26-15,24 1 16,-24 0-16,0-1 31,0 26 0,0-26 16,0 1 0,0 0-31,0-1 15,0 1 32,-24 0 296,-1-25-343,0 0-16,1 24 15,-1-24 1,0 0-1,1 0-15,-1 0 16,-24 0 0,-1 0-1,26 0-15,-1 0 16,-24 0-16,24 0 16,1 0 15,-1 0-31,0 0 15,-24 0-15,0 0 16,24 0-16,0 0 16,1 0-16,-1 0 15,0 0-15,1 0 32,-26 0-32,1 0 15,24 0 1,-49 0-1,50 0-15,-26 0 0,1 0 32,24 0-32,1 0 15,-1 0-15,0 0 16,1 0-16,-1 0 16,0 0-1,1 0-15,-1 0 16,0 0-16,1 0 15,-1 0 1,-24 0 0,24 0-1,0 0-15,1 0 16,-1 0 0,-24 0-16,24 0 15,0 0 1,1 0-16,-1 0 47,0 0-32,1 0 1,-1 0 0,1 0 109,-1 0 15,0 0-77,1 0-48,-1 0 32,-24 0 78,24 0 0,0 0-78,1 0 750</inkml:trace>
</inkml:ink>
</file>

<file path=ppt/ink/ink4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4T09:21:31.279"/>
    </inkml:context>
    <inkml:brush xml:id="br0">
      <inkml:brushProperty name="width" value="0.33333" units="cm"/>
      <inkml:brushProperty name="height" value="0.66667" units="cm"/>
      <inkml:brushProperty name="color" value="#00FFFF"/>
      <inkml:brushProperty name="tip" value="rectangle"/>
      <inkml:brushProperty name="rasterOp" value="maskPen"/>
      <inkml:brushProperty name="fitToCurve" value="1"/>
    </inkml:brush>
  </inkml:definitions>
  <inkml:trace contextRef="#ctx0" brushRef="#br0">0 97 0,'15'0'266,"16"0"-266,30 0 15,-15 0-15,0 0 16,-16 0-16,1 0 16,0 0 62,-16 0-78,31 0 15,-31 0-15,15 0 16,-14 0-16,-1 0 31,0 0-15,1 0 15,-1 0-31,0 0 16,1 0-1,-1 0 1,0 0 15,1 0-15,14 0 0,-15 0-1,1-25 16,-1 25-15,0 0 0,16 0-1,-16 0-15,16 0 16,-16 0 0,15 0-1,-14 0 1,14 0-1,1 0-15,0 0 16,-16 0-16,16 0 16,-17 0-16,17 0 15,-16 0 1,16 0-16,-16 0 16,16 0-1,-16 0 1,16 0-1,-16 0 1,16 0 15,-16 0-15,16 0 0,-16 0-1,0 0-15,1 0 16,14 0-1,-14 0 1,-2 0 15,17 0-15,-16 0-16,16 0 16,0 0-16,-1 0 0,-14 0 15,29 0 1,-30 0-1,1 0 1,-1 0 0,0 0-1,16 0-15,-16 0 16,16 0-16,-16 0 16,16 0-16,-1 0 15,1 0-15,-16 0 16,1 0-1,-1 0 1,0 0 0,1-24-1,-2 24-15,32 0 16,-30 0-16,14 0 16,-14 0 15,14 0-16,-14 0 1,14 0 0,1 0-16,-1-26 15,-14 26-15,-1 0 16,0 0 0,1 0-16,-1 0 31,0 0-16,1 0-15,-2 0 16,2 0-16,-1 0 16,16 0-16,-1 0 15,-14 0-15,-1 0 16,16 0-16,-17 0 16,17 0-1,-16 0-15,1 0 16,14 0-16,-14 0 15,14 0 1,-14 0 0,14 0-1,-15 0 1,16 0 0,-16 0-1,16 0-15,-16 0 16,16 0-16,-16 0 15,1 0-15,-2 0 16,2 0-16,-1 0 16,0 0-1,1 0 1,-1 0 0,0 0-16,1 0 15,-1 0-15,16 0 16,-16 0-16,0 0 15,0 0-15,1 0 94,-1 0-78,0 0-16,1 0 15,-1 0-15,0 0 16,0 0 0,1 0 15,-1 0 31,0 0-30,0 0-17,1 0 17,-1 0-17,16 0 1,-16 0-16,0 0 62,1 0-46,-1 0 421,-15 26-405,0 23-32,0-24 15,0 25 1,0-25 15,0 25-15,0-25-1,0-1 1,0 2 0,0-1-1,0-1 17,0 1-17,0 1 1,0-2 15,0 1 16,0 1-16,0-2-15,0 1 15,0 0 16,0 0-16,0 0 16,0 0-31,0 0-1,0 0 1,-15 0 406,-47-25-422,16 0 15,1 0-15,29 0 16,-14 0-16,15 0 16,-1 0 140,1 0-156,0 0 16,-1 0-1,1 0-15,-15-25 16,14 25-1,-14-25-15,-1 25 16,0 0 0,16-25-16,0 25 15,-1 0 1,2 0-16,-2 0 16,1 0-1,0 0-15,-1-25 16,-14 25 15,14 0-31,-14-25 16,14 25-1,1 0 17,-15 0 14,14 0-14,1 0-1,0 0-15,-1 0-16,1 0 15,0 0 1,-16 0-1,16 0 1,-1 0 0,2 0-1,-2 0-15,1 25 16,0-25 31,-1 0-32,-14 0 1,14 0 0,1 0-1,0 0 17,-1 0-1,2 0 188,-32 50-204,-16-50 1,16 0-16,-15 0 15,15 0-15,-15 0 16,30 0-16,1 0 16,0 0-16,14 0 15,-14 0 63,14 0-78,-30 0 16,1 0-16,14 0 16,-15 0-16,0 0 31,31 0-31,-15 0 16,14 0-16,-14 0 0,14 0 15,1 0-15,-16 0 16,16 0-16,-16 0 15,17 0-15,-17 0 16,0 0-16,1 0 16,-1 0-1,16 0-15,-1 0 16,1 0 0,0 25-16,0-25 31,-16 0-16,16 0 1,-1 0-16,1 0 16,-16 0-1,16 0-15,-16 0 16,17 0 0,-17 0-1,0 0-15,16 0 16,-16 0-16,16 0 15,-16 0-15,16 0 16,0 0-16,0 0 16,-16 0-1,16 0 1,-1 0-16,1 0 16,0 0-16,0 0 15,-1 0 1,1 0-16,0 0 15,0 0-15,-16 0 16,16 0-16,-1 0 16,1 0-16,-31 0 15,15 0 1,1 0-16,15 0 16,-16 0-16,16 0 15,-16 0 32,16 0-31,-16 0-1,16 0 32,0 0 0,0 0-31,-1 0-1,1 0 1,0 0 15,-1 0-15,1 0-1,0 0 1,-1 0 15,1 0 1,0 0 14,-1 0-14,1 0-17,0 0 1,76 0 500,62 0-516,-32 0 0,-29 0 15,-16 25-15,-32-25 16,2 0-16,-1 0 15,0 0 1,1 0 0,14 0-16,1 0 15,0 0 1,-1 0-16,-15 0 16,16 0-16,-16 0 15,0 0-15,1 0 16,14 0-16,31 0 15,-15 0 1,0 0-16,16 0 16,-2 0-16,-14 0 15,16 0-15,-32 0 16,16 0-16,-15 0 16,-16 0-16,31 0 15,-15 0-15,-1 0 16,16 0-1,-31 0-15,31 0 16,-1 0-16,-29 0 16,45 0-16,16 0 15,-32 0-15,1 0 16,0 0-16,-30 0 16,-1 0-16,16 0 15,-1 0-15,0 0 16,16 0-1,-15 0 1,-16 0-16,16 0 31,-16 0 1,16 0-17,-16 0-15,16 0 16,-16 0-16,0 0 31,1 0-15,-1 0-1,0 0-15,15 0 16,-14 0-16,30 0 16,-16 0-16,-14 0 15,14 0-15,0 0 16,-14 0-1,-1 0-15,0 0 16,16 0 0,-16 0-16,16 0 15,0 0-15,-1 0 16,-15 0-16,16 0 16,-16 0-16,16 0 15,-16 0 16,1 0 1,-1 0-17,0 0 1,1 0 0,-2 0-16,2 0 15,14-25 1,-14 25 31</inkml:trace>
</inkml:ink>
</file>

<file path=ppt/ink/ink4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4T09:21:44.776"/>
    </inkml:context>
    <inkml:brush xml:id="br0">
      <inkml:brushProperty name="width" value="0.33333" units="cm"/>
      <inkml:brushProperty name="height" value="0.66667" units="cm"/>
      <inkml:brushProperty name="color" value="#00FFFF"/>
      <inkml:brushProperty name="tip" value="rectangle"/>
      <inkml:brushProperty name="rasterOp" value="maskPen"/>
      <inkml:brushProperty name="fitToCurve" value="1"/>
    </inkml:brush>
  </inkml:definitions>
  <inkml:trace contextRef="#ctx0" brushRef="#br0">25 126 0,'24'0'219,"1"0"-203,-25-25-1,25 25-15,24-24 16,-24 24 0,-1 0 30,1 0-14,24 0-32,-24 0 15,24 0-15,1 0 16,-1 0-16,-24 0 16,24 0-1,-24 0-15,24 0 16,-24 0 31,49 0-47,0 0 15,-50 0 1,26 0-16,-26 0 16,50 0-16,-49 0 15,-1 0-15,1 0 16,0 0-1,-1 0 1,1-25-16,0 25 16,24 0-16,-24 0 31,24 0-31,-24 0 16,24 0-16,-24 0 0,-1 0 15,1 0-15,0 0 31,-1 0-31,1 0 16,0 0 0,-1 0-16,1 0 15,0 0-15,-1 0 16,1 0-16,0 0 16,-1 0-16,1 0 15,0 0 16,24-25-15,-24 25-16,-1 0 16,1 0-16,0 0 15,-1 0 48,1 0-63,0 0 15,24 0-15,0 0 16,1 0-16,-26 0 16,1 0-16,0 0 15,-1 0 1,1 0 0,0 0-1,-1 0 1,25 0-1,-24 0-15,24 0 16,-24 0 0,24 0-16,-24 0 15,49 0-15,-25 0 0,1 0 16,-26 0-16,26 0 16,-26 0-16,26 0 15,-1 0 1,-24 0-16,-1 0 15,1 0 1,0 0-16,-1 0 31,26 0-15,-26 0 0,26 0 15,-26 0 0,1 0 16,0 0 0,-1 0-47,26 0 15,-26 0 1,1 0 31,0 0-31,-1 0-16,26 0 15,-26 0 1,-24 25 234,0 0-250,0-1 15,0 1-15,0 0 32,0-1-17,0 1 17,0 24-17,0-24-15,0 0 16,0-1-1,0 1 1,0 0-16,0-1 16,0 1-1,0 0-15,0-1 16,0 1 15,0 0-15,0-1-1,-74-24 454,-49 0-469,49 0 16,25 0-16,-1 0 15,26 0 64,-26 0-64,26 0 1,-26 0-1,26 0 1,-26 0 0,26 0-1,-1 0 1,-24 25-16,-1-25 31,26 0 0,-1 0-31,0 0 16,-24 0-16,0 0 16,24 49-16,-24-49 15,24 0-15,-49 0 16,49 0 0,1 0-16,-1 0 15,1 0 1,-1 0-1,0 0-15,1 0 16,-26 0-16,26 0 16,-26 0-16,26 0 15,-26 0 1,26 0 0,-26 0-16,26 0 15,-26 0-15,26 0 16,-1 0-16,0 0 15,1 0-15,-1 0 16,0 0-16,1 0 16,-1 0-16,0 0 15,1 0 1,-26 0 0,26 0-16,-1 0 15,0 0-15,1 0 16,-1 0-16,0 0 15,1 0-15,-1 0 16,-24 0-16,24 0 16,-24 0-16,24 0 15,0 0 1,1 0 0,-1 0-1,0 0 16,1 0-31,-1 0 32,-24 0-32,24 0 15,1 0 1,-26 0-16,26 0 16,-26 0-1,1 0 1,24 0-16,-49 0 15,50 0 1,-1 0 0,0 0 15,1 0-31,-26 0 16,26 0-16,-26 0 15,26 0-15,-26 0 16,26 0-16,-26 0 15,26 0 1,-26 0-16,26 0 16,-1 0-16,-24 0 15,24 0-15,0 0 16,1 0-16,-1-24 16,124 24 734,98 0-735,-49 0-15,0 0 16,25 0-16,-124 0 15,-24 0-15,49 0 16,-50 0 15,50-50-15,-25 50 0,-24 0-1,24 0-15,-24 0 16,0 0 15,-1 0-31,1 0 16,24 0-16,1 0 15,-1 0 1,-24 0-16,49 0 16,0 0-16,-50 0 0,26 0 15,-26 0-15,1 0 16,0 0-16,-1 0 15,26 0 1,-1 0 0,0 0-1,-24 0-15,24 0 16,-24 0-16,24 0 16,-24 0-1,24 0 1,25 0-1,-49 0 1,24 0-16,-24 0 16,-1 0-16,1 0 15,0 0 17,-1 0-17,1 0-15,24 0 16,1 0-1,-26 0-15,26 0 16,-26 0 0,26 0 31,-26 0-32,50 0 1,0 0-16,-24 0 15,-26 0-15,1 0 16,0 0 31,24 0-47,0 0 16,-24 0-1,0 0 1,24 0 265,-49 25-250,25-25 1,-1 0 14,1 0-46,0 0 16,-1 0-16,1 0 16,0 0 77,-1 0-61,1 0-1,0 0 31,-1 0-62,1 0 47,0 0-15,-1 0-17,-48 49 220,-1-49-235,0 0 15,-24 0-15,49 25 16,-25-25-1,1 0 17,-1 0-1,0 0-15,-24 0-1,24 0-15,1 0 16,-1 0-1,0 0 17,1 0-1,-1 0-31,-24 0 16,24 0-1,0 0-15,-24 0 31,24 0 48,50-25 264,98 1-343,-73 24 16,-26 0-16,1 0 16,0-25-1,-1 0 1,1 1 15,0 24-15,-25-25-16,24 25 15,-24-25-15,0 1 16,25 24 0,0-25-16,-25 0 15,0 1 48,0-1-63,24 0 31,-24-24 63,25 49-94,0-25 15,-1 1 17,-24-1 46,25 0-63,0 1 173,-1 24-157,-24-25 235,0 0-251,0 1 829,0-1-735,-24 25 204,24 49-313,-25-24 16,0 24-16,1 1 15,-1-50-15,25 49 16,-25-49-1,1 25-15,-1-1 16,0 1 0,1-25-16,-1 25 15,0-25-15,1 0 16,-1 0 0,25 24-16,-49-24 15,24 0 1,0 25-1,1-25 1,-1 0 62,0 0-62,1 0-16,-1 0 15,0 0 1,1 0-16,-1 0 31,-24 0 16,24 0-31,25 25-16,-49-25 31,24 0 0,-24 0-15,24 24 203,25 1-126,0 0-30,0-1 187,0 26 62,25-50-265</inkml:trace>
</inkml:ink>
</file>

<file path=ppt/ink/ink4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7T08:00:44.490"/>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26 44 0,'0'-26'187,"106"26"-171,53 0-1,-53 0-15,-27 0 16,1 0 0,-54 0 109,0 0-110,1 0-15,-1 0 16,27 0 0,-26 0 30,26 0-30,-27 0-16,27 0 31,-27 0-31,1 0 16,26 0-16,0 0 0,-27 0 16,1 0-16,26 0 15,-27 0-15,27 0 31,-27 0-15,27 0 0,-26 0-16,26 0 15,0 0 1,26 0-16,0 0 16,1 0-16,-27 0 15,0 0-15,26 0 16,-53 0-16,27 0 15,-26 0-15,-1 0 16,1 0-16,-1 0 16,1 0-1,-1 0 1,1 0 0,-1 0-16,0 0 15,1 0-15,26 0 16,0 0-1,0 0-15,0 0 16,-27 0 0,1 0-1,25 0 1,-25 0-16,-1 0 31,1 0-15,-1 0-1,27 26 1,-26-26-16,-1 0 16,1 0-16,-1 0 0,0 0 62,27 0-46,0 0-1,-26 0 1,52 0-16,-52 0 16,26 0-1,-27 0 63,27 0-78,-27 0 0,27 0 16,-26 0 0,-1 0-16,1 0 15,-1 0 298,27 0-313,0 0 15,0 0 220,0 0-235,-27 0 31,-26 26 328,0 1-327,0-1-17,0 1 1,0-1-16,0 1 0,0-1 16,0 1 30,0-1-30,0 1 0,0-1-1,0 1 1,0-1 15,0 0-15,0 1-1,0-1-15,0 1 16,-26-1 312,-27-26-328,26 0 16,-78 0-16,52 0 15,-27 0-15,54 0 16,-1 0 78,1 0-79,-27 0 1,0 0-16,0 0 16,27 0-1,-1 0 17,1 0-32,-27 0 15,0 0-15,0 0 0,27 0 0,-1 0 16,-26 0-16,27 0 15,-27 0-15,26 0 16,1 0-16,-1 0 16,1 0 62,-53 0-78,-1 0 15,54 0-15,-27 0 16,0 0-16,26 0 16,1 0-16,0 0 62,-27 0-46,0 0-16,-53 0 15,0 0-15,27 0 16,-1 0-16,54 0 31,-27 0-31,26 0 16,-25 0-16,25 0 16,-26 0 30,27 0-46,-27 0 16,26 0-16,-52 0 16,53 0-16,-27 0 31,26 0 0,1 0-31,-1 0 16,1 0-16,-1 0 31,1 0-15,-1 0 15,-26 0-15,-26 0-16,53 0 15,-54 0-15,27 0 16,0 0-16,-26 0 15,53 0-15,-27 0 16,26 0-16,1 0 16,-1 0-1,1 0 1,-1 0 0,1 0-16,-1 0 15,1 0-15,-27 0 16,27 0-1,-27 0-15,26 0 16,1 0 15,-1 0 172,1 0-78</inkml:trace>
</inkml:ink>
</file>

<file path=ppt/ink/ink4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7T08:01:00.225"/>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53 0 0,'0'26'140,"106"-26"-124,26 0-16,1 0 16,-27 0-1,-27 0-15,0 0 0,1 0 0,-54 0 31,27 0-31,-27 0 16,54 0-16,-54 0 0,27 0 16,-26 0-1,-1 0 1,1 0-16,-1 0 16,27 0-1,0 0-15,0 0 16,26 0-1,-52 0-15,26 27 16,-1-27-16,1 0 16,0 0-16,0 0 15,-26 0 1,-1 0 15,1 0-15,52 0-16,-26 0 15,0 0-15,26 0 16,-52 0-16,-1 0 16,1 0-16,-1 0 47,27 0-47,-27 0 15,1 0-15,52 0 16,-26 0-16,-26 0 15,52 0-15,-53 0 16,27 0 0,-26 0-1,26 0-15,-27 0 16,27 0-16,-26 0 16,25 0-16,28 0 15,-54 0 1,27 0-16,-26 0 15,26 26-15,-27 1 0,1-27 16,-1 0-16,27 0 16,-27 0-1,27 0 1,-26 0 31,-1 0 47,1 0-79,26 0 1,-27 0-1,27 0 1,-27 0-16,1 0 31,-1 0 47,1 0-46,-27 26 218,0 27-235,0-27 1,0 27 0,0-26-16,0-1 15,0 1 1,0-1 109,0 27-125,0-26 15,0-1 17,0 0-17,-80-26 501,-25 0-500,25 0-16,1 0 15,26 0-15,26 0 16,1 0-16,0 0 78,-1 0-62,-26 0-16,0 0 15,27 0-15,-27 0 16,26 0-16,-26 0 109,27 0-93,-53 0-16,52 0 15,1 0 1,-1 0-16,-52 0 16,52 0-1,1 0 17,0 0-17,-1 0-15,1 0 16,-27 0-16,26 0 15,1 0-15,-27 0 32,0 0-32,0 0 15,27 0-15,-27 0 0,26 0 16,1 0-16,-1 0 16,1 0-16,-1 0 15,1 0 16,-1 0-31,1 0 16,0 0 0,-1 0-1,1 0 1,-27 0-16,26 0 16,1 0-1,-27 0 1,26 0-1,-26 0 1,1 0 0,25 0-1,-52 0 1,-1 0-16,54 0 0,-27 0 0,27 0 16,-27 0-1,26 0-15,1 0 31,-1 0-15,1 0 15,-1 0-15,-26 0-16,27 0 16,-27 0-16,27 0 15,-1 0 1,1 0 15,-27 0 0,0 0-31,-27 0 16,1 0-16,26 0 16,-26 0-16,26 0 0,26 0 15,1 0 1,-1 0 140,1 0-47,0 0-93,-1 0 265,27-26-218,-26 0 218,-27 26 0,26 0-124,-26 0-48</inkml:trace>
</inkml:ink>
</file>

<file path=ppt/ink/ink4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12T07:37:55.515"/>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0 0,'53'0'485,"0"0"-470,-27 0 1,1 0 15,-1 0-15,1 0 93,-1 0-109,1 0 31,-1 0 1,1 0-17,-1 0 1,0 0 0,1 0-1,-1 0 16,27 0 1,-26 0-17,26 0 17,-27 0-1,1 0-16,-1 0-15,1 0 16,25 0 0,-25 0 15,26 0 0,-27 0 16,27 0-31,-26 0-1,26 0-15,-27 0 16,27 0 0,-27 0-1,27 0 63,-26 0-62,-1 0-16,1 0 31,-1 0 16,27 0 0,-26 0 0,25 0-47,-25 0 15,26 0 1,-27 0 0,1 0-1,-1 0 1,1 0 0,26 0 30,-53 53 470,0-27-500,0 1-1,0-1 1,0 1 0,0-1-1,0 1-15,0-1 47,0 1 922,-27-27 437,1 0-1390,-1 0 31,1 0-1,-1 0 1,1 0-31,-1 0-16,-26 26 16,27-26 30,-27 0-46,-26 0 16,52 0-16,1 0 16,-1 0 15,-26 0 156,1 0-171,-28 0-16,1 0 16,-1 0-16,27 0 15,27 0 1,-53 0 62,-1 0-62,27 0-16,-53 0 15,80 0-15,-27 0 16,0 0 156,27 0-157,-1 0 32,-26 0 219,0 0-157,27 0 251</inkml:trace>
</inkml:ink>
</file>

<file path=ppt/ink/ink5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12T07:38:00.515"/>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0 0,'87'0'485,"-1"0"-470,-42 0 1,-1 0 15,0 0-15,0 0 93,1 0-109,-1 0 31,0 0 1,1 0-17,-1 0 1,0 0 0,0 0-1,1 0 16,42 0 1,-43 0-17,44 0 17,-44 0-1,1 0-16,-1 0-15,0 0 16,44 0 0,-44 0 15,44 0 0,-44 0 16,43 0-31,-42 0-1,42 0-15,-42 0 16,42 0 0,-43 0-1,44 0 63,-44 0-62,1 0-16,-1 0 31,0 0 16,44 0 0,-44 0 0,44 0-47,-44 0 15,43 0 1,-42 0 0,-1 0-1,0 0 1,0 0 0,44 0 30,-87 26 470,0-13-500,0 0-1,0 0 1,0 0 0,0 0-1,0 0-15,0 0 47,0 0 922,-43-13 437,-1 0-1390,1 0 31,0 0-1,0 0 1,-1 0-31,1 0-16,-43 13 16,42-13 30,-42 0-46,-44 0 16,87 0-16,-1 0 16,1 0 15,-44 0 156,1 0-171,-44 0-16,0 0 16,0 0-16,44 0 15,42 0 1,-85 0 62,-1 0-62,43 0-16,-86 0 15,130 0-15,-44 0 16,1 0 156,42 0-157,1 0 32,-43 0 219,-1 0-157,44 0 251</inkml:trace>
</inkml:ink>
</file>

<file path=ppt/ink/ink5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12T07:38:11.309"/>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0 0,'58'0'485,"-1"0"-470,-28 0 1,-1 0 15,1 0-15,0 0 93,0 0-109,-1 0 31,1 0 1,0 0-17,-1 0 1,1 0 0,0 0-1,0 0 16,28 0 1,-28 0-17,28 0 17,-28 0-1,0 0-16,-1 0-15,1 0 16,29 0 0,-30 0 15,30 0 0,-30 0 16,30 0-31,-29 0-1,28 0-15,-28 0 16,28 0 0,-28 0-1,28 0 63,-28 0-62,0 0-16,0 0 31,-1 0 16,30 0 0,-30 0 0,30 0-47,-29 0 15,28 0 1,-28 0 0,-1 0-1,1 0 1,0 0 0,28 0 30,-57 20 470,0-11-500,0 1-1,0 0 1,0 0 0,0 0-1,0-1-15,0 1 47,0 0 922,-28-10 437,-1 0-1390,0 0 31,0 0-1,1 0 1,-1 0-31,0 0-16,-28 10 16,28-10 30,-28 0-46,-29 0 16,57 0-16,0 0 16,0 0 15,-28 0 156,0 0-171,-30 0-16,1 0 16,0 0-16,29 0 15,28 0 1,-57 0 62,0 0-62,28 0-16,-57 0 15,86 0-15,-28 0 16,0 0 156,28 0-157,0 0 32,-28 0 219,-1 0-157,30 0 251</inkml:trace>
</inkml:ink>
</file>

<file path=ppt/ink/ink5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12T07:38:19.493"/>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22 0,'58'0'485,"-1"0"-470,-28 0 1,-1 0 15,1 0-15,0 0 93,0 0-109,-1 0 31,1 0 1,0 0-17,-1 0 1,1 0 0,0 0-1,0 0 16,28 0 1,-28 0-17,28 0 17,-28 0-1,0 0-16,-1 0-15,1 0 16,29 0 0,-30 0 15,30 0 0,-30 0 16,30 0-31,-29 0-1,28 0-15,-28 0 16,28 0 0,-28 0-1,28 0 63,-28 0-62,0 0-16,0 0 31,-1 0 16,30 0 0,-30 0 0,30 0-47,-29 0 15,28 0 1,-28 0 0,-1 0-1,1 0 1,0 0 0,28 0 30,-57 20 470,0-11-500,0 1-1,0 0 1,0 0 0,0 0-1,0 0-15,0 0 47,0 0 922,-28-10 437,-1 0-1390,0 0 31,0 0-1,1 0 1,-1 0-31,0 0-16,-28 10 16,28-10 30,-28 0-46,-29 0 16,57 0-16,0 0 16,0 0 15,-28 0 156,0 0-171,-30 0-16,1 0 16,0 0-16,29 0 15,28 0 1,-57 0 62,0 0-62,28 0-16,-57 0 15,86 0-15,-28 0 16,0 0 156,28 0-157,0 0 32,-28 0 219,-1 0-157,30 0 251</inkml:trace>
</inkml:ink>
</file>

<file path=ppt/ink/ink5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3T10:37:36.642"/>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21 0,'24'25'188,"1"-25"-142,24 0-14,-24 0-17,-25 24-15,49-24 16,-24 0 0,24 0 46,-24 0 1,0 0-32,-1 0 0,1 0 32,0 0-48,-1 0 1,1 0-1,0 0 17,-1 0-17,1 0 17,0 0-1,-1 0 0,26 0 16,-26 0 203,1 0-234,0 0-1,-1 0-15,1 0 47,0 0-31,-1 0-16,1 0 47,0 0-16,-1 0 0,1 0-15,0 0 15,-1 0 0,1 0-15,0 0-1,24-24 1,-24 24 0,-1 0-1,1 0-15,0 0 16,-1-25 0,1 25 265,0 0-266,-1 0 1,50 0-16,-49 0 16,24 0-16,50 0 15,-75 0 1,26 0 0,-26 0 77,1 0-77,0 0 0,-1 0-1,26 0 1,-26 0-16,1 0 15,0 0 1,-1 0-16,1 0 16,0 0-1,-1 0-15,26 0 16,-1 0-16,-24 0 16,24 0-1,-24 0-15,24 0 16,0 0-1,-24 0-15,0 0 16,-1 0-16,1 0 16,24 0 93,25 0-109,-49 25 16,49-25-16,-50 24 15,26-24 17,-26 0-17,26 0 1,-1 0-1,-24 0 1,-1 0 0,1 0-16,0 0 15,-1 0-15,1 0 16,0 0-16,-1 0 16,26 0 15,-26 0-16,26 0 1,-26 0 0,26 0 31,-26 0-32,26 0 1,-26 0-1,26 0 17,-26 0-17,1 0 1,0 0 0,-1 0-16,26 0 15,-26 0 1,26 0-16,-26 0 15,26 0 1,-26 0 0,26 0-1,-26 0 1,26 0 0,-26 0-1,26 0 16,-26 0 1,1 0 15,-1 0-47,1 0 15,24 0 1,-24 0-1,24 0 1,-24 0 0,24 0-1,-24 0 17,0 0-17,-1 0 1,1 0-16,0 0 15,-1 0 1,1 0 0,0 0-1,24 0 1,-24 0 0,-1 0-1,1 0 1,0 0-1,-1 0 1,1 0 0,0 0-16,-1 0 15,1 0-15,24 0 16,-24 0-16,0 0 31,-1 0-15,1 0-16,24 0 15,-24 0 1,24 0-16,1 0 16,-1 0-16,-24 0 15,24 0-15,-24 0 16,24 0 0,-25 0-16,26 0 15,-26 0-15,1 0 16,24 0-16,-24 0 15,24 0-15,-24 0 16,0 0 0,-1 0 15,1 0 0,0 0-15,-1 0-16,1 0 15,24 0 1,-24 0 0,0 0-1,-1 0-15,26 0 16,-1 0 0,-24 0-16,-1 0 15,1 0-15,0 0 31,-1 0-15,1 0 0,0 0-1,-1 0-15,1 0 16,0 0 0,-1 0-16,1 0 46,0 0-30,-1 0 0,26 0-1,-1 25 1,0-25 0,-24 0-16,24 0 15,-24 0 1,0 0-16,-1 0 15,1 0-15,-1 0 16,1 0 0,0 0-1,24 0 1,-24 0-16,24 0 16,-24 0-16,-1 0 15,1 0 1,0 0-16,-1 0 31,1 0-15,0 0-16,24 0 15,0 0 1,-24 0-16,0 0 16,-1 0-1,1 0 16,0 0-31,-1 0 16,1 0 15,0 0-15,-1 0 0,1 0-16,0 0 15,-1 0 1,1 0-1,0 0 1,-1 0 15,1 0-31,0 0 16,-1 0 0,1 0-1,0 0 1,-1 0 46,1 0-15,0 0 0,-1 0-47,26 0 16,-26 0-1,1 0 17,0 0-17,-1 0 1,1 0-1,-1 0 95,26 0 30,-26 0-108,26 0-1,-26 0-15,26 0 30,-26 25 517,-24-1-547,0 1 15,0 0 31,0-1 1,0 1-32,0 0-31,0-1 16,25 1-1,-25 0 17,0-1 93,0 1-110,0 0 1,0-1-1,25 1-15,-25 0 157,0-1-95,0 1-46,0 0-1,-50-25 970,-73 0-970,-25 0-15,50 0 16,73 0-16,0 0 16,-24 0 156,24 0-157,1 0 1,-1 0-1,0 0 1,1 0 31,-1 0-47,0 0 16,-24 0-1,24 0 1,1 0-1,-1 0 1,0 0 15,1 0-31,-1 0 16,0 0 0,1 0-1,-1 0 1,0 0 15,-24 0-15,24 24 15,-24-24 16,24 0-32,1 0 1,-1 0 0,0 0-16,1 0 47,-1 0-32,0 0 1,1 0-1,-26 0-15,1 0 16,24 0 0,-24 0-1,24 0-15,-24 0 16,25 0 15,-26 0 0,26 0-15,-1 25 0,0 0-1,1-25-15,-26 0 16,26 0 0,-26 0-16,26 0 15,-1 0-15,0 0 16,1 0-16,-26 0 15,26 0-15,-1 0 63,0 0-63,-24 0 16,24 0-16,-24 0 15,24 0 1,1 0 31,-1 0-32,0 0-15,1 0 16,-1 0 0,0 0 15,1 0-16,-1 0 1,0 0-16,1 0 16,-1 0-16,0 0 15,1 0-15,-1 0 16,0 0-16,1 0 16,-1 0-1,0 0 1,1 0-16,-26 0 15,26 0 1,-1 0 15,0 0-15,1 0 0,-1 0 15,1 0-16,-1 0-15,0 0 16,1 0-16,-1 0 16,0 0-16,1 0 15,-1 0-15,0 0 47,1 0-31,-1 0-16,0 0 47,-24 0-32,0 0 1,24 0 0,0 0-1,1 0 1,-1 0-1,0 0 1,1 0 15,-1 0-15,0 0 0,1 0-16,-1 0 15,-24 0 16,24 0 1,-24 0-17,24 0 1,-24 0 15,24 0-15,-24 0-1,24 0 1,0 0 0,1 0-1,-1 0-15,0 0 16,1 0 0,-1 0-1,0 0 1,1 0-16,-1 0 15,0 0 1,1 0 0,-1 0 15,1 0 0,-1 0 0,0 0 32,1 0-47,-1 0-16,-24 0 15,24 0 1,-24 0-16,24 0 15,0 0-15,1 0 16,-1 0-16,0 0 31,-24 0 1,24 0-17,-24 0-15,24 0 16,1 0-16,-1 0 15,0 0 1,-24 0 0,24 0-16,-24 0 15,24 0-15,1 0 16,-1 0 0,0 0-1,1 0 1,-1 0-1,0 0 1,1 0 15,-1 0-15,0 0 0,1 0-1,-1 0 1,0 0-16,1 0 15,-1 0 1,0 0-16,1 0 16,-1 0-1,0 0 1,-24 0 0,24 0-16,1 0 15,-1 0 1,1 0-1,-1 0-15,0 0 16,1 0 0,-1 0-16,0 0 15,1 0-15,-1 0 16,0 0-16,1 0 31,-1 0 0,0 0-15,1 0 0,-1 0-1,0 0 1,1 0 0,-26 0 15,26 0-16,-26 0 1,26 0 0,-26 0-16,26 0 15,-1 0 17,0 0 14,-24 0-30,24 0-16,1 0 16,-1 0-16,0 0 15,1 0-15,-1 0 32,0 0-17,1 0 1,-1 0-16,0 0 15,1 0 1,-1 0 0,0 0-1,-24 0 17,24 0-32,1 0 15,-26 0 1,50 24-1,-24-24 1,-25 0 0,24 0-1,-24 0 32,24 0-47,-24 0 31,24 0-31,-24 0 16,24 0 0,0 0-16,1 0 15,-1 50-15,0-50 16,1 0-16,-1 0 31,0 0-31,1 0 16,-1 0-16,0 0 15,1 0-15,-1 0 16,0 0-16,-24 0 16,24 0 15,1 0-31,-1 0 31,0 0-15,1 0-16,-1 0 31,0 0-31,1 0 16,-1 0-1,0 0-15,1 0 16,-1 0 0,-24 0 30,24 0-30,0 0 0,1 0-1,-1 0 298,-24 0-79,24 0 454,25-50-501,0 26-62,25-1-109,-25 0-16,0 1 219,0-50-204,0 49 1,0 0-16,0 1 31,0-1 32,0 0-48,0 1 16,0-1 16,0 0 16,0 1-48,0-26 17,0 26-17,0-26 17</inkml:trace>
</inkml:ink>
</file>

<file path=ppt/ink/ink5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3T10:37:56.536"/>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0 0,'49'0'250,"-24"0"-234,-1 0 31,1 0-47,0 0 31,24 0 0,-24 0 1,24 0-32,-24 0 15,24 0 16,-25 0 1,26 0-1,-26 0-15,26 0-1,-26 0 16,26 0-15,-26 0 0,26 0-1,-26 0 32,26 0-31,-26 0 15,26 0-15,-26 0-16,1 0 15,0 0-15,-1 0 16,26 0 15,-26 0-15,26 0 15,-26 0-15,26 0-1,-26 0 1,1 0 31,0 0-16,-1 0-15,26 0-1,-26 0-15,1 0 16,0 0 0,-1 0-1,1 0 1,24 0-1,1 0 1,-26 0 0,26 0-16,-26 0 15,26 0 1,-26 0 15,25 0 125,-24 0-140,0 0 31,-1 0-31,1 0-1,24 0-15,-24 0 31,24 0 423,-24 0-439,24 0 1,-24 0-1,-25 49 532,0-24-531,0 0 0,0-1-16,0 1 15,0 0 32,0-1-31,0 1-1,0 0 48,0-1-48,0 1 1,0 0 15,0-1-15,0 1 31,-25-25 359,-24 0-390,24 0-16,-49 0 15,50 0-15,-1 0 32,0 0-17,1 0 48,-1 0-32,0 0-15,1 0-1,-1 0-15,1 0 16,-1 0-1,0 0-15,-24 0 32,24 0-17,-24 0 1,24 0-16,1 0 16,-1 0-1,0 0 1,1 0 15,-1 0-15,-24 0-1,24 0-15,-24 0 16,-1 0-16,1 0 16,0 0-1,24 0-15,0 0 16,1 0-1,-1 0 1,0 0 15,-24 0-31,24 0 16,1 0 0,-1 0-16,0-25 15,1 25 1,-1 0-16,0 0 15,1 0 1,-1 0 0,-24 0-1,24 0 1,0 0 0,1 0-1,-1 0-15,0 0 0,1 0 16,-1 0-1,0 0 1,1 0-16,-1 0 16,1 0-1,-1 0-15,0 0 16,-24 0 0,24 0-1,1 0 1,-1 0-1,0 0 79,-24 0-78,24 0-1,1 0 1</inkml:trace>
</inkml:ink>
</file>

<file path=ppt/ink/ink5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3T10:38:07.934"/>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1 112 0,'0'-25'547,"34"-1"-532,1 26-15,16 0 16,-17 0 0,-17 0-1,17 0 16,-16 0 1,16 0-17,-17 0 1,17 0-16,-17 0 31,0 0-15,0 0-1,1 0 1,-2 0-16,2 0 16,-1 0-1,17 0 17,-17 0-1,17 0-31,-16 0 15,16 0 1,-17 0 62,0 0-78,0 0 16,0 0-16,17 0 15,0 0-15,1 0 16,-18 0 0,0 0 15,0 0-15,0 0-1,18 0-15,-1 0 16,-17 0-16,0 0 15,0 0-15,0 0 16,0 0 0,0 0 15,0 0-15,0 0 15,1 0-31,-2 0 0,2 0 31,16 0-15,-17 0-16,0 0 15,0 0-15,0 0 16,35 0-16,-18 0 16,-17 0-1,0 0 1,0 0-16,0 0 15,1-25-15,-2 25 32,2 0-32,16 0 15,-17 0 1,0 0-16,17 0 16,-16 0-16,16 0 15,-17 0-15,17 0 16,-16 0-16,-2 0 15,2 0-15,-1 0 16,34 0-16,-34 0 16,18 0-16,-19 0 15,2 0-15,-2 0 16,2 0 0,16 0-1,-17 0-15,0 0 16,17 0-16,-16 0 15,-2 0-15,19 0 16,-1 0-16,0 0 16,1 0-16,-19 0 15,36 0-15,-18 0 16,0 0-16,0 0 16,1 0-1,-1 0-15,17 0 16,-17 0-16,18 0 15,16 0-15,1 0 16,-1 0-16,-16 25 16,0-25-16,-1 0 15,0 0-15,-17 0 16,-16 0 0,-1 0-1,0 0 1,0 0-16,0 0 15,17 0 1,0 0 0,-16 0-1,16 0 1,-17 0 0,17 0-16,-17 0 15,1 0-15,-2 0 16,2 0-1,16 0 1,-17 0-16,0 0 16,0 0-16,0 0 15,17 0 1,-16 0 0,16 0-16,0 0 15,-17 0 1,0 0-1,1 0-15,-2 0 16,2 0-16,-2 0 16,19 0-16,-18 0 15,17 0-15,-17 0 16,34 26-16,-33-26 16,16 0-1,-17 0-15,17 0 0,1 0 16,-1 0-16,-17 0 15,0 0 1,17 0-16,-17 0 31,18 0-31,16 0 16,-17 0 0,-17 0-16,35 0 15,-36 0-15,36 0 16,-18 0-16,-17 0 15,0 0 17,1 0-17,-2 0 1,19 0 0,-18 0-16,0 0 15,17 0-15,-17 0 16,17 0-16,-16 0 15,16 0-15,-17 0 16,0 0-16,17 0 16,-17 0-16,0 0 15,1 0 1,-2 0-16,2 0 16,16 0-1,-17 0 1,1 0-16,-2 0 15,19 0-15,-1 0 16,0 0-16,-17 0 16,35 0-16,-18 0 15,-17 0-15,17 0 16,-17 0-16,1 0 16,16 0-1,-17 0-15,17 0 16,-17 0-16,17 0 15,-16 0 1,-2 0 15,2 0-15,-1 0 0,17 0-1,-17 0 1,0 0-1,0 0 17,0 0 15,-17 25 343,0 0-390,17 1 16,-17 26-1,18-26 1,-18 0 15,0-2-15,0 2 31,0 0-32,0-1 1,0 1 0,16-26-1,-16 26 17,0-2-1,0 2-16,0 0 32,0-1-31,0 1 15,0 0 250,0 0-265,-34-26 0,17 0-16,0 0 15,0 0-15,0 0 16,0 0-16,17 25 16,-17-25-16,0 0 15,-18 0-15,1 0 16,0 26-16,0-26 15,0 0-15,-35 25 16,52-25-16,-17 0 16,17 0-16,0 0 15,-1 0-15,2 0 16,-2 0-16,-16 0 16,17 0-16,-17 0 15,17 0-15,-17 0 16,16 0-16,1 0 15,0 0 1,0 0 0,-1 0-16,2 0 15,-2 0-15,-16 0 16,0 0-16,-18 0 16,1 0-16,0 0 15,17 0-15,-18 0 16,36 0-16,-19 0 15,1 0 1,17 0-16,0 0 16,0 0-1,-1 0-15,2 0 16,-2 0-16,1 0 16,-34 0-16,34 0 15,-18 0-15,19 0 16,-2 0-16,-16 0 15,17 0 17,-17 26-32,-17-26 31,33 0-31,-33 0 0,17 0 16,-1 0-1,1 0-15,17 0 16,0 0-16,0 0 15,0 0-15,-17 0 16,16 0 0,-32 0-16,-2 0 15,18 0-15,-18 0 16,1 0-16,34 0 16,-17 0-16,17 0 15,0 0-15,-1 0 16,2 0-16,-2 0 15,-16 0 1,0 0 0,17 0-16,-34 0 15,33 0-15,-16 0 16,17 0-16,0 0 16,0 0-1,0 0-15,-17 0 16,-1 0-16,1 0 15,17 0-15,-17 26 16,16-26-16,-34 0 16,35 0-16,-17 0 31,17 0-15,-34 0-1,17 0 1,16 0-16,-16 0 15,0 0-15,0 0 16,16 0 0,-16 0-16,17 0 15,0 0-15,-17 0 16,-18 0-16,36 0 16,-19 0-16,1 0 15,0 0-15,17 0 16,-35 0-16,1 0 15,34 0-15,-17 0 16,0 0 0,-1 0-16,18 0 15,-17 0-15,17 0 16,-34 0-16,33 0 16,-16 0-16,17 0 15,-17 0-15,0 0 16,-1 0-16,19 0 15,-2 0-15,1 0 16,0 0 0,0 0-1,-17 0-15,-1 0 16,18 0-16,-17 0 16,0 0-16,0 0 15,-18 0-15,18 0 16,0 0-1,16 0-15,-16 0 16,17 0 0,-17 0-1,0 0-15,-1 0 16,-16 0-16,17 0 16,0 0-16,17 0 15,-17 0-15,16 0 16,2 0-16,-2 0 15,-16 0 1,0 0-16,0 0 16,16 0-1,-33 0-15,34 0 16,-17 0-16,17 0 16,0 0-1,-1 0 1,2 0-1,-2 0 1,-16 0-16,17 0 16,0 0-16,0 0 15,0 0-15,-17 0 16,16 0-16,-16 0 16,17 0-1,0 0-15,0 0 16,0 0-16,-17 0 15,16 0 1,-16 0-16,17 0 31,-17 0-15,17 0 15,-1 0-15,2 0-1,-2 0 1,1 0 0,0 0 15</inkml:trace>
</inkml:ink>
</file>

<file path=ppt/ink/ink5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3T10:38:15.461"/>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1 0,'49'0'140,"-24"0"-124,24 0-16,-24 0 16,0 0-16,-1 0 15,1 0-15,0 0 16,-1 0 0,1 0-1,-1 0-15,26 0 16,-26 0-16,26 0 15,-26 0-15,26 0 16,-1 25-16,0-25 16,1 0-1,-1 0-15,25 0 16,-49 0-16,24 0 16,-24 0-16,-1 0 15,1 0 1,0 0-1,-1 0 1,1 0-16,0 0 16,24 0-16,-24 0 15,-1 0-15,26 0 16,-1 0-16,0 0 16,1 0-1,-26 0-15,1 0 31,0 0-15,-1 0 0,26 0-1,-26 0-15,1 0 32,0 0-32,-1 0 31,1 0-16,24 0 1,-24 0 0,-1 0-1,26 0-15,-26 0 313,1 0-298,0 0-15,-1 0 16,26 24 31,-1-24 172,-24 25 124,-25 0-327,0-1 0,0 26-1,0-26-15,24 1 16,-24 0-16,0-1 31,0 26 0,0-26 16,0 1 0,0 0-31,0-1 15,0 1 32,-24 0 296,-1-25-343,0 0-16,1 24 15,-1-24 1,0 0-1,1 0-15,-1 0 16,-24 0 0,-1 0-1,26 0-15,-1 0 16,-24 0-16,24 0 16,1 0 15,-1 0-31,0 0 15,-24 0-15,0 0 16,24 0-16,0 0 16,1 0-16,-1 0 15,0 0-15,1 0 32,-26 0-32,1 0 15,24 0 1,-49 0-1,50 0-15,-26 0 0,1 0 32,24 0-32,1 0 15,-1 0-15,0 0 16,1 0-16,-1 0 16,0 0-1,1 0-15,-1 0 16,0 0-16,1 0 15,-1 0 1,-24 0 0,24 0-1,0 0-15,1 0 16,-1 0 0,-24 0-16,24 0 15,0 0 1,1 0-16,-1 0 47,0 0-32,1 0 1,-1 0 0,1 0 109,-1 0 15,0 0-77,1 0-48,-1 0 32,-24 0 78,24 0 0,0 0-78,1 0 750</inkml:trace>
</inkml:ink>
</file>

<file path=ppt/ink/ink5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4T09:22:25.862"/>
    </inkml:context>
    <inkml:brush xml:id="br0">
      <inkml:brushProperty name="width" value="0.33333" units="cm"/>
      <inkml:brushProperty name="height" value="0.66667" units="cm"/>
      <inkml:brushProperty name="color" value="#00FFFF"/>
      <inkml:brushProperty name="tip" value="rectangle"/>
      <inkml:brushProperty name="rasterOp" value="maskPen"/>
      <inkml:brushProperty name="fitToCurve" value="1"/>
    </inkml:brush>
  </inkml:definitions>
  <inkml:trace contextRef="#ctx0" brushRef="#br0">25 29 0,'74'0'218,"73"0"-202,-48 0-16,24 0 16,-49 0-16,0 0 15,-49 0-15,0 0 16,-1 0 31,1 0-32,24 0 1,-24 0-16,24 0 16,-24 0-16,0 0 15,-1 0-15,26 0 16,-26 0 31,1 0-16,24 0-15,-24 0-1,0 0 1,-1 0 15,1 0 0,24 0 1,-24 0-32,0 0 15,24 0 1,-24 0-16,24 0 16,-25 0-1,1 0 16,0 0-15,-1 0 0,1 0-1,0 0-15,-1 0 16,1 0 0,0 0-1,-1 0 1,1 0-16,0 0 15,-1 0 17,1 0-17,0 25-15,-1-25 16,1 0-16,0 0 16,24 25-1,-24-25-15,24 0 16,-24 0-1,-1 0 1,26 0-16,-26 0 16,26 0-1,-26 0-15,1 0 16,0 0-16,-1 0 16,1 0-16,0 0 15,24 0 1,-24 0-16,-1 0 15,26 0 1,-26 0-16,26 0 16,-1 0-16,0 0 15,-24 0 1,0 0 0,-1 0-16,1 0 15,24 0-15,0 0 16,-24 0-16,0 0 15,24 0-15,25 0 16,-25 0-16,-24 0 16,24 0-16,-24 0 15,24 0 1,-24 0 0,0 0-1,24 0 1,0 0-16,-24 0 15,24 0 1,-24 0 0,24 0-1,-24 0-15,0 0 16,24 0-16,-24 0 16,24 0-16,0 0 15,-24 0 1,0 0-16,24 0 15,0 0-15,1 0 16,-26 0-16,25 0 16,-24 0-16,24 0 15,-24 0 1,24 0 0,-24 0-1,24 0-15,-24 0 16,0 0-1,24 0-15,0 0 16,-24 0 0,24 0-1,-24 0 1,0 0 15,-1 0-15,1 0-1,0 0-15,24 0 16,-24 0-16,24 0 16,0 0-16,-24 0 15,0 0-15,24 0 47,-24 0-31,-1 0-16,26 0 15,-26 0-15,26 0 16,-26 0-16,1 0 31,0 0-15,-1 0 15,26 0 0,-26 0 1,26 0-17,-26 0 17,1 0-1,-1-25 0,1 25-15,0 0 343,-25 25-343,0-1-1,0 1 1,0 24 0,0-24 93,0 24-93,0-24 15,0 24 297,0-24-312,0 0-1,-50-25 313,-48 0-312,-1 0-16,-24 0 16,49 0-16,0 0 15,49 0 16,-24 0 32,24 0-16,1 0-32,-1 0 1,0 0 0,-24 0-16,24 0 15,1 0 17,-1 0-17,0 0 1,1 0-1,-1 0 1,0 0 15,-24 0-15,24 0-16,-24 0 16,24 0-1,-24 0 1,24 0 15,1 0-15,-1 0-1,0 0 1,1 0 0,-26 0-16,26 0 15,-1 0 1,0 0-16,1 0 15,-1 0-15,1 0 16,-1 0 31,0 0-47,1 0 16,-1 0-1,0 0-15,1 0 16,-1 0 15,0 0-15,1 0-1,-26 0 1,26 0 0,-1 0-1,0 0 1,1 0-1,-1 0-15,0 0 16,1 0 0,-1 0-1,0 0 1,1 0 15,-1 0-31,0 0 16,1 0-1,-1 0 1,0 0 0,1 0-1,-1 0 1,0 0 0,1 0-1,-26-25 1,26 25-1,-26 0-15,50-25 16,-24 25 0,-1 0-16,0 0 15,1 0 1,-1 0 0,-24 0-1,24 0 1,0 0-1,1 0 1,-26 0-16,26 0 16,-1 0-1,1 0 17,-1 0-32,-24 0 15,24 0-15,0 0 16,1 0-16,-1 0 15,0 0 1,1 0-16,-1 0 78,-24 0-62,24 0-1,0 0 1,1 0-16,-1 0 16,0 0-1,1 0 1,-1 0 15,0 0-31,1 0 16,-1 0-1,-24 0-15,24 0 32,0 0-32,1 0 31,-1 0 0,0 0-15,1 0-1,-1 0 1,0 0 31,1 0-16,-1 0-31,0 0 16,1 0-1,-26 0-15,26 0 16,-1 0 0,0 0-1,-24 0 1,0 0 0,24 0-16,0 0 15,1 0-15,-1 0 16,0 0-16,1 0 15,-1 0-15,1 0 16,-1 0-16,0 0 16,1 0-16,-26 0 15,26 0 1,-1 0-16,0 0 16,1 0-1,-1 0-15,0 0 16,1 0-1,-1 0-15,0 0 16,1 0 0,-1 0-16,0 0 15,1 0 17,-1 0-32,0 0 15,1 0-15,-26 0 16,1 0-16,24-24 15,-24 24-15,0 0 16,24 0-16,0 0 16,-24-25-16,24 25 15,1 0 1,-1 0-16,-24-25 16,24 25 30,0 0-14,1 0 30,-1 0 16,0 0-31,1 0-16,-1 0-31,0 0 16,1 0 0,-25 0 46,24 0 1,-24 0-1,24 0-31,25 25 235,0 0-203,0-1-17,25-24 204,-1 0-218,1 0-1,0 0 31,24 0-30,-25 0-17,26 0 1,-1 0-16,0-24 16,-24-1-16,24 25 31,-24 0 31,24-25-46,-24 25 0,0 0 15,24 0-16,-24 0 1,-1-24-16,1 24 16,24 0-16,-24 0 47,24 0-16,-24 0-31,24 0 15,-24 0 64,49 0-64,-25 0-15,1 0 16,24 0-16,-50 0 15,26 0 1,-26 0-16,50 0 16,-49 0-1,24 0 1,-24 0 0,-1 0-1,1 0-15,0 0 16,-1 0-16,1 0 15,0 0 1,-1 0-16,1 0 16,0 0-16,-1 0 15,1 0-15,0 0 16,-1 0 0,1 0-16,0 0 15,-1 0-15,1 0 16,0 0-16,-1 0 15,1 0-15,49 0 16,-49 0 0,24 0-16,-24 0 15,24 0 1,-24 0 0,24 0-1,-24 0 1,-1 0-1,1 0-15,0 0 16,24 0-16,-24 0 31,24 0 16,-24 0-47,-1 0 16,1 0-16,0 0 125,-25 24-78,49-24-32,-24 0-15,-1 0 16,1 0-16,0 25 16,-1-25-1,1 0-15,-1 0 16,1 0 31,0 0-32,-1 0 63,1 0-78,0 0 16,-1 0 328,50 25-344,-49-25 15,0 24 1,-1-24-16,1 0 16,0 0-1,-1 0 110</inkml:trace>
</inkml:ink>
</file>

<file path=ppt/ink/ink5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7T08:03:12.370"/>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0 75 0,'34'0'140,"51"-23"-124,-17 23-16,-51 0 15,35 0 1,-35 0-16,17 0 16,-17 0-16,34 0 15,-34 0-15,17 0 0,-17 0 16,0 0-16,0 0 16,0 0-1,1 0-15,-2 0 16,2 0-16,16 0 15,-17 0 1,-1 0-16,19 0 16,-1 0-1,-17 0 1,17 0-16,0 0 16,1 0-16,-19 0 15,1 0 1,0 0-16,18 0 31,-1 0-31,0 0 16,-17 0 62,34 0-63,0 0-15,17 0 16,1 0-16,-18 0 16,-1 0-16,2 0 15,-35 0 48,17 0-32,0 0-31,0 0 16,17 0-16,1 0 15,-36 0-15,2-22 47,-1 22-31,-1 0-1,18 0 1,-16 0-16,16 0 16,-17 0-1,0 0 1,0 0-16,0 0 16,17 0-1,-17 0 1,17 0-16,-17 0 15,17 0 1,-16 0 15,16 0-15,0 0-16,-17 0 16,-1 0-16,2 0 15,-1 0-15,0 0 16,0 0-1,0 0-15,0 0 16,0 0 0,17 0-1,-17 0-15,0 0 0,0 0 16,0 0 0,0 0 15,0 0-31,17 0 15,1 0-15,-1 0 16,-17 0-16,0 0 16,0 0-16,0 0 15,17 0-15,0 0 16,17 0-16,-17 0 16,-17 0-1,0 0-15,18 0 0,-19 0 0,19 0 16,-1 0-16,0 0 15,-17 0-15,34 0 16,-17 0 0,-17 0-16,0 0 0,18 0 15,-19 0 1,2 0 0,15 0-1,-15 0-15,-2 0 31,36 0-31,-35 0 16,34 0-16,-34 0 16,0 0-1,17 0 1,0 0 0,-17 0-1,18 0 1,-1 0-16,-18 0 0,2 0 0,-1 0 15,-1 0-15,2 0 16,-2 0 31,2 0-47,-1 0 16,17 0-16,17-23 0,-34 23 15,0 0 16,17 0 1,-17 0-17,18 0 1,-19 0 15,18 0 0,-16 0-15,16 0-16,-17 0 16,17 0-16,-17 0 31,0 0-31,0 0 16,0 0-1,0 0 1,0 0 15,17 0 157,-17 0-188,1 0 31,-2 0-31,-16 68 437,0-46-421,0 0 0,0 0-1,0 0-15,0 1 16,0-1 15,0 1-31,0-1 16,0 1 15,0-1-15,-16 1 437,-70-23-438,1 0-15,0 0 16,-18 0-16,69 0 16,-17 0-16,34 0 15,0 0 32,0 0-47,0 0 16,-17 0-16,0 0 15,0 0-15,-17 0 16,17 0-16,16 0 16,1 0 46,0 0-46,-17 0-16,17 0 15,-34 0-15,17 0 16,17 0-16,0 0 16,0 0-16,0 0 15,-1 0 16,-16 0-31,1 0 0,15 0 16,-33 0-16,34 0 16,-17 0-16,17 0 31,0 0-15,0 0-1,0 0 1,-17 0-1,0 0-15,0 0 16,16 0 0,2 0-16,-2 0 15,1 0-15,-17 0 0,18 0 16,-2 0-16,1 0 16,0 0-16,-17 0 15,17 0-15,-17 0 16,0 0-16,0 0 15,17 0 1,0 0 0,-18 0-16,1 0 31,-17 0-31,17 0 16,-17 0-16,0 0 15,34 0 1,-17 0-16,16 0 0,2 0 15,-1 0-15,0 0 16,0 0 0,-1 0-1,2 0 1,-2 0-16,1 0 16,17 22-16,-17-22 15,-17 0-15,17 0 31,0 0-31,0 0 16,0 0 31,-17 0-47,17 0 16,-34 0-16,-1 0 15,19 0-15,-19 0 16,1 0-16,17 0 15,0 0 1,17 0-16,-17 0 16,17 0-16,-17 0 15,17 0-15,-1 0 16,-16 23-16,18-23 16,-2 0-16,1 0 15,1 0-15,-18 0 16,-1 22-16,18-22 15,0 0 1,-17 0 15,17 0-15,17 23 0,-34-23-16,17 0 15,-17 0 1,-1 0-16,-15 0 15,15 0-15,18 0 0,-16 0 16,15 0-16,1 0 16,0 0-1,0 0 17,0 0-17,0 0 1,0 0-16,-17 0 15,17 0 1,-1 0-16,2 0 16,-1 0 62,-17 0-31,0 0-32,-18 0-15,1 0 16,17 0 0,0 0-16,17 0 31,0 0 0,0 0-31,0 0 16,-18 0-1,19 0-15,-2 0 16,1 0 0,1 0 15,-2 0-16,2 0 17,-2 0 77,1 0 282,0 0-282,0 0 344,0 0-297,0 0 204</inkml:trace>
</inkml:ink>
</file>

<file path=ppt/ink/ink5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11T10:28:47.101"/>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0 84 0,'31'0'140,"45"-26"-124,-15 26-16,-46 0 15,31 0 1,-31 0-16,16 0 16,-16 0-16,31 0 15,-30 0-15,14 0 0,-15 0 16,0 0-16,1 0 16,-1 0-1,0 0-15,0 0 16,1 0-16,15 0 15,-16 0 1,0 0-16,15 0 16,1 0-1,-16 0 1,16 0-16,0 0 16,-1 0-16,-15 0 15,0 0 1,1 0-16,14 0 31,1 0-31,0 0 16,-16 0 62,30 0-63,1 0-15,16 0 16,-1 0-16,-15 0 16,-1 0-16,1 0 15,-31 0 48,16 0-32,0 0-31,-1 0 16,16 0-16,0 0 15,-31 0-15,1-25 47,-1 25-31,0 0-1,15 0 1,-14 0-16,14 0 16,-15 0-1,1 0 1,-1 0-16,1 0 16,14 0-1,-15 0 1,16 0-16,-16 0 15,15 0 1,-14 0 15,15 0-15,-1 0-16,-15 0 16,0 0-16,1 0 15,-1 0-15,0 0 16,0 0-1,1 0-15,-1 0 16,1 0 0,14 0-1,-15 0-15,0 0 0,1 0 16,-1 0 0,0 0 15,0 0-31,16 0 15,0 0-15,-1 0 16,-14 0-16,-1 0 16,0 0-16,0 0 15,16 0-15,0 0 16,14 0-16,-14 0 16,-16 0-1,0 0-15,16 0 0,-16 0 0,16 0 16,-1 0-16,1 0 15,-16 0-15,31 0 16,-15 0 0,-16 0-16,0 0 0,16 0 15,-16 0 1,0 0 0,15 0-1,-14 0-15,-1 0 31,31 0-31,-31 0 16,31 0-16,-30 0 16,-1 0-1,15 0 1,1 0 0,-16 0-1,16 0 1,0 0-16,-16 0 0,0 0 0,0 0 15,0 0-15,1 0 16,-1 0 31,0 0-47,0 0 16,16 0-16,15-25 0,-31 25 15,1 0 16,14 0 1,-15 0-17,16 0 1,-16 0 15,16 0 0,-16 0-15,16 0-16,-16 0 16,15 0-16,-15 0 31,1 0-31,-1 0 16,1 0-1,-1 0 1,0 0 15,16 0 157,-16 0-188,0 0 31,0 0-31,-15 76 437,0-51-421,0 1 0,0-1-1,0 0-15,0 1 16,0-2 15,0 2-31,0-1 16,0 1 15,0-1-15,-15 1 437,-61-26-438,-1 0-15,1 0 16,-16 0-16,62 0 16,-16 0-16,31 0 15,0 0 32,-1 0-47,1 0 16,-16 0-16,1 0 15,-1 0-15,-14 0 16,14 0-16,15 0 16,1 0 46,0 0-46,-16 0-16,16 0 15,-31 0-15,16 0 16,14 0-16,1 0 16,0 0-16,0 0 15,-1 0 16,-15 0-31,1 0 0,15 0 16,-31 0-16,31 0 16,-16 0-16,16 0 31,-1 0-15,1 0-1,0 0 1,-15 0-1,-1 0-15,1 0 16,14 0 0,1 0-16,-1 0 15,1 0-15,-15 0 0,15 0 16,-1 0-16,1 0 16,0 0-16,-16 0 15,16 0-15,-16 0 16,1 0-16,-1 0 15,16 0 1,0 0 0,-16 0-16,0 0 31,-14 0-31,14 0 16,-14 0-16,-2 0 15,32 0 1,-15 0-16,14 0 0,1 0 15,0 0-15,0 0 16,0 0 0,-1 0-1,1 0 1,-1 0-16,1 0 16,15 25-16,-15-25 15,-16 0-15,16 0 31,0 0-31,0 0 16,0 0 31,-16 0-47,15 0 16,-29 0-16,-1 0 15,16 0-15,-17 0 16,2 0-16,14 0 15,1 0 1,14 0-16,-14 0 16,14 0-16,-14 0 15,15 0-15,-1 0 16,-14 25-16,15-25 16,-1 0-16,1 0 15,0 0-15,-16 0 16,1 25-16,14-25 15,1 0 1,-16 0 15,16 0-15,15 26 0,-31-26-16,16 0 15,-15 0 1,-1 0-16,-15 0 15,16 0-15,14 0 0,-14 0 16,15 0-16,0 0 16,-1 0-1,1 0 17,-1 0-17,1 0 1,0 0-16,-16 0 15,16 0 1,0 0-16,0 0 16,0 0 62,-16 0-31,0 0-32,-15 0-15,1 0 16,14 0 0,0 0-16,16 0 31,0 0 0,0 0-31,-1 0 16,-14 0-1,15 0-15,-1 0 16,1 0 0,0 0 15,-1 0-16,1 0 17,0 0 77,0 0 282,-1 0-282,1 0 344,0 0-297,0 0 204</inkml:trace>
</inkml:ink>
</file>

<file path=ppt/ink/ink6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12T03:37:02.268"/>
    </inkml:context>
    <inkml:brush xml:id="br0">
      <inkml:brushProperty name="width" value="0.33333" units="cm"/>
      <inkml:brushProperty name="height" value="0.66667" units="cm"/>
      <inkml:brushProperty name="color" value="#FF7321"/>
      <inkml:brushProperty name="tip" value="rectangle"/>
      <inkml:brushProperty name="rasterOp" value="maskPen"/>
      <inkml:brushProperty name="fitToCurve" value="1"/>
    </inkml:brush>
  </inkml:definitions>
  <inkml:trace contextRef="#ctx0" brushRef="#br0">25 0 0,'-25'0'484,"50"0"-468,-1 0-1,1 0 110,0 0-109,-1 0-1,1 0-15,-25 25 0,24-25 125,1 0-109,0 0-16,-1 0 16,26 0-1,-1 0 1,-24 0 0,-1 0 15,1 0-16,0 0-15,-1 0 16,1 0 0,0 0-1,-1 0-15,1 0 16,0 0 0,24 0 30,-24 0-14,24 0 15,-24 0-16,24 0-16,-24 0 1,-1 0 0,1 0-1,0 0-15,-1 0 32,1 0-17,0 0 16,-1 0 1,1 0 77,0 0-78,-1 0-31,1 0 16,0 0-16,-1 0 16,1 0-16,0 0 31,-1 0-16,1 0 17,0 0-17,-1 0-15,1 0 16,0 0 0,-1 0 46,1 0-31,0 0 1,-1 0-17,1 0 16,-1 0-15,1 0 0,0 0 15,-1 0 0,1 0-15,0 0-1,24 0 17,-24 0 15,24 0-32,-24 0 1,-1 0-1,1 0 1,0 0 0,-1 0 31,1 0-47,0 0 15,-1 0 1,1 0-16,0 0 15,-1 0 17,1 0-17,0 0 1,-1 0-16,1 0 516,-25 25-454,0-1-31,0 1 1,0 0 14,0-1-30,0 1 0,0 0 31,0-1 15,0 1-31,0 0 16,0-1-31,0 1 46,0 0-46,0-2 0,-49-23 687,-50 0-688,50 0-15,-1 0 16,26 0 93,-26 0 32,26 0-125,-50 0-16,0 0 15,49 0-15,0 0 16,1 0 31,-1 0 46,0 0-77,-24 0-16,0 0 16,24 0-1,-24 0-15,24 0 16,-24 0 0,49-23-1,-25 23 110,-24 0-109,24 0-16,-24 0 15,24 0-15,1 0 16,-1-25 0,0 25 77,-24 0-77,24 0-16,-49 0 16,50 0-16,-26 0 15,26 0 1,-26 0 46,26 0-46,-26 0-16,26 0 16,-50 0-16,24 0 15,1 0-15,24 0 16,1 0-16,-1 0 16,-24 0 109,24 0-63,0 0-62,1 0 16,-26 0-16,1 0 15,25 0 1,-1 0 15,0 0 329,-24-25-282,74 25 1297,-1 0-969,1 0-390,24 0-1,-24 0 16,-1 25-31,1-25 79,0 0 61,-1 0-109,1 0-31,0 0 32,-1 0-1,1 0-15,0 0-16,-1 0 46,26 0 17,-26 0-32,26 0 0,-26 0 32,26 0-47,-26 0 62,26 0-63,-26 0 1,26 0-16,-26 0 16,1 0-1,0 0 32,-1 0 62,1 0-77,0 0-17,-1 0 1,1 0-16,0 0 16,-1 25-1,1-25-15,0 0 16,-1 0 31,1 0 0,0 0-32,-1 0 1,26 0-1,-26 0 17,26 0-1,-26 0 31,-48 0 407,-26 0-453,26 0-1,-1 0 1,0 0-16,1 0 16,-1 0-1,0 0 32,1 0-31,-26 0-1,26 0 1,-1 0-16,0 0 47,1 0 0,-1 0-32,0 0-15,1 0 32,-1 0-17,0 0 1,1 0 0,-1 0-16,0 0 15,1 0-15,-1 0 16,0 0-1,1 0 79,-26 0-78,1 0-1,24 0-15,1 0 16,-1 0-16,0 0 16,1 0 62,-1 0-63,0 0 1,1 0 453,-26 0-469,-24 0 15,50 0 1,-25 0 0,24 0 921,-24 0-546,24 0 62,25 23-219,25-23-234,49 0 313,-1 0-298,-48 0-15,24 0 16,-24 0-16,24 0 16,-24 0-16,0 0 15,-1 0 17,1 0 77,24 0 0,-24 0-93,24 0-16,-24 0 16,24 0-1,-24 0 16,24 0 16,-24 0-31,24 0 0,-24 0-1,24 0 16,-24 0-15,0 0 0,-1 0-1,1 0 1,0 0 0,-1 0 15,1 0 0,0 0-15,-1 0-16,1 0 31,0 0-15,-1 0 15,1 0-31,0 0 15,-1 0-15,1 0 16,0 0-16,-1 0 16,1 0-1,0 0 1,-1 0-16,1 0 31,0 0 422,-1 0-406</inkml:trace>
</inkml:ink>
</file>

<file path=ppt/ink/ink6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12T03:37:20.860"/>
    </inkml:context>
    <inkml:brush xml:id="br0">
      <inkml:brushProperty name="width" value="0.33333" units="cm"/>
      <inkml:brushProperty name="height" value="0.66667" units="cm"/>
      <inkml:brushProperty name="color" value="#FF7321"/>
      <inkml:brushProperty name="tip" value="rectangle"/>
      <inkml:brushProperty name="rasterOp" value="maskPen"/>
      <inkml:brushProperty name="fitToCurve" value="1"/>
    </inkml:brush>
  </inkml:definitions>
  <inkml:trace contextRef="#ctx0" brushRef="#br0">1 0 0,'247'0'157,"-25"0"-142,-50 0-15,50 0 16,-49 0-16,-74 0 15,-25 0-15,0 0 16,-50 0-16,1 0 16,0 0-16,-1 0 15,1 0-15,24 0 16,25 0-16,-49 0 16,49 0-16,-25 0 15,1 0-15,23 0 16,-23 0-16,-1 0 15,25 0-15,0 0 16,-25 0-16,25 0 16,0 0-16,0 0 15,-24 0 1,24 0-16,0 0 16,-25 0-16,25 0 15,-25 0-15,25 0 16,-49 0-16,49 0 15,0 0-15,0 0 16,-25 0-16,25 0 16,-25 0-16,25 0 15,0 0-15,0 0 16,25 0-16,0 0 16,-1 0-16,1 0 15,49 0-15,-49 0 16,-25 0-16,49 0 15,-25 0-15,-24 0 16,-24 0-16,24 0 16,-25 0-16,0 0 15,25 0-15,-24 0 16,48 0-16,26 0 16,-26 0-1,1 0-15,-25 0 0,-25 0 16,50 0-16,-25 0 15,0 0 1,-50 0-16,50 0 16,-49 0-16,49 0 15,-49 0-15,49 0 16,24 0-16,1 0 16,24 0-16,50 0 15,0 0-15,-50 0 16,74 0-16,-98 0 15,-25 0-15,0 0 16,0 0-16,0 0 16,-50 0-16,26 0 15,-26 0-15,26 0 16,24 0-16,-25 0 16,25 0-16,0 0 15,-25 0-15,1 0 16,48 0-16,-24 0 15,25 0-15,-74 0 16,48 0-16,-48 0 16,24 0-16</inkml:trace>
</inkml:ink>
</file>

<file path=ppt/ink/ink6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3T10:37:36.642"/>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21 0,'24'25'188,"1"-25"-142,24 0-14,-24 0-17,-25 24-15,49-24 16,-24 0 0,24 0 46,-24 0 1,0 0-32,-1 0 0,1 0 32,0 0-48,-1 0 1,1 0-1,0 0 17,-1 0-17,1 0 17,0 0-1,-1 0 0,26 0 16,-26 0 203,1 0-234,0 0-1,-1 0-15,1 0 47,0 0-31,-1 0-16,1 0 47,0 0-16,-1 0 0,1 0-15,0 0 15,-1 0 0,1 0-15,0 0-1,24-24 1,-24 24 0,-1 0-1,1 0-15,0 0 16,-1-25 0,1 25 265,0 0-266,-1 0 1,50 0-16,-49 0 16,24 0-16,50 0 15,-75 0 1,26 0 0,-26 0 77,1 0-77,0 0 0,-1 0-1,26 0 1,-26 0-16,1 0 15,0 0 1,-1 0-16,1 0 16,0 0-1,-1 0-15,26 0 16,-1 0-16,-24 0 16,24 0-1,-24 0-15,24 0 16,0 0-1,-24 0-15,0 0 16,-1 0-16,1 0 16,24 0 93,25 0-109,-49 25 16,49-25-16,-50 24 15,26-24 17,-26 0-17,26 0 1,-1 0-1,-24 0 1,-1 0 0,1 0-16,0 0 15,-1 0-15,1 0 16,0 0-16,-1 0 16,26 0 15,-26 0-16,26 0 1,-26 0 0,26 0 31,-26 0-32,26 0 1,-26 0-1,26 0 17,-26 0-17,1 0 1,0 0 0,-1 0-16,26 0 15,-26 0 1,26 0-16,-26 0 15,26 0 1,-26 0 0,26 0-1,-26 0 1,26 0 0,-26 0-1,26 0 16,-26 0 1,1 0 15,-1 0-47,1 0 15,24 0 1,-24 0-1,24 0 1,-24 0 0,24 0-1,-24 0 17,0 0-17,-1 0 1,1 0-16,0 0 15,-1 0 1,1 0 0,0 0-1,24 0 1,-24 0 0,-1 0-1,1 0 1,0 0-1,-1 0 1,1 0 0,0 0-16,-1 0 15,1 0-15,24 0 16,-24 0-16,0 0 31,-1 0-15,1 0-16,24 0 15,-24 0 1,24 0-16,1 0 16,-1 0-16,-24 0 15,24 0-15,-24 0 16,24 0 0,-25 0-16,26 0 15,-26 0-15,1 0 16,24 0-16,-24 0 15,24 0-15,-24 0 16,0 0 0,-1 0 15,1 0 0,0 0-15,-1 0-16,1 0 15,24 0 1,-24 0 0,0 0-1,-1 0-15,26 0 16,-1 0 0,-24 0-16,-1 0 15,1 0-15,0 0 31,-1 0-15,1 0 0,0 0-1,-1 0-15,1 0 16,0 0 0,-1 0-16,1 0 46,0 0-30,-1 0 0,26 0-1,-1 25 1,0-25 0,-24 0-16,24 0 15,-24 0 1,0 0-16,-1 0 15,1 0-15,-1 0 16,1 0 0,0 0-1,24 0 1,-24 0-16,24 0 16,-24 0-16,-1 0 15,1 0 1,0 0-16,-1 0 31,1 0-15,0 0-16,24 0 15,0 0 1,-24 0-16,0 0 16,-1 0-1,1 0 16,0 0-31,-1 0 16,1 0 15,0 0-15,-1 0 0,1 0-16,0 0 15,-1 0 1,1 0-1,0 0 1,-1 0 15,1 0-31,0 0 16,-1 0 0,1 0-1,0 0 1,-1 0 46,1 0-15,0 0 0,-1 0-47,26 0 16,-26 0-1,1 0 17,0 0-17,-1 0 1,1 0-1,-1 0 95,26 0 30,-26 0-108,26 0-1,-26 0-15,26 0 30,-26 25 517,-24-1-547,0 1 15,0 0 31,0-1 1,0 1-32,0 0-31,0-1 16,25 1-1,-25 0 17,0-1 93,0 1-110,0 0 1,0-1-1,25 1-15,-25 0 157,0-1-95,0 1-46,0 0-1,-50-25 970,-73 0-970,-25 0-15,50 0 16,73 0-16,0 0 16,-24 0 156,24 0-157,1 0 1,-1 0-1,0 0 1,1 0 31,-1 0-47,0 0 16,-24 0-1,24 0 1,1 0-1,-1 0 1,0 0 15,1 0-31,-1 0 16,0 0 0,1 0-1,-1 0 1,0 0 15,-24 0-15,24 24 15,-24-24 16,24 0-32,1 0 1,-1 0 0,0 0-16,1 0 47,-1 0-32,0 0 1,1 0-1,-26 0-15,1 0 16,24 0 0,-24 0-1,24 0-15,-24 0 16,25 0 15,-26 0 0,26 0-15,-1 25 0,0 0-1,1-25-15,-26 0 16,26 0 0,-26 0-16,26 0 15,-1 0-15,0 0 16,1 0-16,-26 0 15,26 0-15,-1 0 63,0 0-63,-24 0 16,24 0-16,-24 0 15,24 0 1,1 0 31,-1 0-32,0 0-15,1 0 16,-1 0 0,0 0 15,1 0-16,-1 0 1,0 0-16,1 0 16,-1 0-16,0 0 15,1 0-15,-1 0 16,0 0-16,1 0 16,-1 0-1,0 0 1,1 0-16,-26 0 15,26 0 1,-1 0 15,0 0-15,1 0 0,-1 0 15,1 0-16,-1 0-15,0 0 16,1 0-16,-1 0 16,0 0-16,1 0 15,-1 0-15,0 0 47,1 0-31,-1 0-16,0 0 47,-24 0-32,0 0 1,24 0 0,0 0-1,1 0 1,-1 0-1,0 0 1,1 0 15,-1 0-15,0 0 0,1 0-16,-1 0 15,-24 0 16,24 0 1,-24 0-17,24 0 1,-24 0 15,24 0-15,-24 0-1,24 0 1,0 0 0,1 0-1,-1 0-15,0 0 16,1 0 0,-1 0-1,0 0 1,1 0-16,-1 0 15,0 0 1,1 0 0,-1 0 15,1 0 0,-1 0 0,0 0 32,1 0-47,-1 0-16,-24 0 15,24 0 1,-24 0-16,24 0 15,0 0-15,1 0 16,-1 0-16,0 0 31,-24 0 1,24 0-17,-24 0-15,24 0 16,1 0-16,-1 0 15,0 0 1,-24 0 0,24 0-16,-24 0 15,24 0-15,1 0 16,-1 0 0,0 0-1,1 0 1,-1 0-1,0 0 1,1 0 15,-1 0-15,0 0 0,1 0-1,-1 0 1,0 0-16,1 0 15,-1 0 1,0 0-16,1 0 16,-1 0-1,0 0 1,-24 0 0,24 0-16,1 0 15,-1 0 1,1 0-1,-1 0-15,0 0 16,1 0 0,-1 0-16,0 0 15,1 0-15,-1 0 16,0 0-16,1 0 31,-1 0 0,0 0-15,1 0 0,-1 0-1,0 0 1,1 0 0,-26 0 15,26 0-16,-26 0 1,26 0 0,-26 0-16,26 0 15,-1 0 17,0 0 14,-24 0-30,24 0-16,1 0 16,-1 0-16,0 0 15,1 0-15,-1 0 32,0 0-17,1 0 1,-1 0-16,0 0 15,1 0 1,-1 0 0,0 0-1,-24 0 17,24 0-32,1 0 15,-26 0 1,50 24-1,-24-24 1,-25 0 0,24 0-1,-24 0 32,24 0-47,-24 0 31,24 0-31,-24 0 16,24 0 0,0 0-16,1 0 15,-1 50-15,0-50 16,1 0-16,-1 0 31,0 0-31,1 0 16,-1 0-16,0 0 15,1 0-15,-1 0 16,0 0-16,-24 0 16,24 0 15,1 0-31,-1 0 31,0 0-15,1 0-16,-1 0 31,0 0-31,1 0 16,-1 0-1,0 0-15,1 0 16,-1 0 0,-24 0 30,24 0-30,0 0 0,1 0-1,-1 0 298,-24 0-79,24 0 454,25-50-501,0 26-62,25-1-109,-25 0-16,0 1 219,0-50-204,0 49 1,0 0-16,0 1 31,0-1 32,0 0-48,0 1 16,0-1 16,0 0 16,0 1-48,0-26 17,0 26-17,0-26 17</inkml:trace>
</inkml:ink>
</file>

<file path=ppt/ink/ink6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3T10:37:56.536"/>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0 0,'49'0'250,"-24"0"-234,-1 0 31,1 0-47,0 0 31,24 0 0,-24 0 1,24 0-32,-24 0 15,24 0 16,-25 0 1,26 0-1,-26 0-15,26 0-1,-26 0 16,26 0-15,-26 0 0,26 0-1,-26 0 32,26 0-31,-26 0 15,26 0-15,-26 0-16,1 0 15,0 0-15,-1 0 16,26 0 15,-26 0-15,26 0 15,-26 0-15,26 0-1,-26 0 1,1 0 31,0 0-16,-1 0-15,26 0-1,-26 0-15,1 0 16,0 0 0,-1 0-1,1 0 1,24 0-1,1 0 1,-26 0 0,26 0-16,-26 0 15,26 0 1,-26 0 15,25 0 125,-24 0-140,0 0 31,-1 0-31,1 0-1,24 0-15,-24 0 31,24 0 423,-24 0-439,24 0 1,-24 0-1,-25 49 532,0-24-531,0 0 0,0-1-16,0 1 15,0 0 32,0-1-31,0 1-1,0 0 48,0-1-48,0 1 1,0 0 15,0-1-15,0 1 31,-25-25 359,-24 0-390,24 0-16,-49 0 15,50 0-15,-1 0 32,0 0-17,1 0 48,-1 0-32,0 0-15,1 0-1,-1 0-15,1 0 16,-1 0-1,0 0-15,-24 0 32,24 0-17,-24 0 1,24 0-16,1 0 16,-1 0-1,0 0 1,1 0 15,-1 0-15,-24 0-1,24 0-15,-24 0 16,-1 0-16,1 0 16,0 0-1,24 0-15,0 0 16,1 0-1,-1 0 1,0 0 15,-24 0-31,24 0 16,1 0 0,-1 0-16,0-25 15,1 25 1,-1 0-16,0 0 15,1 0 1,-1 0 0,-24 0-1,24 0 1,0 0 0,1 0-1,-1 0-15,0 0 0,1 0 16,-1 0-1,0 0 1,1 0-16,-1 0 16,1 0-1,-1 0-15,0 0 16,-24 0 0,24 0-1,1 0 1,-1 0-1,0 0 79,-24 0-78,24 0-1,1 0 1</inkml:trace>
</inkml:ink>
</file>

<file path=ppt/ink/ink6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3T10:38:07.934"/>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1 121 0,'0'-25'547,"33"-1"-532,1 26-15,17 0 16,-18 0 0,-16 0-1,17 0 16,-17 0 1,16 0-17,-16 0 1,16 0-16,-16 0 31,0 0-15,0 0-1,0 0 1,-1 0-16,1 0 16,0 0-1,17 0 17,-17 0-1,16 0-31,-16 0 15,16 0 1,-16 0 62,0 0-78,0 0 16,0 0-16,16 0 15,1 0-15,0 0 16,-18 0 0,1 0 15,0 0-15,-1 0-1,18 0-15,0 0 16,-17 0-16,-1 0 15,1 0-15,0 0 16,0 0 0,0 0 15,-1 0-15,1 0 15,0 0-31,-1 0 0,1 0 31,17 0-15,-17 0-16,0 0 15,-1 0-15,1 0 16,34 0-16,-18 0 16,-16 0-1,0 0 1,-1 0-16,1 0 15,0-25-15,0 25 32,0 0-32,16 0 15,-16 0 1,0 0-16,17 0 16,-17 0-16,16 0 15,-16 0-15,16 0 16,-16 0-16,0 0 15,0 0-15,0 0 16,33 0-16,-33 0 16,17 0-16,-18 0 15,1 0-15,-1 0 16,1 0 0,17 0-1,-17 0-15,0 0 16,16 0-16,-16 0 15,0 0-15,17 0 16,-1 0-16,0 0 16,1 0-16,-17 0 15,33 0-15,-16 0 16,0 0-16,-1 0 16,1 0-1,-1 0-15,18 0 16,-18 0-16,18 0 15,16 0-15,0 0 16,0 0-16,-16 25 16,-1-25-16,0 0 15,1 0-15,-18 0 16,-16 0 0,0 0-1,0 0 1,0 0-16,0 0 15,16 0 1,0 0 0,-16 0-1,17 0 1,-17 0 0,16 0-16,-16 0 15,0 0-15,0 0 16,0 0-1,16 0 1,-16 0-16,0 0 16,-1 0-16,1 0 15,17 0 1,-17 0 0,16 0-16,1 0 15,-17 0 1,0 0-1,0 0-15,-1 0 16,1 0-16,-1 0 16,18 0-16,-17 0 15,17 0-15,-18 0 16,35 26-16,-34-26 16,16 0-1,-16 0-15,16 0 0,2 0 16,-2 0-16,-16 0 15,-1 0 1,18 0-16,-17 0 31,17 0-31,16 0 16,-17 0 0,-15 0-16,32 0 15,-34 0-15,35 0 16,-17 0-16,-18 0 15,1 0 17,0 0-17,-1 0 1,19 0 0,-19 0-16,1 0 15,16 0-15,-16 0 16,17 0-16,-17 0 15,16 0-15,-16 0 16,-1 0-16,19 0 16,-19 0-16,1 0 15,0 0 1,-1 0-16,1 0 16,17 0-1,-17 0 1,0 0-16,-1 0 15,18 0-15,0 0 16,-1 0-16,-16 0 16,33 0-16,-16 0 15,-17 0-15,16 0 16,-16 0-16,0 0 16,17 0-1,-17 0-15,16 0 16,-16 0-16,16 0 15,-16 0 1,0 0 15,0 0-15,0 0 0,16 0-1,-17 0 1,1 0-1,1 0 17,-2 0 15,-16 25 343,0 0-390,17 0 16,-17 25-1,17-24 1,-17-1 15,0 0-15,0 1 31,0-1-32,0 0 1,0 0 0,16-25-1,-16 25 17,0 0-1,0 1-16,0-1 32,0 0-31,0 1 15,0-1 250,0 0-265,-33-25 0,16 0-16,1 0 15,-2 0-15,1 0 16,1 0-16,16 26 16,-17-26-16,1 0 15,-18 0-15,0 0 16,1 25-16,-1-25 15,1 0-15,-35 24 16,52-24-16,-18 0 16,17 0-16,0 0 15,0 0-15,1 0 16,-1 0-16,-16 0 16,16 0-16,-17 0 15,17 0-15,-16 0 16,16 0-16,0 0 15,0 0 1,0 0 0,0 0-16,1 0 15,-1 0-15,-16 0 16,-2 0-16,-15 0 16,0 0-16,0 0 15,16 0-15,-17 0 16,35 0-16,-18 0 15,1 0 1,16 0-16,0 0 16,0 0-1,0 0-15,1 0 16,-1 0-16,0 0 16,-34 0-16,35 0 15,-18 0-15,18 0 16,-1 0-16,-17 0 15,17 0 17,-16 26-32,-17-26 31,32 0-31,-32 0 0,17 0 16,-1 0-1,0 0-15,17 0 16,1 0-16,-1 0 15,0 0-15,-17 0 16,17 0 0,-32 0-16,-2 0 15,17 0-15,-16 0 16,-1 0-16,35 0 16,-18 0-16,18 0 15,-1 0-15,0 0 16,0 0-16,0 0 15,-16 0 1,-1 0 0,17 0-16,-33 0 15,33 0-15,-16 0 16,16 0-16,0 0 16,0 0-1,0 0-15,-16 0 16,-1 0-16,0 0 15,17 0-15,-16 26 16,16-26-16,-33 0 16,33 0-16,-16 0 31,16 0-15,-34 0-1,18 0 1,16 0-16,-16 0 15,-1 0-15,0 0 16,17 0 0,-16 0-16,16 0 15,0 0-15,-17 0 16,-16 0-16,34 0 16,-18 0-16,0 0 15,1 0-15,16 0 16,-34 0-16,1 0 15,33 0-15,-16 0 16,-1 0 0,0 0-16,18 0 15,-18 0-15,17 0 16,-33 0-16,33 0 16,-16 0-16,16 0 15,-17 0-15,1 0 16,-1 0-16,17 0 15,0 0-15,0 0 16,1 0 0,-1 0-1,-16 0-15,-1 0 16,17 0-16,-17 0 16,1 0-16,-1 0 15,-16 0-15,16 0 16,1 0-1,16 0-15,-17 0 16,17 0 0,-16 0-1,-1 0-15,0 0 16,-16 0-16,17 0 16,-1 0-16,17 0 15,-16 0-15,16 0 16,0 0-16,0 0 15,-16 0 1,-1 0-16,1 0 16,16 0-1,-34 0-15,35 0 16,-18 0-16,17 0 16,0 0-1,0 0 1,1 0-1,-1 0 1,-16 0-16,16 0 16,0 0-16,0 0 15,0 0-15,-16 0 16,16 0-16,-17 0 16,17 0-1,0 0-15,1 0 16,-1 0-16,-16 0 15,16 0 1,-17 0-16,17 0 31,-16 0-15,16 0 15,0 0-15,0 0-1,0 0 1,0 0 0,1 0 15</inkml:trace>
</inkml:ink>
</file>

<file path=ppt/ink/ink6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3T10:38:15.461"/>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1 0,'49'0'140,"-24"0"-124,24 0-16,-24 0 16,0 0-16,-1 0 15,1 0-15,0 0 16,-1 0 0,1 0-1,-1 0-15,26 0 16,-26 0-16,26 0 15,-26 0-15,26 0 16,-1 25-16,0-25 16,1 0-1,-1 0-15,25 0 16,-49 0-16,24 0 16,-24 0-16,-1 0 15,1 0 1,0 0-1,-1 0 1,1 0-16,0 0 16,24 0-16,-24 0 15,-1 0-15,26 0 16,-1 0-16,0 0 16,1 0-1,-26 0-15,1 0 31,0 0-15,-1 0 0,26 0-1,-26 0-15,1 0 32,0 0-32,-1 0 31,1 0-16,24 0 1,-24 0 0,-1 0-1,26 0-15,-26 0 313,1 0-298,0 0-15,-1 0 16,26 24 31,-1-24 172,-24 25 124,-25 0-327,0-1 0,0 26-1,0-26-15,24 1 16,-24 0-16,0-1 31,0 26 0,0-26 16,0 1 0,0 0-31,0-1 15,0 1 32,-24 0 296,-1-25-343,0 0-16,1 24 15,-1-24 1,0 0-1,1 0-15,-1 0 16,-24 0 0,-1 0-1,26 0-15,-1 0 16,-24 0-16,24 0 16,1 0 15,-1 0-31,0 0 15,-24 0-15,0 0 16,24 0-16,0 0 16,1 0-16,-1 0 15,0 0-15,1 0 32,-26 0-32,1 0 15,24 0 1,-49 0-1,50 0-15,-26 0 0,1 0 32,24 0-32,1 0 15,-1 0-15,0 0 16,1 0-16,-1 0 16,0 0-1,1 0-15,-1 0 16,0 0-16,1 0 15,-1 0 1,-24 0 0,24 0-1,0 0-15,1 0 16,-1 0 0,-24 0-16,24 0 15,0 0 1,1 0-16,-1 0 47,0 0-32,1 0 1,-1 0 0,1 0 109,-1 0 15,0 0-77,1 0-48,-1 0 32,-24 0 78,24 0 0,0 0-78,1 0 750</inkml:trace>
</inkml:ink>
</file>

<file path=ppt/ink/ink6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3T10:37:36.642"/>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21 0,'24'25'188,"1"-25"-142,24 0-14,-24 0-17,-25 24-15,49-24 16,-24 0 0,24 0 46,-24 0 1,0 0-32,-1 0 0,1 0 32,0 0-48,-1 0 1,1 0-1,0 0 17,-1 0-17,1 0 17,0 0-1,-1 0 0,26 0 16,-26 0 203,1 0-234,0 0-1,-1 0-15,1 0 47,0 0-31,-1 0-16,1 0 47,0 0-16,-1 0 0,1 0-15,0 0 15,-1 0 0,1 0-15,0 0-1,24-24 1,-24 24 0,-1 0-1,1 0-15,0 0 16,-1-25 0,1 25 265,0 0-266,-1 0 1,50 0-16,-49 0 16,24 0-16,50 0 15,-75 0 1,26 0 0,-26 0 77,1 0-77,0 0 0,-1 0-1,26 0 1,-26 0-16,1 0 15,0 0 1,-1 0-16,1 0 16,0 0-1,-1 0-15,26 0 16,-1 0-16,-24 0 16,24 0-1,-24 0-15,24 0 16,0 0-1,-24 0-15,0 0 16,-1 0-16,1 0 16,24 0 93,25 0-109,-49 25 16,49-25-16,-50 24 15,26-24 17,-26 0-17,26 0 1,-1 0-1,-24 0 1,-1 0 0,1 0-16,0 0 15,-1 0-15,1 0 16,0 0-16,-1 0 16,26 0 15,-26 0-16,26 0 1,-26 0 0,26 0 31,-26 0-32,26 0 1,-26 0-1,26 0 17,-26 0-17,1 0 1,0 0 0,-1 0-16,26 0 15,-26 0 1,26 0-16,-26 0 15,26 0 1,-26 0 0,26 0-1,-26 0 1,26 0 0,-26 0-1,26 0 16,-26 0 1,1 0 15,-1 0-47,1 0 15,24 0 1,-24 0-1,24 0 1,-24 0 0,24 0-1,-24 0 17,0 0-17,-1 0 1,1 0-16,0 0 15,-1 0 1,1 0 0,0 0-1,24 0 1,-24 0 0,-1 0-1,1 0 1,0 0-1,-1 0 1,1 0 0,0 0-16,-1 0 15,1 0-15,24 0 16,-24 0-16,0 0 31,-1 0-15,1 0-16,24 0 15,-24 0 1,24 0-16,1 0 16,-1 0-16,-24 0 15,24 0-15,-24 0 16,24 0 0,-25 0-16,26 0 15,-26 0-15,1 0 16,24 0-16,-24 0 15,24 0-15,-24 0 16,0 0 0,-1 0 15,1 0 0,0 0-15,-1 0-16,1 0 15,24 0 1,-24 0 0,0 0-1,-1 0-15,26 0 16,-1 0 0,-24 0-16,-1 0 15,1 0-15,0 0 31,-1 0-15,1 0 0,0 0-1,-1 0-15,1 0 16,0 0 0,-1 0-16,1 0 46,0 0-30,-1 0 0,26 0-1,-1 25 1,0-25 0,-24 0-16,24 0 15,-24 0 1,0 0-16,-1 0 15,1 0-15,-1 0 16,1 0 0,0 0-1,24 0 1,-24 0-16,24 0 16,-24 0-16,-1 0 15,1 0 1,0 0-16,-1 0 31,1 0-15,0 0-16,24 0 15,0 0 1,-24 0-16,0 0 16,-1 0-1,1 0 16,0 0-31,-1 0 16,1 0 15,0 0-15,-1 0 0,1 0-16,0 0 15,-1 0 1,1 0-1,0 0 1,-1 0 15,1 0-31,0 0 16,-1 0 0,1 0-1,0 0 1,-1 0 46,1 0-15,0 0 0,-1 0-47,26 0 16,-26 0-1,1 0 17,0 0-17,-1 0 1,1 0-1,-1 0 95,26 0 30,-26 0-108,26 0-1,-26 0-15,26 0 30,-26 25 517,-24-1-547,0 1 15,0 0 31,0-1 1,0 1-32,0 0-31,0-1 16,25 1-1,-25 0 17,0-1 93,0 1-110,0 0 1,0-1-1,25 1-15,-25 0 157,0-1-95,0 1-46,0 0-1,-50-25 970,-73 0-970,-25 0-15,50 0 16,73 0-16,0 0 16,-24 0 156,24 0-157,1 0 1,-1 0-1,0 0 1,1 0 31,-1 0-47,0 0 16,-24 0-1,24 0 1,1 0-1,-1 0 1,0 0 15,1 0-31,-1 0 16,0 0 0,1 0-1,-1 0 1,0 0 15,-24 0-15,24 24 15,-24-24 16,24 0-32,1 0 1,-1 0 0,0 0-16,1 0 47,-1 0-32,0 0 1,1 0-1,-26 0-15,1 0 16,24 0 0,-24 0-1,24 0-15,-24 0 16,25 0 15,-26 0 0,26 0-15,-1 25 0,0 0-1,1-25-15,-26 0 16,26 0 0,-26 0-16,26 0 15,-1 0-15,0 0 16,1 0-16,-26 0 15,26 0-15,-1 0 63,0 0-63,-24 0 16,24 0-16,-24 0 15,24 0 1,1 0 31,-1 0-32,0 0-15,1 0 16,-1 0 0,0 0 15,1 0-16,-1 0 1,0 0-16,1 0 16,-1 0-16,0 0 15,1 0-15,-1 0 16,0 0-16,1 0 16,-1 0-1,0 0 1,1 0-16,-26 0 15,26 0 1,-1 0 15,0 0-15,1 0 0,-1 0 15,1 0-16,-1 0-15,0 0 16,1 0-16,-1 0 16,0 0-16,1 0 15,-1 0-15,0 0 47,1 0-31,-1 0-16,0 0 47,-24 0-32,0 0 1,24 0 0,0 0-1,1 0 1,-1 0-1,0 0 1,1 0 15,-1 0-15,0 0 0,1 0-16,-1 0 15,-24 0 16,24 0 1,-24 0-17,24 0 1,-24 0 15,24 0-15,-24 0-1,24 0 1,0 0 0,1 0-1,-1 0-15,0 0 16,1 0 0,-1 0-1,0 0 1,1 0-16,-1 0 15,0 0 1,1 0 0,-1 0 15,1 0 0,-1 0 0,0 0 32,1 0-47,-1 0-16,-24 0 15,24 0 1,-24 0-16,24 0 15,0 0-15,1 0 16,-1 0-16,0 0 31,-24 0 1,24 0-17,-24 0-15,24 0 16,1 0-16,-1 0 15,0 0 1,-24 0 0,24 0-16,-24 0 15,24 0-15,1 0 16,-1 0 0,0 0-1,1 0 1,-1 0-1,0 0 1,1 0 15,-1 0-15,0 0 0,1 0-1,-1 0 1,0 0-16,1 0 15,-1 0 1,0 0-16,1 0 16,-1 0-1,0 0 1,-24 0 0,24 0-16,1 0 15,-1 0 1,1 0-1,-1 0-15,0 0 16,1 0 0,-1 0-16,0 0 15,1 0-15,-1 0 16,0 0-16,1 0 31,-1 0 0,0 0-15,1 0 0,-1 0-1,0 0 1,1 0 0,-26 0 15,26 0-16,-26 0 1,26 0 0,-26 0-16,26 0 15,-1 0 17,0 0 14,-24 0-30,24 0-16,1 0 16,-1 0-16,0 0 15,1 0-15,-1 0 32,0 0-17,1 0 1,-1 0-16,0 0 15,1 0 1,-1 0 0,0 0-1,-24 0 17,24 0-32,1 0 15,-26 0 1,50 24-1,-24-24 1,-25 0 0,24 0-1,-24 0 32,24 0-47,-24 0 31,24 0-31,-24 0 16,24 0 0,0 0-16,1 0 15,-1 50-15,0-50 16,1 0-16,-1 0 31,0 0-31,1 0 16,-1 0-16,0 0 15,1 0-15,-1 0 16,0 0-16,-24 0 16,24 0 15,1 0-31,-1 0 31,0 0-15,1 0-16,-1 0 31,0 0-31,1 0 16,-1 0-1,0 0-15,1 0 16,-1 0 0,-24 0 30,24 0-30,0 0 0,1 0-1,-1 0 298,-24 0-79,24 0 454,25-50-501,0 26-62,25-1-109,-25 0-16,0 1 219,0-50-204,0 49 1,0 0-16,0 1 31,0-1 32,0 0-48,0 1 16,0-1 16,0 0 16,0 1-48,0-26 17,0 26-17,0-26 17</inkml:trace>
</inkml:ink>
</file>

<file path=ppt/ink/ink6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3T10:37:56.536"/>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0 0,'49'0'250,"-24"0"-234,-1 0 31,1 0-47,0 0 31,24 0 0,-24 0 1,24 0-32,-24 0 15,24 0 16,-25 0 1,26 0-1,-26 0-15,26 0-1,-26 0 16,26 0-15,-26 0 0,26 0-1,-26 0 32,26 0-31,-26 0 15,26 0-15,-26 0-16,1 0 15,0 0-15,-1 0 16,26 0 15,-26 0-15,26 0 15,-26 0-15,26 0-1,-26 0 1,1 0 31,0 0-16,-1 0-15,26 0-1,-26 0-15,1 0 16,0 0 0,-1 0-1,1 0 1,24 0-1,1 0 1,-26 0 0,26 0-16,-26 0 15,26 0 1,-26 0 15,25 0 125,-24 0-140,0 0 31,-1 0-31,1 0-1,24 0-15,-24 0 31,24 0 423,-24 0-439,24 0 1,-24 0-1,-25 49 532,0-24-531,0 0 0,0-1-16,0 1 15,0 0 32,0-1-31,0 1-1,0 0 48,0-1-48,0 1 1,0 0 15,0-1-15,0 1 31,-25-25 359,-24 0-390,24 0-16,-49 0 15,50 0-15,-1 0 32,0 0-17,1 0 48,-1 0-32,0 0-15,1 0-1,-1 0-15,1 0 16,-1 0-1,0 0-15,-24 0 32,24 0-17,-24 0 1,24 0-16,1 0 16,-1 0-1,0 0 1,1 0 15,-1 0-15,-24 0-1,24 0-15,-24 0 16,-1 0-16,1 0 16,0 0-1,24 0-15,0 0 16,1 0-1,-1 0 1,0 0 15,-24 0-31,24 0 16,1 0 0,-1 0-16,0-25 15,1 25 1,-1 0-16,0 0 15,1 0 1,-1 0 0,-24 0-1,24 0 1,0 0 0,1 0-1,-1 0-15,0 0 0,1 0 16,-1 0-1,0 0 1,1 0-16,-1 0 16,1 0-1,-1 0-15,0 0 16,-24 0 0,24 0-1,1 0 1,-1 0-1,0 0 79,-24 0-78,24 0-1,1 0 1</inkml:trace>
</inkml:ink>
</file>

<file path=ppt/ink/ink6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3T10:38:07.934"/>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1 111 0,'0'-25'547,"34"-1"-532,0 26-15,18 0 16,-18 0 0,-17 0-1,17 0 16,-17 0 1,17 0-17,-17 0 1,17 0-16,-17 0 31,0 0-15,0 0-1,1 0 1,-2 0-16,2 0 16,-1 0-1,17 0 17,-17 0-1,17 0-31,-17 0 15,17 0 1,-17 0 62,0 0-78,0 0 16,1 0-16,16 0 15,-1 0-15,2 0 16,-18 0 0,0 0 15,0 0-15,0 0-1,17 0-15,0 0 16,-16 0-16,-2 0 15,2 0-15,-2 0 16,1 0 0,1 0 15,-2 0-15,2 0 15,-1 0-31,0 0 0,0 0 31,17 0-15,-17 0-16,0 0 15,0 0-15,0 0 16,34 0-16,-17 0 16,-16 0-1,-1 0 1,0 0-16,0 0 15,0-25-15,0 25 32,0 0-32,17 0 15,-17 0 1,1 0-16,15 0 16,-15 0-16,16 0 15,-17 0-15,17 0 16,-17 0-16,0 0 15,0 0-15,0 0 16,35 0-16,-36 0 16,19 0-16,-19 0 15,2 0-15,-2 0 16,2 0 0,15 0-1,-15 0-15,-1 0 16,17 0-16,-17 0 15,0 0-15,17 0 16,0 0-16,0 0 16,1 0-16,-19 0 15,36 0-15,-18 0 16,0 0-16,0 0 16,1 0-1,-2 0-15,19 0 16,-18 0-16,17 0 15,17 0-15,1 0 16,-1 0-16,-17 25 16,0-25-16,0 0 15,0 0-15,-17 0 16,-16 0 0,-1 0-1,-1 0 1,2 0-16,-1 0 15,17 0 1,0 0 0,-17 0-1,17 0 1,-17 0 0,17 0-16,-16 0 15,-1 0-15,-1 0 16,2 0-1,16 0 1,-17 0-16,0 0 16,0 0-16,0 0 15,17 0 1,-17 0 0,17 0-16,1 0 15,-19 0 1,2 0-1,-1 0-15,0 0 16,0 0-16,0 0 16,17 0-16,-17 0 15,17 0-15,-17 0 16,34 26-16,-34-26 16,17 0-1,-16 0-15,16 0 0,0 0 16,0 0-16,-17 0 15,0 0 1,18 0-16,-19 0 31,19 0-31,16 0 16,-17 0 0,-17 0-16,34 0 15,-34 0-15,34 0 16,-16 0-16,-19 0 15,2 0 17,-1 0-17,0 0 1,17 0 0,-17 0-16,0 0 15,17 0-15,-17 0 16,17 0-16,-17 0 15,17 0-15,-16 0 16,-2 0-16,19 0 16,-19 0-16,2 0 15,-1 0 1,0 0-16,0 0 16,17 0-1,-17 0 1,0 0-16,0 0 15,18 0-15,-2 0 16,1 0-16,-16 0 16,33 0-16,-17 0 15,-17 0-15,17 0 16,-17 0-16,1 0 16,15 0-1,-15 0-15,16 0 16,-17 0-16,17 0 15,-17 0 1,0 0 15,0 0-15,0 0 0,17 0-1,-17 0 1,0 0-1,0 0 17,0 0 15,-17 25 343,0 0-390,17 1 16,-17 24-1,18-25 1,-18 1 15,0-1-15,0 0 31,0 1-32,0-2 1,0 2 0,16-26-1,-16 26 17,0-2-1,0 2-16,0 0 32,0-2-31,0 2 15,0-1 250,0 0-265,-34-25 0,17 0-16,0 0 15,0 0-15,0 0 16,0 0-16,17 26 16,-17-26-16,0 0 15,-17 0-15,0 0 16,0 25-16,-1-25 15,1 0-15,-34 25 16,51-25-16,-17 0 16,17 0-16,0 0 15,0 0-15,0 0 16,0 0-16,-17 0 16,16 0-16,-15 0 15,15 0-15,-16 0 16,17 0-16,0 0 15,0 0 1,0 0 0,0 0-16,0 0 15,0 0-15,-17 0 16,-1 0-16,-16 0 16,0 0-16,0 0 15,17 0-15,-17 0 16,34 0-16,-18 0 15,1 0 1,17 0-16,1 0 16,-2 0-1,1 0-15,0 0 16,0 0-16,0 0 16,-34 0-16,34 0 15,-18 0-15,19 0 16,-2 0-16,-15 0 15,15 0 17,-16 26-32,-17-26 31,34 0-31,-34 0 0,17 0 16,-1 0-1,1 0-15,17 0 16,0 0-16,0 0 15,0 0-15,-17 0 16,17 0 0,-34 0-16,0 0 15,16 0-15,-16 0 16,0 0-16,34 0 16,-17 0-16,17 0 15,0 0-15,-1 0 16,2 0-16,-1 0 15,-17 0 1,-1 0 0,18 0-16,-34 0 15,34 0-15,-17 0 16,17 0-16,-1 0 16,2 0-1,-1 0-15,-17 0 16,-1 0-16,1 0 15,17 0-15,-17 25 16,17-25-16,-35 0 16,36 0-16,-18 0 31,17 0-15,-35 0-1,19 0 1,15 0-16,-16 0 15,0 0-15,0 0 16,17 0 0,-17 0-16,16 0 15,2 0-15,-19 0 16,-16 0-16,34 0 16,-17 0-16,0 0 15,0 0-15,17 0 16,-34 0-16,-1 0 15,35 0-15,-17 0 16,0 0 0,0 0-16,17 0 15,-18 0-15,19 0 16,-35 0-16,33 0 16,-16 0-16,17 0 15,-17 0-15,0 0 16,0 0-16,17 0 15,0 0-15,0 0 16,0 0 0,0 0-1,-17 0-15,-1 0 16,19 0-16,-19 0 16,1 0-16,0 0 15,-17 0-15,16 0 16,1 0-1,17 0-15,-17 0 16,17 0 0,-17 0-1,0 0-15,0 0 16,-18 0-16,18 0 16,1 0-16,15 0 15,-16 0-15,17 0 16,0 0-16,0 0 15,-17 0 1,0 0-16,0 0 16,16 0-1,-33 0-15,35 0 16,-19 0-16,18 0 16,0 0-1,0 0 1,0 0-1,0 0 1,-17 0-16,17 0 16,-1 0-16,2 0 15,-1 0-15,-17 0 16,16 0-16,-16 0 16,17 0-1,0 0-15,0 0 16,0 0-16,-17 0 15,17 0 1,-17 0-16,17 0 31,-17 0-15,16 0 15,1 0-15,0 0-1,0 0 1,0 0 0,0 0 15</inkml:trace>
</inkml:ink>
</file>

<file path=ppt/ink/ink6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3T10:38:15.461"/>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1 0,'49'0'140,"-24"0"-124,24 0-16,-24 0 16,0 0-16,-1 0 15,1 0-15,0 0 16,-1 0 0,1 0-1,-1 0-15,26 0 16,-26 0-16,26 0 15,-26 0-15,26 0 16,-1 25-16,0-25 16,1 0-1,-1 0-15,25 0 16,-49 0-16,24 0 16,-24 0-16,-1 0 15,1 0 1,0 0-1,-1 0 1,1 0-16,0 0 16,24 0-16,-24 0 15,-1 0-15,26 0 16,-1 0-16,0 0 16,1 0-1,-26 0-15,1 0 31,0 0-15,-1 0 0,26 0-1,-26 0-15,1 0 32,0 0-32,-1 0 31,1 0-16,24 0 1,-24 0 0,-1 0-1,26 0-15,-26 0 313,1 0-298,0 0-15,-1 0 16,26 24 31,-1-24 172,-24 25 124,-25 0-327,0-1 0,0 26-1,0-26-15,24 1 16,-24 0-16,0-1 31,0 26 0,0-26 16,0 1 0,0 0-31,0-1 15,0 1 32,-24 0 296,-1-25-343,0 0-16,1 24 15,-1-24 1,0 0-1,1 0-15,-1 0 16,-24 0 0,-1 0-1,26 0-15,-1 0 16,-24 0-16,24 0 16,1 0 15,-1 0-31,0 0 15,-24 0-15,0 0 16,24 0-16,0 0 16,1 0-16,-1 0 15,0 0-15,1 0 32,-26 0-32,1 0 15,24 0 1,-49 0-1,50 0-15,-26 0 0,1 0 32,24 0-32,1 0 15,-1 0-15,0 0 16,1 0-16,-1 0 16,0 0-1,1 0-15,-1 0 16,0 0-16,1 0 15,-1 0 1,-24 0 0,24 0-1,0 0-15,1 0 16,-1 0 0,-24 0-16,24 0 15,0 0 1,1 0-16,-1 0 47,0 0-32,1 0 1,-1 0 0,1 0 109,-1 0 15,0 0-77,1 0-48,-1 0 32,-24 0 78,24 0 0,0 0-78,1 0 750</inkml:trace>
</inkml:ink>
</file>

<file path=ppt/ink/ink7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4T09:23:19.638"/>
    </inkml:context>
    <inkml:brush xml:id="br0">
      <inkml:brushProperty name="width" value="0.33333" units="cm"/>
      <inkml:brushProperty name="height" value="0.66667" units="cm"/>
      <inkml:brushProperty name="color" value="#00FFFF"/>
      <inkml:brushProperty name="tip" value="rectangle"/>
      <inkml:brushProperty name="rasterOp" value="maskPen"/>
      <inkml:brushProperty name="fitToCurve" value="1"/>
    </inkml:brush>
  </inkml:definitions>
  <inkml:trace contextRef="#ctx0" brushRef="#br0">0 26 0,'0'-25'250,"24"25"-234,50 0-16,-49 0 16,-1 0-1,1 0-15,0 0 47,-1 0-47,1 0 16,0 0-1,-1 0-15,1 0 16,0 0 46,24 25-46,-24-25 0,-1 0-1,26 25-15,-26-25 32,1 0-17,0 0 1,-1 0-1,1 0 1,0 0-16,24 0 16,-24 0-16,24 0 31,-24 0-15,24 0-16,-24 0 15,24 0 1,0 0-1,-24 0-15,0 0 16,-1 0-16,1 0 16,0 0-1,-1 0 1,1 0-16,0 0 31,24 0-15,0 0 15,-24 0-15,24 0-1,-24 0-15,24 0 16,-24 0 0,24 0-1,-24 0-15,-1 0 16,26 0-1,-26 0-15,1 0 16,0 0 0,-1 0-16,1 0 15,0 0 1,-1 0-16,1 0 62,0 0-46,24 0 47,0 0-63,-24 0 15,0 0-15,24 0 16,-24 0-1,-1 0-15,1 0 16,24 0 0,-24 0-16,24 0 15,-24 0 17,24 0-32,-24 0 0,24 0 15,-24 0 1,24 0-1,-24 0 1,24 0 0,-24 0-1,24 0 17,-24 0-1,24 0-31,-24 0 15,24 0 1,-24 0-16,24 0 16,-24 0-16,-1 0 15,1 0-15,0 0 16,49 0-16,-50 0 16,26 0-1,-26 0-15,26 0 16,-26 0-1,26 0-15,-26 0 16,1 0-16,0 0 16,-1 0-16,26 0 15,-26 0 1,1 0 0,24 0-16,-24 0 15,0 0 1,-1 0-16,1 0 15,0 0-15,-1 0 16,1 0 0,0 0-1,-1 0 1,1 0 0,0 0-16,-1 0 15,26 0 1,-26 0-16,1 0 15,-1 0 1,1 0 0,0 0 15,24 0-31,-24 0 16,-1 0-1,1 0-15,0 0 16,-1 0-1,1 0 1,0 0 0,24 0-16,-24 0 15,-1 0-15,1 0 16,0 0 15,24 0-15,-24 0 15,-1 0-31,1 0 16,0 0-1,-1 0 17,1 0 280,24 0-312,-24 0 16,49 0-16,-49 0 422,-25 24-407,0 1 1,0 24-16,0 1 15,0-26 17,0 1-17,0 0-15,0-1 16,0 1 15,0 0-15,0-1-1,0 1 1,0 0 0,0-1 15,0 1-15,0 0 484,-25-25-485,0 0 95,1 0-79,-50 0-16,49 0-15,-24 0 16,-1 0-16,26 0 16,-1 0-16,0 0 15,1 0 1,-1 0 31,0 0 109,1 0-140,-50 0-16,0 0 15,24 0-15,26 0 16,-26 0-16,26 0 78,-26 0 16,1 0-79,-25 0-15,25 0 16,-25 0-16,49 0 16,1 0-1,-1 0-15,0 0 47,1 0-16,-26 0 1,26 0-17,-26 0-15,1 0 16,0 0 0,24 0-16,0 0 15,1 0-15,-1 0 16,0 0-1,1 0 1,-1 0 15,0 0-15,1 0-16,-1 0 16,-24 0-1,24 0 1,0 0-16,1 0 15,-26 0 1,26 0-16,-26 0 16,26 0-1,-1 0 1,0 0-16,1 0 16,-1 0-1,0 0 1,1 0 15,-1 0-15,1 0-16,-1 0 15,0 0-15,-24 0 16,24 0-16,1 0 16,-1 0-16,0 0 15,1 0 1,-1 0-1,0 0 17,1 0-17,-1 0 1,0 0-16,1 0 16,-1 0-1,0 0 1,1 0-1,-1 0-15,0 0 16,-24 0-16,24 0 16,1 0-1,-26 0-15,26 0 16,-1 0 0,0 0-16,1 0 15,-1 0 1,0 0-1,1 0 1,-1 0 0,0 0-1,1 0-15,-1 0 16,0 0 0,-24 24 15,24-24-16,-24 0-15,24 0 16,-24 0 0,0 0-16,24 0 15,0 0-15,-48 0 16,23 0-16,-24 0 16,0 0-16,50 0 15,-1 0 1,0 0-16,1 0 31,-1 0-31,0 0 31,1 0-31,-1 0 16,0 0 0,1 0-1,-1 0 1,0 0 15,-24 0-31,0 0 16,24 0-1,0 0-15,-24 0 16,24 0-16,1 0 16,-1 0-16,-49 0 15,49 0-15,1 0 16,-1 0-16,-24 0 15,24 0 1,0 0 0,1 0 31,-1 0 62,0 0-78,1 0 63,-1 0-32,0 0-30,1 0 77,-25 0-31</inkml:trace>
</inkml:ink>
</file>

<file path=ppt/ink/ink7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4T09:24:11.087"/>
    </inkml:context>
    <inkml:brush xml:id="br0">
      <inkml:brushProperty name="width" value="0.33333" units="cm"/>
      <inkml:brushProperty name="height" value="0.66667" units="cm"/>
      <inkml:brushProperty name="color" value="#00FFFF"/>
      <inkml:brushProperty name="tip" value="rectangle"/>
      <inkml:brushProperty name="rasterOp" value="maskPen"/>
      <inkml:brushProperty name="fitToCurve" value="1"/>
    </inkml:brush>
  </inkml:definitions>
  <inkml:trace contextRef="#ctx0" brushRef="#br0">0 26 0,'0'-25'250,"24"25"-234,50 0-16,-49 0 16,-1 0-1,1 0-15,0 0 47,-1 0-47,1 0 16,0 0-1,-1 0-15,1 0 16,0 0 46,24 25-46,-24-25 0,-1 0-1,26 25-15,-26-25 32,1 0-17,0 0 1,-1 0-1,1 0 1,0 0-16,24 0 16,-24 0-16,24 0 31,-24 0-15,24 0-16,-24 0 15,24 0 1,0 0-1,-24 0-15,0 0 16,-1 0-16,1 0 16,0 0-1,-1 0 1,1 0-16,0 0 31,24 0-15,0 0 15,-24 0-15,24 0-1,-24 0-15,24 0 16,-24 0 0,24 0-1,-24 0-15,-1 0 16,26 0-1,-26 0-15,1 0 16,0 0 0,-1 0-16,1 0 15,0 0 1,-1 0-16,1 0 62,0 0-46,24 0 47,0 0-63,-24 0 15,0 0-15,24 0 16,-24 0-1,-1 0-15,1 0 16,24 0 0,-24 0-16,24 0 15,-24 0 17,24 0-32,-24 0 0,24 0 15,-24 0 1,24 0-1,-24 0 1,24 0 0,-24 0-1,24 0 17,-24 0-1,24 0-31,-24 0 15,24 0 1,-24 0-16,24 0 16,-24 0-16,-1 0 15,1 0-15,0 0 16,49 0-16,-50 0 16,26 0-1,-26 0-15,26 0 16,-26 0-1,26 0-15,-26 0 16,1 0-16,0 0 16,-1 0-16,26 0 15,-26 0 1,1 0 0,24 0-16,-24 0 15,0 0 1,-1 0-16,1 0 15,0 0-15,-1 0 16,1 0 0,0 0-1,-1 0 1,1 0 0,0 0-16,-1 0 15,26 0 1,-26 0-16,1 0 15,-1 0 1,1 0 0,0 0 15,24 0-31,-24 0 16,-1 0-1,1 0-15,0 0 16,-1 0-1,1 0 1,0 0 0,24 0-16,-24 0 15,-1 0-15,1 0 16,0 0 15,24 0-15,-24 0 15,-1 0-31,1 0 16,0 0-1,-1 0 17,1 0 280,24 0-312,-24 0 16,49 0-16,-49 0 422,-25 24-407,0 1 1,0 24-16,0 1 15,0-26 17,0 1-17,0 0-15,0-1 16,0 1 15,0 0-15,0-1-1,0 1 1,0 0 0,0-1 15,0 1-15,0 0 484,-25-25-485,0 0 95,1 0-79,-50 0-16,49 0-15,-24 0 16,-1 0-16,26 0 16,-1 0-16,0 0 15,1 0 1,-1 0 31,0 0 109,1 0-140,-50 0-16,0 0 15,24 0-15,26 0 16,-26 0-16,26 0 78,-26 0 16,1 0-79,-25 0-15,25 0 16,-25 0-16,49 0 16,1 0-1,-1 0-15,0 0 47,1 0-16,-26 0 1,26 0-17,-26 0-15,1 0 16,0 0 0,24 0-16,0 0 15,1 0-15,-1 0 16,0 0-1,1 0 1,-1 0 15,0 0-15,1 0-16,-1 0 16,-24 0-1,24 0 1,0 0-16,1 0 15,-26 0 1,26 0-16,-26 0 16,26 0-1,-1 0 1,0 0-16,1 0 16,-1 0-1,0 0 1,1 0 15,-1 0-15,1 0-16,-1 0 15,0 0-15,-24 0 16,24 0-16,1 0 16,-1 0-16,0 0 15,1 0 1,-1 0-1,0 0 17,1 0-17,-1 0 1,0 0-16,1 0 16,-1 0-1,0 0 1,1 0-1,-1 0-15,0 0 16,-24 0-16,24 0 16,1 0-1,-26 0-15,26 0 16,-1 0 0,0 0-16,1 0 15,-1 0 1,0 0-1,1 0 1,-1 0 0,0 0-1,1 0-15,-1 0 16,0 0 0,-24 24 15,24-24-16,-24 0-15,24 0 16,-24 0 0,0 0-16,24 0 15,0 0-15,-48 0 16,23 0-16,-24 0 16,0 0-16,50 0 15,-1 0 1,0 0-16,1 0 31,-1 0-31,0 0 31,1 0-31,-1 0 16,0 0 0,1 0-1,-1 0 1,0 0 15,-24 0-31,0 0 16,24 0-1,0 0-15,-24 0 16,24 0-16,1 0 16,-1 0-16,-49 0 15,49 0-15,1 0 16,-1 0-16,-24 0 15,24 0 1,0 0 0,1 0 31,-1 0 62,0 0-78,1 0 63,-1 0-32,0 0-30,1 0 77,-25 0-31</inkml:trace>
</inkml:ink>
</file>

<file path=ppt/ink/ink7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7T08:04:23.556"/>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0 58 0,'26'0'156,"27"0"-140,0 0-16,-26 0 15,25-26-15,-25 26 16,-1 0-16,1 0 16,-1 0 62,1 0-47,-1 0-15,27 0-16,0 0 15,-27 0-15,1 0 16,-1 0-16,1 0 47,-1 0 15,1-27-15,-1 27-31,1 0-16,-1 0 31,1 0 563,-1 0-579,-26 27-15,0-1 16,0 0 47,0 80 77,0-79-124,0 52-16,0-52 15,0 26 64,0-27-17,0 0-62,0 1 16,0-1-16,0 27 15,0-26 1,-26-27 390,-1 0-390,-26 0-16,27 0 31,-1 0-15,1 0-1,-1 0 63,1 0-46,-1 0-1,1 0 0,0 0-31,-1-27 16,1 27-1,-1-26 1,1 26 15,-1 0 63,-26 0-94,27 0 16,-1 0-1,1 0 17,0 0-1,-1 0-16,1 0 17,-1-27 15,1 27-32,-1 0 313,27-26-218,0-1-32,0 1-78,0 0 31,0-54-31,27 80 16,-27-53-1,0 27-15,26-1 94,1 27-47,-1 0 15,1 0-62,25 0 16,1 0 0,0 27-1,-26-27 17,-1 0-1,1 0-16,-1 0 1,1 0 15,-1 0-15,0 0 15,1 0 0,-27-27 63,26 27-94,1 0 47,-1-26 0,1 26 15</inkml:trace>
</inkml:ink>
</file>

<file path=ppt/ink/ink7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7T08:05:04.118"/>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106 86 0,'26'-26'204,"-26"-1"-189,27 27 1,-1 0-16,1 0 15,-1 0 17,0 0-32,1 0 15,-1 0 1,54 0-16,-27 0 16,-27 0-1,-26 27-15,53-27 16,-26 0 31,25 0-32,-25 0 1,-1 0 0,1 0-16,-1 0 15,1 0 1,-1 0-1,1 0-15,26 0 32,-27 0-17,27 0 48,-27 0-63,27 0 15,-26 0 1,26 0 0,-27 0-16,27 0 15,-26 0 17,25 0-17,-25 0 1,26 0-16,0 0 15,0 0-15,-27 0 16,27 0-16,-27 0 16,27 0-1,-26 0 17,-1 0-17,1 0 1,26 0-1,-27 0-15,1 0 16,26 0-16,-1 0 16,1 0-16,-26 0 15,26 0 17,-27 0-17,27 0 1,-26 0-1,25 0-15,-25 0 16,-1 0-16,27 0 16,-26 0-16,-1 0 15,1 0 1,-1 26-16,1 1 16,-1-27-1,1 0-15,-1 0 16,0 0-16,1 0 15,26 0-15,26 0 16,-26 0-16,26 0 16,1 0-16,-27 26 15,-27-26 1,1 0 46,-1 0 251,1 53-282,-27-27 32,0 1-48,0-1-15,0 1 32,0-1-32,0 1 15,0-1 16,0 1 1,0-1-17,0 1 32,0 25 156,0-25-187,0-1 0,0 1 218,-27-27-156,1 0-78,-54 0 16,27 0-16,-26 0 15,26 0-15,0-27 16,27 27 0,-1 0 77,-52 0-77,52 0-16,-52-26 16,53-1-16,-27 27 15,26 0-15,1 0 16,-1 0 31,1 0-32,-27 0-15,26 0 16,-52 0-16,53 0 16,-27-26-16,26 26 31,-26 0-31,27 0 15,-27 0 17,27 0-17,-1 0-15,1 0 16,-1 0-16,1 0 16,-1 0-16,1 0 15,-27 0-15,26 0 16,1 0-1,-27 0-15,0 0 16,27 0 0,-1 0-16,1 0 15,-27 0-15,0 0 16,26 0 0,-25 0-16,25 0 15,-26 0-15,27 0 16,-54 0-16,54 0 15,-27 0-15,26 0 16,-25 0 0,25 0-16,-26 0 15,27 0 1,-1 0 0,1 0-1,-1 0 1,-26 0-1,27 0 1,0 0-16,-27-26 16,0 26-16,26 0 15,1 0 1,-1 0-16,1 0 16,-1 0-1,-26 0 1,27 0-1,-27 0 282,27 0-265,-1 0-1,1 0-16,-1 0 17,1 0 249,-1 0 797,1 26-1062,52-26 234,1 0-250,26 0 15,0 0 17,-27 0-32,1 0 15,-1 0 1,0 0-16,1 0 15,-1 0 1,1 0 0,26 26-1,-27-26 1,1 0 15,-1 0-15,1 27 15,-1-27-15,1 0-1,25 0 1,-25 0 0,-1 0-16,1 0 15,26 0-15,0 0 16,-27 0-16,1 0 15,25 0-15,-25 0 16,-1 0 0,1 0-16,-1 0 15,1 0-15,-1 0 16,1 0 0,-1 0-16,1 0 15,52 0-15,-53 0 16,1 0-1,-1 0 32,1 0-31,-1 0 0,27 0-16,0 0 15,-26 0-15,-1 0 16,0 0-16,1 0 15,26 0 48,-27 0-63,1 0 16,26 0-16,0 0 15,-27 0 1,1 0-1,-1 0 1,0 0-16,1 0 47,-1 0-47,1 0 16,-1 0-1,27 0-15,-26 0 16,-1 0-1,1 0-15,-1 0 32,0 0-17,1 0 1,-1 0 0,1 0-16,-1 0 31,27 0 109,-26 0-124,-1 0 0,1 0 62,-1 0-31,27-27-32,0 1 17,-27 26 186,1 0-202,-1 0 31,1 0-47,-1 0 62,1 0 1,-1 0 62</inkml:trace>
</inkml:ink>
</file>

<file path=ppt/ink/ink7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7T08:05:12.645"/>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36 128 0,'0'-27'235,"26"27"-204,1 0-31,-1 0 31,27 0 0,-27 0-31,27 0 16,-26 0 0,26 0 15,-26 0-15,0 0-16,-1 0 15,1 0-15,26 0 16,-27 0-1,27 0-15,-27 0 16,27-26 31,-26 26-47,-1 0 16,80-27-16,-53 27 15,-27 0 1,27 0 46,-26 0-46,53 0-16,-53 0 16,26 0-16,-27 0 15,27 0 1,-27 0-1,27 0 1,0 0 0,-26 0-16,-1 0 15,1 0 1,-1 0 0,0 0-16,1 0 15,26 0-15,0 0 16,-27 0-1,2 0 1,-2 0 0,1 0-16,-1 0 15,27 0-15,-27 0 16,1 0 0,-1 0-16,1 0 31,26 0-16,26 0 1,-52 0-16,52 0 16,0 0-16,-52 0 15,27 0-15,-28 0 32,27 0-17,-26 0-15,25 0 16,1 0-16,27 0 15,26 0-15,-27 0 16,0 0 0,-52 0-16,53 0 15,-53 0 1,52 0-16,-53 0 16,1 0-1,-1 0 1,1 0-16,26 0 15,-27 0 1,27 0 0,-26 0-1,-1 0 1,0 0 31,27 0-47,-26 0 15,-1 0 17,27 0-17,-26 0-15,0 0 16,0 0-16,52 0 16,-53 0-1,27 0 251,-26 0-251,-1 0-15,27 0 16,-26 0-16,-27 53 438,0-26-423,0-1 16,0 0-15,0 1 0,0-1-16,0 1 15,0-1 1,0 1 0,0-1-1,0 1 1,0-1-1,0 1 282,0 26-297,0-27 282,-106-26-157,-26 0-110,-55 0-15,2 0 16,79 0-16,0-26 15,1 26-15,51 0 16,27-27-16,1 27 94,-1 0-94,-52 0 15,0 0-15,-1 0 16,27 0-16,-26 0 16,26 0-16,27 0 15,-1 0-15,1 27 16,-1-27 0,-27 0-1,28 0-15,-27 0 16,0 0-1,-26 0-15,-1 0 16,27 0-16,27 0 16,-1 0-16,1 0 15,-1 0 1,1 0 0,0 0-16,-54 0 15,0 0-15,0 0 16,27 0-16,1 0 15,25 0 1,-26 0-16,27 0 16,-27 0 15,26 0-31,-52 0 16,53 0-16,-27 0 15,-27 0-15,26 0 16,-25 0-16,52 0 15,-25 0-15,25 0 16,1 0 0,-1 0 109,-26 0-94,-53 0-31,54 0 16,-135 0-1,134 0-15,-52 0 16,25 0-16,54 0 15,-1 0 32,1 0 47,52 0 625,-26-53-704,0 26 1,27 1 265</inkml:trace>
</inkml:ink>
</file>

<file path=ppt/ink/ink7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7T08:05:22.180"/>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0 208 0,'52'0'234,"107"0"-218,-26 0-16,-54 0 15,27 0-15,-53 0 16,-27 0 46,-26-27-46,27 27 15,25 0-31,-25 0 16,26 0-16,-27 0 0,27 0 62,-26 0-62,52-26 16,-52 26-16,52 0 16,-26 0-16,0 0 15,-27 0 1,1 0 15,-1 0-15,27 0-16,0 0 15,0 0-15,26 0 16,-26 0 0,27 0-16,-54 0 15,0 0-15,1 0 16,26 0-16,-27 0 16,54 0-1,-27 0 1,-1 0-16,1 0 15,-26 0-15,-1 0 16,1 0-16,-1 0 16,1 0-16,-1 0 15,1 0 1,26 0 0,-1 0-1,1 0-15,27 0 16,-54 0-16,27 0 15,-26 0-15,-1 0 16,0 0-16,1 0 16,-1 0-1,1 0 1,-1 0-16,1 0 16,26 0-1,-27 0 1,27 0-16,-26 0 15,25 0 1,-25 0 15,26 0-15,-27 0 0,54 0-16,-54 0 0,53 0 15,-26 0-15,0 0 16,-26 0-16,26 0 15,0 0 1,0 0-16,-1 0 16,-25 0-1,26 0-15,-27 0 16,27 0-16,-26 0 16,26 0-1,-27 0 16,0 0-15,1 0-16,26 0 16,-27 0-16,1 0 15,26 0 1,-27 0 62,27 0-62,0 0-16,-27 0 15,1 0-15,-1 0 16,1 0 0,-1 0-16,1 0 31,-1 0-31,1 0 31,-1 0-15,27 0-16,-27 0 15,1 0 1,-1 0 93,1 0-93,-1 0 0,1 0 46,-1 0 1,27 0-48,-26 0-15,-1 0 16,1 0-16,-1 0 31,27 26 266,-53 1-281,0 26 15,26-27-16,-26 1 1,0-1 0,0 0-1,0 1 1,0-1 0,0 1-1,0-1 1,0 1-1,0-1 1,0 1 0,0-1 484,0 1-500,-132-1 15,26-26-15,-26 0 16,53 0-16,-1 0 16,54 0-16,-54 0 203,1 0-203,-27 0 15,0 0 1,53 0-16,-52 0 16,25 0-1,54 0-15,-1 0 16,1 0-1,-1 0 1,1 27 0,-1-27-1,-52 0 1,53 0-16,-1 0 16,1 0-1,-27 0-15,26 0 16,1 0 15,26 26-31,-27-26 16,1 0-1,-27 0 1,27 0 0,-27 26-1,0-26 1,26 0-16,1 0 15,-1 0-15,-26 0 16,1 0-16,-1 0 16,0 0-16,26 0 15,-26 0 1,27 0 0,-1 0-16,1 0 15,-1 0-15,1 0 16,0 0-16,-27 0 15,0 0 1,26 0-16,-52 0 16,0 0-16,26 0 15,-27 0-15,27 0 0,27 0 0,-27 0 16,26 0-16,1 0 16,-53 0-16,26 0 15,26 0-15,1 0 16,-54 0-16,28 0 15,-1 0 1,0 0-16,26 0 16,-52 0-16,-1 0 15,54 0-15,-27-26 16,27 26 0,-1 0 15,1 0 16,-1 0-32,-52 0-15,0 0 16,52 0-16,-52 0 16,26 0-16,-27 0 15,27 0-15,27 0 16,-27 0 15,27 0 16,-27 0-31,0 0-16,0 0 15,-26-26-15,26 26 16,0 0-16,26-27 15,-26 27-15,27 0 16,-1 0 93,1-26-15,52-27 328,1 53-406,52-27-16,-26 1 15,0 26-15,26 0 16,-52 0 0,26 0-16,-27-27 15,27 27 1,-26 0-16,52 0 15,-53 0-15,27 0 16,0 0 0,27 0-16,-1 0 15,27 0-15,-80 0 16,80 0-16,-26 0 16,25 0-16,1 0 15,0 0-15,0 0 16,-27 0-16,1 0 15,25 0-15,-52 0 16,0 0-16,0 0 16,0 0-16,-26 0 15,52 0-15,0 0 16,-26 0-16,53 0 16,0 0-16,-53 0 15,53 0-15,-80 0 16,54 0-16,25 0 15,1 0-15,0 0 16,0 53-16,-27-53 16,27 0-16,-53 0 15,26 27 1,-26-27-16,-26 0 16,-1 0 46,27 0-62,0 0 16,-27 0-1,54 0-15,-54 0 16</inkml:trace>
</inkml:ink>
</file>

<file path=ppt/ink/ink7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7T08:05:44.537"/>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0 30 0,'0'-26'156,"80"26"-156,79 0 16,52 0-16,-105 0 15,26 0 1,-52 0-16,-54 0 0,27 0 94,-26 0-79,26 0-15,-27 0 0,0 0 0,27 0 16,27 0-16,-54 0 16,27 0-16,-26 0 31,-1 26-31,0-26 15,1 0-15,-1 0 16,1 0-16,-1 0 0,1 0 16,-1 53-1,1-53-15,26 0 16,0 0 0,-1 27-16,1-27 15,-26 26-15,26-26 16,-27 0 390,-26 27-390,0 26-16,0-27 15,0 1-15,0 26 16,0-27 0,0 0 30,0 1-14,0-1-32,-26 1 359,-80-27-359,-53 0 16,27 0-16,52 0 15,1 0-15,53 0 16,-27 0-16,26 0 62,-26 0-46,0 0-16,1 0 16,25 0-16,-26 0 15,-26 0-15,52 0 16,1 0-16,-1 0 16,-26 0-16,27 0 31,0 0-16,-1-27 1,-26 27 0,27 0-16,-1 0 15,-26-26-15,0 26 16,27 0-16,0 0 31,-1 0-15,1 0-16,-1 0 31,1 0-15,-1 0 15,1 0-31,-1 0 16,1 0-1,-27 0 829,53-27-750,-27 27-1,27-52-61,27 52-17,26 0-15,53 0 0,-27-27 16,-26 27-16,26-53 16,-52 53-16,26 0 15,-27 0 1,1-26-1,-1 26 1,1 0 15,-1 0-31,0-27 16,-26 1 0,27 26 30,-1 0-46,1 0 16,-1 0-16,1 0 16,-1 0-16,1 0 15,-1 0-15,1 0 16,26-27 0,-27 27-16,0 0 15,1 0-15,-1 0 16,1 0 93,-1 0-109,27-26 16,0 26-16,-26 0 15,25 0-15,-25 0 16,-1 0 15,1 0-31,26-27 16,0 27 0,-27 0 15,1-26-16,-1 26 64,1 0-64,-1 0-15,27 0 219,0 0-203,-27 0-1,1 0 1,-54-27 703,1 27-579,26-26-93,-27 26 47,1 0 78,-1 0-157,1 0 79,0 0-47,-1 26 15,1-26-15,-1 0 16,27 27-48,-53-27 48,53 26-47,-26-26 15,-27 0 47</inkml:trace>
</inkml:ink>
</file>

<file path=ppt/ink/ink7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7T08:05:49.784"/>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0 69 0,'80'0'156,"26"0"-140,-1 0-16,1 0 16,0 0-16,-79 0 15,52 0-15,-53 0 63,54 0-63,-1 0 15,27 0-15,-27 0 16,-26 0-16,0 0 16,-26 0-16,-1 0 31,1 0 0,-1 0-15,1 0-16,25 0 15,1 0 1,-26 0-16,26 0 31,-27 0 1,1-53-32,-1 53 15,1 0-15,25 0 16,-25 0-1,26 0 17,-27 0 530,27 0-562,-26 0 16,-1 0-16,1 0 15,-1 0 267,-26 53-267,0-27 1,0 54-16,0-54 16,0 1-1,0-1-15,0 1 16,-26-27 343,-160 0-359,28 0 16,25-27-16,-52 27 15,79-26-15,27 26 16,52-27-16,1 27 16,0 0 31,-1 0-32,-26 0-15,0 0 16,27 0-16,-54 0 15,54 0-15,0 0 16,-1 0-16,1 0 47,-1 0-47,1 0 16,-1 0-16,1 0 15,-27 0-15,0 0 16,26 0-16,1 0 15,-27 27-15,27-27 16,-1 0-16,1 0 16,-27 26-1,26-26 235,27 27-218,0-1-17,0 0 1,0 1-16,0-1 15,0 27 142,27 0-110,26-26-32,0-27 1,-27 0-1,53 0-15,-26 0 16,0 0-16,-26 0 16,26 0-16,-27 0 15,27 0 1,0 0-16,-27 0 16,27 0-16,0 0 15,27 0-15,-27 0 16,-1 0-16,-25 0 15,26 0 17,-27 0-17,27 0-15,-26 0 16,26 0 0,-27 0-1,1 0 1,-1 0-16,0 0 15,1 0-15,-1 0 16,1 0-16,26 0 16,0 0-16,0 0 15,-27 0 1,0 0-16,1 0 16,-1 0-16,1 0 31,-1 0-31,1 0 15,-1 0 1,1 0-16,26 0 125,-27 0-125,1 0 16,25 0-16,-25 0 15</inkml:trace>
</inkml:ink>
</file>

<file path=ppt/ink/ink7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7T08:05:54.257"/>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0 80 0,'27'-27'141,"52"27"-126,54 0-15,-28 0 16,1 0-16,-26 0 16,-27 0-16,-27 0 15,0 0 1,1 0 0,-1 0-16,1 0 15,26 0-15,26 0 16,-26 0-16,53 0 0,-27-26 15,1 26-15,-54 0 16,53 0-16,-52 0 47,-1 0-31,1 0-16,-1 0 15,27 0-15,-26 0 16,52 0-16,-26 0 15,-27 0-15,1 0 16,-27-26-16,26 26 63,1 0-32,-1 0 203,-26 52-187,0-25-31,0 26-1,0-27-15,0 1 16,0-1 0,0 1-1,0-1 16,0 1-31,27-1 16,-27 0 0,0 1 15,0-1 63,0 1 93,-53-27-171,-53 0-16,27 0 15,-27 0 1,53 0 0,0 0-16,26 0 15,-25 0-15,25 0 78,-52 0-78,-1 0 0,27 0 16,-26 0-16,26 0 16,0-53-16,27 53 15,-1 0 1,1 0 0,-1 0-1,1 0-15,-1 0 16,1 0-1,-27 0-15,0 0 16,0 0 0,0 0-16,53 26 15,-26-26-15,-1 0 0,1 0 16,0 0-16,-1 0 16,1 0-16,-1 0 31,1 0-16,-1 0-15,1 0 32,-1 0 171,1 27-16,26-1-155,0 27-1,0-26 16,0 26-16,53-53 63,0 0-94,26 0 31,-52 0-31,52 0 16,-26 0-16,-27 0 15,27 0-15,0 0 0,0 0 16,-27 0-16,27 0 15,-26 0-15,-1 0 32,1 0-32,-1 0 15,1 0 1,26 0 0,26 0-1,-53 0-15,1 0 16,-1 0-16,1 0 15,-1 0 1,1 0-16,-1 0 16,27 0-16,0 0 15,0 0-15,26 0 16,-26 0-16,0 0 16,-26 0-16,26 0 15,-27 0-15,27 0 31,-27 0 204,27 0-235,-26 0 31</inkml:trace>
</inkml:ink>
</file>

<file path=ppt/ink/ink7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7T08:06:13.955"/>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81 133 0,'0'-53'188,"185"53"-188,54 0 0,-28 0 15,-26 0-15,-79 0 16,-26 0-16,-27 0 16,-27 0-1,0 0 1,54 0-1,-27-27-15,0 27 16,26 0-16,-53 0 31,1 0-15,-1-26-16,1 26 16,26 0-16,-27-26 31,27 26 250,0 0-265,-26 0-1,-1 0 251,-26 26-266,0 27 0,0-27 16,0 27-1,26-26 1,-26 26-1,0-27 1,0 27 0,0-27-1,0 27 1,0-26 0,0-1-16,0 1 15,0-1 1,0 27-1,27-26 95,-106-27 249,-107 0-359,80 0 16,54 0-16,-28 0 15,54 0-15,-1 0 16,1 0 78,-1 0-94,1 0 15,-1 0-15,-25 0 16,25 0-16,1 0 16,-1 0-1,1 0-15,-1 0 16,-26 0-16,27 0 16,-27 0-1,26 0 16,-25 0-15,25 0-16,-26 0 16,0-27 31,27 27-32,-1 0-15,1 0 16,-1 0-16,1 0 94,0 0-79,-27 0-15,0 0 16,0 0-16,-27 0 15,54 0-15,-27-26 16,-26 26-16,52 0 16,1 0-16,26-27 62,-27 27-31,1 0 48,26-26 155,0-27-218,0 26-1,0-26 1,0 27-16,0-27 0,0 27 15,0-1-15,0 1 16,0-1-16,0 1 109,0-1-77,26 1 374,1 26-390,52 0-1,53 0-15,1 0 16,-27 0-16,-1 0 15,-25 0-15,-27 0 16,26 0 78,-26 0-63,-27 0-31,1 26 0,-1-26 16,1 0-16,-1 0 31,27 0-15,-26 0-16,52 0 15,-26 0-15,53 0 0,-27 53 16,-52-53-16,-1 0 15,0 0 1,1 0 31,-1 0-31,1 0-1,-1 0-15,-79 0 344,27 0-328,-27 0 202,-26 0-218,52 0 16,-26 0-16,0 0 16,0 0-16,1 0 15,25 0 1,1 0 249,-54 0-249,-26 0-16,27 0 0,26 0 16,0 0-16,27 0 15,-1 0-15,-26 0 78,0 0-78,1 0 16,-28 0 0,1 0-16,52 0 15,-26 0 1,27 0 125,-27 0-126,27 0 1,-1 0-1,1 0 173,-1 0-47,27 27-126</inkml:trace>
</inkml:ink>
</file>

<file path=ppt/ink/ink8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3T10:37:36.642"/>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21 0,'24'25'188,"1"-25"-142,24 0-14,-24 0-17,-25 24-15,49-24 16,-24 0 0,24 0 46,-24 0 1,0 0-32,-1 0 0,1 0 32,0 0-48,-1 0 1,1 0-1,0 0 17,-1 0-17,1 0 17,0 0-1,-1 0 0,26 0 16,-26 0 203,1 0-234,0 0-1,-1 0-15,1 0 47,0 0-31,-1 0-16,1 0 47,0 0-16,-1 0 0,1 0-15,0 0 15,-1 0 0,1 0-15,0 0-1,24-24 1,-24 24 0,-1 0-1,1 0-15,0 0 16,-1-25 0,1 25 265,0 0-266,-1 0 1,50 0-16,-49 0 16,24 0-16,50 0 15,-75 0 1,26 0 0,-26 0 77,1 0-77,0 0 0,-1 0-1,26 0 1,-26 0-16,1 0 15,0 0 1,-1 0-16,1 0 16,0 0-1,-1 0-15,26 0 16,-1 0-16,-24 0 16,24 0-1,-24 0-15,24 0 16,0 0-1,-24 0-15,0 0 16,-1 0-16,1 0 16,24 0 93,25 0-109,-49 25 16,49-25-16,-50 24 15,26-24 17,-26 0-17,26 0 1,-1 0-1,-24 0 1,-1 0 0,1 0-16,0 0 15,-1 0-15,1 0 16,0 0-16,-1 0 16,26 0 15,-26 0-16,26 0 1,-26 0 0,26 0 31,-26 0-32,26 0 1,-26 0-1,26 0 17,-26 0-17,1 0 1,0 0 0,-1 0-16,26 0 15,-26 0 1,26 0-16,-26 0 15,26 0 1,-26 0 0,26 0-1,-26 0 1,26 0 0,-26 0-1,26 0 16,-26 0 1,1 0 15,-1 0-47,1 0 15,24 0 1,-24 0-1,24 0 1,-24 0 0,24 0-1,-24 0 17,0 0-17,-1 0 1,1 0-16,0 0 15,-1 0 1,1 0 0,0 0-1,24 0 1,-24 0 0,-1 0-1,1 0 1,0 0-1,-1 0 1,1 0 0,0 0-16,-1 0 15,1 0-15,24 0 16,-24 0-16,0 0 31,-1 0-15,1 0-16,24 0 15,-24 0 1,24 0-16,1 0 16,-1 0-16,-24 0 15,24 0-15,-24 0 16,24 0 0,-25 0-16,26 0 15,-26 0-15,1 0 16,24 0-16,-24 0 15,24 0-15,-24 0 16,0 0 0,-1 0 15,1 0 0,0 0-15,-1 0-16,1 0 15,24 0 1,-24 0 0,0 0-1,-1 0-15,26 0 16,-1 0 0,-24 0-16,-1 0 15,1 0-15,0 0 31,-1 0-15,1 0 0,0 0-1,-1 0-15,1 0 16,0 0 0,-1 0-16,1 0 46,0 0-30,-1 0 0,26 0-1,-1 25 1,0-25 0,-24 0-16,24 0 15,-24 0 1,0 0-16,-1 0 15,1 0-15,-1 0 16,1 0 0,0 0-1,24 0 1,-24 0-16,24 0 16,-24 0-16,-1 0 15,1 0 1,0 0-16,-1 0 31,1 0-15,0 0-16,24 0 15,0 0 1,-24 0-16,0 0 16,-1 0-1,1 0 16,0 0-31,-1 0 16,1 0 15,0 0-15,-1 0 0,1 0-16,0 0 15,-1 0 1,1 0-1,0 0 1,-1 0 15,1 0-31,0 0 16,-1 0 0,1 0-1,0 0 1,-1 0 46,1 0-15,0 0 0,-1 0-47,26 0 16,-26 0-1,1 0 17,0 0-17,-1 0 1,1 0-1,-1 0 95,26 0 30,-26 0-108,26 0-1,-26 0-15,26 0 30,-26 25 517,-24-1-547,0 1 15,0 0 31,0-1 1,0 1-32,0 0-31,0-1 16,25 1-1,-25 0 17,0-1 93,0 1-110,0 0 1,0-1-1,25 1-15,-25 0 157,0-1-95,0 1-46,0 0-1,-50-25 970,-73 0-970,-25 0-15,50 0 16,73 0-16,0 0 16,-24 0 156,24 0-157,1 0 1,-1 0-1,0 0 1,1 0 31,-1 0-47,0 0 16,-24 0-1,24 0 1,1 0-1,-1 0 1,0 0 15,1 0-31,-1 0 16,0 0 0,1 0-1,-1 0 1,0 0 15,-24 0-15,24 24 15,-24-24 16,24 0-32,1 0 1,-1 0 0,0 0-16,1 0 47,-1 0-32,0 0 1,1 0-1,-26 0-15,1 0 16,24 0 0,-24 0-1,24 0-15,-24 0 16,25 0 15,-26 0 0,26 0-15,-1 25 0,0 0-1,1-25-15,-26 0 16,26 0 0,-26 0-16,26 0 15,-1 0-15,0 0 16,1 0-16,-26 0 15,26 0-15,-1 0 63,0 0-63,-24 0 16,24 0-16,-24 0 15,24 0 1,1 0 31,-1 0-32,0 0-15,1 0 16,-1 0 0,0 0 15,1 0-16,-1 0 1,0 0-16,1 0 16,-1 0-16,0 0 15,1 0-15,-1 0 16,0 0-16,1 0 16,-1 0-1,0 0 1,1 0-16,-26 0 15,26 0 1,-1 0 15,0 0-15,1 0 0,-1 0 15,1 0-16,-1 0-15,0 0 16,1 0-16,-1 0 16,0 0-16,1 0 15,-1 0-15,0 0 47,1 0-31,-1 0-16,0 0 47,-24 0-32,0 0 1,24 0 0,0 0-1,1 0 1,-1 0-1,0 0 1,1 0 15,-1 0-15,0 0 0,1 0-16,-1 0 15,-24 0 16,24 0 1,-24 0-17,24 0 1,-24 0 15,24 0-15,-24 0-1,24 0 1,0 0 0,1 0-1,-1 0-15,0 0 16,1 0 0,-1 0-1,0 0 1,1 0-16,-1 0 15,0 0 1,1 0 0,-1 0 15,1 0 0,-1 0 0,0 0 32,1 0-47,-1 0-16,-24 0 15,24 0 1,-24 0-16,24 0 15,0 0-15,1 0 16,-1 0-16,0 0 31,-24 0 1,24 0-17,-24 0-15,24 0 16,1 0-16,-1 0 15,0 0 1,-24 0 0,24 0-16,-24 0 15,24 0-15,1 0 16,-1 0 0,0 0-1,1 0 1,-1 0-1,0 0 1,1 0 15,-1 0-15,0 0 0,1 0-1,-1 0 1,0 0-16,1 0 15,-1 0 1,0 0-16,1 0 16,-1 0-1,0 0 1,-24 0 0,24 0-16,1 0 15,-1 0 1,1 0-1,-1 0-15,0 0 16,1 0 0,-1 0-16,0 0 15,1 0-15,-1 0 16,0 0-16,1 0 31,-1 0 0,0 0-15,1 0 0,-1 0-1,0 0 1,1 0 0,-26 0 15,26 0-16,-26 0 1,26 0 0,-26 0-16,26 0 15,-1 0 17,0 0 14,-24 0-30,24 0-16,1 0 16,-1 0-16,0 0 15,1 0-15,-1 0 32,0 0-17,1 0 1,-1 0-16,0 0 15,1 0 1,-1 0 0,0 0-1,-24 0 17,24 0-32,1 0 15,-26 0 1,50 24-1,-24-24 1,-25 0 0,24 0-1,-24 0 32,24 0-47,-24 0 31,24 0-31,-24 0 16,24 0 0,0 0-16,1 0 15,-1 50-15,0-50 16,1 0-16,-1 0 31,0 0-31,1 0 16,-1 0-16,0 0 15,1 0-15,-1 0 16,0 0-16,-24 0 16,24 0 15,1 0-31,-1 0 31,0 0-15,1 0-16,-1 0 31,0 0-31,1 0 16,-1 0-1,0 0-15,1 0 16,-1 0 0,-24 0 30,24 0-30,0 0 0,1 0-1,-1 0 298,-24 0-79,24 0 454,25-50-501,0 26-62,25-1-109,-25 0-16,0 1 219,0-50-204,0 49 1,0 0-16,0 1 31,0-1 32,0 0-48,0 1 16,0-1 16,0 0 16,0 1-48,0-26 17,0 26-17,0-26 17</inkml:trace>
</inkml:ink>
</file>

<file path=ppt/ink/ink8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3T10:37:56.536"/>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0 0,'49'0'250,"-24"0"-234,-1 0 31,1 0-47,0 0 31,24 0 0,-24 0 1,24 0-32,-24 0 15,24 0 16,-25 0 1,26 0-1,-26 0-15,26 0-1,-26 0 16,26 0-15,-26 0 0,26 0-1,-26 0 32,26 0-31,-26 0 15,26 0-15,-26 0-16,1 0 15,0 0-15,-1 0 16,26 0 15,-26 0-15,26 0 15,-26 0-15,26 0-1,-26 0 1,1 0 31,0 0-16,-1 0-15,26 0-1,-26 0-15,1 0 16,0 0 0,-1 0-1,1 0 1,24 0-1,1 0 1,-26 0 0,26 0-16,-26 0 15,26 0 1,-26 0 15,25 0 125,-24 0-140,0 0 31,-1 0-31,1 0-1,24 0-15,-24 0 31,24 0 423,-24 0-439,24 0 1,-24 0-1,-25 49 532,0-24-531,0 0 0,0-1-16,0 1 15,0 0 32,0-1-31,0 1-1,0 0 48,0-1-48,0 1 1,0 0 15,0-1-15,0 1 31,-25-25 359,-24 0-390,24 0-16,-49 0 15,50 0-15,-1 0 32,0 0-17,1 0 48,-1 0-32,0 0-15,1 0-1,-1 0-15,1 0 16,-1 0-1,0 0-15,-24 0 32,24 0-17,-24 0 1,24 0-16,1 0 16,-1 0-1,0 0 1,1 0 15,-1 0-15,-24 0-1,24 0-15,-24 0 16,-1 0-16,1 0 16,0 0-1,24 0-15,0 0 16,1 0-1,-1 0 1,0 0 15,-24 0-31,24 0 16,1 0 0,-1 0-16,0-25 15,1 25 1,-1 0-16,0 0 15,1 0 1,-1 0 0,-24 0-1,24 0 1,0 0 0,1 0-1,-1 0-15,0 0 0,1 0 16,-1 0-1,0 0 1,1 0-16,-1 0 16,1 0-1,-1 0-15,0 0 16,-24 0 0,24 0-1,1 0 1,-1 0-1,0 0 79,-24 0-78,24 0-1,1 0 1</inkml:trace>
</inkml:ink>
</file>

<file path=ppt/ink/ink8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3T10:38:07.934"/>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1 111 0,'0'-25'547,"33"-1"-532,1 26-15,16 0 16,-17 0 0,-16 0-1,16 0 16,-16 0 1,16 0-17,-16 0 1,16 0-16,-16 0 31,-1 0-15,1 0-1,0 0 1,-1 0-16,1 0 16,-1 0-1,18 0 17,-18 0-1,17 0-31,-16 0 15,16 0 1,-16 0 62,0 0-78,-1 0 16,1 0-16,16 0 15,0 0-15,1 0 16,-18 0 0,1 0 15,0 0-15,-1 0-1,18 0-15,-1 0 16,-16 0-16,-1 0 15,1 0-15,-1 0 16,1 0 0,0 0 15,-1 0-15,1 0 15,0 0-31,-1 0 0,1 0 31,16 0-15,-16 0-16,0 0 15,-1 0-15,1 0 16,33 0-16,-17 0 16,-16 0-1,0 0 1,-1 0-16,1 0 15,0-25-15,-1 25 32,1 0-32,16 0 15,-16 0 1,0 0-16,16 0 16,-16 0-16,16 0 15,-17 0-15,18 0 16,-18 0-16,1 0 15,-1 0-15,1 0 16,33 0-16,-34 0 16,18 0-16,-18 0 15,1 0-15,0 0 16,-1 0 0,17 0-1,-16 0-15,0 0 16,16 0-16,-16 0 15,-1 0-15,18 0 16,-1 0-16,0 0 16,1 0-16,-18 0 15,34 0-15,-16 0 16,-1 0-16,0 0 16,1 0-1,-1 0-15,17 0 16,-17 0-16,17 0 15,17 0-15,-1 0 16,1 0-16,-17 25 16,0-25-16,-1 0 15,1 0-15,-16 0 16,-18 0 0,1 0-1,-1 0 1,1 0-16,0 0 15,16 0 1,0 0 0,-16 0-1,16 0 1,-16 0 0,16 0-16,-16 0 15,0 0-15,-1 0 16,1 0-1,16 0 1,-16 0-16,0 0 16,-1 0-16,1 0 15,16 0 1,-16 0 0,16 0-16,1 0 15,-18 0 1,1 0-1,0 0-15,-1 0 16,1 0-16,-1 0 16,18 0-16,-18 0 15,18 0-15,-18 0 16,34 26-16,-33-26 16,16 0-1,-16 0-15,16 0 0,0 0 16,1 0-16,-18 0 15,1 0 1,16 0-16,-16 0 31,16 0-31,17 0 16,-17 0 0,-16 0-16,33 0 15,-34 0-15,34 0 16,-16 0-16,-18 0 15,1 0 17,0 0-17,-1 0 1,18 0 0,-18 0-16,1 0 15,16 0-15,-16 0 16,16 0-16,-16 0 15,16 0-15,-16 0 16,-1 0-16,18 0 16,-18 0-16,1 0 15,0 0 1,-1 0-16,1 0 16,16 0-1,-16 0 1,0 0-16,-1 0 15,18 0-15,-1 0 16,0 0-16,-16 0 16,33 0-16,-17 0 15,-16 0-15,16 0 16,-17 0-16,1 0 16,16 0-1,-16 0-15,16 0 16,-16 0-16,16 0 15,-16 0 1,-1 0 15,1 0-15,0 0 0,16 0-1,-17 0 1,1 0-1,0 0 17,-1 0 15,-16 25 343,0 0-390,17 1 16,-17 24-1,17-25 1,-17 1 15,0-1-15,0 0 31,0 1-32,0-2 1,0 2 0,16-26-1,-16 26 17,0-2-1,0 2-16,0 0 32,0-2-31,0 2 15,0-1 250,0 0-265,-33-25 0,16 0-16,1 0 15,-1 0-15,0 0 16,1 0-16,16 26 16,-17-26-16,1 0 15,-18 0-15,1 0 16,0 25-16,-1-25 15,1 0-15,-33 25 16,49-25-16,-16 0 16,16 0-16,1 0 15,-1 0-15,0 0 16,1 0-16,-17 0 16,16 0-16,-16 0 15,16 0-15,-16 0 16,16 0-16,0 0 15,1 0 1,-1 0 0,0 0-16,1 0 15,-1 0-15,-16 0 16,-1 0-16,-16 0 16,0 0-16,1 0 15,15 0-15,-16 0 16,34 0-16,-18 0 15,1 0 1,16 0-16,1 0 16,-1 0-1,0 0-15,1 0 16,-1 0-16,0 0 16,-33 0-16,34 0 15,-18 0-15,18 0 16,-1 0-16,-16 0 15,16 0 17,-16 26-32,-17-26 31,34 0-31,-34 0 0,17 0 16,-1 0-1,1 0-15,16 0 16,1 0-16,-1 0 15,0 0-15,-16 0 16,16 0 0,-32 0-16,-1 0 15,16 0-15,-16 0 16,0 0-16,34 0 16,-18 0-16,18 0 15,-1 0-15,0 0 16,1 0-16,-1 0 15,-16 0 1,-1 0 0,18 0-16,-34 0 15,33 0-15,-16 0 16,16 0-16,0 0 16,1 0-1,-1 0-15,-16 0 16,0 0-16,-1 0 15,18 0-15,-17 25 16,16-25-16,-33 0 16,34 0-16,-18 0 31,18 0-15,-34 0-1,17 0 1,16 0-16,-16 0 15,-1 0-15,1 0 16,16 0 0,-16 0-16,16 0 15,1 0-15,-18 0 16,-16 0-16,34 0 16,-18 0-16,1 0 15,0 0-15,16 0 16,-33 0-16,0 0 15,33 0-15,-16 0 16,0 0 0,-1 0-16,18 0 15,-18 0-15,18 0 16,-34 0-16,33 0 16,-16 0-16,16 0 15,-16 0-15,0 0 16,0 0-16,16 0 15,1 0-15,-1 0 16,0 0 0,1 0-1,-17 0-15,-1 0 16,18 0-16,-18 0 16,1 0-16,0 0 15,-17 0-15,16 0 16,1 0-1,16 0-15,-16 0 16,16 0 0,-16 0-1,0 0-15,-1 0 16,-16 0-16,17 0 16,0 0-16,16 0 15,-16 0-15,16 0 16,1 0-16,-1 0 15,-16 0 1,-1 0-16,1 0 16,16 0-1,-33 0-15,34 0 16,-17 0-16,16 0 16,0 0-1,1 0 1,-1 0-1,0 0 1,-16 0-16,17 0 16,-1 0-16,0 0 15,1 0-15,-17 0 16,16 0-16,-16 0 16,16 0-1,0 0-15,1 0 16,-1 0-16,-16 0 15,16 0 1,-16 0-16,16 0 31,-16 0-15,16 0 15,0 0-15,1 0-1,-1 0 1,0 0 0,1 0 15</inkml:trace>
</inkml:ink>
</file>

<file path=ppt/ink/ink8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3T10:38:15.461"/>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1 0,'49'0'140,"-24"0"-124,24 0-16,-24 0 16,0 0-16,-1 0 15,1 0-15,0 0 16,-1 0 0,1 0-1,-1 0-15,26 0 16,-26 0-16,26 0 15,-26 0-15,26 0 16,-1 25-16,0-25 16,1 0-1,-1 0-15,25 0 16,-49 0-16,24 0 16,-24 0-16,-1 0 15,1 0 1,0 0-1,-1 0 1,1 0-16,0 0 16,24 0-16,-24 0 15,-1 0-15,26 0 16,-1 0-16,0 0 16,1 0-1,-26 0-15,1 0 31,0 0-15,-1 0 0,26 0-1,-26 0-15,1 0 32,0 0-32,-1 0 31,1 0-16,24 0 1,-24 0 0,-1 0-1,26 0-15,-26 0 313,1 0-298,0 0-15,-1 0 16,26 24 31,-1-24 172,-24 25 124,-25 0-327,0-1 0,0 26-1,0-26-15,24 1 16,-24 0-16,0-1 31,0 26 0,0-26 16,0 1 0,0 0-31,0-1 15,0 1 32,-24 0 296,-1-25-343,0 0-16,1 24 15,-1-24 1,0 0-1,1 0-15,-1 0 16,-24 0 0,-1 0-1,26 0-15,-1 0 16,-24 0-16,24 0 16,1 0 15,-1 0-31,0 0 15,-24 0-15,0 0 16,24 0-16,0 0 16,1 0-16,-1 0 15,0 0-15,1 0 32,-26 0-32,1 0 15,24 0 1,-49 0-1,50 0-15,-26 0 0,1 0 32,24 0-32,1 0 15,-1 0-15,0 0 16,1 0-16,-1 0 16,0 0-1,1 0-15,-1 0 16,0 0-16,1 0 15,-1 0 1,-24 0 0,24 0-1,0 0-15,1 0 16,-1 0 0,-24 0-16,24 0 15,0 0 1,1 0-16,-1 0 47,0 0-32,1 0 1,-1 0 0,1 0 109,-1 0 15,0 0-77,1 0-48,-1 0 32,-24 0 78,24 0 0,0 0-78,1 0 750</inkml:trace>
</inkml:ink>
</file>

<file path=ppt/ink/ink8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3T10:37:36.642"/>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21 0,'24'25'188,"1"-25"-142,24 0-14,-24 0-17,-25 24-15,49-24 16,-24 0 0,24 0 46,-24 0 1,0 0-32,-1 0 0,1 0 32,0 0-48,-1 0 1,1 0-1,0 0 17,-1 0-17,1 0 17,0 0-1,-1 0 0,26 0 16,-26 0 203,1 0-234,0 0-1,-1 0-15,1 0 47,0 0-31,-1 0-16,1 0 47,0 0-16,-1 0 0,1 0-15,0 0 15,-1 0 0,1 0-15,0 0-1,24-24 1,-24 24 0,-1 0-1,1 0-15,0 0 16,-1-25 0,1 25 265,0 0-266,-1 0 1,50 0-16,-49 0 16,24 0-16,50 0 15,-75 0 1,26 0 0,-26 0 77,1 0-77,0 0 0,-1 0-1,26 0 1,-26 0-16,1 0 15,0 0 1,-1 0-16,1 0 16,0 0-1,-1 0-15,26 0 16,-1 0-16,-24 0 16,24 0-1,-24 0-15,24 0 16,0 0-1,-24 0-15,0 0 16,-1 0-16,1 0 16,24 0 93,25 0-109,-49 25 16,49-25-16,-50 24 15,26-24 17,-26 0-17,26 0 1,-1 0-1,-24 0 1,-1 0 0,1 0-16,0 0 15,-1 0-15,1 0 16,0 0-16,-1 0 16,26 0 15,-26 0-16,26 0 1,-26 0 0,26 0 31,-26 0-32,26 0 1,-26 0-1,26 0 17,-26 0-17,1 0 1,0 0 0,-1 0-16,26 0 15,-26 0 1,26 0-16,-26 0 15,26 0 1,-26 0 0,26 0-1,-26 0 1,26 0 0,-26 0-1,26 0 16,-26 0 1,1 0 15,-1 0-47,1 0 15,24 0 1,-24 0-1,24 0 1,-24 0 0,24 0-1,-24 0 17,0 0-17,-1 0 1,1 0-16,0 0 15,-1 0 1,1 0 0,0 0-1,24 0 1,-24 0 0,-1 0-1,1 0 1,0 0-1,-1 0 1,1 0 0,0 0-16,-1 0 15,1 0-15,24 0 16,-24 0-16,0 0 31,-1 0-15,1 0-16,24 0 15,-24 0 1,24 0-16,1 0 16,-1 0-16,-24 0 15,24 0-15,-24 0 16,24 0 0,-25 0-16,26 0 15,-26 0-15,1 0 16,24 0-16,-24 0 15,24 0-15,-24 0 16,0 0 0,-1 0 15,1 0 0,0 0-15,-1 0-16,1 0 15,24 0 1,-24 0 0,0 0-1,-1 0-15,26 0 16,-1 0 0,-24 0-16,-1 0 15,1 0-15,0 0 31,-1 0-15,1 0 0,0 0-1,-1 0-15,1 0 16,0 0 0,-1 0-16,1 0 46,0 0-30,-1 0 0,26 0-1,-1 25 1,0-25 0,-24 0-16,24 0 15,-24 0 1,0 0-16,-1 0 15,1 0-15,-1 0 16,1 0 0,0 0-1,24 0 1,-24 0-16,24 0 16,-24 0-16,-1 0 15,1 0 1,0 0-16,-1 0 31,1 0-15,0 0-16,24 0 15,0 0 1,-24 0-16,0 0 16,-1 0-1,1 0 16,0 0-31,-1 0 16,1 0 15,0 0-15,-1 0 0,1 0-16,0 0 15,-1 0 1,1 0-1,0 0 1,-1 0 15,1 0-31,0 0 16,-1 0 0,1 0-1,0 0 1,-1 0 46,1 0-15,0 0 0,-1 0-47,26 0 16,-26 0-1,1 0 17,0 0-17,-1 0 1,1 0-1,-1 0 95,26 0 30,-26 0-108,26 0-1,-26 0-15,26 0 30,-26 25 517,-24-1-547,0 1 15,0 0 31,0-1 1,0 1-32,0 0-31,0-1 16,25 1-1,-25 0 17,0-1 93,0 1-110,0 0 1,0-1-1,25 1-15,-25 0 157,0-1-95,0 1-46,0 0-1,-50-25 970,-73 0-970,-25 0-15,50 0 16,73 0-16,0 0 16,-24 0 156,24 0-157,1 0 1,-1 0-1,0 0 1,1 0 31,-1 0-47,0 0 16,-24 0-1,24 0 1,1 0-1,-1 0 1,0 0 15,1 0-31,-1 0 16,0 0 0,1 0-1,-1 0 1,0 0 15,-24 0-15,24 24 15,-24-24 16,24 0-32,1 0 1,-1 0 0,0 0-16,1 0 47,-1 0-32,0 0 1,1 0-1,-26 0-15,1 0 16,24 0 0,-24 0-1,24 0-15,-24 0 16,25 0 15,-26 0 0,26 0-15,-1 25 0,0 0-1,1-25-15,-26 0 16,26 0 0,-26 0-16,26 0 15,-1 0-15,0 0 16,1 0-16,-26 0 15,26 0-15,-1 0 63,0 0-63,-24 0 16,24 0-16,-24 0 15,24 0 1,1 0 31,-1 0-32,0 0-15,1 0 16,-1 0 0,0 0 15,1 0-16,-1 0 1,0 0-16,1 0 16,-1 0-16,0 0 15,1 0-15,-1 0 16,0 0-16,1 0 16,-1 0-1,0 0 1,1 0-16,-26 0 15,26 0 1,-1 0 15,0 0-15,1 0 0,-1 0 15,1 0-16,-1 0-15,0 0 16,1 0-16,-1 0 16,0 0-16,1 0 15,-1 0-15,0 0 47,1 0-31,-1 0-16,0 0 47,-24 0-32,0 0 1,24 0 0,0 0-1,1 0 1,-1 0-1,0 0 1,1 0 15,-1 0-15,0 0 0,1 0-16,-1 0 15,-24 0 16,24 0 1,-24 0-17,24 0 1,-24 0 15,24 0-15,-24 0-1,24 0 1,0 0 0,1 0-1,-1 0-15,0 0 16,1 0 0,-1 0-1,0 0 1,1 0-16,-1 0 15,0 0 1,1 0 0,-1 0 15,1 0 0,-1 0 0,0 0 32,1 0-47,-1 0-16,-24 0 15,24 0 1,-24 0-16,24 0 15,0 0-15,1 0 16,-1 0-16,0 0 31,-24 0 1,24 0-17,-24 0-15,24 0 16,1 0-16,-1 0 15,0 0 1,-24 0 0,24 0-16,-24 0 15,24 0-15,1 0 16,-1 0 0,0 0-1,1 0 1,-1 0-1,0 0 1,1 0 15,-1 0-15,0 0 0,1 0-1,-1 0 1,0 0-16,1 0 15,-1 0 1,0 0-16,1 0 16,-1 0-1,0 0 1,-24 0 0,24 0-16,1 0 15,-1 0 1,1 0-1,-1 0-15,0 0 16,1 0 0,-1 0-16,0 0 15,1 0-15,-1 0 16,0 0-16,1 0 31,-1 0 0,0 0-15,1 0 0,-1 0-1,0 0 1,1 0 0,-26 0 15,26 0-16,-26 0 1,26 0 0,-26 0-16,26 0 15,-1 0 17,0 0 14,-24 0-30,24 0-16,1 0 16,-1 0-16,0 0 15,1 0-15,-1 0 32,0 0-17,1 0 1,-1 0-16,0 0 15,1 0 1,-1 0 0,0 0-1,-24 0 17,24 0-32,1 0 15,-26 0 1,50 24-1,-24-24 1,-25 0 0,24 0-1,-24 0 32,24 0-47,-24 0 31,24 0-31,-24 0 16,24 0 0,0 0-16,1 0 15,-1 50-15,0-50 16,1 0-16,-1 0 31,0 0-31,1 0 16,-1 0-16,0 0 15,1 0-15,-1 0 16,0 0-16,-24 0 16,24 0 15,1 0-31,-1 0 31,0 0-15,1 0-16,-1 0 31,0 0-31,1 0 16,-1 0-1,0 0-15,1 0 16,-1 0 0,-24 0 30,24 0-30,0 0 0,1 0-1,-1 0 298,-24 0-79,24 0 454,25-50-501,0 26-62,25-1-109,-25 0-16,0 1 219,0-50-204,0 49 1,0 0-16,0 1 31,0-1 32,0 0-48,0 1 16,0-1 16,0 0 16,0 1-48,0-26 17,0 26-17,0-26 17</inkml:trace>
</inkml:ink>
</file>

<file path=ppt/ink/ink8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3T10:37:56.536"/>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0 0,'49'0'250,"-24"0"-234,-1 0 31,1 0-47,0 0 31,24 0 0,-24 0 1,24 0-32,-24 0 15,24 0 16,-25 0 1,26 0-1,-26 0-15,26 0-1,-26 0 16,26 0-15,-26 0 0,26 0-1,-26 0 32,26 0-31,-26 0 15,26 0-15,-26 0-16,1 0 15,0 0-15,-1 0 16,26 0 15,-26 0-15,26 0 15,-26 0-15,26 0-1,-26 0 1,1 0 31,0 0-16,-1 0-15,26 0-1,-26 0-15,1 0 16,0 0 0,-1 0-1,1 0 1,24 0-1,1 0 1,-26 0 0,26 0-16,-26 0 15,26 0 1,-26 0 15,25 0 125,-24 0-140,0 0 31,-1 0-31,1 0-1,24 0-15,-24 0 31,24 0 423,-24 0-439,24 0 1,-24 0-1,-25 49 532,0-24-531,0 0 0,0-1-16,0 1 15,0 0 32,0-1-31,0 1-1,0 0 48,0-1-48,0 1 1,0 0 15,0-1-15,0 1 31,-25-25 359,-24 0-390,24 0-16,-49 0 15,50 0-15,-1 0 32,0 0-17,1 0 48,-1 0-32,0 0-15,1 0-1,-1 0-15,1 0 16,-1 0-1,0 0-15,-24 0 32,24 0-17,-24 0 1,24 0-16,1 0 16,-1 0-1,0 0 1,1 0 15,-1 0-15,-24 0-1,24 0-15,-24 0 16,-1 0-16,1 0 16,0 0-1,24 0-15,0 0 16,1 0-1,-1 0 1,0 0 15,-24 0-31,24 0 16,1 0 0,-1 0-16,0-25 15,1 25 1,-1 0-16,0 0 15,1 0 1,-1 0 0,-24 0-1,24 0 1,0 0 0,1 0-1,-1 0-15,0 0 0,1 0 16,-1 0-1,0 0 1,1 0-16,-1 0 16,1 0-1,-1 0-15,0 0 16,-24 0 0,24 0-1,1 0 1,-1 0-1,0 0 79,-24 0-78,24 0-1,1 0 1</inkml:trace>
</inkml:ink>
</file>

<file path=ppt/ink/ink8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3T10:38:07.934"/>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1 111 0,'0'-25'547,"33"-1"-532,1 26-15,16 0 16,-16 0 0,-17 0-1,16 0 16,-16 0 1,16 0-17,-16 0 1,16 0-16,-16 0 31,-1 0-15,1 0-1,0 0 1,0 0-16,0 0 16,0 0-1,16 0 17,-16 0-1,16 0-31,-16 0 15,16 0 1,-16 0 62,-1 0-78,1 0 16,0 0-16,17 0 15,-1 0-15,1 0 16,-18 0 0,1 0 15,0 0-15,-1 0-1,18 0-15,-1 0 16,-16 0-16,0 0 15,0 0-15,-1 0 16,1 0 0,0 0 15,-1 0-15,1 0 15,0 0-31,-1 0 0,1 0 31,17 0-15,-17 0-16,-1 0 15,1 0-15,0 0 16,33 0-16,-17 0 16,-16 0-1,0 0 1,-1 0-16,1 0 15,0-25-15,0 25 32,0 0-32,16 0 15,-16 0 1,0 0-16,16 0 16,-16 0-16,16 0 15,-16 0-15,16 0 16,-16 0-16,0 0 15,0 0-15,0 0 16,33 0-16,-34 0 16,18 0-16,-18 0 15,1 0-15,-1 0 16,1 0 0,17 0-1,-17 0-15,0 0 16,16 0-16,-16 0 15,-1 0-15,18 0 16,-1 0-16,0 0 16,1 0-16,-17 0 15,33 0-15,-16 0 16,-1 0-16,0 0 16,1 0-1,-1 0-15,18 0 16,-18 0-16,17 0 15,17 0-15,0 0 16,0 0-16,-17 25 16,0-25-16,1 0 15,-1 0-15,-17 0 16,-16 0 0,0 0-1,-1 0 1,1 0-16,0 0 15,16 0 1,1 0 0,-17 0-1,16 0 1,-16 0 0,16 0-16,-16 0 15,0 0-15,-1 0 16,1 0-1,16 0 1,-16 0-16,0 0 16,0 0-16,0 0 15,16 0 1,-16 0 0,16 0-16,1 0 15,-18 0 1,1 0-1,0 0-15,-1 0 16,1 0-16,0 0 16,17 0-16,-18 0 15,18 0-15,-18 0 16,34 26-16,-33-26 16,16 0-1,-16 0-15,17 0 0,0 0 16,-1 0-16,-16 0 15,-1 0 1,18 0-16,-18 0 31,18 0-31,16 0 16,-16 0 0,-17 0-16,33 0 15,-34 0-15,34 0 16,-16 0-16,-17 0 15,-1 0 17,1 0-17,0 0 1,17 0 0,-18 0-16,1 0 15,16 0-15,-16 0 16,16 0-16,-16 0 15,17 0-15,-17 0 16,-1 0-16,18 0 16,-18 0-16,1 0 15,0 0 1,-1 0-16,1 0 16,16 0-1,-16 0 1,0 0-16,0 0 15,17 0-15,-1 0 16,0 0-16,-16 0 16,33 0-16,-17 0 15,-16 0-15,17 0 16,-17 0-16,0 0 16,16 0-1,-16 0-15,16 0 16,-16 0-16,16 0 15,-16 0 1,-1 0 15,1 0-15,0 0 0,17 0-1,-18 0 1,1 0-1,0 0 17,-1 0 15,-16 25 343,0 0-390,17 1 16,-17 24-1,17-25 1,-17 1 15,0-1-15,0 0 31,0 1-32,0-2 1,0 2 0,16-26-1,-16 26 17,0-2-1,0 2-16,0 0 32,0-2-31,0 2 15,0-1 250,0 0-265,-33-25 0,16 0-16,1 0 15,-1 0-15,0 0 16,1 0-16,16 26 16,-17-26-16,0 0 15,-17 0-15,1 0 16,0 25-16,-1-25 15,1 0-15,-34 25 16,50-25-16,-17 0 16,18 0-16,-1 0 15,0 0-15,1 0 16,-1 0-16,-16 0 16,16 0-16,-16 0 15,16 0-15,-17 0 16,17 0-16,0 0 15,1 0 1,-1 0 0,0 0-16,1 0 15,-1 0-15,-16 0 16,-1 0-16,-16 0 16,-1 0-16,2 0 15,15 0-15,-16 0 16,33 0-16,-16 0 15,-1 0 1,17 0-16,1 0 16,-1 0-1,0 0-15,1 0 16,-1 0-16,0 0 16,-33 0-16,33 0 15,-16 0-15,16 0 16,0 0-16,-16 0 15,16 0 17,-16 26-32,-17-26 31,33 0-31,-34 0 0,18 0 16,-1 0-1,1 0-15,16 0 16,1 0-16,-1 0 15,0 0-15,-16 0 16,16 0 0,-33 0-16,0 0 15,16 0-15,-16 0 16,0 0-16,33 0 16,-17 0-16,18 0 15,-1 0-15,0 0 16,1 0-16,-1 0 15,-16 0 1,-1 0 0,18 0-16,-35 0 15,34 0-15,-16 0 16,16 0-16,0 0 16,1 0-1,-1 0-15,-16 0 16,-1 0-16,1 0 15,16 0-15,-17 25 16,17-25-16,-33 0 16,34 0-16,-17 0 31,16 0-15,-34 0-1,18 0 1,16 0-16,-16 0 15,-1 0-15,1 0 16,16 0 0,-16 0-16,16 0 15,0 0-15,-17 0 16,-16 0-16,34 0 16,-18 0-16,1 0 15,0 0-15,16 0 16,-34 0-16,1 0 15,33 0-15,-16 0 16,0 0 0,-1 0-16,18 0 15,-18 0-15,17 0 16,-33 0-16,33 0 16,-16 0-16,16 0 15,-16 0-15,0 0 16,-1 0-16,17 0 15,0 0-15,0 0 16,1 0 0,-1 0-1,-16 0-15,-1 0 16,18 0-16,-18 0 16,1 0-16,-1 0 15,-16 0-15,16 0 16,1 0-1,16 0-15,-16 0 16,16 0 0,-16 0-1,-1 0-15,0 0 16,-16 0-16,17 0 16,0 0-16,16 0 15,-17 0-15,18 0 16,-1 0-16,0 0 15,-16 0 1,-1 0-16,1 0 16,16 0-1,-33 0-15,33 0 16,-17 0-16,18 0 16,-1 0-1,0 0 1,1 0-1,-1 0 1,-16 0-16,16 0 16,0 0-16,1 0 15,-1 0-15,-17 0 16,17 0-16,-16 0 16,16 0-1,0 0-15,1 0 16,-1 0-16,-16 0 15,16 0 1,-16 0-16,16 0 31,-17 0-15,17 0 15,0 0-15,1 0-1,-1 0 1,0 0 0,1 0 15</inkml:trace>
</inkml:ink>
</file>

<file path=ppt/ink/ink8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3T10:38:15.461"/>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1 0,'49'0'140,"-24"0"-124,24 0-16,-24 0 16,0 0-16,-1 0 15,1 0-15,0 0 16,-1 0 0,1 0-1,-1 0-15,26 0 16,-26 0-16,26 0 15,-26 0-15,26 0 16,-1 25-16,0-25 16,1 0-1,-1 0-15,25 0 16,-49 0-16,24 0 16,-24 0-16,-1 0 15,1 0 1,0 0-1,-1 0 1,1 0-16,0 0 16,24 0-16,-24 0 15,-1 0-15,26 0 16,-1 0-16,0 0 16,1 0-1,-26 0-15,1 0 31,0 0-15,-1 0 0,26 0-1,-26 0-15,1 0 32,0 0-32,-1 0 31,1 0-16,24 0 1,-24 0 0,-1 0-1,26 0-15,-26 0 313,1 0-298,0 0-15,-1 0 16,26 24 31,-1-24 172,-24 25 124,-25 0-327,0-1 0,0 26-1,0-26-15,24 1 16,-24 0-16,0-1 31,0 26 0,0-26 16,0 1 0,0 0-31,0-1 15,0 1 32,-24 0 296,-1-25-343,0 0-16,1 24 15,-1-24 1,0 0-1,1 0-15,-1 0 16,-24 0 0,-1 0-1,26 0-15,-1 0 16,-24 0-16,24 0 16,1 0 15,-1 0-31,0 0 15,-24 0-15,0 0 16,24 0-16,0 0 16,1 0-16,-1 0 15,0 0-15,1 0 32,-26 0-32,1 0 15,24 0 1,-49 0-1,50 0-15,-26 0 0,1 0 32,24 0-32,1 0 15,-1 0-15,0 0 16,1 0-16,-1 0 16,0 0-1,1 0-15,-1 0 16,0 0-16,1 0 15,-1 0 1,-24 0 0,24 0-1,0 0-15,1 0 16,-1 0 0,-24 0-16,24 0 15,0 0 1,1 0-16,-1 0 47,0 0-32,1 0 1,-1 0 0,1 0 109,-1 0 15,0 0-77,1 0-48,-1 0 32,-24 0 78,24 0 0,0 0-78,1 0 750</inkml:trace>
</inkml:ink>
</file>

<file path=ppt/ink/ink8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6T08:42:35.553"/>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1 0 0,'25'0'172,"172"25"-157,1-25-15,48 0 16,-49 0-16,-73 0 16,-26 0-16,-48 0 15,-26 0-15,1 0 32,0 0-17,24 0-15,50 0 0,49 0 16,24 0-1,-24 0-15,99 0 16,-25 0-16,-50 0 16,26 0-16,-100 0 15,-48 0-15,-26 0 16,1 0-16,0 0 125,-1 0-125,1 0 16,24 0-16,-24 0 15,-1 0-15,75 0 16,0 0-16,-1 0 15,26 0-15,-75 0 16,-24 0-16,-1 0 16</inkml:trace>
</inkml:ink>
</file>

<file path=ppt/ink/ink8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7T08:06:35.842"/>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0 34 0,'27'0'172,"26"0"-172,26 0 15,27 0-15,-27 0 16,-52 0-16,-1 0 16,1 0 93,25 0-93,54 0-16,-26 0 15,25 0-15,28 0 16,-54 0-1,-52 0-15,-1 0 16,1 0-16,-1 0 63,27 0-48,26 0-15,-26 0 16,27 0-16,-1 0 15,-53 0-15,27 0 16,-26 0 78,26 0-94,0 0 78,-27 0-62,1 0-1,25 0-15,1 0 31,-26 0-15,-1 0 0,1 0-16,-1 0 15,27 0 1,0 0-16,26 0 16,-52 0-16,52 0 15,1 0-15,-54 0 16,1 0-1,-1 0 17,0 0-17,27 0-15,0 0 16,0 0-16,-26 0 16,-1-26 46,1 26 63,-1 0-109,0 0-16,1 0 281,52 0-265,1 0-16,-27 0 0,-27 0 15,-26 26 345,0 27-345,0-26-15,0 26 16,0-1-1,0 1-15,0-26 16,0-1 0,0 1-16,0-1 15,0 1 1,0-1-16,0 1 47,0-1 15,-26 1 563,-133-27-609,-53 0-16,-26 0 16,26 0-16,27 0 15,132 0-15,-26 0 16,52 0-16,1 0 109,-27 0-93,-53 0-16,27 0 15,-27 0-15,0 0 16,27 0-16,52 0 16,-52 0-16,26 0 15,27 0-15,-1 0 47,-26 0-47,27 0 16,-27 0-16,-27 0 15,54 0-15,-27 0 16,27 0 0,-1 0-16,-26 0 78,27 0-78,-54 0 0,1 0 15,53 0 1,-27 0-16,26 0 31,1 0-15,-1 0 0,-26 0 46,0 0-62,1 0 16,-1 0-1</inkml:trace>
</inkml:ink>
</file>

<file path=ppt/ink/ink9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7T08:06:40.169"/>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27 106 0,'0'-27'141,"53"27"-110,-27 0-16,1 0-15,26 0 16,-1 0-16,1 0 16,-26 0-1,-1 0-15,1 0 16,-1 0 0,1 0-16,-1 0 15,1 0-15,25-26 16,1 26 31,-26 0-32,-1-27 1,1 27 46,-1 0 17,1 0-64,-1 0-15,1 0 16,-1 0-16,1 0 15,-1 0 1,0 0 93,27-26-93,-53 52 328,0 27-344,0-26 15,0 26-15,0 26 16,0-53-16,0 1 359,0-1-359,0 1 16,0-1-16,0 1 16,0-1-16,0 1 343,-26-27-311,-1 0-17,1 0 1,0 0 0,-1 0-1,1 0 1,-1 0-1,-26 0-15,27 0 16,-1 0 0,1 0-1,-1 0 17,1 0-17,-1 0 16,1 0-15,0 0 0,-27 0 15,26 53 0,1-53-15,-1 0 15,1 0-31,-1 0 16,1 0 31,-1 0-47,1 0 31,0 0 0,-1 0 0,1 0-15,-1 0 31,1 0 0,26-27-32,-27 27 63,-26 0 1</inkml:trace>
</inkml:ink>
</file>

<file path=ppt/ink/ink9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7T08:06:59.207"/>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53 0 0,'0'26'281,"132"-26"-281,-26 27 16,26-27-16,-79 0 15,26 0-15,-26 0 79,-26 0-79,26 0 15,-27 0-15,54 0 16,-1 0-16,-26 0 15,0 0 1,-27 0-16,27 0 16,-26 0-16,-1 0 31,0 0-15,1 0-1,-1 0-15,1 0 16,-1 0-16,54 0 15,-54 0-15,54 0 16,-1 0 0,0 0-16,1 0 15,-27 0-15,-27 0 0,53 0 0,-52 0 16,-1 0-16,1 0 16,26 0-16,-27 0 15,27 0 1,0 0-16,0 0 15,-27 0-15,27 0 16,-26 0-16,52 0 16,-52 0-16,25 0 15,-25 0 1,-1 0-16,1 0 16,-1 0 15,27 0-16,0 0-15,27 0 16,-28 0-16,1 0 16,53 0-1,-53 0-15,-26 0 16,-1 0-16,0 0 47,1 0-32,52 0-15,27 0 16,-26 0-16,-54 0 16,53 0-16,-52 0 15,-1 0-15,1 0 16,-1 0 15,1 0-31,-1 0 16,1 0-16,52 0 15,-26 0-15,0 53 16,-27-53 0,1 0-1,26 0 1,0 0 0,-1 0-16,28 0 15,-27 0-15,26 0 16,0 0-16,-26 0 31,-26 0-31,26 0 16,0 0-16,-27 0 15,1 0-15,-1 0 16,1 0-16,-1 0 16,0 0-16,1 0 15,-1 0 1,1 0-16,-1 0 15,54 0-15,-27 0 0,-1 0 16,28 0-16,-1 0 16,-52 0-16,26 0 31,-27 0-15,27 0-1,-27 0 1,54 0-1,-54 0-15,27 0 16,-26 0 0,-1 0-1,27 0 1,-27 0 0,27 0-16,27 0 31,-54 0-16,27 0-15,-26 26 16,26-26-16,-53 27 359,0-1-312,0 0-15,0 27-32,0-26 15,0-1 1,0 1-16,0-1 15,0 1 1,0-1 0,0 1-1,0-1 1,0 1 0,-106-27 577,-27 0-577,1 0-16,0 0 16,26 0-16,80 0 15,-1 0-15,1 0 16,-54 0 109,27 0-125,-26 0 15,-27 0 1,27 0-16,52 0 16,-26 0-16,27 0 15,-27 0 1,27 0 0,-1 0-16,-26 0 15,-26 0-15,26 0 16,0 0-16,26 0 15,-25 0-15,25 0 0,1 0 16,-1 0 0,1 0-16,-1 0 15,-26 0 1,27 0 0,-1 0 30,1 0-30,0 0-16,-27 0 16,-27 0-16,54 0 15,-54 0-15,27 0 0,27 0 16,0 0 46,-54 0-46,1 0 0,26 0-16,-53 0 15,27 0-15,-1 0 16,27 0-16,27 0 94,-27 0-79,27 0-15,-80 0 16,26 0-16,-25 0 16,25 0-16,27 0 15,0 0-15,0 0 31,27 0-31,-1 0 16,1 0 0,0 0-16,-1 0 0,-52 0 15,52 0-15,-26 0 16,27 0 93,-53 0-77,-27 0-17,0 0-15,-26 0 16,26 0-16,0 0 15,-26 0-15,79 0 16,26 0-16,-26 0 16,27 0-16,-1 0 93,1 0-77,-1 0-16,1 0 16,-27 0-1,27 0 1,-1 0 0,1 0 15,-1 0-16,-52 0-15,26 0 16,0 0-16,0 0 16,27 0-16,-27 0 15,0 0-15,26 0 0,1 0 16,-1 0 0,1 0-16,0 0 15,-1 0 1,1 0-16,-1 0 31,-26 0-15,27 0 93,-1 0-109,1 0 16,-1 0-1,-25 0 1,25 0-16,-26 0 109,27 0 1,26-27-95,-53 27 95</inkml:trace>
</inkml:ink>
</file>

<file path=ppt/ink/ink9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3T10:37:36.642"/>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21 0,'24'25'188,"1"-25"-142,24 0-14,-24 0-17,-25 24-15,49-24 16,-24 0 0,24 0 46,-24 0 1,0 0-32,-1 0 0,1 0 32,0 0-48,-1 0 1,1 0-1,0 0 17,-1 0-17,1 0 17,0 0-1,-1 0 0,26 0 16,-26 0 203,1 0-234,0 0-1,-1 0-15,1 0 47,0 0-31,-1 0-16,1 0 47,0 0-16,-1 0 0,1 0-15,0 0 15,-1 0 0,1 0-15,0 0-1,24-24 1,-24 24 0,-1 0-1,1 0-15,0 0 16,-1-25 0,1 25 265,0 0-266,-1 0 1,50 0-16,-49 0 16,24 0-16,50 0 15,-75 0 1,26 0 0,-26 0 77,1 0-77,0 0 0,-1 0-1,26 0 1,-26 0-16,1 0 15,0 0 1,-1 0-16,1 0 16,0 0-1,-1 0-15,26 0 16,-1 0-16,-24 0 16,24 0-1,-24 0-15,24 0 16,0 0-1,-24 0-15,0 0 16,-1 0-16,1 0 16,24 0 93,25 0-109,-49 25 16,49-25-16,-50 24 15,26-24 17,-26 0-17,26 0 1,-1 0-1,-24 0 1,-1 0 0,1 0-16,0 0 15,-1 0-15,1 0 16,0 0-16,-1 0 16,26 0 15,-26 0-16,26 0 1,-26 0 0,26 0 31,-26 0-32,26 0 1,-26 0-1,26 0 17,-26 0-17,1 0 1,0 0 0,-1 0-16,26 0 15,-26 0 1,26 0-16,-26 0 15,26 0 1,-26 0 0,26 0-1,-26 0 1,26 0 0,-26 0-1,26 0 16,-26 0 1,1 0 15,-1 0-47,1 0 15,24 0 1,-24 0-1,24 0 1,-24 0 0,24 0-1,-24 0 17,0 0-17,-1 0 1,1 0-16,0 0 15,-1 0 1,1 0 0,0 0-1,24 0 1,-24 0 0,-1 0-1,1 0 1,0 0-1,-1 0 1,1 0 0,0 0-16,-1 0 15,1 0-15,24 0 16,-24 0-16,0 0 31,-1 0-15,1 0-16,24 0 15,-24 0 1,24 0-16,1 0 16,-1 0-16,-24 0 15,24 0-15,-24 0 16,24 0 0,-25 0-16,26 0 15,-26 0-15,1 0 16,24 0-16,-24 0 15,24 0-15,-24 0 16,0 0 0,-1 0 15,1 0 0,0 0-15,-1 0-16,1 0 15,24 0 1,-24 0 0,0 0-1,-1 0-15,26 0 16,-1 0 0,-24 0-16,-1 0 15,1 0-15,0 0 31,-1 0-15,1 0 0,0 0-1,-1 0-15,1 0 16,0 0 0,-1 0-16,1 0 46,0 0-30,-1 0 0,26 0-1,-1 25 1,0-25 0,-24 0-16,24 0 15,-24 0 1,0 0-16,-1 0 15,1 0-15,-1 0 16,1 0 0,0 0-1,24 0 1,-24 0-16,24 0 16,-24 0-16,-1 0 15,1 0 1,0 0-16,-1 0 31,1 0-15,0 0-16,24 0 15,0 0 1,-24 0-16,0 0 16,-1 0-1,1 0 16,0 0-31,-1 0 16,1 0 15,0 0-15,-1 0 0,1 0-16,0 0 15,-1 0 1,1 0-1,0 0 1,-1 0 15,1 0-31,0 0 16,-1 0 0,1 0-1,0 0 1,-1 0 46,1 0-15,0 0 0,-1 0-47,26 0 16,-26 0-1,1 0 17,0 0-17,-1 0 1,1 0-1,-1 0 95,26 0 30,-26 0-108,26 0-1,-26 0-15,26 0 30,-26 25 517,-24-1-547,0 1 15,0 0 31,0-1 1,0 1-32,0 0-31,0-1 16,25 1-1,-25 0 17,0-1 93,0 1-110,0 0 1,0-1-1,25 1-15,-25 0 157,0-1-95,0 1-46,0 0-1,-50-25 970,-73 0-970,-25 0-15,50 0 16,73 0-16,0 0 16,-24 0 156,24 0-157,1 0 1,-1 0-1,0 0 1,1 0 31,-1 0-47,0 0 16,-24 0-1,24 0 1,1 0-1,-1 0 1,0 0 15,1 0-31,-1 0 16,0 0 0,1 0-1,-1 0 1,0 0 15,-24 0-15,24 24 15,-24-24 16,24 0-32,1 0 1,-1 0 0,0 0-16,1 0 47,-1 0-32,0 0 1,1 0-1,-26 0-15,1 0 16,24 0 0,-24 0-1,24 0-15,-24 0 16,25 0 15,-26 0 0,26 0-15,-1 25 0,0 0-1,1-25-15,-26 0 16,26 0 0,-26 0-16,26 0 15,-1 0-15,0 0 16,1 0-16,-26 0 15,26 0-15,-1 0 63,0 0-63,-24 0 16,24 0-16,-24 0 15,24 0 1,1 0 31,-1 0-32,0 0-15,1 0 16,-1 0 0,0 0 15,1 0-16,-1 0 1,0 0-16,1 0 16,-1 0-16,0 0 15,1 0-15,-1 0 16,0 0-16,1 0 16,-1 0-1,0 0 1,1 0-16,-26 0 15,26 0 1,-1 0 15,0 0-15,1 0 0,-1 0 15,1 0-16,-1 0-15,0 0 16,1 0-16,-1 0 16,0 0-16,1 0 15,-1 0-15,0 0 47,1 0-31,-1 0-16,0 0 47,-24 0-32,0 0 1,24 0 0,0 0-1,1 0 1,-1 0-1,0 0 1,1 0 15,-1 0-15,0 0 0,1 0-16,-1 0 15,-24 0 16,24 0 1,-24 0-17,24 0 1,-24 0 15,24 0-15,-24 0-1,24 0 1,0 0 0,1 0-1,-1 0-15,0 0 16,1 0 0,-1 0-1,0 0 1,1 0-16,-1 0 15,0 0 1,1 0 0,-1 0 15,1 0 0,-1 0 0,0 0 32,1 0-47,-1 0-16,-24 0 15,24 0 1,-24 0-16,24 0 15,0 0-15,1 0 16,-1 0-16,0 0 31,-24 0 1,24 0-17,-24 0-15,24 0 16,1 0-16,-1 0 15,0 0 1,-24 0 0,24 0-16,-24 0 15,24 0-15,1 0 16,-1 0 0,0 0-1,1 0 1,-1 0-1,0 0 1,1 0 15,-1 0-15,0 0 0,1 0-1,-1 0 1,0 0-16,1 0 15,-1 0 1,0 0-16,1 0 16,-1 0-1,0 0 1,-24 0 0,24 0-16,1 0 15,-1 0 1,1 0-1,-1 0-15,0 0 16,1 0 0,-1 0-16,0 0 15,1 0-15,-1 0 16,0 0-16,1 0 31,-1 0 0,0 0-15,1 0 0,-1 0-1,0 0 1,1 0 0,-26 0 15,26 0-16,-26 0 1,26 0 0,-26 0-16,26 0 15,-1 0 17,0 0 14,-24 0-30,24 0-16,1 0 16,-1 0-16,0 0 15,1 0-15,-1 0 32,0 0-17,1 0 1,-1 0-16,0 0 15,1 0 1,-1 0 0,0 0-1,-24 0 17,24 0-32,1 0 15,-26 0 1,50 24-1,-24-24 1,-25 0 0,24 0-1,-24 0 32,24 0-47,-24 0 31,24 0-31,-24 0 16,24 0 0,0 0-16,1 0 15,-1 50-15,0-50 16,1 0-16,-1 0 31,0 0-31,1 0 16,-1 0-16,0 0 15,1 0-15,-1 0 16,0 0-16,-24 0 16,24 0 15,1 0-31,-1 0 31,0 0-15,1 0-16,-1 0 31,0 0-31,1 0 16,-1 0-1,0 0-15,1 0 16,-1 0 0,-24 0 30,24 0-30,0 0 0,1 0-1,-1 0 298,-24 0-79,24 0 454,25-50-501,0 26-62,25-1-109,-25 0-16,0 1 219,0-50-204,0 49 1,0 0-16,0 1 31,0-1 32,0 0-48,0 1 16,0-1 16,0 0 16,0 1-48,0-26 17,0 26-17,0-26 17</inkml:trace>
</inkml:ink>
</file>

<file path=ppt/ink/ink9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3T10:37:56.536"/>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0 0,'49'0'250,"-24"0"-234,-1 0 31,1 0-47,0 0 31,24 0 0,-24 0 1,24 0-32,-24 0 15,24 0 16,-25 0 1,26 0-1,-26 0-15,26 0-1,-26 0 16,26 0-15,-26 0 0,26 0-1,-26 0 32,26 0-31,-26 0 15,26 0-15,-26 0-16,1 0 15,0 0-15,-1 0 16,26 0 15,-26 0-15,26 0 15,-26 0-15,26 0-1,-26 0 1,1 0 31,0 0-16,-1 0-15,26 0-1,-26 0-15,1 0 16,0 0 0,-1 0-1,1 0 1,24 0-1,1 0 1,-26 0 0,26 0-16,-26 0 15,26 0 1,-26 0 15,25 0 125,-24 0-140,0 0 31,-1 0-31,1 0-1,24 0-15,-24 0 31,24 0 423,-24 0-439,24 0 1,-24 0-1,-25 49 532,0-24-531,0 0 0,0-1-16,0 1 15,0 0 32,0-1-31,0 1-1,0 0 48,0-1-48,0 1 1,0 0 15,0-1-15,0 1 31,-25-25 359,-24 0-390,24 0-16,-49 0 15,50 0-15,-1 0 32,0 0-17,1 0 48,-1 0-32,0 0-15,1 0-1,-1 0-15,1 0 16,-1 0-1,0 0-15,-24 0 32,24 0-17,-24 0 1,24 0-16,1 0 16,-1 0-1,0 0 1,1 0 15,-1 0-15,-24 0-1,24 0-15,-24 0 16,-1 0-16,1 0 16,0 0-1,24 0-15,0 0 16,1 0-1,-1 0 1,0 0 15,-24 0-31,24 0 16,1 0 0,-1 0-16,0-25 15,1 25 1,-1 0-16,0 0 15,1 0 1,-1 0 0,-24 0-1,24 0 1,0 0 0,1 0-1,-1 0-15,0 0 0,1 0 16,-1 0-1,0 0 1,1 0-16,-1 0 16,1 0-1,-1 0-15,0 0 16,-24 0 0,24 0-1,1 0 1,-1 0-1,0 0 79,-24 0-78,24 0-1,1 0 1</inkml:trace>
</inkml:ink>
</file>

<file path=ppt/ink/ink9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3T10:38:07.934"/>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1 111 0,'0'-26'547,"33"1"-532,1 25-15,17 0 16,-18 0 0,-16 0-1,17 0 16,-17 0 1,16 0-17,-16 0 1,17 0-16,-17 0 31,-1 0-15,1 0-1,0 0 1,0 0-16,0 0 16,0 0-1,16 0 17,-16 0-1,16 0-31,-15 0 15,15 0 1,-16 0 62,-1 0-78,1 0 16,0 0-16,17 0 15,-1 0-15,1 0 16,-17 0 0,0 0 15,0 0-15,-1 0-1,18 0-15,0 0 16,-17 0-16,-1 0 15,1 0-15,-1 0 16,2 0 0,-1 0 15,-1 0-15,1 0 15,0 0-31,-1 0 0,1 0 31,17 0-15,-17 0-16,0 0 15,-1 0-15,1 0 16,34 0-16,-18 0 16,-16 0-1,0 0 1,0 0-16,0 0 15,0-25-15,-1 25 32,1 0-32,17 0 15,-17 0 1,0 0-16,16 0 16,-16 0-16,16 0 15,-16 0-15,17 0 16,-17 0-16,-1 0 15,1 0-15,0 0 16,34 0-16,-35 0 16,18 0-16,-17 0 15,0 0-15,-1 0 16,1 0 0,17 0-1,-17 0-15,0 0 16,16 0-16,-16 0 15,-1 0-15,19 0 16,-2 0-16,0 0 16,1 0-16,-17 0 15,33 0-15,-16 0 16,0 0-16,-1 0 16,1 0-1,0 0-15,16 0 16,-17 0-16,18 0 15,16 0-15,1 0 16,-1 0-16,-17 25 16,1-25-16,-1 0 15,1 0-15,-18 0 16,-16 0 0,0 0-1,-1 0 1,1 0-16,0 0 15,17 0 1,-1 0 0,-16 0-1,17 0 1,-17 0 0,16 0-16,-16 0 15,0 0-15,0 0 16,0 0-1,16 0 1,-16 0-16,0 0 16,0 0-16,0 0 15,16 0 1,-16 0 0,16 0-16,2 0 15,-19 0 1,1 0-1,0 0-15,-1 0 16,1 0-16,0 0 16,17 0-16,-18 0 15,18 0-15,-17 0 16,33 25-16,-33-25 16,17 0-1,-17 0-15,16 0 0,1 0 16,-1 0-16,-15 0 15,-2 0 1,18 0-16,-18 0 31,18 0-31,17 0 16,-18 0 0,-16 0-16,34 0 15,-35 0-15,35 0 16,-17 0-16,-18 0 15,1 0 17,0 0-17,-1 0 1,19 0 0,-19 0-16,1 0 15,16 0-15,-16 0 16,17 0-16,-17 0 15,16 0-15,-16 0 16,0 0-16,17 0 16,-18 0-16,1 0 15,0 0 1,0 0-16,0 0 16,16 0-1,-16 0 1,0 0-16,-1 0 15,19 0-15,-2 0 16,0 0-16,-16 0 16,34 0-16,-18 0 15,-16 0-15,17 0 16,-17 0-16,0 0 16,16 0-1,-16 0-15,17 0 16,-17 0-16,16 0 15,-16 0 1,0 0 15,0 0-15,0 0 0,16 0-1,-17 0 1,1 0-1,0 0 17,0 0 15,-17 26 343,0-1-390,17 0 16,-17 26-1,17-26 1,-17 1 15,0-1-15,0 0 31,0 1-32,0-1 1,0 0 0,16-25-1,-16 26 17,0-1-1,0 0-16,0 1 32,0-1-31,0 0 15,0 1 250,0-1-265,-33-25 0,16 0-16,0 0 15,0 0-15,0 0 16,1 0-16,16 25 16,-17-25-16,1 0 15,-18 0-15,0 0 16,1 26-16,-1-26 15,0 0-15,-33 25 16,50-25-16,-17 0 16,18 0-16,-1 0 15,0 0-15,0 0 16,0 0-16,-16 0 16,16 0-16,-16 0 15,16 0-15,-17 0 16,17 0-16,0 0 15,1 0 1,-1 0 0,0 0-16,0 0 15,0 0-15,-16 0 16,-1 0-16,-17 0 16,1 0-16,0 0 15,16 0-15,-17 0 16,35 0-16,-18 0 15,1 0 1,16 0-16,0 0 16,0 0-1,0 0-15,1 0 16,-1 0-16,0 0 16,-34 0-16,35 0 15,-18 0-15,17 0 16,0 0-16,-16 0 15,16 0 17,-16 25-32,-18-25 31,34 0-31,-33 0 0,16 0 16,0 0-1,1 0-15,16 0 16,0 0-16,0 0 15,0 0-15,-16 0 16,16 0 0,-33 0-16,0 0 15,15 0-15,-15 0 16,0 0-16,33 0 16,-17 0-16,18 0 15,-1 0-15,0 0 16,0 0-16,0 0 15,-16 0 1,-1 0 0,17 0-16,-33 0 15,33 0-15,-17 0 16,17 0-16,0 0 16,1 0-1,-1 0-15,-16 0 16,-2 0-16,2 0 15,16 0-15,-16 26 16,16-26-16,-34 0 16,35 0-16,-18 0 31,17 0-15,-33 0-1,16 0 1,17 0-16,-16 0 15,-1 0-15,1 0 16,15 0 0,-15 0-16,16 0 15,1 0-15,-18 0 16,-17 0-16,35 0 16,-18 0-16,0 0 15,1 0-15,16 0 16,-34 0-16,1 0 15,33 0-15,-17 0 16,1 0 0,-1 0-16,18 0 15,-18 0-15,17 0 16,-33 0-16,33 0 16,-17 0-16,17 0 15,-16 0-15,-1 0 16,0 0-16,18 0 15,-1 0-15,0 0 16,0 0 0,0 0-1,-16 0-15,-1 0 16,18 0-16,-18 0 16,0 0-16,1 0 15,-18 0-15,17 0 16,1 0-1,16 0-15,-17 0 16,17 0 0,-16 0-1,-1 0-15,0 0 16,-16 0-16,17 0 16,-1 0-16,17 0 15,-16 0-15,16 0 16,0 0-16,0 0 15,-16 0 1,-1 0-16,0 0 16,17 0-1,-33 0-15,33 0 16,-17 0-16,18 0 16,-1 0-1,0 0 1,1 0-1,-2 0 1,-15 0-16,16 0 16,0 0-16,1 0 15,-1 0-15,-17 0 16,17 0-16,-16 0 16,16 0-1,0 0-15,0 0 16,0 0-16,-16 0 15,16 0 1,-17 0-16,17 0 31,-16 0-15,16 0 15,0 0-15,0 0-1,0 0 1,0 0 0,1 0 15</inkml:trace>
</inkml:ink>
</file>

<file path=ppt/ink/ink9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3T10:38:15.461"/>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1 0,'49'0'140,"-24"0"-124,24 0-16,-24 0 16,0 0-16,-1 0 15,1 0-15,0 0 16,-1 0 0,1 0-1,-1 0-15,26 0 16,-26 0-16,26 0 15,-26 0-15,26 0 16,-1 25-16,0-25 16,1 0-1,-1 0-15,25 0 16,-49 0-16,24 0 16,-24 0-16,-1 0 15,1 0 1,0 0-1,-1 0 1,1 0-16,0 0 16,24 0-16,-24 0 15,-1 0-15,26 0 16,-1 0-16,0 0 16,1 0-1,-26 0-15,1 0 31,0 0-15,-1 0 0,26 0-1,-26 0-15,1 0 32,0 0-32,-1 0 31,1 0-16,24 0 1,-24 0 0,-1 0-1,26 0-15,-26 0 313,1 0-298,0 0-15,-1 0 16,26 24 31,-1-24 172,-24 25 124,-25 0-327,0-1 0,0 26-1,0-26-15,24 1 16,-24 0-16,0-1 31,0 26 0,0-26 16,0 1 0,0 0-31,0-1 15,0 1 32,-24 0 296,-1-25-343,0 0-16,1 24 15,-1-24 1,0 0-1,1 0-15,-1 0 16,-24 0 0,-1 0-1,26 0-15,-1 0 16,-24 0-16,24 0 16,1 0 15,-1 0-31,0 0 15,-24 0-15,0 0 16,24 0-16,0 0 16,1 0-16,-1 0 15,0 0-15,1 0 32,-26 0-32,1 0 15,24 0 1,-49 0-1,50 0-15,-26 0 0,1 0 32,24 0-32,1 0 15,-1 0-15,0 0 16,1 0-16,-1 0 16,0 0-1,1 0-15,-1 0 16,0 0-16,1 0 15,-1 0 1,-24 0 0,24 0-1,0 0-15,1 0 16,-1 0 0,-24 0-16,24 0 15,0 0 1,1 0-16,-1 0 47,0 0-32,1 0 1,-1 0 0,1 0 109,-1 0 15,0 0-77,1 0-48,-1 0 32,-24 0 78,24 0 0,0 0-78,1 0 750</inkml:trace>
</inkml:ink>
</file>

<file path=ppt/ink/ink9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6T06:01:38.267"/>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77 0 0,'74'0'1312,"-49"0"-1296,49 0-16,0 0 15,-50 0-15,1 0 16,0 0-16,-1 0 63,1 0-1,0 0-31,-1 0 1,1 0-1,0 0-31,-1 0 15,1 0 1,-1 0-16,1 0 16,0 0-1,-1 0 1,1 0 0,0 0-1,49 0 1,-25 0-1,-24 0-15,-1 0 32,1 0-1,24 25 0,-24-25 0,0 0-31,-1 0 16,1 0-16,0 0 0,-1 0 0,26 0 16,-26 0-1,1 25-15,0-25 16,24 0 0,-24 24-1,24-24 16,-24 0-15,49 0-16,-50 0 16,26 0-16,-26 0 15,26 0-15,-1 0 0,0 0 16,-24 0 0,0 0-16,-1 0 15,1 0 1,24 0-1,0 0 1,-24 0-16,24 0 16,-24 0-1,0 0-15,-1 0 16,1 0-16,0 0 16,-1 0-1,1 0 1,0 0-1,-1 0-15,1 0 16,0 0 0,-1 0-16,1 0 15,0 0 1,-1 0-16,1 0 16,0 0-1,-1 0-15,1 0 16,24 0-1,-24 0 1,0 0 0,-1 0-16,1 0 15,0 0 1,-1 0-16,1 0 16,0 0-16,-1 0 15,1 0 1,0 0-1,-1 0 1,1 0 0,24 0-16,1 0 15,-1 0 1,-24 0-16,24 0 47,-24 0-16,24 0-31,0 0 16,0 0-16,-24 0 15,24 0 1,1 0-16,-1 25 0,-24-25 31,-1 0-15,1 0-16,0 0 15,-1 0-15,1 0 16,49 0-16,-49 0 16,24 0-1,-24 0 1,24 0 0,-24 0-1,24 0 1,-24 0-1,-1 0-15,1 0 16,24 0-16,1 0 16,-26 0-16,1 0 15,24 0-15,1 0 16,-26 0-16,1 0 16,0 0-16,-1 0 15,1 0-15,0 0 31,-1 0-31,1 0 16,0 0-16,-1 0 0,25 0 16,-24 0-16,0 0 15,24 0-15,-24 0 16,24 0 0,-24 0-1,24 0-15,-24 0 47,24 0-31,-24 0 31,24-25 203,-24 25-235,-25 25 313,0-1-312,0 1-16,0 24 16,-25-24-1,25 0 1,0-1-1,0 1-15,-25 24 32,25-24-1,-24 24-15,24-24-1,-25 0 16,25-1-15,0 1-16,0 0 31,0-1-31,0 1 16,0 0 31,0-50 593,0 0-515,25 25-62,-1 0-47,1 0-16,0 0 15,-124 0 532,25 0-531,25 0-16,-1 0 0,26 25 15,-26-25 48,1 0-63,0 0 15,0 0 1,24 0-16,0 0 63,-24 0-32,24 0-16,-24 0-15,-25 0 16,25 0-16,24 0 16,0 0-1,-24 0 79,24 0-78,1 0 15,-1 0-15,0 0-16,-24 0 15,-25-25 16,25 25-31,-25 0 16,49 0-16,0 0 0,1 0 16,-1 0 62,-49-24-78,74-1 15,-49 25-15,24 0 16,0 0 0,1 0 15,-1 0 16,0 0-16,1 0-31,-1-25 16,-49 25-16,49 0 31,25-24-31,-49 24 16,25 0-1,-1 0 1,0 0 15,1 0-15,-26 0-1,26 0-15,-26-25 0,26 25 16,-1 0 0,0 0-1,1 0 32,-1 0-47,-24 0 0,-25-25 16,49 25-1,-24 0-15,24 0 32,0 0 30,1 0-62,-1 0 16,-24 0-16,24 0 15,-24 0 1,24 0-16,-24 0 31,24 0 0,-24 0 1,24 0-17,-24 0 32,24 0-31,0 0-16,1 0 15,-1 0-15,-24 0 16,24 0-16,0 0 63,1 0-63,-1 0 15,-24 0-15,24 0 31,1 0-31,-26 0 16,1 0-16,24 0 0,1 0 16,-1 0-1,0 0 1,-24 0 15,24 0-15,-24 0-16,-25 0 15,25 0-15,24 0 16,-24 0-16,24 0 16,-24 0-16,24 0 15,0 0-15,1 0 16,-1 0 0,0 0-1,-24 0-15,24 0 16,-24 0-1,24 0-15,-24 0 16,24 0-16,1 0 16,-1 0-1,0 0 1,1 0 0,-1 0-1,0 0-15,-24 0 0,0 0 0,0 0 16,24 0-1,-24 0 1,24 0 15,-24 0 1,24 0-17,-24 0 1,24 0-1,0 0 79,1 0-78,-1 0-16,0 0 15,1 0 1,-1 0-16,0 0 16,1 0 15,-1 0 110,0 0 171,25 25-109,25-25-93,0 25-1,-25-1-62,24 1-16,-24 0-31,0-1 16,25-24 93,0 0-109,49 0 16,-25 0-16,0 0 15,50 0-15,-50 0 16,25 0-16,-25 0 16,-24 0-16,0 0 15,24 0-15,-24 0 16,-1 0-1,26 0 1,-1 0 0,0 0-16,-24 0 15,24 0-15,-24 0 16,49 0-16,0 0 16,-49 0-1,24 0-15,-24 0 16,24 0-16,-24 0 15,-1 0-15,26 0 16,-26 0-16,26 0 16,-26 0-16,50 0 15,0 0-15,0 0 0,-24 0 16,24 0-16,-1 0 16,-48 0-16,49 0 15,-49 0-15,24 0 16,-24 0-1,24 0-15,25 0 16,-25 0-16,1 0 16,-26 0-16,26 0 15,-26 0-15,1 0 16,0 0-16,-1 0 16,1 0-1,24 0-15,-24 0 16,24 0-16,1 0 15,-1 0-15,25 0 16,-49 0-16,24 0 16,-24 0-16,-1 0 15,1 25-15,0-25 16,-1 0 0,26 0-16,-26 0 15,25 0-15,1 0 16,-1 0-16,-24 0 15,24 0-15,-24 0 16,49 0-16,-50 0 16,26 0-16,-26 0 15,26 0-15,-1 0 16,-24 0-16,-1 0 16,1 0-1,0 0-15,-1 0 16,26 0-16,-26 0 15,1 0-15,-124 0 516,-98 0-500,24 0-16,50-25 15,24 25-15,50-24 16,25 24-16,-1 0 16,-24 0-1,24 0 1,-49 0-1,-25 0-15,1 0 16,-1-25-16,-49 25 16,74 0-16,0 0 15,49 0-15,-24-49 16,24 49-16,1 0 16,-1 0-16,-24 0 15,-25-25-15,-25 25 16,-24-25-16,24 25 15,-24-49-15,49 49 16,-49-25-16,73 25 16,26 0-1,-1 0 1,0 0-16,1-24 16,-26 24-16,26 0 15,-50 0-15,49 0 16,-24 0-16,24 0 15,-24 0-15,24 0 16,0 0-16,1 0 16,-1 0-16,0 0 15,1 0-15,-1 0 32,-24 0-1,24 0-16,-24 0-15,24 0 16,0 0-16,-24 0 16,25 0-16,-1 0 15,0 0 1,1 0 15,-1 0-15,0 0-16,-24 0 15,0 0-15,-25 0 16,49-25 0,0 0-16,1 25 31,-26 0 0,26 0-15,-1 0-1,0 0-15,1 0 16,24-24 93,0-1 63,-25 0-125,25 1-31,0-1-1,0 0 17,0 1 46,0-1-47,0 1 16,0-1-31,0 0 15</inkml:trace>
</inkml:ink>
</file>

<file path=ppt/ink/ink9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2.1608" units="1/cm"/>
          <inkml:channelProperty channel="Y" name="resolution" value="32.14286" units="1/cm"/>
          <inkml:channelProperty channel="T" name="resolution" value="1" units="1/dev"/>
        </inkml:channelProperties>
      </inkml:inkSource>
      <inkml:timestamp xml:id="ts0" timeString="2018-12-04T09:44:00.159"/>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13 0,'49'0'328,"1"0"-328,-1 0 15,-24 0 1,-1 0 0,1 0-16,24 0 281,-24 0-281,-1 0 16,26 0-16,-26 0 15,50 25 1,-49-25 15,24 0-15,-24 25-16,0-25 15,24 24 1,-24-24 15,-1 0 0,1 0-15,24 0-16,-24 0 16,0 0-1,-1 0-15,26 0 16,-1 0 0,-24 0 15,-1 0-31,1 0 15,24 0 1,-24 0-16,0 0 16,-1 0 15,1 0-31,0 0 16,24 0-16,0 25 0,-24-25 15,24 0 16,-24 0-15,24 0 15,-24 0-15,24 0 0,-24 0-16,24 0 15,-24 0-15,-1 0 16,1 0-1,0 0 32,-1 0-15,1 0-17,0 0 32,-1 0-47,1 0 16,0 0-16,-1 0 15,1 0-15,24 0 63,1 0-63,-26 0 15,26 0-15,-26 0 16,50 0-16,-49 0 16,0 0-1,-1 0-15,1 0 32,0 0-32,-1 0 15,1 0 1,24 0-16,-24 0 15,0 0 1,-1 0 0,26 0-16,-26 0 15,26 0 1,-26 0-16,50 0 16,-49 0-1,0 0 1,24 0-16,0 0 31,-49-25-15,25 25-1,24 0 1,-24 0-16,24 0 16,-24 0-16,49 0 15,-25 0 1,-24 0-1,-1 0-15,1-49 47,0 49-47,-1 0 16,1 0 0,0 0-16,-1 0 46,1 0-30,0 0 0,-1 0-1,1 0 1,0 0-16,-1 0 16,1 0-16,0 0 15,-1 0 16,1 0-15,0 0 0,24-25-1,-24 25 1,-1 0-16,1 0 16,0 0-1,-1 0 1,1 0-1,0 0-15,-1 0 16,26 0 0,-26 0-1,1 0 1,0 0-16,24 0 16,-24 0-1,-1 0 1,1 0-16,0 0 15,-1 0 1,1 0-16,-1 0 16,1 0-1,0 0 1,-1 0-16,1 0 16,0 0-1,-1 0-15,1 0 16,24 0-1,-24 0 1,0 0-16,-1 0 16,1 0-1,0 0 1,-1 0-16,1 0 16,24 0-16,1 0 15,-26 0 1,1 0-1,24 0-15,-24 0 32,0 0-32,-1 0 15,1 0 1,0 0-16,-1 0 16,26 0-1,-26 0-15,1 0 16,0 0-1,-1 0-15,1 0 16,24 0-16,1 0 16,-1 0-1,-24 0 1,-1 0-16,1 0 31,0 0-31,-1 0 16,1 0-1,-1 0 1,1 0 0,24 0-1,-24 0-15,0 0 16,-1 0 0,1 0-16,0 0 15,24 0 1,-24 0-16,24 0 15,-24 0 1,49 0-16,-50 0 16,26 0-16,-26 0 15,26 0-15,-26 0 16,26 0-16,-26 0 16,1 0-16,0 0 15,-1 0 1,26 0-16,-26 0 15,1 0 1,0 0 0,-1 0-16,1 0 15,0 0 1,-1 0 0,26 0 15,-26 0-16,26 0 32,-26 0-31,26 0-16,-26 0 16,26 0-16,-26 0 15,1 0-15,-1 0 16,1 0-16,0 0 31,-1 0-31,1 0 16,0 0-1,-1 0 1,1 0 0,0 0-1,-1 0-15,1 0 47,0 0-16,-1 0-15,1 0 31,24 0-47,-24 0 15,0 0 1,-1 0-16,1 0 16,0 0-1,-1 0-15,1 0 32,24 0-1,-24 0-16,0 0 48,24 0-63,-24 0 47,-1 0-47,1 0 15,0 0 32,-1 0-47,1 0 16,0 0 0,-1 0-1,1 0 501,-25 25-516,0 0 15,0-1-15,0 1 16,0 24 0,25-24-1,-25 24 17,0-24-1,0 24 16,0-24 15,0 24-46,0-24 15,0 0 32,0-1-48,0 1 1,0 0 15,0-1 63,-50 1 343,-147-25-437,24-25 16,25 25-16,74 0 16,74-24-16,-98 24 281,48 0-281,-48 0 15,73 0-15,-24 0 16,24 0-16,1 0 63,-1 0-48,0 0 1,-24 0-1,24 0 1,-24 0 0,24 0 15,25-25-15,-49 25-1,24 0 1,-24 0-16,24 0 15,1-25 1,-1 25-16,0 0 16,-24 0-1,24 0 1,1 0 15,-1 0-15,0 0-16,1 0 15,-1 0 1,0 0 0,1 0-1,-1 0-15,0 0 16,1 0 0,-1 0-16,0 0 15,-24 0-15,24 0 16,-24 0-16,24 0 15,-24 0 1,24 0 15,-24 0-15,24 0 0,-24 0-1,24 0-15,1 0 16,-1 0-16,0 0 15,1 0-15,-25 0 16,24 0-16,-24 0 16,24 0-1,0 0 1,1 0-16,-1 0 16,-24 0-16,24 0 15,0 0 1,1 0-16,-1 0 15,0 0 17,-24 0-17,0 0-15,-1 0 16,1 0 0,24 0-1,1 0 1,-1 0-1,0 0-15,-24 0 16,24 0-16,-24 0 16,0 0-16,24 0 15,0 0-15,1 0 32,-1 0-17,-24 0 1,-1 0-16,26 0 15,-50 0-15,0 0 16,49-24-16,-24 24 63,24 0-48,-24 0 1,0 0-16,24 0 15,0 0-15,1 0 16,-1-25-16,0 25 16,1 0-1,-26 0-15,26 0 16,-26 0-16,26 0 16,-26 0-1,26 0 1,-26 0-1,26 0 17,-26 0-17,26 0 1,-26 0-16,1 0 16,-25 0-16,25 0 15,24 0-15,0 0 16,-24 0-16,24 0 15,1 0 1,-1 0 0,-24 0-1,24 0-15,-49 0 16,49 0-16,-24 0 16,25 0-16,-1 0 15,0 0-15,1 0 16,-1 0-1,0 0 1,1 0-16,-1 0 16,-24 0-16,24 0 31,0 0 0,1 0-15,-26 0-1,26 0 1,-26 0 0,26 0-16,-1 0 15,-24 0-15,24 0 16,-49 0-16,49 0 16,1 0-16,-1 0 15,0 0 16,-24 0-15,24 0-16,-24 0 16,-25 0-16,49 0 15,-49 0-15,50 0 16,-26 0 0,26 0-16,-50 0 15,49 0 1,-24 0-16,24 0 15,-24 0-15,24 0 16,1 0-16,-1 0 16,-49 0-16,49 0 15,1 0-15,-26 0 16,26 0-16,-26 0 16,1 0-16,24 0 15,-24 0-15,0 0 16,24 0-16,0 0 31,1 0-15,-1 0-1,0 0 1,1 0 0,-50-25-16,49 25 15,-24 0-15,-1-24 16,-24 24-16,25-25 15,24 25 1,1 0-16,-1 0 16,0 0-16,1 0 31,-1 0-31,0 0 16,1 0-1,-1 0 1,1 0-1,-1 0 17,0 0-1,1 0-15,-1 0 62,0 0-63,1 0 17,-1 0 61,0 0-15,1 0-15,-1 0 31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1" y="0"/>
            <a:ext cx="2945659" cy="498056"/>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50444" y="0"/>
            <a:ext cx="2945659" cy="498056"/>
          </a:xfrm>
          <a:prstGeom prst="rect">
            <a:avLst/>
          </a:prstGeom>
        </p:spPr>
        <p:txBody>
          <a:bodyPr vert="horz" lIns="91440" tIns="45720" rIns="91440" bIns="45720" rtlCol="0"/>
          <a:lstStyle>
            <a:lvl1pPr algn="r">
              <a:defRPr sz="1200"/>
            </a:lvl1pPr>
          </a:lstStyle>
          <a:p>
            <a:fld id="{8B3D8F82-AC35-4462-81AF-456114E02DB8}" type="datetimeFigureOut">
              <a:rPr lang="zh-CN" altLang="en-US" smtClean="0"/>
              <a:t>2018/12/17</a:t>
            </a:fld>
            <a:endParaRPr lang="zh-CN" altLang="en-US"/>
          </a:p>
        </p:txBody>
      </p:sp>
      <p:sp>
        <p:nvSpPr>
          <p:cNvPr id="4" name="幻灯片图像占位符 3"/>
          <p:cNvSpPr>
            <a:spLocks noGrp="1" noRot="1" noChangeAspect="1"/>
          </p:cNvSpPr>
          <p:nvPr>
            <p:ph type="sldImg" idx="2"/>
          </p:nvPr>
        </p:nvSpPr>
        <p:spPr>
          <a:xfrm>
            <a:off x="420688" y="1241425"/>
            <a:ext cx="5956300" cy="334962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1" y="9428584"/>
            <a:ext cx="2945659" cy="498055"/>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50444" y="9428584"/>
            <a:ext cx="2945659" cy="498055"/>
          </a:xfrm>
          <a:prstGeom prst="rect">
            <a:avLst/>
          </a:prstGeom>
        </p:spPr>
        <p:txBody>
          <a:bodyPr vert="horz" lIns="91440" tIns="45720" rIns="91440" bIns="45720" rtlCol="0" anchor="b"/>
          <a:lstStyle>
            <a:lvl1pPr algn="r">
              <a:defRPr sz="1200"/>
            </a:lvl1pPr>
          </a:lstStyle>
          <a:p>
            <a:fld id="{144CAA79-63ED-4D4C-97FF-23192032DF93}" type="slidenum">
              <a:rPr lang="zh-CN" altLang="en-US" smtClean="0"/>
              <a:t>‹#›</a:t>
            </a:fld>
            <a:endParaRPr lang="zh-CN" altLang="en-US"/>
          </a:p>
        </p:txBody>
      </p:sp>
    </p:spTree>
    <p:extLst>
      <p:ext uri="{BB962C8B-B14F-4D97-AF65-F5344CB8AC3E}">
        <p14:creationId xmlns:p14="http://schemas.microsoft.com/office/powerpoint/2010/main" val="2468678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49625"/>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44CAA79-63ED-4D4C-97FF-23192032DF93}" type="slidenum">
              <a:rPr kumimoji="0" lang="zh-CN" altLang="en-US" sz="1200" b="0" i="0" u="none" strike="noStrike" kern="1200" cap="none" spc="0" normalizeH="0" baseline="0" noProof="0" smtClean="0">
                <a:ln>
                  <a:noFill/>
                </a:ln>
                <a:solidFill>
                  <a:prstClr val="black"/>
                </a:solidFill>
                <a:effectLst/>
                <a:uLnTx/>
                <a:uFillTx/>
                <a:latin typeface="DengXian" panose="02010600030101010101" charset="-122"/>
                <a:ea typeface="DengXian" panose="02010600030101010101" charset="-122"/>
                <a:cs typeface="+mn-cs"/>
              </a:rPr>
              <a:t>1</a:t>
            </a:fld>
            <a:endParaRPr kumimoji="0" lang="zh-CN" altLang="en-US" sz="1200" b="0" i="0" u="none" strike="noStrike" kern="1200" cap="none" spc="0" normalizeH="0" baseline="0" noProof="0">
              <a:ln>
                <a:noFill/>
              </a:ln>
              <a:solidFill>
                <a:prstClr val="black"/>
              </a:solidFill>
              <a:effectLst/>
              <a:uLnTx/>
              <a:uFillTx/>
              <a:latin typeface="DengXian" panose="02010600030101010101" charset="-122"/>
              <a:ea typeface="DengXian" panose="02010600030101010101" charset="-122"/>
              <a:cs typeface="+mn-cs"/>
            </a:endParaRPr>
          </a:p>
        </p:txBody>
      </p:sp>
    </p:spTree>
    <p:extLst>
      <p:ext uri="{BB962C8B-B14F-4D97-AF65-F5344CB8AC3E}">
        <p14:creationId xmlns:p14="http://schemas.microsoft.com/office/powerpoint/2010/main" val="1289647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49625"/>
          </a:xfrm>
        </p:spPr>
      </p:sp>
      <p:sp>
        <p:nvSpPr>
          <p:cNvPr id="3" name="备注占位符 2"/>
          <p:cNvSpPr>
            <a:spLocks noGrp="1"/>
          </p:cNvSpPr>
          <p:nvPr>
            <p:ph type="body" idx="1"/>
          </p:nvPr>
        </p:nvSpPr>
        <p:spPr/>
        <p:txBody>
          <a:bodyPr/>
          <a:lstStyle/>
          <a:p>
            <a:endParaRPr lang="en-US" altLang="zh-CN"/>
          </a:p>
        </p:txBody>
      </p:sp>
      <p:sp>
        <p:nvSpPr>
          <p:cNvPr id="4" name="灯片编号占位符 3"/>
          <p:cNvSpPr>
            <a:spLocks noGrp="1"/>
          </p:cNvSpPr>
          <p:nvPr>
            <p:ph type="sldNum" sz="quarter" idx="10"/>
          </p:nvPr>
        </p:nvSpPr>
        <p:spPr/>
        <p:txBody>
          <a:bodyPr/>
          <a:lstStyle/>
          <a:p>
            <a:fld id="{144CAA79-63ED-4D4C-97FF-23192032DF93}" type="slidenum">
              <a:rPr lang="zh-CN" altLang="en-US" smtClean="0"/>
              <a:t>2</a:t>
            </a:fld>
            <a:endParaRPr lang="zh-CN" altLang="en-US"/>
          </a:p>
        </p:txBody>
      </p:sp>
    </p:spTree>
    <p:extLst>
      <p:ext uri="{BB962C8B-B14F-4D97-AF65-F5344CB8AC3E}">
        <p14:creationId xmlns:p14="http://schemas.microsoft.com/office/powerpoint/2010/main" val="3517609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49625"/>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3</a:t>
            </a:fld>
            <a:endParaRPr lang="zh-CN" altLang="en-US"/>
          </a:p>
        </p:txBody>
      </p:sp>
    </p:spTree>
    <p:extLst>
      <p:ext uri="{BB962C8B-B14F-4D97-AF65-F5344CB8AC3E}">
        <p14:creationId xmlns:p14="http://schemas.microsoft.com/office/powerpoint/2010/main" val="17970078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4</a:t>
            </a:fld>
            <a:endParaRPr lang="zh-CN" altLang="en-US"/>
          </a:p>
        </p:txBody>
      </p:sp>
    </p:spTree>
    <p:extLst>
      <p:ext uri="{BB962C8B-B14F-4D97-AF65-F5344CB8AC3E}">
        <p14:creationId xmlns:p14="http://schemas.microsoft.com/office/powerpoint/2010/main" val="22202870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5</a:t>
            </a:fld>
            <a:endParaRPr lang="zh-CN" altLang="en-US"/>
          </a:p>
        </p:txBody>
      </p:sp>
    </p:spTree>
    <p:extLst>
      <p:ext uri="{BB962C8B-B14F-4D97-AF65-F5344CB8AC3E}">
        <p14:creationId xmlns:p14="http://schemas.microsoft.com/office/powerpoint/2010/main" val="647609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6</a:t>
            </a:fld>
            <a:endParaRPr lang="zh-CN" altLang="en-US"/>
          </a:p>
        </p:txBody>
      </p:sp>
    </p:spTree>
    <p:extLst>
      <p:ext uri="{BB962C8B-B14F-4D97-AF65-F5344CB8AC3E}">
        <p14:creationId xmlns:p14="http://schemas.microsoft.com/office/powerpoint/2010/main" val="15951554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7</a:t>
            </a:fld>
            <a:endParaRPr lang="zh-CN" altLang="en-US"/>
          </a:p>
        </p:txBody>
      </p:sp>
    </p:spTree>
    <p:extLst>
      <p:ext uri="{BB962C8B-B14F-4D97-AF65-F5344CB8AC3E}">
        <p14:creationId xmlns:p14="http://schemas.microsoft.com/office/powerpoint/2010/main" val="16355744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49625"/>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8</a:t>
            </a:fld>
            <a:endParaRPr lang="zh-CN" altLang="en-US"/>
          </a:p>
        </p:txBody>
      </p:sp>
    </p:spTree>
    <p:extLst>
      <p:ext uri="{BB962C8B-B14F-4D97-AF65-F5344CB8AC3E}">
        <p14:creationId xmlns:p14="http://schemas.microsoft.com/office/powerpoint/2010/main" val="28116920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9</a:t>
            </a:fld>
            <a:endParaRPr lang="zh-CN" altLang="en-US"/>
          </a:p>
        </p:txBody>
      </p:sp>
    </p:spTree>
    <p:extLst>
      <p:ext uri="{BB962C8B-B14F-4D97-AF65-F5344CB8AC3E}">
        <p14:creationId xmlns:p14="http://schemas.microsoft.com/office/powerpoint/2010/main" val="42075163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10</a:t>
            </a:fld>
            <a:endParaRPr lang="zh-CN" altLang="en-US"/>
          </a:p>
        </p:txBody>
      </p:sp>
    </p:spTree>
    <p:extLst>
      <p:ext uri="{BB962C8B-B14F-4D97-AF65-F5344CB8AC3E}">
        <p14:creationId xmlns:p14="http://schemas.microsoft.com/office/powerpoint/2010/main" val="8988688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11</a:t>
            </a:fld>
            <a:endParaRPr lang="zh-CN" altLang="en-US"/>
          </a:p>
        </p:txBody>
      </p:sp>
    </p:spTree>
    <p:extLst>
      <p:ext uri="{BB962C8B-B14F-4D97-AF65-F5344CB8AC3E}">
        <p14:creationId xmlns:p14="http://schemas.microsoft.com/office/powerpoint/2010/main" val="11267037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49625"/>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13</a:t>
            </a:fld>
            <a:endParaRPr lang="zh-CN" altLang="en-US"/>
          </a:p>
        </p:txBody>
      </p:sp>
    </p:spTree>
    <p:extLst>
      <p:ext uri="{BB962C8B-B14F-4D97-AF65-F5344CB8AC3E}">
        <p14:creationId xmlns:p14="http://schemas.microsoft.com/office/powerpoint/2010/main" val="7847377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49625"/>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17</a:t>
            </a:fld>
            <a:endParaRPr lang="zh-CN" altLang="en-US"/>
          </a:p>
        </p:txBody>
      </p:sp>
    </p:spTree>
    <p:extLst>
      <p:ext uri="{BB962C8B-B14F-4D97-AF65-F5344CB8AC3E}">
        <p14:creationId xmlns:p14="http://schemas.microsoft.com/office/powerpoint/2010/main" val="26238078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zh-TW" sz="1200" kern="1200" dirty="0">
                <a:solidFill>
                  <a:schemeClr val="tx1"/>
                </a:solidFill>
                <a:effectLst/>
                <a:latin typeface="+mn-lt"/>
                <a:ea typeface="+mn-ea"/>
                <a:cs typeface="+mn-cs"/>
              </a:rPr>
              <a:t>除基本資料由全國高級中等學校實驗教育學生基本資料填報平臺介接帶入，其他資訊可自行編輯。主要</a:t>
            </a:r>
            <a:r>
              <a:rPr lang="en-US" altLang="zh-TW" sz="1200" kern="1200" dirty="0">
                <a:solidFill>
                  <a:schemeClr val="tx1"/>
                </a:solidFill>
                <a:effectLst/>
                <a:latin typeface="+mn-lt"/>
                <a:ea typeface="+mn-ea"/>
                <a:cs typeface="+mn-cs"/>
              </a:rPr>
              <a:t>E-mail</a:t>
            </a:r>
            <a:r>
              <a:rPr lang="zh-TW" altLang="zh-TW" sz="1200" kern="1200" dirty="0">
                <a:solidFill>
                  <a:schemeClr val="tx1"/>
                </a:solidFill>
                <a:effectLst/>
                <a:latin typeface="+mn-lt"/>
                <a:ea typeface="+mn-ea"/>
                <a:cs typeface="+mn-cs"/>
              </a:rPr>
              <a:t>為必填欄位，為忘記密碼通知使用。</a:t>
            </a:r>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18</a:t>
            </a:fld>
            <a:endParaRPr lang="zh-CN" altLang="en-US"/>
          </a:p>
        </p:txBody>
      </p:sp>
    </p:spTree>
    <p:extLst>
      <p:ext uri="{BB962C8B-B14F-4D97-AF65-F5344CB8AC3E}">
        <p14:creationId xmlns:p14="http://schemas.microsoft.com/office/powerpoint/2010/main" val="346421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不限件數，可自行留存</a:t>
            </a:r>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19</a:t>
            </a:fld>
            <a:endParaRPr lang="zh-CN" altLang="en-US"/>
          </a:p>
        </p:txBody>
      </p:sp>
    </p:spTree>
    <p:extLst>
      <p:ext uri="{BB962C8B-B14F-4D97-AF65-F5344CB8AC3E}">
        <p14:creationId xmlns:p14="http://schemas.microsoft.com/office/powerpoint/2010/main" val="3544299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49625"/>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20</a:t>
            </a:fld>
            <a:endParaRPr lang="zh-CN" altLang="en-US"/>
          </a:p>
        </p:txBody>
      </p:sp>
    </p:spTree>
    <p:extLst>
      <p:ext uri="{BB962C8B-B14F-4D97-AF65-F5344CB8AC3E}">
        <p14:creationId xmlns:p14="http://schemas.microsoft.com/office/powerpoint/2010/main" val="38868013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21</a:t>
            </a:fld>
            <a:endParaRPr lang="zh-CN" altLang="en-US"/>
          </a:p>
        </p:txBody>
      </p:sp>
    </p:spTree>
    <p:extLst>
      <p:ext uri="{BB962C8B-B14F-4D97-AF65-F5344CB8AC3E}">
        <p14:creationId xmlns:p14="http://schemas.microsoft.com/office/powerpoint/2010/main" val="40513640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22</a:t>
            </a:fld>
            <a:endParaRPr lang="zh-CN" altLang="en-US"/>
          </a:p>
        </p:txBody>
      </p:sp>
    </p:spTree>
    <p:extLst>
      <p:ext uri="{BB962C8B-B14F-4D97-AF65-F5344CB8AC3E}">
        <p14:creationId xmlns:p14="http://schemas.microsoft.com/office/powerpoint/2010/main" val="36588902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23</a:t>
            </a:fld>
            <a:endParaRPr lang="zh-CN" altLang="en-US"/>
          </a:p>
        </p:txBody>
      </p:sp>
    </p:spTree>
    <p:extLst>
      <p:ext uri="{BB962C8B-B14F-4D97-AF65-F5344CB8AC3E}">
        <p14:creationId xmlns:p14="http://schemas.microsoft.com/office/powerpoint/2010/main" val="23299305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24</a:t>
            </a:fld>
            <a:endParaRPr lang="zh-CN" altLang="en-US"/>
          </a:p>
        </p:txBody>
      </p:sp>
    </p:spTree>
    <p:extLst>
      <p:ext uri="{BB962C8B-B14F-4D97-AF65-F5344CB8AC3E}">
        <p14:creationId xmlns:p14="http://schemas.microsoft.com/office/powerpoint/2010/main" val="42300571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25</a:t>
            </a:fld>
            <a:endParaRPr lang="zh-CN" altLang="en-US"/>
          </a:p>
        </p:txBody>
      </p:sp>
    </p:spTree>
    <p:extLst>
      <p:ext uri="{BB962C8B-B14F-4D97-AF65-F5344CB8AC3E}">
        <p14:creationId xmlns:p14="http://schemas.microsoft.com/office/powerpoint/2010/main" val="32555789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因學期制較多元，故以學年度為單位</a:t>
            </a:r>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26</a:t>
            </a:fld>
            <a:endParaRPr lang="zh-CN" altLang="en-US"/>
          </a:p>
        </p:txBody>
      </p:sp>
    </p:spTree>
    <p:extLst>
      <p:ext uri="{BB962C8B-B14F-4D97-AF65-F5344CB8AC3E}">
        <p14:creationId xmlns:p14="http://schemas.microsoft.com/office/powerpoint/2010/main" val="10743735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49625"/>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27</a:t>
            </a:fld>
            <a:endParaRPr lang="zh-CN" altLang="en-US"/>
          </a:p>
        </p:txBody>
      </p:sp>
    </p:spTree>
    <p:extLst>
      <p:ext uri="{BB962C8B-B14F-4D97-AF65-F5344CB8AC3E}">
        <p14:creationId xmlns:p14="http://schemas.microsoft.com/office/powerpoint/2010/main" val="38759985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28</a:t>
            </a:fld>
            <a:endParaRPr lang="zh-CN" altLang="en-US"/>
          </a:p>
        </p:txBody>
      </p:sp>
    </p:spTree>
    <p:extLst>
      <p:ext uri="{BB962C8B-B14F-4D97-AF65-F5344CB8AC3E}">
        <p14:creationId xmlns:p14="http://schemas.microsoft.com/office/powerpoint/2010/main" val="17700563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29</a:t>
            </a:fld>
            <a:endParaRPr lang="zh-CN" altLang="en-US"/>
          </a:p>
        </p:txBody>
      </p:sp>
    </p:spTree>
    <p:extLst>
      <p:ext uri="{BB962C8B-B14F-4D97-AF65-F5344CB8AC3E}">
        <p14:creationId xmlns:p14="http://schemas.microsoft.com/office/powerpoint/2010/main" val="9540780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30</a:t>
            </a:fld>
            <a:endParaRPr lang="zh-CN" altLang="en-US"/>
          </a:p>
        </p:txBody>
      </p:sp>
    </p:spTree>
    <p:extLst>
      <p:ext uri="{BB962C8B-B14F-4D97-AF65-F5344CB8AC3E}">
        <p14:creationId xmlns:p14="http://schemas.microsoft.com/office/powerpoint/2010/main" val="32134657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31</a:t>
            </a:fld>
            <a:endParaRPr lang="zh-CN" altLang="en-US"/>
          </a:p>
        </p:txBody>
      </p:sp>
    </p:spTree>
    <p:extLst>
      <p:ext uri="{BB962C8B-B14F-4D97-AF65-F5344CB8AC3E}">
        <p14:creationId xmlns:p14="http://schemas.microsoft.com/office/powerpoint/2010/main" val="30729820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32</a:t>
            </a:fld>
            <a:endParaRPr lang="zh-CN" altLang="en-US"/>
          </a:p>
        </p:txBody>
      </p:sp>
    </p:spTree>
    <p:extLst>
      <p:ext uri="{BB962C8B-B14F-4D97-AF65-F5344CB8AC3E}">
        <p14:creationId xmlns:p14="http://schemas.microsoft.com/office/powerpoint/2010/main" val="7294669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33</a:t>
            </a:fld>
            <a:endParaRPr lang="zh-CN" altLang="en-US"/>
          </a:p>
        </p:txBody>
      </p:sp>
    </p:spTree>
    <p:extLst>
      <p:ext uri="{BB962C8B-B14F-4D97-AF65-F5344CB8AC3E}">
        <p14:creationId xmlns:p14="http://schemas.microsoft.com/office/powerpoint/2010/main" val="1373403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34</a:t>
            </a:fld>
            <a:endParaRPr lang="zh-CN" altLang="en-US"/>
          </a:p>
        </p:txBody>
      </p:sp>
    </p:spTree>
    <p:extLst>
      <p:ext uri="{BB962C8B-B14F-4D97-AF65-F5344CB8AC3E}">
        <p14:creationId xmlns:p14="http://schemas.microsoft.com/office/powerpoint/2010/main" val="10451736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35</a:t>
            </a:fld>
            <a:endParaRPr lang="zh-CN" altLang="en-US"/>
          </a:p>
        </p:txBody>
      </p:sp>
    </p:spTree>
    <p:extLst>
      <p:ext uri="{BB962C8B-B14F-4D97-AF65-F5344CB8AC3E}">
        <p14:creationId xmlns:p14="http://schemas.microsoft.com/office/powerpoint/2010/main" val="11925837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36</a:t>
            </a:fld>
            <a:endParaRPr lang="zh-CN" altLang="en-US"/>
          </a:p>
        </p:txBody>
      </p:sp>
    </p:spTree>
    <p:extLst>
      <p:ext uri="{BB962C8B-B14F-4D97-AF65-F5344CB8AC3E}">
        <p14:creationId xmlns:p14="http://schemas.microsoft.com/office/powerpoint/2010/main" val="26075625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37</a:t>
            </a:fld>
            <a:endParaRPr lang="zh-CN" altLang="en-US"/>
          </a:p>
        </p:txBody>
      </p:sp>
    </p:spTree>
    <p:extLst>
      <p:ext uri="{BB962C8B-B14F-4D97-AF65-F5344CB8AC3E}">
        <p14:creationId xmlns:p14="http://schemas.microsoft.com/office/powerpoint/2010/main" val="11024114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38</a:t>
            </a:fld>
            <a:endParaRPr lang="zh-CN" altLang="en-US"/>
          </a:p>
        </p:txBody>
      </p:sp>
    </p:spTree>
    <p:extLst>
      <p:ext uri="{BB962C8B-B14F-4D97-AF65-F5344CB8AC3E}">
        <p14:creationId xmlns:p14="http://schemas.microsoft.com/office/powerpoint/2010/main" val="16453676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39</a:t>
            </a:fld>
            <a:endParaRPr lang="zh-CN" altLang="en-US"/>
          </a:p>
        </p:txBody>
      </p:sp>
    </p:spTree>
    <p:extLst>
      <p:ext uri="{BB962C8B-B14F-4D97-AF65-F5344CB8AC3E}">
        <p14:creationId xmlns:p14="http://schemas.microsoft.com/office/powerpoint/2010/main" val="29767274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40</a:t>
            </a:fld>
            <a:endParaRPr lang="zh-CN" altLang="en-US"/>
          </a:p>
        </p:txBody>
      </p:sp>
    </p:spTree>
    <p:extLst>
      <p:ext uri="{BB962C8B-B14F-4D97-AF65-F5344CB8AC3E}">
        <p14:creationId xmlns:p14="http://schemas.microsoft.com/office/powerpoint/2010/main" val="23208641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41</a:t>
            </a:fld>
            <a:endParaRPr lang="zh-CN" altLang="en-US"/>
          </a:p>
        </p:txBody>
      </p:sp>
    </p:spTree>
    <p:extLst>
      <p:ext uri="{BB962C8B-B14F-4D97-AF65-F5344CB8AC3E}">
        <p14:creationId xmlns:p14="http://schemas.microsoft.com/office/powerpoint/2010/main" val="8406408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42</a:t>
            </a:fld>
            <a:endParaRPr lang="zh-CN" altLang="en-US"/>
          </a:p>
        </p:txBody>
      </p:sp>
    </p:spTree>
    <p:extLst>
      <p:ext uri="{BB962C8B-B14F-4D97-AF65-F5344CB8AC3E}">
        <p14:creationId xmlns:p14="http://schemas.microsoft.com/office/powerpoint/2010/main" val="34831672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43</a:t>
            </a:fld>
            <a:endParaRPr lang="zh-CN" altLang="en-US"/>
          </a:p>
        </p:txBody>
      </p:sp>
    </p:spTree>
    <p:extLst>
      <p:ext uri="{BB962C8B-B14F-4D97-AF65-F5344CB8AC3E}">
        <p14:creationId xmlns:p14="http://schemas.microsoft.com/office/powerpoint/2010/main" val="23217945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44</a:t>
            </a:fld>
            <a:endParaRPr lang="zh-CN" altLang="en-US"/>
          </a:p>
        </p:txBody>
      </p:sp>
    </p:spTree>
    <p:extLst>
      <p:ext uri="{BB962C8B-B14F-4D97-AF65-F5344CB8AC3E}">
        <p14:creationId xmlns:p14="http://schemas.microsoft.com/office/powerpoint/2010/main" val="21391907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45</a:t>
            </a:fld>
            <a:endParaRPr lang="zh-CN" altLang="en-US"/>
          </a:p>
        </p:txBody>
      </p:sp>
    </p:spTree>
    <p:extLst>
      <p:ext uri="{BB962C8B-B14F-4D97-AF65-F5344CB8AC3E}">
        <p14:creationId xmlns:p14="http://schemas.microsoft.com/office/powerpoint/2010/main" val="12128102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46</a:t>
            </a:fld>
            <a:endParaRPr lang="zh-CN" altLang="en-US"/>
          </a:p>
        </p:txBody>
      </p:sp>
    </p:spTree>
    <p:extLst>
      <p:ext uri="{BB962C8B-B14F-4D97-AF65-F5344CB8AC3E}">
        <p14:creationId xmlns:p14="http://schemas.microsoft.com/office/powerpoint/2010/main" val="27246513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47</a:t>
            </a:fld>
            <a:endParaRPr lang="zh-CN" altLang="en-US"/>
          </a:p>
        </p:txBody>
      </p:sp>
    </p:spTree>
    <p:extLst>
      <p:ext uri="{BB962C8B-B14F-4D97-AF65-F5344CB8AC3E}">
        <p14:creationId xmlns:p14="http://schemas.microsoft.com/office/powerpoint/2010/main" val="38876698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48</a:t>
            </a:fld>
            <a:endParaRPr lang="zh-CN" altLang="en-US"/>
          </a:p>
        </p:txBody>
      </p:sp>
    </p:spTree>
    <p:extLst>
      <p:ext uri="{BB962C8B-B14F-4D97-AF65-F5344CB8AC3E}">
        <p14:creationId xmlns:p14="http://schemas.microsoft.com/office/powerpoint/2010/main" val="38742589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49</a:t>
            </a:fld>
            <a:endParaRPr lang="zh-CN" altLang="en-US"/>
          </a:p>
        </p:txBody>
      </p:sp>
    </p:spTree>
    <p:extLst>
      <p:ext uri="{BB962C8B-B14F-4D97-AF65-F5344CB8AC3E}">
        <p14:creationId xmlns:p14="http://schemas.microsoft.com/office/powerpoint/2010/main" val="1034287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50</a:t>
            </a:fld>
            <a:endParaRPr lang="zh-CN" altLang="en-US"/>
          </a:p>
        </p:txBody>
      </p:sp>
    </p:spTree>
    <p:extLst>
      <p:ext uri="{BB962C8B-B14F-4D97-AF65-F5344CB8AC3E}">
        <p14:creationId xmlns:p14="http://schemas.microsoft.com/office/powerpoint/2010/main" val="37126763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51</a:t>
            </a:fld>
            <a:endParaRPr lang="zh-CN" altLang="en-US"/>
          </a:p>
        </p:txBody>
      </p:sp>
    </p:spTree>
    <p:extLst>
      <p:ext uri="{BB962C8B-B14F-4D97-AF65-F5344CB8AC3E}">
        <p14:creationId xmlns:p14="http://schemas.microsoft.com/office/powerpoint/2010/main" val="373008681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49625"/>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52</a:t>
            </a:fld>
            <a:endParaRPr lang="zh-CN" altLang="en-US"/>
          </a:p>
        </p:txBody>
      </p:sp>
    </p:spTree>
    <p:extLst>
      <p:ext uri="{BB962C8B-B14F-4D97-AF65-F5344CB8AC3E}">
        <p14:creationId xmlns:p14="http://schemas.microsoft.com/office/powerpoint/2010/main" val="29628900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53</a:t>
            </a:fld>
            <a:endParaRPr lang="zh-CN" altLang="en-US"/>
          </a:p>
        </p:txBody>
      </p:sp>
    </p:spTree>
    <p:extLst>
      <p:ext uri="{BB962C8B-B14F-4D97-AF65-F5344CB8AC3E}">
        <p14:creationId xmlns:p14="http://schemas.microsoft.com/office/powerpoint/2010/main" val="177690183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54</a:t>
            </a:fld>
            <a:endParaRPr lang="zh-CN" altLang="en-US"/>
          </a:p>
        </p:txBody>
      </p:sp>
    </p:spTree>
    <p:extLst>
      <p:ext uri="{BB962C8B-B14F-4D97-AF65-F5344CB8AC3E}">
        <p14:creationId xmlns:p14="http://schemas.microsoft.com/office/powerpoint/2010/main" val="97483719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55</a:t>
            </a:fld>
            <a:endParaRPr lang="zh-CN" altLang="en-US"/>
          </a:p>
        </p:txBody>
      </p:sp>
    </p:spTree>
    <p:extLst>
      <p:ext uri="{BB962C8B-B14F-4D97-AF65-F5344CB8AC3E}">
        <p14:creationId xmlns:p14="http://schemas.microsoft.com/office/powerpoint/2010/main" val="71256500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49625"/>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56</a:t>
            </a:fld>
            <a:endParaRPr lang="zh-CN" altLang="en-US"/>
          </a:p>
        </p:txBody>
      </p:sp>
    </p:spTree>
    <p:extLst>
      <p:ext uri="{BB962C8B-B14F-4D97-AF65-F5344CB8AC3E}">
        <p14:creationId xmlns:p14="http://schemas.microsoft.com/office/powerpoint/2010/main" val="355820899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49625"/>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59</a:t>
            </a:fld>
            <a:endParaRPr lang="zh-CN" altLang="en-US"/>
          </a:p>
        </p:txBody>
      </p:sp>
    </p:spTree>
    <p:extLst>
      <p:ext uri="{BB962C8B-B14F-4D97-AF65-F5344CB8AC3E}">
        <p14:creationId xmlns:p14="http://schemas.microsoft.com/office/powerpoint/2010/main" val="39957656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60</a:t>
            </a:fld>
            <a:endParaRPr lang="zh-CN" altLang="en-US"/>
          </a:p>
        </p:txBody>
      </p:sp>
    </p:spTree>
    <p:extLst>
      <p:ext uri="{BB962C8B-B14F-4D97-AF65-F5344CB8AC3E}">
        <p14:creationId xmlns:p14="http://schemas.microsoft.com/office/powerpoint/2010/main" val="82153701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61</a:t>
            </a:fld>
            <a:endParaRPr lang="zh-CN" altLang="en-US"/>
          </a:p>
        </p:txBody>
      </p:sp>
    </p:spTree>
    <p:extLst>
      <p:ext uri="{BB962C8B-B14F-4D97-AF65-F5344CB8AC3E}">
        <p14:creationId xmlns:p14="http://schemas.microsoft.com/office/powerpoint/2010/main" val="103227332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62</a:t>
            </a:fld>
            <a:endParaRPr lang="zh-CN" altLang="en-US"/>
          </a:p>
        </p:txBody>
      </p:sp>
    </p:spTree>
    <p:extLst>
      <p:ext uri="{BB962C8B-B14F-4D97-AF65-F5344CB8AC3E}">
        <p14:creationId xmlns:p14="http://schemas.microsoft.com/office/powerpoint/2010/main" val="183796978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63</a:t>
            </a:fld>
            <a:endParaRPr lang="zh-CN" altLang="en-US"/>
          </a:p>
        </p:txBody>
      </p:sp>
    </p:spTree>
    <p:extLst>
      <p:ext uri="{BB962C8B-B14F-4D97-AF65-F5344CB8AC3E}">
        <p14:creationId xmlns:p14="http://schemas.microsoft.com/office/powerpoint/2010/main" val="204583297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49625"/>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64</a:t>
            </a:fld>
            <a:endParaRPr lang="zh-CN" altLang="en-US"/>
          </a:p>
        </p:txBody>
      </p:sp>
    </p:spTree>
    <p:extLst>
      <p:ext uri="{BB962C8B-B14F-4D97-AF65-F5344CB8AC3E}">
        <p14:creationId xmlns:p14="http://schemas.microsoft.com/office/powerpoint/2010/main" val="66530504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65</a:t>
            </a:fld>
            <a:endParaRPr lang="zh-CN" altLang="en-US"/>
          </a:p>
        </p:txBody>
      </p:sp>
    </p:spTree>
    <p:extLst>
      <p:ext uri="{BB962C8B-B14F-4D97-AF65-F5344CB8AC3E}">
        <p14:creationId xmlns:p14="http://schemas.microsoft.com/office/powerpoint/2010/main" val="334181139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66</a:t>
            </a:fld>
            <a:endParaRPr lang="zh-CN" altLang="en-US"/>
          </a:p>
        </p:txBody>
      </p:sp>
    </p:spTree>
    <p:extLst>
      <p:ext uri="{BB962C8B-B14F-4D97-AF65-F5344CB8AC3E}">
        <p14:creationId xmlns:p14="http://schemas.microsoft.com/office/powerpoint/2010/main" val="374507244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67</a:t>
            </a:fld>
            <a:endParaRPr lang="zh-CN" altLang="en-US"/>
          </a:p>
        </p:txBody>
      </p:sp>
    </p:spTree>
    <p:extLst>
      <p:ext uri="{BB962C8B-B14F-4D97-AF65-F5344CB8AC3E}">
        <p14:creationId xmlns:p14="http://schemas.microsoft.com/office/powerpoint/2010/main" val="112046374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68</a:t>
            </a:fld>
            <a:endParaRPr lang="zh-CN" altLang="en-US"/>
          </a:p>
        </p:txBody>
      </p:sp>
    </p:spTree>
    <p:extLst>
      <p:ext uri="{BB962C8B-B14F-4D97-AF65-F5344CB8AC3E}">
        <p14:creationId xmlns:p14="http://schemas.microsoft.com/office/powerpoint/2010/main" val="8811548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69</a:t>
            </a:fld>
            <a:endParaRPr lang="zh-CN" altLang="en-US"/>
          </a:p>
        </p:txBody>
      </p:sp>
    </p:spTree>
    <p:extLst>
      <p:ext uri="{BB962C8B-B14F-4D97-AF65-F5344CB8AC3E}">
        <p14:creationId xmlns:p14="http://schemas.microsoft.com/office/powerpoint/2010/main" val="132454684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70</a:t>
            </a:fld>
            <a:endParaRPr lang="zh-CN" altLang="en-US"/>
          </a:p>
        </p:txBody>
      </p:sp>
    </p:spTree>
    <p:extLst>
      <p:ext uri="{BB962C8B-B14F-4D97-AF65-F5344CB8AC3E}">
        <p14:creationId xmlns:p14="http://schemas.microsoft.com/office/powerpoint/2010/main" val="74283830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73</a:t>
            </a:fld>
            <a:endParaRPr lang="zh-CN" altLang="en-US"/>
          </a:p>
        </p:txBody>
      </p:sp>
    </p:spTree>
    <p:extLst>
      <p:ext uri="{BB962C8B-B14F-4D97-AF65-F5344CB8AC3E}">
        <p14:creationId xmlns:p14="http://schemas.microsoft.com/office/powerpoint/2010/main" val="206277375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74</a:t>
            </a:fld>
            <a:endParaRPr lang="zh-CN" altLang="en-US"/>
          </a:p>
        </p:txBody>
      </p:sp>
    </p:spTree>
    <p:extLst>
      <p:ext uri="{BB962C8B-B14F-4D97-AF65-F5344CB8AC3E}">
        <p14:creationId xmlns:p14="http://schemas.microsoft.com/office/powerpoint/2010/main" val="194603257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各項子標再敘述</a:t>
            </a:r>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75</a:t>
            </a:fld>
            <a:endParaRPr lang="zh-CN" altLang="en-US"/>
          </a:p>
        </p:txBody>
      </p:sp>
    </p:spTree>
    <p:extLst>
      <p:ext uri="{BB962C8B-B14F-4D97-AF65-F5344CB8AC3E}">
        <p14:creationId xmlns:p14="http://schemas.microsoft.com/office/powerpoint/2010/main" val="399693578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各項子標再敘述</a:t>
            </a:r>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76</a:t>
            </a:fld>
            <a:endParaRPr lang="zh-CN" altLang="en-US"/>
          </a:p>
        </p:txBody>
      </p:sp>
    </p:spTree>
    <p:extLst>
      <p:ext uri="{BB962C8B-B14F-4D97-AF65-F5344CB8AC3E}">
        <p14:creationId xmlns:p14="http://schemas.microsoft.com/office/powerpoint/2010/main" val="129307162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77</a:t>
            </a:fld>
            <a:endParaRPr lang="zh-CN" altLang="en-US"/>
          </a:p>
        </p:txBody>
      </p:sp>
    </p:spTree>
    <p:extLst>
      <p:ext uri="{BB962C8B-B14F-4D97-AF65-F5344CB8AC3E}">
        <p14:creationId xmlns:p14="http://schemas.microsoft.com/office/powerpoint/2010/main" val="339382306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78</a:t>
            </a:fld>
            <a:endParaRPr lang="zh-CN" altLang="en-US"/>
          </a:p>
        </p:txBody>
      </p:sp>
    </p:spTree>
    <p:extLst>
      <p:ext uri="{BB962C8B-B14F-4D97-AF65-F5344CB8AC3E}">
        <p14:creationId xmlns:p14="http://schemas.microsoft.com/office/powerpoint/2010/main" val="141317841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79</a:t>
            </a:fld>
            <a:endParaRPr lang="zh-CN" altLang="en-US"/>
          </a:p>
        </p:txBody>
      </p:sp>
    </p:spTree>
    <p:extLst>
      <p:ext uri="{BB962C8B-B14F-4D97-AF65-F5344CB8AC3E}">
        <p14:creationId xmlns:p14="http://schemas.microsoft.com/office/powerpoint/2010/main" val="395769288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80</a:t>
            </a:fld>
            <a:endParaRPr lang="zh-CN" altLang="en-US"/>
          </a:p>
        </p:txBody>
      </p:sp>
    </p:spTree>
    <p:extLst>
      <p:ext uri="{BB962C8B-B14F-4D97-AF65-F5344CB8AC3E}">
        <p14:creationId xmlns:p14="http://schemas.microsoft.com/office/powerpoint/2010/main" val="46992731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81</a:t>
            </a:fld>
            <a:endParaRPr lang="zh-CN" altLang="en-US"/>
          </a:p>
        </p:txBody>
      </p:sp>
    </p:spTree>
    <p:extLst>
      <p:ext uri="{BB962C8B-B14F-4D97-AF65-F5344CB8AC3E}">
        <p14:creationId xmlns:p14="http://schemas.microsoft.com/office/powerpoint/2010/main" val="323451675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82</a:t>
            </a:fld>
            <a:endParaRPr lang="zh-CN" altLang="en-US"/>
          </a:p>
        </p:txBody>
      </p:sp>
    </p:spTree>
    <p:extLst>
      <p:ext uri="{BB962C8B-B14F-4D97-AF65-F5344CB8AC3E}">
        <p14:creationId xmlns:p14="http://schemas.microsoft.com/office/powerpoint/2010/main" val="160943285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49625"/>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83</a:t>
            </a:fld>
            <a:endParaRPr lang="zh-CN" altLang="en-US"/>
          </a:p>
        </p:txBody>
      </p:sp>
    </p:spTree>
    <p:extLst>
      <p:ext uri="{BB962C8B-B14F-4D97-AF65-F5344CB8AC3E}">
        <p14:creationId xmlns:p14="http://schemas.microsoft.com/office/powerpoint/2010/main" val="291248964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84</a:t>
            </a:fld>
            <a:endParaRPr lang="zh-CN" altLang="en-US"/>
          </a:p>
        </p:txBody>
      </p:sp>
    </p:spTree>
    <p:extLst>
      <p:ext uri="{BB962C8B-B14F-4D97-AF65-F5344CB8AC3E}">
        <p14:creationId xmlns:p14="http://schemas.microsoft.com/office/powerpoint/2010/main" val="349138633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85</a:t>
            </a:fld>
            <a:endParaRPr lang="zh-CN" altLang="en-US"/>
          </a:p>
        </p:txBody>
      </p:sp>
    </p:spTree>
    <p:extLst>
      <p:ext uri="{BB962C8B-B14F-4D97-AF65-F5344CB8AC3E}">
        <p14:creationId xmlns:p14="http://schemas.microsoft.com/office/powerpoint/2010/main" val="184073537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86</a:t>
            </a:fld>
            <a:endParaRPr lang="zh-CN" altLang="en-US"/>
          </a:p>
        </p:txBody>
      </p:sp>
    </p:spTree>
    <p:extLst>
      <p:ext uri="{BB962C8B-B14F-4D97-AF65-F5344CB8AC3E}">
        <p14:creationId xmlns:p14="http://schemas.microsoft.com/office/powerpoint/2010/main" val="241440551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87</a:t>
            </a:fld>
            <a:endParaRPr lang="zh-CN" altLang="en-US"/>
          </a:p>
        </p:txBody>
      </p:sp>
    </p:spTree>
    <p:extLst>
      <p:ext uri="{BB962C8B-B14F-4D97-AF65-F5344CB8AC3E}">
        <p14:creationId xmlns:p14="http://schemas.microsoft.com/office/powerpoint/2010/main" val="342525202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88</a:t>
            </a:fld>
            <a:endParaRPr lang="zh-CN" altLang="en-US"/>
          </a:p>
        </p:txBody>
      </p:sp>
    </p:spTree>
    <p:extLst>
      <p:ext uri="{BB962C8B-B14F-4D97-AF65-F5344CB8AC3E}">
        <p14:creationId xmlns:p14="http://schemas.microsoft.com/office/powerpoint/2010/main" val="156341391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89</a:t>
            </a:fld>
            <a:endParaRPr lang="zh-CN" altLang="en-US"/>
          </a:p>
        </p:txBody>
      </p:sp>
    </p:spTree>
    <p:extLst>
      <p:ext uri="{BB962C8B-B14F-4D97-AF65-F5344CB8AC3E}">
        <p14:creationId xmlns:p14="http://schemas.microsoft.com/office/powerpoint/2010/main" val="316950934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90</a:t>
            </a:fld>
            <a:endParaRPr lang="zh-CN" altLang="en-US"/>
          </a:p>
        </p:txBody>
      </p:sp>
    </p:spTree>
    <p:extLst>
      <p:ext uri="{BB962C8B-B14F-4D97-AF65-F5344CB8AC3E}">
        <p14:creationId xmlns:p14="http://schemas.microsoft.com/office/powerpoint/2010/main" val="406130252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91</a:t>
            </a:fld>
            <a:endParaRPr lang="zh-CN" altLang="en-US"/>
          </a:p>
        </p:txBody>
      </p:sp>
    </p:spTree>
    <p:extLst>
      <p:ext uri="{BB962C8B-B14F-4D97-AF65-F5344CB8AC3E}">
        <p14:creationId xmlns:p14="http://schemas.microsoft.com/office/powerpoint/2010/main" val="46836142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92</a:t>
            </a:fld>
            <a:endParaRPr lang="zh-CN" altLang="en-US"/>
          </a:p>
        </p:txBody>
      </p:sp>
    </p:spTree>
    <p:extLst>
      <p:ext uri="{BB962C8B-B14F-4D97-AF65-F5344CB8AC3E}">
        <p14:creationId xmlns:p14="http://schemas.microsoft.com/office/powerpoint/2010/main" val="40246341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93</a:t>
            </a:fld>
            <a:endParaRPr lang="zh-CN" altLang="en-US"/>
          </a:p>
        </p:txBody>
      </p:sp>
    </p:spTree>
    <p:extLst>
      <p:ext uri="{BB962C8B-B14F-4D97-AF65-F5344CB8AC3E}">
        <p14:creationId xmlns:p14="http://schemas.microsoft.com/office/powerpoint/2010/main" val="139356249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94</a:t>
            </a:fld>
            <a:endParaRPr lang="zh-CN" altLang="en-US"/>
          </a:p>
        </p:txBody>
      </p:sp>
    </p:spTree>
    <p:extLst>
      <p:ext uri="{BB962C8B-B14F-4D97-AF65-F5344CB8AC3E}">
        <p14:creationId xmlns:p14="http://schemas.microsoft.com/office/powerpoint/2010/main" val="24990017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95</a:t>
            </a:fld>
            <a:endParaRPr lang="zh-CN" altLang="en-US"/>
          </a:p>
        </p:txBody>
      </p:sp>
    </p:spTree>
    <p:extLst>
      <p:ext uri="{BB962C8B-B14F-4D97-AF65-F5344CB8AC3E}">
        <p14:creationId xmlns:p14="http://schemas.microsoft.com/office/powerpoint/2010/main" val="124488005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96</a:t>
            </a:fld>
            <a:endParaRPr lang="zh-CN" altLang="en-US"/>
          </a:p>
        </p:txBody>
      </p:sp>
    </p:spTree>
    <p:extLst>
      <p:ext uri="{BB962C8B-B14F-4D97-AF65-F5344CB8AC3E}">
        <p14:creationId xmlns:p14="http://schemas.microsoft.com/office/powerpoint/2010/main" val="342113410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97</a:t>
            </a:fld>
            <a:endParaRPr lang="zh-CN" altLang="en-US"/>
          </a:p>
        </p:txBody>
      </p:sp>
    </p:spTree>
    <p:extLst>
      <p:ext uri="{BB962C8B-B14F-4D97-AF65-F5344CB8AC3E}">
        <p14:creationId xmlns:p14="http://schemas.microsoft.com/office/powerpoint/2010/main" val="348193836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98</a:t>
            </a:fld>
            <a:endParaRPr lang="zh-CN" altLang="en-US"/>
          </a:p>
        </p:txBody>
      </p:sp>
    </p:spTree>
    <p:extLst>
      <p:ext uri="{BB962C8B-B14F-4D97-AF65-F5344CB8AC3E}">
        <p14:creationId xmlns:p14="http://schemas.microsoft.com/office/powerpoint/2010/main" val="36231026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99</a:t>
            </a:fld>
            <a:endParaRPr lang="zh-CN" altLang="en-US"/>
          </a:p>
        </p:txBody>
      </p:sp>
    </p:spTree>
    <p:extLst>
      <p:ext uri="{BB962C8B-B14F-4D97-AF65-F5344CB8AC3E}">
        <p14:creationId xmlns:p14="http://schemas.microsoft.com/office/powerpoint/2010/main" val="175856062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49625"/>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100</a:t>
            </a:fld>
            <a:endParaRPr lang="zh-CN" altLang="en-US"/>
          </a:p>
        </p:txBody>
      </p:sp>
    </p:spTree>
    <p:extLst>
      <p:ext uri="{BB962C8B-B14F-4D97-AF65-F5344CB8AC3E}">
        <p14:creationId xmlns:p14="http://schemas.microsoft.com/office/powerpoint/2010/main" val="274219972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101</a:t>
            </a:fld>
            <a:endParaRPr lang="zh-CN" altLang="en-US"/>
          </a:p>
        </p:txBody>
      </p:sp>
    </p:spTree>
    <p:extLst>
      <p:ext uri="{BB962C8B-B14F-4D97-AF65-F5344CB8AC3E}">
        <p14:creationId xmlns:p14="http://schemas.microsoft.com/office/powerpoint/2010/main" val="65493803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102</a:t>
            </a:fld>
            <a:endParaRPr lang="zh-CN" altLang="en-US"/>
          </a:p>
        </p:txBody>
      </p:sp>
    </p:spTree>
    <p:extLst>
      <p:ext uri="{BB962C8B-B14F-4D97-AF65-F5344CB8AC3E}">
        <p14:creationId xmlns:p14="http://schemas.microsoft.com/office/powerpoint/2010/main" val="351732383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103</a:t>
            </a:fld>
            <a:endParaRPr lang="zh-CN" altLang="en-US"/>
          </a:p>
        </p:txBody>
      </p:sp>
    </p:spTree>
    <p:extLst>
      <p:ext uri="{BB962C8B-B14F-4D97-AF65-F5344CB8AC3E}">
        <p14:creationId xmlns:p14="http://schemas.microsoft.com/office/powerpoint/2010/main" val="374964255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104</a:t>
            </a:fld>
            <a:endParaRPr lang="zh-CN" altLang="en-US"/>
          </a:p>
        </p:txBody>
      </p:sp>
    </p:spTree>
    <p:extLst>
      <p:ext uri="{BB962C8B-B14F-4D97-AF65-F5344CB8AC3E}">
        <p14:creationId xmlns:p14="http://schemas.microsoft.com/office/powerpoint/2010/main" val="347033612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49625"/>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105</a:t>
            </a:fld>
            <a:endParaRPr lang="zh-CN" altLang="en-US"/>
          </a:p>
        </p:txBody>
      </p:sp>
    </p:spTree>
    <p:extLst>
      <p:ext uri="{BB962C8B-B14F-4D97-AF65-F5344CB8AC3E}">
        <p14:creationId xmlns:p14="http://schemas.microsoft.com/office/powerpoint/2010/main" val="366478943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106</a:t>
            </a:fld>
            <a:endParaRPr lang="zh-CN" altLang="en-US"/>
          </a:p>
        </p:txBody>
      </p:sp>
    </p:spTree>
    <p:extLst>
      <p:ext uri="{BB962C8B-B14F-4D97-AF65-F5344CB8AC3E}">
        <p14:creationId xmlns:p14="http://schemas.microsoft.com/office/powerpoint/2010/main" val="122660848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107</a:t>
            </a:fld>
            <a:endParaRPr lang="zh-CN" altLang="en-US"/>
          </a:p>
        </p:txBody>
      </p:sp>
    </p:spTree>
    <p:extLst>
      <p:ext uri="{BB962C8B-B14F-4D97-AF65-F5344CB8AC3E}">
        <p14:creationId xmlns:p14="http://schemas.microsoft.com/office/powerpoint/2010/main" val="183943314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108</a:t>
            </a:fld>
            <a:endParaRPr lang="zh-CN" altLang="en-US"/>
          </a:p>
        </p:txBody>
      </p:sp>
    </p:spTree>
    <p:extLst>
      <p:ext uri="{BB962C8B-B14F-4D97-AF65-F5344CB8AC3E}">
        <p14:creationId xmlns:p14="http://schemas.microsoft.com/office/powerpoint/2010/main" val="409869355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109</a:t>
            </a:fld>
            <a:endParaRPr lang="zh-CN" altLang="en-US"/>
          </a:p>
        </p:txBody>
      </p:sp>
    </p:spTree>
    <p:extLst>
      <p:ext uri="{BB962C8B-B14F-4D97-AF65-F5344CB8AC3E}">
        <p14:creationId xmlns:p14="http://schemas.microsoft.com/office/powerpoint/2010/main" val="396945114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44CAA79-63ED-4D4C-97FF-23192032DF93}" type="slidenum">
              <a:rPr lang="zh-CN" altLang="en-US" smtClean="0"/>
              <a:t>110</a:t>
            </a:fld>
            <a:endParaRPr lang="zh-CN" altLang="en-US"/>
          </a:p>
        </p:txBody>
      </p:sp>
    </p:spTree>
    <p:extLst>
      <p:ext uri="{BB962C8B-B14F-4D97-AF65-F5344CB8AC3E}">
        <p14:creationId xmlns:p14="http://schemas.microsoft.com/office/powerpoint/2010/main" val="13922085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投影片編號版面配置區 1"/>
          <p:cNvSpPr>
            <a:spLocks noGrp="1"/>
          </p:cNvSpPr>
          <p:nvPr>
            <p:ph type="sldNum" sz="quarter" idx="10"/>
          </p:nvPr>
        </p:nvSpPr>
        <p:spPr/>
        <p:txBody>
          <a:bodyPr/>
          <a:lstStyle/>
          <a:p>
            <a:fld id="{0103A1E0-467A-497C-94C9-085DD3CFBA7A}" type="slidenum">
              <a:rPr lang="zh-TW" altLang="en-US" smtClean="0"/>
              <a:t>‹#›</a:t>
            </a:fld>
            <a:endParaRPr lang="zh-TW" altLang="en-US"/>
          </a:p>
        </p:txBody>
      </p:sp>
      <p:sp>
        <p:nvSpPr>
          <p:cNvPr id="4" name="頁尾版面配置區 3"/>
          <p:cNvSpPr>
            <a:spLocks noGrp="1"/>
          </p:cNvSpPr>
          <p:nvPr>
            <p:ph type="ftr" sz="quarter" idx="11"/>
          </p:nvPr>
        </p:nvSpPr>
        <p:spPr/>
        <p:txBody>
          <a:bodyPr/>
          <a:lstStyle/>
          <a:p>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頁尾版面配置區 1"/>
          <p:cNvSpPr>
            <a:spLocks noGrp="1"/>
          </p:cNvSpPr>
          <p:nvPr>
            <p:ph type="ftr" sz="quarter" idx="10"/>
          </p:nvPr>
        </p:nvSpPr>
        <p:spPr/>
        <p:txBody>
          <a:bodyPr/>
          <a:lstStyle/>
          <a:p>
            <a:endParaRPr lang="zh-TW" altLang="en-US"/>
          </a:p>
        </p:txBody>
      </p:sp>
      <p:sp>
        <p:nvSpPr>
          <p:cNvPr id="3" name="投影片編號版面配置區 2"/>
          <p:cNvSpPr>
            <a:spLocks noGrp="1"/>
          </p:cNvSpPr>
          <p:nvPr>
            <p:ph type="sldNum" sz="quarter" idx="11"/>
          </p:nvPr>
        </p:nvSpPr>
        <p:spPr/>
        <p:txBody>
          <a:bodyPr/>
          <a:lstStyle/>
          <a:p>
            <a:fld id="{0103A1E0-467A-497C-94C9-085DD3CFBA7A}" type="slidenum">
              <a:rPr lang="zh-TW" altLang="en-US" smtClean="0"/>
              <a:t>‹#›</a:t>
            </a:fld>
            <a:endParaRPr lang="zh-TW"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890032" y="2432707"/>
            <a:ext cx="1585407" cy="1568930"/>
          </a:xfrm>
          <a:custGeom>
            <a:avLst/>
            <a:gdLst>
              <a:gd name="connsiteX0" fmla="*/ 792703 w 1585406"/>
              <a:gd name="connsiteY0" fmla="*/ 0 h 1568930"/>
              <a:gd name="connsiteX1" fmla="*/ 1585406 w 1585406"/>
              <a:gd name="connsiteY1" fmla="*/ 784465 h 1568930"/>
              <a:gd name="connsiteX2" fmla="*/ 792703 w 1585406"/>
              <a:gd name="connsiteY2" fmla="*/ 1568930 h 1568930"/>
              <a:gd name="connsiteX3" fmla="*/ 0 w 1585406"/>
              <a:gd name="connsiteY3" fmla="*/ 784465 h 1568930"/>
              <a:gd name="connsiteX4" fmla="*/ 792703 w 1585406"/>
              <a:gd name="connsiteY4" fmla="*/ 0 h 1568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5406" h="1568930">
                <a:moveTo>
                  <a:pt x="792703" y="0"/>
                </a:moveTo>
                <a:cubicBezTo>
                  <a:pt x="1230501" y="0"/>
                  <a:pt x="1585406" y="351217"/>
                  <a:pt x="1585406" y="784465"/>
                </a:cubicBezTo>
                <a:cubicBezTo>
                  <a:pt x="1585406" y="1217713"/>
                  <a:pt x="1230501" y="1568930"/>
                  <a:pt x="792703" y="1568930"/>
                </a:cubicBezTo>
                <a:cubicBezTo>
                  <a:pt x="354905" y="1568930"/>
                  <a:pt x="0" y="1217713"/>
                  <a:pt x="0" y="784465"/>
                </a:cubicBezTo>
                <a:cubicBezTo>
                  <a:pt x="0" y="351217"/>
                  <a:pt x="354905" y="0"/>
                  <a:pt x="792703" y="0"/>
                </a:cubicBez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5322566" y="2432707"/>
            <a:ext cx="1585407" cy="1568930"/>
          </a:xfrm>
          <a:custGeom>
            <a:avLst/>
            <a:gdLst>
              <a:gd name="connsiteX0" fmla="*/ 792703 w 1585406"/>
              <a:gd name="connsiteY0" fmla="*/ 0 h 1568930"/>
              <a:gd name="connsiteX1" fmla="*/ 1585406 w 1585406"/>
              <a:gd name="connsiteY1" fmla="*/ 784465 h 1568930"/>
              <a:gd name="connsiteX2" fmla="*/ 792703 w 1585406"/>
              <a:gd name="connsiteY2" fmla="*/ 1568930 h 1568930"/>
              <a:gd name="connsiteX3" fmla="*/ 0 w 1585406"/>
              <a:gd name="connsiteY3" fmla="*/ 784465 h 1568930"/>
              <a:gd name="connsiteX4" fmla="*/ 792703 w 1585406"/>
              <a:gd name="connsiteY4" fmla="*/ 0 h 1568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5406" h="1568930">
                <a:moveTo>
                  <a:pt x="792703" y="0"/>
                </a:moveTo>
                <a:cubicBezTo>
                  <a:pt x="1230501" y="0"/>
                  <a:pt x="1585406" y="351217"/>
                  <a:pt x="1585406" y="784465"/>
                </a:cubicBezTo>
                <a:cubicBezTo>
                  <a:pt x="1585406" y="1217713"/>
                  <a:pt x="1230501" y="1568930"/>
                  <a:pt x="792703" y="1568930"/>
                </a:cubicBezTo>
                <a:cubicBezTo>
                  <a:pt x="354905" y="1568930"/>
                  <a:pt x="0" y="1217713"/>
                  <a:pt x="0" y="784465"/>
                </a:cubicBezTo>
                <a:cubicBezTo>
                  <a:pt x="0" y="351217"/>
                  <a:pt x="354905" y="0"/>
                  <a:pt x="792703" y="0"/>
                </a:cubicBez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743553" y="2432707"/>
            <a:ext cx="1585407" cy="1568930"/>
          </a:xfrm>
          <a:custGeom>
            <a:avLst/>
            <a:gdLst>
              <a:gd name="connsiteX0" fmla="*/ 792703 w 1585406"/>
              <a:gd name="connsiteY0" fmla="*/ 0 h 1568930"/>
              <a:gd name="connsiteX1" fmla="*/ 1585406 w 1585406"/>
              <a:gd name="connsiteY1" fmla="*/ 784465 h 1568930"/>
              <a:gd name="connsiteX2" fmla="*/ 792703 w 1585406"/>
              <a:gd name="connsiteY2" fmla="*/ 1568930 h 1568930"/>
              <a:gd name="connsiteX3" fmla="*/ 0 w 1585406"/>
              <a:gd name="connsiteY3" fmla="*/ 784465 h 1568930"/>
              <a:gd name="connsiteX4" fmla="*/ 792703 w 1585406"/>
              <a:gd name="connsiteY4" fmla="*/ 0 h 1568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5406" h="1568930">
                <a:moveTo>
                  <a:pt x="792703" y="0"/>
                </a:moveTo>
                <a:cubicBezTo>
                  <a:pt x="1230501" y="0"/>
                  <a:pt x="1585406" y="351217"/>
                  <a:pt x="1585406" y="784465"/>
                </a:cubicBezTo>
                <a:cubicBezTo>
                  <a:pt x="1585406" y="1217713"/>
                  <a:pt x="1230501" y="1568930"/>
                  <a:pt x="792703" y="1568930"/>
                </a:cubicBezTo>
                <a:cubicBezTo>
                  <a:pt x="354905" y="1568930"/>
                  <a:pt x="0" y="1217713"/>
                  <a:pt x="0" y="784465"/>
                </a:cubicBezTo>
                <a:cubicBezTo>
                  <a:pt x="0" y="351217"/>
                  <a:pt x="354905" y="0"/>
                  <a:pt x="792703" y="0"/>
                </a:cubicBezTo>
                <a:close/>
              </a:path>
            </a:pathLst>
          </a:custGeom>
        </p:spPr>
        <p:txBody>
          <a:bodyPr wrap="square">
            <a:noAutofit/>
          </a:bodyPr>
          <a:lstStyle/>
          <a:p>
            <a:endParaRPr lang="zh-CN" altLang="en-US"/>
          </a:p>
        </p:txBody>
      </p:sp>
      <p:sp>
        <p:nvSpPr>
          <p:cNvPr id="5" name="頁尾版面配置區 1"/>
          <p:cNvSpPr>
            <a:spLocks noGrp="1"/>
          </p:cNvSpPr>
          <p:nvPr>
            <p:ph type="ftr" sz="quarter" idx="13"/>
          </p:nvPr>
        </p:nvSpPr>
        <p:spPr>
          <a:xfrm>
            <a:off x="4165600" y="6356350"/>
            <a:ext cx="3860800" cy="365125"/>
          </a:xfrm>
        </p:spPr>
        <p:txBody>
          <a:bodyPr/>
          <a:lstStyle/>
          <a:p>
            <a:endParaRPr lang="zh-TW" altLang="en-US"/>
          </a:p>
        </p:txBody>
      </p:sp>
      <p:sp>
        <p:nvSpPr>
          <p:cNvPr id="6" name="投影片編號版面配置區 2"/>
          <p:cNvSpPr>
            <a:spLocks noGrp="1"/>
          </p:cNvSpPr>
          <p:nvPr>
            <p:ph type="sldNum" sz="quarter" idx="14"/>
          </p:nvPr>
        </p:nvSpPr>
        <p:spPr>
          <a:xfrm>
            <a:off x="8737600" y="6356350"/>
            <a:ext cx="2844800" cy="365125"/>
          </a:xfrm>
        </p:spPr>
        <p:txBody>
          <a:bodyPr/>
          <a:lstStyle/>
          <a:p>
            <a:fld id="{0103A1E0-467A-497C-94C9-085DD3CFBA7A}" type="slidenum">
              <a:rPr lang="zh-TW" altLang="en-US" smtClean="0"/>
              <a:t>‹#›</a:t>
            </a:fld>
            <a:endParaRPr lang="zh-TW"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 y="1810259"/>
            <a:ext cx="4550500" cy="3595494"/>
          </a:xfrm>
          <a:custGeom>
            <a:avLst/>
            <a:gdLst>
              <a:gd name="connsiteX0" fmla="*/ 0 w 4550500"/>
              <a:gd name="connsiteY0" fmla="*/ 0 h 3595494"/>
              <a:gd name="connsiteX1" fmla="*/ 4550500 w 4550500"/>
              <a:gd name="connsiteY1" fmla="*/ 0 h 3595494"/>
              <a:gd name="connsiteX2" fmla="*/ 4550500 w 4550500"/>
              <a:gd name="connsiteY2" fmla="*/ 3595494 h 3595494"/>
              <a:gd name="connsiteX3" fmla="*/ 0 w 4550500"/>
              <a:gd name="connsiteY3" fmla="*/ 3595494 h 3595494"/>
            </a:gdLst>
            <a:ahLst/>
            <a:cxnLst>
              <a:cxn ang="0">
                <a:pos x="connsiteX0" y="connsiteY0"/>
              </a:cxn>
              <a:cxn ang="0">
                <a:pos x="connsiteX1" y="connsiteY1"/>
              </a:cxn>
              <a:cxn ang="0">
                <a:pos x="connsiteX2" y="connsiteY2"/>
              </a:cxn>
              <a:cxn ang="0">
                <a:pos x="connsiteX3" y="connsiteY3"/>
              </a:cxn>
            </a:cxnLst>
            <a:rect l="l" t="t" r="r" b="b"/>
            <a:pathLst>
              <a:path w="4550500" h="3595494">
                <a:moveTo>
                  <a:pt x="0" y="0"/>
                </a:moveTo>
                <a:lnTo>
                  <a:pt x="4550500" y="0"/>
                </a:lnTo>
                <a:lnTo>
                  <a:pt x="4550500" y="3595494"/>
                </a:lnTo>
                <a:lnTo>
                  <a:pt x="0" y="3595494"/>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4599090" y="1810262"/>
            <a:ext cx="1922847" cy="1774131"/>
          </a:xfrm>
          <a:custGeom>
            <a:avLst/>
            <a:gdLst>
              <a:gd name="connsiteX0" fmla="*/ 0 w 1922847"/>
              <a:gd name="connsiteY0" fmla="*/ 0 h 1774131"/>
              <a:gd name="connsiteX1" fmla="*/ 1922847 w 1922847"/>
              <a:gd name="connsiteY1" fmla="*/ 0 h 1774131"/>
              <a:gd name="connsiteX2" fmla="*/ 1922847 w 1922847"/>
              <a:gd name="connsiteY2" fmla="*/ 1774131 h 1774131"/>
              <a:gd name="connsiteX3" fmla="*/ 0 w 1922847"/>
              <a:gd name="connsiteY3" fmla="*/ 1774131 h 1774131"/>
            </a:gdLst>
            <a:ahLst/>
            <a:cxnLst>
              <a:cxn ang="0">
                <a:pos x="connsiteX0" y="connsiteY0"/>
              </a:cxn>
              <a:cxn ang="0">
                <a:pos x="connsiteX1" y="connsiteY1"/>
              </a:cxn>
              <a:cxn ang="0">
                <a:pos x="connsiteX2" y="connsiteY2"/>
              </a:cxn>
              <a:cxn ang="0">
                <a:pos x="connsiteX3" y="connsiteY3"/>
              </a:cxn>
            </a:cxnLst>
            <a:rect l="l" t="t" r="r" b="b"/>
            <a:pathLst>
              <a:path w="1922847" h="1774131">
                <a:moveTo>
                  <a:pt x="0" y="0"/>
                </a:moveTo>
                <a:lnTo>
                  <a:pt x="1922847" y="0"/>
                </a:lnTo>
                <a:lnTo>
                  <a:pt x="1922847" y="1774131"/>
                </a:lnTo>
                <a:lnTo>
                  <a:pt x="0" y="1774131"/>
                </a:lnTo>
                <a:close/>
              </a:path>
            </a:pathLst>
          </a:custGeom>
        </p:spPr>
        <p:txBody>
          <a:bodyPr wrap="square">
            <a:noAutofit/>
          </a:bodyPr>
          <a:lstStyle/>
          <a:p>
            <a:endParaRPr lang="zh-CN" altLang="en-US"/>
          </a:p>
        </p:txBody>
      </p:sp>
      <p:sp>
        <p:nvSpPr>
          <p:cNvPr id="15" name="图片占位符 14"/>
          <p:cNvSpPr>
            <a:spLocks noGrp="1"/>
          </p:cNvSpPr>
          <p:nvPr>
            <p:ph type="pic" sz="quarter" idx="12"/>
          </p:nvPr>
        </p:nvSpPr>
        <p:spPr>
          <a:xfrm>
            <a:off x="6570522" y="3631624"/>
            <a:ext cx="1922847" cy="1774131"/>
          </a:xfrm>
          <a:custGeom>
            <a:avLst/>
            <a:gdLst>
              <a:gd name="connsiteX0" fmla="*/ 0 w 1922847"/>
              <a:gd name="connsiteY0" fmla="*/ 0 h 1774131"/>
              <a:gd name="connsiteX1" fmla="*/ 1922847 w 1922847"/>
              <a:gd name="connsiteY1" fmla="*/ 0 h 1774131"/>
              <a:gd name="connsiteX2" fmla="*/ 1922847 w 1922847"/>
              <a:gd name="connsiteY2" fmla="*/ 1774131 h 1774131"/>
              <a:gd name="connsiteX3" fmla="*/ 0 w 1922847"/>
              <a:gd name="connsiteY3" fmla="*/ 1774131 h 1774131"/>
            </a:gdLst>
            <a:ahLst/>
            <a:cxnLst>
              <a:cxn ang="0">
                <a:pos x="connsiteX0" y="connsiteY0"/>
              </a:cxn>
              <a:cxn ang="0">
                <a:pos x="connsiteX1" y="connsiteY1"/>
              </a:cxn>
              <a:cxn ang="0">
                <a:pos x="connsiteX2" y="connsiteY2"/>
              </a:cxn>
              <a:cxn ang="0">
                <a:pos x="connsiteX3" y="connsiteY3"/>
              </a:cxn>
            </a:cxnLst>
            <a:rect l="l" t="t" r="r" b="b"/>
            <a:pathLst>
              <a:path w="1922847" h="1774131">
                <a:moveTo>
                  <a:pt x="0" y="0"/>
                </a:moveTo>
                <a:lnTo>
                  <a:pt x="1922847" y="0"/>
                </a:lnTo>
                <a:lnTo>
                  <a:pt x="1922847" y="1774131"/>
                </a:lnTo>
                <a:lnTo>
                  <a:pt x="0" y="1774131"/>
                </a:ln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8541955" y="1810262"/>
            <a:ext cx="1922847" cy="1774131"/>
          </a:xfrm>
          <a:custGeom>
            <a:avLst/>
            <a:gdLst>
              <a:gd name="connsiteX0" fmla="*/ 0 w 1922847"/>
              <a:gd name="connsiteY0" fmla="*/ 0 h 1774131"/>
              <a:gd name="connsiteX1" fmla="*/ 1922847 w 1922847"/>
              <a:gd name="connsiteY1" fmla="*/ 0 h 1774131"/>
              <a:gd name="connsiteX2" fmla="*/ 1922847 w 1922847"/>
              <a:gd name="connsiteY2" fmla="*/ 1774131 h 1774131"/>
              <a:gd name="connsiteX3" fmla="*/ 0 w 1922847"/>
              <a:gd name="connsiteY3" fmla="*/ 1774131 h 1774131"/>
            </a:gdLst>
            <a:ahLst/>
            <a:cxnLst>
              <a:cxn ang="0">
                <a:pos x="connsiteX0" y="connsiteY0"/>
              </a:cxn>
              <a:cxn ang="0">
                <a:pos x="connsiteX1" y="connsiteY1"/>
              </a:cxn>
              <a:cxn ang="0">
                <a:pos x="connsiteX2" y="connsiteY2"/>
              </a:cxn>
              <a:cxn ang="0">
                <a:pos x="connsiteX3" y="connsiteY3"/>
              </a:cxn>
            </a:cxnLst>
            <a:rect l="l" t="t" r="r" b="b"/>
            <a:pathLst>
              <a:path w="1922847" h="1774131">
                <a:moveTo>
                  <a:pt x="0" y="0"/>
                </a:moveTo>
                <a:lnTo>
                  <a:pt x="1922847" y="0"/>
                </a:lnTo>
                <a:lnTo>
                  <a:pt x="1922847" y="1774131"/>
                </a:lnTo>
                <a:lnTo>
                  <a:pt x="0" y="1774131"/>
                </a:lnTo>
                <a:close/>
              </a:path>
            </a:pathLst>
          </a:custGeom>
        </p:spPr>
        <p:txBody>
          <a:bodyPr wrap="square">
            <a:noAutofit/>
          </a:bodyPr>
          <a:lstStyle/>
          <a:p>
            <a:endParaRPr lang="zh-CN" altLang="en-US"/>
          </a:p>
        </p:txBody>
      </p:sp>
      <p:sp>
        <p:nvSpPr>
          <p:cNvPr id="6" name="頁尾版面配置區 1"/>
          <p:cNvSpPr>
            <a:spLocks noGrp="1"/>
          </p:cNvSpPr>
          <p:nvPr>
            <p:ph type="ftr" sz="quarter" idx="14"/>
          </p:nvPr>
        </p:nvSpPr>
        <p:spPr>
          <a:xfrm>
            <a:off x="4165600" y="6393674"/>
            <a:ext cx="3860800" cy="365125"/>
          </a:xfrm>
        </p:spPr>
        <p:txBody>
          <a:bodyPr/>
          <a:lstStyle/>
          <a:p>
            <a:endParaRPr lang="zh-TW" altLang="en-US"/>
          </a:p>
        </p:txBody>
      </p:sp>
      <p:sp>
        <p:nvSpPr>
          <p:cNvPr id="7" name="投影片編號版面配置區 2"/>
          <p:cNvSpPr>
            <a:spLocks noGrp="1"/>
          </p:cNvSpPr>
          <p:nvPr>
            <p:ph type="sldNum" sz="quarter" idx="15"/>
          </p:nvPr>
        </p:nvSpPr>
        <p:spPr>
          <a:xfrm>
            <a:off x="8737600" y="6393674"/>
            <a:ext cx="2844800" cy="365125"/>
          </a:xfrm>
        </p:spPr>
        <p:txBody>
          <a:bodyPr/>
          <a:lstStyle/>
          <a:p>
            <a:fld id="{0103A1E0-467A-497C-94C9-085DD3CFBA7A}" type="slidenum">
              <a:rPr lang="zh-TW" altLang="en-US" smtClean="0"/>
              <a:t>‹#›</a:t>
            </a:fld>
            <a:endParaRPr lang="zh-TW"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16" name="图片占位符 15"/>
          <p:cNvSpPr>
            <a:spLocks noGrp="1"/>
          </p:cNvSpPr>
          <p:nvPr>
            <p:ph type="pic" sz="quarter" idx="10"/>
          </p:nvPr>
        </p:nvSpPr>
        <p:spPr>
          <a:xfrm>
            <a:off x="1250759" y="2060848"/>
            <a:ext cx="1633640" cy="1633640"/>
          </a:xfrm>
          <a:custGeom>
            <a:avLst/>
            <a:gdLst>
              <a:gd name="connsiteX0" fmla="*/ 816820 w 1633640"/>
              <a:gd name="connsiteY0" fmla="*/ 0 h 1633640"/>
              <a:gd name="connsiteX1" fmla="*/ 1633640 w 1633640"/>
              <a:gd name="connsiteY1" fmla="*/ 816820 h 1633640"/>
              <a:gd name="connsiteX2" fmla="*/ 816820 w 1633640"/>
              <a:gd name="connsiteY2" fmla="*/ 1633640 h 1633640"/>
              <a:gd name="connsiteX3" fmla="*/ 0 w 1633640"/>
              <a:gd name="connsiteY3" fmla="*/ 816820 h 1633640"/>
              <a:gd name="connsiteX4" fmla="*/ 816820 w 1633640"/>
              <a:gd name="connsiteY4" fmla="*/ 0 h 1633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3640" h="1633640">
                <a:moveTo>
                  <a:pt x="816820" y="0"/>
                </a:moveTo>
                <a:cubicBezTo>
                  <a:pt x="1267937" y="0"/>
                  <a:pt x="1633640" y="365703"/>
                  <a:pt x="1633640" y="816820"/>
                </a:cubicBezTo>
                <a:cubicBezTo>
                  <a:pt x="1633640" y="1267937"/>
                  <a:pt x="1267937" y="1633640"/>
                  <a:pt x="816820" y="1633640"/>
                </a:cubicBezTo>
                <a:cubicBezTo>
                  <a:pt x="365703" y="1633640"/>
                  <a:pt x="0" y="1267937"/>
                  <a:pt x="0" y="816820"/>
                </a:cubicBezTo>
                <a:cubicBezTo>
                  <a:pt x="0" y="365703"/>
                  <a:pt x="365703" y="0"/>
                  <a:pt x="816820" y="0"/>
                </a:cubicBezTo>
                <a:close/>
              </a:path>
            </a:pathLst>
          </a:custGeom>
        </p:spPr>
        <p:txBody>
          <a:bodyPr wrap="square">
            <a:noAutofit/>
          </a:bodyPr>
          <a:lstStyle/>
          <a:p>
            <a:endParaRPr lang="zh-CN" altLang="en-US"/>
          </a:p>
        </p:txBody>
      </p:sp>
      <p:sp>
        <p:nvSpPr>
          <p:cNvPr id="17" name="图片占位符 16"/>
          <p:cNvSpPr>
            <a:spLocks noGrp="1"/>
          </p:cNvSpPr>
          <p:nvPr>
            <p:ph type="pic" sz="quarter" idx="11"/>
          </p:nvPr>
        </p:nvSpPr>
        <p:spPr>
          <a:xfrm>
            <a:off x="3933456" y="2060848"/>
            <a:ext cx="1633640" cy="1633640"/>
          </a:xfrm>
          <a:custGeom>
            <a:avLst/>
            <a:gdLst>
              <a:gd name="connsiteX0" fmla="*/ 816820 w 1633640"/>
              <a:gd name="connsiteY0" fmla="*/ 0 h 1633640"/>
              <a:gd name="connsiteX1" fmla="*/ 1633640 w 1633640"/>
              <a:gd name="connsiteY1" fmla="*/ 816820 h 1633640"/>
              <a:gd name="connsiteX2" fmla="*/ 816820 w 1633640"/>
              <a:gd name="connsiteY2" fmla="*/ 1633640 h 1633640"/>
              <a:gd name="connsiteX3" fmla="*/ 0 w 1633640"/>
              <a:gd name="connsiteY3" fmla="*/ 816820 h 1633640"/>
              <a:gd name="connsiteX4" fmla="*/ 816820 w 1633640"/>
              <a:gd name="connsiteY4" fmla="*/ 0 h 1633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3640" h="1633640">
                <a:moveTo>
                  <a:pt x="816820" y="0"/>
                </a:moveTo>
                <a:cubicBezTo>
                  <a:pt x="1267937" y="0"/>
                  <a:pt x="1633640" y="365703"/>
                  <a:pt x="1633640" y="816820"/>
                </a:cubicBezTo>
                <a:cubicBezTo>
                  <a:pt x="1633640" y="1267937"/>
                  <a:pt x="1267937" y="1633640"/>
                  <a:pt x="816820" y="1633640"/>
                </a:cubicBezTo>
                <a:cubicBezTo>
                  <a:pt x="365703" y="1633640"/>
                  <a:pt x="0" y="1267937"/>
                  <a:pt x="0" y="816820"/>
                </a:cubicBezTo>
                <a:cubicBezTo>
                  <a:pt x="0" y="365703"/>
                  <a:pt x="365703" y="0"/>
                  <a:pt x="816820" y="0"/>
                </a:cubicBezTo>
                <a:close/>
              </a:path>
            </a:pathLst>
          </a:custGeom>
        </p:spPr>
        <p:txBody>
          <a:bodyPr wrap="square">
            <a:noAutofit/>
          </a:bodyPr>
          <a:lstStyle/>
          <a:p>
            <a:endParaRPr lang="zh-CN" altLang="en-US"/>
          </a:p>
        </p:txBody>
      </p:sp>
      <p:sp>
        <p:nvSpPr>
          <p:cNvPr id="18" name="图片占位符 17"/>
          <p:cNvSpPr>
            <a:spLocks noGrp="1"/>
          </p:cNvSpPr>
          <p:nvPr>
            <p:ph type="pic" sz="quarter" idx="12"/>
          </p:nvPr>
        </p:nvSpPr>
        <p:spPr>
          <a:xfrm>
            <a:off x="6616155" y="2060848"/>
            <a:ext cx="1633640" cy="1633640"/>
          </a:xfrm>
          <a:custGeom>
            <a:avLst/>
            <a:gdLst>
              <a:gd name="connsiteX0" fmla="*/ 816820 w 1633640"/>
              <a:gd name="connsiteY0" fmla="*/ 0 h 1633640"/>
              <a:gd name="connsiteX1" fmla="*/ 1633640 w 1633640"/>
              <a:gd name="connsiteY1" fmla="*/ 816820 h 1633640"/>
              <a:gd name="connsiteX2" fmla="*/ 816820 w 1633640"/>
              <a:gd name="connsiteY2" fmla="*/ 1633640 h 1633640"/>
              <a:gd name="connsiteX3" fmla="*/ 0 w 1633640"/>
              <a:gd name="connsiteY3" fmla="*/ 816820 h 1633640"/>
              <a:gd name="connsiteX4" fmla="*/ 816820 w 1633640"/>
              <a:gd name="connsiteY4" fmla="*/ 0 h 1633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3640" h="1633640">
                <a:moveTo>
                  <a:pt x="816820" y="0"/>
                </a:moveTo>
                <a:cubicBezTo>
                  <a:pt x="1267937" y="0"/>
                  <a:pt x="1633640" y="365703"/>
                  <a:pt x="1633640" y="816820"/>
                </a:cubicBezTo>
                <a:cubicBezTo>
                  <a:pt x="1633640" y="1267937"/>
                  <a:pt x="1267937" y="1633640"/>
                  <a:pt x="816820" y="1633640"/>
                </a:cubicBezTo>
                <a:cubicBezTo>
                  <a:pt x="365703" y="1633640"/>
                  <a:pt x="0" y="1267937"/>
                  <a:pt x="0" y="816820"/>
                </a:cubicBezTo>
                <a:cubicBezTo>
                  <a:pt x="0" y="365703"/>
                  <a:pt x="365703" y="0"/>
                  <a:pt x="816820" y="0"/>
                </a:cubicBezTo>
                <a:close/>
              </a:path>
            </a:pathLst>
          </a:custGeom>
        </p:spPr>
        <p:txBody>
          <a:bodyPr wrap="square">
            <a:noAutofit/>
          </a:bodyPr>
          <a:lstStyle/>
          <a:p>
            <a:endParaRPr lang="zh-CN" altLang="en-US"/>
          </a:p>
        </p:txBody>
      </p:sp>
      <p:sp>
        <p:nvSpPr>
          <p:cNvPr id="19" name="图片占位符 18"/>
          <p:cNvSpPr>
            <a:spLocks noGrp="1"/>
          </p:cNvSpPr>
          <p:nvPr>
            <p:ph type="pic" sz="quarter" idx="13"/>
          </p:nvPr>
        </p:nvSpPr>
        <p:spPr>
          <a:xfrm>
            <a:off x="9298852" y="2060848"/>
            <a:ext cx="1633640" cy="1633640"/>
          </a:xfrm>
          <a:custGeom>
            <a:avLst/>
            <a:gdLst>
              <a:gd name="connsiteX0" fmla="*/ 816820 w 1633640"/>
              <a:gd name="connsiteY0" fmla="*/ 0 h 1633640"/>
              <a:gd name="connsiteX1" fmla="*/ 1633640 w 1633640"/>
              <a:gd name="connsiteY1" fmla="*/ 816820 h 1633640"/>
              <a:gd name="connsiteX2" fmla="*/ 816820 w 1633640"/>
              <a:gd name="connsiteY2" fmla="*/ 1633640 h 1633640"/>
              <a:gd name="connsiteX3" fmla="*/ 0 w 1633640"/>
              <a:gd name="connsiteY3" fmla="*/ 816820 h 1633640"/>
              <a:gd name="connsiteX4" fmla="*/ 816820 w 1633640"/>
              <a:gd name="connsiteY4" fmla="*/ 0 h 1633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3640" h="1633640">
                <a:moveTo>
                  <a:pt x="816820" y="0"/>
                </a:moveTo>
                <a:cubicBezTo>
                  <a:pt x="1267937" y="0"/>
                  <a:pt x="1633640" y="365703"/>
                  <a:pt x="1633640" y="816820"/>
                </a:cubicBezTo>
                <a:cubicBezTo>
                  <a:pt x="1633640" y="1267937"/>
                  <a:pt x="1267937" y="1633640"/>
                  <a:pt x="816820" y="1633640"/>
                </a:cubicBezTo>
                <a:cubicBezTo>
                  <a:pt x="365703" y="1633640"/>
                  <a:pt x="0" y="1267937"/>
                  <a:pt x="0" y="816820"/>
                </a:cubicBezTo>
                <a:cubicBezTo>
                  <a:pt x="0" y="365703"/>
                  <a:pt x="365703" y="0"/>
                  <a:pt x="816820" y="0"/>
                </a:cubicBezTo>
                <a:close/>
              </a:path>
            </a:pathLst>
          </a:custGeom>
        </p:spPr>
        <p:txBody>
          <a:bodyPr wrap="square">
            <a:noAutofit/>
          </a:bodyPr>
          <a:lstStyle/>
          <a:p>
            <a:endParaRPr lang="zh-CN" altLang="en-US"/>
          </a:p>
        </p:txBody>
      </p:sp>
      <p:sp>
        <p:nvSpPr>
          <p:cNvPr id="6" name="頁尾版面配置區 1"/>
          <p:cNvSpPr>
            <a:spLocks noGrp="1"/>
          </p:cNvSpPr>
          <p:nvPr>
            <p:ph type="ftr" sz="quarter" idx="14"/>
          </p:nvPr>
        </p:nvSpPr>
        <p:spPr>
          <a:xfrm>
            <a:off x="4165600" y="6356350"/>
            <a:ext cx="3860800" cy="365125"/>
          </a:xfrm>
        </p:spPr>
        <p:txBody>
          <a:bodyPr/>
          <a:lstStyle/>
          <a:p>
            <a:endParaRPr lang="zh-TW" altLang="en-US"/>
          </a:p>
        </p:txBody>
      </p:sp>
      <p:sp>
        <p:nvSpPr>
          <p:cNvPr id="7" name="投影片編號版面配置區 2"/>
          <p:cNvSpPr>
            <a:spLocks noGrp="1"/>
          </p:cNvSpPr>
          <p:nvPr>
            <p:ph type="sldNum" sz="quarter" idx="15"/>
          </p:nvPr>
        </p:nvSpPr>
        <p:spPr>
          <a:xfrm>
            <a:off x="8737600" y="6356350"/>
            <a:ext cx="2844800" cy="365125"/>
          </a:xfrm>
        </p:spPr>
        <p:txBody>
          <a:bodyPr/>
          <a:lstStyle/>
          <a:p>
            <a:fld id="{0103A1E0-467A-497C-94C9-085DD3CFBA7A}" type="slidenum">
              <a:rPr lang="zh-TW" altLang="en-US" smtClean="0"/>
              <a:t>‹#›</a:t>
            </a:fld>
            <a:endParaRPr lang="zh-TW"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0"/>
            <a:ext cx="4871864" cy="6858000"/>
          </a:xfrm>
          <a:custGeom>
            <a:avLst/>
            <a:gdLst>
              <a:gd name="connsiteX0" fmla="*/ 0 w 4871864"/>
              <a:gd name="connsiteY0" fmla="*/ 0 h 6858000"/>
              <a:gd name="connsiteX1" fmla="*/ 2472325 w 4871864"/>
              <a:gd name="connsiteY1" fmla="*/ 0 h 6858000"/>
              <a:gd name="connsiteX2" fmla="*/ 4871864 w 4871864"/>
              <a:gd name="connsiteY2" fmla="*/ 3429000 h 6858000"/>
              <a:gd name="connsiteX3" fmla="*/ 2472325 w 4871864"/>
              <a:gd name="connsiteY3" fmla="*/ 6858000 h 6858000"/>
              <a:gd name="connsiteX4" fmla="*/ 0 w 4871864"/>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71864" h="6858000">
                <a:moveTo>
                  <a:pt x="0" y="0"/>
                </a:moveTo>
                <a:lnTo>
                  <a:pt x="2472325" y="0"/>
                </a:lnTo>
                <a:lnTo>
                  <a:pt x="4871864" y="3429000"/>
                </a:lnTo>
                <a:lnTo>
                  <a:pt x="2472325" y="6858000"/>
                </a:lnTo>
                <a:lnTo>
                  <a:pt x="0" y="6858000"/>
                </a:lnTo>
                <a:close/>
              </a:path>
            </a:pathLst>
          </a:custGeom>
        </p:spPr>
        <p:txBody>
          <a:bodyPr wrap="square">
            <a:noAutofit/>
          </a:bodyPr>
          <a:lstStyle/>
          <a:p>
            <a:endParaRPr lang="zh-CN" altLang="en-US"/>
          </a:p>
        </p:txBody>
      </p:sp>
      <p:sp>
        <p:nvSpPr>
          <p:cNvPr id="3" name="頁尾版面配置區 1"/>
          <p:cNvSpPr>
            <a:spLocks noGrp="1"/>
          </p:cNvSpPr>
          <p:nvPr>
            <p:ph type="ftr" sz="quarter" idx="11"/>
          </p:nvPr>
        </p:nvSpPr>
        <p:spPr>
          <a:xfrm>
            <a:off x="4165600" y="6356350"/>
            <a:ext cx="3860800" cy="365125"/>
          </a:xfrm>
        </p:spPr>
        <p:txBody>
          <a:bodyPr/>
          <a:lstStyle/>
          <a:p>
            <a:endParaRPr lang="zh-TW" altLang="en-US"/>
          </a:p>
        </p:txBody>
      </p:sp>
      <p:sp>
        <p:nvSpPr>
          <p:cNvPr id="4" name="投影片編號版面配置區 2"/>
          <p:cNvSpPr>
            <a:spLocks noGrp="1"/>
          </p:cNvSpPr>
          <p:nvPr>
            <p:ph type="sldNum" sz="quarter" idx="12"/>
          </p:nvPr>
        </p:nvSpPr>
        <p:spPr>
          <a:xfrm>
            <a:off x="8737600" y="6356350"/>
            <a:ext cx="2844800" cy="365125"/>
          </a:xfrm>
        </p:spPr>
        <p:txBody>
          <a:bodyPr/>
          <a:lstStyle/>
          <a:p>
            <a:fld id="{0103A1E0-467A-497C-94C9-085DD3CFBA7A}" type="slidenum">
              <a:rPr lang="zh-TW" altLang="en-US" smtClean="0"/>
              <a:t>‹#›</a:t>
            </a:fld>
            <a:endParaRPr lang="zh-TW"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2395994"/>
            <a:ext cx="3862163" cy="2786743"/>
          </a:xfrm>
          <a:custGeom>
            <a:avLst/>
            <a:gdLst>
              <a:gd name="connsiteX0" fmla="*/ 0 w 3862162"/>
              <a:gd name="connsiteY0" fmla="*/ 0 h 2786743"/>
              <a:gd name="connsiteX1" fmla="*/ 3862162 w 3862162"/>
              <a:gd name="connsiteY1" fmla="*/ 0 h 2786743"/>
              <a:gd name="connsiteX2" fmla="*/ 3862162 w 3862162"/>
              <a:gd name="connsiteY2" fmla="*/ 2786743 h 2786743"/>
              <a:gd name="connsiteX3" fmla="*/ 0 w 3862162"/>
              <a:gd name="connsiteY3" fmla="*/ 2786743 h 2786743"/>
            </a:gdLst>
            <a:ahLst/>
            <a:cxnLst>
              <a:cxn ang="0">
                <a:pos x="connsiteX0" y="connsiteY0"/>
              </a:cxn>
              <a:cxn ang="0">
                <a:pos x="connsiteX1" y="connsiteY1"/>
              </a:cxn>
              <a:cxn ang="0">
                <a:pos x="connsiteX2" y="connsiteY2"/>
              </a:cxn>
              <a:cxn ang="0">
                <a:pos x="connsiteX3" y="connsiteY3"/>
              </a:cxn>
            </a:cxnLst>
            <a:rect l="l" t="t" r="r" b="b"/>
            <a:pathLst>
              <a:path w="3862162" h="2786743">
                <a:moveTo>
                  <a:pt x="0" y="0"/>
                </a:moveTo>
                <a:lnTo>
                  <a:pt x="3862162" y="0"/>
                </a:lnTo>
                <a:lnTo>
                  <a:pt x="3862162" y="2786743"/>
                </a:lnTo>
                <a:lnTo>
                  <a:pt x="0" y="2786743"/>
                </a:lnTo>
                <a:close/>
              </a:path>
            </a:pathLst>
          </a:custGeom>
        </p:spPr>
        <p:txBody>
          <a:bodyPr wrap="square">
            <a:noAutofit/>
          </a:bodyPr>
          <a:lstStyle/>
          <a:p>
            <a:endParaRPr lang="zh-CN" altLang="en-US"/>
          </a:p>
        </p:txBody>
      </p:sp>
      <p:sp>
        <p:nvSpPr>
          <p:cNvPr id="3" name="頁尾版面配置區 1"/>
          <p:cNvSpPr>
            <a:spLocks noGrp="1"/>
          </p:cNvSpPr>
          <p:nvPr>
            <p:ph type="ftr" sz="quarter" idx="11"/>
          </p:nvPr>
        </p:nvSpPr>
        <p:spPr>
          <a:xfrm>
            <a:off x="4165600" y="6356350"/>
            <a:ext cx="3860800" cy="365125"/>
          </a:xfrm>
        </p:spPr>
        <p:txBody>
          <a:bodyPr/>
          <a:lstStyle/>
          <a:p>
            <a:endParaRPr lang="zh-TW" altLang="en-US"/>
          </a:p>
        </p:txBody>
      </p:sp>
      <p:sp>
        <p:nvSpPr>
          <p:cNvPr id="4" name="投影片編號版面配置區 2"/>
          <p:cNvSpPr>
            <a:spLocks noGrp="1"/>
          </p:cNvSpPr>
          <p:nvPr>
            <p:ph type="sldNum" sz="quarter" idx="12"/>
          </p:nvPr>
        </p:nvSpPr>
        <p:spPr>
          <a:xfrm>
            <a:off x="8737600" y="6356350"/>
            <a:ext cx="2844800" cy="365125"/>
          </a:xfrm>
        </p:spPr>
        <p:txBody>
          <a:bodyPr/>
          <a:lstStyle/>
          <a:p>
            <a:fld id="{0103A1E0-467A-497C-94C9-085DD3CFBA7A}" type="slidenum">
              <a:rPr lang="zh-TW" altLang="en-US" smtClean="0"/>
              <a:t>‹#›</a:t>
            </a:fld>
            <a:endParaRPr lang="zh-TW"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8714718" y="4280772"/>
            <a:ext cx="1655572" cy="1655572"/>
          </a:xfrm>
          <a:custGeom>
            <a:avLst/>
            <a:gdLst>
              <a:gd name="connsiteX0" fmla="*/ 827786 w 1655572"/>
              <a:gd name="connsiteY0" fmla="*/ 0 h 1655572"/>
              <a:gd name="connsiteX1" fmla="*/ 1655572 w 1655572"/>
              <a:gd name="connsiteY1" fmla="*/ 827786 h 1655572"/>
              <a:gd name="connsiteX2" fmla="*/ 827786 w 1655572"/>
              <a:gd name="connsiteY2" fmla="*/ 1655572 h 1655572"/>
              <a:gd name="connsiteX3" fmla="*/ 0 w 1655572"/>
              <a:gd name="connsiteY3" fmla="*/ 827786 h 1655572"/>
              <a:gd name="connsiteX4" fmla="*/ 827786 w 1655572"/>
              <a:gd name="connsiteY4" fmla="*/ 0 h 1655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572" h="1655572">
                <a:moveTo>
                  <a:pt x="827786" y="0"/>
                </a:moveTo>
                <a:cubicBezTo>
                  <a:pt x="1284960" y="0"/>
                  <a:pt x="1655572" y="370612"/>
                  <a:pt x="1655572" y="827786"/>
                </a:cubicBezTo>
                <a:cubicBezTo>
                  <a:pt x="1655572" y="1284960"/>
                  <a:pt x="1284960" y="1655572"/>
                  <a:pt x="827786" y="1655572"/>
                </a:cubicBezTo>
                <a:cubicBezTo>
                  <a:pt x="370612" y="1655572"/>
                  <a:pt x="0" y="1284960"/>
                  <a:pt x="0" y="827786"/>
                </a:cubicBezTo>
                <a:cubicBezTo>
                  <a:pt x="0" y="370612"/>
                  <a:pt x="370612" y="0"/>
                  <a:pt x="827786" y="0"/>
                </a:cubicBezTo>
                <a:close/>
              </a:path>
            </a:pathLst>
          </a:custGeom>
        </p:spPr>
        <p:txBody>
          <a:bodyPr wrap="square">
            <a:noAutofit/>
          </a:bodyPr>
          <a:lstStyle/>
          <a:p>
            <a:endParaRPr lang="zh-CN" altLang="en-US"/>
          </a:p>
        </p:txBody>
      </p:sp>
      <p:sp>
        <p:nvSpPr>
          <p:cNvPr id="3" name="頁尾版面配置區 1"/>
          <p:cNvSpPr>
            <a:spLocks noGrp="1"/>
          </p:cNvSpPr>
          <p:nvPr>
            <p:ph type="ftr" sz="quarter" idx="11"/>
          </p:nvPr>
        </p:nvSpPr>
        <p:spPr>
          <a:xfrm>
            <a:off x="4165600" y="6356350"/>
            <a:ext cx="3860800" cy="365125"/>
          </a:xfrm>
        </p:spPr>
        <p:txBody>
          <a:bodyPr/>
          <a:lstStyle/>
          <a:p>
            <a:endParaRPr lang="zh-TW" altLang="en-US"/>
          </a:p>
        </p:txBody>
      </p:sp>
      <p:sp>
        <p:nvSpPr>
          <p:cNvPr id="4" name="投影片編號版面配置區 2"/>
          <p:cNvSpPr>
            <a:spLocks noGrp="1"/>
          </p:cNvSpPr>
          <p:nvPr>
            <p:ph type="sldNum" sz="quarter" idx="12"/>
          </p:nvPr>
        </p:nvSpPr>
        <p:spPr>
          <a:xfrm>
            <a:off x="8737600" y="6356350"/>
            <a:ext cx="2844800" cy="365125"/>
          </a:xfrm>
        </p:spPr>
        <p:txBody>
          <a:bodyPr/>
          <a:lstStyle/>
          <a:p>
            <a:fld id="{0103A1E0-467A-497C-94C9-085DD3CFBA7A}" type="slidenum">
              <a:rPr lang="zh-TW" altLang="en-US" smtClean="0"/>
              <a:t>‹#›</a:t>
            </a:fld>
            <a:endParaRPr lang="zh-TW"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1532185"/>
            <a:ext cx="12192000" cy="2257178"/>
          </a:xfrm>
          <a:custGeom>
            <a:avLst/>
            <a:gdLst>
              <a:gd name="connsiteX0" fmla="*/ 0 w 12192000"/>
              <a:gd name="connsiteY0" fmla="*/ 0 h 2257178"/>
              <a:gd name="connsiteX1" fmla="*/ 12192000 w 12192000"/>
              <a:gd name="connsiteY1" fmla="*/ 0 h 2257178"/>
              <a:gd name="connsiteX2" fmla="*/ 12192000 w 12192000"/>
              <a:gd name="connsiteY2" fmla="*/ 2257178 h 2257178"/>
              <a:gd name="connsiteX3" fmla="*/ 0 w 12192000"/>
              <a:gd name="connsiteY3" fmla="*/ 2257178 h 2257178"/>
            </a:gdLst>
            <a:ahLst/>
            <a:cxnLst>
              <a:cxn ang="0">
                <a:pos x="connsiteX0" y="connsiteY0"/>
              </a:cxn>
              <a:cxn ang="0">
                <a:pos x="connsiteX1" y="connsiteY1"/>
              </a:cxn>
              <a:cxn ang="0">
                <a:pos x="connsiteX2" y="connsiteY2"/>
              </a:cxn>
              <a:cxn ang="0">
                <a:pos x="connsiteX3" y="connsiteY3"/>
              </a:cxn>
            </a:cxnLst>
            <a:rect l="l" t="t" r="r" b="b"/>
            <a:pathLst>
              <a:path w="12192000" h="2257178">
                <a:moveTo>
                  <a:pt x="0" y="0"/>
                </a:moveTo>
                <a:lnTo>
                  <a:pt x="12192000" y="0"/>
                </a:lnTo>
                <a:lnTo>
                  <a:pt x="12192000" y="2257178"/>
                </a:lnTo>
                <a:lnTo>
                  <a:pt x="0" y="2257178"/>
                </a:lnTo>
                <a:close/>
              </a:path>
            </a:pathLst>
          </a:custGeom>
        </p:spPr>
        <p:txBody>
          <a:bodyPr wrap="square">
            <a:noAutofit/>
          </a:bodyPr>
          <a:lstStyle/>
          <a:p>
            <a:endParaRPr lang="zh-CN" altLang="en-US"/>
          </a:p>
        </p:txBody>
      </p:sp>
      <p:sp>
        <p:nvSpPr>
          <p:cNvPr id="3" name="頁尾版面配置區 1"/>
          <p:cNvSpPr>
            <a:spLocks noGrp="1"/>
          </p:cNvSpPr>
          <p:nvPr>
            <p:ph type="ftr" sz="quarter" idx="11"/>
          </p:nvPr>
        </p:nvSpPr>
        <p:spPr>
          <a:xfrm>
            <a:off x="4165600" y="6356350"/>
            <a:ext cx="3860800" cy="365125"/>
          </a:xfrm>
        </p:spPr>
        <p:txBody>
          <a:bodyPr/>
          <a:lstStyle/>
          <a:p>
            <a:endParaRPr lang="zh-TW" altLang="en-US"/>
          </a:p>
        </p:txBody>
      </p:sp>
      <p:sp>
        <p:nvSpPr>
          <p:cNvPr id="4" name="投影片編號版面配置區 2"/>
          <p:cNvSpPr>
            <a:spLocks noGrp="1"/>
          </p:cNvSpPr>
          <p:nvPr>
            <p:ph type="sldNum" sz="quarter" idx="12"/>
          </p:nvPr>
        </p:nvSpPr>
        <p:spPr>
          <a:xfrm>
            <a:off x="8737600" y="6356350"/>
            <a:ext cx="2844800" cy="365125"/>
          </a:xfrm>
        </p:spPr>
        <p:txBody>
          <a:bodyPr/>
          <a:lstStyle/>
          <a:p>
            <a:fld id="{0103A1E0-467A-497C-94C9-085DD3CFBA7A}" type="slidenum">
              <a:rPr lang="zh-TW" altLang="en-US" smtClean="0"/>
              <a:t>‹#›</a:t>
            </a:fld>
            <a:endParaRPr lang="zh-TW"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4407513" y="2425700"/>
            <a:ext cx="3352188" cy="1917700"/>
          </a:xfrm>
          <a:custGeom>
            <a:avLst/>
            <a:gdLst>
              <a:gd name="connsiteX0" fmla="*/ 0 w 3352188"/>
              <a:gd name="connsiteY0" fmla="*/ 0 h 1917700"/>
              <a:gd name="connsiteX1" fmla="*/ 3352188 w 3352188"/>
              <a:gd name="connsiteY1" fmla="*/ 0 h 1917700"/>
              <a:gd name="connsiteX2" fmla="*/ 3352188 w 3352188"/>
              <a:gd name="connsiteY2" fmla="*/ 1917700 h 1917700"/>
              <a:gd name="connsiteX3" fmla="*/ 0 w 3352188"/>
              <a:gd name="connsiteY3" fmla="*/ 1917700 h 1917700"/>
            </a:gdLst>
            <a:ahLst/>
            <a:cxnLst>
              <a:cxn ang="0">
                <a:pos x="connsiteX0" y="connsiteY0"/>
              </a:cxn>
              <a:cxn ang="0">
                <a:pos x="connsiteX1" y="connsiteY1"/>
              </a:cxn>
              <a:cxn ang="0">
                <a:pos x="connsiteX2" y="connsiteY2"/>
              </a:cxn>
              <a:cxn ang="0">
                <a:pos x="connsiteX3" y="connsiteY3"/>
              </a:cxn>
            </a:cxnLst>
            <a:rect l="l" t="t" r="r" b="b"/>
            <a:pathLst>
              <a:path w="3352188" h="1917700">
                <a:moveTo>
                  <a:pt x="0" y="0"/>
                </a:moveTo>
                <a:lnTo>
                  <a:pt x="3352188" y="0"/>
                </a:lnTo>
                <a:lnTo>
                  <a:pt x="3352188" y="1917700"/>
                </a:lnTo>
                <a:lnTo>
                  <a:pt x="0" y="1917700"/>
                </a:lnTo>
                <a:close/>
              </a:path>
            </a:pathLst>
          </a:custGeom>
          <a:ln>
            <a:solidFill>
              <a:schemeClr val="tx1"/>
            </a:solidFill>
          </a:ln>
        </p:spPr>
        <p:txBody>
          <a:bodyPr wrap="square">
            <a:noAutofit/>
          </a:bodyPr>
          <a:lstStyle/>
          <a:p>
            <a:endParaRPr lang="zh-CN" altLang="en-US"/>
          </a:p>
        </p:txBody>
      </p:sp>
      <p:sp>
        <p:nvSpPr>
          <p:cNvPr id="3" name="頁尾版面配置區 1"/>
          <p:cNvSpPr>
            <a:spLocks noGrp="1"/>
          </p:cNvSpPr>
          <p:nvPr>
            <p:ph type="ftr" sz="quarter" idx="11"/>
          </p:nvPr>
        </p:nvSpPr>
        <p:spPr>
          <a:xfrm>
            <a:off x="4165600" y="6356350"/>
            <a:ext cx="3860800" cy="365125"/>
          </a:xfrm>
        </p:spPr>
        <p:txBody>
          <a:bodyPr/>
          <a:lstStyle/>
          <a:p>
            <a:endParaRPr lang="zh-TW" altLang="en-US"/>
          </a:p>
        </p:txBody>
      </p:sp>
      <p:sp>
        <p:nvSpPr>
          <p:cNvPr id="4" name="投影片編號版面配置區 2"/>
          <p:cNvSpPr>
            <a:spLocks noGrp="1"/>
          </p:cNvSpPr>
          <p:nvPr>
            <p:ph type="sldNum" sz="quarter" idx="12"/>
          </p:nvPr>
        </p:nvSpPr>
        <p:spPr>
          <a:xfrm>
            <a:off x="8737600" y="6356350"/>
            <a:ext cx="2844800" cy="365125"/>
          </a:xfrm>
        </p:spPr>
        <p:txBody>
          <a:bodyPr/>
          <a:lstStyle/>
          <a:p>
            <a:fld id="{0103A1E0-467A-497C-94C9-085DD3CFBA7A}" type="slidenum">
              <a:rPr lang="zh-TW" altLang="en-US" smtClean="0"/>
              <a:t>‹#›</a:t>
            </a:fld>
            <a:endParaRPr lang="zh-TW"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2114769" y="2366759"/>
            <a:ext cx="2845204" cy="2845206"/>
          </a:xfrm>
          <a:custGeom>
            <a:avLst/>
            <a:gdLst>
              <a:gd name="connsiteX0" fmla="*/ 1422602 w 2845204"/>
              <a:gd name="connsiteY0" fmla="*/ 0 h 2845206"/>
              <a:gd name="connsiteX1" fmla="*/ 2845204 w 2845204"/>
              <a:gd name="connsiteY1" fmla="*/ 1422603 h 2845206"/>
              <a:gd name="connsiteX2" fmla="*/ 1422602 w 2845204"/>
              <a:gd name="connsiteY2" fmla="*/ 2845206 h 2845206"/>
              <a:gd name="connsiteX3" fmla="*/ 0 w 2845204"/>
              <a:gd name="connsiteY3" fmla="*/ 1422603 h 2845206"/>
              <a:gd name="connsiteX4" fmla="*/ 1422602 w 2845204"/>
              <a:gd name="connsiteY4" fmla="*/ 0 h 2845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5204" h="2845206">
                <a:moveTo>
                  <a:pt x="1422602" y="0"/>
                </a:moveTo>
                <a:cubicBezTo>
                  <a:pt x="2208283" y="0"/>
                  <a:pt x="2845204" y="636921"/>
                  <a:pt x="2845204" y="1422603"/>
                </a:cubicBezTo>
                <a:cubicBezTo>
                  <a:pt x="2845204" y="2208285"/>
                  <a:pt x="2208283" y="2845206"/>
                  <a:pt x="1422602" y="2845206"/>
                </a:cubicBezTo>
                <a:cubicBezTo>
                  <a:pt x="636921" y="2845206"/>
                  <a:pt x="0" y="2208285"/>
                  <a:pt x="0" y="1422603"/>
                </a:cubicBezTo>
                <a:cubicBezTo>
                  <a:pt x="0" y="636921"/>
                  <a:pt x="636921" y="0"/>
                  <a:pt x="1422602" y="0"/>
                </a:cubicBezTo>
                <a:close/>
              </a:path>
            </a:pathLst>
          </a:custGeom>
        </p:spPr>
        <p:txBody>
          <a:bodyPr wrap="square">
            <a:noAutofit/>
          </a:bodyPr>
          <a:lstStyle/>
          <a:p>
            <a:endParaRPr lang="zh-CN" altLang="en-US"/>
          </a:p>
        </p:txBody>
      </p:sp>
      <p:sp>
        <p:nvSpPr>
          <p:cNvPr id="3" name="頁尾版面配置區 1"/>
          <p:cNvSpPr>
            <a:spLocks noGrp="1"/>
          </p:cNvSpPr>
          <p:nvPr>
            <p:ph type="ftr" sz="quarter" idx="11"/>
          </p:nvPr>
        </p:nvSpPr>
        <p:spPr>
          <a:xfrm>
            <a:off x="4165600" y="6356350"/>
            <a:ext cx="3860800" cy="365125"/>
          </a:xfrm>
        </p:spPr>
        <p:txBody>
          <a:bodyPr/>
          <a:lstStyle/>
          <a:p>
            <a:endParaRPr lang="zh-TW" altLang="en-US"/>
          </a:p>
        </p:txBody>
      </p:sp>
      <p:sp>
        <p:nvSpPr>
          <p:cNvPr id="4" name="投影片編號版面配置區 2"/>
          <p:cNvSpPr>
            <a:spLocks noGrp="1"/>
          </p:cNvSpPr>
          <p:nvPr>
            <p:ph type="sldNum" sz="quarter" idx="12"/>
          </p:nvPr>
        </p:nvSpPr>
        <p:spPr>
          <a:xfrm>
            <a:off x="8737600" y="6356350"/>
            <a:ext cx="2844800" cy="365125"/>
          </a:xfrm>
        </p:spPr>
        <p:txBody>
          <a:bodyPr/>
          <a:lstStyle/>
          <a:p>
            <a:fld id="{0103A1E0-467A-497C-94C9-085DD3CFBA7A}" type="slidenum">
              <a:rPr lang="zh-TW" altLang="en-US" smtClean="0"/>
              <a:t>‹#›</a:t>
            </a:fld>
            <a:endParaRPr lang="zh-TW"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1553026" y="1268413"/>
            <a:ext cx="3889831" cy="3889830"/>
          </a:xfrm>
          <a:custGeom>
            <a:avLst/>
            <a:gdLst>
              <a:gd name="connsiteX0" fmla="*/ 0 w 3889830"/>
              <a:gd name="connsiteY0" fmla="*/ 0 h 3889830"/>
              <a:gd name="connsiteX1" fmla="*/ 3889830 w 3889830"/>
              <a:gd name="connsiteY1" fmla="*/ 0 h 3889830"/>
              <a:gd name="connsiteX2" fmla="*/ 3889830 w 3889830"/>
              <a:gd name="connsiteY2" fmla="*/ 3889830 h 3889830"/>
              <a:gd name="connsiteX3" fmla="*/ 0 w 3889830"/>
              <a:gd name="connsiteY3" fmla="*/ 3889830 h 3889830"/>
            </a:gdLst>
            <a:ahLst/>
            <a:cxnLst>
              <a:cxn ang="0">
                <a:pos x="connsiteX0" y="connsiteY0"/>
              </a:cxn>
              <a:cxn ang="0">
                <a:pos x="connsiteX1" y="connsiteY1"/>
              </a:cxn>
              <a:cxn ang="0">
                <a:pos x="connsiteX2" y="connsiteY2"/>
              </a:cxn>
              <a:cxn ang="0">
                <a:pos x="connsiteX3" y="connsiteY3"/>
              </a:cxn>
            </a:cxnLst>
            <a:rect l="l" t="t" r="r" b="b"/>
            <a:pathLst>
              <a:path w="3889830" h="3889830">
                <a:moveTo>
                  <a:pt x="0" y="0"/>
                </a:moveTo>
                <a:lnTo>
                  <a:pt x="3889830" y="0"/>
                </a:lnTo>
                <a:lnTo>
                  <a:pt x="3889830" y="3889830"/>
                </a:lnTo>
                <a:lnTo>
                  <a:pt x="0" y="3889830"/>
                </a:lnTo>
                <a:close/>
              </a:path>
            </a:pathLst>
          </a:custGeom>
        </p:spPr>
        <p:txBody>
          <a:bodyPr wrap="square">
            <a:noAutofit/>
          </a:bodyPr>
          <a:lstStyle/>
          <a:p>
            <a:endParaRPr lang="zh-CN" altLang="en-US"/>
          </a:p>
        </p:txBody>
      </p:sp>
      <p:sp>
        <p:nvSpPr>
          <p:cNvPr id="3" name="頁尾版面配置區 1"/>
          <p:cNvSpPr>
            <a:spLocks noGrp="1"/>
          </p:cNvSpPr>
          <p:nvPr>
            <p:ph type="ftr" sz="quarter" idx="11"/>
          </p:nvPr>
        </p:nvSpPr>
        <p:spPr>
          <a:xfrm>
            <a:off x="4165600" y="6356350"/>
            <a:ext cx="3860800" cy="365125"/>
          </a:xfrm>
        </p:spPr>
        <p:txBody>
          <a:bodyPr/>
          <a:lstStyle/>
          <a:p>
            <a:endParaRPr lang="zh-TW" altLang="en-US"/>
          </a:p>
        </p:txBody>
      </p:sp>
      <p:sp>
        <p:nvSpPr>
          <p:cNvPr id="4" name="投影片編號版面配置區 2"/>
          <p:cNvSpPr>
            <a:spLocks noGrp="1"/>
          </p:cNvSpPr>
          <p:nvPr>
            <p:ph type="sldNum" sz="quarter" idx="12"/>
          </p:nvPr>
        </p:nvSpPr>
        <p:spPr>
          <a:xfrm>
            <a:off x="8737600" y="6356350"/>
            <a:ext cx="2844800" cy="365125"/>
          </a:xfrm>
        </p:spPr>
        <p:txBody>
          <a:bodyPr/>
          <a:lstStyle/>
          <a:p>
            <a:fld id="{0103A1E0-467A-497C-94C9-085DD3CFBA7A}" type="slidenum">
              <a:rPr lang="zh-TW" altLang="en-US" smtClean="0"/>
              <a:t>‹#›</a:t>
            </a:fld>
            <a:endParaRPr lang="zh-TW"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日期版面配置區 3"/>
          <p:cNvSpPr>
            <a:spLocks noGrp="1"/>
          </p:cNvSpPr>
          <p:nvPr>
            <p:ph type="dt" sz="half" idx="10"/>
          </p:nvPr>
        </p:nvSpPr>
        <p:spPr/>
        <p:txBody>
          <a:bodyPr/>
          <a:lstStyle/>
          <a:p>
            <a:fld id="{1FF046A8-096B-4F18-8CEE-E360663C203F}" type="datetime1">
              <a:rPr lang="zh-TW" altLang="en-US" smtClean="0"/>
              <a:t>2018/12/17</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5F3DA25A-4705-4341-BED7-39BA81D54CDC}" type="slidenum">
              <a:rPr lang="zh-TW" altLang="en-US" smtClean="0"/>
              <a:t>‹#›</a:t>
            </a:fld>
            <a:endParaRPr lang="zh-TW" altLang="en-US"/>
          </a:p>
        </p:txBody>
      </p:sp>
    </p:spTree>
    <p:extLst>
      <p:ext uri="{BB962C8B-B14F-4D97-AF65-F5344CB8AC3E}">
        <p14:creationId xmlns:p14="http://schemas.microsoft.com/office/powerpoint/2010/main" val="2507119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投影片編號版面配置區 1"/>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800">
                <a:solidFill>
                  <a:schemeClr val="tx1"/>
                </a:solidFill>
              </a:defRPr>
            </a:lvl1pPr>
          </a:lstStyle>
          <a:p>
            <a:fld id="{0103A1E0-467A-497C-94C9-085DD3CFBA7A}" type="slidenum">
              <a:rPr lang="zh-TW" altLang="en-US" smtClean="0"/>
              <a:t>‹#›</a:t>
            </a:fld>
            <a:endParaRPr lang="zh-TW" altLang="en-US" dirty="0"/>
          </a:p>
        </p:txBody>
      </p:sp>
      <p:sp>
        <p:nvSpPr>
          <p:cNvPr id="3" name="頁尾版面配置區 2"/>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grpSp>
        <p:nvGrpSpPr>
          <p:cNvPr id="16" name="群組 15"/>
          <p:cNvGrpSpPr/>
          <p:nvPr userDrawn="1"/>
        </p:nvGrpSpPr>
        <p:grpSpPr>
          <a:xfrm>
            <a:off x="-13448" y="6779768"/>
            <a:ext cx="12205447" cy="78232"/>
            <a:chOff x="-13448" y="277732"/>
            <a:chExt cx="12205447" cy="71120"/>
          </a:xfrm>
        </p:grpSpPr>
        <p:sp>
          <p:nvSpPr>
            <p:cNvPr id="11" name="Rectangle 26"/>
            <p:cNvSpPr/>
            <p:nvPr/>
          </p:nvSpPr>
          <p:spPr>
            <a:xfrm>
              <a:off x="-13448" y="277732"/>
              <a:ext cx="2441089" cy="711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27"/>
            <p:cNvSpPr/>
            <p:nvPr/>
          </p:nvSpPr>
          <p:spPr>
            <a:xfrm>
              <a:off x="2427641" y="277732"/>
              <a:ext cx="2441089" cy="71120"/>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28"/>
            <p:cNvSpPr/>
            <p:nvPr/>
          </p:nvSpPr>
          <p:spPr>
            <a:xfrm>
              <a:off x="4868731" y="277732"/>
              <a:ext cx="2441089" cy="7112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29"/>
            <p:cNvSpPr/>
            <p:nvPr/>
          </p:nvSpPr>
          <p:spPr>
            <a:xfrm>
              <a:off x="7309820" y="277732"/>
              <a:ext cx="2441089" cy="7112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30"/>
            <p:cNvSpPr/>
            <p:nvPr/>
          </p:nvSpPr>
          <p:spPr>
            <a:xfrm>
              <a:off x="9750910" y="277732"/>
              <a:ext cx="2441089" cy="71120"/>
            </a:xfrm>
            <a:prstGeom prst="rect">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GIF"/><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image" Target="../media/image12.emf"/><Relationship Id="rId13" Type="http://schemas.openxmlformats.org/officeDocument/2006/relationships/customXml" Target="../ink/ink6.xml"/><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image" Target="../media/image14.e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emf"/><Relationship Id="rId11" Type="http://schemas.openxmlformats.org/officeDocument/2006/relationships/customXml" Target="../ink/ink5.xml"/><Relationship Id="rId5" Type="http://schemas.openxmlformats.org/officeDocument/2006/relationships/customXml" Target="../ink/ink2.xml"/><Relationship Id="rId10" Type="http://schemas.openxmlformats.org/officeDocument/2006/relationships/image" Target="../media/image13.emf"/><Relationship Id="rId4" Type="http://schemas.openxmlformats.org/officeDocument/2006/relationships/image" Target="../media/image10.emf"/><Relationship Id="rId9" Type="http://schemas.openxmlformats.org/officeDocument/2006/relationships/customXml" Target="../ink/ink4.xml"/><Relationship Id="rId14" Type="http://schemas.openxmlformats.org/officeDocument/2006/relationships/image" Target="../media/image15.emf"/></Relationships>
</file>

<file path=ppt/slides/_rels/slide5.xml.rels><?xml version="1.0" encoding="UTF-8" standalone="yes"?>
<Relationships xmlns="http://schemas.openxmlformats.org/package/2006/relationships"><Relationship Id="rId8" Type="http://schemas.openxmlformats.org/officeDocument/2006/relationships/image" Target="../media/image140.emf"/><Relationship Id="rId13" Type="http://schemas.openxmlformats.org/officeDocument/2006/relationships/customXml" Target="../ink/ink12.xml"/><Relationship Id="rId18" Type="http://schemas.openxmlformats.org/officeDocument/2006/relationships/customXml" Target="../ink/ink15.xml"/><Relationship Id="rId3" Type="http://schemas.openxmlformats.org/officeDocument/2006/relationships/customXml" Target="../ink/ink7.xml"/><Relationship Id="rId21" Type="http://schemas.openxmlformats.org/officeDocument/2006/relationships/image" Target="../media/image20.emf"/><Relationship Id="rId7" Type="http://schemas.openxmlformats.org/officeDocument/2006/relationships/customXml" Target="../ink/ink9.xml"/><Relationship Id="rId12" Type="http://schemas.openxmlformats.org/officeDocument/2006/relationships/image" Target="../media/image160.emf"/><Relationship Id="rId17" Type="http://schemas.openxmlformats.org/officeDocument/2006/relationships/image" Target="../media/image180.emf"/><Relationship Id="rId2" Type="http://schemas.openxmlformats.org/officeDocument/2006/relationships/notesSlide" Target="../notesSlides/notesSlide5.xml"/><Relationship Id="rId16" Type="http://schemas.openxmlformats.org/officeDocument/2006/relationships/customXml" Target="../ink/ink14.xml"/><Relationship Id="rId20" Type="http://schemas.openxmlformats.org/officeDocument/2006/relationships/customXml" Target="../ink/ink16.xml"/><Relationship Id="rId1" Type="http://schemas.openxmlformats.org/officeDocument/2006/relationships/slideLayout" Target="../slideLayouts/slideLayout2.xml"/><Relationship Id="rId6" Type="http://schemas.openxmlformats.org/officeDocument/2006/relationships/image" Target="../media/image130.emf"/><Relationship Id="rId11" Type="http://schemas.openxmlformats.org/officeDocument/2006/relationships/customXml" Target="../ink/ink11.xml"/><Relationship Id="rId5" Type="http://schemas.openxmlformats.org/officeDocument/2006/relationships/customXml" Target="../ink/ink8.xml"/><Relationship Id="rId15" Type="http://schemas.openxmlformats.org/officeDocument/2006/relationships/customXml" Target="../ink/ink13.xml"/><Relationship Id="rId10" Type="http://schemas.openxmlformats.org/officeDocument/2006/relationships/image" Target="../media/image150.emf"/><Relationship Id="rId19" Type="http://schemas.openxmlformats.org/officeDocument/2006/relationships/image" Target="../media/image190.emf"/><Relationship Id="rId4" Type="http://schemas.openxmlformats.org/officeDocument/2006/relationships/image" Target="../media/image120.emf"/><Relationship Id="rId9" Type="http://schemas.openxmlformats.org/officeDocument/2006/relationships/customXml" Target="../ink/ink10.xml"/><Relationship Id="rId14" Type="http://schemas.openxmlformats.org/officeDocument/2006/relationships/image" Target="../media/image170.emf"/></Relationships>
</file>

<file path=ppt/slides/_rels/slide6.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customXml" Target="../ink/ink17.xml"/><Relationship Id="rId7" Type="http://schemas.openxmlformats.org/officeDocument/2006/relationships/customXml" Target="../ink/ink19.xml"/><Relationship Id="rId12" Type="http://schemas.openxmlformats.org/officeDocument/2006/relationships/image" Target="../media/image21.e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emf"/><Relationship Id="rId11" Type="http://schemas.openxmlformats.org/officeDocument/2006/relationships/customXml" Target="../ink/ink21.xml"/><Relationship Id="rId5" Type="http://schemas.openxmlformats.org/officeDocument/2006/relationships/customXml" Target="../ink/ink18.xml"/><Relationship Id="rId10" Type="http://schemas.openxmlformats.org/officeDocument/2006/relationships/image" Target="../media/image19.emf"/><Relationship Id="rId4" Type="http://schemas.openxmlformats.org/officeDocument/2006/relationships/image" Target="../media/image16.emf"/><Relationship Id="rId9" Type="http://schemas.openxmlformats.org/officeDocument/2006/relationships/customXml" Target="../ink/ink20.xml"/></Relationships>
</file>

<file path=ppt/slides/_rels/slide7.xml.rels><?xml version="1.0" encoding="UTF-8" standalone="yes"?>
<Relationships xmlns="http://schemas.openxmlformats.org/package/2006/relationships"><Relationship Id="rId8" Type="http://schemas.openxmlformats.org/officeDocument/2006/relationships/image" Target="../media/image24.emf"/><Relationship Id="rId3" Type="http://schemas.openxmlformats.org/officeDocument/2006/relationships/customXml" Target="../ink/ink22.xml"/><Relationship Id="rId7" Type="http://schemas.openxmlformats.org/officeDocument/2006/relationships/customXml" Target="../ink/ink2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3.emf"/><Relationship Id="rId5" Type="http://schemas.openxmlformats.org/officeDocument/2006/relationships/customXml" Target="../ink/ink23.xml"/><Relationship Id="rId10" Type="http://schemas.openxmlformats.org/officeDocument/2006/relationships/image" Target="../media/image25.emf"/><Relationship Id="rId4" Type="http://schemas.openxmlformats.org/officeDocument/2006/relationships/image" Target="../media/image22.emf"/><Relationship Id="rId9" Type="http://schemas.openxmlformats.org/officeDocument/2006/relationships/customXml" Target="../ink/ink25.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6" Type="http://schemas.openxmlformats.org/officeDocument/2006/relationships/image" Target="../media/image27.emf"/><Relationship Id="rId3" Type="http://schemas.openxmlformats.org/officeDocument/2006/relationships/customXml" Target="../ink/ink26.xml"/><Relationship Id="rId21" Type="http://schemas.openxmlformats.org/officeDocument/2006/relationships/diagramLayout" Target="../diagrams/layout1.xml"/><Relationship Id="rId34" Type="http://schemas.openxmlformats.org/officeDocument/2006/relationships/image" Target="../media/image32.emf"/><Relationship Id="rId25" Type="http://schemas.openxmlformats.org/officeDocument/2006/relationships/customXml" Target="../ink/ink27.xml"/><Relationship Id="rId33" Type="http://schemas.openxmlformats.org/officeDocument/2006/relationships/customXml" Target="../ink/ink31.xml"/><Relationship Id="rId2" Type="http://schemas.openxmlformats.org/officeDocument/2006/relationships/notesSlide" Target="../notesSlides/notesSlide10.xml"/><Relationship Id="rId20" Type="http://schemas.openxmlformats.org/officeDocument/2006/relationships/diagramData" Target="../diagrams/data1.xml"/><Relationship Id="rId29" Type="http://schemas.openxmlformats.org/officeDocument/2006/relationships/customXml" Target="../ink/ink29.xml"/><Relationship Id="rId1" Type="http://schemas.openxmlformats.org/officeDocument/2006/relationships/slideLayout" Target="../slideLayouts/slideLayout2.xml"/><Relationship Id="rId24" Type="http://schemas.microsoft.com/office/2007/relationships/diagramDrawing" Target="../diagrams/drawing1.xml"/><Relationship Id="rId32" Type="http://schemas.openxmlformats.org/officeDocument/2006/relationships/image" Target="../media/image31.emf"/><Relationship Id="rId23" Type="http://schemas.openxmlformats.org/officeDocument/2006/relationships/diagramColors" Target="../diagrams/colors1.xml"/><Relationship Id="rId28" Type="http://schemas.openxmlformats.org/officeDocument/2006/relationships/image" Target="../media/image29.emf"/><Relationship Id="rId36" Type="http://schemas.openxmlformats.org/officeDocument/2006/relationships/image" Target="../media/image33.emf"/><Relationship Id="rId19" Type="http://schemas.openxmlformats.org/officeDocument/2006/relationships/image" Target="../media/image28.emf"/><Relationship Id="rId31" Type="http://schemas.openxmlformats.org/officeDocument/2006/relationships/customXml" Target="../ink/ink30.xml"/><Relationship Id="rId22" Type="http://schemas.openxmlformats.org/officeDocument/2006/relationships/diagramQuickStyle" Target="../diagrams/quickStyle1.xml"/><Relationship Id="rId27" Type="http://schemas.openxmlformats.org/officeDocument/2006/relationships/customXml" Target="../ink/ink28.xml"/><Relationship Id="rId30" Type="http://schemas.openxmlformats.org/officeDocument/2006/relationships/image" Target="../media/image30.emf"/><Relationship Id="rId35" Type="http://schemas.openxmlformats.org/officeDocument/2006/relationships/customXml" Target="../ink/ink32.xml"/></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13" Type="http://schemas.microsoft.com/office/2007/relationships/diagramDrawing" Target="../diagrams/drawing3.xml"/><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diagramColors" Target="../diagrams/colors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QuickStyle" Target="../diagrams/quickStyle3.xml"/><Relationship Id="rId5" Type="http://schemas.openxmlformats.org/officeDocument/2006/relationships/diagramQuickStyle" Target="../diagrams/quickStyle2.xml"/><Relationship Id="rId10" Type="http://schemas.openxmlformats.org/officeDocument/2006/relationships/diagramLayout" Target="../diagrams/layout3.xml"/><Relationship Id="rId4" Type="http://schemas.openxmlformats.org/officeDocument/2006/relationships/diagramLayout" Target="../diagrams/layout2.xml"/><Relationship Id="rId9" Type="http://schemas.openxmlformats.org/officeDocument/2006/relationships/diagramData" Target="../diagrams/data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8" Type="http://schemas.openxmlformats.org/officeDocument/2006/relationships/customXml" Target="../ink/ink33.xml"/><Relationship Id="rId13" Type="http://schemas.openxmlformats.org/officeDocument/2006/relationships/image" Target="../media/image45.emf"/><Relationship Id="rId3" Type="http://schemas.openxmlformats.org/officeDocument/2006/relationships/diagramData" Target="../diagrams/data5.xml"/><Relationship Id="rId7" Type="http://schemas.microsoft.com/office/2007/relationships/diagramDrawing" Target="../diagrams/drawing5.xml"/><Relationship Id="rId12" Type="http://schemas.openxmlformats.org/officeDocument/2006/relationships/customXml" Target="../ink/ink35.xml"/><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diagramColors" Target="../diagrams/colors5.xml"/><Relationship Id="rId11" Type="http://schemas.openxmlformats.org/officeDocument/2006/relationships/image" Target="../media/image44.emf"/><Relationship Id="rId5" Type="http://schemas.openxmlformats.org/officeDocument/2006/relationships/diagramQuickStyle" Target="../diagrams/quickStyle5.xml"/><Relationship Id="rId10" Type="http://schemas.openxmlformats.org/officeDocument/2006/relationships/customXml" Target="../ink/ink34.xml"/><Relationship Id="rId4" Type="http://schemas.openxmlformats.org/officeDocument/2006/relationships/diagramLayout" Target="../diagrams/layout5.xml"/><Relationship Id="rId9" Type="http://schemas.openxmlformats.org/officeDocument/2006/relationships/image" Target="../media/image43.emf"/></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2.xml"/><Relationship Id="rId1" Type="http://schemas.openxmlformats.org/officeDocument/2006/relationships/slideLayout" Target="../slideLayouts/slideLayout12.xml"/><Relationship Id="rId5" Type="http://schemas.openxmlformats.org/officeDocument/2006/relationships/image" Target="../media/image201.emf"/><Relationship Id="rId4" Type="http://schemas.openxmlformats.org/officeDocument/2006/relationships/customXml" Target="../ink/ink3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customXml" Target="../ink/ink37.xml"/><Relationship Id="rId7" Type="http://schemas.openxmlformats.org/officeDocument/2006/relationships/customXml" Target="../ink/ink39.xml"/><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image" Target="../media/image34.emf"/><Relationship Id="rId5" Type="http://schemas.openxmlformats.org/officeDocument/2006/relationships/customXml" Target="../ink/ink38.xml"/><Relationship Id="rId4" Type="http://schemas.openxmlformats.org/officeDocument/2006/relationships/image" Target="../media/image231.emf"/><Relationship Id="rId9" Type="http://schemas.openxmlformats.org/officeDocument/2006/relationships/customXml" Target="../ink/ink40.xml"/></Relationships>
</file>

<file path=ppt/slides/_rels/slide30.xml.rels><?xml version="1.0" encoding="UTF-8" standalone="yes"?>
<Relationships xmlns="http://schemas.openxmlformats.org/package/2006/relationships"><Relationship Id="rId8" Type="http://schemas.openxmlformats.org/officeDocument/2006/relationships/image" Target="../media/image290.emf"/><Relationship Id="rId3" Type="http://schemas.openxmlformats.org/officeDocument/2006/relationships/customXml" Target="../ink/ink41.xml"/><Relationship Id="rId7" Type="http://schemas.openxmlformats.org/officeDocument/2006/relationships/customXml" Target="../ink/ink43.xml"/><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image" Target="../media/image210.emf"/><Relationship Id="rId5" Type="http://schemas.openxmlformats.org/officeDocument/2006/relationships/customXml" Target="../ink/ink42.xml"/><Relationship Id="rId10" Type="http://schemas.openxmlformats.org/officeDocument/2006/relationships/image" Target="../media/image300.emf"/><Relationship Id="rId4" Type="http://schemas.openxmlformats.org/officeDocument/2006/relationships/image" Target="../media/image200.emf"/><Relationship Id="rId9" Type="http://schemas.openxmlformats.org/officeDocument/2006/relationships/customXml" Target="../ink/ink44.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8" Type="http://schemas.openxmlformats.org/officeDocument/2006/relationships/image" Target="../media/image36.emf"/><Relationship Id="rId13" Type="http://schemas.openxmlformats.org/officeDocument/2006/relationships/customXml" Target="../ink/ink50.xml"/><Relationship Id="rId18" Type="http://schemas.openxmlformats.org/officeDocument/2006/relationships/image" Target="../media/image40.emf"/><Relationship Id="rId3" Type="http://schemas.openxmlformats.org/officeDocument/2006/relationships/customXml" Target="../ink/ink45.xml"/><Relationship Id="rId7" Type="http://schemas.openxmlformats.org/officeDocument/2006/relationships/customXml" Target="../ink/ink47.xml"/><Relationship Id="rId12" Type="http://schemas.openxmlformats.org/officeDocument/2006/relationships/image" Target="../media/image26.emf"/><Relationship Id="rId17" Type="http://schemas.openxmlformats.org/officeDocument/2006/relationships/customXml" Target="../ink/ink52.xml"/><Relationship Id="rId2" Type="http://schemas.openxmlformats.org/officeDocument/2006/relationships/notesSlide" Target="../notesSlides/notesSlide28.xml"/><Relationship Id="rId16" Type="http://schemas.openxmlformats.org/officeDocument/2006/relationships/image" Target="../media/image39.emf"/><Relationship Id="rId1" Type="http://schemas.openxmlformats.org/officeDocument/2006/relationships/slideLayout" Target="../slideLayouts/slideLayout12.xml"/><Relationship Id="rId6" Type="http://schemas.openxmlformats.org/officeDocument/2006/relationships/image" Target="../media/image331.emf"/><Relationship Id="rId11" Type="http://schemas.openxmlformats.org/officeDocument/2006/relationships/customXml" Target="../ink/ink49.xml"/><Relationship Id="rId5" Type="http://schemas.openxmlformats.org/officeDocument/2006/relationships/customXml" Target="../ink/ink46.xml"/><Relationship Id="rId15" Type="http://schemas.openxmlformats.org/officeDocument/2006/relationships/customXml" Target="../ink/ink51.xml"/><Relationship Id="rId10" Type="http://schemas.openxmlformats.org/officeDocument/2006/relationships/image" Target="../media/image37.emf"/><Relationship Id="rId4" Type="http://schemas.openxmlformats.org/officeDocument/2006/relationships/image" Target="../media/image49.emf"/><Relationship Id="rId9" Type="http://schemas.openxmlformats.org/officeDocument/2006/relationships/customXml" Target="../ink/ink48.xml"/><Relationship Id="rId14" Type="http://schemas.openxmlformats.org/officeDocument/2006/relationships/image" Target="../media/image38.emf"/></Relationships>
</file>

<file path=ppt/slides/_rels/slide33.xml.rels><?xml version="1.0" encoding="UTF-8" standalone="yes"?>
<Relationships xmlns="http://schemas.openxmlformats.org/package/2006/relationships"><Relationship Id="rId8" Type="http://schemas.openxmlformats.org/officeDocument/2006/relationships/image" Target="../media/image380.emf"/><Relationship Id="rId3" Type="http://schemas.openxmlformats.org/officeDocument/2006/relationships/customXml" Target="../ink/ink53.xml"/><Relationship Id="rId7" Type="http://schemas.openxmlformats.org/officeDocument/2006/relationships/customXml" Target="../ink/ink55.xml"/><Relationship Id="rId2" Type="http://schemas.openxmlformats.org/officeDocument/2006/relationships/notesSlide" Target="../notesSlides/notesSlide29.xml"/><Relationship Id="rId1" Type="http://schemas.openxmlformats.org/officeDocument/2006/relationships/slideLayout" Target="../slideLayouts/slideLayout12.xml"/><Relationship Id="rId6" Type="http://schemas.openxmlformats.org/officeDocument/2006/relationships/image" Target="../media/image210.emf"/><Relationship Id="rId5" Type="http://schemas.openxmlformats.org/officeDocument/2006/relationships/customXml" Target="../ink/ink54.xml"/><Relationship Id="rId10" Type="http://schemas.openxmlformats.org/officeDocument/2006/relationships/image" Target="../media/image300.emf"/><Relationship Id="rId4" Type="http://schemas.openxmlformats.org/officeDocument/2006/relationships/image" Target="../media/image200.emf"/><Relationship Id="rId9" Type="http://schemas.openxmlformats.org/officeDocument/2006/relationships/customXml" Target="../ink/ink56.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8" Type="http://schemas.openxmlformats.org/officeDocument/2006/relationships/image" Target="../media/image370.emf"/><Relationship Id="rId3" Type="http://schemas.openxmlformats.org/officeDocument/2006/relationships/customXml" Target="../ink/ink57.xml"/><Relationship Id="rId7" Type="http://schemas.openxmlformats.org/officeDocument/2006/relationships/customXml" Target="../ink/ink59.xml"/><Relationship Id="rId12" Type="http://schemas.openxmlformats.org/officeDocument/2006/relationships/image" Target="../media/image52.emf"/><Relationship Id="rId2" Type="http://schemas.openxmlformats.org/officeDocument/2006/relationships/notesSlide" Target="../notesSlides/notesSlide31.xml"/><Relationship Id="rId1" Type="http://schemas.openxmlformats.org/officeDocument/2006/relationships/slideLayout" Target="../slideLayouts/slideLayout12.xml"/><Relationship Id="rId6" Type="http://schemas.openxmlformats.org/officeDocument/2006/relationships/image" Target="../media/image360.emf"/><Relationship Id="rId11" Type="http://schemas.openxmlformats.org/officeDocument/2006/relationships/customXml" Target="../ink/ink61.xml"/><Relationship Id="rId5" Type="http://schemas.openxmlformats.org/officeDocument/2006/relationships/customXml" Target="../ink/ink58.xml"/><Relationship Id="rId10" Type="http://schemas.openxmlformats.org/officeDocument/2006/relationships/image" Target="../media/image51.emf"/><Relationship Id="rId4" Type="http://schemas.openxmlformats.org/officeDocument/2006/relationships/image" Target="../media/image330.emf"/><Relationship Id="rId9" Type="http://schemas.openxmlformats.org/officeDocument/2006/relationships/customXml" Target="../ink/ink60.xml"/></Relationships>
</file>

<file path=ppt/slides/_rels/slide36.xml.rels><?xml version="1.0" encoding="UTF-8" standalone="yes"?>
<Relationships xmlns="http://schemas.openxmlformats.org/package/2006/relationships"><Relationship Id="rId8" Type="http://schemas.openxmlformats.org/officeDocument/2006/relationships/image" Target="../media/image400.emf"/><Relationship Id="rId3" Type="http://schemas.openxmlformats.org/officeDocument/2006/relationships/customXml" Target="../ink/ink62.xml"/><Relationship Id="rId7" Type="http://schemas.openxmlformats.org/officeDocument/2006/relationships/customXml" Target="../ink/ink64.xml"/><Relationship Id="rId2" Type="http://schemas.openxmlformats.org/officeDocument/2006/relationships/notesSlide" Target="../notesSlides/notesSlide32.xml"/><Relationship Id="rId1" Type="http://schemas.openxmlformats.org/officeDocument/2006/relationships/slideLayout" Target="../slideLayouts/slideLayout12.xml"/><Relationship Id="rId6" Type="http://schemas.openxmlformats.org/officeDocument/2006/relationships/image" Target="../media/image210.emf"/><Relationship Id="rId5" Type="http://schemas.openxmlformats.org/officeDocument/2006/relationships/customXml" Target="../ink/ink63.xml"/><Relationship Id="rId10" Type="http://schemas.openxmlformats.org/officeDocument/2006/relationships/image" Target="../media/image300.emf"/><Relationship Id="rId4" Type="http://schemas.openxmlformats.org/officeDocument/2006/relationships/image" Target="../media/image200.emf"/><Relationship Id="rId9" Type="http://schemas.openxmlformats.org/officeDocument/2006/relationships/customXml" Target="../ink/ink6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8" Type="http://schemas.openxmlformats.org/officeDocument/2006/relationships/image" Target="../media/image42.emf"/><Relationship Id="rId3" Type="http://schemas.openxmlformats.org/officeDocument/2006/relationships/customXml" Target="../ink/ink66.xml"/><Relationship Id="rId7" Type="http://schemas.openxmlformats.org/officeDocument/2006/relationships/customXml" Target="../ink/ink68.xml"/><Relationship Id="rId2" Type="http://schemas.openxmlformats.org/officeDocument/2006/relationships/notesSlide" Target="../notesSlides/notesSlide35.xml"/><Relationship Id="rId1" Type="http://schemas.openxmlformats.org/officeDocument/2006/relationships/slideLayout" Target="../slideLayouts/slideLayout12.xml"/><Relationship Id="rId6" Type="http://schemas.openxmlformats.org/officeDocument/2006/relationships/image" Target="../media/image210.emf"/><Relationship Id="rId5" Type="http://schemas.openxmlformats.org/officeDocument/2006/relationships/customXml" Target="../ink/ink67.xml"/><Relationship Id="rId10" Type="http://schemas.openxmlformats.org/officeDocument/2006/relationships/image" Target="../media/image300.emf"/><Relationship Id="rId4" Type="http://schemas.openxmlformats.org/officeDocument/2006/relationships/image" Target="../media/image200.emf"/><Relationship Id="rId9" Type="http://schemas.openxmlformats.org/officeDocument/2006/relationships/customXml" Target="../ink/ink69.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8" Type="http://schemas.openxmlformats.org/officeDocument/2006/relationships/customXml" Target="../ink/ink73.xml"/><Relationship Id="rId13" Type="http://schemas.openxmlformats.org/officeDocument/2006/relationships/image" Target="../media/image57.emf"/><Relationship Id="rId18" Type="http://schemas.openxmlformats.org/officeDocument/2006/relationships/customXml" Target="../ink/ink78.xml"/><Relationship Id="rId3" Type="http://schemas.openxmlformats.org/officeDocument/2006/relationships/customXml" Target="../ink/ink70.xml"/><Relationship Id="rId21" Type="http://schemas.openxmlformats.org/officeDocument/2006/relationships/image" Target="../media/image61.emf"/><Relationship Id="rId7" Type="http://schemas.openxmlformats.org/officeDocument/2006/relationships/image" Target="../media/image54.emf"/><Relationship Id="rId12" Type="http://schemas.openxmlformats.org/officeDocument/2006/relationships/customXml" Target="../ink/ink75.xml"/><Relationship Id="rId17" Type="http://schemas.openxmlformats.org/officeDocument/2006/relationships/image" Target="../media/image59.emf"/><Relationship Id="rId2" Type="http://schemas.openxmlformats.org/officeDocument/2006/relationships/notesSlide" Target="../notesSlides/notesSlide37.xml"/><Relationship Id="rId16" Type="http://schemas.openxmlformats.org/officeDocument/2006/relationships/customXml" Target="../ink/ink77.xml"/><Relationship Id="rId20" Type="http://schemas.openxmlformats.org/officeDocument/2006/relationships/customXml" Target="../ink/ink79.xml"/><Relationship Id="rId1" Type="http://schemas.openxmlformats.org/officeDocument/2006/relationships/slideLayout" Target="../slideLayouts/slideLayout12.xml"/><Relationship Id="rId6" Type="http://schemas.openxmlformats.org/officeDocument/2006/relationships/customXml" Target="../ink/ink72.xml"/><Relationship Id="rId11" Type="http://schemas.openxmlformats.org/officeDocument/2006/relationships/image" Target="../media/image56.emf"/><Relationship Id="rId5" Type="http://schemas.openxmlformats.org/officeDocument/2006/relationships/customXml" Target="../ink/ink71.xml"/><Relationship Id="rId15" Type="http://schemas.openxmlformats.org/officeDocument/2006/relationships/image" Target="../media/image58.emf"/><Relationship Id="rId10" Type="http://schemas.openxmlformats.org/officeDocument/2006/relationships/customXml" Target="../ink/ink74.xml"/><Relationship Id="rId19" Type="http://schemas.openxmlformats.org/officeDocument/2006/relationships/image" Target="../media/image60.emf"/><Relationship Id="rId4" Type="http://schemas.openxmlformats.org/officeDocument/2006/relationships/image" Target="../media/image310.emf"/><Relationship Id="rId9" Type="http://schemas.openxmlformats.org/officeDocument/2006/relationships/image" Target="../media/image55.emf"/><Relationship Id="rId14" Type="http://schemas.openxmlformats.org/officeDocument/2006/relationships/customXml" Target="../ink/ink76.xml"/></Relationships>
</file>

<file path=ppt/slides/_rels/slide42.xml.rels><?xml version="1.0" encoding="UTF-8" standalone="yes"?>
<Relationships xmlns="http://schemas.openxmlformats.org/package/2006/relationships"><Relationship Id="rId8" Type="http://schemas.openxmlformats.org/officeDocument/2006/relationships/image" Target="../media/image440.emf"/><Relationship Id="rId3" Type="http://schemas.openxmlformats.org/officeDocument/2006/relationships/customXml" Target="../ink/ink80.xml"/><Relationship Id="rId7" Type="http://schemas.openxmlformats.org/officeDocument/2006/relationships/customXml" Target="../ink/ink82.xml"/><Relationship Id="rId2" Type="http://schemas.openxmlformats.org/officeDocument/2006/relationships/notesSlide" Target="../notesSlides/notesSlide38.xml"/><Relationship Id="rId1" Type="http://schemas.openxmlformats.org/officeDocument/2006/relationships/slideLayout" Target="../slideLayouts/slideLayout12.xml"/><Relationship Id="rId6" Type="http://schemas.openxmlformats.org/officeDocument/2006/relationships/image" Target="../media/image210.emf"/><Relationship Id="rId5" Type="http://schemas.openxmlformats.org/officeDocument/2006/relationships/customXml" Target="../ink/ink81.xml"/><Relationship Id="rId10" Type="http://schemas.openxmlformats.org/officeDocument/2006/relationships/image" Target="../media/image300.emf"/><Relationship Id="rId4" Type="http://schemas.openxmlformats.org/officeDocument/2006/relationships/image" Target="../media/image200.emf"/><Relationship Id="rId9" Type="http://schemas.openxmlformats.org/officeDocument/2006/relationships/customXml" Target="../ink/ink83.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8" Type="http://schemas.openxmlformats.org/officeDocument/2006/relationships/image" Target="../media/image46.emf"/><Relationship Id="rId3" Type="http://schemas.openxmlformats.org/officeDocument/2006/relationships/customXml" Target="../ink/ink84.xml"/><Relationship Id="rId7" Type="http://schemas.openxmlformats.org/officeDocument/2006/relationships/customXml" Target="../ink/ink86.xml"/><Relationship Id="rId2" Type="http://schemas.openxmlformats.org/officeDocument/2006/relationships/notesSlide" Target="../notesSlides/notesSlide41.xml"/><Relationship Id="rId1" Type="http://schemas.openxmlformats.org/officeDocument/2006/relationships/slideLayout" Target="../slideLayouts/slideLayout12.xml"/><Relationship Id="rId6" Type="http://schemas.openxmlformats.org/officeDocument/2006/relationships/image" Target="../media/image210.emf"/><Relationship Id="rId5" Type="http://schemas.openxmlformats.org/officeDocument/2006/relationships/customXml" Target="../ink/ink85.xml"/><Relationship Id="rId10" Type="http://schemas.openxmlformats.org/officeDocument/2006/relationships/image" Target="../media/image300.emf"/><Relationship Id="rId4" Type="http://schemas.openxmlformats.org/officeDocument/2006/relationships/image" Target="../media/image200.emf"/><Relationship Id="rId9" Type="http://schemas.openxmlformats.org/officeDocument/2006/relationships/customXml" Target="../ink/ink87.xml"/></Relationships>
</file>

<file path=ppt/slides/_rels/slide4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8" Type="http://schemas.openxmlformats.org/officeDocument/2006/relationships/image" Target="../media/image66.emf"/><Relationship Id="rId3" Type="http://schemas.openxmlformats.org/officeDocument/2006/relationships/customXml" Target="../ink/ink88.xml"/><Relationship Id="rId7" Type="http://schemas.openxmlformats.org/officeDocument/2006/relationships/customXml" Target="../ink/ink90.xml"/><Relationship Id="rId2" Type="http://schemas.openxmlformats.org/officeDocument/2006/relationships/notesSlide" Target="../notesSlides/notesSlide45.xml"/><Relationship Id="rId1" Type="http://schemas.openxmlformats.org/officeDocument/2006/relationships/slideLayout" Target="../slideLayouts/slideLayout12.xml"/><Relationship Id="rId6" Type="http://schemas.openxmlformats.org/officeDocument/2006/relationships/image" Target="../media/image65.emf"/><Relationship Id="rId5" Type="http://schemas.openxmlformats.org/officeDocument/2006/relationships/customXml" Target="../ink/ink89.xml"/><Relationship Id="rId10" Type="http://schemas.openxmlformats.org/officeDocument/2006/relationships/image" Target="../media/image67.emf"/><Relationship Id="rId4" Type="http://schemas.openxmlformats.org/officeDocument/2006/relationships/image" Target="../media/image64.emf"/><Relationship Id="rId9" Type="http://schemas.openxmlformats.org/officeDocument/2006/relationships/customXml" Target="../ink/ink91.xml"/></Relationships>
</file>

<file path=ppt/slides/_rels/slide50.xml.rels><?xml version="1.0" encoding="UTF-8" standalone="yes"?>
<Relationships xmlns="http://schemas.openxmlformats.org/package/2006/relationships"><Relationship Id="rId8" Type="http://schemas.openxmlformats.org/officeDocument/2006/relationships/image" Target="../media/image490.emf"/><Relationship Id="rId3" Type="http://schemas.openxmlformats.org/officeDocument/2006/relationships/customXml" Target="../ink/ink92.xml"/><Relationship Id="rId7" Type="http://schemas.openxmlformats.org/officeDocument/2006/relationships/customXml" Target="../ink/ink94.xml"/><Relationship Id="rId2" Type="http://schemas.openxmlformats.org/officeDocument/2006/relationships/notesSlide" Target="../notesSlides/notesSlide46.xml"/><Relationship Id="rId1" Type="http://schemas.openxmlformats.org/officeDocument/2006/relationships/slideLayout" Target="../slideLayouts/slideLayout12.xml"/><Relationship Id="rId6" Type="http://schemas.openxmlformats.org/officeDocument/2006/relationships/image" Target="../media/image210.emf"/><Relationship Id="rId5" Type="http://schemas.openxmlformats.org/officeDocument/2006/relationships/customXml" Target="../ink/ink93.xml"/><Relationship Id="rId10" Type="http://schemas.openxmlformats.org/officeDocument/2006/relationships/image" Target="../media/image300.emf"/><Relationship Id="rId4" Type="http://schemas.openxmlformats.org/officeDocument/2006/relationships/image" Target="../media/image200.emf"/><Relationship Id="rId9" Type="http://schemas.openxmlformats.org/officeDocument/2006/relationships/customXml" Target="../ink/ink95.xml"/></Relationships>
</file>

<file path=ppt/slides/_rels/slide5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7.xml"/><Relationship Id="rId1" Type="http://schemas.openxmlformats.org/officeDocument/2006/relationships/slideLayout" Target="../slideLayouts/slideLayout12.xml"/><Relationship Id="rId5" Type="http://schemas.openxmlformats.org/officeDocument/2006/relationships/image" Target="../media/image41.emf"/><Relationship Id="rId4" Type="http://schemas.openxmlformats.org/officeDocument/2006/relationships/customXml" Target="../ink/ink9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9.xml"/><Relationship Id="rId1" Type="http://schemas.openxmlformats.org/officeDocument/2006/relationships/slideLayout" Target="../slideLayouts/slideLayout12.xml"/><Relationship Id="rId4" Type="http://schemas.openxmlformats.org/officeDocument/2006/relationships/image" Target="../media/image31.JPG"/></Relationships>
</file>

<file path=ppt/slides/_rels/slide5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61.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3" Type="http://schemas.openxmlformats.org/officeDocument/2006/relationships/customXml" Target="../ink/ink97.xml"/><Relationship Id="rId2" Type="http://schemas.openxmlformats.org/officeDocument/2006/relationships/notesSlide" Target="../notesSlides/notesSlide64.xml"/><Relationship Id="rId1" Type="http://schemas.openxmlformats.org/officeDocument/2006/relationships/slideLayout" Target="../slideLayouts/slideLayout12.xml"/><Relationship Id="rId4" Type="http://schemas.openxmlformats.org/officeDocument/2006/relationships/image" Target="../media/image430.emf"/></Relationships>
</file>

<file path=ppt/slides/_rels/slide71.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65.xml"/><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66.xml"/><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67.xml"/><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68.xml"/><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69.xml"/><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70.xml"/><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71.xml"/><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72.xml"/><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73.xml"/><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74.xml"/><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76.xml"/><Relationship Id="rId1" Type="http://schemas.openxmlformats.org/officeDocument/2006/relationships/slideLayout" Target="../slideLayouts/slideLayout12.xml"/><Relationship Id="rId4" Type="http://schemas.openxmlformats.org/officeDocument/2006/relationships/image" Target="../media/image50.JPG"/></Relationships>
</file>

<file path=ppt/slides/_rels/slide8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77.xml"/><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78.xml"/><Relationship Id="rId1" Type="http://schemas.openxmlformats.org/officeDocument/2006/relationships/slideLayout" Target="../slideLayouts/slideLayout12.xml"/><Relationship Id="rId4" Type="http://schemas.openxmlformats.org/officeDocument/2006/relationships/image" Target="../media/image53.JPG"/></Relationships>
</file>

<file path=ppt/slides/_rels/slide8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79.xml"/><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80.xml"/><Relationship Id="rId1" Type="http://schemas.openxmlformats.org/officeDocument/2006/relationships/slideLayout" Target="../slideLayouts/slideLayout12.xml"/><Relationship Id="rId4" Type="http://schemas.openxmlformats.org/officeDocument/2006/relationships/image" Target="../media/image56.JPG"/></Relationships>
</file>

<file path=ppt/slides/_rels/slide8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81.xml"/><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82.xml"/><Relationship Id="rId1" Type="http://schemas.openxmlformats.org/officeDocument/2006/relationships/slideLayout" Target="../slideLayouts/slideLayout12.xml"/><Relationship Id="rId4" Type="http://schemas.openxmlformats.org/officeDocument/2006/relationships/image" Target="../media/image59.JPG"/></Relationships>
</file>

<file path=ppt/slides/_rels/slide9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83.xml"/><Relationship Id="rId1" Type="http://schemas.openxmlformats.org/officeDocument/2006/relationships/slideLayout" Target="../slideLayouts/slideLayout12.xml"/></Relationships>
</file>

<file path=ppt/slides/_rels/slide9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84.xml"/><Relationship Id="rId1" Type="http://schemas.openxmlformats.org/officeDocument/2006/relationships/slideLayout" Target="../slideLayouts/slideLayout12.xml"/><Relationship Id="rId4" Type="http://schemas.openxmlformats.org/officeDocument/2006/relationships/image" Target="../media/image62.JPG"/></Relationships>
</file>

<file path=ppt/slides/_rels/slide9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85.xml"/><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6.xml"/><Relationship Id="rId1" Type="http://schemas.openxmlformats.org/officeDocument/2006/relationships/slideLayout" Target="../slideLayouts/slideLayout12.xml"/><Relationship Id="rId4" Type="http://schemas.openxmlformats.org/officeDocument/2006/relationships/image" Target="../media/image65.JPG"/></Relationships>
</file>

<file path=ppt/slides/_rels/slide9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7.xml"/><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8.xml"/><Relationship Id="rId1" Type="http://schemas.openxmlformats.org/officeDocument/2006/relationships/slideLayout" Target="../slideLayouts/slideLayout12.xml"/><Relationship Id="rId4" Type="http://schemas.openxmlformats.org/officeDocument/2006/relationships/image" Target="../media/image68.JPG"/></Relationships>
</file>

<file path=ppt/slides/_rels/slide9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9.xml"/><Relationship Id="rId1" Type="http://schemas.openxmlformats.org/officeDocument/2006/relationships/slideLayout" Target="../slideLayouts/slideLayout12.xml"/></Relationships>
</file>

<file path=ppt/slides/_rels/slide9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90.xml"/><Relationship Id="rId1" Type="http://schemas.openxmlformats.org/officeDocument/2006/relationships/slideLayout" Target="../slideLayouts/slideLayout12.xml"/><Relationship Id="rId4" Type="http://schemas.openxmlformats.org/officeDocument/2006/relationships/image" Target="../media/image71.JPG"/></Relationships>
</file>

<file path=ppt/slides/_rels/slide9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91.xml"/><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2.xml"/></Relationships>
</file>

<file path=ppt/slides/_rels/slide10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3.xml"/><Relationship Id="rId1" Type="http://schemas.openxmlformats.org/officeDocument/2006/relationships/slideLayout" Target="../slideLayouts/slideLayout12.xml"/><Relationship Id="rId4" Type="http://schemas.openxmlformats.org/officeDocument/2006/relationships/image" Target="../media/image74.JPG"/></Relationships>
</file>

<file path=ppt/slides/_rels/slide10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4.xml"/><Relationship Id="rId1" Type="http://schemas.openxmlformats.org/officeDocument/2006/relationships/slideLayout" Target="../slideLayouts/slideLayout12.xml"/></Relationships>
</file>

<file path=ppt/slides/_rels/slide10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5.xml"/><Relationship Id="rId1" Type="http://schemas.openxmlformats.org/officeDocument/2006/relationships/slideLayout" Target="../slideLayouts/slideLayout12.xml"/><Relationship Id="rId4" Type="http://schemas.openxmlformats.org/officeDocument/2006/relationships/image" Target="../media/image77.JPG"/></Relationships>
</file>

<file path=ppt/slides/_rels/slide10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6.xml"/><Relationship Id="rId1" Type="http://schemas.openxmlformats.org/officeDocument/2006/relationships/slideLayout" Target="../slideLayouts/slideLayout12.xml"/></Relationships>
</file>

<file path=ppt/slides/_rels/slide10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7.xml"/><Relationship Id="rId1" Type="http://schemas.openxmlformats.org/officeDocument/2006/relationships/slideLayout" Target="../slideLayouts/slideLayout12.xml"/><Relationship Id="rId6" Type="http://schemas.openxmlformats.org/officeDocument/2006/relationships/image" Target="../media/image9.GIF"/><Relationship Id="rId5" Type="http://schemas.openxmlformats.org/officeDocument/2006/relationships/image" Target="../media/image8.png"/><Relationship Id="rId4" Type="http://schemas.openxmlformats.org/officeDocument/2006/relationships/image" Target="../media/image7.png"/></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00.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01.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1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02.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rot="1800000">
            <a:off x="522546" y="4383930"/>
            <a:ext cx="13138967" cy="4512876"/>
          </a:xfrm>
          <a:custGeom>
            <a:avLst/>
            <a:gdLst>
              <a:gd name="connsiteX0" fmla="*/ 0 w 13677900"/>
              <a:gd name="connsiteY0" fmla="*/ 0 h 4499376"/>
              <a:gd name="connsiteX1" fmla="*/ 13677900 w 13677900"/>
              <a:gd name="connsiteY1" fmla="*/ 0 h 4499376"/>
              <a:gd name="connsiteX2" fmla="*/ 13677900 w 13677900"/>
              <a:gd name="connsiteY2" fmla="*/ 4499376 h 4499376"/>
              <a:gd name="connsiteX3" fmla="*/ 0 w 13677900"/>
              <a:gd name="connsiteY3" fmla="*/ 4499376 h 4499376"/>
              <a:gd name="connsiteX4" fmla="*/ 0 w 13677900"/>
              <a:gd name="connsiteY4" fmla="*/ 0 h 4499376"/>
              <a:gd name="connsiteX0-1" fmla="*/ 0 w 13677900"/>
              <a:gd name="connsiteY0-2" fmla="*/ 13500 h 4512876"/>
              <a:gd name="connsiteX1-3" fmla="*/ 1732323 w 13677900"/>
              <a:gd name="connsiteY1-4" fmla="*/ 0 h 4512876"/>
              <a:gd name="connsiteX2-5" fmla="*/ 13677900 w 13677900"/>
              <a:gd name="connsiteY2-6" fmla="*/ 13500 h 4512876"/>
              <a:gd name="connsiteX3-7" fmla="*/ 13677900 w 13677900"/>
              <a:gd name="connsiteY3-8" fmla="*/ 4512876 h 4512876"/>
              <a:gd name="connsiteX4-9" fmla="*/ 0 w 13677900"/>
              <a:gd name="connsiteY4-10" fmla="*/ 4512876 h 4512876"/>
              <a:gd name="connsiteX5" fmla="*/ 0 w 13677900"/>
              <a:gd name="connsiteY5" fmla="*/ 13500 h 4512876"/>
              <a:gd name="connsiteX0-11" fmla="*/ 0 w 13677900"/>
              <a:gd name="connsiteY0-12" fmla="*/ 13500 h 4512876"/>
              <a:gd name="connsiteX1-13" fmla="*/ 1732323 w 13677900"/>
              <a:gd name="connsiteY1-14" fmla="*/ 0 h 4512876"/>
              <a:gd name="connsiteX2-15" fmla="*/ 13677900 w 13677900"/>
              <a:gd name="connsiteY2-16" fmla="*/ 13500 h 4512876"/>
              <a:gd name="connsiteX3-17" fmla="*/ 13677900 w 13677900"/>
              <a:gd name="connsiteY3-18" fmla="*/ 4512876 h 4512876"/>
              <a:gd name="connsiteX4-19" fmla="*/ 538933 w 13677900"/>
              <a:gd name="connsiteY4-20" fmla="*/ 4493446 h 4512876"/>
              <a:gd name="connsiteX5-21" fmla="*/ 0 w 13677900"/>
              <a:gd name="connsiteY5-22" fmla="*/ 4512876 h 4512876"/>
              <a:gd name="connsiteX6" fmla="*/ 0 w 13677900"/>
              <a:gd name="connsiteY6" fmla="*/ 13500 h 4512876"/>
              <a:gd name="connsiteX0-23" fmla="*/ 0 w 13677900"/>
              <a:gd name="connsiteY0-24" fmla="*/ 13500 h 4512876"/>
              <a:gd name="connsiteX1-25" fmla="*/ 1732323 w 13677900"/>
              <a:gd name="connsiteY1-26" fmla="*/ 0 h 4512876"/>
              <a:gd name="connsiteX2-27" fmla="*/ 13677900 w 13677900"/>
              <a:gd name="connsiteY2-28" fmla="*/ 13500 h 4512876"/>
              <a:gd name="connsiteX3-29" fmla="*/ 13677900 w 13677900"/>
              <a:gd name="connsiteY3-30" fmla="*/ 4512876 h 4512876"/>
              <a:gd name="connsiteX4-31" fmla="*/ 538933 w 13677900"/>
              <a:gd name="connsiteY4-32" fmla="*/ 4493446 h 4512876"/>
              <a:gd name="connsiteX5-33" fmla="*/ 0 w 13677900"/>
              <a:gd name="connsiteY5-34" fmla="*/ 13500 h 4512876"/>
              <a:gd name="connsiteX0-35" fmla="*/ 0 w 13138967"/>
              <a:gd name="connsiteY0-36" fmla="*/ 4493446 h 4512876"/>
              <a:gd name="connsiteX1-37" fmla="*/ 1193390 w 13138967"/>
              <a:gd name="connsiteY1-38" fmla="*/ 0 h 4512876"/>
              <a:gd name="connsiteX2-39" fmla="*/ 13138967 w 13138967"/>
              <a:gd name="connsiteY2-40" fmla="*/ 13500 h 4512876"/>
              <a:gd name="connsiteX3-41" fmla="*/ 13138967 w 13138967"/>
              <a:gd name="connsiteY3-42" fmla="*/ 4512876 h 4512876"/>
              <a:gd name="connsiteX4-43" fmla="*/ 0 w 13138967"/>
              <a:gd name="connsiteY4-44" fmla="*/ 4493446 h 451287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138967" h="4512876">
                <a:moveTo>
                  <a:pt x="0" y="4493446"/>
                </a:moveTo>
                <a:lnTo>
                  <a:pt x="1193390" y="0"/>
                </a:lnTo>
                <a:lnTo>
                  <a:pt x="13138967" y="13500"/>
                </a:lnTo>
                <a:lnTo>
                  <a:pt x="13138967" y="4512876"/>
                </a:lnTo>
                <a:lnTo>
                  <a:pt x="0" y="4493446"/>
                </a:lnTo>
                <a:close/>
              </a:path>
            </a:pathLst>
          </a:custGeom>
          <a:gradFill flip="none" rotWithShape="1">
            <a:gsLst>
              <a:gs pos="0">
                <a:schemeClr val="bg1">
                  <a:lumMod val="85000"/>
                  <a:alpha val="6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Microsoft YaHei" panose="020B0503020204020204" charset="-122"/>
              <a:cs typeface="+mn-cs"/>
            </a:endParaRPr>
          </a:p>
        </p:txBody>
      </p:sp>
      <p:pic>
        <p:nvPicPr>
          <p:cNvPr id="2050" name="Picture 2" descr="C:\Users\DevenChu\Desktop\123\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002" y="2002970"/>
            <a:ext cx="3360771" cy="3294744"/>
          </a:xfrm>
          <a:prstGeom prst="rect">
            <a:avLst/>
          </a:prstGeom>
          <a:noFill/>
          <a:extLst>
            <a:ext uri="{909E8E84-426E-40DD-AFC4-6F175D3DCCD1}">
              <a14:hiddenFill xmlns:a14="http://schemas.microsoft.com/office/drawing/2010/main">
                <a:solidFill>
                  <a:srgbClr val="FFFFFF"/>
                </a:solidFill>
              </a14:hiddenFill>
            </a:ext>
          </a:extLst>
        </p:spPr>
      </p:pic>
      <p:sp>
        <p:nvSpPr>
          <p:cNvPr id="13" name="文本框 12"/>
          <p:cNvSpPr txBox="1"/>
          <p:nvPr/>
        </p:nvSpPr>
        <p:spPr>
          <a:xfrm>
            <a:off x="4093845" y="1181100"/>
            <a:ext cx="8629015" cy="3046988"/>
          </a:xfrm>
          <a:prstGeom prst="rect">
            <a:avLst/>
          </a:prstGeom>
          <a:noFill/>
        </p:spPr>
        <p:txBody>
          <a:bodyPr wrap="square" rtlCol="0">
            <a:spAutoFit/>
            <a:scene3d>
              <a:camera prst="orthographicFront"/>
              <a:lightRig rig="threePt" dir="t"/>
            </a:scene3d>
            <a:sp3d contourW="12700"/>
          </a:bodyPr>
          <a:lstStyle/>
          <a:p>
            <a:pPr lvl="0" algn="ctr">
              <a:defRPr/>
            </a:pPr>
            <a:r>
              <a:rPr lang="zh-TW" altLang="en-US" sz="4800" b="1" dirty="0">
                <a:solidFill>
                  <a:prstClr val="black"/>
                </a:solidFill>
                <a:latin typeface="微軟正黑體" panose="020B0604030504040204" pitchFamily="34" charset="-120"/>
                <a:ea typeface="微軟正黑體" panose="020B0604030504040204" pitchFamily="34" charset="-120"/>
              </a:rPr>
              <a:t>高級中等教育階段</a:t>
            </a:r>
            <a:endParaRPr lang="en-US" altLang="zh-TW" sz="4800" b="1" dirty="0">
              <a:solidFill>
                <a:prstClr val="black"/>
              </a:solidFill>
              <a:latin typeface="微軟正黑體" panose="020B0604030504040204" pitchFamily="34" charset="-120"/>
              <a:ea typeface="微軟正黑體" panose="020B0604030504040204" pitchFamily="34" charset="-120"/>
            </a:endParaRPr>
          </a:p>
          <a:p>
            <a:pPr lvl="0" algn="ctr">
              <a:defRPr/>
            </a:pPr>
            <a:r>
              <a:rPr lang="zh-TW" altLang="en-US" sz="4800" b="1" dirty="0">
                <a:solidFill>
                  <a:schemeClr val="accent3">
                    <a:lumMod val="75000"/>
                  </a:schemeClr>
                </a:solidFill>
                <a:latin typeface="微軟正黑體" panose="020B0604030504040204" pitchFamily="34" charset="-120"/>
                <a:ea typeface="微軟正黑體" panose="020B0604030504040204" pitchFamily="34" charset="-120"/>
              </a:rPr>
              <a:t>實驗教育</a:t>
            </a:r>
            <a:endParaRPr lang="en-US" altLang="zh-TW" sz="4800" b="1" dirty="0">
              <a:solidFill>
                <a:schemeClr val="accent3">
                  <a:lumMod val="75000"/>
                </a:schemeClr>
              </a:solidFill>
              <a:latin typeface="微軟正黑體" panose="020B0604030504040204" pitchFamily="34" charset="-120"/>
              <a:ea typeface="微軟正黑體" panose="020B0604030504040204" pitchFamily="34" charset="-120"/>
            </a:endParaRPr>
          </a:p>
          <a:p>
            <a:pPr algn="ctr">
              <a:defRPr/>
            </a:pPr>
            <a:r>
              <a:rPr lang="zh-TW" altLang="en-US" sz="4800" b="1" dirty="0">
                <a:solidFill>
                  <a:schemeClr val="accent3">
                    <a:lumMod val="75000"/>
                  </a:schemeClr>
                </a:solidFill>
                <a:latin typeface="微軟正黑體" panose="020B0604030504040204" pitchFamily="34" charset="-120"/>
                <a:ea typeface="微軟正黑體" panose="020B0604030504040204" pitchFamily="34" charset="-120"/>
              </a:rPr>
              <a:t>學生學習歷程填報平臺</a:t>
            </a:r>
            <a:endParaRPr lang="en-US" altLang="zh-TW" sz="4800" b="1" dirty="0">
              <a:solidFill>
                <a:schemeClr val="accent3">
                  <a:lumMod val="75000"/>
                </a:schemeClr>
              </a:solidFill>
              <a:latin typeface="微軟正黑體" panose="020B0604030504040204" pitchFamily="34" charset="-120"/>
              <a:ea typeface="微軟正黑體" panose="020B0604030504040204" pitchFamily="34" charset="-120"/>
            </a:endParaRPr>
          </a:p>
          <a:p>
            <a:pPr lvl="0" algn="ctr">
              <a:defRPr/>
            </a:pPr>
            <a:r>
              <a:rPr lang="zh-TW" altLang="en-US" sz="4800" b="1" dirty="0">
                <a:solidFill>
                  <a:prstClr val="black"/>
                </a:solidFill>
                <a:latin typeface="微軟正黑體" panose="020B0604030504040204" pitchFamily="34" charset="-120"/>
                <a:ea typeface="微軟正黑體" panose="020B0604030504040204" pitchFamily="34" charset="-120"/>
              </a:rPr>
              <a:t>說明會</a:t>
            </a:r>
            <a:endParaRPr lang="en-US" altLang="zh-CN" sz="4800" b="1" dirty="0">
              <a:solidFill>
                <a:prstClr val="black"/>
              </a:solidFill>
              <a:latin typeface="微軟正黑體" panose="020B0604030504040204" pitchFamily="34" charset="-120"/>
              <a:ea typeface="微軟正黑體" panose="020B0604030504040204" pitchFamily="34" charset="-120"/>
            </a:endParaRPr>
          </a:p>
        </p:txBody>
      </p:sp>
      <p:pic>
        <p:nvPicPr>
          <p:cNvPr id="2052" name="Picture 4" descr="C:\Users\DevenChu\Desktop\123\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2373" y="1962051"/>
            <a:ext cx="3362400" cy="3335665"/>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DevenChu\Desktop\123\3.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4002" y="1963701"/>
            <a:ext cx="3396227" cy="332949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Users\DevenChu\Desktop\123\4.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1834" y="1969142"/>
            <a:ext cx="3362400" cy="3362400"/>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C:\Users\DevenChu\Desktop\123\5.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4002" y="1964694"/>
            <a:ext cx="3430055" cy="335414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C:\Users\DevenChu\Desktop\123\6.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4231" y="1969144"/>
            <a:ext cx="3483311" cy="3491461"/>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组合 19"/>
          <p:cNvGrpSpPr/>
          <p:nvPr/>
        </p:nvGrpSpPr>
        <p:grpSpPr>
          <a:xfrm>
            <a:off x="777782" y="1181100"/>
            <a:ext cx="13425711" cy="4091928"/>
            <a:chOff x="1697108" y="1219199"/>
            <a:chExt cx="13425710" cy="4091928"/>
          </a:xfrm>
        </p:grpSpPr>
        <p:sp>
          <p:nvSpPr>
            <p:cNvPr id="10"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1" fmla="*/ 0 w 13677900"/>
                <a:gd name="connsiteY0-2" fmla="*/ 0 h 897257"/>
                <a:gd name="connsiteX1-3" fmla="*/ 13677900 w 13677900"/>
                <a:gd name="connsiteY1-4" fmla="*/ 0 h 897257"/>
                <a:gd name="connsiteX2-5" fmla="*/ 13677900 w 13677900"/>
                <a:gd name="connsiteY2-6" fmla="*/ 897257 h 897257"/>
                <a:gd name="connsiteX3-7" fmla="*/ 252190 w 13677900"/>
                <a:gd name="connsiteY3-8" fmla="*/ 892550 h 897257"/>
                <a:gd name="connsiteX4-9" fmla="*/ 0 w 13677900"/>
                <a:gd name="connsiteY4-10" fmla="*/ 897257 h 897257"/>
                <a:gd name="connsiteX5" fmla="*/ 0 w 13677900"/>
                <a:gd name="connsiteY5" fmla="*/ 0 h 897257"/>
                <a:gd name="connsiteX0-11" fmla="*/ 0 w 13677900"/>
                <a:gd name="connsiteY0-12" fmla="*/ 10284 h 907541"/>
                <a:gd name="connsiteX1-13" fmla="*/ 451603 w 13677900"/>
                <a:gd name="connsiteY1-14" fmla="*/ 0 h 907541"/>
                <a:gd name="connsiteX2-15" fmla="*/ 13677900 w 13677900"/>
                <a:gd name="connsiteY2-16" fmla="*/ 10284 h 907541"/>
                <a:gd name="connsiteX3-17" fmla="*/ 13677900 w 13677900"/>
                <a:gd name="connsiteY3-18" fmla="*/ 907541 h 907541"/>
                <a:gd name="connsiteX4-19" fmla="*/ 252190 w 13677900"/>
                <a:gd name="connsiteY4-20" fmla="*/ 902834 h 907541"/>
                <a:gd name="connsiteX5-21" fmla="*/ 0 w 13677900"/>
                <a:gd name="connsiteY5-22" fmla="*/ 907541 h 907541"/>
                <a:gd name="connsiteX6" fmla="*/ 0 w 13677900"/>
                <a:gd name="connsiteY6" fmla="*/ 10284 h 907541"/>
                <a:gd name="connsiteX0-23" fmla="*/ 0 w 13677900"/>
                <a:gd name="connsiteY0-24" fmla="*/ 907541 h 907541"/>
                <a:gd name="connsiteX1-25" fmla="*/ 451603 w 13677900"/>
                <a:gd name="connsiteY1-26" fmla="*/ 0 h 907541"/>
                <a:gd name="connsiteX2-27" fmla="*/ 13677900 w 13677900"/>
                <a:gd name="connsiteY2-28" fmla="*/ 10284 h 907541"/>
                <a:gd name="connsiteX3-29" fmla="*/ 13677900 w 13677900"/>
                <a:gd name="connsiteY3-30" fmla="*/ 907541 h 907541"/>
                <a:gd name="connsiteX4-31" fmla="*/ 252190 w 13677900"/>
                <a:gd name="connsiteY4-32" fmla="*/ 902834 h 907541"/>
                <a:gd name="connsiteX5-33" fmla="*/ 0 w 13677900"/>
                <a:gd name="connsiteY5-34" fmla="*/ 907541 h 907541"/>
                <a:gd name="connsiteX0-35" fmla="*/ 0 w 13425710"/>
                <a:gd name="connsiteY0-36" fmla="*/ 902834 h 907541"/>
                <a:gd name="connsiteX1-37" fmla="*/ 199413 w 13425710"/>
                <a:gd name="connsiteY1-38" fmla="*/ 0 h 907541"/>
                <a:gd name="connsiteX2-39" fmla="*/ 13425710 w 13425710"/>
                <a:gd name="connsiteY2-40" fmla="*/ 10284 h 907541"/>
                <a:gd name="connsiteX3-41" fmla="*/ 13425710 w 13425710"/>
                <a:gd name="connsiteY3-42" fmla="*/ 907541 h 907541"/>
                <a:gd name="connsiteX4-43" fmla="*/ 0 w 13425710"/>
                <a:gd name="connsiteY4-44" fmla="*/ 902834 h 9075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a:ea typeface="Microsoft YaHei" panose="020B0503020204020204" charset="-122"/>
                <a:cs typeface="+mn-cs"/>
              </a:endParaRPr>
            </a:p>
          </p:txBody>
        </p:sp>
        <p:sp>
          <p:nvSpPr>
            <p:cNvPr id="5" name="矩形 4"/>
            <p:cNvSpPr/>
            <p:nvPr/>
          </p:nvSpPr>
          <p:spPr>
            <a:xfrm>
              <a:off x="2371272" y="1219199"/>
              <a:ext cx="667658" cy="66765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Microsoft YaHei" panose="020B0503020204020204" charset="-122"/>
                <a:cs typeface="+mn-cs"/>
              </a:endParaRPr>
            </a:p>
          </p:txBody>
        </p:sp>
      </p:grpSp>
      <p:sp>
        <p:nvSpPr>
          <p:cNvPr id="6" name="矩形 5"/>
          <p:cNvSpPr/>
          <p:nvPr/>
        </p:nvSpPr>
        <p:spPr>
          <a:xfrm>
            <a:off x="3162818" y="1407885"/>
            <a:ext cx="1625600" cy="1625600"/>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Microsoft YaHei" panose="020B0503020204020204" charset="-122"/>
              <a:cs typeface="+mn-cs"/>
            </a:endParaRPr>
          </a:p>
        </p:txBody>
      </p:sp>
      <p:grpSp>
        <p:nvGrpSpPr>
          <p:cNvPr id="21" name="组合 20"/>
          <p:cNvGrpSpPr/>
          <p:nvPr/>
        </p:nvGrpSpPr>
        <p:grpSpPr>
          <a:xfrm>
            <a:off x="-141441" y="4735649"/>
            <a:ext cx="12474999" cy="4416484"/>
            <a:chOff x="850274" y="4702628"/>
            <a:chExt cx="12474999" cy="4416484"/>
          </a:xfrm>
        </p:grpSpPr>
        <p:sp>
          <p:nvSpPr>
            <p:cNvPr id="11" name="矩形 10"/>
            <p:cNvSpPr/>
            <p:nvPr/>
          </p:nvSpPr>
          <p:spPr>
            <a:xfrm rot="1800000">
              <a:off x="850274" y="7513404"/>
              <a:ext cx="12474999" cy="1605708"/>
            </a:xfrm>
            <a:custGeom>
              <a:avLst/>
              <a:gdLst>
                <a:gd name="connsiteX0" fmla="*/ 0 w 13677900"/>
                <a:gd name="connsiteY0" fmla="*/ 0 h 1587113"/>
                <a:gd name="connsiteX1" fmla="*/ 13677900 w 13677900"/>
                <a:gd name="connsiteY1" fmla="*/ 0 h 1587113"/>
                <a:gd name="connsiteX2" fmla="*/ 13677900 w 13677900"/>
                <a:gd name="connsiteY2" fmla="*/ 1587113 h 1587113"/>
                <a:gd name="connsiteX3" fmla="*/ 0 w 13677900"/>
                <a:gd name="connsiteY3" fmla="*/ 1587113 h 1587113"/>
                <a:gd name="connsiteX4" fmla="*/ 0 w 13677900"/>
                <a:gd name="connsiteY4" fmla="*/ 0 h 1587113"/>
                <a:gd name="connsiteX0-1" fmla="*/ 0 w 13677900"/>
                <a:gd name="connsiteY0-2" fmla="*/ 0 h 1587113"/>
                <a:gd name="connsiteX1-3" fmla="*/ 1620651 w 13677900"/>
                <a:gd name="connsiteY1-4" fmla="*/ 6988 h 1587113"/>
                <a:gd name="connsiteX2-5" fmla="*/ 13677900 w 13677900"/>
                <a:gd name="connsiteY2-6" fmla="*/ 0 h 1587113"/>
                <a:gd name="connsiteX3-7" fmla="*/ 13677900 w 13677900"/>
                <a:gd name="connsiteY3-8" fmla="*/ 1587113 h 1587113"/>
                <a:gd name="connsiteX4-9" fmla="*/ 0 w 13677900"/>
                <a:gd name="connsiteY4-10" fmla="*/ 1587113 h 1587113"/>
                <a:gd name="connsiteX5" fmla="*/ 0 w 13677900"/>
                <a:gd name="connsiteY5" fmla="*/ 0 h 1587113"/>
                <a:gd name="connsiteX0-11" fmla="*/ 0 w 13677900"/>
                <a:gd name="connsiteY0-12" fmla="*/ 0 h 1605708"/>
                <a:gd name="connsiteX1-13" fmla="*/ 1620651 w 13677900"/>
                <a:gd name="connsiteY1-14" fmla="*/ 6988 h 1605708"/>
                <a:gd name="connsiteX2-15" fmla="*/ 13677900 w 13677900"/>
                <a:gd name="connsiteY2-16" fmla="*/ 0 h 1605708"/>
                <a:gd name="connsiteX3-17" fmla="*/ 13677900 w 13677900"/>
                <a:gd name="connsiteY3-18" fmla="*/ 1587113 h 1605708"/>
                <a:gd name="connsiteX4-19" fmla="*/ 1202901 w 13677900"/>
                <a:gd name="connsiteY4-20" fmla="*/ 1605708 h 1605708"/>
                <a:gd name="connsiteX5-21" fmla="*/ 0 w 13677900"/>
                <a:gd name="connsiteY5-22" fmla="*/ 1587113 h 1605708"/>
                <a:gd name="connsiteX6" fmla="*/ 0 w 13677900"/>
                <a:gd name="connsiteY6" fmla="*/ 0 h 1605708"/>
                <a:gd name="connsiteX0-23" fmla="*/ 0 w 13677900"/>
                <a:gd name="connsiteY0-24" fmla="*/ 0 h 1605708"/>
                <a:gd name="connsiteX1-25" fmla="*/ 1620651 w 13677900"/>
                <a:gd name="connsiteY1-26" fmla="*/ 6988 h 1605708"/>
                <a:gd name="connsiteX2-27" fmla="*/ 13677900 w 13677900"/>
                <a:gd name="connsiteY2-28" fmla="*/ 0 h 1605708"/>
                <a:gd name="connsiteX3-29" fmla="*/ 13677900 w 13677900"/>
                <a:gd name="connsiteY3-30" fmla="*/ 1587113 h 1605708"/>
                <a:gd name="connsiteX4-31" fmla="*/ 1202901 w 13677900"/>
                <a:gd name="connsiteY4-32" fmla="*/ 1605708 h 1605708"/>
                <a:gd name="connsiteX5-33" fmla="*/ 0 w 13677900"/>
                <a:gd name="connsiteY5-34" fmla="*/ 0 h 1605708"/>
                <a:gd name="connsiteX0-35" fmla="*/ 0 w 12474999"/>
                <a:gd name="connsiteY0-36" fmla="*/ 1605708 h 1605708"/>
                <a:gd name="connsiteX1-37" fmla="*/ 417750 w 12474999"/>
                <a:gd name="connsiteY1-38" fmla="*/ 6988 h 1605708"/>
                <a:gd name="connsiteX2-39" fmla="*/ 12474999 w 12474999"/>
                <a:gd name="connsiteY2-40" fmla="*/ 0 h 1605708"/>
                <a:gd name="connsiteX3-41" fmla="*/ 12474999 w 12474999"/>
                <a:gd name="connsiteY3-42" fmla="*/ 1587113 h 1605708"/>
                <a:gd name="connsiteX4-43" fmla="*/ 0 w 12474999"/>
                <a:gd name="connsiteY4-44" fmla="*/ 1605708 h 160570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474999" h="1605708">
                  <a:moveTo>
                    <a:pt x="0" y="1605708"/>
                  </a:moveTo>
                  <a:lnTo>
                    <a:pt x="417750" y="6988"/>
                  </a:lnTo>
                  <a:lnTo>
                    <a:pt x="12474999" y="0"/>
                  </a:lnTo>
                  <a:lnTo>
                    <a:pt x="12474999" y="1587113"/>
                  </a:lnTo>
                  <a:lnTo>
                    <a:pt x="0" y="160570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Microsoft YaHei" panose="020B0503020204020204" charset="-122"/>
                <a:cs typeface="+mn-cs"/>
              </a:endParaRPr>
            </a:p>
          </p:txBody>
        </p:sp>
        <p:sp>
          <p:nvSpPr>
            <p:cNvPr id="4" name="矩形 3"/>
            <p:cNvSpPr/>
            <p:nvPr/>
          </p:nvSpPr>
          <p:spPr>
            <a:xfrm>
              <a:off x="1269995" y="4702628"/>
              <a:ext cx="1190171" cy="119017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Microsoft YaHei" panose="020B0503020204020204" charset="-122"/>
                <a:cs typeface="+mn-cs"/>
              </a:endParaRPr>
            </a:p>
          </p:txBody>
        </p:sp>
      </p:grpSp>
      <p:pic>
        <p:nvPicPr>
          <p:cNvPr id="7" name="Picture 2" descr="C:\Users\AcerV5\Desktop\圖片1.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161099" y="5666343"/>
            <a:ext cx="2682139" cy="816313"/>
          </a:xfrm>
          <a:prstGeom prst="rect">
            <a:avLst/>
          </a:prstGeom>
          <a:noFill/>
          <a:extLst>
            <a:ext uri="{909E8E84-426E-40DD-AFC4-6F175D3DCCD1}">
              <a14:hiddenFill xmlns:a14="http://schemas.microsoft.com/office/drawing/2010/main">
                <a:solidFill>
                  <a:srgbClr val="FFFFFF"/>
                </a:solidFill>
              </a14:hiddenFill>
            </a:ext>
          </a:extLst>
        </p:spPr>
      </p:pic>
      <p:grpSp>
        <p:nvGrpSpPr>
          <p:cNvPr id="2" name="群組 1"/>
          <p:cNvGrpSpPr/>
          <p:nvPr/>
        </p:nvGrpSpPr>
        <p:grpSpPr>
          <a:xfrm>
            <a:off x="1450248" y="5684815"/>
            <a:ext cx="4229997" cy="944323"/>
            <a:chOff x="7864494" y="4478576"/>
            <a:chExt cx="4229997" cy="944323"/>
          </a:xfrm>
        </p:grpSpPr>
        <p:sp>
          <p:nvSpPr>
            <p:cNvPr id="23" name="副標題 4"/>
            <p:cNvSpPr txBox="1"/>
            <p:nvPr/>
          </p:nvSpPr>
          <p:spPr>
            <a:xfrm>
              <a:off x="8602571" y="4622799"/>
              <a:ext cx="3491920" cy="8001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TW" altLang="en-US" sz="2000" b="1" dirty="0">
                  <a:cs typeface="Times New Roman" panose="02020603050405020304" pitchFamily="18" charset="0"/>
                </a:rPr>
                <a:t>國立暨南國際大學</a:t>
              </a:r>
              <a:endParaRPr lang="en-US" altLang="zh-TW" sz="2000" b="1" dirty="0">
                <a:cs typeface="Times New Roman" panose="02020603050405020304" pitchFamily="18" charset="0"/>
              </a:endParaRPr>
            </a:p>
            <a:p>
              <a:pPr marL="0" indent="0">
                <a:buNone/>
              </a:pPr>
              <a:r>
                <a:rPr lang="zh-TW" altLang="en-US" sz="2000" b="1" dirty="0">
                  <a:cs typeface="Times New Roman" panose="02020603050405020304" pitchFamily="18" charset="0"/>
                </a:rPr>
                <a:t>教育行政資訊系統研發中心</a:t>
              </a:r>
            </a:p>
          </p:txBody>
        </p:sp>
        <p:pic>
          <p:nvPicPr>
            <p:cNvPr id="1028" name="Picture 4" descr="C:\Users\AcerV5\Desktop\Tumblr_static_memrise_icon_tumblr(1).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864494" y="4478576"/>
              <a:ext cx="917477" cy="915951"/>
            </a:xfrm>
            <a:prstGeom prst="rect">
              <a:avLst/>
            </a:prstGeom>
            <a:noFill/>
            <a:extLst>
              <a:ext uri="{909E8E84-426E-40DD-AFC4-6F175D3DCCD1}">
                <a14:hiddenFill xmlns:a14="http://schemas.microsoft.com/office/drawing/2010/main">
                  <a:solidFill>
                    <a:srgbClr val="FFFFFF"/>
                  </a:solidFill>
                </a14:hiddenFill>
              </a:ext>
            </a:extLst>
          </p:spPr>
        </p:pic>
      </p:grpSp>
      <p:pic>
        <p:nvPicPr>
          <p:cNvPr id="1029" name="Picture 5" descr="C:\Users\AcerV5\Desktop\w400h82.gif"/>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89498" y="5684815"/>
            <a:ext cx="3810000" cy="7810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3927488" y="1371600"/>
            <a:ext cx="10871624" cy="4102647"/>
            <a:chOff x="3927488" y="1371598"/>
            <a:chExt cx="10871624" cy="4102647"/>
          </a:xfrm>
        </p:grpSpPr>
        <p:sp>
          <p:nvSpPr>
            <p:cNvPr id="30" name="矩形 29"/>
            <p:cNvSpPr/>
            <p:nvPr/>
          </p:nvSpPr>
          <p:spPr>
            <a:xfrm rot="1800000">
              <a:off x="3927488" y="3741413"/>
              <a:ext cx="10871624" cy="1732832"/>
            </a:xfrm>
            <a:custGeom>
              <a:avLst/>
              <a:gdLst>
                <a:gd name="connsiteX0" fmla="*/ 0 w 13677900"/>
                <a:gd name="connsiteY0" fmla="*/ 0 h 1718137"/>
                <a:gd name="connsiteX1" fmla="*/ 13677900 w 13677900"/>
                <a:gd name="connsiteY1" fmla="*/ 0 h 1718137"/>
                <a:gd name="connsiteX2" fmla="*/ 13677900 w 13677900"/>
                <a:gd name="connsiteY2" fmla="*/ 1718137 h 1718137"/>
                <a:gd name="connsiteX3" fmla="*/ 0 w 13677900"/>
                <a:gd name="connsiteY3" fmla="*/ 1718137 h 1718137"/>
                <a:gd name="connsiteX4" fmla="*/ 0 w 13677900"/>
                <a:gd name="connsiteY4" fmla="*/ 0 h 1718137"/>
                <a:gd name="connsiteX0-1" fmla="*/ 0 w 13677900"/>
                <a:gd name="connsiteY0-2" fmla="*/ 14695 h 1732832"/>
                <a:gd name="connsiteX1-3" fmla="*/ 3232208 w 13677900"/>
                <a:gd name="connsiteY1-4" fmla="*/ 0 h 1732832"/>
                <a:gd name="connsiteX2-5" fmla="*/ 13677900 w 13677900"/>
                <a:gd name="connsiteY2-6" fmla="*/ 14695 h 1732832"/>
                <a:gd name="connsiteX3-7" fmla="*/ 13677900 w 13677900"/>
                <a:gd name="connsiteY3-8" fmla="*/ 1732832 h 1732832"/>
                <a:gd name="connsiteX4-9" fmla="*/ 0 w 13677900"/>
                <a:gd name="connsiteY4-10" fmla="*/ 1732832 h 1732832"/>
                <a:gd name="connsiteX5" fmla="*/ 0 w 13677900"/>
                <a:gd name="connsiteY5" fmla="*/ 14695 h 1732832"/>
                <a:gd name="connsiteX0-11" fmla="*/ 0 w 13677900"/>
                <a:gd name="connsiteY0-12" fmla="*/ 14695 h 1732832"/>
                <a:gd name="connsiteX1-13" fmla="*/ 3232208 w 13677900"/>
                <a:gd name="connsiteY1-14" fmla="*/ 0 h 1732832"/>
                <a:gd name="connsiteX2-15" fmla="*/ 13677900 w 13677900"/>
                <a:gd name="connsiteY2-16" fmla="*/ 14695 h 1732832"/>
                <a:gd name="connsiteX3-17" fmla="*/ 13677900 w 13677900"/>
                <a:gd name="connsiteY3-18" fmla="*/ 1732832 h 1732832"/>
                <a:gd name="connsiteX4-19" fmla="*/ 2806276 w 13677900"/>
                <a:gd name="connsiteY4-20" fmla="*/ 1719713 h 1732832"/>
                <a:gd name="connsiteX5-21" fmla="*/ 0 w 13677900"/>
                <a:gd name="connsiteY5-22" fmla="*/ 1732832 h 1732832"/>
                <a:gd name="connsiteX6" fmla="*/ 0 w 13677900"/>
                <a:gd name="connsiteY6" fmla="*/ 14695 h 1732832"/>
                <a:gd name="connsiteX0-23" fmla="*/ 0 w 13677900"/>
                <a:gd name="connsiteY0-24" fmla="*/ 14695 h 1732832"/>
                <a:gd name="connsiteX1-25" fmla="*/ 3232208 w 13677900"/>
                <a:gd name="connsiteY1-26" fmla="*/ 0 h 1732832"/>
                <a:gd name="connsiteX2-27" fmla="*/ 13677900 w 13677900"/>
                <a:gd name="connsiteY2-28" fmla="*/ 14695 h 1732832"/>
                <a:gd name="connsiteX3-29" fmla="*/ 13677900 w 13677900"/>
                <a:gd name="connsiteY3-30" fmla="*/ 1732832 h 1732832"/>
                <a:gd name="connsiteX4-31" fmla="*/ 2806276 w 13677900"/>
                <a:gd name="connsiteY4-32" fmla="*/ 1719713 h 1732832"/>
                <a:gd name="connsiteX5-33" fmla="*/ 0 w 13677900"/>
                <a:gd name="connsiteY5-34" fmla="*/ 14695 h 1732832"/>
                <a:gd name="connsiteX0-35" fmla="*/ 0 w 10871624"/>
                <a:gd name="connsiteY0-36" fmla="*/ 1719713 h 1732832"/>
                <a:gd name="connsiteX1-37" fmla="*/ 425932 w 10871624"/>
                <a:gd name="connsiteY1-38" fmla="*/ 0 h 1732832"/>
                <a:gd name="connsiteX2-39" fmla="*/ 10871624 w 10871624"/>
                <a:gd name="connsiteY2-40" fmla="*/ 14695 h 1732832"/>
                <a:gd name="connsiteX3-41" fmla="*/ 10871624 w 10871624"/>
                <a:gd name="connsiteY3-42" fmla="*/ 1732832 h 1732832"/>
                <a:gd name="connsiteX4-43" fmla="*/ 0 w 10871624"/>
                <a:gd name="connsiteY4-44" fmla="*/ 1719713 h 17328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871624" h="1732832">
                  <a:moveTo>
                    <a:pt x="0" y="1719713"/>
                  </a:moveTo>
                  <a:lnTo>
                    <a:pt x="425932" y="0"/>
                  </a:lnTo>
                  <a:lnTo>
                    <a:pt x="10871624" y="14695"/>
                  </a:lnTo>
                  <a:lnTo>
                    <a:pt x="10871624" y="1732832"/>
                  </a:lnTo>
                  <a:lnTo>
                    <a:pt x="0" y="1719713"/>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209141" y="1371598"/>
              <a:ext cx="1262744" cy="12627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矩形 2"/>
          <p:cNvSpPr/>
          <p:nvPr/>
        </p:nvSpPr>
        <p:spPr>
          <a:xfrm>
            <a:off x="1407881" y="3918852"/>
            <a:ext cx="1712691" cy="1712690"/>
          </a:xfrm>
          <a:prstGeom prst="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1915884" y="2002970"/>
            <a:ext cx="10341635" cy="5677493"/>
            <a:chOff x="1915883" y="2002970"/>
            <a:chExt cx="10341635" cy="5677493"/>
          </a:xfrm>
        </p:grpSpPr>
        <p:sp>
          <p:nvSpPr>
            <p:cNvPr id="31" name="矩形 30"/>
            <p:cNvSpPr/>
            <p:nvPr/>
          </p:nvSpPr>
          <p:spPr>
            <a:xfrm rot="1800000">
              <a:off x="2235718" y="3704028"/>
              <a:ext cx="10021800" cy="3976435"/>
            </a:xfrm>
            <a:custGeom>
              <a:avLst/>
              <a:gdLst>
                <a:gd name="connsiteX0" fmla="*/ 0 w 13677900"/>
                <a:gd name="connsiteY0" fmla="*/ 0 h 3972377"/>
                <a:gd name="connsiteX1" fmla="*/ 13677900 w 13677900"/>
                <a:gd name="connsiteY1" fmla="*/ 0 h 3972377"/>
                <a:gd name="connsiteX2" fmla="*/ 13677900 w 13677900"/>
                <a:gd name="connsiteY2" fmla="*/ 3972377 h 3972377"/>
                <a:gd name="connsiteX3" fmla="*/ 0 w 13677900"/>
                <a:gd name="connsiteY3" fmla="*/ 3972377 h 3972377"/>
                <a:gd name="connsiteX4" fmla="*/ 0 w 13677900"/>
                <a:gd name="connsiteY4" fmla="*/ 0 h 3972377"/>
                <a:gd name="connsiteX0-1" fmla="*/ 0 w 13677900"/>
                <a:gd name="connsiteY0-2" fmla="*/ 0 h 3972377"/>
                <a:gd name="connsiteX1-3" fmla="*/ 13677900 w 13677900"/>
                <a:gd name="connsiteY1-4" fmla="*/ 0 h 3972377"/>
                <a:gd name="connsiteX2-5" fmla="*/ 13677900 w 13677900"/>
                <a:gd name="connsiteY2-6" fmla="*/ 3972377 h 3972377"/>
                <a:gd name="connsiteX3-7" fmla="*/ 3656100 w 13677900"/>
                <a:gd name="connsiteY3-8" fmla="*/ 3965562 h 3972377"/>
                <a:gd name="connsiteX4-9" fmla="*/ 0 w 13677900"/>
                <a:gd name="connsiteY4-10" fmla="*/ 3972377 h 3972377"/>
                <a:gd name="connsiteX5" fmla="*/ 0 w 13677900"/>
                <a:gd name="connsiteY5" fmla="*/ 0 h 3972377"/>
                <a:gd name="connsiteX0-11" fmla="*/ 0 w 13677900"/>
                <a:gd name="connsiteY0-12" fmla="*/ 4058 h 3976435"/>
                <a:gd name="connsiteX1-13" fmla="*/ 4733999 w 13677900"/>
                <a:gd name="connsiteY1-14" fmla="*/ 0 h 3976435"/>
                <a:gd name="connsiteX2-15" fmla="*/ 13677900 w 13677900"/>
                <a:gd name="connsiteY2-16" fmla="*/ 4058 h 3976435"/>
                <a:gd name="connsiteX3-17" fmla="*/ 13677900 w 13677900"/>
                <a:gd name="connsiteY3-18" fmla="*/ 3976435 h 3976435"/>
                <a:gd name="connsiteX4-19" fmla="*/ 3656100 w 13677900"/>
                <a:gd name="connsiteY4-20" fmla="*/ 3969620 h 3976435"/>
                <a:gd name="connsiteX5-21" fmla="*/ 0 w 13677900"/>
                <a:gd name="connsiteY5-22" fmla="*/ 3976435 h 3976435"/>
                <a:gd name="connsiteX6" fmla="*/ 0 w 13677900"/>
                <a:gd name="connsiteY6" fmla="*/ 4058 h 3976435"/>
                <a:gd name="connsiteX0-23" fmla="*/ 0 w 13677900"/>
                <a:gd name="connsiteY0-24" fmla="*/ 3976435 h 3976435"/>
                <a:gd name="connsiteX1-25" fmla="*/ 4733999 w 13677900"/>
                <a:gd name="connsiteY1-26" fmla="*/ 0 h 3976435"/>
                <a:gd name="connsiteX2-27" fmla="*/ 13677900 w 13677900"/>
                <a:gd name="connsiteY2-28" fmla="*/ 4058 h 3976435"/>
                <a:gd name="connsiteX3-29" fmla="*/ 13677900 w 13677900"/>
                <a:gd name="connsiteY3-30" fmla="*/ 3976435 h 3976435"/>
                <a:gd name="connsiteX4-31" fmla="*/ 3656100 w 13677900"/>
                <a:gd name="connsiteY4-32" fmla="*/ 3969620 h 3976435"/>
                <a:gd name="connsiteX5-33" fmla="*/ 0 w 13677900"/>
                <a:gd name="connsiteY5-34" fmla="*/ 3976435 h 3976435"/>
                <a:gd name="connsiteX0-35" fmla="*/ 0 w 10021800"/>
                <a:gd name="connsiteY0-36" fmla="*/ 3969620 h 3976435"/>
                <a:gd name="connsiteX1-37" fmla="*/ 1077899 w 10021800"/>
                <a:gd name="connsiteY1-38" fmla="*/ 0 h 3976435"/>
                <a:gd name="connsiteX2-39" fmla="*/ 10021800 w 10021800"/>
                <a:gd name="connsiteY2-40" fmla="*/ 4058 h 3976435"/>
                <a:gd name="connsiteX3-41" fmla="*/ 10021800 w 10021800"/>
                <a:gd name="connsiteY3-42" fmla="*/ 3976435 h 3976435"/>
                <a:gd name="connsiteX4-43" fmla="*/ 0 w 10021800"/>
                <a:gd name="connsiteY4-44" fmla="*/ 3969620 h 397643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21800" h="3976435">
                  <a:moveTo>
                    <a:pt x="0" y="3969620"/>
                  </a:moveTo>
                  <a:lnTo>
                    <a:pt x="1077899" y="0"/>
                  </a:lnTo>
                  <a:lnTo>
                    <a:pt x="10021800" y="4058"/>
                  </a:lnTo>
                  <a:lnTo>
                    <a:pt x="10021800" y="3976435"/>
                  </a:lnTo>
                  <a:lnTo>
                    <a:pt x="0" y="3969620"/>
                  </a:lnTo>
                  <a:close/>
                </a:path>
              </a:pathLst>
            </a:custGeom>
            <a:gradFill flip="none" rotWithShape="1">
              <a:gsLst>
                <a:gs pos="0">
                  <a:schemeClr val="bg1">
                    <a:lumMod val="85000"/>
                    <a:alpha val="6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15883" y="2002970"/>
              <a:ext cx="2917374" cy="2917374"/>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2269140" y="3134507"/>
            <a:ext cx="2210862" cy="646331"/>
          </a:xfrm>
          <a:prstGeom prst="rect">
            <a:avLst/>
          </a:prstGeom>
          <a:noFill/>
        </p:spPr>
        <p:txBody>
          <a:bodyPr wrap="none" rtlCol="0">
            <a:spAutoFit/>
          </a:bodyPr>
          <a:lstStyle/>
          <a:p>
            <a:pPr algn="ctr"/>
            <a:r>
              <a:rPr lang="en-US" altLang="zh-CN" sz="3600" b="1" dirty="0">
                <a:solidFill>
                  <a:schemeClr val="bg1"/>
                </a:solidFill>
              </a:rPr>
              <a:t>OUTLINE</a:t>
            </a:r>
            <a:endParaRPr lang="zh-CN" altLang="en-US" sz="3600" b="1" dirty="0">
              <a:solidFill>
                <a:schemeClr val="bg1"/>
              </a:solidFill>
            </a:endParaRPr>
          </a:p>
        </p:txBody>
      </p:sp>
      <p:cxnSp>
        <p:nvCxnSpPr>
          <p:cNvPr id="7" name="直接连接符 6"/>
          <p:cNvCxnSpPr/>
          <p:nvPr/>
        </p:nvCxnSpPr>
        <p:spPr>
          <a:xfrm>
            <a:off x="2295525" y="4092575"/>
            <a:ext cx="9144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4840513" y="5065484"/>
            <a:ext cx="7235047" cy="2520778"/>
            <a:chOff x="4874548" y="4963884"/>
            <a:chExt cx="7235046" cy="2520778"/>
          </a:xfrm>
        </p:grpSpPr>
        <p:sp>
          <p:nvSpPr>
            <p:cNvPr id="32" name="矩形 31"/>
            <p:cNvSpPr/>
            <p:nvPr/>
          </p:nvSpPr>
          <p:spPr>
            <a:xfrm rot="1800000">
              <a:off x="4874548" y="6602282"/>
              <a:ext cx="7235046" cy="882380"/>
            </a:xfrm>
            <a:custGeom>
              <a:avLst/>
              <a:gdLst>
                <a:gd name="connsiteX0" fmla="*/ 0 w 13677900"/>
                <a:gd name="connsiteY0" fmla="*/ 0 h 882180"/>
                <a:gd name="connsiteX1" fmla="*/ 13677900 w 13677900"/>
                <a:gd name="connsiteY1" fmla="*/ 0 h 882180"/>
                <a:gd name="connsiteX2" fmla="*/ 13677900 w 13677900"/>
                <a:gd name="connsiteY2" fmla="*/ 882180 h 882180"/>
                <a:gd name="connsiteX3" fmla="*/ 0 w 13677900"/>
                <a:gd name="connsiteY3" fmla="*/ 882180 h 882180"/>
                <a:gd name="connsiteX4" fmla="*/ 0 w 13677900"/>
                <a:gd name="connsiteY4" fmla="*/ 0 h 882180"/>
                <a:gd name="connsiteX0-1" fmla="*/ 0 w 13677900"/>
                <a:gd name="connsiteY0-2" fmla="*/ 0 h 882180"/>
                <a:gd name="connsiteX1-3" fmla="*/ 13677900 w 13677900"/>
                <a:gd name="connsiteY1-4" fmla="*/ 0 h 882180"/>
                <a:gd name="connsiteX2-5" fmla="*/ 13677900 w 13677900"/>
                <a:gd name="connsiteY2-6" fmla="*/ 882180 h 882180"/>
                <a:gd name="connsiteX3-7" fmla="*/ 6442854 w 13677900"/>
                <a:gd name="connsiteY3-8" fmla="*/ 872397 h 882180"/>
                <a:gd name="connsiteX4-9" fmla="*/ 0 w 13677900"/>
                <a:gd name="connsiteY4-10" fmla="*/ 882180 h 882180"/>
                <a:gd name="connsiteX5" fmla="*/ 0 w 13677900"/>
                <a:gd name="connsiteY5" fmla="*/ 0 h 882180"/>
                <a:gd name="connsiteX0-11" fmla="*/ 0 w 13677900"/>
                <a:gd name="connsiteY0-12" fmla="*/ 200 h 882380"/>
                <a:gd name="connsiteX1-13" fmla="*/ 6704557 w 13677900"/>
                <a:gd name="connsiteY1-14" fmla="*/ 0 h 882380"/>
                <a:gd name="connsiteX2-15" fmla="*/ 13677900 w 13677900"/>
                <a:gd name="connsiteY2-16" fmla="*/ 200 h 882380"/>
                <a:gd name="connsiteX3-17" fmla="*/ 13677900 w 13677900"/>
                <a:gd name="connsiteY3-18" fmla="*/ 882380 h 882380"/>
                <a:gd name="connsiteX4-19" fmla="*/ 6442854 w 13677900"/>
                <a:gd name="connsiteY4-20" fmla="*/ 872597 h 882380"/>
                <a:gd name="connsiteX5-21" fmla="*/ 0 w 13677900"/>
                <a:gd name="connsiteY5-22" fmla="*/ 882380 h 882380"/>
                <a:gd name="connsiteX6" fmla="*/ 0 w 13677900"/>
                <a:gd name="connsiteY6" fmla="*/ 200 h 882380"/>
                <a:gd name="connsiteX0-23" fmla="*/ 0 w 13677900"/>
                <a:gd name="connsiteY0-24" fmla="*/ 882380 h 882380"/>
                <a:gd name="connsiteX1-25" fmla="*/ 6704557 w 13677900"/>
                <a:gd name="connsiteY1-26" fmla="*/ 0 h 882380"/>
                <a:gd name="connsiteX2-27" fmla="*/ 13677900 w 13677900"/>
                <a:gd name="connsiteY2-28" fmla="*/ 200 h 882380"/>
                <a:gd name="connsiteX3-29" fmla="*/ 13677900 w 13677900"/>
                <a:gd name="connsiteY3-30" fmla="*/ 882380 h 882380"/>
                <a:gd name="connsiteX4-31" fmla="*/ 6442854 w 13677900"/>
                <a:gd name="connsiteY4-32" fmla="*/ 872597 h 882380"/>
                <a:gd name="connsiteX5-33" fmla="*/ 0 w 13677900"/>
                <a:gd name="connsiteY5-34" fmla="*/ 882380 h 882380"/>
                <a:gd name="connsiteX0-35" fmla="*/ 0 w 7235046"/>
                <a:gd name="connsiteY0-36" fmla="*/ 872597 h 882380"/>
                <a:gd name="connsiteX1-37" fmla="*/ 261703 w 7235046"/>
                <a:gd name="connsiteY1-38" fmla="*/ 0 h 882380"/>
                <a:gd name="connsiteX2-39" fmla="*/ 7235046 w 7235046"/>
                <a:gd name="connsiteY2-40" fmla="*/ 200 h 882380"/>
                <a:gd name="connsiteX3-41" fmla="*/ 7235046 w 7235046"/>
                <a:gd name="connsiteY3-42" fmla="*/ 882380 h 882380"/>
                <a:gd name="connsiteX4-43" fmla="*/ 0 w 7235046"/>
                <a:gd name="connsiteY4-44" fmla="*/ 872597 h 88238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235046" h="882380">
                  <a:moveTo>
                    <a:pt x="0" y="872597"/>
                  </a:moveTo>
                  <a:lnTo>
                    <a:pt x="261703" y="0"/>
                  </a:lnTo>
                  <a:lnTo>
                    <a:pt x="7235046" y="200"/>
                  </a:lnTo>
                  <a:lnTo>
                    <a:pt x="7235046" y="882380"/>
                  </a:lnTo>
                  <a:lnTo>
                    <a:pt x="0" y="87259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5138055" y="4963884"/>
              <a:ext cx="667658" cy="6676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a:off x="6705552" y="1895610"/>
            <a:ext cx="2825513" cy="707886"/>
            <a:chOff x="6629352" y="1760489"/>
            <a:chExt cx="2825513" cy="707886"/>
          </a:xfrm>
        </p:grpSpPr>
        <p:sp>
          <p:nvSpPr>
            <p:cNvPr id="11" name="文本框 10"/>
            <p:cNvSpPr txBox="1"/>
            <p:nvPr/>
          </p:nvSpPr>
          <p:spPr>
            <a:xfrm>
              <a:off x="7423540" y="1809150"/>
              <a:ext cx="2031325" cy="646331"/>
            </a:xfrm>
            <a:prstGeom prst="rect">
              <a:avLst/>
            </a:prstGeom>
            <a:noFill/>
          </p:spPr>
          <p:txBody>
            <a:bodyPr wrap="none" rtlCol="0">
              <a:spAutoFit/>
              <a:scene3d>
                <a:camera prst="orthographicFront"/>
                <a:lightRig rig="threePt" dir="t"/>
              </a:scene3d>
              <a:sp3d contourW="12700"/>
            </a:bodyPr>
            <a:lstStyle/>
            <a:p>
              <a:r>
                <a:rPr lang="zh-TW" altLang="en-US" sz="3600" dirty="0">
                  <a:latin typeface="微軟正黑體" panose="020B0604030504040204" pitchFamily="34" charset="-120"/>
                  <a:ea typeface="微軟正黑體" panose="020B0604030504040204" pitchFamily="34" charset="-120"/>
                </a:rPr>
                <a:t>系統簡介</a:t>
              </a:r>
              <a:endParaRPr lang="zh-CN" altLang="en-US" sz="3600" dirty="0">
                <a:latin typeface="微軟正黑體" panose="020B0604030504040204" pitchFamily="34" charset="-120"/>
                <a:ea typeface="微軟正黑體" panose="020B0604030504040204" pitchFamily="34" charset="-120"/>
              </a:endParaRPr>
            </a:p>
          </p:txBody>
        </p:sp>
        <p:sp>
          <p:nvSpPr>
            <p:cNvPr id="13" name="文本框 12"/>
            <p:cNvSpPr txBox="1"/>
            <p:nvPr/>
          </p:nvSpPr>
          <p:spPr>
            <a:xfrm>
              <a:off x="6629352" y="1760489"/>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a:solidFill>
                    <a:schemeClr val="bg1">
                      <a:lumMod val="65000"/>
                    </a:schemeClr>
                  </a:solidFill>
                  <a:latin typeface="微軟正黑體" panose="020B0604030504040204" pitchFamily="34" charset="-120"/>
                  <a:ea typeface="微軟正黑體" panose="020B0604030504040204" pitchFamily="34" charset="-120"/>
                </a:rPr>
                <a:t>0</a:t>
              </a:r>
              <a:r>
                <a:rPr lang="en-US" altLang="zh-TW" sz="4000" dirty="0">
                  <a:solidFill>
                    <a:schemeClr val="bg1">
                      <a:lumMod val="65000"/>
                    </a:schemeClr>
                  </a:solidFill>
                  <a:latin typeface="微軟正黑體" panose="020B0604030504040204" pitchFamily="34" charset="-120"/>
                  <a:ea typeface="微軟正黑體" panose="020B0604030504040204" pitchFamily="34" charset="-120"/>
                </a:rPr>
                <a:t>2</a:t>
              </a:r>
              <a:r>
                <a:rPr lang="en-US" altLang="zh-CN" sz="4000" dirty="0">
                  <a:solidFill>
                    <a:schemeClr val="bg1">
                      <a:lumMod val="65000"/>
                    </a:schemeClr>
                  </a:solidFill>
                  <a:latin typeface="微軟正黑體" panose="020B0604030504040204" pitchFamily="34" charset="-120"/>
                  <a:ea typeface="微軟正黑體" panose="020B0604030504040204" pitchFamily="34" charset="-120"/>
                </a:rPr>
                <a:t>.</a:t>
              </a:r>
              <a:endParaRPr lang="zh-CN" altLang="en-US" sz="4000" dirty="0">
                <a:solidFill>
                  <a:schemeClr val="bg1">
                    <a:lumMod val="65000"/>
                  </a:schemeClr>
                </a:solidFill>
                <a:latin typeface="微軟正黑體" panose="020B0604030504040204" pitchFamily="34" charset="-120"/>
                <a:ea typeface="微軟正黑體" panose="020B0604030504040204" pitchFamily="34" charset="-120"/>
              </a:endParaRPr>
            </a:p>
          </p:txBody>
        </p:sp>
      </p:grpSp>
      <p:grpSp>
        <p:nvGrpSpPr>
          <p:cNvPr id="37" name="组合 36"/>
          <p:cNvGrpSpPr/>
          <p:nvPr/>
        </p:nvGrpSpPr>
        <p:grpSpPr>
          <a:xfrm>
            <a:off x="6705553" y="2704255"/>
            <a:ext cx="4204942" cy="707886"/>
            <a:chOff x="6629352" y="2767253"/>
            <a:chExt cx="3779105" cy="707886"/>
          </a:xfrm>
        </p:grpSpPr>
        <p:sp>
          <p:nvSpPr>
            <p:cNvPr id="19" name="文本框 18"/>
            <p:cNvSpPr txBox="1"/>
            <p:nvPr/>
          </p:nvSpPr>
          <p:spPr>
            <a:xfrm>
              <a:off x="7338110" y="2786886"/>
              <a:ext cx="3070347" cy="646331"/>
            </a:xfrm>
            <a:prstGeom prst="rect">
              <a:avLst/>
            </a:prstGeom>
            <a:noFill/>
          </p:spPr>
          <p:txBody>
            <a:bodyPr wrap="none" rtlCol="0">
              <a:spAutoFit/>
              <a:scene3d>
                <a:camera prst="orthographicFront"/>
                <a:lightRig rig="threePt" dir="t"/>
              </a:scene3d>
              <a:sp3d contourW="12700"/>
            </a:bodyPr>
            <a:lstStyle/>
            <a:p>
              <a:r>
                <a:rPr lang="zh-TW" altLang="en-US" sz="3600" dirty="0">
                  <a:latin typeface="微軟正黑體" panose="020B0604030504040204" pitchFamily="34" charset="-120"/>
                  <a:ea typeface="微軟正黑體" panose="020B0604030504040204" pitchFamily="34" charset="-120"/>
                </a:rPr>
                <a:t>學生端系統操作</a:t>
              </a:r>
              <a:endParaRPr lang="zh-CN" altLang="en-US" sz="3600" dirty="0">
                <a:latin typeface="微軟正黑體" panose="020B0604030504040204" pitchFamily="34" charset="-120"/>
                <a:ea typeface="微軟正黑體" panose="020B0604030504040204" pitchFamily="34" charset="-120"/>
              </a:endParaRPr>
            </a:p>
          </p:txBody>
        </p:sp>
        <p:sp>
          <p:nvSpPr>
            <p:cNvPr id="17" name="文本框 16"/>
            <p:cNvSpPr txBox="1"/>
            <p:nvPr/>
          </p:nvSpPr>
          <p:spPr>
            <a:xfrm>
              <a:off x="6629352" y="2767253"/>
              <a:ext cx="807062" cy="707886"/>
            </a:xfrm>
            <a:prstGeom prst="rect">
              <a:avLst/>
            </a:prstGeom>
            <a:noFill/>
          </p:spPr>
          <p:txBody>
            <a:bodyPr wrap="none" rtlCol="0">
              <a:spAutoFit/>
              <a:scene3d>
                <a:camera prst="orthographicFront"/>
                <a:lightRig rig="threePt" dir="t"/>
              </a:scene3d>
              <a:sp3d contourW="12700"/>
            </a:bodyPr>
            <a:lstStyle/>
            <a:p>
              <a:r>
                <a:rPr lang="en-US" altLang="zh-CN" sz="4000" dirty="0">
                  <a:solidFill>
                    <a:schemeClr val="bg1">
                      <a:lumMod val="65000"/>
                    </a:schemeClr>
                  </a:solidFill>
                  <a:latin typeface="微軟正黑體" panose="020B0604030504040204" pitchFamily="34" charset="-120"/>
                  <a:ea typeface="微軟正黑體" panose="020B0604030504040204" pitchFamily="34" charset="-120"/>
                </a:rPr>
                <a:t>0</a:t>
              </a:r>
              <a:r>
                <a:rPr lang="en-US" altLang="zh-TW" sz="4000" dirty="0">
                  <a:solidFill>
                    <a:schemeClr val="bg1">
                      <a:lumMod val="65000"/>
                    </a:schemeClr>
                  </a:solidFill>
                  <a:latin typeface="微軟正黑體" panose="020B0604030504040204" pitchFamily="34" charset="-120"/>
                  <a:ea typeface="微軟正黑體" panose="020B0604030504040204" pitchFamily="34" charset="-120"/>
                </a:rPr>
                <a:t>3</a:t>
              </a:r>
              <a:r>
                <a:rPr lang="en-US" altLang="zh-CN" sz="4000" dirty="0">
                  <a:solidFill>
                    <a:schemeClr val="bg1">
                      <a:lumMod val="65000"/>
                    </a:schemeClr>
                  </a:solidFill>
                  <a:latin typeface="微軟正黑體" panose="020B0604030504040204" pitchFamily="34" charset="-120"/>
                  <a:ea typeface="微軟正黑體" panose="020B0604030504040204" pitchFamily="34" charset="-120"/>
                </a:rPr>
                <a:t>.</a:t>
              </a:r>
              <a:endParaRPr lang="zh-CN" altLang="en-US" sz="4000" dirty="0">
                <a:solidFill>
                  <a:schemeClr val="bg1">
                    <a:lumMod val="65000"/>
                  </a:schemeClr>
                </a:solidFill>
                <a:latin typeface="微軟正黑體" panose="020B0604030504040204" pitchFamily="34" charset="-120"/>
                <a:ea typeface="微軟正黑體" panose="020B0604030504040204" pitchFamily="34" charset="-120"/>
              </a:endParaRPr>
            </a:p>
          </p:txBody>
        </p:sp>
      </p:grpSp>
      <p:grpSp>
        <p:nvGrpSpPr>
          <p:cNvPr id="46" name="组合 36"/>
          <p:cNvGrpSpPr/>
          <p:nvPr/>
        </p:nvGrpSpPr>
        <p:grpSpPr>
          <a:xfrm>
            <a:off x="6733128" y="3470720"/>
            <a:ext cx="5575428" cy="1248990"/>
            <a:chOff x="6629352" y="2767253"/>
            <a:chExt cx="5010801" cy="1248990"/>
          </a:xfrm>
        </p:grpSpPr>
        <p:sp>
          <p:nvSpPr>
            <p:cNvPr id="50" name="文本框 18"/>
            <p:cNvSpPr txBox="1"/>
            <p:nvPr/>
          </p:nvSpPr>
          <p:spPr>
            <a:xfrm>
              <a:off x="7325071" y="2815914"/>
              <a:ext cx="4315082" cy="1200329"/>
            </a:xfrm>
            <a:prstGeom prst="rect">
              <a:avLst/>
            </a:prstGeom>
            <a:noFill/>
          </p:spPr>
          <p:txBody>
            <a:bodyPr wrap="none" rtlCol="0">
              <a:spAutoFit/>
              <a:scene3d>
                <a:camera prst="orthographicFront"/>
                <a:lightRig rig="threePt" dir="t"/>
              </a:scene3d>
              <a:sp3d contourW="12700"/>
            </a:bodyPr>
            <a:lstStyle/>
            <a:p>
              <a:r>
                <a:rPr lang="zh-TW" altLang="en-US" sz="3600" dirty="0">
                  <a:latin typeface="微軟正黑體" panose="020B0604030504040204" pitchFamily="34" charset="-120"/>
                  <a:ea typeface="微軟正黑體" panose="020B0604030504040204" pitchFamily="34" charset="-120"/>
                </a:rPr>
                <a:t>實驗教育辦理者管理端</a:t>
              </a:r>
            </a:p>
            <a:p>
              <a:r>
                <a:rPr lang="zh-TW" altLang="en-US" sz="3600" dirty="0">
                  <a:latin typeface="微軟正黑體" panose="020B0604030504040204" pitchFamily="34" charset="-120"/>
                  <a:ea typeface="微軟正黑體" panose="020B0604030504040204" pitchFamily="34" charset="-120"/>
                </a:rPr>
                <a:t>系統操作</a:t>
              </a:r>
            </a:p>
          </p:txBody>
        </p:sp>
        <p:sp>
          <p:nvSpPr>
            <p:cNvPr id="48" name="文本框 16"/>
            <p:cNvSpPr txBox="1"/>
            <p:nvPr/>
          </p:nvSpPr>
          <p:spPr>
            <a:xfrm>
              <a:off x="6629352" y="2767253"/>
              <a:ext cx="807062" cy="707886"/>
            </a:xfrm>
            <a:prstGeom prst="rect">
              <a:avLst/>
            </a:prstGeom>
            <a:noFill/>
          </p:spPr>
          <p:txBody>
            <a:bodyPr wrap="none" rtlCol="0">
              <a:spAutoFit/>
              <a:scene3d>
                <a:camera prst="orthographicFront"/>
                <a:lightRig rig="threePt" dir="t"/>
              </a:scene3d>
              <a:sp3d contourW="12700"/>
            </a:bodyPr>
            <a:lstStyle/>
            <a:p>
              <a:r>
                <a:rPr lang="en-US" altLang="zh-CN" sz="4000" dirty="0">
                  <a:solidFill>
                    <a:schemeClr val="bg1">
                      <a:lumMod val="65000"/>
                    </a:schemeClr>
                  </a:solidFill>
                  <a:latin typeface="微軟正黑體" panose="020B0604030504040204" pitchFamily="34" charset="-120"/>
                  <a:ea typeface="微軟正黑體" panose="020B0604030504040204" pitchFamily="34" charset="-120"/>
                </a:rPr>
                <a:t>0</a:t>
              </a:r>
              <a:r>
                <a:rPr lang="en-US" altLang="zh-TW" sz="4000" dirty="0">
                  <a:solidFill>
                    <a:schemeClr val="bg1">
                      <a:lumMod val="65000"/>
                    </a:schemeClr>
                  </a:solidFill>
                  <a:latin typeface="微軟正黑體" panose="020B0604030504040204" pitchFamily="34" charset="-120"/>
                  <a:ea typeface="微軟正黑體" panose="020B0604030504040204" pitchFamily="34" charset="-120"/>
                </a:rPr>
                <a:t>4</a:t>
              </a:r>
              <a:r>
                <a:rPr lang="en-US" altLang="zh-CN" sz="4000" dirty="0">
                  <a:solidFill>
                    <a:schemeClr val="bg1">
                      <a:lumMod val="65000"/>
                    </a:schemeClr>
                  </a:solidFill>
                  <a:latin typeface="微軟正黑體" panose="020B0604030504040204" pitchFamily="34" charset="-120"/>
                  <a:ea typeface="微軟正黑體" panose="020B0604030504040204" pitchFamily="34" charset="-120"/>
                </a:rPr>
                <a:t>.</a:t>
              </a:r>
              <a:endParaRPr lang="zh-CN" altLang="en-US" sz="4000" dirty="0">
                <a:solidFill>
                  <a:schemeClr val="bg1">
                    <a:lumMod val="65000"/>
                  </a:schemeClr>
                </a:solidFill>
                <a:latin typeface="微軟正黑體" panose="020B0604030504040204" pitchFamily="34" charset="-120"/>
                <a:ea typeface="微軟正黑體" panose="020B0604030504040204" pitchFamily="34" charset="-120"/>
              </a:endParaRPr>
            </a:p>
          </p:txBody>
        </p:sp>
      </p:grpSp>
      <p:sp>
        <p:nvSpPr>
          <p:cNvPr id="9" name="投影片編號版面配置區 8"/>
          <p:cNvSpPr>
            <a:spLocks noGrp="1"/>
          </p:cNvSpPr>
          <p:nvPr>
            <p:ph type="sldNum" sz="quarter" idx="11"/>
          </p:nvPr>
        </p:nvSpPr>
        <p:spPr/>
        <p:txBody>
          <a:bodyPr/>
          <a:lstStyle/>
          <a:p>
            <a:fld id="{0103A1E0-467A-497C-94C9-085DD3CFBA7A}" type="slidenum">
              <a:rPr lang="zh-TW" altLang="en-US" smtClean="0"/>
              <a:t>2</a:t>
            </a:fld>
            <a:endParaRPr lang="zh-TW" altLang="en-US" dirty="0"/>
          </a:p>
        </p:txBody>
      </p:sp>
      <p:grpSp>
        <p:nvGrpSpPr>
          <p:cNvPr id="24" name="组合 35"/>
          <p:cNvGrpSpPr/>
          <p:nvPr/>
        </p:nvGrpSpPr>
        <p:grpSpPr>
          <a:xfrm>
            <a:off x="6713986" y="1190370"/>
            <a:ext cx="1902184" cy="707886"/>
            <a:chOff x="6629352" y="1760489"/>
            <a:chExt cx="1902184" cy="707886"/>
          </a:xfrm>
        </p:grpSpPr>
        <p:sp>
          <p:nvSpPr>
            <p:cNvPr id="25" name="文本框 10"/>
            <p:cNvSpPr txBox="1"/>
            <p:nvPr/>
          </p:nvSpPr>
          <p:spPr>
            <a:xfrm>
              <a:off x="7423540" y="1809150"/>
              <a:ext cx="1107996" cy="646331"/>
            </a:xfrm>
            <a:prstGeom prst="rect">
              <a:avLst/>
            </a:prstGeom>
            <a:noFill/>
          </p:spPr>
          <p:txBody>
            <a:bodyPr wrap="none" rtlCol="0">
              <a:spAutoFit/>
              <a:scene3d>
                <a:camera prst="orthographicFront"/>
                <a:lightRig rig="threePt" dir="t"/>
              </a:scene3d>
              <a:sp3d contourW="12700"/>
            </a:bodyPr>
            <a:lstStyle/>
            <a:p>
              <a:r>
                <a:rPr lang="zh-TW" altLang="en-US" sz="3600" dirty="0">
                  <a:latin typeface="微軟正黑體" panose="020B0604030504040204" pitchFamily="34" charset="-120"/>
                  <a:ea typeface="微軟正黑體" panose="020B0604030504040204" pitchFamily="34" charset="-120"/>
                </a:rPr>
                <a:t>前言</a:t>
              </a:r>
              <a:endParaRPr lang="zh-CN" altLang="en-US" sz="3600" dirty="0">
                <a:latin typeface="微軟正黑體" panose="020B0604030504040204" pitchFamily="34" charset="-120"/>
                <a:ea typeface="微軟正黑體" panose="020B0604030504040204" pitchFamily="34" charset="-120"/>
              </a:endParaRPr>
            </a:p>
          </p:txBody>
        </p:sp>
        <p:sp>
          <p:nvSpPr>
            <p:cNvPr id="26" name="文本框 12"/>
            <p:cNvSpPr txBox="1"/>
            <p:nvPr/>
          </p:nvSpPr>
          <p:spPr>
            <a:xfrm>
              <a:off x="6629352" y="1760489"/>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a:solidFill>
                    <a:schemeClr val="bg1">
                      <a:lumMod val="65000"/>
                    </a:schemeClr>
                  </a:solidFill>
                  <a:latin typeface="微軟正黑體" panose="020B0604030504040204" pitchFamily="34" charset="-120"/>
                  <a:ea typeface="微軟正黑體" panose="020B0604030504040204" pitchFamily="34" charset="-120"/>
                </a:rPr>
                <a:t>01.</a:t>
              </a:r>
              <a:endParaRPr lang="zh-CN" altLang="en-US" sz="4000" dirty="0">
                <a:solidFill>
                  <a:schemeClr val="bg1">
                    <a:lumMod val="65000"/>
                  </a:schemeClr>
                </a:solidFill>
                <a:latin typeface="微軟正黑體" panose="020B0604030504040204" pitchFamily="34" charset="-120"/>
                <a:ea typeface="微軟正黑體" panose="020B0604030504040204" pitchFamily="34" charset="-120"/>
              </a:endParaRPr>
            </a:p>
          </p:txBody>
        </p:sp>
      </p:grpSp>
      <p:grpSp>
        <p:nvGrpSpPr>
          <p:cNvPr id="27" name="组合 36"/>
          <p:cNvGrpSpPr/>
          <p:nvPr/>
        </p:nvGrpSpPr>
        <p:grpSpPr>
          <a:xfrm>
            <a:off x="6742755" y="4736836"/>
            <a:ext cx="2066536" cy="707886"/>
            <a:chOff x="6629352" y="2767253"/>
            <a:chExt cx="1857258" cy="707886"/>
          </a:xfrm>
        </p:grpSpPr>
        <p:sp>
          <p:nvSpPr>
            <p:cNvPr id="28" name="文本框 18"/>
            <p:cNvSpPr txBox="1"/>
            <p:nvPr/>
          </p:nvSpPr>
          <p:spPr>
            <a:xfrm>
              <a:off x="7338110" y="2786886"/>
              <a:ext cx="1148500" cy="646331"/>
            </a:xfrm>
            <a:prstGeom prst="rect">
              <a:avLst/>
            </a:prstGeom>
            <a:noFill/>
          </p:spPr>
          <p:txBody>
            <a:bodyPr wrap="none" rtlCol="0">
              <a:spAutoFit/>
              <a:scene3d>
                <a:camera prst="orthographicFront"/>
                <a:lightRig rig="threePt" dir="t"/>
              </a:scene3d>
              <a:sp3d contourW="12700"/>
            </a:bodyPr>
            <a:lstStyle/>
            <a:p>
              <a:r>
                <a:rPr lang="en-US" altLang="zh-TW" sz="3600" dirty="0">
                  <a:latin typeface="微軟正黑體" panose="020B0604030504040204" pitchFamily="34" charset="-120"/>
                  <a:ea typeface="微軟正黑體" panose="020B0604030504040204" pitchFamily="34" charset="-120"/>
                </a:rPr>
                <a:t>Q&amp;A</a:t>
              </a:r>
              <a:endParaRPr lang="zh-CN" altLang="en-US" sz="3600" dirty="0">
                <a:latin typeface="微軟正黑體" panose="020B0604030504040204" pitchFamily="34" charset="-120"/>
                <a:ea typeface="微軟正黑體" panose="020B0604030504040204" pitchFamily="34" charset="-120"/>
              </a:endParaRPr>
            </a:p>
          </p:txBody>
        </p:sp>
        <p:sp>
          <p:nvSpPr>
            <p:cNvPr id="29" name="文本框 16"/>
            <p:cNvSpPr txBox="1"/>
            <p:nvPr/>
          </p:nvSpPr>
          <p:spPr>
            <a:xfrm>
              <a:off x="6629352" y="2767253"/>
              <a:ext cx="805620" cy="707886"/>
            </a:xfrm>
            <a:prstGeom prst="rect">
              <a:avLst/>
            </a:prstGeom>
            <a:noFill/>
          </p:spPr>
          <p:txBody>
            <a:bodyPr wrap="none" rtlCol="0">
              <a:spAutoFit/>
              <a:scene3d>
                <a:camera prst="orthographicFront"/>
                <a:lightRig rig="threePt" dir="t"/>
              </a:scene3d>
              <a:sp3d contourW="12700"/>
            </a:bodyPr>
            <a:lstStyle/>
            <a:p>
              <a:r>
                <a:rPr lang="en-US" altLang="zh-CN" sz="4000" dirty="0">
                  <a:solidFill>
                    <a:schemeClr val="bg1">
                      <a:lumMod val="65000"/>
                    </a:schemeClr>
                  </a:solidFill>
                  <a:latin typeface="微軟正黑體" panose="020B0604030504040204" pitchFamily="34" charset="-120"/>
                  <a:ea typeface="微軟正黑體" panose="020B0604030504040204" pitchFamily="34" charset="-120"/>
                </a:rPr>
                <a:t>0</a:t>
              </a:r>
              <a:r>
                <a:rPr lang="en-US" altLang="zh-TW" sz="4000" dirty="0">
                  <a:solidFill>
                    <a:schemeClr val="bg1">
                      <a:lumMod val="65000"/>
                    </a:schemeClr>
                  </a:solidFill>
                  <a:latin typeface="微軟正黑體" panose="020B0604030504040204" pitchFamily="34" charset="-120"/>
                  <a:ea typeface="微軟正黑體" panose="020B0604030504040204" pitchFamily="34" charset="-120"/>
                </a:rPr>
                <a:t>5</a:t>
              </a:r>
              <a:r>
                <a:rPr lang="en-US" altLang="zh-CN" sz="4000" dirty="0">
                  <a:solidFill>
                    <a:schemeClr val="bg1">
                      <a:lumMod val="65000"/>
                    </a:schemeClr>
                  </a:solidFill>
                  <a:latin typeface="微軟正黑體" panose="020B0604030504040204" pitchFamily="34" charset="-120"/>
                  <a:ea typeface="微軟正黑體" panose="020B0604030504040204" pitchFamily="34" charset="-120"/>
                </a:rPr>
                <a:t>.</a:t>
              </a:r>
              <a:endParaRPr lang="zh-CN" altLang="en-US" sz="4000" dirty="0">
                <a:solidFill>
                  <a:schemeClr val="bg1">
                    <a:lumMod val="65000"/>
                  </a:schemeClr>
                </a:solidFill>
                <a:latin typeface="微軟正黑體" panose="020B0604030504040204" pitchFamily="34" charset="-120"/>
                <a:ea typeface="微軟正黑體" panose="020B0604030504040204" pitchFamily="34" charset="-120"/>
              </a:endParaRP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rot="1800000">
            <a:off x="10239856" y="3220090"/>
            <a:ext cx="7062899" cy="901710"/>
          </a:xfrm>
          <a:custGeom>
            <a:avLst/>
            <a:gdLst>
              <a:gd name="connsiteX0" fmla="*/ 0 w 13677900"/>
              <a:gd name="connsiteY0" fmla="*/ 0 h 878149"/>
              <a:gd name="connsiteX1" fmla="*/ 13677900 w 13677900"/>
              <a:gd name="connsiteY1" fmla="*/ 0 h 878149"/>
              <a:gd name="connsiteX2" fmla="*/ 13677900 w 13677900"/>
              <a:gd name="connsiteY2" fmla="*/ 878149 h 878149"/>
              <a:gd name="connsiteX3" fmla="*/ 0 w 13677900"/>
              <a:gd name="connsiteY3" fmla="*/ 878149 h 878149"/>
              <a:gd name="connsiteX4" fmla="*/ 0 w 13677900"/>
              <a:gd name="connsiteY4" fmla="*/ 0 h 878149"/>
              <a:gd name="connsiteX0-1" fmla="*/ 0 w 13677900"/>
              <a:gd name="connsiteY0-2" fmla="*/ 11310 h 889459"/>
              <a:gd name="connsiteX1-3" fmla="*/ 6622329 w 13677900"/>
              <a:gd name="connsiteY1-4" fmla="*/ 0 h 889459"/>
              <a:gd name="connsiteX2-5" fmla="*/ 13677900 w 13677900"/>
              <a:gd name="connsiteY2-6" fmla="*/ 11310 h 889459"/>
              <a:gd name="connsiteX3-7" fmla="*/ 13677900 w 13677900"/>
              <a:gd name="connsiteY3-8" fmla="*/ 889459 h 889459"/>
              <a:gd name="connsiteX4-9" fmla="*/ 0 w 13677900"/>
              <a:gd name="connsiteY4-10" fmla="*/ 889459 h 889459"/>
              <a:gd name="connsiteX5" fmla="*/ 0 w 13677900"/>
              <a:gd name="connsiteY5" fmla="*/ 11310 h 889459"/>
              <a:gd name="connsiteX0-11" fmla="*/ 0 w 13677900"/>
              <a:gd name="connsiteY0-12" fmla="*/ 11310 h 901710"/>
              <a:gd name="connsiteX1-13" fmla="*/ 6622329 w 13677900"/>
              <a:gd name="connsiteY1-14" fmla="*/ 0 h 901710"/>
              <a:gd name="connsiteX2-15" fmla="*/ 13677900 w 13677900"/>
              <a:gd name="connsiteY2-16" fmla="*/ 11310 h 901710"/>
              <a:gd name="connsiteX3-17" fmla="*/ 13677900 w 13677900"/>
              <a:gd name="connsiteY3-18" fmla="*/ 889459 h 901710"/>
              <a:gd name="connsiteX4-19" fmla="*/ 6615002 w 13677900"/>
              <a:gd name="connsiteY4-20" fmla="*/ 901710 h 901710"/>
              <a:gd name="connsiteX5-21" fmla="*/ 0 w 13677900"/>
              <a:gd name="connsiteY5-22" fmla="*/ 889459 h 901710"/>
              <a:gd name="connsiteX6" fmla="*/ 0 w 13677900"/>
              <a:gd name="connsiteY6" fmla="*/ 11310 h 901710"/>
              <a:gd name="connsiteX0-23" fmla="*/ 0 w 13677900"/>
              <a:gd name="connsiteY0-24" fmla="*/ 11310 h 901710"/>
              <a:gd name="connsiteX1-25" fmla="*/ 6622329 w 13677900"/>
              <a:gd name="connsiteY1-26" fmla="*/ 0 h 901710"/>
              <a:gd name="connsiteX2-27" fmla="*/ 13677900 w 13677900"/>
              <a:gd name="connsiteY2-28" fmla="*/ 11310 h 901710"/>
              <a:gd name="connsiteX3-29" fmla="*/ 13677900 w 13677900"/>
              <a:gd name="connsiteY3-30" fmla="*/ 889459 h 901710"/>
              <a:gd name="connsiteX4-31" fmla="*/ 6615002 w 13677900"/>
              <a:gd name="connsiteY4-32" fmla="*/ 901710 h 901710"/>
              <a:gd name="connsiteX5-33" fmla="*/ 0 w 13677900"/>
              <a:gd name="connsiteY5-34" fmla="*/ 11310 h 901710"/>
              <a:gd name="connsiteX0-35" fmla="*/ 0 w 7062898"/>
              <a:gd name="connsiteY0-36" fmla="*/ 901710 h 901710"/>
              <a:gd name="connsiteX1-37" fmla="*/ 7327 w 7062898"/>
              <a:gd name="connsiteY1-38" fmla="*/ 0 h 901710"/>
              <a:gd name="connsiteX2-39" fmla="*/ 7062898 w 7062898"/>
              <a:gd name="connsiteY2-40" fmla="*/ 11310 h 901710"/>
              <a:gd name="connsiteX3-41" fmla="*/ 7062898 w 7062898"/>
              <a:gd name="connsiteY3-42" fmla="*/ 889459 h 901710"/>
              <a:gd name="connsiteX4-43" fmla="*/ 0 w 7062898"/>
              <a:gd name="connsiteY4-44" fmla="*/ 901710 h 9017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062898" h="901710">
                <a:moveTo>
                  <a:pt x="0" y="901710"/>
                </a:moveTo>
                <a:cubicBezTo>
                  <a:pt x="2442" y="601140"/>
                  <a:pt x="4885" y="300570"/>
                  <a:pt x="7327" y="0"/>
                </a:cubicBezTo>
                <a:lnTo>
                  <a:pt x="7062898" y="11310"/>
                </a:lnTo>
                <a:lnTo>
                  <a:pt x="7062898" y="889459"/>
                </a:lnTo>
                <a:lnTo>
                  <a:pt x="0" y="90171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1800000">
            <a:off x="4629949" y="3112133"/>
            <a:ext cx="8826231" cy="800368"/>
          </a:xfrm>
          <a:custGeom>
            <a:avLst/>
            <a:gdLst>
              <a:gd name="connsiteX0" fmla="*/ 0 w 13677900"/>
              <a:gd name="connsiteY0" fmla="*/ 0 h 793261"/>
              <a:gd name="connsiteX1" fmla="*/ 13677900 w 13677900"/>
              <a:gd name="connsiteY1" fmla="*/ 0 h 793261"/>
              <a:gd name="connsiteX2" fmla="*/ 13677900 w 13677900"/>
              <a:gd name="connsiteY2" fmla="*/ 793261 h 793261"/>
              <a:gd name="connsiteX3" fmla="*/ 0 w 13677900"/>
              <a:gd name="connsiteY3" fmla="*/ 793261 h 793261"/>
              <a:gd name="connsiteX4" fmla="*/ 0 w 13677900"/>
              <a:gd name="connsiteY4" fmla="*/ 0 h 793261"/>
              <a:gd name="connsiteX0-1" fmla="*/ 0 w 13677900"/>
              <a:gd name="connsiteY0-2" fmla="*/ 7107 h 800368"/>
              <a:gd name="connsiteX1-3" fmla="*/ 5047842 w 13677900"/>
              <a:gd name="connsiteY1-4" fmla="*/ 0 h 800368"/>
              <a:gd name="connsiteX2-5" fmla="*/ 13677900 w 13677900"/>
              <a:gd name="connsiteY2-6" fmla="*/ 7107 h 800368"/>
              <a:gd name="connsiteX3-7" fmla="*/ 13677900 w 13677900"/>
              <a:gd name="connsiteY3-8" fmla="*/ 800368 h 800368"/>
              <a:gd name="connsiteX4-9" fmla="*/ 0 w 13677900"/>
              <a:gd name="connsiteY4-10" fmla="*/ 800368 h 800368"/>
              <a:gd name="connsiteX5" fmla="*/ 0 w 13677900"/>
              <a:gd name="connsiteY5" fmla="*/ 7107 h 800368"/>
              <a:gd name="connsiteX0-11" fmla="*/ 0 w 13677900"/>
              <a:gd name="connsiteY0-12" fmla="*/ 7107 h 800368"/>
              <a:gd name="connsiteX1-13" fmla="*/ 5047842 w 13677900"/>
              <a:gd name="connsiteY1-14" fmla="*/ 0 h 800368"/>
              <a:gd name="connsiteX2-15" fmla="*/ 13677900 w 13677900"/>
              <a:gd name="connsiteY2-16" fmla="*/ 7107 h 800368"/>
              <a:gd name="connsiteX3-17" fmla="*/ 13677900 w 13677900"/>
              <a:gd name="connsiteY3-18" fmla="*/ 800368 h 800368"/>
              <a:gd name="connsiteX4-19" fmla="*/ 4851670 w 13677900"/>
              <a:gd name="connsiteY4-20" fmla="*/ 784169 h 800368"/>
              <a:gd name="connsiteX5-21" fmla="*/ 0 w 13677900"/>
              <a:gd name="connsiteY5-22" fmla="*/ 800368 h 800368"/>
              <a:gd name="connsiteX6" fmla="*/ 0 w 13677900"/>
              <a:gd name="connsiteY6" fmla="*/ 7107 h 800368"/>
              <a:gd name="connsiteX0-23" fmla="*/ 0 w 13677900"/>
              <a:gd name="connsiteY0-24" fmla="*/ 7107 h 800368"/>
              <a:gd name="connsiteX1-25" fmla="*/ 5047842 w 13677900"/>
              <a:gd name="connsiteY1-26" fmla="*/ 0 h 800368"/>
              <a:gd name="connsiteX2-27" fmla="*/ 13677900 w 13677900"/>
              <a:gd name="connsiteY2-28" fmla="*/ 7107 h 800368"/>
              <a:gd name="connsiteX3-29" fmla="*/ 13677900 w 13677900"/>
              <a:gd name="connsiteY3-30" fmla="*/ 800368 h 800368"/>
              <a:gd name="connsiteX4-31" fmla="*/ 4851670 w 13677900"/>
              <a:gd name="connsiteY4-32" fmla="*/ 784169 h 800368"/>
              <a:gd name="connsiteX5-33" fmla="*/ 0 w 13677900"/>
              <a:gd name="connsiteY5-34" fmla="*/ 7107 h 800368"/>
              <a:gd name="connsiteX0-35" fmla="*/ 0 w 8826230"/>
              <a:gd name="connsiteY0-36" fmla="*/ 784169 h 800368"/>
              <a:gd name="connsiteX1-37" fmla="*/ 196172 w 8826230"/>
              <a:gd name="connsiteY1-38" fmla="*/ 0 h 800368"/>
              <a:gd name="connsiteX2-39" fmla="*/ 8826230 w 8826230"/>
              <a:gd name="connsiteY2-40" fmla="*/ 7107 h 800368"/>
              <a:gd name="connsiteX3-41" fmla="*/ 8826230 w 8826230"/>
              <a:gd name="connsiteY3-42" fmla="*/ 800368 h 800368"/>
              <a:gd name="connsiteX4-43" fmla="*/ 0 w 8826230"/>
              <a:gd name="connsiteY4-44" fmla="*/ 784169 h 8003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826230" h="800368">
                <a:moveTo>
                  <a:pt x="0" y="784169"/>
                </a:moveTo>
                <a:lnTo>
                  <a:pt x="196172" y="0"/>
                </a:lnTo>
                <a:lnTo>
                  <a:pt x="8826230" y="7107"/>
                </a:lnTo>
                <a:lnTo>
                  <a:pt x="8826230" y="800368"/>
                </a:lnTo>
                <a:lnTo>
                  <a:pt x="0" y="78416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rot="1800000">
            <a:off x="4364220" y="5568756"/>
            <a:ext cx="7387499" cy="2177055"/>
          </a:xfrm>
          <a:custGeom>
            <a:avLst/>
            <a:gdLst>
              <a:gd name="connsiteX0" fmla="*/ 0 w 13677900"/>
              <a:gd name="connsiteY0" fmla="*/ 0 h 2210423"/>
              <a:gd name="connsiteX1" fmla="*/ 13677900 w 13677900"/>
              <a:gd name="connsiteY1" fmla="*/ 0 h 2210423"/>
              <a:gd name="connsiteX2" fmla="*/ 13677900 w 13677900"/>
              <a:gd name="connsiteY2" fmla="*/ 2210423 h 2210423"/>
              <a:gd name="connsiteX3" fmla="*/ 0 w 13677900"/>
              <a:gd name="connsiteY3" fmla="*/ 2210423 h 2210423"/>
              <a:gd name="connsiteX4" fmla="*/ 0 w 13677900"/>
              <a:gd name="connsiteY4" fmla="*/ 0 h 2210423"/>
              <a:gd name="connsiteX0-1" fmla="*/ 0 w 13677900"/>
              <a:gd name="connsiteY0-2" fmla="*/ 2355 h 2212778"/>
              <a:gd name="connsiteX1-3" fmla="*/ 6891338 w 13677900"/>
              <a:gd name="connsiteY1-4" fmla="*/ 0 h 2212778"/>
              <a:gd name="connsiteX2-5" fmla="*/ 13677900 w 13677900"/>
              <a:gd name="connsiteY2-6" fmla="*/ 2355 h 2212778"/>
              <a:gd name="connsiteX3-7" fmla="*/ 13677900 w 13677900"/>
              <a:gd name="connsiteY3-8" fmla="*/ 2212778 h 2212778"/>
              <a:gd name="connsiteX4-9" fmla="*/ 0 w 13677900"/>
              <a:gd name="connsiteY4-10" fmla="*/ 2212778 h 2212778"/>
              <a:gd name="connsiteX5" fmla="*/ 0 w 13677900"/>
              <a:gd name="connsiteY5" fmla="*/ 2355 h 2212778"/>
              <a:gd name="connsiteX0-11" fmla="*/ 0 w 13677900"/>
              <a:gd name="connsiteY0-12" fmla="*/ 2355 h 2216700"/>
              <a:gd name="connsiteX1-13" fmla="*/ 6891338 w 13677900"/>
              <a:gd name="connsiteY1-14" fmla="*/ 0 h 2216700"/>
              <a:gd name="connsiteX2-15" fmla="*/ 13677900 w 13677900"/>
              <a:gd name="connsiteY2-16" fmla="*/ 2355 h 2216700"/>
              <a:gd name="connsiteX3-17" fmla="*/ 13677900 w 13677900"/>
              <a:gd name="connsiteY3-18" fmla="*/ 2212778 h 2216700"/>
              <a:gd name="connsiteX4-19" fmla="*/ 6290402 w 13677900"/>
              <a:gd name="connsiteY4-20" fmla="*/ 2216700 h 2216700"/>
              <a:gd name="connsiteX5-21" fmla="*/ 0 w 13677900"/>
              <a:gd name="connsiteY5-22" fmla="*/ 2212778 h 2216700"/>
              <a:gd name="connsiteX6" fmla="*/ 0 w 13677900"/>
              <a:gd name="connsiteY6" fmla="*/ 2355 h 2216700"/>
              <a:gd name="connsiteX0-23" fmla="*/ 0 w 13677900"/>
              <a:gd name="connsiteY0-24" fmla="*/ 2355 h 2216700"/>
              <a:gd name="connsiteX1-25" fmla="*/ 6891338 w 13677900"/>
              <a:gd name="connsiteY1-26" fmla="*/ 0 h 2216700"/>
              <a:gd name="connsiteX2-27" fmla="*/ 13677900 w 13677900"/>
              <a:gd name="connsiteY2-28" fmla="*/ 2355 h 2216700"/>
              <a:gd name="connsiteX3-29" fmla="*/ 13677900 w 13677900"/>
              <a:gd name="connsiteY3-30" fmla="*/ 2212778 h 2216700"/>
              <a:gd name="connsiteX4-31" fmla="*/ 6290402 w 13677900"/>
              <a:gd name="connsiteY4-32" fmla="*/ 2216700 h 2216700"/>
              <a:gd name="connsiteX5-33" fmla="*/ 0 w 13677900"/>
              <a:gd name="connsiteY5-34" fmla="*/ 2355 h 2216700"/>
              <a:gd name="connsiteX0-35" fmla="*/ 0 w 7387498"/>
              <a:gd name="connsiteY0-36" fmla="*/ 2216700 h 2216700"/>
              <a:gd name="connsiteX1-37" fmla="*/ 600936 w 7387498"/>
              <a:gd name="connsiteY1-38" fmla="*/ 0 h 2216700"/>
              <a:gd name="connsiteX2-39" fmla="*/ 7387498 w 7387498"/>
              <a:gd name="connsiteY2-40" fmla="*/ 2355 h 2216700"/>
              <a:gd name="connsiteX3-41" fmla="*/ 7387498 w 7387498"/>
              <a:gd name="connsiteY3-42" fmla="*/ 2212778 h 2216700"/>
              <a:gd name="connsiteX4-43" fmla="*/ 0 w 7387498"/>
              <a:gd name="connsiteY4-44" fmla="*/ 2216700 h 22167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387498" h="2216700">
                <a:moveTo>
                  <a:pt x="0" y="2216700"/>
                </a:moveTo>
                <a:lnTo>
                  <a:pt x="600936" y="0"/>
                </a:lnTo>
                <a:lnTo>
                  <a:pt x="7387498" y="2355"/>
                </a:lnTo>
                <a:lnTo>
                  <a:pt x="7387498" y="2212778"/>
                </a:lnTo>
                <a:lnTo>
                  <a:pt x="0" y="221670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Picture 2" descr="C:\Users\DevenChu\Desktop\123\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9383" y="1298323"/>
            <a:ext cx="3894002" cy="3817499"/>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5013099" y="1064421"/>
            <a:ext cx="580573" cy="5805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097411" y="4486951"/>
            <a:ext cx="1001492" cy="1001492"/>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305071" y="4136573"/>
            <a:ext cx="1624015" cy="162401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10263081" y="1452844"/>
            <a:ext cx="889000" cy="889000"/>
            <a:chOff x="10275888" y="1968952"/>
            <a:chExt cx="889000" cy="889000"/>
          </a:xfrm>
          <a:solidFill>
            <a:srgbClr val="C00000"/>
          </a:solidFill>
        </p:grpSpPr>
        <p:sp>
          <p:nvSpPr>
            <p:cNvPr id="11" name="椭圆 10"/>
            <p:cNvSpPr/>
            <p:nvPr/>
          </p:nvSpPr>
          <p:spPr>
            <a:xfrm>
              <a:off x="10275888" y="1968952"/>
              <a:ext cx="889000" cy="88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0382795" y="2123009"/>
              <a:ext cx="675186" cy="584775"/>
            </a:xfrm>
            <a:prstGeom prst="rect">
              <a:avLst/>
            </a:prstGeom>
            <a:grpFill/>
          </p:spPr>
          <p:txBody>
            <a:bodyPr wrap="none" rtlCol="0">
              <a:spAutoFit/>
              <a:scene3d>
                <a:camera prst="orthographicFront"/>
                <a:lightRig rig="threePt" dir="t"/>
              </a:scene3d>
              <a:sp3d contourW="12700"/>
            </a:bodyPr>
            <a:lstStyle/>
            <a:p>
              <a:pPr algn="ctr"/>
              <a:r>
                <a:rPr lang="en-US" altLang="zh-CN" sz="3200" b="1" dirty="0">
                  <a:solidFill>
                    <a:schemeClr val="bg1"/>
                  </a:solidFill>
                  <a:latin typeface="微軟正黑體" panose="020B0604030504040204" pitchFamily="34" charset="-120"/>
                  <a:ea typeface="微軟正黑體" panose="020B0604030504040204" pitchFamily="34" charset="-120"/>
                </a:rPr>
                <a:t>01</a:t>
              </a:r>
              <a:endParaRPr lang="zh-CN" altLang="en-US" sz="3200" b="1" dirty="0">
                <a:solidFill>
                  <a:schemeClr val="bg1"/>
                </a:solidFill>
                <a:latin typeface="微軟正黑體" panose="020B0604030504040204" pitchFamily="34" charset="-120"/>
                <a:ea typeface="微軟正黑體" panose="020B0604030504040204" pitchFamily="34" charset="-120"/>
              </a:endParaRPr>
            </a:p>
          </p:txBody>
        </p:sp>
      </p:grpSp>
      <p:grpSp>
        <p:nvGrpSpPr>
          <p:cNvPr id="21" name="组合 20"/>
          <p:cNvGrpSpPr/>
          <p:nvPr/>
        </p:nvGrpSpPr>
        <p:grpSpPr>
          <a:xfrm>
            <a:off x="6137571" y="2671568"/>
            <a:ext cx="5027317" cy="864533"/>
            <a:chOff x="7876673" y="3076101"/>
            <a:chExt cx="5027317" cy="864533"/>
          </a:xfrm>
        </p:grpSpPr>
        <p:sp>
          <p:nvSpPr>
            <p:cNvPr id="14" name="文本框 13"/>
            <p:cNvSpPr txBox="1"/>
            <p:nvPr/>
          </p:nvSpPr>
          <p:spPr>
            <a:xfrm>
              <a:off x="9733741" y="3076101"/>
              <a:ext cx="1313180" cy="769441"/>
            </a:xfrm>
            <a:prstGeom prst="rect">
              <a:avLst/>
            </a:prstGeom>
            <a:noFill/>
          </p:spPr>
          <p:txBody>
            <a:bodyPr wrap="none" rtlCol="0">
              <a:spAutoFit/>
              <a:scene3d>
                <a:camera prst="orthographicFront"/>
                <a:lightRig rig="threePt" dir="t"/>
              </a:scene3d>
              <a:sp3d contourW="12700"/>
            </a:bodyPr>
            <a:lstStyle/>
            <a:p>
              <a:pPr algn="ctr"/>
              <a:r>
                <a:rPr lang="zh-TW" altLang="en-US" sz="4400" dirty="0">
                  <a:latin typeface="微軟正黑體" panose="020B0604030504040204" pitchFamily="34" charset="-120"/>
                  <a:ea typeface="微軟正黑體" panose="020B0604030504040204" pitchFamily="34" charset="-120"/>
                </a:rPr>
                <a:t>前言</a:t>
              </a:r>
              <a:endParaRPr lang="zh-CN" altLang="en-US" sz="4400" dirty="0">
                <a:latin typeface="微軟正黑體" panose="020B0604030504040204" pitchFamily="34" charset="-120"/>
                <a:ea typeface="微軟正黑體" panose="020B0604030504040204" pitchFamily="34" charset="-120"/>
              </a:endParaRPr>
            </a:p>
          </p:txBody>
        </p:sp>
        <p:cxnSp>
          <p:nvCxnSpPr>
            <p:cNvPr id="18" name="直接连接符 17"/>
            <p:cNvCxnSpPr/>
            <p:nvPr/>
          </p:nvCxnSpPr>
          <p:spPr>
            <a:xfrm>
              <a:off x="7876673" y="3940634"/>
              <a:ext cx="502731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 name="投影片編號版面配置區 5"/>
          <p:cNvSpPr>
            <a:spLocks noGrp="1"/>
          </p:cNvSpPr>
          <p:nvPr>
            <p:ph type="sldNum" sz="quarter" idx="12"/>
          </p:nvPr>
        </p:nvSpPr>
        <p:spPr/>
        <p:txBody>
          <a:bodyPr/>
          <a:lstStyle/>
          <a:p>
            <a:fld id="{0103A1E0-467A-497C-94C9-085DD3CFBA7A}" type="slidenum">
              <a:rPr lang="zh-TW" altLang="en-US" smtClean="0"/>
              <a:t>3</a:t>
            </a:fld>
            <a:endParaRPr lang="zh-TW" altLang="en-US" dirty="0"/>
          </a:p>
        </p:txBody>
      </p:sp>
      <p:sp>
        <p:nvSpPr>
          <p:cNvPr id="16" name="文字方塊 15"/>
          <p:cNvSpPr txBox="1"/>
          <p:nvPr/>
        </p:nvSpPr>
        <p:spPr>
          <a:xfrm>
            <a:off x="7210183" y="3599268"/>
            <a:ext cx="3645885" cy="2677656"/>
          </a:xfrm>
          <a:prstGeom prst="rect">
            <a:avLst/>
          </a:prstGeom>
          <a:noFill/>
        </p:spPr>
        <p:txBody>
          <a:bodyPr wrap="square" rtlCol="0">
            <a:spAutoFit/>
          </a:bodyPr>
          <a:lstStyle/>
          <a:p>
            <a:pPr marL="96838" indent="-96838">
              <a:buFont typeface="Arial" panose="020B0604020202020204" pitchFamily="34" charset="0"/>
              <a:buChar char="•"/>
            </a:pPr>
            <a:r>
              <a:rPr lang="zh-TW" altLang="en-US" sz="2800" b="1" dirty="0">
                <a:latin typeface="微軟正黑體" panose="020B0604030504040204" pitchFamily="34" charset="-120"/>
                <a:ea typeface="微軟正黑體" panose="020B0604030504040204" pitchFamily="34" charset="-120"/>
              </a:rPr>
              <a:t> 引言</a:t>
            </a:r>
            <a:endParaRPr lang="en-US" altLang="zh-TW" sz="2800" b="1" dirty="0">
              <a:latin typeface="微軟正黑體" panose="020B0604030504040204" pitchFamily="34" charset="-120"/>
              <a:ea typeface="微軟正黑體" panose="020B0604030504040204" pitchFamily="34" charset="-120"/>
            </a:endParaRPr>
          </a:p>
          <a:p>
            <a:pPr marL="96838" indent="-96838">
              <a:buFont typeface="Arial" panose="020B0604020202020204" pitchFamily="34" charset="0"/>
              <a:buChar char="•"/>
            </a:pPr>
            <a:r>
              <a:rPr lang="zh-TW" altLang="en-US" sz="2800" b="1" dirty="0">
                <a:latin typeface="微軟正黑體" panose="020B0604030504040204" pitchFamily="34" charset="-120"/>
                <a:ea typeface="微軟正黑體" panose="020B0604030504040204" pitchFamily="34" charset="-120"/>
              </a:rPr>
              <a:t> 實驗教育現況</a:t>
            </a:r>
            <a:endParaRPr lang="en-US" altLang="zh-TW" sz="2800" b="1" dirty="0">
              <a:latin typeface="微軟正黑體" panose="020B0604030504040204" pitchFamily="34" charset="-120"/>
              <a:ea typeface="微軟正黑體" panose="020B0604030504040204" pitchFamily="34" charset="-120"/>
            </a:endParaRPr>
          </a:p>
          <a:p>
            <a:pPr marL="96838" indent="-96838">
              <a:buFont typeface="Arial" panose="020B0604020202020204" pitchFamily="34" charset="0"/>
              <a:buChar char="•"/>
            </a:pPr>
            <a:r>
              <a:rPr lang="zh-TW" altLang="en-US" sz="2800" b="1" dirty="0">
                <a:latin typeface="微軟正黑體" panose="020B0604030504040204" pitchFamily="34" charset="-120"/>
                <a:ea typeface="微軟正黑體" panose="020B0604030504040204" pitchFamily="34" charset="-120"/>
              </a:rPr>
              <a:t> 辦理者帳號取得方式</a:t>
            </a:r>
            <a:endParaRPr lang="en-US" altLang="zh-TW" sz="2800" b="1" dirty="0">
              <a:latin typeface="微軟正黑體" panose="020B0604030504040204" pitchFamily="34" charset="-120"/>
              <a:ea typeface="微軟正黑體" panose="020B0604030504040204" pitchFamily="34" charset="-120"/>
            </a:endParaRPr>
          </a:p>
          <a:p>
            <a:pPr marL="96838" indent="-96838">
              <a:buFont typeface="Arial" panose="020B0604020202020204" pitchFamily="34" charset="0"/>
              <a:buChar char="•"/>
            </a:pPr>
            <a:r>
              <a:rPr lang="zh-TW" altLang="en-US" sz="2800" b="1" dirty="0">
                <a:latin typeface="微軟正黑體" panose="020B0604030504040204" pitchFamily="34" charset="-120"/>
                <a:ea typeface="微軟正黑體" panose="020B0604030504040204" pitchFamily="34" charset="-120"/>
              </a:rPr>
              <a:t> 學生帳號取得方式</a:t>
            </a:r>
            <a:endParaRPr lang="en-US" altLang="zh-TW" sz="2800" b="1" dirty="0">
              <a:latin typeface="微軟正黑體" panose="020B0604030504040204" pitchFamily="34" charset="-120"/>
              <a:ea typeface="微軟正黑體" panose="020B0604030504040204" pitchFamily="34" charset="-120"/>
            </a:endParaRPr>
          </a:p>
          <a:p>
            <a:pPr marL="96838" indent="-96838">
              <a:buFont typeface="Arial" panose="020B0604020202020204" pitchFamily="34" charset="0"/>
              <a:buChar char="•"/>
            </a:pPr>
            <a:endParaRPr lang="en-US" altLang="zh-TW" sz="2800" b="1" dirty="0">
              <a:latin typeface="微軟正黑體" panose="020B0604030504040204" pitchFamily="34" charset="-120"/>
              <a:ea typeface="微軟正黑體" panose="020B0604030504040204" pitchFamily="34" charset="-120"/>
            </a:endParaRPr>
          </a:p>
          <a:p>
            <a:pPr marL="96838" indent="-96838">
              <a:buFont typeface="Arial" panose="020B0604020202020204" pitchFamily="34" charset="0"/>
              <a:buChar char="•"/>
            </a:pPr>
            <a:endParaRPr lang="en-US" altLang="zh-TW" sz="2800" b="1" dirty="0">
              <a:latin typeface="微軟正黑體" panose="020B0604030504040204" pitchFamily="34" charset="-120"/>
              <a:ea typeface="微軟正黑體" panose="020B0604030504040204" pitchFamily="34" charset="-12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1"/>
          </p:nvPr>
        </p:nvSpPr>
        <p:spPr/>
        <p:txBody>
          <a:bodyPr/>
          <a:lstStyle/>
          <a:p>
            <a:fld id="{0103A1E0-467A-497C-94C9-085DD3CFBA7A}" type="slidenum">
              <a:rPr lang="zh-TW" altLang="en-US" smtClean="0"/>
              <a:t>4</a:t>
            </a:fld>
            <a:endParaRPr lang="zh-TW" altLang="en-US" dirty="0"/>
          </a:p>
        </p:txBody>
      </p:sp>
      <p:sp>
        <p:nvSpPr>
          <p:cNvPr id="3" name="文本框 31"/>
          <p:cNvSpPr txBox="1"/>
          <p:nvPr/>
        </p:nvSpPr>
        <p:spPr>
          <a:xfrm>
            <a:off x="5270744" y="301656"/>
            <a:ext cx="1685077" cy="830997"/>
          </a:xfrm>
          <a:prstGeom prst="rect">
            <a:avLst/>
          </a:prstGeom>
          <a:noFill/>
        </p:spPr>
        <p:txBody>
          <a:bodyPr wrap="none" rtlCol="0">
            <a:spAutoFit/>
            <a:scene3d>
              <a:camera prst="orthographicFront"/>
              <a:lightRig rig="threePt" dir="t"/>
            </a:scene3d>
            <a:sp3d contourW="12700"/>
          </a:bodyPr>
          <a:lstStyle/>
          <a:p>
            <a:r>
              <a:rPr lang="zh-TW" altLang="en-US" sz="4800" b="1" dirty="0">
                <a:latin typeface="微軟正黑體" panose="020B0604030504040204" pitchFamily="34" charset="-120"/>
                <a:ea typeface="微軟正黑體" panose="020B0604030504040204" pitchFamily="34" charset="-120"/>
              </a:rPr>
              <a:t>引言 </a:t>
            </a:r>
            <a:r>
              <a:rPr lang="zh-TW" altLang="en-US" sz="3600" b="1" dirty="0">
                <a:latin typeface="微軟正黑體" panose="020B0604030504040204" pitchFamily="34" charset="-120"/>
                <a:ea typeface="微軟正黑體" panose="020B0604030504040204" pitchFamily="34" charset="-120"/>
              </a:rPr>
              <a:t> </a:t>
            </a:r>
            <a:endParaRPr lang="zh-CN" altLang="en-US" sz="3600" b="1" dirty="0">
              <a:latin typeface="微軟正黑體" panose="020B0604030504040204" pitchFamily="34" charset="-120"/>
              <a:ea typeface="微軟正黑體" panose="020B0604030504040204" pitchFamily="34" charset="-120"/>
            </a:endParaRPr>
          </a:p>
        </p:txBody>
      </p:sp>
      <p:sp>
        <p:nvSpPr>
          <p:cNvPr id="4" name="文字方塊 3"/>
          <p:cNvSpPr txBox="1"/>
          <p:nvPr/>
        </p:nvSpPr>
        <p:spPr>
          <a:xfrm>
            <a:off x="150830" y="1415459"/>
            <a:ext cx="11924906" cy="4358116"/>
          </a:xfrm>
          <a:prstGeom prst="rect">
            <a:avLst/>
          </a:prstGeom>
          <a:noFill/>
          <a:ln>
            <a:solidFill>
              <a:srgbClr val="000000"/>
            </a:solidFill>
          </a:ln>
        </p:spPr>
        <p:txBody>
          <a:bodyPr wrap="square" rtlCol="0">
            <a:spAutoFit/>
          </a:bodyPr>
          <a:lstStyle/>
          <a:p>
            <a:pPr marL="457200" indent="-457200">
              <a:lnSpc>
                <a:spcPct val="110000"/>
              </a:lnSpc>
              <a:buFont typeface="Arial" panose="020B0604020202020204" pitchFamily="34" charset="0"/>
              <a:buChar char="•"/>
            </a:pPr>
            <a:r>
              <a:rPr lang="zh-TW" altLang="en-US" sz="2800" dirty="0">
                <a:latin typeface="微軟正黑體" panose="020B0604030504040204" pitchFamily="34" charset="-120"/>
                <a:ea typeface="微軟正黑體" panose="020B0604030504040204" pitchFamily="34" charset="-120"/>
              </a:rPr>
              <a:t>實驗教育學生學習歷程填報平臺建置目的，主要為收集實驗教育學生基本資料及其各階段「學業表現」與「非學業表現」。</a:t>
            </a:r>
            <a:r>
              <a:rPr lang="en-US" altLang="zh-TW" sz="2800" dirty="0">
                <a:latin typeface="微軟正黑體" panose="020B0604030504040204" pitchFamily="34" charset="-120"/>
                <a:ea typeface="微軟正黑體" panose="020B0604030504040204" pitchFamily="34" charset="-120"/>
              </a:rPr>
              <a:t>(</a:t>
            </a:r>
            <a:r>
              <a:rPr lang="zh-TW" altLang="en-US" sz="2800">
                <a:latin typeface="微軟正黑體" panose="020B0604030504040204" pitchFamily="34" charset="-120"/>
                <a:ea typeface="微軟正黑體" panose="020B0604030504040204" pitchFamily="34" charset="-120"/>
              </a:rPr>
              <a:t>並遵循「</a:t>
            </a:r>
            <a:r>
              <a:rPr lang="zh-TW" altLang="en-US" sz="2800" dirty="0">
                <a:latin typeface="微軟正黑體" panose="020B0604030504040204" pitchFamily="34" charset="-120"/>
                <a:ea typeface="微軟正黑體" panose="020B0604030504040204" pitchFamily="34" charset="-120"/>
              </a:rPr>
              <a:t>教育部國民及學前教育署建置高級中等教育階段學生學習歷程檔案作業要點」規範。</a:t>
            </a:r>
            <a:r>
              <a:rPr lang="en-US" altLang="zh-TW" sz="2800" dirty="0">
                <a:latin typeface="微軟正黑體" panose="020B0604030504040204" pitchFamily="34" charset="-120"/>
                <a:ea typeface="微軟正黑體" panose="020B0604030504040204" pitchFamily="34" charset="-120"/>
              </a:rPr>
              <a:t>)</a:t>
            </a:r>
          </a:p>
          <a:p>
            <a:pPr marL="457200" indent="-457200">
              <a:lnSpc>
                <a:spcPct val="110000"/>
              </a:lnSpc>
              <a:buFont typeface="Arial" panose="020B0604020202020204" pitchFamily="34" charset="0"/>
              <a:buChar char="•"/>
            </a:pPr>
            <a:endParaRPr lang="en-US" altLang="zh-TW" sz="2800" dirty="0">
              <a:latin typeface="微軟正黑體" panose="020B0604030504040204" pitchFamily="34" charset="-120"/>
              <a:ea typeface="微軟正黑體" panose="020B0604030504040204" pitchFamily="34" charset="-120"/>
            </a:endParaRPr>
          </a:p>
          <a:p>
            <a:pPr marL="457200" indent="-457200">
              <a:lnSpc>
                <a:spcPct val="110000"/>
              </a:lnSpc>
              <a:buFont typeface="Arial" panose="020B0604020202020204" pitchFamily="34" charset="0"/>
              <a:buChar char="•"/>
            </a:pPr>
            <a:r>
              <a:rPr lang="zh-TW" altLang="en-US" sz="2800" dirty="0">
                <a:latin typeface="微軟正黑體" panose="020B0604030504040204" pitchFamily="34" charset="-120"/>
                <a:ea typeface="微軟正黑體" panose="020B0604030504040204" pitchFamily="34" charset="-120"/>
              </a:rPr>
              <a:t>由於不是每一位非學校型態實驗教育學生皆有學籍資料，因此為開設學習歷程填報平臺帳號，建置「實驗教育學生基本資料填報平臺」，請全國各縣市教育局</a:t>
            </a:r>
            <a:r>
              <a:rPr lang="en-US" altLang="zh-TW" sz="2800" dirty="0">
                <a:latin typeface="微軟正黑體" panose="020B0604030504040204" pitchFamily="34" charset="-120"/>
                <a:ea typeface="微軟正黑體" panose="020B0604030504040204" pitchFamily="34" charset="-120"/>
              </a:rPr>
              <a:t>/</a:t>
            </a:r>
            <a:r>
              <a:rPr lang="zh-TW" altLang="en-US" sz="2800" dirty="0">
                <a:latin typeface="微軟正黑體" panose="020B0604030504040204" pitchFamily="34" charset="-120"/>
                <a:ea typeface="微軟正黑體" panose="020B0604030504040204" pitchFamily="34" charset="-120"/>
              </a:rPr>
              <a:t>處協助上傳所轄非學校型態實驗教育單位學生基本資料，以利於實驗教育學生學習歷程系統帳號管控。</a:t>
            </a:r>
          </a:p>
        </p:txBody>
      </p:sp>
      <mc:AlternateContent xmlns:mc="http://schemas.openxmlformats.org/markup-compatibility/2006" xmlns:p14="http://schemas.microsoft.com/office/powerpoint/2010/main">
        <mc:Choice Requires="p14">
          <p:contentPart p14:bwMode="auto" r:id="rId3">
            <p14:nvContentPartPr>
              <p14:cNvPr id="5" name="筆跡 4"/>
              <p14:cNvContentPartPr/>
              <p14:nvPr/>
            </p14:nvContentPartPr>
            <p14:xfrm>
              <a:off x="3923476" y="2050357"/>
              <a:ext cx="1377360" cy="167040"/>
            </p14:xfrm>
          </p:contentPart>
        </mc:Choice>
        <mc:Fallback xmlns="">
          <p:pic>
            <p:nvPicPr>
              <p:cNvPr id="5" name="筆跡 4"/>
              <p:cNvPicPr/>
              <p:nvPr/>
            </p:nvPicPr>
            <p:blipFill>
              <a:blip r:embed="rId4"/>
              <a:stretch>
                <a:fillRect/>
              </a:stretch>
            </p:blipFill>
            <p:spPr>
              <a:xfrm>
                <a:off x="3863716" y="1930477"/>
                <a:ext cx="1496880" cy="4071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筆跡 5"/>
              <p14:cNvContentPartPr/>
              <p14:nvPr/>
            </p14:nvContentPartPr>
            <p14:xfrm>
              <a:off x="6426916" y="2054317"/>
              <a:ext cx="1758600" cy="218520"/>
            </p14:xfrm>
          </p:contentPart>
        </mc:Choice>
        <mc:Fallback xmlns="">
          <p:pic>
            <p:nvPicPr>
              <p:cNvPr id="6" name="筆跡 5"/>
              <p:cNvPicPr/>
              <p:nvPr/>
            </p:nvPicPr>
            <p:blipFill>
              <a:blip r:embed="rId6"/>
              <a:stretch>
                <a:fillRect/>
              </a:stretch>
            </p:blipFill>
            <p:spPr>
              <a:xfrm>
                <a:off x="6366796" y="1934634"/>
                <a:ext cx="1878840" cy="457886"/>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筆跡 7"/>
              <p14:cNvContentPartPr/>
              <p14:nvPr/>
            </p14:nvContentPartPr>
            <p14:xfrm>
              <a:off x="6372345" y="1971795"/>
              <a:ext cx="1764360" cy="276120"/>
            </p14:xfrm>
          </p:contentPart>
        </mc:Choice>
        <mc:Fallback xmlns="">
          <p:pic>
            <p:nvPicPr>
              <p:cNvPr id="8" name="筆跡 7"/>
              <p:cNvPicPr/>
              <p:nvPr/>
            </p:nvPicPr>
            <p:blipFill>
              <a:blip r:embed="rId8"/>
              <a:stretch>
                <a:fillRect/>
              </a:stretch>
            </p:blipFill>
            <p:spPr>
              <a:xfrm>
                <a:off x="6312225" y="1851915"/>
                <a:ext cx="1884600" cy="5158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9" name="筆跡 18"/>
              <p14:cNvContentPartPr/>
              <p14:nvPr/>
            </p14:nvContentPartPr>
            <p14:xfrm>
              <a:off x="3228465" y="3939915"/>
              <a:ext cx="3830400" cy="146520"/>
            </p14:xfrm>
          </p:contentPart>
        </mc:Choice>
        <mc:Fallback xmlns="">
          <p:pic>
            <p:nvPicPr>
              <p:cNvPr id="19" name="筆跡 18"/>
              <p:cNvPicPr/>
              <p:nvPr/>
            </p:nvPicPr>
            <p:blipFill>
              <a:blip r:embed="rId10"/>
              <a:stretch>
                <a:fillRect/>
              </a:stretch>
            </p:blipFill>
            <p:spPr>
              <a:xfrm>
                <a:off x="3168705" y="3819675"/>
                <a:ext cx="3949920" cy="387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0" name="筆跡 19"/>
              <p14:cNvContentPartPr/>
              <p14:nvPr/>
            </p14:nvContentPartPr>
            <p14:xfrm>
              <a:off x="5866889" y="4905375"/>
              <a:ext cx="5953635" cy="97890"/>
            </p14:xfrm>
          </p:contentPart>
        </mc:Choice>
        <mc:Fallback xmlns="">
          <p:pic>
            <p:nvPicPr>
              <p:cNvPr id="20" name="筆跡 19"/>
              <p:cNvPicPr/>
              <p:nvPr/>
            </p:nvPicPr>
            <p:blipFill>
              <a:blip r:embed="rId12"/>
              <a:stretch>
                <a:fillRect/>
              </a:stretch>
            </p:blipFill>
            <p:spPr>
              <a:xfrm>
                <a:off x="5807129" y="4785612"/>
                <a:ext cx="6073514" cy="337416"/>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筆跡 9"/>
              <p14:cNvContentPartPr/>
              <p14:nvPr/>
            </p14:nvContentPartPr>
            <p14:xfrm>
              <a:off x="2142705" y="4886355"/>
              <a:ext cx="1543680" cy="152280"/>
            </p14:xfrm>
          </p:contentPart>
        </mc:Choice>
        <mc:Fallback xmlns="">
          <p:pic>
            <p:nvPicPr>
              <p:cNvPr id="10" name="筆跡 9"/>
              <p:cNvPicPr/>
              <p:nvPr/>
            </p:nvPicPr>
            <p:blipFill>
              <a:blip r:embed="rId14"/>
              <a:stretch>
                <a:fillRect/>
              </a:stretch>
            </p:blipFill>
            <p:spPr>
              <a:xfrm>
                <a:off x="2082945" y="4766475"/>
                <a:ext cx="1663560" cy="392400"/>
              </a:xfrm>
              <a:prstGeom prst="rect">
                <a:avLst/>
              </a:prstGeom>
            </p:spPr>
          </p:pic>
        </mc:Fallback>
      </mc:AlternateContent>
    </p:spTree>
    <p:extLst>
      <p:ext uri="{BB962C8B-B14F-4D97-AF65-F5344CB8AC3E}">
        <p14:creationId xmlns:p14="http://schemas.microsoft.com/office/powerpoint/2010/main" val="7317596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31"/>
          <p:cNvSpPr txBox="1"/>
          <p:nvPr/>
        </p:nvSpPr>
        <p:spPr>
          <a:xfrm>
            <a:off x="4274208" y="298244"/>
            <a:ext cx="3724096"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實驗教育現況</a:t>
            </a:r>
            <a:endParaRPr lang="zh-CN" altLang="en-US" sz="4600" b="1" dirty="0">
              <a:latin typeface="微軟正黑體" panose="020B0604030504040204" pitchFamily="34" charset="-120"/>
              <a:ea typeface="微軟正黑體" panose="020B0604030504040204" pitchFamily="34" charset="-120"/>
            </a:endParaRPr>
          </a:p>
        </p:txBody>
      </p:sp>
      <p:graphicFrame>
        <p:nvGraphicFramePr>
          <p:cNvPr id="5" name="表格 4"/>
          <p:cNvGraphicFramePr>
            <a:graphicFrameLocks noGrp="1"/>
          </p:cNvGraphicFramePr>
          <p:nvPr>
            <p:extLst>
              <p:ext uri="{D42A27DB-BD31-4B8C-83A1-F6EECF244321}">
                <p14:modId xmlns:p14="http://schemas.microsoft.com/office/powerpoint/2010/main" val="1874135120"/>
              </p:ext>
            </p:extLst>
          </p:nvPr>
        </p:nvGraphicFramePr>
        <p:xfrm>
          <a:off x="690113" y="1538528"/>
          <a:ext cx="10892287" cy="4221462"/>
        </p:xfrm>
        <a:graphic>
          <a:graphicData uri="http://schemas.openxmlformats.org/drawingml/2006/table">
            <a:tbl>
              <a:tblPr firstRow="1" bandRow="1">
                <a:tableStyleId>{5C22544A-7EE6-4342-B048-85BDC9FD1C3A}</a:tableStyleId>
              </a:tblPr>
              <a:tblGrid>
                <a:gridCol w="2283906">
                  <a:extLst>
                    <a:ext uri="{9D8B030D-6E8A-4147-A177-3AD203B41FA5}">
                      <a16:colId xmlns:a16="http://schemas.microsoft.com/office/drawing/2014/main" val="2296167720"/>
                    </a:ext>
                  </a:extLst>
                </a:gridCol>
                <a:gridCol w="8608381">
                  <a:extLst>
                    <a:ext uri="{9D8B030D-6E8A-4147-A177-3AD203B41FA5}">
                      <a16:colId xmlns:a16="http://schemas.microsoft.com/office/drawing/2014/main" val="2284893440"/>
                    </a:ext>
                  </a:extLst>
                </a:gridCol>
              </a:tblGrid>
              <a:tr h="513613">
                <a:tc>
                  <a:txBody>
                    <a:bodyPr/>
                    <a:lstStyle/>
                    <a:p>
                      <a:pPr algn="ctr"/>
                      <a:r>
                        <a:rPr lang="zh-TW" altLang="en-US" sz="2800" dirty="0">
                          <a:latin typeface="微軟正黑體" panose="020B0604030504040204" pitchFamily="34" charset="-120"/>
                          <a:ea typeface="微軟正黑體" panose="020B0604030504040204" pitchFamily="34" charset="-120"/>
                        </a:rPr>
                        <a:t>項目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TW" altLang="en-US" sz="2800" dirty="0">
                          <a:latin typeface="微軟正黑體" panose="020B0604030504040204" pitchFamily="34" charset="-120"/>
                          <a:ea typeface="微軟正黑體" panose="020B0604030504040204" pitchFamily="34" charset="-120"/>
                        </a:rPr>
                        <a:t>實驗教育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77486305"/>
                  </a:ext>
                </a:extLst>
              </a:tr>
              <a:tr h="134823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800" dirty="0">
                          <a:latin typeface="微軟正黑體" panose="020B0604030504040204" pitchFamily="34" charset="-120"/>
                          <a:ea typeface="微軟正黑體" panose="020B0604030504040204" pitchFamily="34" charset="-120"/>
                        </a:rPr>
                        <a:t>課程規範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800" dirty="0">
                          <a:latin typeface="微軟正黑體" panose="020B0604030504040204" pitchFamily="34" charset="-120"/>
                          <a:ea typeface="微軟正黑體" panose="020B0604030504040204" pitchFamily="34" charset="-120"/>
                        </a:rPr>
                        <a:t>於各實驗教育計畫中提出</a:t>
                      </a:r>
                      <a:r>
                        <a:rPr lang="en-US" altLang="zh-TW" sz="2800" dirty="0">
                          <a:latin typeface="微軟正黑體" panose="020B0604030504040204" pitchFamily="34" charset="-120"/>
                          <a:ea typeface="微軟正黑體" panose="020B0604030504040204" pitchFamily="34" charset="-120"/>
                        </a:rPr>
                        <a:t/>
                      </a:r>
                      <a:br>
                        <a:rPr lang="en-US" altLang="zh-TW" sz="2800" dirty="0">
                          <a:latin typeface="微軟正黑體" panose="020B0604030504040204" pitchFamily="34" charset="-120"/>
                          <a:ea typeface="微軟正黑體" panose="020B0604030504040204" pitchFamily="34" charset="-120"/>
                        </a:rPr>
                      </a:br>
                      <a:r>
                        <a:rPr lang="en-US" altLang="zh-TW" sz="2800" dirty="0">
                          <a:latin typeface="微軟正黑體" panose="020B0604030504040204" pitchFamily="34" charset="-120"/>
                          <a:ea typeface="微軟正黑體" panose="020B0604030504040204" pitchFamily="34" charset="-120"/>
                        </a:rPr>
                        <a:t>(</a:t>
                      </a:r>
                      <a:r>
                        <a:rPr lang="zh-TW" altLang="en-US" sz="2800" dirty="0">
                          <a:latin typeface="微軟正黑體" panose="020B0604030504040204" pitchFamily="34" charset="-120"/>
                          <a:ea typeface="微軟正黑體" panose="020B0604030504040204" pitchFamily="34" charset="-120"/>
                        </a:rPr>
                        <a:t>無全國統一之課程代碼，僅能由各實驗教育單位自填或系統給定。</a:t>
                      </a:r>
                      <a:r>
                        <a:rPr lang="en-US" altLang="zh-TW" sz="2800" dirty="0">
                          <a:latin typeface="微軟正黑體" panose="020B0604030504040204" pitchFamily="34" charset="-120"/>
                          <a:ea typeface="微軟正黑體" panose="020B0604030504040204" pitchFamily="34" charset="-120"/>
                        </a:rPr>
                        <a:t>)</a:t>
                      </a:r>
                      <a:endParaRPr lang="zh-TW" altLang="en-US" sz="2800" dirty="0">
                        <a:latin typeface="微軟正黑體" panose="020B0604030504040204" pitchFamily="34" charset="-120"/>
                        <a:ea typeface="微軟正黑體" panose="020B0604030504040204" pitchFamily="34"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62517154"/>
                  </a:ext>
                </a:extLst>
              </a:tr>
              <a:tr h="11658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800" dirty="0">
                          <a:latin typeface="微軟正黑體" panose="020B0604030504040204" pitchFamily="34" charset="-120"/>
                          <a:ea typeface="微軟正黑體" panose="020B0604030504040204" pitchFamily="34" charset="-120"/>
                        </a:rPr>
                        <a:t>評分方式</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800" dirty="0">
                          <a:latin typeface="微軟正黑體" panose="020B0604030504040204" pitchFamily="34" charset="-120"/>
                          <a:ea typeface="微軟正黑體" panose="020B0604030504040204" pitchFamily="34" charset="-120"/>
                        </a:rPr>
                        <a:t>多元呈現，包含等第制、通過</a:t>
                      </a:r>
                      <a:r>
                        <a:rPr lang="en-US" altLang="zh-TW" sz="2800" dirty="0">
                          <a:latin typeface="微軟正黑體" panose="020B0604030504040204" pitchFamily="34" charset="-120"/>
                          <a:ea typeface="微軟正黑體" panose="020B0604030504040204" pitchFamily="34" charset="-120"/>
                        </a:rPr>
                        <a:t>/</a:t>
                      </a:r>
                      <a:r>
                        <a:rPr lang="zh-TW" altLang="en-US" sz="2800" dirty="0">
                          <a:latin typeface="微軟正黑體" panose="020B0604030504040204" pitchFamily="34" charset="-120"/>
                          <a:ea typeface="微軟正黑體" panose="020B0604030504040204" pitchFamily="34" charset="-120"/>
                        </a:rPr>
                        <a:t>不通過、僅給質性評語等方式</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42952048"/>
                  </a:ext>
                </a:extLst>
              </a:tr>
              <a:tr h="11658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800" dirty="0">
                          <a:latin typeface="微軟正黑體" panose="020B0604030504040204" pitchFamily="34" charset="-120"/>
                          <a:ea typeface="微軟正黑體" panose="020B0604030504040204" pitchFamily="34" charset="-120"/>
                        </a:rPr>
                        <a:t>學期制度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800" dirty="0">
                          <a:latin typeface="微軟正黑體" panose="020B0604030504040204" pitchFamily="34" charset="-120"/>
                          <a:ea typeface="微軟正黑體" panose="020B0604030504040204" pitchFamily="34" charset="-120"/>
                        </a:rPr>
                        <a:t>兩學期制、三學期制、四學期制或不分學期制</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2987548"/>
                  </a:ext>
                </a:extLst>
              </a:tr>
            </a:tbl>
          </a:graphicData>
        </a:graphic>
      </p:graphicFrame>
      <p:sp>
        <p:nvSpPr>
          <p:cNvPr id="2" name="投影片編號版面配置區 1"/>
          <p:cNvSpPr>
            <a:spLocks noGrp="1"/>
          </p:cNvSpPr>
          <p:nvPr>
            <p:ph type="sldNum" sz="quarter" idx="11"/>
          </p:nvPr>
        </p:nvSpPr>
        <p:spPr/>
        <p:txBody>
          <a:bodyPr/>
          <a:lstStyle/>
          <a:p>
            <a:fld id="{0103A1E0-467A-497C-94C9-085DD3CFBA7A}" type="slidenum">
              <a:rPr lang="zh-TW" altLang="en-US" smtClean="0"/>
              <a:t>5</a:t>
            </a:fld>
            <a:endParaRPr lang="zh-TW" altLang="en-US" dirty="0"/>
          </a:p>
        </p:txBody>
      </p:sp>
      <mc:AlternateContent xmlns:mc="http://schemas.openxmlformats.org/markup-compatibility/2006" xmlns:p14="http://schemas.microsoft.com/office/powerpoint/2010/main">
        <mc:Choice Requires="p14">
          <p:contentPart p14:bwMode="auto" r:id="rId3">
            <p14:nvContentPartPr>
              <p14:cNvPr id="8" name="筆跡 7">
                <a:extLst>
                  <a:ext uri="{FF2B5EF4-FFF2-40B4-BE49-F238E27FC236}">
                    <a16:creationId xmlns:a16="http://schemas.microsoft.com/office/drawing/2014/main" id="{D474691A-96D3-4B21-9F33-774E43DE5B56}"/>
                  </a:ext>
                </a:extLst>
              </p14:cNvPr>
              <p14:cNvContentPartPr/>
              <p14:nvPr/>
            </p14:nvContentPartPr>
            <p14:xfrm>
              <a:off x="5600865" y="3657090"/>
              <a:ext cx="972000" cy="241200"/>
            </p14:xfrm>
          </p:contentPart>
        </mc:Choice>
        <mc:Fallback xmlns="">
          <p:pic>
            <p:nvPicPr>
              <p:cNvPr id="8" name="筆跡 7">
                <a:extLst>
                  <a:ext uri="{FF2B5EF4-FFF2-40B4-BE49-F238E27FC236}">
                    <a16:creationId xmlns:a16="http://schemas.microsoft.com/office/drawing/2014/main" id="{D474691A-96D3-4B21-9F33-774E43DE5B56}"/>
                  </a:ext>
                </a:extLst>
              </p:cNvPr>
              <p:cNvPicPr/>
              <p:nvPr/>
            </p:nvPicPr>
            <p:blipFill>
              <a:blip r:embed="rId4"/>
              <a:stretch>
                <a:fillRect/>
              </a:stretch>
            </p:blipFill>
            <p:spPr>
              <a:xfrm>
                <a:off x="5555865" y="3567090"/>
                <a:ext cx="1061640" cy="4208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9" name="筆跡 8">
                <a:extLst>
                  <a:ext uri="{FF2B5EF4-FFF2-40B4-BE49-F238E27FC236}">
                    <a16:creationId xmlns:a16="http://schemas.microsoft.com/office/drawing/2014/main" id="{938245FD-BA87-4A94-B653-BCE6428A324A}"/>
                  </a:ext>
                </a:extLst>
              </p14:cNvPr>
              <p14:cNvContentPartPr/>
              <p14:nvPr/>
            </p14:nvContentPartPr>
            <p14:xfrm>
              <a:off x="7019985" y="3714690"/>
              <a:ext cx="1838520" cy="159480"/>
            </p14:xfrm>
          </p:contentPart>
        </mc:Choice>
        <mc:Fallback xmlns="">
          <p:pic>
            <p:nvPicPr>
              <p:cNvPr id="9" name="筆跡 8">
                <a:extLst>
                  <a:ext uri="{FF2B5EF4-FFF2-40B4-BE49-F238E27FC236}">
                    <a16:creationId xmlns:a16="http://schemas.microsoft.com/office/drawing/2014/main" id="{938245FD-BA87-4A94-B653-BCE6428A324A}"/>
                  </a:ext>
                </a:extLst>
              </p:cNvPr>
              <p:cNvPicPr/>
              <p:nvPr/>
            </p:nvPicPr>
            <p:blipFill>
              <a:blip r:embed="rId6"/>
              <a:stretch>
                <a:fillRect/>
              </a:stretch>
            </p:blipFill>
            <p:spPr>
              <a:xfrm>
                <a:off x="6974985" y="3624690"/>
                <a:ext cx="1928160" cy="3391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2" name="筆跡 11">
                <a:extLst>
                  <a:ext uri="{FF2B5EF4-FFF2-40B4-BE49-F238E27FC236}">
                    <a16:creationId xmlns:a16="http://schemas.microsoft.com/office/drawing/2014/main" id="{B576773A-F2D6-43D4-9438-39C6A301A73B}"/>
                  </a:ext>
                </a:extLst>
              </p14:cNvPr>
              <p14:cNvContentPartPr/>
              <p14:nvPr/>
            </p14:nvContentPartPr>
            <p14:xfrm>
              <a:off x="10010865" y="3693090"/>
              <a:ext cx="1362240" cy="213120"/>
            </p14:xfrm>
          </p:contentPart>
        </mc:Choice>
        <mc:Fallback xmlns="">
          <p:pic>
            <p:nvPicPr>
              <p:cNvPr id="12" name="筆跡 11">
                <a:extLst>
                  <a:ext uri="{FF2B5EF4-FFF2-40B4-BE49-F238E27FC236}">
                    <a16:creationId xmlns:a16="http://schemas.microsoft.com/office/drawing/2014/main" id="{B576773A-F2D6-43D4-9438-39C6A301A73B}"/>
                  </a:ext>
                </a:extLst>
              </p:cNvPr>
              <p:cNvPicPr/>
              <p:nvPr/>
            </p:nvPicPr>
            <p:blipFill>
              <a:blip r:embed="rId8"/>
              <a:stretch>
                <a:fillRect/>
              </a:stretch>
            </p:blipFill>
            <p:spPr>
              <a:xfrm>
                <a:off x="9965865" y="3603090"/>
                <a:ext cx="1451880" cy="3927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3" name="筆跡 12">
                <a:extLst>
                  <a:ext uri="{FF2B5EF4-FFF2-40B4-BE49-F238E27FC236}">
                    <a16:creationId xmlns:a16="http://schemas.microsoft.com/office/drawing/2014/main" id="{4BBD5EA6-2BC8-423B-85EA-CB5C986223BB}"/>
                  </a:ext>
                </a:extLst>
              </p14:cNvPr>
              <p14:cNvContentPartPr/>
              <p14:nvPr/>
            </p14:nvContentPartPr>
            <p14:xfrm>
              <a:off x="10039305" y="3838530"/>
              <a:ext cx="360" cy="360"/>
            </p14:xfrm>
          </p:contentPart>
        </mc:Choice>
        <mc:Fallback xmlns="">
          <p:pic>
            <p:nvPicPr>
              <p:cNvPr id="13" name="筆跡 12">
                <a:extLst>
                  <a:ext uri="{FF2B5EF4-FFF2-40B4-BE49-F238E27FC236}">
                    <a16:creationId xmlns:a16="http://schemas.microsoft.com/office/drawing/2014/main" id="{4BBD5EA6-2BC8-423B-85EA-CB5C986223BB}"/>
                  </a:ext>
                </a:extLst>
              </p:cNvPr>
              <p:cNvPicPr/>
              <p:nvPr/>
            </p:nvPicPr>
            <p:blipFill>
              <a:blip r:embed="rId10"/>
              <a:stretch>
                <a:fillRect/>
              </a:stretch>
            </p:blipFill>
            <p:spPr>
              <a:xfrm>
                <a:off x="9994305" y="3748530"/>
                <a:ext cx="90000" cy="180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4" name="筆跡 13">
                <a:extLst>
                  <a:ext uri="{FF2B5EF4-FFF2-40B4-BE49-F238E27FC236}">
                    <a16:creationId xmlns:a16="http://schemas.microsoft.com/office/drawing/2014/main" id="{204832E6-9B22-4A1E-95AA-2E4840C157DC}"/>
                  </a:ext>
                </a:extLst>
              </p14:cNvPr>
              <p14:cNvContentPartPr/>
              <p14:nvPr/>
            </p14:nvContentPartPr>
            <p14:xfrm>
              <a:off x="11058465" y="3845010"/>
              <a:ext cx="295560" cy="22680"/>
            </p14:xfrm>
          </p:contentPart>
        </mc:Choice>
        <mc:Fallback xmlns="">
          <p:pic>
            <p:nvPicPr>
              <p:cNvPr id="14" name="筆跡 13">
                <a:extLst>
                  <a:ext uri="{FF2B5EF4-FFF2-40B4-BE49-F238E27FC236}">
                    <a16:creationId xmlns:a16="http://schemas.microsoft.com/office/drawing/2014/main" id="{204832E6-9B22-4A1E-95AA-2E4840C157DC}"/>
                  </a:ext>
                </a:extLst>
              </p:cNvPr>
              <p:cNvPicPr/>
              <p:nvPr/>
            </p:nvPicPr>
            <p:blipFill>
              <a:blip r:embed="rId12"/>
              <a:stretch>
                <a:fillRect/>
              </a:stretch>
            </p:blipFill>
            <p:spPr>
              <a:xfrm>
                <a:off x="11013465" y="3755010"/>
                <a:ext cx="385200" cy="2023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7" name="筆跡 16">
                <a:extLst>
                  <a:ext uri="{FF2B5EF4-FFF2-40B4-BE49-F238E27FC236}">
                    <a16:creationId xmlns:a16="http://schemas.microsoft.com/office/drawing/2014/main" id="{502555B0-E23C-4F59-B00C-2B039D44DF96}"/>
                  </a:ext>
                </a:extLst>
              </p14:cNvPr>
              <p14:cNvContentPartPr/>
              <p14:nvPr/>
            </p14:nvContentPartPr>
            <p14:xfrm>
              <a:off x="3057465" y="5042010"/>
              <a:ext cx="1398960" cy="216360"/>
            </p14:xfrm>
          </p:contentPart>
        </mc:Choice>
        <mc:Fallback xmlns="">
          <p:pic>
            <p:nvPicPr>
              <p:cNvPr id="17" name="筆跡 16">
                <a:extLst>
                  <a:ext uri="{FF2B5EF4-FFF2-40B4-BE49-F238E27FC236}">
                    <a16:creationId xmlns:a16="http://schemas.microsoft.com/office/drawing/2014/main" id="{502555B0-E23C-4F59-B00C-2B039D44DF96}"/>
                  </a:ext>
                </a:extLst>
              </p:cNvPr>
              <p:cNvPicPr/>
              <p:nvPr/>
            </p:nvPicPr>
            <p:blipFill>
              <a:blip r:embed="rId14"/>
              <a:stretch>
                <a:fillRect/>
              </a:stretch>
            </p:blipFill>
            <p:spPr>
              <a:xfrm>
                <a:off x="3012465" y="4952010"/>
                <a:ext cx="1488600" cy="396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8" name="筆跡 17">
                <a:extLst>
                  <a:ext uri="{FF2B5EF4-FFF2-40B4-BE49-F238E27FC236}">
                    <a16:creationId xmlns:a16="http://schemas.microsoft.com/office/drawing/2014/main" id="{35EB73A0-0ECA-4609-AD75-99C94140C9B2}"/>
                  </a:ext>
                </a:extLst>
              </p14:cNvPr>
              <p14:cNvContentPartPr/>
              <p14:nvPr/>
            </p14:nvContentPartPr>
            <p14:xfrm>
              <a:off x="3067185" y="5105370"/>
              <a:ext cx="360" cy="360"/>
            </p14:xfrm>
          </p:contentPart>
        </mc:Choice>
        <mc:Fallback xmlns="">
          <p:pic>
            <p:nvPicPr>
              <p:cNvPr id="18" name="筆跡 17">
                <a:extLst>
                  <a:ext uri="{FF2B5EF4-FFF2-40B4-BE49-F238E27FC236}">
                    <a16:creationId xmlns:a16="http://schemas.microsoft.com/office/drawing/2014/main" id="{35EB73A0-0ECA-4609-AD75-99C94140C9B2}"/>
                  </a:ext>
                </a:extLst>
              </p:cNvPr>
              <p:cNvPicPr/>
              <p:nvPr/>
            </p:nvPicPr>
            <p:blipFill>
              <a:blip r:embed="rId10"/>
              <a:stretch>
                <a:fillRect/>
              </a:stretch>
            </p:blipFill>
            <p:spPr>
              <a:xfrm>
                <a:off x="3022185" y="5015370"/>
                <a:ext cx="90000" cy="180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9" name="筆跡 18">
                <a:extLst>
                  <a:ext uri="{FF2B5EF4-FFF2-40B4-BE49-F238E27FC236}">
                    <a16:creationId xmlns:a16="http://schemas.microsoft.com/office/drawing/2014/main" id="{DAE74E6C-5E51-4DF7-BBF7-4F065814493B}"/>
                  </a:ext>
                </a:extLst>
              </p14:cNvPr>
              <p14:cNvContentPartPr/>
              <p14:nvPr/>
            </p14:nvContentPartPr>
            <p14:xfrm>
              <a:off x="4857825" y="5086290"/>
              <a:ext cx="1381320" cy="186480"/>
            </p14:xfrm>
          </p:contentPart>
        </mc:Choice>
        <mc:Fallback xmlns="">
          <p:pic>
            <p:nvPicPr>
              <p:cNvPr id="19" name="筆跡 18">
                <a:extLst>
                  <a:ext uri="{FF2B5EF4-FFF2-40B4-BE49-F238E27FC236}">
                    <a16:creationId xmlns:a16="http://schemas.microsoft.com/office/drawing/2014/main" id="{DAE74E6C-5E51-4DF7-BBF7-4F065814493B}"/>
                  </a:ext>
                </a:extLst>
              </p:cNvPr>
              <p:cNvPicPr/>
              <p:nvPr/>
            </p:nvPicPr>
            <p:blipFill>
              <a:blip r:embed="rId17"/>
              <a:stretch>
                <a:fillRect/>
              </a:stretch>
            </p:blipFill>
            <p:spPr>
              <a:xfrm>
                <a:off x="4812825" y="4996290"/>
                <a:ext cx="1470960" cy="3661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0" name="筆跡 19">
                <a:extLst>
                  <a:ext uri="{FF2B5EF4-FFF2-40B4-BE49-F238E27FC236}">
                    <a16:creationId xmlns:a16="http://schemas.microsoft.com/office/drawing/2014/main" id="{3259FA86-F2D3-47F6-98E0-D491602AF30C}"/>
                  </a:ext>
                </a:extLst>
              </p14:cNvPr>
              <p14:cNvContentPartPr/>
              <p14:nvPr/>
            </p14:nvContentPartPr>
            <p14:xfrm>
              <a:off x="6639105" y="5096010"/>
              <a:ext cx="1381320" cy="209880"/>
            </p14:xfrm>
          </p:contentPart>
        </mc:Choice>
        <mc:Fallback xmlns="">
          <p:pic>
            <p:nvPicPr>
              <p:cNvPr id="20" name="筆跡 19">
                <a:extLst>
                  <a:ext uri="{FF2B5EF4-FFF2-40B4-BE49-F238E27FC236}">
                    <a16:creationId xmlns:a16="http://schemas.microsoft.com/office/drawing/2014/main" id="{3259FA86-F2D3-47F6-98E0-D491602AF30C}"/>
                  </a:ext>
                </a:extLst>
              </p:cNvPr>
              <p:cNvPicPr/>
              <p:nvPr/>
            </p:nvPicPr>
            <p:blipFill>
              <a:blip r:embed="rId19"/>
              <a:stretch>
                <a:fillRect/>
              </a:stretch>
            </p:blipFill>
            <p:spPr>
              <a:xfrm>
                <a:off x="6594105" y="5006010"/>
                <a:ext cx="1470960" cy="3895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1" name="筆跡 20">
                <a:extLst>
                  <a:ext uri="{FF2B5EF4-FFF2-40B4-BE49-F238E27FC236}">
                    <a16:creationId xmlns:a16="http://schemas.microsoft.com/office/drawing/2014/main" id="{3B863584-B948-46FB-A01A-69180C0AE0B9}"/>
                  </a:ext>
                </a:extLst>
              </p14:cNvPr>
              <p14:cNvContentPartPr/>
              <p14:nvPr/>
            </p14:nvContentPartPr>
            <p14:xfrm>
              <a:off x="8429745" y="5086290"/>
              <a:ext cx="1724400" cy="233280"/>
            </p14:xfrm>
          </p:contentPart>
        </mc:Choice>
        <mc:Fallback xmlns="">
          <p:pic>
            <p:nvPicPr>
              <p:cNvPr id="21" name="筆跡 20">
                <a:extLst>
                  <a:ext uri="{FF2B5EF4-FFF2-40B4-BE49-F238E27FC236}">
                    <a16:creationId xmlns:a16="http://schemas.microsoft.com/office/drawing/2014/main" id="{3B863584-B948-46FB-A01A-69180C0AE0B9}"/>
                  </a:ext>
                </a:extLst>
              </p:cNvPr>
              <p:cNvPicPr/>
              <p:nvPr/>
            </p:nvPicPr>
            <p:blipFill>
              <a:blip r:embed="rId21"/>
              <a:stretch>
                <a:fillRect/>
              </a:stretch>
            </p:blipFill>
            <p:spPr>
              <a:xfrm>
                <a:off x="8384745" y="4996290"/>
                <a:ext cx="1814040" cy="412920"/>
              </a:xfrm>
              <a:prstGeom prst="rect">
                <a:avLst/>
              </a:prstGeom>
            </p:spPr>
          </p:pic>
        </mc:Fallback>
      </mc:AlternateContent>
    </p:spTree>
    <p:extLst>
      <p:ext uri="{BB962C8B-B14F-4D97-AF65-F5344CB8AC3E}">
        <p14:creationId xmlns:p14="http://schemas.microsoft.com/office/powerpoint/2010/main" val="24419805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1"/>
          </p:nvPr>
        </p:nvSpPr>
        <p:spPr/>
        <p:txBody>
          <a:bodyPr/>
          <a:lstStyle/>
          <a:p>
            <a:fld id="{0103A1E0-467A-497C-94C9-085DD3CFBA7A}" type="slidenum">
              <a:rPr lang="zh-TW" altLang="en-US" smtClean="0"/>
              <a:t>6</a:t>
            </a:fld>
            <a:endParaRPr lang="zh-TW" altLang="en-US" dirty="0"/>
          </a:p>
        </p:txBody>
      </p:sp>
      <p:sp>
        <p:nvSpPr>
          <p:cNvPr id="3" name="文本框 31"/>
          <p:cNvSpPr txBox="1"/>
          <p:nvPr/>
        </p:nvSpPr>
        <p:spPr>
          <a:xfrm>
            <a:off x="3148861" y="202256"/>
            <a:ext cx="5887189" cy="830997"/>
          </a:xfrm>
          <a:prstGeom prst="rect">
            <a:avLst/>
          </a:prstGeom>
          <a:noFill/>
        </p:spPr>
        <p:txBody>
          <a:bodyPr wrap="square" rtlCol="0">
            <a:spAutoFit/>
            <a:scene3d>
              <a:camera prst="orthographicFront"/>
              <a:lightRig rig="threePt" dir="t"/>
            </a:scene3d>
            <a:sp3d contourW="12700"/>
          </a:bodyPr>
          <a:lstStyle/>
          <a:p>
            <a:r>
              <a:rPr lang="zh-TW" altLang="en-US" sz="4800" b="1" dirty="0">
                <a:latin typeface="微軟正黑體" panose="020B0604030504040204" pitchFamily="34" charset="-120"/>
                <a:ea typeface="微軟正黑體" panose="020B0604030504040204" pitchFamily="34" charset="-120"/>
              </a:rPr>
              <a:t>辦理者帳號取得方式 </a:t>
            </a:r>
            <a:r>
              <a:rPr lang="zh-TW" altLang="en-US" sz="3600" b="1" dirty="0">
                <a:latin typeface="微軟正黑體" panose="020B0604030504040204" pitchFamily="34" charset="-120"/>
                <a:ea typeface="微軟正黑體" panose="020B0604030504040204" pitchFamily="34" charset="-120"/>
              </a:rPr>
              <a:t> </a:t>
            </a:r>
            <a:endParaRPr lang="zh-CN" altLang="en-US" sz="3600" b="1" dirty="0">
              <a:latin typeface="微軟正黑體" panose="020B0604030504040204" pitchFamily="34" charset="-120"/>
              <a:ea typeface="微軟正黑體" panose="020B0604030504040204" pitchFamily="34" charset="-120"/>
            </a:endParaRPr>
          </a:p>
        </p:txBody>
      </p:sp>
      <p:graphicFrame>
        <p:nvGraphicFramePr>
          <p:cNvPr id="7" name="表格 6"/>
          <p:cNvGraphicFramePr>
            <a:graphicFrameLocks noGrp="1"/>
          </p:cNvGraphicFramePr>
          <p:nvPr>
            <p:extLst>
              <p:ext uri="{D42A27DB-BD31-4B8C-83A1-F6EECF244321}">
                <p14:modId xmlns:p14="http://schemas.microsoft.com/office/powerpoint/2010/main" val="3477464419"/>
              </p:ext>
            </p:extLst>
          </p:nvPr>
        </p:nvGraphicFramePr>
        <p:xfrm>
          <a:off x="202019" y="1525851"/>
          <a:ext cx="11780875" cy="4312974"/>
        </p:xfrm>
        <a:graphic>
          <a:graphicData uri="http://schemas.openxmlformats.org/drawingml/2006/table">
            <a:tbl>
              <a:tblPr firstRow="1" bandRow="1">
                <a:tableStyleId>{93296810-A885-4BE3-A3E7-6D5BEEA58F35}</a:tableStyleId>
              </a:tblPr>
              <a:tblGrid>
                <a:gridCol w="1224121">
                  <a:extLst>
                    <a:ext uri="{9D8B030D-6E8A-4147-A177-3AD203B41FA5}">
                      <a16:colId xmlns:a16="http://schemas.microsoft.com/office/drawing/2014/main" val="1551906403"/>
                    </a:ext>
                  </a:extLst>
                </a:gridCol>
                <a:gridCol w="3044614">
                  <a:extLst>
                    <a:ext uri="{9D8B030D-6E8A-4147-A177-3AD203B41FA5}">
                      <a16:colId xmlns:a16="http://schemas.microsoft.com/office/drawing/2014/main" val="2452516991"/>
                    </a:ext>
                  </a:extLst>
                </a:gridCol>
                <a:gridCol w="3930296">
                  <a:extLst>
                    <a:ext uri="{9D8B030D-6E8A-4147-A177-3AD203B41FA5}">
                      <a16:colId xmlns:a16="http://schemas.microsoft.com/office/drawing/2014/main" val="1841397202"/>
                    </a:ext>
                  </a:extLst>
                </a:gridCol>
                <a:gridCol w="3581844">
                  <a:extLst>
                    <a:ext uri="{9D8B030D-6E8A-4147-A177-3AD203B41FA5}">
                      <a16:colId xmlns:a16="http://schemas.microsoft.com/office/drawing/2014/main" val="3717293913"/>
                    </a:ext>
                  </a:extLst>
                </a:gridCol>
              </a:tblGrid>
              <a:tr h="450367">
                <a:tc>
                  <a:txBody>
                    <a:bodyPr/>
                    <a:lstStyle/>
                    <a:p>
                      <a:pPr algn="ctr"/>
                      <a:endParaRPr lang="zh-TW" altLang="en-US" sz="2200" dirty="0">
                        <a:latin typeface="微軟正黑體" panose="020B0604030504040204" pitchFamily="34" charset="-120"/>
                        <a:ea typeface="微軟正黑體" panose="020B0604030504040204" pitchFamily="34"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200" dirty="0">
                          <a:latin typeface="微軟正黑體" panose="020B0604030504040204" pitchFamily="34" charset="-120"/>
                          <a:ea typeface="微軟正黑體" panose="020B0604030504040204" pitchFamily="34" charset="-120"/>
                        </a:rPr>
                        <a:t>實驗教育型態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200" dirty="0">
                          <a:latin typeface="微軟正黑體" panose="020B0604030504040204" pitchFamily="34" charset="-120"/>
                          <a:ea typeface="微軟正黑體" panose="020B0604030504040204" pitchFamily="34" charset="-120"/>
                        </a:rPr>
                        <a:t>帳號設定方式</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200" dirty="0">
                          <a:latin typeface="微軟正黑體" panose="020B0604030504040204" pitchFamily="34" charset="-120"/>
                          <a:ea typeface="微軟正黑體" panose="020B0604030504040204" pitchFamily="34" charset="-120"/>
                        </a:rPr>
                        <a:t>帳號發送方式</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990734558"/>
                  </a:ext>
                </a:extLst>
              </a:tr>
              <a:tr h="1018054">
                <a:tc rowSpan="3">
                  <a:txBody>
                    <a:bodyPr/>
                    <a:lstStyle/>
                    <a:p>
                      <a:pPr algn="ctr"/>
                      <a:r>
                        <a:rPr lang="zh-TW" altLang="en-US" sz="2200" dirty="0">
                          <a:latin typeface="微軟正黑體" panose="020B0604030504040204" pitchFamily="34" charset="-120"/>
                          <a:ea typeface="微軟正黑體" panose="020B0604030504040204" pitchFamily="34" charset="-120"/>
                        </a:rPr>
                        <a:t>實驗教育學習歷程填報平臺</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zh-TW" altLang="en-US" sz="2200" dirty="0">
                          <a:latin typeface="微軟正黑體" panose="020B0604030504040204" pitchFamily="34" charset="-120"/>
                          <a:ea typeface="微軟正黑體" panose="020B0604030504040204" pitchFamily="34" charset="-120"/>
                        </a:rPr>
                        <a:t>學校型態實驗教育</a:t>
                      </a:r>
                      <a:endParaRPr lang="en-US" altLang="zh-TW" sz="2200" dirty="0">
                        <a:latin typeface="微軟正黑體" panose="020B0604030504040204" pitchFamily="34" charset="-120"/>
                        <a:ea typeface="微軟正黑體" panose="020B0604030504040204" pitchFamily="34" charset="-12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200" dirty="0">
                          <a:latin typeface="微軟正黑體" panose="020B0604030504040204" pitchFamily="34" charset="-120"/>
                          <a:ea typeface="微軟正黑體" panose="020B0604030504040204" pitchFamily="34" charset="-120"/>
                        </a:rPr>
                        <a:t>依據統計處公告各學校代碼</a:t>
                      </a:r>
                      <a:r>
                        <a:rPr lang="en-US" altLang="zh-TW" sz="2200" dirty="0">
                          <a:latin typeface="微軟正黑體" panose="020B0604030504040204" pitchFamily="34" charset="-120"/>
                          <a:ea typeface="微軟正黑體" panose="020B0604030504040204" pitchFamily="34" charset="-120"/>
                        </a:rPr>
                        <a:t/>
                      </a:r>
                      <a:br>
                        <a:rPr lang="en-US" altLang="zh-TW" sz="2200" dirty="0">
                          <a:latin typeface="微軟正黑體" panose="020B0604030504040204" pitchFamily="34" charset="-120"/>
                          <a:ea typeface="微軟正黑體" panose="020B0604030504040204" pitchFamily="34" charset="-120"/>
                        </a:rPr>
                      </a:br>
                      <a:r>
                        <a:rPr lang="zh-TW" altLang="en-US" sz="2200" dirty="0">
                          <a:latin typeface="微軟正黑體" panose="020B0604030504040204" pitchFamily="34" charset="-120"/>
                          <a:ea typeface="微軟正黑體" panose="020B0604030504040204" pitchFamily="34" charset="-120"/>
                        </a:rPr>
                        <a:t>由暨大團隊統一設定帳號</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l"/>
                      <a:r>
                        <a:rPr lang="zh-TW" altLang="en-US" sz="2200" dirty="0">
                          <a:latin typeface="微軟正黑體" panose="020B0604030504040204" pitchFamily="34" charset="-120"/>
                          <a:ea typeface="微軟正黑體" panose="020B0604030504040204" pitchFamily="34" charset="-120"/>
                        </a:rPr>
                        <a:t>由各縣市主管機關發文通知</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817146578"/>
                  </a:ext>
                </a:extLst>
              </a:tr>
              <a:tr h="1018054">
                <a:tc vMerge="1">
                  <a:txBody>
                    <a:bodyPr/>
                    <a:lstStyle/>
                    <a:p>
                      <a:endParaRPr lang="zh-TW" altLang="en-US"/>
                    </a:p>
                  </a:txBody>
                  <a:tcPr/>
                </a:tc>
                <a:tc>
                  <a:txBody>
                    <a:bodyPr/>
                    <a:lstStyle/>
                    <a:p>
                      <a:pPr algn="ctr"/>
                      <a:r>
                        <a:rPr lang="zh-TW" altLang="en-US" sz="2200" dirty="0">
                          <a:latin typeface="微軟正黑體" panose="020B0604030504040204" pitchFamily="34" charset="-120"/>
                          <a:ea typeface="微軟正黑體" panose="020B0604030504040204" pitchFamily="34" charset="-120"/>
                        </a:rPr>
                        <a:t>公辦民營型態實驗教育</a:t>
                      </a:r>
                      <a:endParaRPr lang="en-US" altLang="zh-TW" sz="2200" dirty="0">
                        <a:latin typeface="微軟正黑體" panose="020B0604030504040204" pitchFamily="34" charset="-120"/>
                        <a:ea typeface="微軟正黑體" panose="020B0604030504040204" pitchFamily="34" charset="-12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rowSpan="2">
                  <a:txBody>
                    <a:bodyPr/>
                    <a:lstStyle/>
                    <a:p>
                      <a:pPr algn="l"/>
                      <a:r>
                        <a:rPr lang="zh-TW" altLang="en-US" sz="2200" dirty="0">
                          <a:latin typeface="微軟正黑體" panose="020B0604030504040204" pitchFamily="34" charset="-120"/>
                          <a:ea typeface="微軟正黑體" panose="020B0604030504040204" pitchFamily="34" charset="-120"/>
                        </a:rPr>
                        <a:t>由各縣市教育局至學生基本資料平臺填報實驗教育單位資訊，系統自動產生單位代碼</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rowSpan="2">
                  <a:txBody>
                    <a:bodyPr/>
                    <a:lstStyle/>
                    <a:p>
                      <a:pPr marL="271463" indent="-271463" algn="l">
                        <a:buFont typeface="+mj-lt"/>
                        <a:buAutoNum type="arabicPeriod"/>
                      </a:pPr>
                      <a:r>
                        <a:rPr lang="zh-TW" altLang="en-US" sz="2200" dirty="0">
                          <a:latin typeface="微軟正黑體" panose="020B0604030504040204" pitchFamily="34" charset="-120"/>
                          <a:ea typeface="微軟正黑體" panose="020B0604030504040204" pitchFamily="34" charset="-120"/>
                        </a:rPr>
                        <a:t>各縣市主管機關可至實驗教育學生基本資料平臺取得</a:t>
                      </a:r>
                      <a:endParaRPr lang="en-US" altLang="zh-TW" sz="2200" dirty="0">
                        <a:latin typeface="微軟正黑體" panose="020B0604030504040204" pitchFamily="34" charset="-120"/>
                        <a:ea typeface="微軟正黑體" panose="020B0604030504040204" pitchFamily="34" charset="-120"/>
                      </a:endParaRPr>
                    </a:p>
                    <a:p>
                      <a:pPr marL="271463" indent="-271463" algn="l">
                        <a:buFont typeface="+mj-lt"/>
                        <a:buAutoNum type="arabicPeriod"/>
                      </a:pPr>
                      <a:r>
                        <a:rPr lang="zh-TW" altLang="en-US" sz="2200" dirty="0">
                          <a:latin typeface="微軟正黑體" panose="020B0604030504040204" pitchFamily="34" charset="-120"/>
                          <a:ea typeface="微軟正黑體" panose="020B0604030504040204" pitchFamily="34" charset="-120"/>
                        </a:rPr>
                        <a:t>由各縣市主管機關發文通知</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4113827057"/>
                  </a:ext>
                </a:extLst>
              </a:tr>
              <a:tr h="1826499">
                <a:tc vMerge="1">
                  <a:txBody>
                    <a:bodyPr/>
                    <a:lstStyle/>
                    <a:p>
                      <a:pPr algn="ctr"/>
                      <a:endParaRPr lang="zh-TW" altLang="en-US" sz="2000" dirty="0">
                        <a:latin typeface="微軟正黑體" panose="020B0604030504040204" pitchFamily="34" charset="-120"/>
                        <a:ea typeface="微軟正黑體" panose="020B0604030504040204" pitchFamily="34" charset="-120"/>
                      </a:endParaRPr>
                    </a:p>
                  </a:txBody>
                  <a:tcPr/>
                </a:tc>
                <a:tc>
                  <a:txBody>
                    <a:bodyPr/>
                    <a:lstStyle/>
                    <a:p>
                      <a:pPr algn="ctr"/>
                      <a:r>
                        <a:rPr lang="zh-TW" altLang="en-US" sz="2200" dirty="0">
                          <a:latin typeface="微軟正黑體" panose="020B0604030504040204" pitchFamily="34" charset="-120"/>
                          <a:ea typeface="微軟正黑體" panose="020B0604030504040204" pitchFamily="34" charset="-120"/>
                        </a:rPr>
                        <a:t>非學校型態實驗教育</a:t>
                      </a:r>
                      <a:endParaRPr lang="en-US" altLang="zh-TW" sz="2200" dirty="0">
                        <a:latin typeface="微軟正黑體" panose="020B0604030504040204" pitchFamily="34" charset="-120"/>
                        <a:ea typeface="微軟正黑體" panose="020B0604030504040204" pitchFamily="34" charset="-120"/>
                      </a:endParaRPr>
                    </a:p>
                    <a:p>
                      <a:pPr algn="ctr"/>
                      <a:r>
                        <a:rPr lang="zh-TW" altLang="en-US" sz="2200" dirty="0">
                          <a:latin typeface="微軟正黑體" panose="020B0604030504040204" pitchFamily="34" charset="-120"/>
                          <a:ea typeface="微軟正黑體" panose="020B0604030504040204" pitchFamily="34" charset="-120"/>
                        </a:rPr>
                        <a:t>（機構、團體、個人）</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vMerge="1">
                  <a:txBody>
                    <a:bodyPr/>
                    <a:lstStyle/>
                    <a:p>
                      <a:pPr algn="l"/>
                      <a:endParaRPr lang="zh-TW" altLang="en-US" sz="2200" dirty="0">
                        <a:latin typeface="微軟正黑體" panose="020B0604030504040204" pitchFamily="34" charset="-120"/>
                        <a:ea typeface="微軟正黑體" panose="020B0604030504040204" pitchFamily="34" charset="-12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vMerge="1">
                  <a:txBody>
                    <a:bodyPr/>
                    <a:lstStyle/>
                    <a:p>
                      <a:pPr marL="271463" indent="-271463" algn="l">
                        <a:buFont typeface="+mj-lt"/>
                        <a:buAutoNum type="arabicPeriod"/>
                      </a:pPr>
                      <a:endParaRPr lang="zh-TW" altLang="en-US" sz="2200" dirty="0">
                        <a:latin typeface="微軟正黑體" panose="020B0604030504040204" pitchFamily="34" charset="-120"/>
                        <a:ea typeface="微軟正黑體" panose="020B0604030504040204" pitchFamily="34" charset="-12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4153236399"/>
                  </a:ext>
                </a:extLst>
              </a:tr>
            </a:tbl>
          </a:graphicData>
        </a:graphic>
      </p:graphicFrame>
      <mc:AlternateContent xmlns:mc="http://schemas.openxmlformats.org/markup-compatibility/2006" xmlns:p14="http://schemas.microsoft.com/office/powerpoint/2010/main">
        <mc:Choice Requires="p14">
          <p:contentPart p14:bwMode="auto" r:id="rId3">
            <p14:nvContentPartPr>
              <p14:cNvPr id="4" name="筆跡 3"/>
              <p14:cNvContentPartPr/>
              <p14:nvPr/>
            </p14:nvContentPartPr>
            <p14:xfrm>
              <a:off x="6810465" y="4054755"/>
              <a:ext cx="1276560" cy="23400"/>
            </p14:xfrm>
          </p:contentPart>
        </mc:Choice>
        <mc:Fallback xmlns="">
          <p:pic>
            <p:nvPicPr>
              <p:cNvPr id="4" name="筆跡 3"/>
              <p:cNvPicPr/>
              <p:nvPr/>
            </p:nvPicPr>
            <p:blipFill>
              <a:blip r:embed="rId4"/>
              <a:stretch>
                <a:fillRect/>
              </a:stretch>
            </p:blipFill>
            <p:spPr>
              <a:xfrm>
                <a:off x="6750345" y="3928697"/>
                <a:ext cx="1396800" cy="275516"/>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筆跡 4"/>
              <p14:cNvContentPartPr/>
              <p14:nvPr/>
            </p14:nvContentPartPr>
            <p14:xfrm>
              <a:off x="4610145" y="4381995"/>
              <a:ext cx="705600" cy="28800"/>
            </p14:xfrm>
          </p:contentPart>
        </mc:Choice>
        <mc:Fallback xmlns="">
          <p:pic>
            <p:nvPicPr>
              <p:cNvPr id="5" name="筆跡 4"/>
              <p:cNvPicPr/>
              <p:nvPr/>
            </p:nvPicPr>
            <p:blipFill>
              <a:blip r:embed="rId6"/>
              <a:stretch>
                <a:fillRect/>
              </a:stretch>
            </p:blipFill>
            <p:spPr>
              <a:xfrm>
                <a:off x="4550025" y="4262115"/>
                <a:ext cx="825480" cy="2685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筆跡 5"/>
              <p14:cNvContentPartPr/>
              <p14:nvPr/>
            </p14:nvContentPartPr>
            <p14:xfrm>
              <a:off x="5162025" y="2274555"/>
              <a:ext cx="715320" cy="30960"/>
            </p14:xfrm>
          </p:contentPart>
        </mc:Choice>
        <mc:Fallback xmlns="">
          <p:pic>
            <p:nvPicPr>
              <p:cNvPr id="6" name="筆跡 5"/>
              <p:cNvPicPr/>
              <p:nvPr/>
            </p:nvPicPr>
            <p:blipFill>
              <a:blip r:embed="rId8"/>
              <a:stretch>
                <a:fillRect/>
              </a:stretch>
            </p:blipFill>
            <p:spPr>
              <a:xfrm>
                <a:off x="5102265" y="2154675"/>
                <a:ext cx="835200" cy="2707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筆跡 8"/>
              <p14:cNvContentPartPr/>
              <p14:nvPr/>
            </p14:nvContentPartPr>
            <p14:xfrm>
              <a:off x="6829545" y="2305515"/>
              <a:ext cx="981360" cy="0"/>
            </p14:xfrm>
          </p:contentPart>
        </mc:Choice>
        <mc:Fallback xmlns="">
          <p:pic>
            <p:nvPicPr>
              <p:cNvPr id="9" name="筆跡 8"/>
              <p:cNvPicPr/>
              <p:nvPr/>
            </p:nvPicPr>
            <p:blipFill>
              <a:blip r:embed="rId10"/>
              <a:stretch>
                <a:fillRect/>
              </a:stretch>
            </p:blipFill>
            <p:spPr>
              <a:xfrm>
                <a:off x="0" y="0"/>
                <a:ext cx="981360" cy="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0" name="筆跡 9"/>
              <p14:cNvContentPartPr/>
              <p14:nvPr/>
            </p14:nvContentPartPr>
            <p14:xfrm>
              <a:off x="4885905" y="4042875"/>
              <a:ext cx="1534320" cy="34200"/>
            </p14:xfrm>
          </p:contentPart>
        </mc:Choice>
        <mc:Fallback xmlns="">
          <p:pic>
            <p:nvPicPr>
              <p:cNvPr id="10" name="筆跡 9"/>
              <p:cNvPicPr/>
              <p:nvPr/>
            </p:nvPicPr>
            <p:blipFill>
              <a:blip r:embed="rId12"/>
              <a:stretch>
                <a:fillRect/>
              </a:stretch>
            </p:blipFill>
            <p:spPr>
              <a:xfrm>
                <a:off x="4826145" y="3922635"/>
                <a:ext cx="1654200" cy="274320"/>
              </a:xfrm>
              <a:prstGeom prst="rect">
                <a:avLst/>
              </a:prstGeom>
            </p:spPr>
          </p:pic>
        </mc:Fallback>
      </mc:AlternateContent>
    </p:spTree>
    <p:extLst>
      <p:ext uri="{BB962C8B-B14F-4D97-AF65-F5344CB8AC3E}">
        <p14:creationId xmlns:p14="http://schemas.microsoft.com/office/powerpoint/2010/main" val="22409069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1"/>
          </p:nvPr>
        </p:nvSpPr>
        <p:spPr/>
        <p:txBody>
          <a:bodyPr/>
          <a:lstStyle/>
          <a:p>
            <a:fld id="{0103A1E0-467A-497C-94C9-085DD3CFBA7A}" type="slidenum">
              <a:rPr lang="zh-TW" altLang="en-US" smtClean="0"/>
              <a:t>7</a:t>
            </a:fld>
            <a:endParaRPr lang="zh-TW" altLang="en-US" dirty="0"/>
          </a:p>
        </p:txBody>
      </p:sp>
      <p:sp>
        <p:nvSpPr>
          <p:cNvPr id="3" name="文本框 31"/>
          <p:cNvSpPr txBox="1"/>
          <p:nvPr/>
        </p:nvSpPr>
        <p:spPr>
          <a:xfrm>
            <a:off x="3494936" y="211781"/>
            <a:ext cx="5242664" cy="830997"/>
          </a:xfrm>
          <a:prstGeom prst="rect">
            <a:avLst/>
          </a:prstGeom>
          <a:noFill/>
        </p:spPr>
        <p:txBody>
          <a:bodyPr wrap="square" rtlCol="0">
            <a:spAutoFit/>
            <a:scene3d>
              <a:camera prst="orthographicFront"/>
              <a:lightRig rig="threePt" dir="t"/>
            </a:scene3d>
            <a:sp3d contourW="12700"/>
          </a:bodyPr>
          <a:lstStyle/>
          <a:p>
            <a:pPr lvl="0"/>
            <a:r>
              <a:rPr lang="zh-TW" altLang="en-US" sz="4800" b="1" dirty="0">
                <a:latin typeface="微軟正黑體" panose="020B0604030504040204" pitchFamily="34" charset="-120"/>
                <a:ea typeface="微軟正黑體" panose="020B0604030504040204" pitchFamily="34" charset="-120"/>
              </a:rPr>
              <a:t>學生帳號取得方式 </a:t>
            </a:r>
            <a:r>
              <a:rPr lang="zh-TW" altLang="en-US" sz="3600" b="1" dirty="0">
                <a:latin typeface="微軟正黑體" panose="020B0604030504040204" pitchFamily="34" charset="-120"/>
                <a:ea typeface="微軟正黑體" panose="020B0604030504040204" pitchFamily="34" charset="-120"/>
              </a:rPr>
              <a:t> </a:t>
            </a:r>
            <a:endParaRPr lang="zh-CN" altLang="en-US" sz="3600" b="1" dirty="0">
              <a:latin typeface="微軟正黑體" panose="020B0604030504040204" pitchFamily="34" charset="-120"/>
              <a:ea typeface="微軟正黑體" panose="020B0604030504040204" pitchFamily="34" charset="-120"/>
            </a:endParaRPr>
          </a:p>
        </p:txBody>
      </p:sp>
      <p:graphicFrame>
        <p:nvGraphicFramePr>
          <p:cNvPr id="7" name="表格 6"/>
          <p:cNvGraphicFramePr>
            <a:graphicFrameLocks noGrp="1"/>
          </p:cNvGraphicFramePr>
          <p:nvPr>
            <p:extLst>
              <p:ext uri="{D42A27DB-BD31-4B8C-83A1-F6EECF244321}">
                <p14:modId xmlns:p14="http://schemas.microsoft.com/office/powerpoint/2010/main" val="1263447390"/>
              </p:ext>
            </p:extLst>
          </p:nvPr>
        </p:nvGraphicFramePr>
        <p:xfrm>
          <a:off x="202019" y="1525851"/>
          <a:ext cx="11780875" cy="4273100"/>
        </p:xfrm>
        <a:graphic>
          <a:graphicData uri="http://schemas.openxmlformats.org/drawingml/2006/table">
            <a:tbl>
              <a:tblPr firstRow="1" bandRow="1">
                <a:tableStyleId>{93296810-A885-4BE3-A3E7-6D5BEEA58F35}</a:tableStyleId>
              </a:tblPr>
              <a:tblGrid>
                <a:gridCol w="1224121">
                  <a:extLst>
                    <a:ext uri="{9D8B030D-6E8A-4147-A177-3AD203B41FA5}">
                      <a16:colId xmlns:a16="http://schemas.microsoft.com/office/drawing/2014/main" val="1551906403"/>
                    </a:ext>
                  </a:extLst>
                </a:gridCol>
                <a:gridCol w="3044614">
                  <a:extLst>
                    <a:ext uri="{9D8B030D-6E8A-4147-A177-3AD203B41FA5}">
                      <a16:colId xmlns:a16="http://schemas.microsoft.com/office/drawing/2014/main" val="2452516991"/>
                    </a:ext>
                  </a:extLst>
                </a:gridCol>
                <a:gridCol w="3873146">
                  <a:extLst>
                    <a:ext uri="{9D8B030D-6E8A-4147-A177-3AD203B41FA5}">
                      <a16:colId xmlns:a16="http://schemas.microsoft.com/office/drawing/2014/main" val="1841397202"/>
                    </a:ext>
                  </a:extLst>
                </a:gridCol>
                <a:gridCol w="3638994">
                  <a:extLst>
                    <a:ext uri="{9D8B030D-6E8A-4147-A177-3AD203B41FA5}">
                      <a16:colId xmlns:a16="http://schemas.microsoft.com/office/drawing/2014/main" val="3717293913"/>
                    </a:ext>
                  </a:extLst>
                </a:gridCol>
              </a:tblGrid>
              <a:tr h="434088">
                <a:tc>
                  <a:txBody>
                    <a:bodyPr/>
                    <a:lstStyle/>
                    <a:p>
                      <a:pPr algn="ctr"/>
                      <a:endParaRPr lang="zh-TW" altLang="en-US" sz="2200" dirty="0">
                        <a:latin typeface="微軟正黑體" panose="020B0604030504040204" pitchFamily="34" charset="-120"/>
                        <a:ea typeface="微軟正黑體" panose="020B0604030504040204" pitchFamily="34"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200" dirty="0">
                          <a:latin typeface="微軟正黑體" panose="020B0604030504040204" pitchFamily="34" charset="-120"/>
                          <a:ea typeface="微軟正黑體" panose="020B0604030504040204" pitchFamily="34" charset="-120"/>
                        </a:rPr>
                        <a:t>實驗教育型態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200" dirty="0">
                          <a:latin typeface="微軟正黑體" panose="020B0604030504040204" pitchFamily="34" charset="-120"/>
                          <a:ea typeface="微軟正黑體" panose="020B0604030504040204" pitchFamily="34" charset="-120"/>
                        </a:rPr>
                        <a:t>帳號設定方式</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200" dirty="0">
                          <a:latin typeface="微軟正黑體" panose="020B0604030504040204" pitchFamily="34" charset="-120"/>
                          <a:ea typeface="微軟正黑體" panose="020B0604030504040204" pitchFamily="34" charset="-120"/>
                        </a:rPr>
                        <a:t>帳號發送方式</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990734558"/>
                  </a:ext>
                </a:extLst>
              </a:tr>
              <a:tr h="981255">
                <a:tc rowSpan="3">
                  <a:txBody>
                    <a:bodyPr/>
                    <a:lstStyle/>
                    <a:p>
                      <a:pPr algn="ctr"/>
                      <a:r>
                        <a:rPr lang="zh-TW" altLang="en-US" sz="2200" dirty="0">
                          <a:latin typeface="微軟正黑體" panose="020B0604030504040204" pitchFamily="34" charset="-120"/>
                          <a:ea typeface="微軟正黑體" panose="020B0604030504040204" pitchFamily="34" charset="-120"/>
                        </a:rPr>
                        <a:t>實驗教育學習歷程填報平臺</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zh-TW" altLang="en-US" sz="2200" dirty="0">
                          <a:latin typeface="微軟正黑體" panose="020B0604030504040204" pitchFamily="34" charset="-120"/>
                          <a:ea typeface="微軟正黑體" panose="020B0604030504040204" pitchFamily="34" charset="-120"/>
                        </a:rPr>
                        <a:t>學校型態實驗教育</a:t>
                      </a:r>
                      <a:endParaRPr lang="en-US" altLang="zh-TW" sz="2200" dirty="0">
                        <a:latin typeface="微軟正黑體" panose="020B0604030504040204" pitchFamily="34" charset="-120"/>
                        <a:ea typeface="微軟正黑體" panose="020B0604030504040204" pitchFamily="34" charset="-12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200" dirty="0">
                          <a:latin typeface="微軟正黑體" panose="020B0604030504040204" pitchFamily="34" charset="-120"/>
                          <a:ea typeface="微軟正黑體" panose="020B0604030504040204" pitchFamily="34" charset="-120"/>
                        </a:rPr>
                        <a:t>由全國學籍系統匯入學生資訊，並由暨大團隊統一設定身分證為帳號</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l"/>
                      <a:r>
                        <a:rPr lang="zh-TW" altLang="en-US" sz="2200" dirty="0">
                          <a:latin typeface="微軟正黑體" panose="020B0604030504040204" pitchFamily="34" charset="-120"/>
                          <a:ea typeface="微軟正黑體" panose="020B0604030504040204" pitchFamily="34" charset="-120"/>
                        </a:rPr>
                        <a:t>由各縣市主管機關發文通知</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817146578"/>
                  </a:ext>
                </a:extLst>
              </a:tr>
              <a:tr h="981255">
                <a:tc vMerge="1">
                  <a:txBody>
                    <a:bodyPr/>
                    <a:lstStyle/>
                    <a:p>
                      <a:endParaRPr lang="zh-TW" altLang="en-US"/>
                    </a:p>
                  </a:txBody>
                  <a:tcPr/>
                </a:tc>
                <a:tc>
                  <a:txBody>
                    <a:bodyPr/>
                    <a:lstStyle/>
                    <a:p>
                      <a:pPr algn="ctr"/>
                      <a:r>
                        <a:rPr lang="zh-TW" altLang="en-US" sz="2200" dirty="0">
                          <a:latin typeface="微軟正黑體" panose="020B0604030504040204" pitchFamily="34" charset="-120"/>
                          <a:ea typeface="微軟正黑體" panose="020B0604030504040204" pitchFamily="34" charset="-120"/>
                        </a:rPr>
                        <a:t>公辦民營型態實驗教育</a:t>
                      </a:r>
                      <a:endParaRPr lang="en-US" altLang="zh-TW" sz="2200" dirty="0">
                        <a:latin typeface="微軟正黑體" panose="020B0604030504040204" pitchFamily="34" charset="-120"/>
                        <a:ea typeface="微軟正黑體" panose="020B0604030504040204" pitchFamily="34" charset="-12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rowSpan="2">
                  <a:txBody>
                    <a:bodyPr/>
                    <a:lstStyle/>
                    <a:p>
                      <a:pPr algn="l"/>
                      <a:r>
                        <a:rPr lang="zh-TW" altLang="en-US" sz="2200" dirty="0">
                          <a:latin typeface="微軟正黑體" panose="020B0604030504040204" pitchFamily="34" charset="-120"/>
                          <a:ea typeface="微軟正黑體" panose="020B0604030504040204" pitchFamily="34" charset="-120"/>
                        </a:rPr>
                        <a:t>由各縣市教育局至學生基本資料平臺匯入實驗教育學生基本資料</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rowSpan="2">
                  <a:txBody>
                    <a:bodyPr/>
                    <a:lstStyle/>
                    <a:p>
                      <a:pPr marL="271463" indent="-271463" algn="l">
                        <a:buFont typeface="+mj-lt"/>
                        <a:buAutoNum type="arabicPeriod"/>
                      </a:pPr>
                      <a:r>
                        <a:rPr lang="zh-TW" altLang="en-US" sz="2200" dirty="0">
                          <a:latin typeface="微軟正黑體" panose="020B0604030504040204" pitchFamily="34" charset="-120"/>
                          <a:ea typeface="微軟正黑體" panose="020B0604030504040204" pitchFamily="34" charset="-120"/>
                        </a:rPr>
                        <a:t>各縣市主管機關可至實驗教育學生基本資料平臺取得</a:t>
                      </a:r>
                      <a:endParaRPr lang="en-US" altLang="zh-TW" sz="2200" dirty="0">
                        <a:latin typeface="微軟正黑體" panose="020B0604030504040204" pitchFamily="34" charset="-120"/>
                        <a:ea typeface="微軟正黑體" panose="020B0604030504040204" pitchFamily="34" charset="-120"/>
                      </a:endParaRPr>
                    </a:p>
                    <a:p>
                      <a:pPr marL="271463" indent="-271463" algn="l">
                        <a:buFont typeface="+mj-lt"/>
                        <a:buAutoNum type="arabicPeriod"/>
                      </a:pPr>
                      <a:r>
                        <a:rPr lang="zh-TW" altLang="en-US" sz="2200" dirty="0">
                          <a:latin typeface="微軟正黑體" panose="020B0604030504040204" pitchFamily="34" charset="-120"/>
                          <a:ea typeface="微軟正黑體" panose="020B0604030504040204" pitchFamily="34" charset="-120"/>
                        </a:rPr>
                        <a:t>由各縣市主管機關發文通知</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4113827057"/>
                  </a:ext>
                </a:extLst>
              </a:tr>
              <a:tr h="1760477">
                <a:tc vMerge="1">
                  <a:txBody>
                    <a:bodyPr/>
                    <a:lstStyle/>
                    <a:p>
                      <a:pPr algn="ctr"/>
                      <a:endParaRPr lang="zh-TW" altLang="en-US" sz="2000" dirty="0">
                        <a:latin typeface="微軟正黑體" panose="020B0604030504040204" pitchFamily="34" charset="-120"/>
                        <a:ea typeface="微軟正黑體" panose="020B0604030504040204" pitchFamily="34" charset="-120"/>
                      </a:endParaRPr>
                    </a:p>
                  </a:txBody>
                  <a:tcPr/>
                </a:tc>
                <a:tc>
                  <a:txBody>
                    <a:bodyPr/>
                    <a:lstStyle/>
                    <a:p>
                      <a:pPr algn="ctr"/>
                      <a:r>
                        <a:rPr lang="zh-TW" altLang="en-US" sz="2200" dirty="0">
                          <a:latin typeface="微軟正黑體" panose="020B0604030504040204" pitchFamily="34" charset="-120"/>
                          <a:ea typeface="微軟正黑體" panose="020B0604030504040204" pitchFamily="34" charset="-120"/>
                        </a:rPr>
                        <a:t>非學校型態實驗教育</a:t>
                      </a:r>
                      <a:endParaRPr lang="en-US" altLang="zh-TW" sz="2200" dirty="0">
                        <a:latin typeface="微軟正黑體" panose="020B0604030504040204" pitchFamily="34" charset="-120"/>
                        <a:ea typeface="微軟正黑體" panose="020B0604030504040204" pitchFamily="34" charset="-120"/>
                      </a:endParaRPr>
                    </a:p>
                    <a:p>
                      <a:pPr algn="ctr"/>
                      <a:r>
                        <a:rPr lang="zh-TW" altLang="en-US" sz="2200" dirty="0">
                          <a:latin typeface="微軟正黑體" panose="020B0604030504040204" pitchFamily="34" charset="-120"/>
                          <a:ea typeface="微軟正黑體" panose="020B0604030504040204" pitchFamily="34" charset="-120"/>
                        </a:rPr>
                        <a:t>（機構、團體、個人）</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vMerge="1">
                  <a:txBody>
                    <a:bodyPr/>
                    <a:lstStyle/>
                    <a:p>
                      <a:pPr algn="l"/>
                      <a:endParaRPr lang="zh-TW" altLang="en-US" sz="2200" dirty="0">
                        <a:latin typeface="微軟正黑體" panose="020B0604030504040204" pitchFamily="34" charset="-120"/>
                        <a:ea typeface="微軟正黑體" panose="020B0604030504040204" pitchFamily="34" charset="-12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vMerge="1">
                  <a:txBody>
                    <a:bodyPr/>
                    <a:lstStyle/>
                    <a:p>
                      <a:pPr marL="271463" indent="-271463" algn="l">
                        <a:buFont typeface="+mj-lt"/>
                        <a:buAutoNum type="arabicPeriod"/>
                      </a:pPr>
                      <a:endParaRPr lang="zh-TW" altLang="en-US" sz="2200" dirty="0">
                        <a:latin typeface="微軟正黑體" panose="020B0604030504040204" pitchFamily="34" charset="-120"/>
                        <a:ea typeface="微軟正黑體" panose="020B0604030504040204" pitchFamily="34" charset="-12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4153236399"/>
                  </a:ext>
                </a:extLst>
              </a:tr>
            </a:tbl>
          </a:graphicData>
        </a:graphic>
      </p:graphicFrame>
      <mc:AlternateContent xmlns:mc="http://schemas.openxmlformats.org/markup-compatibility/2006" xmlns:p14="http://schemas.microsoft.com/office/powerpoint/2010/main">
        <mc:Choice Requires="p14">
          <p:contentPart p14:bwMode="auto" r:id="rId3">
            <p14:nvContentPartPr>
              <p14:cNvPr id="4" name="筆跡 3"/>
              <p14:cNvContentPartPr/>
              <p14:nvPr/>
            </p14:nvContentPartPr>
            <p14:xfrm>
              <a:off x="6829545" y="4048635"/>
              <a:ext cx="1276560" cy="58320"/>
            </p14:xfrm>
          </p:contentPart>
        </mc:Choice>
        <mc:Fallback xmlns="">
          <p:pic>
            <p:nvPicPr>
              <p:cNvPr id="4" name="筆跡 3"/>
              <p:cNvPicPr/>
              <p:nvPr/>
            </p:nvPicPr>
            <p:blipFill>
              <a:blip r:embed="rId4"/>
              <a:stretch>
                <a:fillRect/>
              </a:stretch>
            </p:blipFill>
            <p:spPr>
              <a:xfrm>
                <a:off x="6769425" y="3928395"/>
                <a:ext cx="1396800" cy="2984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筆跡 4"/>
              <p14:cNvContentPartPr/>
              <p14:nvPr/>
            </p14:nvContentPartPr>
            <p14:xfrm>
              <a:off x="7381425" y="2488755"/>
              <a:ext cx="705600" cy="26280"/>
            </p14:xfrm>
          </p:contentPart>
        </mc:Choice>
        <mc:Fallback xmlns="">
          <p:pic>
            <p:nvPicPr>
              <p:cNvPr id="5" name="筆跡 4"/>
              <p:cNvPicPr/>
              <p:nvPr/>
            </p:nvPicPr>
            <p:blipFill>
              <a:blip r:embed="rId6"/>
              <a:stretch>
                <a:fillRect/>
              </a:stretch>
            </p:blipFill>
            <p:spPr>
              <a:xfrm>
                <a:off x="7321665" y="2368875"/>
                <a:ext cx="825480" cy="2660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筆跡 7"/>
              <p14:cNvContentPartPr/>
              <p14:nvPr/>
            </p14:nvContentPartPr>
            <p14:xfrm>
              <a:off x="4600065" y="4396035"/>
              <a:ext cx="705600" cy="33480"/>
            </p14:xfrm>
          </p:contentPart>
        </mc:Choice>
        <mc:Fallback xmlns="">
          <p:pic>
            <p:nvPicPr>
              <p:cNvPr id="8" name="筆跡 7"/>
              <p:cNvPicPr/>
              <p:nvPr/>
            </p:nvPicPr>
            <p:blipFill>
              <a:blip r:embed="rId8"/>
              <a:stretch>
                <a:fillRect/>
              </a:stretch>
            </p:blipFill>
            <p:spPr>
              <a:xfrm>
                <a:off x="4540305" y="4276155"/>
                <a:ext cx="825480" cy="2732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筆跡 8"/>
              <p14:cNvContentPartPr/>
              <p14:nvPr/>
            </p14:nvContentPartPr>
            <p14:xfrm>
              <a:off x="4885905" y="4076715"/>
              <a:ext cx="1515240" cy="360"/>
            </p14:xfrm>
          </p:contentPart>
        </mc:Choice>
        <mc:Fallback xmlns="">
          <p:pic>
            <p:nvPicPr>
              <p:cNvPr id="9" name="筆跡 8"/>
              <p:cNvPicPr/>
              <p:nvPr/>
            </p:nvPicPr>
            <p:blipFill>
              <a:blip r:embed="rId10"/>
              <a:stretch>
                <a:fillRect/>
              </a:stretch>
            </p:blipFill>
            <p:spPr>
              <a:xfrm>
                <a:off x="4826145" y="3956835"/>
                <a:ext cx="1635120" cy="240120"/>
              </a:xfrm>
              <a:prstGeom prst="rect">
                <a:avLst/>
              </a:prstGeom>
            </p:spPr>
          </p:pic>
        </mc:Fallback>
      </mc:AlternateContent>
    </p:spTree>
    <p:extLst>
      <p:ext uri="{BB962C8B-B14F-4D97-AF65-F5344CB8AC3E}">
        <p14:creationId xmlns:p14="http://schemas.microsoft.com/office/powerpoint/2010/main" val="19949405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rot="1800000">
            <a:off x="10174840" y="2724525"/>
            <a:ext cx="7062899" cy="901710"/>
          </a:xfrm>
          <a:custGeom>
            <a:avLst/>
            <a:gdLst>
              <a:gd name="connsiteX0" fmla="*/ 0 w 13677900"/>
              <a:gd name="connsiteY0" fmla="*/ 0 h 878149"/>
              <a:gd name="connsiteX1" fmla="*/ 13677900 w 13677900"/>
              <a:gd name="connsiteY1" fmla="*/ 0 h 878149"/>
              <a:gd name="connsiteX2" fmla="*/ 13677900 w 13677900"/>
              <a:gd name="connsiteY2" fmla="*/ 878149 h 878149"/>
              <a:gd name="connsiteX3" fmla="*/ 0 w 13677900"/>
              <a:gd name="connsiteY3" fmla="*/ 878149 h 878149"/>
              <a:gd name="connsiteX4" fmla="*/ 0 w 13677900"/>
              <a:gd name="connsiteY4" fmla="*/ 0 h 878149"/>
              <a:gd name="connsiteX0-1" fmla="*/ 0 w 13677900"/>
              <a:gd name="connsiteY0-2" fmla="*/ 11310 h 889459"/>
              <a:gd name="connsiteX1-3" fmla="*/ 6622329 w 13677900"/>
              <a:gd name="connsiteY1-4" fmla="*/ 0 h 889459"/>
              <a:gd name="connsiteX2-5" fmla="*/ 13677900 w 13677900"/>
              <a:gd name="connsiteY2-6" fmla="*/ 11310 h 889459"/>
              <a:gd name="connsiteX3-7" fmla="*/ 13677900 w 13677900"/>
              <a:gd name="connsiteY3-8" fmla="*/ 889459 h 889459"/>
              <a:gd name="connsiteX4-9" fmla="*/ 0 w 13677900"/>
              <a:gd name="connsiteY4-10" fmla="*/ 889459 h 889459"/>
              <a:gd name="connsiteX5" fmla="*/ 0 w 13677900"/>
              <a:gd name="connsiteY5" fmla="*/ 11310 h 889459"/>
              <a:gd name="connsiteX0-11" fmla="*/ 0 w 13677900"/>
              <a:gd name="connsiteY0-12" fmla="*/ 11310 h 901710"/>
              <a:gd name="connsiteX1-13" fmla="*/ 6622329 w 13677900"/>
              <a:gd name="connsiteY1-14" fmla="*/ 0 h 901710"/>
              <a:gd name="connsiteX2-15" fmla="*/ 13677900 w 13677900"/>
              <a:gd name="connsiteY2-16" fmla="*/ 11310 h 901710"/>
              <a:gd name="connsiteX3-17" fmla="*/ 13677900 w 13677900"/>
              <a:gd name="connsiteY3-18" fmla="*/ 889459 h 901710"/>
              <a:gd name="connsiteX4-19" fmla="*/ 6615002 w 13677900"/>
              <a:gd name="connsiteY4-20" fmla="*/ 901710 h 901710"/>
              <a:gd name="connsiteX5-21" fmla="*/ 0 w 13677900"/>
              <a:gd name="connsiteY5-22" fmla="*/ 889459 h 901710"/>
              <a:gd name="connsiteX6" fmla="*/ 0 w 13677900"/>
              <a:gd name="connsiteY6" fmla="*/ 11310 h 901710"/>
              <a:gd name="connsiteX0-23" fmla="*/ 0 w 13677900"/>
              <a:gd name="connsiteY0-24" fmla="*/ 11310 h 901710"/>
              <a:gd name="connsiteX1-25" fmla="*/ 6622329 w 13677900"/>
              <a:gd name="connsiteY1-26" fmla="*/ 0 h 901710"/>
              <a:gd name="connsiteX2-27" fmla="*/ 13677900 w 13677900"/>
              <a:gd name="connsiteY2-28" fmla="*/ 11310 h 901710"/>
              <a:gd name="connsiteX3-29" fmla="*/ 13677900 w 13677900"/>
              <a:gd name="connsiteY3-30" fmla="*/ 889459 h 901710"/>
              <a:gd name="connsiteX4-31" fmla="*/ 6615002 w 13677900"/>
              <a:gd name="connsiteY4-32" fmla="*/ 901710 h 901710"/>
              <a:gd name="connsiteX5-33" fmla="*/ 0 w 13677900"/>
              <a:gd name="connsiteY5-34" fmla="*/ 11310 h 901710"/>
              <a:gd name="connsiteX0-35" fmla="*/ 0 w 7062898"/>
              <a:gd name="connsiteY0-36" fmla="*/ 901710 h 901710"/>
              <a:gd name="connsiteX1-37" fmla="*/ 7327 w 7062898"/>
              <a:gd name="connsiteY1-38" fmla="*/ 0 h 901710"/>
              <a:gd name="connsiteX2-39" fmla="*/ 7062898 w 7062898"/>
              <a:gd name="connsiteY2-40" fmla="*/ 11310 h 901710"/>
              <a:gd name="connsiteX3-41" fmla="*/ 7062898 w 7062898"/>
              <a:gd name="connsiteY3-42" fmla="*/ 889459 h 901710"/>
              <a:gd name="connsiteX4-43" fmla="*/ 0 w 7062898"/>
              <a:gd name="connsiteY4-44" fmla="*/ 901710 h 9017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062898" h="901710">
                <a:moveTo>
                  <a:pt x="0" y="901710"/>
                </a:moveTo>
                <a:cubicBezTo>
                  <a:pt x="2442" y="601140"/>
                  <a:pt x="4885" y="300570"/>
                  <a:pt x="7327" y="0"/>
                </a:cubicBezTo>
                <a:lnTo>
                  <a:pt x="7062898" y="11310"/>
                </a:lnTo>
                <a:lnTo>
                  <a:pt x="7062898" y="889459"/>
                </a:lnTo>
                <a:lnTo>
                  <a:pt x="0" y="90171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1800000">
            <a:off x="4629949" y="3112133"/>
            <a:ext cx="8826231" cy="800368"/>
          </a:xfrm>
          <a:custGeom>
            <a:avLst/>
            <a:gdLst>
              <a:gd name="connsiteX0" fmla="*/ 0 w 13677900"/>
              <a:gd name="connsiteY0" fmla="*/ 0 h 793261"/>
              <a:gd name="connsiteX1" fmla="*/ 13677900 w 13677900"/>
              <a:gd name="connsiteY1" fmla="*/ 0 h 793261"/>
              <a:gd name="connsiteX2" fmla="*/ 13677900 w 13677900"/>
              <a:gd name="connsiteY2" fmla="*/ 793261 h 793261"/>
              <a:gd name="connsiteX3" fmla="*/ 0 w 13677900"/>
              <a:gd name="connsiteY3" fmla="*/ 793261 h 793261"/>
              <a:gd name="connsiteX4" fmla="*/ 0 w 13677900"/>
              <a:gd name="connsiteY4" fmla="*/ 0 h 793261"/>
              <a:gd name="connsiteX0-1" fmla="*/ 0 w 13677900"/>
              <a:gd name="connsiteY0-2" fmla="*/ 7107 h 800368"/>
              <a:gd name="connsiteX1-3" fmla="*/ 5047842 w 13677900"/>
              <a:gd name="connsiteY1-4" fmla="*/ 0 h 800368"/>
              <a:gd name="connsiteX2-5" fmla="*/ 13677900 w 13677900"/>
              <a:gd name="connsiteY2-6" fmla="*/ 7107 h 800368"/>
              <a:gd name="connsiteX3-7" fmla="*/ 13677900 w 13677900"/>
              <a:gd name="connsiteY3-8" fmla="*/ 800368 h 800368"/>
              <a:gd name="connsiteX4-9" fmla="*/ 0 w 13677900"/>
              <a:gd name="connsiteY4-10" fmla="*/ 800368 h 800368"/>
              <a:gd name="connsiteX5" fmla="*/ 0 w 13677900"/>
              <a:gd name="connsiteY5" fmla="*/ 7107 h 800368"/>
              <a:gd name="connsiteX0-11" fmla="*/ 0 w 13677900"/>
              <a:gd name="connsiteY0-12" fmla="*/ 7107 h 800368"/>
              <a:gd name="connsiteX1-13" fmla="*/ 5047842 w 13677900"/>
              <a:gd name="connsiteY1-14" fmla="*/ 0 h 800368"/>
              <a:gd name="connsiteX2-15" fmla="*/ 13677900 w 13677900"/>
              <a:gd name="connsiteY2-16" fmla="*/ 7107 h 800368"/>
              <a:gd name="connsiteX3-17" fmla="*/ 13677900 w 13677900"/>
              <a:gd name="connsiteY3-18" fmla="*/ 800368 h 800368"/>
              <a:gd name="connsiteX4-19" fmla="*/ 4851670 w 13677900"/>
              <a:gd name="connsiteY4-20" fmla="*/ 784169 h 800368"/>
              <a:gd name="connsiteX5-21" fmla="*/ 0 w 13677900"/>
              <a:gd name="connsiteY5-22" fmla="*/ 800368 h 800368"/>
              <a:gd name="connsiteX6" fmla="*/ 0 w 13677900"/>
              <a:gd name="connsiteY6" fmla="*/ 7107 h 800368"/>
              <a:gd name="connsiteX0-23" fmla="*/ 0 w 13677900"/>
              <a:gd name="connsiteY0-24" fmla="*/ 7107 h 800368"/>
              <a:gd name="connsiteX1-25" fmla="*/ 5047842 w 13677900"/>
              <a:gd name="connsiteY1-26" fmla="*/ 0 h 800368"/>
              <a:gd name="connsiteX2-27" fmla="*/ 13677900 w 13677900"/>
              <a:gd name="connsiteY2-28" fmla="*/ 7107 h 800368"/>
              <a:gd name="connsiteX3-29" fmla="*/ 13677900 w 13677900"/>
              <a:gd name="connsiteY3-30" fmla="*/ 800368 h 800368"/>
              <a:gd name="connsiteX4-31" fmla="*/ 4851670 w 13677900"/>
              <a:gd name="connsiteY4-32" fmla="*/ 784169 h 800368"/>
              <a:gd name="connsiteX5-33" fmla="*/ 0 w 13677900"/>
              <a:gd name="connsiteY5-34" fmla="*/ 7107 h 800368"/>
              <a:gd name="connsiteX0-35" fmla="*/ 0 w 8826230"/>
              <a:gd name="connsiteY0-36" fmla="*/ 784169 h 800368"/>
              <a:gd name="connsiteX1-37" fmla="*/ 196172 w 8826230"/>
              <a:gd name="connsiteY1-38" fmla="*/ 0 h 800368"/>
              <a:gd name="connsiteX2-39" fmla="*/ 8826230 w 8826230"/>
              <a:gd name="connsiteY2-40" fmla="*/ 7107 h 800368"/>
              <a:gd name="connsiteX3-41" fmla="*/ 8826230 w 8826230"/>
              <a:gd name="connsiteY3-42" fmla="*/ 800368 h 800368"/>
              <a:gd name="connsiteX4-43" fmla="*/ 0 w 8826230"/>
              <a:gd name="connsiteY4-44" fmla="*/ 784169 h 8003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826230" h="800368">
                <a:moveTo>
                  <a:pt x="0" y="784169"/>
                </a:moveTo>
                <a:lnTo>
                  <a:pt x="196172" y="0"/>
                </a:lnTo>
                <a:lnTo>
                  <a:pt x="8826230" y="7107"/>
                </a:lnTo>
                <a:lnTo>
                  <a:pt x="8826230" y="800368"/>
                </a:lnTo>
                <a:lnTo>
                  <a:pt x="0" y="78416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rot="1800000">
            <a:off x="4364220" y="5568756"/>
            <a:ext cx="7387499" cy="2177055"/>
          </a:xfrm>
          <a:custGeom>
            <a:avLst/>
            <a:gdLst>
              <a:gd name="connsiteX0" fmla="*/ 0 w 13677900"/>
              <a:gd name="connsiteY0" fmla="*/ 0 h 2210423"/>
              <a:gd name="connsiteX1" fmla="*/ 13677900 w 13677900"/>
              <a:gd name="connsiteY1" fmla="*/ 0 h 2210423"/>
              <a:gd name="connsiteX2" fmla="*/ 13677900 w 13677900"/>
              <a:gd name="connsiteY2" fmla="*/ 2210423 h 2210423"/>
              <a:gd name="connsiteX3" fmla="*/ 0 w 13677900"/>
              <a:gd name="connsiteY3" fmla="*/ 2210423 h 2210423"/>
              <a:gd name="connsiteX4" fmla="*/ 0 w 13677900"/>
              <a:gd name="connsiteY4" fmla="*/ 0 h 2210423"/>
              <a:gd name="connsiteX0-1" fmla="*/ 0 w 13677900"/>
              <a:gd name="connsiteY0-2" fmla="*/ 2355 h 2212778"/>
              <a:gd name="connsiteX1-3" fmla="*/ 6891338 w 13677900"/>
              <a:gd name="connsiteY1-4" fmla="*/ 0 h 2212778"/>
              <a:gd name="connsiteX2-5" fmla="*/ 13677900 w 13677900"/>
              <a:gd name="connsiteY2-6" fmla="*/ 2355 h 2212778"/>
              <a:gd name="connsiteX3-7" fmla="*/ 13677900 w 13677900"/>
              <a:gd name="connsiteY3-8" fmla="*/ 2212778 h 2212778"/>
              <a:gd name="connsiteX4-9" fmla="*/ 0 w 13677900"/>
              <a:gd name="connsiteY4-10" fmla="*/ 2212778 h 2212778"/>
              <a:gd name="connsiteX5" fmla="*/ 0 w 13677900"/>
              <a:gd name="connsiteY5" fmla="*/ 2355 h 2212778"/>
              <a:gd name="connsiteX0-11" fmla="*/ 0 w 13677900"/>
              <a:gd name="connsiteY0-12" fmla="*/ 2355 h 2216700"/>
              <a:gd name="connsiteX1-13" fmla="*/ 6891338 w 13677900"/>
              <a:gd name="connsiteY1-14" fmla="*/ 0 h 2216700"/>
              <a:gd name="connsiteX2-15" fmla="*/ 13677900 w 13677900"/>
              <a:gd name="connsiteY2-16" fmla="*/ 2355 h 2216700"/>
              <a:gd name="connsiteX3-17" fmla="*/ 13677900 w 13677900"/>
              <a:gd name="connsiteY3-18" fmla="*/ 2212778 h 2216700"/>
              <a:gd name="connsiteX4-19" fmla="*/ 6290402 w 13677900"/>
              <a:gd name="connsiteY4-20" fmla="*/ 2216700 h 2216700"/>
              <a:gd name="connsiteX5-21" fmla="*/ 0 w 13677900"/>
              <a:gd name="connsiteY5-22" fmla="*/ 2212778 h 2216700"/>
              <a:gd name="connsiteX6" fmla="*/ 0 w 13677900"/>
              <a:gd name="connsiteY6" fmla="*/ 2355 h 2216700"/>
              <a:gd name="connsiteX0-23" fmla="*/ 0 w 13677900"/>
              <a:gd name="connsiteY0-24" fmla="*/ 2355 h 2216700"/>
              <a:gd name="connsiteX1-25" fmla="*/ 6891338 w 13677900"/>
              <a:gd name="connsiteY1-26" fmla="*/ 0 h 2216700"/>
              <a:gd name="connsiteX2-27" fmla="*/ 13677900 w 13677900"/>
              <a:gd name="connsiteY2-28" fmla="*/ 2355 h 2216700"/>
              <a:gd name="connsiteX3-29" fmla="*/ 13677900 w 13677900"/>
              <a:gd name="connsiteY3-30" fmla="*/ 2212778 h 2216700"/>
              <a:gd name="connsiteX4-31" fmla="*/ 6290402 w 13677900"/>
              <a:gd name="connsiteY4-32" fmla="*/ 2216700 h 2216700"/>
              <a:gd name="connsiteX5-33" fmla="*/ 0 w 13677900"/>
              <a:gd name="connsiteY5-34" fmla="*/ 2355 h 2216700"/>
              <a:gd name="connsiteX0-35" fmla="*/ 0 w 7387498"/>
              <a:gd name="connsiteY0-36" fmla="*/ 2216700 h 2216700"/>
              <a:gd name="connsiteX1-37" fmla="*/ 600936 w 7387498"/>
              <a:gd name="connsiteY1-38" fmla="*/ 0 h 2216700"/>
              <a:gd name="connsiteX2-39" fmla="*/ 7387498 w 7387498"/>
              <a:gd name="connsiteY2-40" fmla="*/ 2355 h 2216700"/>
              <a:gd name="connsiteX3-41" fmla="*/ 7387498 w 7387498"/>
              <a:gd name="connsiteY3-42" fmla="*/ 2212778 h 2216700"/>
              <a:gd name="connsiteX4-43" fmla="*/ 0 w 7387498"/>
              <a:gd name="connsiteY4-44" fmla="*/ 2216700 h 22167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387498" h="2216700">
                <a:moveTo>
                  <a:pt x="0" y="2216700"/>
                </a:moveTo>
                <a:lnTo>
                  <a:pt x="600936" y="0"/>
                </a:lnTo>
                <a:lnTo>
                  <a:pt x="7387498" y="2355"/>
                </a:lnTo>
                <a:lnTo>
                  <a:pt x="7387498" y="2212778"/>
                </a:lnTo>
                <a:lnTo>
                  <a:pt x="0" y="221670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Picture 2" descr="C:\Users\DevenChu\Desktop\123\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9383" y="1298323"/>
            <a:ext cx="3894002" cy="3817499"/>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5013099" y="1064421"/>
            <a:ext cx="580573" cy="5805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097411" y="4486951"/>
            <a:ext cx="1001492" cy="1001492"/>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305071" y="4136573"/>
            <a:ext cx="1624015" cy="162401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10198065" y="957279"/>
            <a:ext cx="889000" cy="889000"/>
            <a:chOff x="10275888" y="1968952"/>
            <a:chExt cx="889000" cy="889000"/>
          </a:xfrm>
          <a:solidFill>
            <a:srgbClr val="C00000"/>
          </a:solidFill>
        </p:grpSpPr>
        <p:sp>
          <p:nvSpPr>
            <p:cNvPr id="11" name="椭圆 10"/>
            <p:cNvSpPr/>
            <p:nvPr/>
          </p:nvSpPr>
          <p:spPr>
            <a:xfrm>
              <a:off x="10275888" y="1968952"/>
              <a:ext cx="889000" cy="88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0382795" y="2123009"/>
              <a:ext cx="675186" cy="584775"/>
            </a:xfrm>
            <a:prstGeom prst="rect">
              <a:avLst/>
            </a:prstGeom>
            <a:grpFill/>
          </p:spPr>
          <p:txBody>
            <a:bodyPr wrap="none" rtlCol="0">
              <a:spAutoFit/>
              <a:scene3d>
                <a:camera prst="orthographicFront"/>
                <a:lightRig rig="threePt" dir="t"/>
              </a:scene3d>
              <a:sp3d contourW="12700"/>
            </a:bodyPr>
            <a:lstStyle/>
            <a:p>
              <a:pPr algn="ctr"/>
              <a:r>
                <a:rPr lang="en-US" altLang="zh-CN" sz="3200" b="1" dirty="0">
                  <a:solidFill>
                    <a:schemeClr val="bg1"/>
                  </a:solidFill>
                  <a:latin typeface="微軟正黑體" panose="020B0604030504040204" pitchFamily="34" charset="-120"/>
                  <a:ea typeface="微軟正黑體" panose="020B0604030504040204" pitchFamily="34" charset="-120"/>
                </a:rPr>
                <a:t>0</a:t>
              </a:r>
              <a:r>
                <a:rPr lang="en-US" altLang="zh-TW" sz="3200" b="1" dirty="0">
                  <a:solidFill>
                    <a:schemeClr val="bg1"/>
                  </a:solidFill>
                  <a:latin typeface="微軟正黑體" panose="020B0604030504040204" pitchFamily="34" charset="-120"/>
                  <a:ea typeface="微軟正黑體" panose="020B0604030504040204" pitchFamily="34" charset="-120"/>
                </a:rPr>
                <a:t>2</a:t>
              </a:r>
              <a:endParaRPr lang="zh-CN" altLang="en-US" sz="3200" b="1" dirty="0">
                <a:solidFill>
                  <a:schemeClr val="bg1"/>
                </a:solidFill>
                <a:latin typeface="微軟正黑體" panose="020B0604030504040204" pitchFamily="34" charset="-120"/>
                <a:ea typeface="微軟正黑體" panose="020B0604030504040204" pitchFamily="34" charset="-120"/>
              </a:endParaRPr>
            </a:p>
          </p:txBody>
        </p:sp>
      </p:grpSp>
      <p:grpSp>
        <p:nvGrpSpPr>
          <p:cNvPr id="21" name="组合 20"/>
          <p:cNvGrpSpPr/>
          <p:nvPr/>
        </p:nvGrpSpPr>
        <p:grpSpPr>
          <a:xfrm>
            <a:off x="6059748" y="2029548"/>
            <a:ext cx="5027317" cy="864533"/>
            <a:chOff x="7876673" y="3076101"/>
            <a:chExt cx="5027317" cy="864533"/>
          </a:xfrm>
        </p:grpSpPr>
        <p:sp>
          <p:nvSpPr>
            <p:cNvPr id="14" name="文本框 13"/>
            <p:cNvSpPr txBox="1"/>
            <p:nvPr/>
          </p:nvSpPr>
          <p:spPr>
            <a:xfrm>
              <a:off x="9169486" y="3076101"/>
              <a:ext cx="2441694" cy="769441"/>
            </a:xfrm>
            <a:prstGeom prst="rect">
              <a:avLst/>
            </a:prstGeom>
            <a:noFill/>
          </p:spPr>
          <p:txBody>
            <a:bodyPr wrap="none" rtlCol="0">
              <a:spAutoFit/>
              <a:scene3d>
                <a:camera prst="orthographicFront"/>
                <a:lightRig rig="threePt" dir="t"/>
              </a:scene3d>
              <a:sp3d contourW="12700"/>
            </a:bodyPr>
            <a:lstStyle/>
            <a:p>
              <a:pPr algn="ctr"/>
              <a:r>
                <a:rPr lang="zh-TW" altLang="en-US" sz="4400" b="1" dirty="0">
                  <a:latin typeface="微軟正黑體" panose="020B0604030504040204" pitchFamily="34" charset="-120"/>
                  <a:ea typeface="微軟正黑體" panose="020B0604030504040204" pitchFamily="34" charset="-120"/>
                </a:rPr>
                <a:t>系統簡介</a:t>
              </a:r>
              <a:endParaRPr lang="zh-CN" altLang="en-US" sz="4400" b="1" dirty="0">
                <a:latin typeface="微軟正黑體" panose="020B0604030504040204" pitchFamily="34" charset="-120"/>
                <a:ea typeface="微軟正黑體" panose="020B0604030504040204" pitchFamily="34" charset="-120"/>
              </a:endParaRPr>
            </a:p>
          </p:txBody>
        </p:sp>
        <p:cxnSp>
          <p:nvCxnSpPr>
            <p:cNvPr id="18" name="直接连接符 17"/>
            <p:cNvCxnSpPr/>
            <p:nvPr/>
          </p:nvCxnSpPr>
          <p:spPr>
            <a:xfrm>
              <a:off x="7876673" y="3940634"/>
              <a:ext cx="502731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文字方塊 1"/>
          <p:cNvSpPr txBox="1"/>
          <p:nvPr/>
        </p:nvSpPr>
        <p:spPr>
          <a:xfrm>
            <a:off x="7118317" y="2777453"/>
            <a:ext cx="4248066" cy="3631763"/>
          </a:xfrm>
          <a:prstGeom prst="rect">
            <a:avLst/>
          </a:prstGeom>
          <a:noFill/>
        </p:spPr>
        <p:txBody>
          <a:bodyPr wrap="square" rtlCol="0">
            <a:spAutoFit/>
          </a:bodyPr>
          <a:lstStyle/>
          <a:p>
            <a:endParaRPr lang="en-US" altLang="zh-TW" sz="2600" b="1" dirty="0">
              <a:latin typeface="微軟正黑體" panose="020B0604030504040204" pitchFamily="34" charset="-120"/>
              <a:ea typeface="微軟正黑體" panose="020B0604030504040204" pitchFamily="34" charset="-120"/>
            </a:endParaRPr>
          </a:p>
          <a:p>
            <a:pPr marL="96838" indent="-96838">
              <a:buFont typeface="Arial" panose="020B0604020202020204" pitchFamily="34" charset="0"/>
              <a:buChar char="•"/>
            </a:pPr>
            <a:r>
              <a:rPr lang="zh-TW" altLang="en-US" sz="2600" b="1" dirty="0">
                <a:latin typeface="微軟正黑體" panose="020B0604030504040204" pitchFamily="34" charset="-120"/>
                <a:ea typeface="微軟正黑體" panose="020B0604030504040204" pitchFamily="34" charset="-120"/>
              </a:rPr>
              <a:t> </a:t>
            </a:r>
            <a:r>
              <a:rPr lang="zh-TW" altLang="en-US" sz="2800" b="1" dirty="0">
                <a:latin typeface="微軟正黑體" panose="020B0604030504040204" pitchFamily="34" charset="-120"/>
                <a:ea typeface="微軟正黑體" panose="020B0604030504040204" pitchFamily="34" charset="-120"/>
              </a:rPr>
              <a:t>系統網址</a:t>
            </a:r>
            <a:r>
              <a:rPr lang="en-US" altLang="zh-TW" sz="2800" b="1" dirty="0">
                <a:latin typeface="微軟正黑體" panose="020B0604030504040204" pitchFamily="34" charset="-120"/>
                <a:ea typeface="微軟正黑體" panose="020B0604030504040204" pitchFamily="34" charset="-120"/>
              </a:rPr>
              <a:t>&amp;QR</a:t>
            </a:r>
            <a:r>
              <a:rPr lang="zh-TW" altLang="en-US" sz="2800" b="1" dirty="0">
                <a:latin typeface="微軟正黑體" panose="020B0604030504040204" pitchFamily="34" charset="-120"/>
                <a:ea typeface="微軟正黑體" panose="020B0604030504040204" pitchFamily="34" charset="-120"/>
              </a:rPr>
              <a:t> </a:t>
            </a:r>
            <a:r>
              <a:rPr lang="en-US" altLang="zh-TW" sz="2800" b="1">
                <a:latin typeface="微軟正黑體" panose="020B0604030504040204" pitchFamily="34" charset="-120"/>
                <a:ea typeface="微軟正黑體" panose="020B0604030504040204" pitchFamily="34" charset="-120"/>
              </a:rPr>
              <a:t>CODE</a:t>
            </a:r>
            <a:endParaRPr lang="en-US" altLang="zh-TW" sz="2800" b="1" dirty="0">
              <a:latin typeface="微軟正黑體" panose="020B0604030504040204" pitchFamily="34" charset="-120"/>
              <a:ea typeface="微軟正黑體" panose="020B0604030504040204" pitchFamily="34" charset="-120"/>
            </a:endParaRPr>
          </a:p>
          <a:p>
            <a:pPr marL="96838" indent="-96838">
              <a:buFont typeface="Arial" panose="020B0604020202020204" pitchFamily="34" charset="0"/>
              <a:buChar char="•"/>
            </a:pPr>
            <a:r>
              <a:rPr lang="zh-TW" altLang="en-US" sz="2800" b="1" dirty="0">
                <a:latin typeface="微軟正黑體" panose="020B0604030504040204" pitchFamily="34" charset="-120"/>
                <a:ea typeface="微軟正黑體" panose="020B0604030504040204" pitchFamily="34" charset="-120"/>
              </a:rPr>
              <a:t> 系統設立目的及使用者</a:t>
            </a:r>
            <a:endParaRPr lang="en-US" altLang="zh-TW" sz="2800" b="1" dirty="0">
              <a:latin typeface="微軟正黑體" panose="020B0604030504040204" pitchFamily="34" charset="-120"/>
              <a:ea typeface="微軟正黑體" panose="020B0604030504040204" pitchFamily="34" charset="-120"/>
            </a:endParaRPr>
          </a:p>
          <a:p>
            <a:pPr marL="96838" indent="-96838">
              <a:buFont typeface="Arial" panose="020B0604020202020204" pitchFamily="34" charset="0"/>
              <a:buChar char="•"/>
            </a:pPr>
            <a:r>
              <a:rPr lang="zh-TW" altLang="en-US" sz="2800" b="1" dirty="0">
                <a:latin typeface="微軟正黑體" panose="020B0604030504040204" pitchFamily="34" charset="-120"/>
                <a:ea typeface="微軟正黑體" panose="020B0604030504040204" pitchFamily="34" charset="-120"/>
              </a:rPr>
              <a:t> 資料收集方式</a:t>
            </a:r>
            <a:endParaRPr lang="en-US" altLang="zh-TW" sz="2800" b="1" dirty="0">
              <a:latin typeface="微軟正黑體" panose="020B0604030504040204" pitchFamily="34" charset="-120"/>
              <a:ea typeface="微軟正黑體" panose="020B0604030504040204" pitchFamily="34" charset="-120"/>
            </a:endParaRPr>
          </a:p>
          <a:p>
            <a:pPr marL="96838" indent="-96838">
              <a:buFont typeface="Arial" panose="020B0604020202020204" pitchFamily="34" charset="0"/>
              <a:buChar char="•"/>
            </a:pPr>
            <a:r>
              <a:rPr lang="zh-TW" altLang="en-US" sz="2800" b="1" dirty="0">
                <a:latin typeface="微軟正黑體" panose="020B0604030504040204" pitchFamily="34" charset="-120"/>
                <a:ea typeface="微軟正黑體" panose="020B0604030504040204" pitchFamily="34" charset="-120"/>
              </a:rPr>
              <a:t> 主要</a:t>
            </a:r>
            <a:r>
              <a:rPr lang="zh-CN" altLang="en-US" sz="2800" b="1" dirty="0">
                <a:latin typeface="微軟正黑體" panose="020B0604030504040204" pitchFamily="34" charset="-120"/>
                <a:ea typeface="微軟正黑體" panose="020B0604030504040204" pitchFamily="34" charset="-120"/>
              </a:rPr>
              <a:t>收集內容</a:t>
            </a:r>
          </a:p>
          <a:p>
            <a:pPr marL="96838" indent="-96838">
              <a:buFont typeface="Arial" panose="020B0604020202020204" pitchFamily="34" charset="0"/>
              <a:buChar char="•"/>
            </a:pPr>
            <a:endParaRPr lang="zh-CN" altLang="en-US" sz="4000" b="1" dirty="0">
              <a:latin typeface="微軟正黑體" panose="020B0604030504040204" pitchFamily="34" charset="-120"/>
              <a:ea typeface="微軟正黑體" panose="020B0604030504040204" pitchFamily="34" charset="-120"/>
            </a:endParaRPr>
          </a:p>
          <a:p>
            <a:pPr marL="96838" indent="-96838">
              <a:buFont typeface="Arial" panose="020B0604020202020204" pitchFamily="34" charset="0"/>
              <a:buChar char="•"/>
            </a:pPr>
            <a:endParaRPr lang="zh-CN" altLang="en-US" sz="2800" b="1" dirty="0">
              <a:latin typeface="微軟正黑體" panose="020B0604030504040204" pitchFamily="34" charset="-120"/>
              <a:ea typeface="微軟正黑體" panose="020B0604030504040204" pitchFamily="34" charset="-120"/>
            </a:endParaRPr>
          </a:p>
          <a:p>
            <a:endParaRPr lang="en-US" altLang="zh-TW" sz="2400" dirty="0"/>
          </a:p>
        </p:txBody>
      </p:sp>
      <p:sp>
        <p:nvSpPr>
          <p:cNvPr id="6" name="投影片編號版面配置區 5"/>
          <p:cNvSpPr>
            <a:spLocks noGrp="1"/>
          </p:cNvSpPr>
          <p:nvPr>
            <p:ph type="sldNum" sz="quarter" idx="12"/>
          </p:nvPr>
        </p:nvSpPr>
        <p:spPr/>
        <p:txBody>
          <a:bodyPr/>
          <a:lstStyle/>
          <a:p>
            <a:fld id="{0103A1E0-467A-497C-94C9-085DD3CFBA7A}" type="slidenum">
              <a:rPr lang="zh-TW" altLang="en-US" smtClean="0"/>
              <a:t>8</a:t>
            </a:fld>
            <a:endParaRPr lang="zh-TW" altLang="en-US" dirty="0"/>
          </a:p>
        </p:txBody>
      </p:sp>
    </p:spTree>
    <p:extLst>
      <p:ext uri="{BB962C8B-B14F-4D97-AF65-F5344CB8AC3E}">
        <p14:creationId xmlns:p14="http://schemas.microsoft.com/office/powerpoint/2010/main" val="13714008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1"/>
          </p:nvPr>
        </p:nvSpPr>
        <p:spPr/>
        <p:txBody>
          <a:bodyPr/>
          <a:lstStyle/>
          <a:p>
            <a:fld id="{0103A1E0-467A-497C-94C9-085DD3CFBA7A}" type="slidenum">
              <a:rPr lang="zh-TW" altLang="en-US" smtClean="0"/>
              <a:t>9</a:t>
            </a:fld>
            <a:endParaRPr lang="zh-TW" altLang="en-US" dirty="0"/>
          </a:p>
        </p:txBody>
      </p:sp>
      <p:sp>
        <p:nvSpPr>
          <p:cNvPr id="3" name="文本框 31"/>
          <p:cNvSpPr txBox="1"/>
          <p:nvPr/>
        </p:nvSpPr>
        <p:spPr>
          <a:xfrm>
            <a:off x="2998850" y="282268"/>
            <a:ext cx="5738750" cy="800219"/>
          </a:xfrm>
          <a:prstGeom prst="rect">
            <a:avLst/>
          </a:prstGeom>
          <a:noFill/>
        </p:spPr>
        <p:txBody>
          <a:bodyPr wrap="none" rtlCol="0">
            <a:spAutoFit/>
            <a:scene3d>
              <a:camera prst="orthographicFront"/>
              <a:lightRig rig="threePt" dir="t"/>
            </a:scene3d>
            <a:sp3d contourW="12700"/>
          </a:bodyPr>
          <a:lstStyle/>
          <a:p>
            <a:r>
              <a:rPr lang="zh-TW" altLang="en-US" sz="4600" b="1" dirty="0">
                <a:latin typeface="微軟正黑體" panose="020B0604030504040204" pitchFamily="34" charset="-120"/>
                <a:ea typeface="微軟正黑體" panose="020B0604030504040204" pitchFamily="34" charset="-120"/>
              </a:rPr>
              <a:t>系統網址</a:t>
            </a:r>
            <a:r>
              <a:rPr lang="en-US" altLang="zh-TW" sz="4600" b="1" dirty="0">
                <a:latin typeface="微軟正黑體" panose="020B0604030504040204" pitchFamily="34" charset="-120"/>
                <a:ea typeface="微軟正黑體" panose="020B0604030504040204" pitchFamily="34" charset="-120"/>
              </a:rPr>
              <a:t>&amp;QR</a:t>
            </a:r>
            <a:r>
              <a:rPr lang="zh-TW" altLang="en-US" sz="4600" b="1" dirty="0">
                <a:latin typeface="微軟正黑體" panose="020B0604030504040204" pitchFamily="34" charset="-120"/>
                <a:ea typeface="微軟正黑體" panose="020B0604030504040204" pitchFamily="34" charset="-120"/>
              </a:rPr>
              <a:t> </a:t>
            </a:r>
            <a:r>
              <a:rPr lang="en-US" altLang="zh-TW" sz="4600" b="1" dirty="0">
                <a:latin typeface="微軟正黑體" panose="020B0604030504040204" pitchFamily="34" charset="-120"/>
                <a:ea typeface="微軟正黑體" panose="020B0604030504040204" pitchFamily="34" charset="-120"/>
              </a:rPr>
              <a:t>CODE</a:t>
            </a:r>
            <a:endParaRPr lang="zh-CN" altLang="en-US" sz="4600" b="1" dirty="0">
              <a:latin typeface="微軟正黑體" panose="020B0604030504040204" pitchFamily="34" charset="-120"/>
              <a:ea typeface="微軟正黑體" panose="020B0604030504040204" pitchFamily="34" charset="-120"/>
            </a:endParaRPr>
          </a:p>
        </p:txBody>
      </p:sp>
      <p:sp>
        <p:nvSpPr>
          <p:cNvPr id="10" name="文字方塊 9"/>
          <p:cNvSpPr txBox="1"/>
          <p:nvPr/>
        </p:nvSpPr>
        <p:spPr>
          <a:xfrm>
            <a:off x="2714625" y="1532393"/>
            <a:ext cx="7086600" cy="738664"/>
          </a:xfrm>
          <a:prstGeom prst="rect">
            <a:avLst/>
          </a:prstGeom>
          <a:noFill/>
        </p:spPr>
        <p:txBody>
          <a:bodyPr wrap="square" rtlCol="0">
            <a:spAutoFit/>
          </a:bodyPr>
          <a:lstStyle/>
          <a:p>
            <a:r>
              <a:rPr lang="en-US" altLang="zh-TW" sz="4200" b="1" dirty="0">
                <a:solidFill>
                  <a:srgbClr val="00B0F0"/>
                </a:solidFill>
                <a:latin typeface="微軟正黑體" panose="020B0604030504040204" pitchFamily="34" charset="-120"/>
                <a:ea typeface="微軟正黑體" panose="020B0604030504040204" pitchFamily="34" charset="-120"/>
              </a:rPr>
              <a:t>https://exep.k12ea.gov.tw</a:t>
            </a:r>
            <a:endParaRPr lang="zh-TW" altLang="en-US" sz="4200" b="1" dirty="0">
              <a:solidFill>
                <a:srgbClr val="00B0F0"/>
              </a:solidFill>
              <a:latin typeface="微軟正黑體" panose="020B0604030504040204" pitchFamily="34" charset="-120"/>
              <a:ea typeface="微軟正黑體" panose="020B0604030504040204" pitchFamily="34" charset="-120"/>
            </a:endParaRPr>
          </a:p>
        </p:txBody>
      </p:sp>
      <p:pic>
        <p:nvPicPr>
          <p:cNvPr id="11" name="圖片 10"/>
          <p:cNvPicPr>
            <a:picLocks noChangeAspect="1"/>
          </p:cNvPicPr>
          <p:nvPr/>
        </p:nvPicPr>
        <p:blipFill rotWithShape="1">
          <a:blip r:embed="rId3">
            <a:extLst>
              <a:ext uri="{28A0092B-C50C-407E-A947-70E740481C1C}">
                <a14:useLocalDpi xmlns:a14="http://schemas.microsoft.com/office/drawing/2010/main" val="0"/>
              </a:ext>
            </a:extLst>
          </a:blip>
          <a:srcRect l="9326" t="11218" r="9914" b="1441"/>
          <a:stretch/>
        </p:blipFill>
        <p:spPr>
          <a:xfrm>
            <a:off x="3967987" y="2690185"/>
            <a:ext cx="3800476" cy="3735201"/>
          </a:xfrm>
          <a:prstGeom prst="rect">
            <a:avLst/>
          </a:prstGeom>
        </p:spPr>
      </p:pic>
    </p:spTree>
    <p:extLst>
      <p:ext uri="{BB962C8B-B14F-4D97-AF65-F5344CB8AC3E}">
        <p14:creationId xmlns:p14="http://schemas.microsoft.com/office/powerpoint/2010/main" val="41571188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1"/>
          </p:nvPr>
        </p:nvSpPr>
        <p:spPr/>
        <p:txBody>
          <a:bodyPr/>
          <a:lstStyle/>
          <a:p>
            <a:fld id="{0103A1E0-467A-497C-94C9-085DD3CFBA7A}" type="slidenum">
              <a:rPr lang="zh-TW" altLang="en-US" smtClean="0"/>
              <a:t>10</a:t>
            </a:fld>
            <a:endParaRPr lang="zh-TW" altLang="en-US" dirty="0"/>
          </a:p>
        </p:txBody>
      </p:sp>
      <p:sp>
        <p:nvSpPr>
          <p:cNvPr id="3" name="文本框 31"/>
          <p:cNvSpPr txBox="1"/>
          <p:nvPr/>
        </p:nvSpPr>
        <p:spPr>
          <a:xfrm>
            <a:off x="3166844" y="342015"/>
            <a:ext cx="6083717" cy="800219"/>
          </a:xfrm>
          <a:prstGeom prst="rect">
            <a:avLst/>
          </a:prstGeom>
          <a:noFill/>
        </p:spPr>
        <p:txBody>
          <a:bodyPr wrap="none" rtlCol="0">
            <a:spAutoFit/>
            <a:scene3d>
              <a:camera prst="orthographicFront"/>
              <a:lightRig rig="threePt" dir="t"/>
            </a:scene3d>
            <a:sp3d contourW="12700"/>
          </a:bodyPr>
          <a:lstStyle/>
          <a:p>
            <a:r>
              <a:rPr lang="zh-TW" altLang="en-US" sz="4600" b="1" dirty="0">
                <a:latin typeface="微軟正黑體" panose="020B0604030504040204" pitchFamily="34" charset="-120"/>
                <a:ea typeface="微軟正黑體" panose="020B0604030504040204" pitchFamily="34" charset="-120"/>
              </a:rPr>
              <a:t>系統設立目的及使用者</a:t>
            </a:r>
            <a:endParaRPr lang="zh-CN" altLang="en-US" sz="4600" b="1" dirty="0">
              <a:latin typeface="微軟正黑體" panose="020B0604030504040204" pitchFamily="34" charset="-120"/>
              <a:ea typeface="微軟正黑體" panose="020B0604030504040204" pitchFamily="34" charset="-120"/>
            </a:endParaRPr>
          </a:p>
        </p:txBody>
      </p:sp>
      <mc:AlternateContent xmlns:mc="http://schemas.openxmlformats.org/markup-compatibility/2006" xmlns:p14="http://schemas.microsoft.com/office/powerpoint/2010/main">
        <mc:Choice Requires="p14">
          <p:contentPart p14:bwMode="auto" r:id="rId3">
            <p14:nvContentPartPr>
              <p14:cNvPr id="15" name="筆跡 14"/>
              <p14:cNvContentPartPr/>
              <p14:nvPr/>
            </p14:nvContentPartPr>
            <p14:xfrm>
              <a:off x="7362705" y="2038395"/>
              <a:ext cx="20160" cy="76680"/>
            </p14:xfrm>
          </p:contentPart>
        </mc:Choice>
        <mc:Fallback xmlns="">
          <p:pic>
            <p:nvPicPr>
              <p:cNvPr id="15" name="筆跡 14"/>
              <p:cNvPicPr/>
              <p:nvPr/>
            </p:nvPicPr>
            <p:blipFill>
              <a:blip r:embed="rId19"/>
              <a:stretch>
                <a:fillRect/>
              </a:stretch>
            </p:blipFill>
            <p:spPr>
              <a:xfrm>
                <a:off x="7350825" y="2026515"/>
                <a:ext cx="43920" cy="100440"/>
              </a:xfrm>
              <a:prstGeom prst="rect">
                <a:avLst/>
              </a:prstGeom>
            </p:spPr>
          </p:pic>
        </mc:Fallback>
      </mc:AlternateContent>
      <p:graphicFrame>
        <p:nvGraphicFramePr>
          <p:cNvPr id="10" name="資料庫圖表 9"/>
          <p:cNvGraphicFramePr/>
          <p:nvPr>
            <p:extLst>
              <p:ext uri="{D42A27DB-BD31-4B8C-83A1-F6EECF244321}">
                <p14:modId xmlns:p14="http://schemas.microsoft.com/office/powerpoint/2010/main" val="1641704547"/>
              </p:ext>
            </p:extLst>
          </p:nvPr>
        </p:nvGraphicFramePr>
        <p:xfrm>
          <a:off x="1523190" y="1148054"/>
          <a:ext cx="9371023" cy="5418667"/>
        </p:xfrm>
        <a:graphic>
          <a:graphicData uri="http://schemas.openxmlformats.org/drawingml/2006/diagram">
            <dgm:relIds xmlns:dgm="http://schemas.openxmlformats.org/drawingml/2006/diagram" xmlns:r="http://schemas.openxmlformats.org/officeDocument/2006/relationships" r:dm="rId20" r:lo="rId21" r:qs="rId22" r:cs="rId23"/>
          </a:graphicData>
        </a:graphic>
      </p:graphicFrame>
      <mc:AlternateContent xmlns:mc="http://schemas.openxmlformats.org/markup-compatibility/2006" xmlns:p14="http://schemas.microsoft.com/office/powerpoint/2010/main">
        <mc:Choice Requires="p14">
          <p:contentPart p14:bwMode="auto" r:id="rId25">
            <p14:nvContentPartPr>
              <p14:cNvPr id="17" name="筆跡 16"/>
              <p14:cNvContentPartPr/>
              <p14:nvPr/>
            </p14:nvContentPartPr>
            <p14:xfrm>
              <a:off x="7381785" y="2114715"/>
              <a:ext cx="360" cy="360"/>
            </p14:xfrm>
          </p:contentPart>
        </mc:Choice>
        <mc:Fallback xmlns="">
          <p:pic>
            <p:nvPicPr>
              <p:cNvPr id="17" name="筆跡 16"/>
              <p:cNvPicPr/>
              <p:nvPr/>
            </p:nvPicPr>
            <p:blipFill>
              <a:blip r:embed="rId26"/>
              <a:stretch>
                <a:fillRect/>
              </a:stretch>
            </p:blipFill>
            <p:spPr>
              <a:xfrm>
                <a:off x="7369905" y="2102835"/>
                <a:ext cx="2412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9" name="筆跡 18"/>
              <p14:cNvContentPartPr/>
              <p14:nvPr/>
            </p14:nvContentPartPr>
            <p14:xfrm>
              <a:off x="4286205" y="2790825"/>
              <a:ext cx="613080" cy="107640"/>
            </p14:xfrm>
          </p:contentPart>
        </mc:Choice>
        <mc:Fallback xmlns="">
          <p:pic>
            <p:nvPicPr>
              <p:cNvPr id="19" name="筆跡 18"/>
              <p:cNvPicPr/>
              <p:nvPr/>
            </p:nvPicPr>
            <p:blipFill>
              <a:blip r:embed="rId28"/>
              <a:stretch>
                <a:fillRect/>
              </a:stretch>
            </p:blipFill>
            <p:spPr>
              <a:xfrm>
                <a:off x="4226085" y="2670945"/>
                <a:ext cx="733320" cy="3474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5" name="筆跡 24"/>
              <p14:cNvContentPartPr/>
              <p14:nvPr/>
            </p14:nvContentPartPr>
            <p14:xfrm>
              <a:off x="5705460" y="2765955"/>
              <a:ext cx="2031480" cy="170280"/>
            </p14:xfrm>
          </p:contentPart>
        </mc:Choice>
        <mc:Fallback xmlns="">
          <p:pic>
            <p:nvPicPr>
              <p:cNvPr id="25" name="筆跡 24"/>
              <p:cNvPicPr/>
              <p:nvPr/>
            </p:nvPicPr>
            <p:blipFill>
              <a:blip r:embed="rId30"/>
              <a:stretch>
                <a:fillRect/>
              </a:stretch>
            </p:blipFill>
            <p:spPr>
              <a:xfrm>
                <a:off x="5645340" y="2646075"/>
                <a:ext cx="2151360" cy="41004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7" name="筆跡 26"/>
              <p14:cNvContentPartPr/>
              <p14:nvPr/>
            </p14:nvContentPartPr>
            <p14:xfrm>
              <a:off x="4246740" y="3448515"/>
              <a:ext cx="996120" cy="136440"/>
            </p14:xfrm>
          </p:contentPart>
        </mc:Choice>
        <mc:Fallback xmlns="">
          <p:pic>
            <p:nvPicPr>
              <p:cNvPr id="27" name="筆跡 26"/>
              <p:cNvPicPr/>
              <p:nvPr/>
            </p:nvPicPr>
            <p:blipFill>
              <a:blip r:embed="rId32"/>
              <a:stretch>
                <a:fillRect/>
              </a:stretch>
            </p:blipFill>
            <p:spPr>
              <a:xfrm>
                <a:off x="4186620" y="3328275"/>
                <a:ext cx="1116000" cy="37656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9" name="筆跡 28"/>
              <p14:cNvContentPartPr/>
              <p14:nvPr/>
            </p14:nvContentPartPr>
            <p14:xfrm>
              <a:off x="6085620" y="3452475"/>
              <a:ext cx="1297080" cy="141840"/>
            </p14:xfrm>
          </p:contentPart>
        </mc:Choice>
        <mc:Fallback xmlns="">
          <p:pic>
            <p:nvPicPr>
              <p:cNvPr id="29" name="筆跡 28"/>
              <p:cNvPicPr/>
              <p:nvPr/>
            </p:nvPicPr>
            <p:blipFill>
              <a:blip r:embed="rId34"/>
              <a:stretch>
                <a:fillRect/>
              </a:stretch>
            </p:blipFill>
            <p:spPr>
              <a:xfrm>
                <a:off x="6025860" y="3332595"/>
                <a:ext cx="1416600" cy="3816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30" name="筆跡 29"/>
              <p14:cNvContentPartPr/>
              <p14:nvPr/>
            </p14:nvContentPartPr>
            <p14:xfrm>
              <a:off x="8602021" y="3448515"/>
              <a:ext cx="1942154" cy="159892"/>
            </p14:xfrm>
          </p:contentPart>
        </mc:Choice>
        <mc:Fallback xmlns="">
          <p:pic>
            <p:nvPicPr>
              <p:cNvPr id="30" name="筆跡 29"/>
              <p:cNvPicPr/>
              <p:nvPr/>
            </p:nvPicPr>
            <p:blipFill>
              <a:blip r:embed="rId36"/>
              <a:stretch>
                <a:fillRect/>
              </a:stretch>
            </p:blipFill>
            <p:spPr>
              <a:xfrm>
                <a:off x="8541902" y="3328596"/>
                <a:ext cx="2062031" cy="399730"/>
              </a:xfrm>
              <a:prstGeom prst="rect">
                <a:avLst/>
              </a:prstGeom>
            </p:spPr>
          </p:pic>
        </mc:Fallback>
      </mc:AlternateContent>
    </p:spTree>
    <p:extLst>
      <p:ext uri="{BB962C8B-B14F-4D97-AF65-F5344CB8AC3E}">
        <p14:creationId xmlns:p14="http://schemas.microsoft.com/office/powerpoint/2010/main" val="20382165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31"/>
          <p:cNvSpPr txBox="1"/>
          <p:nvPr/>
        </p:nvSpPr>
        <p:spPr>
          <a:xfrm>
            <a:off x="1221107" y="161465"/>
            <a:ext cx="9796082" cy="800219"/>
          </a:xfrm>
          <a:prstGeom prst="rect">
            <a:avLst/>
          </a:prstGeom>
          <a:noFill/>
        </p:spPr>
        <p:txBody>
          <a:bodyPr wrap="squar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資料收集方式</a:t>
            </a:r>
            <a:endParaRPr lang="zh-CN" altLang="en-US" sz="4600" b="1" dirty="0">
              <a:latin typeface="微軟正黑體" panose="020B0604030504040204" pitchFamily="34" charset="-120"/>
              <a:ea typeface="微軟正黑體" panose="020B0604030504040204" pitchFamily="34" charset="-120"/>
            </a:endParaRPr>
          </a:p>
        </p:txBody>
      </p:sp>
      <p:sp>
        <p:nvSpPr>
          <p:cNvPr id="2" name="投影片編號版面配置區 1"/>
          <p:cNvSpPr>
            <a:spLocks noGrp="1"/>
          </p:cNvSpPr>
          <p:nvPr>
            <p:ph type="sldNum" sz="quarter" idx="11"/>
          </p:nvPr>
        </p:nvSpPr>
        <p:spPr/>
        <p:txBody>
          <a:bodyPr/>
          <a:lstStyle/>
          <a:p>
            <a:fld id="{0103A1E0-467A-497C-94C9-085DD3CFBA7A}" type="slidenum">
              <a:rPr lang="zh-TW" altLang="en-US" smtClean="0"/>
              <a:t>11</a:t>
            </a:fld>
            <a:endParaRPr lang="zh-TW" altLang="en-US" dirty="0"/>
          </a:p>
        </p:txBody>
      </p:sp>
      <p:graphicFrame>
        <p:nvGraphicFramePr>
          <p:cNvPr id="16" name="內容版面配置區 4"/>
          <p:cNvGraphicFramePr>
            <a:graphicFrameLocks/>
          </p:cNvGraphicFramePr>
          <p:nvPr>
            <p:extLst>
              <p:ext uri="{D42A27DB-BD31-4B8C-83A1-F6EECF244321}">
                <p14:modId xmlns:p14="http://schemas.microsoft.com/office/powerpoint/2010/main" val="2537505770"/>
              </p:ext>
            </p:extLst>
          </p:nvPr>
        </p:nvGraphicFramePr>
        <p:xfrm>
          <a:off x="401407" y="1331272"/>
          <a:ext cx="8977803" cy="22173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7" name="圖片 16" descr="File:Gnome-preferences-&lt;strong&gt;system&lt;/strong&gt;-&lt;strong&gt;network&lt;/strong&gt;.svg - Wikimedia Commons"/>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752505" y="2696096"/>
            <a:ext cx="1503056" cy="1394586"/>
          </a:xfrm>
          <a:prstGeom prst="rect">
            <a:avLst/>
          </a:prstGeom>
        </p:spPr>
      </p:pic>
      <p:sp>
        <p:nvSpPr>
          <p:cNvPr id="18" name="文字方塊 17"/>
          <p:cNvSpPr txBox="1"/>
          <p:nvPr/>
        </p:nvSpPr>
        <p:spPr>
          <a:xfrm>
            <a:off x="9005915" y="4051261"/>
            <a:ext cx="3067716" cy="707886"/>
          </a:xfrm>
          <a:prstGeom prst="rect">
            <a:avLst/>
          </a:prstGeom>
          <a:noFill/>
        </p:spPr>
        <p:txBody>
          <a:bodyPr wrap="square" rtlCol="0">
            <a:spAutoFit/>
          </a:bodyPr>
          <a:lstStyle/>
          <a:p>
            <a:pPr algn="ctr"/>
            <a:r>
              <a:rPr lang="zh-TW" altLang="en-US" sz="2000" dirty="0">
                <a:latin typeface="微軟正黑體" panose="020B0604030504040204" pitchFamily="34" charset="-120"/>
                <a:ea typeface="微軟正黑體" panose="020B0604030504040204" pitchFamily="34" charset="-120"/>
              </a:rPr>
              <a:t>實驗教育學生</a:t>
            </a:r>
            <a:endParaRPr lang="en-US" altLang="zh-TW" sz="2000" dirty="0">
              <a:latin typeface="微軟正黑體" panose="020B0604030504040204" pitchFamily="34" charset="-120"/>
              <a:ea typeface="微軟正黑體" panose="020B0604030504040204" pitchFamily="34" charset="-120"/>
            </a:endParaRPr>
          </a:p>
          <a:p>
            <a:pPr algn="ctr"/>
            <a:r>
              <a:rPr lang="zh-TW" altLang="en-US" sz="2000" dirty="0">
                <a:latin typeface="微軟正黑體" panose="020B0604030504040204" pitchFamily="34" charset="-120"/>
                <a:ea typeface="微軟正黑體" panose="020B0604030504040204" pitchFamily="34" charset="-120"/>
              </a:rPr>
              <a:t>學習歷程填報平臺</a:t>
            </a:r>
          </a:p>
        </p:txBody>
      </p:sp>
      <p:graphicFrame>
        <p:nvGraphicFramePr>
          <p:cNvPr id="10" name="內容版面配置區 4"/>
          <p:cNvGraphicFramePr>
            <a:graphicFrameLocks/>
          </p:cNvGraphicFramePr>
          <p:nvPr>
            <p:extLst>
              <p:ext uri="{D42A27DB-BD31-4B8C-83A1-F6EECF244321}">
                <p14:modId xmlns:p14="http://schemas.microsoft.com/office/powerpoint/2010/main" val="1527986780"/>
              </p:ext>
            </p:extLst>
          </p:nvPr>
        </p:nvGraphicFramePr>
        <p:xfrm>
          <a:off x="401407" y="3769407"/>
          <a:ext cx="8977803" cy="2217355"/>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4443748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31"/>
          <p:cNvSpPr txBox="1"/>
          <p:nvPr/>
        </p:nvSpPr>
        <p:spPr>
          <a:xfrm>
            <a:off x="4181276" y="275863"/>
            <a:ext cx="3724096"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主要收集內容</a:t>
            </a:r>
          </a:p>
        </p:txBody>
      </p:sp>
      <p:sp>
        <p:nvSpPr>
          <p:cNvPr id="2" name="投影片編號版面配置區 1"/>
          <p:cNvSpPr>
            <a:spLocks noGrp="1"/>
          </p:cNvSpPr>
          <p:nvPr>
            <p:ph type="sldNum" sz="quarter" idx="11"/>
          </p:nvPr>
        </p:nvSpPr>
        <p:spPr/>
        <p:txBody>
          <a:bodyPr/>
          <a:lstStyle/>
          <a:p>
            <a:fld id="{0103A1E0-467A-497C-94C9-085DD3CFBA7A}" type="slidenum">
              <a:rPr lang="zh-TW" altLang="en-US" smtClean="0"/>
              <a:t>12</a:t>
            </a:fld>
            <a:endParaRPr lang="zh-TW" altLang="en-US" dirty="0"/>
          </a:p>
        </p:txBody>
      </p:sp>
      <p:graphicFrame>
        <p:nvGraphicFramePr>
          <p:cNvPr id="7" name="資料庫圖表 6"/>
          <p:cNvGraphicFramePr/>
          <p:nvPr>
            <p:extLst>
              <p:ext uri="{D42A27DB-BD31-4B8C-83A1-F6EECF244321}">
                <p14:modId xmlns:p14="http://schemas.microsoft.com/office/powerpoint/2010/main" val="3715004072"/>
              </p:ext>
            </p:extLst>
          </p:nvPr>
        </p:nvGraphicFramePr>
        <p:xfrm>
          <a:off x="1498599" y="1924051"/>
          <a:ext cx="10083801" cy="35528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923135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rot="1800000">
            <a:off x="10233207" y="2675879"/>
            <a:ext cx="7062899" cy="901710"/>
          </a:xfrm>
          <a:custGeom>
            <a:avLst/>
            <a:gdLst>
              <a:gd name="connsiteX0" fmla="*/ 0 w 13677900"/>
              <a:gd name="connsiteY0" fmla="*/ 0 h 878149"/>
              <a:gd name="connsiteX1" fmla="*/ 13677900 w 13677900"/>
              <a:gd name="connsiteY1" fmla="*/ 0 h 878149"/>
              <a:gd name="connsiteX2" fmla="*/ 13677900 w 13677900"/>
              <a:gd name="connsiteY2" fmla="*/ 878149 h 878149"/>
              <a:gd name="connsiteX3" fmla="*/ 0 w 13677900"/>
              <a:gd name="connsiteY3" fmla="*/ 878149 h 878149"/>
              <a:gd name="connsiteX4" fmla="*/ 0 w 13677900"/>
              <a:gd name="connsiteY4" fmla="*/ 0 h 878149"/>
              <a:gd name="connsiteX0-1" fmla="*/ 0 w 13677900"/>
              <a:gd name="connsiteY0-2" fmla="*/ 11310 h 889459"/>
              <a:gd name="connsiteX1-3" fmla="*/ 6622329 w 13677900"/>
              <a:gd name="connsiteY1-4" fmla="*/ 0 h 889459"/>
              <a:gd name="connsiteX2-5" fmla="*/ 13677900 w 13677900"/>
              <a:gd name="connsiteY2-6" fmla="*/ 11310 h 889459"/>
              <a:gd name="connsiteX3-7" fmla="*/ 13677900 w 13677900"/>
              <a:gd name="connsiteY3-8" fmla="*/ 889459 h 889459"/>
              <a:gd name="connsiteX4-9" fmla="*/ 0 w 13677900"/>
              <a:gd name="connsiteY4-10" fmla="*/ 889459 h 889459"/>
              <a:gd name="connsiteX5" fmla="*/ 0 w 13677900"/>
              <a:gd name="connsiteY5" fmla="*/ 11310 h 889459"/>
              <a:gd name="connsiteX0-11" fmla="*/ 0 w 13677900"/>
              <a:gd name="connsiteY0-12" fmla="*/ 11310 h 901710"/>
              <a:gd name="connsiteX1-13" fmla="*/ 6622329 w 13677900"/>
              <a:gd name="connsiteY1-14" fmla="*/ 0 h 901710"/>
              <a:gd name="connsiteX2-15" fmla="*/ 13677900 w 13677900"/>
              <a:gd name="connsiteY2-16" fmla="*/ 11310 h 901710"/>
              <a:gd name="connsiteX3-17" fmla="*/ 13677900 w 13677900"/>
              <a:gd name="connsiteY3-18" fmla="*/ 889459 h 901710"/>
              <a:gd name="connsiteX4-19" fmla="*/ 6615002 w 13677900"/>
              <a:gd name="connsiteY4-20" fmla="*/ 901710 h 901710"/>
              <a:gd name="connsiteX5-21" fmla="*/ 0 w 13677900"/>
              <a:gd name="connsiteY5-22" fmla="*/ 889459 h 901710"/>
              <a:gd name="connsiteX6" fmla="*/ 0 w 13677900"/>
              <a:gd name="connsiteY6" fmla="*/ 11310 h 901710"/>
              <a:gd name="connsiteX0-23" fmla="*/ 0 w 13677900"/>
              <a:gd name="connsiteY0-24" fmla="*/ 11310 h 901710"/>
              <a:gd name="connsiteX1-25" fmla="*/ 6622329 w 13677900"/>
              <a:gd name="connsiteY1-26" fmla="*/ 0 h 901710"/>
              <a:gd name="connsiteX2-27" fmla="*/ 13677900 w 13677900"/>
              <a:gd name="connsiteY2-28" fmla="*/ 11310 h 901710"/>
              <a:gd name="connsiteX3-29" fmla="*/ 13677900 w 13677900"/>
              <a:gd name="connsiteY3-30" fmla="*/ 889459 h 901710"/>
              <a:gd name="connsiteX4-31" fmla="*/ 6615002 w 13677900"/>
              <a:gd name="connsiteY4-32" fmla="*/ 901710 h 901710"/>
              <a:gd name="connsiteX5-33" fmla="*/ 0 w 13677900"/>
              <a:gd name="connsiteY5-34" fmla="*/ 11310 h 901710"/>
              <a:gd name="connsiteX0-35" fmla="*/ 0 w 7062898"/>
              <a:gd name="connsiteY0-36" fmla="*/ 901710 h 901710"/>
              <a:gd name="connsiteX1-37" fmla="*/ 7327 w 7062898"/>
              <a:gd name="connsiteY1-38" fmla="*/ 0 h 901710"/>
              <a:gd name="connsiteX2-39" fmla="*/ 7062898 w 7062898"/>
              <a:gd name="connsiteY2-40" fmla="*/ 11310 h 901710"/>
              <a:gd name="connsiteX3-41" fmla="*/ 7062898 w 7062898"/>
              <a:gd name="connsiteY3-42" fmla="*/ 889459 h 901710"/>
              <a:gd name="connsiteX4-43" fmla="*/ 0 w 7062898"/>
              <a:gd name="connsiteY4-44" fmla="*/ 901710 h 9017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062898" h="901710">
                <a:moveTo>
                  <a:pt x="0" y="901710"/>
                </a:moveTo>
                <a:cubicBezTo>
                  <a:pt x="2442" y="601140"/>
                  <a:pt x="4885" y="300570"/>
                  <a:pt x="7327" y="0"/>
                </a:cubicBezTo>
                <a:lnTo>
                  <a:pt x="7062898" y="11310"/>
                </a:lnTo>
                <a:lnTo>
                  <a:pt x="7062898" y="889459"/>
                </a:lnTo>
                <a:lnTo>
                  <a:pt x="0" y="90171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1800000">
            <a:off x="4629949" y="3112133"/>
            <a:ext cx="8826231" cy="800368"/>
          </a:xfrm>
          <a:custGeom>
            <a:avLst/>
            <a:gdLst>
              <a:gd name="connsiteX0" fmla="*/ 0 w 13677900"/>
              <a:gd name="connsiteY0" fmla="*/ 0 h 793261"/>
              <a:gd name="connsiteX1" fmla="*/ 13677900 w 13677900"/>
              <a:gd name="connsiteY1" fmla="*/ 0 h 793261"/>
              <a:gd name="connsiteX2" fmla="*/ 13677900 w 13677900"/>
              <a:gd name="connsiteY2" fmla="*/ 793261 h 793261"/>
              <a:gd name="connsiteX3" fmla="*/ 0 w 13677900"/>
              <a:gd name="connsiteY3" fmla="*/ 793261 h 793261"/>
              <a:gd name="connsiteX4" fmla="*/ 0 w 13677900"/>
              <a:gd name="connsiteY4" fmla="*/ 0 h 793261"/>
              <a:gd name="connsiteX0-1" fmla="*/ 0 w 13677900"/>
              <a:gd name="connsiteY0-2" fmla="*/ 7107 h 800368"/>
              <a:gd name="connsiteX1-3" fmla="*/ 5047842 w 13677900"/>
              <a:gd name="connsiteY1-4" fmla="*/ 0 h 800368"/>
              <a:gd name="connsiteX2-5" fmla="*/ 13677900 w 13677900"/>
              <a:gd name="connsiteY2-6" fmla="*/ 7107 h 800368"/>
              <a:gd name="connsiteX3-7" fmla="*/ 13677900 w 13677900"/>
              <a:gd name="connsiteY3-8" fmla="*/ 800368 h 800368"/>
              <a:gd name="connsiteX4-9" fmla="*/ 0 w 13677900"/>
              <a:gd name="connsiteY4-10" fmla="*/ 800368 h 800368"/>
              <a:gd name="connsiteX5" fmla="*/ 0 w 13677900"/>
              <a:gd name="connsiteY5" fmla="*/ 7107 h 800368"/>
              <a:gd name="connsiteX0-11" fmla="*/ 0 w 13677900"/>
              <a:gd name="connsiteY0-12" fmla="*/ 7107 h 800368"/>
              <a:gd name="connsiteX1-13" fmla="*/ 5047842 w 13677900"/>
              <a:gd name="connsiteY1-14" fmla="*/ 0 h 800368"/>
              <a:gd name="connsiteX2-15" fmla="*/ 13677900 w 13677900"/>
              <a:gd name="connsiteY2-16" fmla="*/ 7107 h 800368"/>
              <a:gd name="connsiteX3-17" fmla="*/ 13677900 w 13677900"/>
              <a:gd name="connsiteY3-18" fmla="*/ 800368 h 800368"/>
              <a:gd name="connsiteX4-19" fmla="*/ 4851670 w 13677900"/>
              <a:gd name="connsiteY4-20" fmla="*/ 784169 h 800368"/>
              <a:gd name="connsiteX5-21" fmla="*/ 0 w 13677900"/>
              <a:gd name="connsiteY5-22" fmla="*/ 800368 h 800368"/>
              <a:gd name="connsiteX6" fmla="*/ 0 w 13677900"/>
              <a:gd name="connsiteY6" fmla="*/ 7107 h 800368"/>
              <a:gd name="connsiteX0-23" fmla="*/ 0 w 13677900"/>
              <a:gd name="connsiteY0-24" fmla="*/ 7107 h 800368"/>
              <a:gd name="connsiteX1-25" fmla="*/ 5047842 w 13677900"/>
              <a:gd name="connsiteY1-26" fmla="*/ 0 h 800368"/>
              <a:gd name="connsiteX2-27" fmla="*/ 13677900 w 13677900"/>
              <a:gd name="connsiteY2-28" fmla="*/ 7107 h 800368"/>
              <a:gd name="connsiteX3-29" fmla="*/ 13677900 w 13677900"/>
              <a:gd name="connsiteY3-30" fmla="*/ 800368 h 800368"/>
              <a:gd name="connsiteX4-31" fmla="*/ 4851670 w 13677900"/>
              <a:gd name="connsiteY4-32" fmla="*/ 784169 h 800368"/>
              <a:gd name="connsiteX5-33" fmla="*/ 0 w 13677900"/>
              <a:gd name="connsiteY5-34" fmla="*/ 7107 h 800368"/>
              <a:gd name="connsiteX0-35" fmla="*/ 0 w 8826230"/>
              <a:gd name="connsiteY0-36" fmla="*/ 784169 h 800368"/>
              <a:gd name="connsiteX1-37" fmla="*/ 196172 w 8826230"/>
              <a:gd name="connsiteY1-38" fmla="*/ 0 h 800368"/>
              <a:gd name="connsiteX2-39" fmla="*/ 8826230 w 8826230"/>
              <a:gd name="connsiteY2-40" fmla="*/ 7107 h 800368"/>
              <a:gd name="connsiteX3-41" fmla="*/ 8826230 w 8826230"/>
              <a:gd name="connsiteY3-42" fmla="*/ 800368 h 800368"/>
              <a:gd name="connsiteX4-43" fmla="*/ 0 w 8826230"/>
              <a:gd name="connsiteY4-44" fmla="*/ 784169 h 8003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826230" h="800368">
                <a:moveTo>
                  <a:pt x="0" y="784169"/>
                </a:moveTo>
                <a:lnTo>
                  <a:pt x="196172" y="0"/>
                </a:lnTo>
                <a:lnTo>
                  <a:pt x="8826230" y="7107"/>
                </a:lnTo>
                <a:lnTo>
                  <a:pt x="8826230" y="800368"/>
                </a:lnTo>
                <a:lnTo>
                  <a:pt x="0" y="78416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rot="1800000">
            <a:off x="4364220" y="5568756"/>
            <a:ext cx="7387499" cy="2177055"/>
          </a:xfrm>
          <a:custGeom>
            <a:avLst/>
            <a:gdLst>
              <a:gd name="connsiteX0" fmla="*/ 0 w 13677900"/>
              <a:gd name="connsiteY0" fmla="*/ 0 h 2210423"/>
              <a:gd name="connsiteX1" fmla="*/ 13677900 w 13677900"/>
              <a:gd name="connsiteY1" fmla="*/ 0 h 2210423"/>
              <a:gd name="connsiteX2" fmla="*/ 13677900 w 13677900"/>
              <a:gd name="connsiteY2" fmla="*/ 2210423 h 2210423"/>
              <a:gd name="connsiteX3" fmla="*/ 0 w 13677900"/>
              <a:gd name="connsiteY3" fmla="*/ 2210423 h 2210423"/>
              <a:gd name="connsiteX4" fmla="*/ 0 w 13677900"/>
              <a:gd name="connsiteY4" fmla="*/ 0 h 2210423"/>
              <a:gd name="connsiteX0-1" fmla="*/ 0 w 13677900"/>
              <a:gd name="connsiteY0-2" fmla="*/ 2355 h 2212778"/>
              <a:gd name="connsiteX1-3" fmla="*/ 6891338 w 13677900"/>
              <a:gd name="connsiteY1-4" fmla="*/ 0 h 2212778"/>
              <a:gd name="connsiteX2-5" fmla="*/ 13677900 w 13677900"/>
              <a:gd name="connsiteY2-6" fmla="*/ 2355 h 2212778"/>
              <a:gd name="connsiteX3-7" fmla="*/ 13677900 w 13677900"/>
              <a:gd name="connsiteY3-8" fmla="*/ 2212778 h 2212778"/>
              <a:gd name="connsiteX4-9" fmla="*/ 0 w 13677900"/>
              <a:gd name="connsiteY4-10" fmla="*/ 2212778 h 2212778"/>
              <a:gd name="connsiteX5" fmla="*/ 0 w 13677900"/>
              <a:gd name="connsiteY5" fmla="*/ 2355 h 2212778"/>
              <a:gd name="connsiteX0-11" fmla="*/ 0 w 13677900"/>
              <a:gd name="connsiteY0-12" fmla="*/ 2355 h 2216700"/>
              <a:gd name="connsiteX1-13" fmla="*/ 6891338 w 13677900"/>
              <a:gd name="connsiteY1-14" fmla="*/ 0 h 2216700"/>
              <a:gd name="connsiteX2-15" fmla="*/ 13677900 w 13677900"/>
              <a:gd name="connsiteY2-16" fmla="*/ 2355 h 2216700"/>
              <a:gd name="connsiteX3-17" fmla="*/ 13677900 w 13677900"/>
              <a:gd name="connsiteY3-18" fmla="*/ 2212778 h 2216700"/>
              <a:gd name="connsiteX4-19" fmla="*/ 6290402 w 13677900"/>
              <a:gd name="connsiteY4-20" fmla="*/ 2216700 h 2216700"/>
              <a:gd name="connsiteX5-21" fmla="*/ 0 w 13677900"/>
              <a:gd name="connsiteY5-22" fmla="*/ 2212778 h 2216700"/>
              <a:gd name="connsiteX6" fmla="*/ 0 w 13677900"/>
              <a:gd name="connsiteY6" fmla="*/ 2355 h 2216700"/>
              <a:gd name="connsiteX0-23" fmla="*/ 0 w 13677900"/>
              <a:gd name="connsiteY0-24" fmla="*/ 2355 h 2216700"/>
              <a:gd name="connsiteX1-25" fmla="*/ 6891338 w 13677900"/>
              <a:gd name="connsiteY1-26" fmla="*/ 0 h 2216700"/>
              <a:gd name="connsiteX2-27" fmla="*/ 13677900 w 13677900"/>
              <a:gd name="connsiteY2-28" fmla="*/ 2355 h 2216700"/>
              <a:gd name="connsiteX3-29" fmla="*/ 13677900 w 13677900"/>
              <a:gd name="connsiteY3-30" fmla="*/ 2212778 h 2216700"/>
              <a:gd name="connsiteX4-31" fmla="*/ 6290402 w 13677900"/>
              <a:gd name="connsiteY4-32" fmla="*/ 2216700 h 2216700"/>
              <a:gd name="connsiteX5-33" fmla="*/ 0 w 13677900"/>
              <a:gd name="connsiteY5-34" fmla="*/ 2355 h 2216700"/>
              <a:gd name="connsiteX0-35" fmla="*/ 0 w 7387498"/>
              <a:gd name="connsiteY0-36" fmla="*/ 2216700 h 2216700"/>
              <a:gd name="connsiteX1-37" fmla="*/ 600936 w 7387498"/>
              <a:gd name="connsiteY1-38" fmla="*/ 0 h 2216700"/>
              <a:gd name="connsiteX2-39" fmla="*/ 7387498 w 7387498"/>
              <a:gd name="connsiteY2-40" fmla="*/ 2355 h 2216700"/>
              <a:gd name="connsiteX3-41" fmla="*/ 7387498 w 7387498"/>
              <a:gd name="connsiteY3-42" fmla="*/ 2212778 h 2216700"/>
              <a:gd name="connsiteX4-43" fmla="*/ 0 w 7387498"/>
              <a:gd name="connsiteY4-44" fmla="*/ 2216700 h 22167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387498" h="2216700">
                <a:moveTo>
                  <a:pt x="0" y="2216700"/>
                </a:moveTo>
                <a:lnTo>
                  <a:pt x="600936" y="0"/>
                </a:lnTo>
                <a:lnTo>
                  <a:pt x="7387498" y="2355"/>
                </a:lnTo>
                <a:lnTo>
                  <a:pt x="7387498" y="2212778"/>
                </a:lnTo>
                <a:lnTo>
                  <a:pt x="0" y="221670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Picture 2" descr="C:\Users\DevenChu\Desktop\123\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9383" y="1298323"/>
            <a:ext cx="3894002" cy="3817499"/>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5013099" y="1064421"/>
            <a:ext cx="580573" cy="5805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097411" y="4486951"/>
            <a:ext cx="1001492" cy="1001492"/>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305071" y="4136573"/>
            <a:ext cx="1624015" cy="162401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10256432" y="908633"/>
            <a:ext cx="889000" cy="889000"/>
            <a:chOff x="10275888" y="1968952"/>
            <a:chExt cx="889000" cy="889000"/>
          </a:xfrm>
          <a:solidFill>
            <a:srgbClr val="C00000"/>
          </a:solidFill>
        </p:grpSpPr>
        <p:sp>
          <p:nvSpPr>
            <p:cNvPr id="11" name="椭圆 10"/>
            <p:cNvSpPr/>
            <p:nvPr/>
          </p:nvSpPr>
          <p:spPr>
            <a:xfrm>
              <a:off x="10275888" y="1968952"/>
              <a:ext cx="889000" cy="88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0382795" y="2123009"/>
              <a:ext cx="675186" cy="584775"/>
            </a:xfrm>
            <a:prstGeom prst="rect">
              <a:avLst/>
            </a:prstGeom>
            <a:grpFill/>
          </p:spPr>
          <p:txBody>
            <a:bodyPr wrap="none" rtlCol="0">
              <a:spAutoFit/>
              <a:scene3d>
                <a:camera prst="orthographicFront"/>
                <a:lightRig rig="threePt" dir="t"/>
              </a:scene3d>
              <a:sp3d contourW="12700"/>
            </a:bodyPr>
            <a:lstStyle/>
            <a:p>
              <a:pPr algn="ctr"/>
              <a:r>
                <a:rPr lang="en-US" altLang="zh-CN" sz="3200" b="1" dirty="0">
                  <a:solidFill>
                    <a:schemeClr val="bg1"/>
                  </a:solidFill>
                  <a:latin typeface="微軟正黑體" panose="020B0604030504040204" pitchFamily="34" charset="-120"/>
                  <a:ea typeface="微軟正黑體" panose="020B0604030504040204" pitchFamily="34" charset="-120"/>
                </a:rPr>
                <a:t>0</a:t>
              </a:r>
              <a:r>
                <a:rPr lang="en-US" altLang="zh-TW" sz="3200" b="1" dirty="0">
                  <a:solidFill>
                    <a:schemeClr val="bg1"/>
                  </a:solidFill>
                  <a:latin typeface="微軟正黑體" panose="020B0604030504040204" pitchFamily="34" charset="-120"/>
                  <a:ea typeface="微軟正黑體" panose="020B0604030504040204" pitchFamily="34" charset="-120"/>
                </a:rPr>
                <a:t>3</a:t>
              </a:r>
              <a:endParaRPr lang="zh-CN" altLang="en-US" sz="3200" b="1" dirty="0">
                <a:solidFill>
                  <a:schemeClr val="bg1"/>
                </a:solidFill>
                <a:latin typeface="微軟正黑體" panose="020B0604030504040204" pitchFamily="34" charset="-120"/>
                <a:ea typeface="微軟正黑體" panose="020B0604030504040204" pitchFamily="34" charset="-120"/>
              </a:endParaRPr>
            </a:p>
          </p:txBody>
        </p:sp>
      </p:grpSp>
      <p:grpSp>
        <p:nvGrpSpPr>
          <p:cNvPr id="21" name="组合 20"/>
          <p:cNvGrpSpPr/>
          <p:nvPr/>
        </p:nvGrpSpPr>
        <p:grpSpPr>
          <a:xfrm>
            <a:off x="6096056" y="2042135"/>
            <a:ext cx="5392920" cy="872907"/>
            <a:chOff x="7876673" y="3092806"/>
            <a:chExt cx="5027317" cy="847828"/>
          </a:xfrm>
        </p:grpSpPr>
        <p:sp>
          <p:nvSpPr>
            <p:cNvPr id="14" name="文本框 13"/>
            <p:cNvSpPr txBox="1"/>
            <p:nvPr/>
          </p:nvSpPr>
          <p:spPr>
            <a:xfrm>
              <a:off x="8678669" y="3092806"/>
              <a:ext cx="3854177" cy="747335"/>
            </a:xfrm>
            <a:prstGeom prst="rect">
              <a:avLst/>
            </a:prstGeom>
            <a:noFill/>
          </p:spPr>
          <p:txBody>
            <a:bodyPr wrap="none" rtlCol="0">
              <a:spAutoFit/>
              <a:scene3d>
                <a:camera prst="orthographicFront"/>
                <a:lightRig rig="threePt" dir="t"/>
              </a:scene3d>
              <a:sp3d contourW="12700"/>
            </a:bodyPr>
            <a:lstStyle/>
            <a:p>
              <a:r>
                <a:rPr lang="zh-TW" altLang="en-US" sz="4400" b="1" dirty="0">
                  <a:latin typeface="微軟正黑體" panose="020B0604030504040204" pitchFamily="34" charset="-120"/>
                  <a:ea typeface="微軟正黑體" panose="020B0604030504040204" pitchFamily="34" charset="-120"/>
                </a:rPr>
                <a:t>學生端系統操作</a:t>
              </a:r>
              <a:endParaRPr lang="zh-CN" altLang="en-US" sz="4400" b="1" dirty="0">
                <a:latin typeface="微軟正黑體" panose="020B0604030504040204" pitchFamily="34" charset="-120"/>
                <a:ea typeface="微軟正黑體" panose="020B0604030504040204" pitchFamily="34" charset="-120"/>
              </a:endParaRPr>
            </a:p>
          </p:txBody>
        </p:sp>
        <p:cxnSp>
          <p:nvCxnSpPr>
            <p:cNvPr id="18" name="直接连接符 17"/>
            <p:cNvCxnSpPr/>
            <p:nvPr/>
          </p:nvCxnSpPr>
          <p:spPr>
            <a:xfrm>
              <a:off x="7876673" y="3940634"/>
              <a:ext cx="502731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文字方塊 1"/>
          <p:cNvSpPr txBox="1"/>
          <p:nvPr/>
        </p:nvSpPr>
        <p:spPr>
          <a:xfrm>
            <a:off x="6464295" y="3054419"/>
            <a:ext cx="5392920" cy="2677656"/>
          </a:xfrm>
          <a:prstGeom prst="rect">
            <a:avLst/>
          </a:prstGeom>
          <a:noFill/>
        </p:spPr>
        <p:txBody>
          <a:bodyPr wrap="square" rtlCol="0">
            <a:spAutoFit/>
          </a:bodyPr>
          <a:lstStyle/>
          <a:p>
            <a:pPr marL="96838" indent="-96838">
              <a:buFont typeface="Arial" panose="020B0604020202020204" pitchFamily="34" charset="0"/>
              <a:buChar char="•"/>
            </a:pPr>
            <a:r>
              <a:rPr lang="zh-TW" altLang="en-US" sz="2800" b="1" dirty="0">
                <a:latin typeface="微軟正黑體" panose="020B0604030504040204" pitchFamily="34" charset="-120"/>
                <a:ea typeface="微軟正黑體" panose="020B0604030504040204" pitchFamily="34" charset="-120"/>
              </a:rPr>
              <a:t> 系統架構圖</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學生端</a:t>
            </a:r>
            <a:endParaRPr lang="en-US" altLang="zh-TW" sz="2800" b="1" dirty="0">
              <a:latin typeface="微軟正黑體" panose="020B0604030504040204" pitchFamily="34" charset="-120"/>
              <a:ea typeface="微軟正黑體" panose="020B0604030504040204" pitchFamily="34" charset="-120"/>
            </a:endParaRPr>
          </a:p>
          <a:p>
            <a:pPr marL="96838" indent="-96838">
              <a:buFont typeface="Arial" panose="020B0604020202020204" pitchFamily="34" charset="0"/>
              <a:buChar char="•"/>
            </a:pPr>
            <a:r>
              <a:rPr lang="zh-TW" altLang="en-US" sz="2800" b="1" dirty="0">
                <a:latin typeface="微軟正黑體" panose="020B0604030504040204" pitchFamily="34" charset="-120"/>
                <a:ea typeface="微軟正黑體" panose="020B0604030504040204" pitchFamily="34" charset="-120"/>
              </a:rPr>
              <a:t> 起始頁面、學生登入後頁面</a:t>
            </a:r>
            <a:endParaRPr lang="en-US" altLang="zh-TW" sz="2800" b="1" dirty="0">
              <a:latin typeface="微軟正黑體" panose="020B0604030504040204" pitchFamily="34" charset="-120"/>
              <a:ea typeface="微軟正黑體" panose="020B0604030504040204" pitchFamily="34" charset="-120"/>
            </a:endParaRPr>
          </a:p>
          <a:p>
            <a:pPr marL="96838" indent="-96838">
              <a:buFont typeface="Arial" panose="020B0604020202020204" pitchFamily="34" charset="0"/>
              <a:buChar char="•"/>
            </a:pPr>
            <a:r>
              <a:rPr lang="zh-TW" altLang="en-US" sz="2800" b="1" dirty="0">
                <a:latin typeface="微軟正黑體" panose="020B0604030504040204" pitchFamily="34" charset="-120"/>
                <a:ea typeface="微軟正黑體" panose="020B0604030504040204" pitchFamily="34" charset="-120"/>
              </a:rPr>
              <a:t> 基本資料</a:t>
            </a:r>
            <a:endParaRPr lang="en-US" altLang="zh-TW" sz="2800" b="1" dirty="0">
              <a:latin typeface="微軟正黑體" panose="020B0604030504040204" pitchFamily="34" charset="-120"/>
              <a:ea typeface="微軟正黑體" panose="020B0604030504040204" pitchFamily="34" charset="-120"/>
            </a:endParaRPr>
          </a:p>
          <a:p>
            <a:pPr marL="96838" indent="-96838">
              <a:buFont typeface="Arial" panose="020B0604020202020204" pitchFamily="34" charset="0"/>
              <a:buChar char="•"/>
            </a:pPr>
            <a:r>
              <a:rPr lang="zh-TW" altLang="en-US" sz="2800" b="1" dirty="0">
                <a:latin typeface="微軟正黑體" panose="020B0604030504040204" pitchFamily="34" charset="-120"/>
                <a:ea typeface="微軟正黑體" panose="020B0604030504040204" pitchFamily="34" charset="-120"/>
              </a:rPr>
              <a:t> 課程學習紀錄</a:t>
            </a:r>
            <a:endParaRPr lang="en-US" altLang="zh-TW" sz="2800" b="1" dirty="0">
              <a:latin typeface="微軟正黑體" panose="020B0604030504040204" pitchFamily="34" charset="-120"/>
              <a:ea typeface="微軟正黑體" panose="020B0604030504040204" pitchFamily="34" charset="-120"/>
            </a:endParaRPr>
          </a:p>
          <a:p>
            <a:pPr marL="96838" indent="-96838">
              <a:buFont typeface="Arial" panose="020B0604020202020204" pitchFamily="34" charset="0"/>
              <a:buChar char="•"/>
            </a:pPr>
            <a:r>
              <a:rPr lang="zh-TW" altLang="en-US" sz="2800" b="1" dirty="0">
                <a:latin typeface="微軟正黑體" panose="020B0604030504040204" pitchFamily="34" charset="-120"/>
                <a:ea typeface="微軟正黑體" panose="020B0604030504040204" pitchFamily="34" charset="-120"/>
              </a:rPr>
              <a:t> 多元表現</a:t>
            </a:r>
            <a:endParaRPr lang="en-US" altLang="zh-TW" sz="2800" b="1" dirty="0">
              <a:latin typeface="微軟正黑體" panose="020B0604030504040204" pitchFamily="34" charset="-120"/>
              <a:ea typeface="微軟正黑體" panose="020B0604030504040204" pitchFamily="34" charset="-120"/>
            </a:endParaRPr>
          </a:p>
          <a:p>
            <a:pPr marL="96838" indent="-96838">
              <a:buFont typeface="Arial" panose="020B0604020202020204" pitchFamily="34" charset="0"/>
              <a:buChar char="•"/>
            </a:pPr>
            <a:r>
              <a:rPr lang="zh-TW" altLang="en-US" sz="2800" b="1" dirty="0">
                <a:latin typeface="微軟正黑體" panose="020B0604030504040204" pitchFamily="34" charset="-120"/>
                <a:ea typeface="微軟正黑體" panose="020B0604030504040204" pitchFamily="34" charset="-120"/>
              </a:rPr>
              <a:t> 勾選紀錄</a:t>
            </a:r>
            <a:endParaRPr lang="en-US" altLang="zh-TW" sz="2800" b="1" dirty="0">
              <a:latin typeface="微軟正黑體" panose="020B0604030504040204" pitchFamily="34" charset="-120"/>
              <a:ea typeface="微軟正黑體" panose="020B0604030504040204" pitchFamily="34" charset="-120"/>
            </a:endParaRPr>
          </a:p>
        </p:txBody>
      </p:sp>
      <p:sp>
        <p:nvSpPr>
          <p:cNvPr id="6" name="投影片編號版面配置區 5"/>
          <p:cNvSpPr>
            <a:spLocks noGrp="1"/>
          </p:cNvSpPr>
          <p:nvPr>
            <p:ph type="sldNum" sz="quarter" idx="12"/>
          </p:nvPr>
        </p:nvSpPr>
        <p:spPr/>
        <p:txBody>
          <a:bodyPr/>
          <a:lstStyle/>
          <a:p>
            <a:fld id="{0103A1E0-467A-497C-94C9-085DD3CFBA7A}" type="slidenum">
              <a:rPr lang="zh-TW" altLang="en-US" smtClean="0"/>
              <a:t>13</a:t>
            </a:fld>
            <a:endParaRPr lang="zh-TW" altLang="en-US" dirty="0"/>
          </a:p>
        </p:txBody>
      </p:sp>
    </p:spTree>
    <p:extLst>
      <p:ext uri="{BB962C8B-B14F-4D97-AF65-F5344CB8AC3E}">
        <p14:creationId xmlns:p14="http://schemas.microsoft.com/office/powerpoint/2010/main" val="9816947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0103A1E0-467A-497C-94C9-085DD3CFBA7A}" type="slidenum">
              <a:rPr lang="zh-TW" altLang="en-US" smtClean="0"/>
              <a:t>14</a:t>
            </a:fld>
            <a:endParaRPr lang="zh-TW" altLang="en-US" dirty="0"/>
          </a:p>
        </p:txBody>
      </p:sp>
      <p:sp>
        <p:nvSpPr>
          <p:cNvPr id="7" name="文字方塊 6"/>
          <p:cNvSpPr txBox="1"/>
          <p:nvPr/>
        </p:nvSpPr>
        <p:spPr>
          <a:xfrm>
            <a:off x="111365" y="319596"/>
            <a:ext cx="2862654" cy="1415772"/>
          </a:xfrm>
          <a:prstGeom prst="rect">
            <a:avLst/>
          </a:prstGeom>
          <a:noFill/>
        </p:spPr>
        <p:txBody>
          <a:bodyPr wrap="square" rtlCol="0">
            <a:spAutoFit/>
          </a:bodyPr>
          <a:lstStyle/>
          <a:p>
            <a:r>
              <a:rPr lang="zh-TW" altLang="en-US" sz="3600" b="1" dirty="0">
                <a:latin typeface="微軟正黑體" panose="020B0604030504040204" pitchFamily="34" charset="-120"/>
                <a:ea typeface="微軟正黑體" panose="020B0604030504040204" pitchFamily="34" charset="-120"/>
              </a:rPr>
              <a:t>系統架構圖</a:t>
            </a:r>
            <a:r>
              <a:rPr lang="en-US" altLang="zh-TW" sz="3200" b="1" dirty="0">
                <a:latin typeface="微軟正黑體" panose="020B0604030504040204" pitchFamily="34" charset="-120"/>
                <a:ea typeface="微軟正黑體" panose="020B0604030504040204" pitchFamily="34" charset="-120"/>
              </a:rPr>
              <a:t>–</a:t>
            </a:r>
          </a:p>
          <a:p>
            <a:r>
              <a:rPr lang="zh-TW" altLang="en-US" sz="3200" b="1" dirty="0">
                <a:latin typeface="微軟正黑體" panose="020B0604030504040204" pitchFamily="34" charset="-120"/>
                <a:ea typeface="微軟正黑體" panose="020B0604030504040204" pitchFamily="34" charset="-120"/>
              </a:rPr>
              <a:t>學生端</a:t>
            </a:r>
          </a:p>
          <a:p>
            <a:endParaRPr lang="zh-TW" altLang="en-US" dirty="0"/>
          </a:p>
        </p:txBody>
      </p:sp>
      <p:pic>
        <p:nvPicPr>
          <p:cNvPr id="8" name="圖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4097" y="0"/>
            <a:ext cx="4823805" cy="6858000"/>
          </a:xfrm>
          <a:prstGeom prst="rect">
            <a:avLst/>
          </a:prstGeom>
          <a:ln>
            <a:solidFill>
              <a:schemeClr val="tx1"/>
            </a:solidFill>
          </a:ln>
        </p:spPr>
      </p:pic>
    </p:spTree>
    <p:extLst>
      <p:ext uri="{BB962C8B-B14F-4D97-AF65-F5344CB8AC3E}">
        <p14:creationId xmlns:p14="http://schemas.microsoft.com/office/powerpoint/2010/main" val="29028859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1720" y="886764"/>
            <a:ext cx="8631013" cy="5971236"/>
          </a:xfrm>
          <a:prstGeom prst="rect">
            <a:avLst/>
          </a:prstGeom>
          <a:ln>
            <a:solidFill>
              <a:schemeClr val="tx1"/>
            </a:solidFill>
          </a:ln>
        </p:spPr>
      </p:pic>
      <p:sp>
        <p:nvSpPr>
          <p:cNvPr id="4" name="投影片編號版面配置區 3"/>
          <p:cNvSpPr>
            <a:spLocks noGrp="1"/>
          </p:cNvSpPr>
          <p:nvPr>
            <p:ph type="sldNum" sz="quarter" idx="12"/>
          </p:nvPr>
        </p:nvSpPr>
        <p:spPr>
          <a:ln>
            <a:noFill/>
          </a:ln>
        </p:spPr>
        <p:txBody>
          <a:bodyPr/>
          <a:lstStyle/>
          <a:p>
            <a:fld id="{5F3DA25A-4705-4341-BED7-39BA81D54CDC}" type="slidenum">
              <a:rPr lang="zh-TW" altLang="en-US" smtClean="0"/>
              <a:t>15</a:t>
            </a:fld>
            <a:endParaRPr lang="zh-TW" altLang="en-US"/>
          </a:p>
        </p:txBody>
      </p:sp>
      <p:sp>
        <p:nvSpPr>
          <p:cNvPr id="10" name="圓角矩形 9"/>
          <p:cNvSpPr/>
          <p:nvPr/>
        </p:nvSpPr>
        <p:spPr>
          <a:xfrm>
            <a:off x="1711720" y="1685640"/>
            <a:ext cx="2869158" cy="2353700"/>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cxnSp>
        <p:nvCxnSpPr>
          <p:cNvPr id="12" name="直線單箭頭接點 11"/>
          <p:cNvCxnSpPr/>
          <p:nvPr/>
        </p:nvCxnSpPr>
        <p:spPr>
          <a:xfrm flipH="1">
            <a:off x="1296140" y="2862490"/>
            <a:ext cx="415580" cy="499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文字方塊 8"/>
          <p:cNvSpPr txBox="1"/>
          <p:nvPr/>
        </p:nvSpPr>
        <p:spPr>
          <a:xfrm>
            <a:off x="26633" y="2600880"/>
            <a:ext cx="1269507"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登入欄</a:t>
            </a:r>
          </a:p>
        </p:txBody>
      </p:sp>
      <p:sp>
        <p:nvSpPr>
          <p:cNvPr id="13" name="圓角矩形 12"/>
          <p:cNvSpPr/>
          <p:nvPr/>
        </p:nvSpPr>
        <p:spPr>
          <a:xfrm>
            <a:off x="1711719" y="4703295"/>
            <a:ext cx="4218563" cy="1379733"/>
          </a:xfrm>
          <a:prstGeom prst="roundRect">
            <a:avLst/>
          </a:prstGeom>
          <a:noFill/>
          <a:ln w="57150" cap="flat" cmpd="sng" algn="ctr">
            <a:solidFill>
              <a:srgbClr val="00B0F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cxnSp>
        <p:nvCxnSpPr>
          <p:cNvPr id="14" name="直線單箭頭接點 13"/>
          <p:cNvCxnSpPr>
            <a:cxnSpLocks/>
          </p:cNvCxnSpPr>
          <p:nvPr/>
        </p:nvCxnSpPr>
        <p:spPr>
          <a:xfrm>
            <a:off x="10245789" y="5641478"/>
            <a:ext cx="646818" cy="0"/>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12874" y="5118258"/>
            <a:ext cx="1283266" cy="523220"/>
          </a:xfrm>
          <a:prstGeom prst="rect">
            <a:avLst/>
          </a:prstGeom>
          <a:ln>
            <a:noFill/>
          </a:ln>
        </p:spPr>
        <p:txBody>
          <a:bodyPr wrap="square">
            <a:spAutoFit/>
          </a:bodyPr>
          <a:lstStyle/>
          <a:p>
            <a:r>
              <a:rPr lang="zh-TW" altLang="en-US" sz="2800" b="1" dirty="0">
                <a:solidFill>
                  <a:srgbClr val="00B0F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公告區</a:t>
            </a:r>
            <a:endParaRPr lang="en-US" altLang="zh-TW" sz="2800" b="1" dirty="0">
              <a:solidFill>
                <a:srgbClr val="00B0F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6" name="圓角矩形 15"/>
          <p:cNvSpPr/>
          <p:nvPr/>
        </p:nvSpPr>
        <p:spPr>
          <a:xfrm>
            <a:off x="8693341" y="904520"/>
            <a:ext cx="1578123" cy="480397"/>
          </a:xfrm>
          <a:prstGeom prst="roundRect">
            <a:avLst/>
          </a:prstGeom>
          <a:noFill/>
          <a:ln w="57150" cap="flat" cmpd="sng" algn="ctr">
            <a:solidFill>
              <a:srgbClr val="00B0F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cxnSp>
        <p:nvCxnSpPr>
          <p:cNvPr id="17" name="直線單箭頭接點 16"/>
          <p:cNvCxnSpPr/>
          <p:nvPr/>
        </p:nvCxnSpPr>
        <p:spPr>
          <a:xfrm flipH="1" flipV="1">
            <a:off x="1296140" y="5379868"/>
            <a:ext cx="415580" cy="1824"/>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10925556" y="869734"/>
            <a:ext cx="1313687" cy="523220"/>
          </a:xfrm>
          <a:prstGeom prst="rect">
            <a:avLst/>
          </a:prstGeom>
          <a:ln>
            <a:noFill/>
          </a:ln>
        </p:spPr>
        <p:txBody>
          <a:bodyPr wrap="square">
            <a:spAutoFit/>
          </a:bodyPr>
          <a:lstStyle/>
          <a:p>
            <a:r>
              <a:rPr lang="zh-TW" altLang="en-US" sz="2800" b="1" dirty="0">
                <a:solidFill>
                  <a:srgbClr val="00B0F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下載區</a:t>
            </a:r>
            <a:endParaRPr lang="en-US" altLang="zh-TW" sz="2800" b="1" dirty="0">
              <a:solidFill>
                <a:srgbClr val="00B0F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9" name="文本框 31"/>
          <p:cNvSpPr txBox="1"/>
          <p:nvPr/>
        </p:nvSpPr>
        <p:spPr>
          <a:xfrm>
            <a:off x="4673263" y="21541"/>
            <a:ext cx="2544286" cy="800219"/>
          </a:xfrm>
          <a:prstGeom prst="rect">
            <a:avLst/>
          </a:prstGeom>
          <a:noFill/>
        </p:spPr>
        <p:txBody>
          <a:bodyPr wrap="none" rtlCol="0">
            <a:spAutoFit/>
            <a:scene3d>
              <a:camera prst="orthographicFront"/>
              <a:lightRig rig="threePt" dir="t"/>
            </a:scene3d>
            <a:sp3d contourW="12700"/>
          </a:bodyPr>
          <a:lstStyle/>
          <a:p>
            <a:r>
              <a:rPr lang="zh-TW" altLang="en-US" sz="4600" b="1" dirty="0">
                <a:latin typeface="微軟正黑體" panose="020B0604030504040204" pitchFamily="34" charset="-120"/>
                <a:ea typeface="微軟正黑體" panose="020B0604030504040204" pitchFamily="34" charset="-120"/>
              </a:rPr>
              <a:t>起始頁面</a:t>
            </a:r>
            <a:endParaRPr lang="en-US" altLang="zh-TW" sz="4600" b="1" dirty="0">
              <a:latin typeface="微軟正黑體" panose="020B0604030504040204" pitchFamily="34" charset="-120"/>
              <a:ea typeface="微軟正黑體" panose="020B0604030504040204" pitchFamily="34" charset="-120"/>
            </a:endParaRPr>
          </a:p>
        </p:txBody>
      </p:sp>
      <p:cxnSp>
        <p:nvCxnSpPr>
          <p:cNvPr id="22" name="直線單箭頭接點 21"/>
          <p:cNvCxnSpPr>
            <a:cxnSpLocks/>
          </p:cNvCxnSpPr>
          <p:nvPr/>
        </p:nvCxnSpPr>
        <p:spPr>
          <a:xfrm>
            <a:off x="10271464" y="1119808"/>
            <a:ext cx="646818" cy="0"/>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23" name="圓角矩形 22"/>
          <p:cNvSpPr/>
          <p:nvPr/>
        </p:nvSpPr>
        <p:spPr>
          <a:xfrm>
            <a:off x="6027226" y="4690001"/>
            <a:ext cx="4218563" cy="2031474"/>
          </a:xfrm>
          <a:prstGeom prst="roundRect">
            <a:avLst/>
          </a:prstGeom>
          <a:noFill/>
          <a:ln w="57150" cap="flat" cmpd="sng" algn="ctr">
            <a:solidFill>
              <a:srgbClr val="00B0F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24" name="矩形 23"/>
          <p:cNvSpPr/>
          <p:nvPr/>
        </p:nvSpPr>
        <p:spPr>
          <a:xfrm>
            <a:off x="10878313" y="5228684"/>
            <a:ext cx="1313687" cy="954107"/>
          </a:xfrm>
          <a:prstGeom prst="rect">
            <a:avLst/>
          </a:prstGeom>
          <a:ln>
            <a:noFill/>
          </a:ln>
        </p:spPr>
        <p:txBody>
          <a:bodyPr wrap="square">
            <a:spAutoFit/>
          </a:bodyPr>
          <a:lstStyle/>
          <a:p>
            <a:r>
              <a:rPr lang="zh-TW" altLang="en-US" sz="2800" b="1" dirty="0">
                <a:solidFill>
                  <a:srgbClr val="00B0F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使用率統計區</a:t>
            </a:r>
            <a:endParaRPr lang="en-US" altLang="zh-TW" sz="2800" b="1" dirty="0">
              <a:solidFill>
                <a:srgbClr val="00B0F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25" name="圓角矩形 24"/>
          <p:cNvSpPr/>
          <p:nvPr/>
        </p:nvSpPr>
        <p:spPr>
          <a:xfrm>
            <a:off x="5537095" y="900525"/>
            <a:ext cx="3156246" cy="644190"/>
          </a:xfrm>
          <a:prstGeom prst="roundRect">
            <a:avLst/>
          </a:prstGeom>
          <a:noFill/>
          <a:ln w="57150" cap="flat" cmpd="sng" algn="ctr">
            <a:solidFill>
              <a:srgbClr val="00B0F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26" name="矩形 25"/>
          <p:cNvSpPr/>
          <p:nvPr/>
        </p:nvSpPr>
        <p:spPr>
          <a:xfrm>
            <a:off x="7217549" y="1153738"/>
            <a:ext cx="1472155" cy="400110"/>
          </a:xfrm>
          <a:prstGeom prst="rect">
            <a:avLst/>
          </a:prstGeom>
          <a:ln>
            <a:noFill/>
          </a:ln>
        </p:spPr>
        <p:txBody>
          <a:bodyPr wrap="square">
            <a:spAutoFit/>
          </a:bodyPr>
          <a:lstStyle/>
          <a:p>
            <a:r>
              <a:rPr lang="zh-TW" altLang="en-US" sz="2000" b="1" dirty="0">
                <a:solidFill>
                  <a:srgbClr val="00B0F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聯絡資訊區</a:t>
            </a:r>
            <a:endParaRPr lang="en-US" altLang="zh-TW" sz="2000" b="1" dirty="0">
              <a:solidFill>
                <a:srgbClr val="00B0F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8494224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912" y="1319370"/>
            <a:ext cx="11650027" cy="4557647"/>
          </a:xfrm>
          <a:prstGeom prst="rect">
            <a:avLst/>
          </a:prstGeom>
          <a:ln>
            <a:solidFill>
              <a:schemeClr val="tx1"/>
            </a:solidFill>
          </a:ln>
        </p:spPr>
      </p:pic>
      <p:sp>
        <p:nvSpPr>
          <p:cNvPr id="4" name="投影片編號版面配置區 3"/>
          <p:cNvSpPr>
            <a:spLocks noGrp="1"/>
          </p:cNvSpPr>
          <p:nvPr>
            <p:ph type="sldNum" sz="quarter" idx="12"/>
          </p:nvPr>
        </p:nvSpPr>
        <p:spPr/>
        <p:txBody>
          <a:bodyPr/>
          <a:lstStyle/>
          <a:p>
            <a:fld id="{5F3DA25A-4705-4341-BED7-39BA81D54CDC}" type="slidenum">
              <a:rPr lang="zh-TW" altLang="en-US" smtClean="0"/>
              <a:t>16</a:t>
            </a:fld>
            <a:endParaRPr lang="zh-TW" altLang="en-US"/>
          </a:p>
        </p:txBody>
      </p:sp>
      <p:sp>
        <p:nvSpPr>
          <p:cNvPr id="6" name="圓角矩形 5"/>
          <p:cNvSpPr/>
          <p:nvPr/>
        </p:nvSpPr>
        <p:spPr>
          <a:xfrm>
            <a:off x="324912" y="2154733"/>
            <a:ext cx="1326335" cy="1700584"/>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cxnSp>
        <p:nvCxnSpPr>
          <p:cNvPr id="7" name="直線單箭頭接點 6"/>
          <p:cNvCxnSpPr/>
          <p:nvPr/>
        </p:nvCxnSpPr>
        <p:spPr>
          <a:xfrm flipH="1" flipV="1">
            <a:off x="10235953" y="1500340"/>
            <a:ext cx="506028" cy="33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213112" y="3928493"/>
            <a:ext cx="1620957" cy="523220"/>
          </a:xfrm>
          <a:prstGeom prst="rect">
            <a:avLst/>
          </a:prstGeom>
        </p:spPr>
        <p:txBody>
          <a:bodyPr wrap="none">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功能列表</a:t>
            </a:r>
          </a:p>
        </p:txBody>
      </p:sp>
      <p:sp>
        <p:nvSpPr>
          <p:cNvPr id="8" name="圓角矩形 7"/>
          <p:cNvSpPr/>
          <p:nvPr/>
        </p:nvSpPr>
        <p:spPr>
          <a:xfrm>
            <a:off x="6001305" y="2034124"/>
            <a:ext cx="5690586" cy="3842893"/>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cxnSp>
        <p:nvCxnSpPr>
          <p:cNvPr id="9" name="直線單箭頭接點 8"/>
          <p:cNvCxnSpPr>
            <a:cxnSpLocks/>
          </p:cNvCxnSpPr>
          <p:nvPr/>
        </p:nvCxnSpPr>
        <p:spPr>
          <a:xfrm flipH="1">
            <a:off x="5394636" y="5415296"/>
            <a:ext cx="647241" cy="83"/>
          </a:xfrm>
          <a:prstGeom prst="straightConnector1">
            <a:avLst/>
          </a:prstGeom>
          <a:ln w="57150" cmpd="sng">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389064" y="5153686"/>
            <a:ext cx="3057247" cy="523220"/>
          </a:xfrm>
          <a:prstGeom prst="rect">
            <a:avLst/>
          </a:prstGeom>
        </p:spPr>
        <p:txBody>
          <a:bodyPr wrap="none">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個人多元表現統計</a:t>
            </a:r>
          </a:p>
        </p:txBody>
      </p:sp>
      <p:sp>
        <p:nvSpPr>
          <p:cNvPr id="12" name="文本框 31"/>
          <p:cNvSpPr txBox="1"/>
          <p:nvPr/>
        </p:nvSpPr>
        <p:spPr>
          <a:xfrm>
            <a:off x="3856208" y="161774"/>
            <a:ext cx="3724096" cy="800219"/>
          </a:xfrm>
          <a:prstGeom prst="rect">
            <a:avLst/>
          </a:prstGeom>
          <a:noFill/>
        </p:spPr>
        <p:txBody>
          <a:bodyPr wrap="none" rtlCol="0">
            <a:spAutoFit/>
            <a:scene3d>
              <a:camera prst="orthographicFront"/>
              <a:lightRig rig="threePt" dir="t"/>
            </a:scene3d>
            <a:sp3d contourW="12700"/>
          </a:bodyPr>
          <a:lstStyle/>
          <a:p>
            <a:r>
              <a:rPr lang="zh-TW" altLang="en-US" sz="4600" b="1" dirty="0">
                <a:latin typeface="微軟正黑體" panose="020B0604030504040204" pitchFamily="34" charset="-120"/>
                <a:ea typeface="微軟正黑體" panose="020B0604030504040204" pitchFamily="34" charset="-120"/>
              </a:rPr>
              <a:t>學生登入頁面</a:t>
            </a:r>
            <a:endParaRPr lang="en-US" altLang="zh-TW" sz="4600" b="1" dirty="0">
              <a:latin typeface="微軟正黑體" panose="020B0604030504040204" pitchFamily="34" charset="-120"/>
              <a:ea typeface="微軟正黑體" panose="020B0604030504040204" pitchFamily="34" charset="-120"/>
            </a:endParaRPr>
          </a:p>
        </p:txBody>
      </p:sp>
      <p:sp>
        <p:nvSpPr>
          <p:cNvPr id="13" name="圓角矩形 12"/>
          <p:cNvSpPr/>
          <p:nvPr/>
        </p:nvSpPr>
        <p:spPr>
          <a:xfrm>
            <a:off x="10741981" y="1279266"/>
            <a:ext cx="1344758" cy="442149"/>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6" name="矩形 15"/>
          <p:cNvSpPr/>
          <p:nvPr/>
        </p:nvSpPr>
        <p:spPr>
          <a:xfrm>
            <a:off x="8674876" y="1238299"/>
            <a:ext cx="1620957" cy="523220"/>
          </a:xfrm>
          <a:prstGeom prst="rect">
            <a:avLst/>
          </a:prstGeom>
        </p:spPr>
        <p:txBody>
          <a:bodyPr wrap="none">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個人資訊</a:t>
            </a:r>
          </a:p>
        </p:txBody>
      </p:sp>
    </p:spTree>
    <p:extLst>
      <p:ext uri="{BB962C8B-B14F-4D97-AF65-F5344CB8AC3E}">
        <p14:creationId xmlns:p14="http://schemas.microsoft.com/office/powerpoint/2010/main" val="24524443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188722"/>
            <a:ext cx="12191999" cy="1260075"/>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p:cNvSpPr/>
          <p:nvPr/>
        </p:nvSpPr>
        <p:spPr>
          <a:xfrm rot="1800000">
            <a:off x="6892846" y="2948377"/>
            <a:ext cx="8826231" cy="800368"/>
          </a:xfrm>
          <a:custGeom>
            <a:avLst/>
            <a:gdLst>
              <a:gd name="connsiteX0" fmla="*/ 0 w 13677900"/>
              <a:gd name="connsiteY0" fmla="*/ 0 h 793261"/>
              <a:gd name="connsiteX1" fmla="*/ 13677900 w 13677900"/>
              <a:gd name="connsiteY1" fmla="*/ 0 h 793261"/>
              <a:gd name="connsiteX2" fmla="*/ 13677900 w 13677900"/>
              <a:gd name="connsiteY2" fmla="*/ 793261 h 793261"/>
              <a:gd name="connsiteX3" fmla="*/ 0 w 13677900"/>
              <a:gd name="connsiteY3" fmla="*/ 793261 h 793261"/>
              <a:gd name="connsiteX4" fmla="*/ 0 w 13677900"/>
              <a:gd name="connsiteY4" fmla="*/ 0 h 793261"/>
              <a:gd name="connsiteX0-1" fmla="*/ 0 w 13677900"/>
              <a:gd name="connsiteY0-2" fmla="*/ 7107 h 800368"/>
              <a:gd name="connsiteX1-3" fmla="*/ 5047842 w 13677900"/>
              <a:gd name="connsiteY1-4" fmla="*/ 0 h 800368"/>
              <a:gd name="connsiteX2-5" fmla="*/ 13677900 w 13677900"/>
              <a:gd name="connsiteY2-6" fmla="*/ 7107 h 800368"/>
              <a:gd name="connsiteX3-7" fmla="*/ 13677900 w 13677900"/>
              <a:gd name="connsiteY3-8" fmla="*/ 800368 h 800368"/>
              <a:gd name="connsiteX4-9" fmla="*/ 0 w 13677900"/>
              <a:gd name="connsiteY4-10" fmla="*/ 800368 h 800368"/>
              <a:gd name="connsiteX5" fmla="*/ 0 w 13677900"/>
              <a:gd name="connsiteY5" fmla="*/ 7107 h 800368"/>
              <a:gd name="connsiteX0-11" fmla="*/ 0 w 13677900"/>
              <a:gd name="connsiteY0-12" fmla="*/ 7107 h 800368"/>
              <a:gd name="connsiteX1-13" fmla="*/ 5047842 w 13677900"/>
              <a:gd name="connsiteY1-14" fmla="*/ 0 h 800368"/>
              <a:gd name="connsiteX2-15" fmla="*/ 13677900 w 13677900"/>
              <a:gd name="connsiteY2-16" fmla="*/ 7107 h 800368"/>
              <a:gd name="connsiteX3-17" fmla="*/ 13677900 w 13677900"/>
              <a:gd name="connsiteY3-18" fmla="*/ 800368 h 800368"/>
              <a:gd name="connsiteX4-19" fmla="*/ 4851670 w 13677900"/>
              <a:gd name="connsiteY4-20" fmla="*/ 784169 h 800368"/>
              <a:gd name="connsiteX5-21" fmla="*/ 0 w 13677900"/>
              <a:gd name="connsiteY5-22" fmla="*/ 800368 h 800368"/>
              <a:gd name="connsiteX6" fmla="*/ 0 w 13677900"/>
              <a:gd name="connsiteY6" fmla="*/ 7107 h 800368"/>
              <a:gd name="connsiteX0-23" fmla="*/ 0 w 13677900"/>
              <a:gd name="connsiteY0-24" fmla="*/ 7107 h 800368"/>
              <a:gd name="connsiteX1-25" fmla="*/ 5047842 w 13677900"/>
              <a:gd name="connsiteY1-26" fmla="*/ 0 h 800368"/>
              <a:gd name="connsiteX2-27" fmla="*/ 13677900 w 13677900"/>
              <a:gd name="connsiteY2-28" fmla="*/ 7107 h 800368"/>
              <a:gd name="connsiteX3-29" fmla="*/ 13677900 w 13677900"/>
              <a:gd name="connsiteY3-30" fmla="*/ 800368 h 800368"/>
              <a:gd name="connsiteX4-31" fmla="*/ 4851670 w 13677900"/>
              <a:gd name="connsiteY4-32" fmla="*/ 784169 h 800368"/>
              <a:gd name="connsiteX5-33" fmla="*/ 0 w 13677900"/>
              <a:gd name="connsiteY5-34" fmla="*/ 7107 h 800368"/>
              <a:gd name="connsiteX0-35" fmla="*/ 0 w 8826230"/>
              <a:gd name="connsiteY0-36" fmla="*/ 784169 h 800368"/>
              <a:gd name="connsiteX1-37" fmla="*/ 196172 w 8826230"/>
              <a:gd name="connsiteY1-38" fmla="*/ 0 h 800368"/>
              <a:gd name="connsiteX2-39" fmla="*/ 8826230 w 8826230"/>
              <a:gd name="connsiteY2-40" fmla="*/ 7107 h 800368"/>
              <a:gd name="connsiteX3-41" fmla="*/ 8826230 w 8826230"/>
              <a:gd name="connsiteY3-42" fmla="*/ 800368 h 800368"/>
              <a:gd name="connsiteX4-43" fmla="*/ 0 w 8826230"/>
              <a:gd name="connsiteY4-44" fmla="*/ 784169 h 8003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826230" h="800368">
                <a:moveTo>
                  <a:pt x="0" y="784169"/>
                </a:moveTo>
                <a:lnTo>
                  <a:pt x="196172" y="0"/>
                </a:lnTo>
                <a:lnTo>
                  <a:pt x="8826230" y="7107"/>
                </a:lnTo>
                <a:lnTo>
                  <a:pt x="8826230" y="800368"/>
                </a:lnTo>
                <a:lnTo>
                  <a:pt x="0" y="78416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rot="1800000">
            <a:off x="1477120" y="5182543"/>
            <a:ext cx="7387499" cy="2177055"/>
          </a:xfrm>
          <a:custGeom>
            <a:avLst/>
            <a:gdLst>
              <a:gd name="connsiteX0" fmla="*/ 0 w 13677900"/>
              <a:gd name="connsiteY0" fmla="*/ 0 h 2210423"/>
              <a:gd name="connsiteX1" fmla="*/ 13677900 w 13677900"/>
              <a:gd name="connsiteY1" fmla="*/ 0 h 2210423"/>
              <a:gd name="connsiteX2" fmla="*/ 13677900 w 13677900"/>
              <a:gd name="connsiteY2" fmla="*/ 2210423 h 2210423"/>
              <a:gd name="connsiteX3" fmla="*/ 0 w 13677900"/>
              <a:gd name="connsiteY3" fmla="*/ 2210423 h 2210423"/>
              <a:gd name="connsiteX4" fmla="*/ 0 w 13677900"/>
              <a:gd name="connsiteY4" fmla="*/ 0 h 2210423"/>
              <a:gd name="connsiteX0-1" fmla="*/ 0 w 13677900"/>
              <a:gd name="connsiteY0-2" fmla="*/ 2355 h 2212778"/>
              <a:gd name="connsiteX1-3" fmla="*/ 6891338 w 13677900"/>
              <a:gd name="connsiteY1-4" fmla="*/ 0 h 2212778"/>
              <a:gd name="connsiteX2-5" fmla="*/ 13677900 w 13677900"/>
              <a:gd name="connsiteY2-6" fmla="*/ 2355 h 2212778"/>
              <a:gd name="connsiteX3-7" fmla="*/ 13677900 w 13677900"/>
              <a:gd name="connsiteY3-8" fmla="*/ 2212778 h 2212778"/>
              <a:gd name="connsiteX4-9" fmla="*/ 0 w 13677900"/>
              <a:gd name="connsiteY4-10" fmla="*/ 2212778 h 2212778"/>
              <a:gd name="connsiteX5" fmla="*/ 0 w 13677900"/>
              <a:gd name="connsiteY5" fmla="*/ 2355 h 2212778"/>
              <a:gd name="connsiteX0-11" fmla="*/ 0 w 13677900"/>
              <a:gd name="connsiteY0-12" fmla="*/ 2355 h 2216700"/>
              <a:gd name="connsiteX1-13" fmla="*/ 6891338 w 13677900"/>
              <a:gd name="connsiteY1-14" fmla="*/ 0 h 2216700"/>
              <a:gd name="connsiteX2-15" fmla="*/ 13677900 w 13677900"/>
              <a:gd name="connsiteY2-16" fmla="*/ 2355 h 2216700"/>
              <a:gd name="connsiteX3-17" fmla="*/ 13677900 w 13677900"/>
              <a:gd name="connsiteY3-18" fmla="*/ 2212778 h 2216700"/>
              <a:gd name="connsiteX4-19" fmla="*/ 6290402 w 13677900"/>
              <a:gd name="connsiteY4-20" fmla="*/ 2216700 h 2216700"/>
              <a:gd name="connsiteX5-21" fmla="*/ 0 w 13677900"/>
              <a:gd name="connsiteY5-22" fmla="*/ 2212778 h 2216700"/>
              <a:gd name="connsiteX6" fmla="*/ 0 w 13677900"/>
              <a:gd name="connsiteY6" fmla="*/ 2355 h 2216700"/>
              <a:gd name="connsiteX0-23" fmla="*/ 0 w 13677900"/>
              <a:gd name="connsiteY0-24" fmla="*/ 2355 h 2216700"/>
              <a:gd name="connsiteX1-25" fmla="*/ 6891338 w 13677900"/>
              <a:gd name="connsiteY1-26" fmla="*/ 0 h 2216700"/>
              <a:gd name="connsiteX2-27" fmla="*/ 13677900 w 13677900"/>
              <a:gd name="connsiteY2-28" fmla="*/ 2355 h 2216700"/>
              <a:gd name="connsiteX3-29" fmla="*/ 13677900 w 13677900"/>
              <a:gd name="connsiteY3-30" fmla="*/ 2212778 h 2216700"/>
              <a:gd name="connsiteX4-31" fmla="*/ 6290402 w 13677900"/>
              <a:gd name="connsiteY4-32" fmla="*/ 2216700 h 2216700"/>
              <a:gd name="connsiteX5-33" fmla="*/ 0 w 13677900"/>
              <a:gd name="connsiteY5-34" fmla="*/ 2355 h 2216700"/>
              <a:gd name="connsiteX0-35" fmla="*/ 0 w 7387498"/>
              <a:gd name="connsiteY0-36" fmla="*/ 2216700 h 2216700"/>
              <a:gd name="connsiteX1-37" fmla="*/ 600936 w 7387498"/>
              <a:gd name="connsiteY1-38" fmla="*/ 0 h 2216700"/>
              <a:gd name="connsiteX2-39" fmla="*/ 7387498 w 7387498"/>
              <a:gd name="connsiteY2-40" fmla="*/ 2355 h 2216700"/>
              <a:gd name="connsiteX3-41" fmla="*/ 7387498 w 7387498"/>
              <a:gd name="connsiteY3-42" fmla="*/ 2212778 h 2216700"/>
              <a:gd name="connsiteX4-43" fmla="*/ 0 w 7387498"/>
              <a:gd name="connsiteY4-44" fmla="*/ 2216700 h 22167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387498" h="2216700">
                <a:moveTo>
                  <a:pt x="0" y="2216700"/>
                </a:moveTo>
                <a:lnTo>
                  <a:pt x="600936" y="0"/>
                </a:lnTo>
                <a:lnTo>
                  <a:pt x="7387498" y="2355"/>
                </a:lnTo>
                <a:lnTo>
                  <a:pt x="7387498" y="2212778"/>
                </a:lnTo>
                <a:lnTo>
                  <a:pt x="0" y="221670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7275996" y="900665"/>
            <a:ext cx="580573" cy="5805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7736108" y="3053919"/>
            <a:ext cx="1001492" cy="1001492"/>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417971" y="3750360"/>
            <a:ext cx="1624015" cy="162401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4139250" y="2265690"/>
            <a:ext cx="4267283" cy="923330"/>
            <a:chOff x="7876673" y="3052648"/>
            <a:chExt cx="5027317" cy="896802"/>
          </a:xfrm>
        </p:grpSpPr>
        <p:sp>
          <p:nvSpPr>
            <p:cNvPr id="14" name="文本框 13"/>
            <p:cNvSpPr txBox="1"/>
            <p:nvPr/>
          </p:nvSpPr>
          <p:spPr>
            <a:xfrm>
              <a:off x="8524710" y="3052648"/>
              <a:ext cx="3731242" cy="896802"/>
            </a:xfrm>
            <a:prstGeom prst="rect">
              <a:avLst/>
            </a:prstGeom>
            <a:noFill/>
          </p:spPr>
          <p:txBody>
            <a:bodyPr wrap="square" rtlCol="0">
              <a:spAutoFit/>
              <a:scene3d>
                <a:camera prst="orthographicFront"/>
                <a:lightRig rig="threePt" dir="t"/>
              </a:scene3d>
              <a:sp3d contourW="12700"/>
            </a:bodyPr>
            <a:lstStyle/>
            <a:p>
              <a:r>
                <a:rPr lang="zh-TW" altLang="en-US" sz="5400" b="1" dirty="0">
                  <a:latin typeface="微軟正黑體" panose="020B0604030504040204" pitchFamily="34" charset="-120"/>
                  <a:ea typeface="微軟正黑體" panose="020B0604030504040204" pitchFamily="34" charset="-120"/>
                </a:rPr>
                <a:t>基本資料</a:t>
              </a:r>
              <a:endParaRPr lang="en-US" altLang="zh-TW" sz="5400" b="1" dirty="0">
                <a:latin typeface="微軟正黑體" panose="020B0604030504040204" pitchFamily="34" charset="-120"/>
                <a:ea typeface="微軟正黑體" panose="020B0604030504040204" pitchFamily="34" charset="-120"/>
              </a:endParaRPr>
            </a:p>
          </p:txBody>
        </p:sp>
        <p:cxnSp>
          <p:nvCxnSpPr>
            <p:cNvPr id="18" name="直接连接符 17"/>
            <p:cNvCxnSpPr/>
            <p:nvPr/>
          </p:nvCxnSpPr>
          <p:spPr>
            <a:xfrm>
              <a:off x="7876673" y="3940634"/>
              <a:ext cx="502731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 name="投影片編號版面配置區 5"/>
          <p:cNvSpPr>
            <a:spLocks noGrp="1"/>
          </p:cNvSpPr>
          <p:nvPr>
            <p:ph type="sldNum" sz="quarter" idx="12"/>
          </p:nvPr>
        </p:nvSpPr>
        <p:spPr/>
        <p:txBody>
          <a:bodyPr/>
          <a:lstStyle/>
          <a:p>
            <a:fld id="{0103A1E0-467A-497C-94C9-085DD3CFBA7A}" type="slidenum">
              <a:rPr lang="zh-TW" altLang="en-US" smtClean="0"/>
              <a:t>17</a:t>
            </a:fld>
            <a:endParaRPr lang="zh-TW" altLang="en-US" dirty="0"/>
          </a:p>
        </p:txBody>
      </p:sp>
    </p:spTree>
    <p:extLst>
      <p:ext uri="{BB962C8B-B14F-4D97-AF65-F5344CB8AC3E}">
        <p14:creationId xmlns:p14="http://schemas.microsoft.com/office/powerpoint/2010/main" val="39698499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圖片 6"/>
          <p:cNvPicPr/>
          <p:nvPr/>
        </p:nvPicPr>
        <p:blipFill>
          <a:blip r:embed="rId3">
            <a:extLst>
              <a:ext uri="{28A0092B-C50C-407E-A947-70E740481C1C}">
                <a14:useLocalDpi xmlns:a14="http://schemas.microsoft.com/office/drawing/2010/main" val="0"/>
              </a:ext>
            </a:extLst>
          </a:blip>
          <a:stretch>
            <a:fillRect/>
          </a:stretch>
        </p:blipFill>
        <p:spPr>
          <a:xfrm>
            <a:off x="733146" y="1213632"/>
            <a:ext cx="10786370" cy="5142718"/>
          </a:xfrm>
          <a:prstGeom prst="rect">
            <a:avLst/>
          </a:prstGeom>
        </p:spPr>
      </p:pic>
      <p:sp>
        <p:nvSpPr>
          <p:cNvPr id="2" name="投影片編號版面配置區 1"/>
          <p:cNvSpPr>
            <a:spLocks noGrp="1"/>
          </p:cNvSpPr>
          <p:nvPr>
            <p:ph type="sldNum" sz="quarter" idx="12"/>
          </p:nvPr>
        </p:nvSpPr>
        <p:spPr/>
        <p:txBody>
          <a:bodyPr/>
          <a:lstStyle/>
          <a:p>
            <a:fld id="{0103A1E0-467A-497C-94C9-085DD3CFBA7A}" type="slidenum">
              <a:rPr lang="zh-TW" altLang="en-US" smtClean="0"/>
              <a:t>18</a:t>
            </a:fld>
            <a:endParaRPr lang="zh-TW" altLang="en-US" dirty="0"/>
          </a:p>
        </p:txBody>
      </p:sp>
      <p:sp>
        <p:nvSpPr>
          <p:cNvPr id="9" name="文本框 31"/>
          <p:cNvSpPr txBox="1"/>
          <p:nvPr/>
        </p:nvSpPr>
        <p:spPr>
          <a:xfrm>
            <a:off x="4264283" y="117386"/>
            <a:ext cx="3724096" cy="800219"/>
          </a:xfrm>
          <a:prstGeom prst="rect">
            <a:avLst/>
          </a:prstGeom>
          <a:noFill/>
        </p:spPr>
        <p:txBody>
          <a:bodyPr wrap="none" rtlCol="0">
            <a:spAutoFit/>
            <a:scene3d>
              <a:camera prst="orthographicFront"/>
              <a:lightRig rig="threePt" dir="t"/>
            </a:scene3d>
            <a:sp3d contourW="12700"/>
          </a:bodyPr>
          <a:lstStyle/>
          <a:p>
            <a:r>
              <a:rPr lang="zh-TW" altLang="en-US" sz="4600" b="1" dirty="0">
                <a:latin typeface="微軟正黑體" panose="020B0604030504040204" pitchFamily="34" charset="-120"/>
                <a:ea typeface="微軟正黑體" panose="020B0604030504040204" pitchFamily="34" charset="-120"/>
              </a:rPr>
              <a:t>基本資料維護</a:t>
            </a:r>
            <a:endParaRPr lang="zh-CN" altLang="en-US" sz="46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9318664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351" y="1792703"/>
            <a:ext cx="11465220" cy="3729794"/>
          </a:xfrm>
          <a:prstGeom prst="rect">
            <a:avLst/>
          </a:prstGeom>
          <a:ln>
            <a:solidFill>
              <a:schemeClr val="tx1"/>
            </a:solidFill>
          </a:ln>
        </p:spPr>
      </p:pic>
      <p:sp>
        <p:nvSpPr>
          <p:cNvPr id="2" name="投影片編號版面配置區 1"/>
          <p:cNvSpPr>
            <a:spLocks noGrp="1"/>
          </p:cNvSpPr>
          <p:nvPr>
            <p:ph type="sldNum" sz="quarter" idx="12"/>
          </p:nvPr>
        </p:nvSpPr>
        <p:spPr/>
        <p:txBody>
          <a:bodyPr/>
          <a:lstStyle/>
          <a:p>
            <a:fld id="{0103A1E0-467A-497C-94C9-085DD3CFBA7A}" type="slidenum">
              <a:rPr lang="zh-TW" altLang="en-US" smtClean="0"/>
              <a:t>19</a:t>
            </a:fld>
            <a:endParaRPr lang="zh-TW" altLang="en-US" dirty="0"/>
          </a:p>
        </p:txBody>
      </p:sp>
      <p:sp>
        <p:nvSpPr>
          <p:cNvPr id="9" name="文本框 31"/>
          <p:cNvSpPr txBox="1"/>
          <p:nvPr/>
        </p:nvSpPr>
        <p:spPr>
          <a:xfrm>
            <a:off x="5387723" y="296808"/>
            <a:ext cx="1364476" cy="800219"/>
          </a:xfrm>
          <a:prstGeom prst="rect">
            <a:avLst/>
          </a:prstGeom>
          <a:noFill/>
        </p:spPr>
        <p:txBody>
          <a:bodyPr wrap="none" rtlCol="0">
            <a:spAutoFit/>
            <a:scene3d>
              <a:camera prst="orthographicFront"/>
              <a:lightRig rig="threePt" dir="t"/>
            </a:scene3d>
            <a:sp3d contourW="12700"/>
          </a:bodyPr>
          <a:lstStyle/>
          <a:p>
            <a:r>
              <a:rPr lang="zh-TW" altLang="en-US" sz="4600" b="1" dirty="0">
                <a:latin typeface="微軟正黑體" panose="020B0604030504040204" pitchFamily="34" charset="-120"/>
                <a:ea typeface="微軟正黑體" panose="020B0604030504040204" pitchFamily="34" charset="-120"/>
              </a:rPr>
              <a:t>自傳</a:t>
            </a:r>
            <a:endParaRPr lang="zh-CN" altLang="en-US" sz="4600" b="1" dirty="0">
              <a:latin typeface="微軟正黑體" panose="020B0604030504040204" pitchFamily="34" charset="-120"/>
              <a:ea typeface="微軟正黑體" panose="020B0604030504040204" pitchFamily="34" charset="-120"/>
            </a:endParaRPr>
          </a:p>
        </p:txBody>
      </p:sp>
      <p:sp>
        <p:nvSpPr>
          <p:cNvPr id="10" name="圓角矩形 9"/>
          <p:cNvSpPr/>
          <p:nvPr/>
        </p:nvSpPr>
        <p:spPr>
          <a:xfrm>
            <a:off x="1917577" y="3022817"/>
            <a:ext cx="1003177" cy="439475"/>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1" name="矩形 10"/>
          <p:cNvSpPr/>
          <p:nvPr/>
        </p:nvSpPr>
        <p:spPr>
          <a:xfrm>
            <a:off x="3477061" y="2969862"/>
            <a:ext cx="1620957" cy="523220"/>
          </a:xfrm>
          <a:prstGeom prst="rect">
            <a:avLst/>
          </a:prstGeom>
        </p:spPr>
        <p:txBody>
          <a:bodyPr wrap="none">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點此新增</a:t>
            </a:r>
          </a:p>
        </p:txBody>
      </p:sp>
      <p:cxnSp>
        <p:nvCxnSpPr>
          <p:cNvPr id="12" name="直線單箭頭接點 11"/>
          <p:cNvCxnSpPr>
            <a:cxnSpLocks/>
          </p:cNvCxnSpPr>
          <p:nvPr/>
        </p:nvCxnSpPr>
        <p:spPr>
          <a:xfrm>
            <a:off x="2920754" y="3231472"/>
            <a:ext cx="556307" cy="0"/>
          </a:xfrm>
          <a:prstGeom prst="straightConnector1">
            <a:avLst/>
          </a:prstGeom>
          <a:ln w="57150" cmpd="sng">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圓角矩形 13"/>
          <p:cNvSpPr/>
          <p:nvPr/>
        </p:nvSpPr>
        <p:spPr>
          <a:xfrm>
            <a:off x="6659733" y="3462292"/>
            <a:ext cx="4739196" cy="1808841"/>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cxnSp>
        <p:nvCxnSpPr>
          <p:cNvPr id="15" name="直線單箭頭接點 14"/>
          <p:cNvCxnSpPr>
            <a:cxnSpLocks/>
          </p:cNvCxnSpPr>
          <p:nvPr/>
        </p:nvCxnSpPr>
        <p:spPr>
          <a:xfrm>
            <a:off x="9021934" y="5271133"/>
            <a:ext cx="7397" cy="389138"/>
          </a:xfrm>
          <a:prstGeom prst="straightConnector1">
            <a:avLst/>
          </a:prstGeom>
          <a:ln w="57150" cmpd="sng">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7859780" y="5639665"/>
            <a:ext cx="2339102" cy="523220"/>
          </a:xfrm>
          <a:prstGeom prst="rect">
            <a:avLst/>
          </a:prstGeom>
        </p:spPr>
        <p:txBody>
          <a:bodyPr wrap="none">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填寫自傳內容</a:t>
            </a:r>
          </a:p>
        </p:txBody>
      </p:sp>
      <p:sp>
        <p:nvSpPr>
          <p:cNvPr id="18" name="圓角矩形 17"/>
          <p:cNvSpPr/>
          <p:nvPr/>
        </p:nvSpPr>
        <p:spPr>
          <a:xfrm>
            <a:off x="2046303" y="5100777"/>
            <a:ext cx="634753" cy="421720"/>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cxnSp>
        <p:nvCxnSpPr>
          <p:cNvPr id="19" name="直線單箭頭接點 18"/>
          <p:cNvCxnSpPr>
            <a:cxnSpLocks/>
          </p:cNvCxnSpPr>
          <p:nvPr/>
        </p:nvCxnSpPr>
        <p:spPr>
          <a:xfrm>
            <a:off x="2681056" y="5345837"/>
            <a:ext cx="556307" cy="0"/>
          </a:xfrm>
          <a:prstGeom prst="straightConnector1">
            <a:avLst/>
          </a:prstGeom>
          <a:ln w="57150" cmpd="sng">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3138999" y="5084227"/>
            <a:ext cx="3775393" cy="523220"/>
          </a:xfrm>
          <a:prstGeom prst="rect">
            <a:avLst/>
          </a:prstGeom>
        </p:spPr>
        <p:txBody>
          <a:bodyPr wrap="none">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填寫完成按「新增」鍵</a:t>
            </a:r>
          </a:p>
        </p:txBody>
      </p:sp>
    </p:spTree>
    <p:extLst>
      <p:ext uri="{BB962C8B-B14F-4D97-AF65-F5344CB8AC3E}">
        <p14:creationId xmlns:p14="http://schemas.microsoft.com/office/powerpoint/2010/main" val="36281549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2188722"/>
            <a:ext cx="12191999" cy="1260075"/>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p:cNvSpPr/>
          <p:nvPr/>
        </p:nvSpPr>
        <p:spPr>
          <a:xfrm rot="1800000">
            <a:off x="6892846" y="2948377"/>
            <a:ext cx="8826231" cy="800368"/>
          </a:xfrm>
          <a:custGeom>
            <a:avLst/>
            <a:gdLst>
              <a:gd name="connsiteX0" fmla="*/ 0 w 13677900"/>
              <a:gd name="connsiteY0" fmla="*/ 0 h 793261"/>
              <a:gd name="connsiteX1" fmla="*/ 13677900 w 13677900"/>
              <a:gd name="connsiteY1" fmla="*/ 0 h 793261"/>
              <a:gd name="connsiteX2" fmla="*/ 13677900 w 13677900"/>
              <a:gd name="connsiteY2" fmla="*/ 793261 h 793261"/>
              <a:gd name="connsiteX3" fmla="*/ 0 w 13677900"/>
              <a:gd name="connsiteY3" fmla="*/ 793261 h 793261"/>
              <a:gd name="connsiteX4" fmla="*/ 0 w 13677900"/>
              <a:gd name="connsiteY4" fmla="*/ 0 h 793261"/>
              <a:gd name="connsiteX0-1" fmla="*/ 0 w 13677900"/>
              <a:gd name="connsiteY0-2" fmla="*/ 7107 h 800368"/>
              <a:gd name="connsiteX1-3" fmla="*/ 5047842 w 13677900"/>
              <a:gd name="connsiteY1-4" fmla="*/ 0 h 800368"/>
              <a:gd name="connsiteX2-5" fmla="*/ 13677900 w 13677900"/>
              <a:gd name="connsiteY2-6" fmla="*/ 7107 h 800368"/>
              <a:gd name="connsiteX3-7" fmla="*/ 13677900 w 13677900"/>
              <a:gd name="connsiteY3-8" fmla="*/ 800368 h 800368"/>
              <a:gd name="connsiteX4-9" fmla="*/ 0 w 13677900"/>
              <a:gd name="connsiteY4-10" fmla="*/ 800368 h 800368"/>
              <a:gd name="connsiteX5" fmla="*/ 0 w 13677900"/>
              <a:gd name="connsiteY5" fmla="*/ 7107 h 800368"/>
              <a:gd name="connsiteX0-11" fmla="*/ 0 w 13677900"/>
              <a:gd name="connsiteY0-12" fmla="*/ 7107 h 800368"/>
              <a:gd name="connsiteX1-13" fmla="*/ 5047842 w 13677900"/>
              <a:gd name="connsiteY1-14" fmla="*/ 0 h 800368"/>
              <a:gd name="connsiteX2-15" fmla="*/ 13677900 w 13677900"/>
              <a:gd name="connsiteY2-16" fmla="*/ 7107 h 800368"/>
              <a:gd name="connsiteX3-17" fmla="*/ 13677900 w 13677900"/>
              <a:gd name="connsiteY3-18" fmla="*/ 800368 h 800368"/>
              <a:gd name="connsiteX4-19" fmla="*/ 4851670 w 13677900"/>
              <a:gd name="connsiteY4-20" fmla="*/ 784169 h 800368"/>
              <a:gd name="connsiteX5-21" fmla="*/ 0 w 13677900"/>
              <a:gd name="connsiteY5-22" fmla="*/ 800368 h 800368"/>
              <a:gd name="connsiteX6" fmla="*/ 0 w 13677900"/>
              <a:gd name="connsiteY6" fmla="*/ 7107 h 800368"/>
              <a:gd name="connsiteX0-23" fmla="*/ 0 w 13677900"/>
              <a:gd name="connsiteY0-24" fmla="*/ 7107 h 800368"/>
              <a:gd name="connsiteX1-25" fmla="*/ 5047842 w 13677900"/>
              <a:gd name="connsiteY1-26" fmla="*/ 0 h 800368"/>
              <a:gd name="connsiteX2-27" fmla="*/ 13677900 w 13677900"/>
              <a:gd name="connsiteY2-28" fmla="*/ 7107 h 800368"/>
              <a:gd name="connsiteX3-29" fmla="*/ 13677900 w 13677900"/>
              <a:gd name="connsiteY3-30" fmla="*/ 800368 h 800368"/>
              <a:gd name="connsiteX4-31" fmla="*/ 4851670 w 13677900"/>
              <a:gd name="connsiteY4-32" fmla="*/ 784169 h 800368"/>
              <a:gd name="connsiteX5-33" fmla="*/ 0 w 13677900"/>
              <a:gd name="connsiteY5-34" fmla="*/ 7107 h 800368"/>
              <a:gd name="connsiteX0-35" fmla="*/ 0 w 8826230"/>
              <a:gd name="connsiteY0-36" fmla="*/ 784169 h 800368"/>
              <a:gd name="connsiteX1-37" fmla="*/ 196172 w 8826230"/>
              <a:gd name="connsiteY1-38" fmla="*/ 0 h 800368"/>
              <a:gd name="connsiteX2-39" fmla="*/ 8826230 w 8826230"/>
              <a:gd name="connsiteY2-40" fmla="*/ 7107 h 800368"/>
              <a:gd name="connsiteX3-41" fmla="*/ 8826230 w 8826230"/>
              <a:gd name="connsiteY3-42" fmla="*/ 800368 h 800368"/>
              <a:gd name="connsiteX4-43" fmla="*/ 0 w 8826230"/>
              <a:gd name="connsiteY4-44" fmla="*/ 784169 h 8003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826230" h="800368">
                <a:moveTo>
                  <a:pt x="0" y="784169"/>
                </a:moveTo>
                <a:lnTo>
                  <a:pt x="196172" y="0"/>
                </a:lnTo>
                <a:lnTo>
                  <a:pt x="8826230" y="7107"/>
                </a:lnTo>
                <a:lnTo>
                  <a:pt x="8826230" y="800368"/>
                </a:lnTo>
                <a:lnTo>
                  <a:pt x="0" y="78416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rot="1800000">
            <a:off x="1477120" y="5192278"/>
            <a:ext cx="7387499" cy="2177055"/>
          </a:xfrm>
          <a:custGeom>
            <a:avLst/>
            <a:gdLst>
              <a:gd name="connsiteX0" fmla="*/ 0 w 13677900"/>
              <a:gd name="connsiteY0" fmla="*/ 0 h 2210423"/>
              <a:gd name="connsiteX1" fmla="*/ 13677900 w 13677900"/>
              <a:gd name="connsiteY1" fmla="*/ 0 h 2210423"/>
              <a:gd name="connsiteX2" fmla="*/ 13677900 w 13677900"/>
              <a:gd name="connsiteY2" fmla="*/ 2210423 h 2210423"/>
              <a:gd name="connsiteX3" fmla="*/ 0 w 13677900"/>
              <a:gd name="connsiteY3" fmla="*/ 2210423 h 2210423"/>
              <a:gd name="connsiteX4" fmla="*/ 0 w 13677900"/>
              <a:gd name="connsiteY4" fmla="*/ 0 h 2210423"/>
              <a:gd name="connsiteX0-1" fmla="*/ 0 w 13677900"/>
              <a:gd name="connsiteY0-2" fmla="*/ 2355 h 2212778"/>
              <a:gd name="connsiteX1-3" fmla="*/ 6891338 w 13677900"/>
              <a:gd name="connsiteY1-4" fmla="*/ 0 h 2212778"/>
              <a:gd name="connsiteX2-5" fmla="*/ 13677900 w 13677900"/>
              <a:gd name="connsiteY2-6" fmla="*/ 2355 h 2212778"/>
              <a:gd name="connsiteX3-7" fmla="*/ 13677900 w 13677900"/>
              <a:gd name="connsiteY3-8" fmla="*/ 2212778 h 2212778"/>
              <a:gd name="connsiteX4-9" fmla="*/ 0 w 13677900"/>
              <a:gd name="connsiteY4-10" fmla="*/ 2212778 h 2212778"/>
              <a:gd name="connsiteX5" fmla="*/ 0 w 13677900"/>
              <a:gd name="connsiteY5" fmla="*/ 2355 h 2212778"/>
              <a:gd name="connsiteX0-11" fmla="*/ 0 w 13677900"/>
              <a:gd name="connsiteY0-12" fmla="*/ 2355 h 2216700"/>
              <a:gd name="connsiteX1-13" fmla="*/ 6891338 w 13677900"/>
              <a:gd name="connsiteY1-14" fmla="*/ 0 h 2216700"/>
              <a:gd name="connsiteX2-15" fmla="*/ 13677900 w 13677900"/>
              <a:gd name="connsiteY2-16" fmla="*/ 2355 h 2216700"/>
              <a:gd name="connsiteX3-17" fmla="*/ 13677900 w 13677900"/>
              <a:gd name="connsiteY3-18" fmla="*/ 2212778 h 2216700"/>
              <a:gd name="connsiteX4-19" fmla="*/ 6290402 w 13677900"/>
              <a:gd name="connsiteY4-20" fmla="*/ 2216700 h 2216700"/>
              <a:gd name="connsiteX5-21" fmla="*/ 0 w 13677900"/>
              <a:gd name="connsiteY5-22" fmla="*/ 2212778 h 2216700"/>
              <a:gd name="connsiteX6" fmla="*/ 0 w 13677900"/>
              <a:gd name="connsiteY6" fmla="*/ 2355 h 2216700"/>
              <a:gd name="connsiteX0-23" fmla="*/ 0 w 13677900"/>
              <a:gd name="connsiteY0-24" fmla="*/ 2355 h 2216700"/>
              <a:gd name="connsiteX1-25" fmla="*/ 6891338 w 13677900"/>
              <a:gd name="connsiteY1-26" fmla="*/ 0 h 2216700"/>
              <a:gd name="connsiteX2-27" fmla="*/ 13677900 w 13677900"/>
              <a:gd name="connsiteY2-28" fmla="*/ 2355 h 2216700"/>
              <a:gd name="connsiteX3-29" fmla="*/ 13677900 w 13677900"/>
              <a:gd name="connsiteY3-30" fmla="*/ 2212778 h 2216700"/>
              <a:gd name="connsiteX4-31" fmla="*/ 6290402 w 13677900"/>
              <a:gd name="connsiteY4-32" fmla="*/ 2216700 h 2216700"/>
              <a:gd name="connsiteX5-33" fmla="*/ 0 w 13677900"/>
              <a:gd name="connsiteY5-34" fmla="*/ 2355 h 2216700"/>
              <a:gd name="connsiteX0-35" fmla="*/ 0 w 7387498"/>
              <a:gd name="connsiteY0-36" fmla="*/ 2216700 h 2216700"/>
              <a:gd name="connsiteX1-37" fmla="*/ 600936 w 7387498"/>
              <a:gd name="connsiteY1-38" fmla="*/ 0 h 2216700"/>
              <a:gd name="connsiteX2-39" fmla="*/ 7387498 w 7387498"/>
              <a:gd name="connsiteY2-40" fmla="*/ 2355 h 2216700"/>
              <a:gd name="connsiteX3-41" fmla="*/ 7387498 w 7387498"/>
              <a:gd name="connsiteY3-42" fmla="*/ 2212778 h 2216700"/>
              <a:gd name="connsiteX4-43" fmla="*/ 0 w 7387498"/>
              <a:gd name="connsiteY4-44" fmla="*/ 2216700 h 22167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387498" h="2216700">
                <a:moveTo>
                  <a:pt x="0" y="2216700"/>
                </a:moveTo>
                <a:lnTo>
                  <a:pt x="600936" y="0"/>
                </a:lnTo>
                <a:lnTo>
                  <a:pt x="7387498" y="2355"/>
                </a:lnTo>
                <a:lnTo>
                  <a:pt x="7387498" y="2212778"/>
                </a:lnTo>
                <a:lnTo>
                  <a:pt x="0" y="221670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7275996" y="900665"/>
            <a:ext cx="580573" cy="5805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7833388" y="3053919"/>
            <a:ext cx="1001492" cy="1001492"/>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417971" y="3760095"/>
            <a:ext cx="1624015" cy="162401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3066285" y="2256612"/>
            <a:ext cx="6633867" cy="923330"/>
            <a:chOff x="7876673" y="3050635"/>
            <a:chExt cx="5975505" cy="896802"/>
          </a:xfrm>
        </p:grpSpPr>
        <p:sp>
          <p:nvSpPr>
            <p:cNvPr id="14" name="文本框 13"/>
            <p:cNvSpPr txBox="1"/>
            <p:nvPr/>
          </p:nvSpPr>
          <p:spPr>
            <a:xfrm>
              <a:off x="8435594" y="3050635"/>
              <a:ext cx="5416584" cy="896802"/>
            </a:xfrm>
            <a:prstGeom prst="rect">
              <a:avLst/>
            </a:prstGeom>
            <a:noFill/>
          </p:spPr>
          <p:txBody>
            <a:bodyPr wrap="square" rtlCol="0">
              <a:spAutoFit/>
              <a:scene3d>
                <a:camera prst="orthographicFront"/>
                <a:lightRig rig="threePt" dir="t"/>
              </a:scene3d>
              <a:sp3d contourW="12700"/>
            </a:bodyPr>
            <a:lstStyle/>
            <a:p>
              <a:r>
                <a:rPr lang="zh-TW" altLang="en-US" sz="5400" b="1" dirty="0">
                  <a:latin typeface="微軟正黑體" panose="020B0604030504040204" pitchFamily="34" charset="-120"/>
                  <a:ea typeface="微軟正黑體" panose="020B0604030504040204" pitchFamily="34" charset="-120"/>
                </a:rPr>
                <a:t>課程學習紀錄</a:t>
              </a:r>
              <a:endParaRPr lang="en-US" altLang="zh-TW" sz="5000" b="1" dirty="0">
                <a:latin typeface="微軟正黑體" panose="020B0604030504040204" pitchFamily="34" charset="-120"/>
                <a:ea typeface="微軟正黑體" panose="020B0604030504040204" pitchFamily="34" charset="-120"/>
              </a:endParaRPr>
            </a:p>
          </p:txBody>
        </p:sp>
        <p:cxnSp>
          <p:nvCxnSpPr>
            <p:cNvPr id="18" name="直接连接符 17"/>
            <p:cNvCxnSpPr/>
            <p:nvPr/>
          </p:nvCxnSpPr>
          <p:spPr>
            <a:xfrm>
              <a:off x="7876673" y="3940634"/>
              <a:ext cx="502731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 name="投影片編號版面配置區 5"/>
          <p:cNvSpPr>
            <a:spLocks noGrp="1"/>
          </p:cNvSpPr>
          <p:nvPr>
            <p:ph type="sldNum" sz="quarter" idx="12"/>
          </p:nvPr>
        </p:nvSpPr>
        <p:spPr/>
        <p:txBody>
          <a:bodyPr/>
          <a:lstStyle/>
          <a:p>
            <a:fld id="{0103A1E0-467A-497C-94C9-085DD3CFBA7A}" type="slidenum">
              <a:rPr lang="zh-TW" altLang="en-US" smtClean="0"/>
              <a:t>20</a:t>
            </a:fld>
            <a:endParaRPr lang="zh-TW" altLang="en-US" dirty="0"/>
          </a:p>
        </p:txBody>
      </p:sp>
    </p:spTree>
    <p:extLst>
      <p:ext uri="{BB962C8B-B14F-4D97-AF65-F5344CB8AC3E}">
        <p14:creationId xmlns:p14="http://schemas.microsoft.com/office/powerpoint/2010/main" val="39172451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0103A1E0-467A-497C-94C9-085DD3CFBA7A}" type="slidenum">
              <a:rPr lang="zh-TW" altLang="en-US" smtClean="0"/>
              <a:t>21</a:t>
            </a:fld>
            <a:endParaRPr lang="zh-TW" altLang="en-US" dirty="0"/>
          </a:p>
        </p:txBody>
      </p:sp>
      <p:sp>
        <p:nvSpPr>
          <p:cNvPr id="9" name="文本框 31"/>
          <p:cNvSpPr txBox="1"/>
          <p:nvPr/>
        </p:nvSpPr>
        <p:spPr>
          <a:xfrm>
            <a:off x="3649143" y="253362"/>
            <a:ext cx="4903907" cy="800219"/>
          </a:xfrm>
          <a:prstGeom prst="rect">
            <a:avLst/>
          </a:prstGeom>
          <a:noFill/>
        </p:spPr>
        <p:txBody>
          <a:bodyPr wrap="none" rtlCol="0">
            <a:spAutoFit/>
            <a:scene3d>
              <a:camera prst="orthographicFront"/>
              <a:lightRig rig="threePt" dir="t"/>
            </a:scene3d>
            <a:sp3d contourW="12700"/>
          </a:bodyPr>
          <a:lstStyle/>
          <a:p>
            <a:r>
              <a:rPr lang="zh-TW" altLang="en-US" sz="4600" b="1" dirty="0">
                <a:latin typeface="微軟正黑體" panose="020B0604030504040204" pitchFamily="34" charset="-120"/>
                <a:ea typeface="微軟正黑體" panose="020B0604030504040204" pitchFamily="34" charset="-120"/>
              </a:rPr>
              <a:t>上傳課程學習成果</a:t>
            </a:r>
            <a:endParaRPr lang="zh-CN" altLang="en-US" sz="4600" b="1" dirty="0">
              <a:latin typeface="微軟正黑體" panose="020B0604030504040204" pitchFamily="34" charset="-120"/>
              <a:ea typeface="微軟正黑體" panose="020B0604030504040204" pitchFamily="34" charset="-120"/>
            </a:endParaRPr>
          </a:p>
        </p:txBody>
      </p:sp>
      <p:pic>
        <p:nvPicPr>
          <p:cNvPr id="4" name="圖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532" y="1714937"/>
            <a:ext cx="11989130" cy="3318702"/>
          </a:xfrm>
          <a:prstGeom prst="rect">
            <a:avLst/>
          </a:prstGeom>
          <a:ln>
            <a:solidFill>
              <a:schemeClr val="tx1"/>
            </a:solidFill>
          </a:ln>
        </p:spPr>
      </p:pic>
      <p:sp>
        <p:nvSpPr>
          <p:cNvPr id="12" name="圓角矩形 11"/>
          <p:cNvSpPr/>
          <p:nvPr/>
        </p:nvSpPr>
        <p:spPr>
          <a:xfrm>
            <a:off x="9774315" y="3206293"/>
            <a:ext cx="1677880" cy="1827346"/>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cxnSp>
        <p:nvCxnSpPr>
          <p:cNvPr id="13" name="直線單箭頭接點 12"/>
          <p:cNvCxnSpPr>
            <a:cxnSpLocks/>
          </p:cNvCxnSpPr>
          <p:nvPr/>
        </p:nvCxnSpPr>
        <p:spPr>
          <a:xfrm>
            <a:off x="10609556" y="5033639"/>
            <a:ext cx="7397" cy="389138"/>
          </a:xfrm>
          <a:prstGeom prst="straightConnector1">
            <a:avLst/>
          </a:prstGeom>
          <a:ln w="57150" cmpd="sng">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9831238" y="5433384"/>
            <a:ext cx="1620957" cy="523220"/>
          </a:xfrm>
          <a:prstGeom prst="rect">
            <a:avLst/>
          </a:prstGeom>
        </p:spPr>
        <p:txBody>
          <a:bodyPr wrap="none">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點此新增</a:t>
            </a:r>
          </a:p>
        </p:txBody>
      </p:sp>
      <p:sp>
        <p:nvSpPr>
          <p:cNvPr id="10" name="文字方塊 9"/>
          <p:cNvSpPr txBox="1"/>
          <p:nvPr/>
        </p:nvSpPr>
        <p:spPr>
          <a:xfrm>
            <a:off x="106532" y="1122649"/>
            <a:ext cx="5042517"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注意：單項課程至多上傳</a:t>
            </a:r>
            <a:r>
              <a:rPr lang="en-US" altLang="zh-TW"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6</a:t>
            </a:r>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件</a:t>
            </a:r>
          </a:p>
        </p:txBody>
      </p:sp>
    </p:spTree>
    <p:extLst>
      <p:ext uri="{BB962C8B-B14F-4D97-AF65-F5344CB8AC3E}">
        <p14:creationId xmlns:p14="http://schemas.microsoft.com/office/powerpoint/2010/main" val="42535203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075" y="1779628"/>
            <a:ext cx="11715750" cy="2801458"/>
          </a:xfrm>
          <a:prstGeom prst="rect">
            <a:avLst/>
          </a:prstGeom>
          <a:ln>
            <a:solidFill>
              <a:schemeClr val="tx1"/>
            </a:solidFill>
          </a:ln>
        </p:spPr>
      </p:pic>
      <p:sp>
        <p:nvSpPr>
          <p:cNvPr id="2" name="投影片編號版面配置區 1"/>
          <p:cNvSpPr>
            <a:spLocks noGrp="1"/>
          </p:cNvSpPr>
          <p:nvPr>
            <p:ph type="sldNum" sz="quarter" idx="12"/>
          </p:nvPr>
        </p:nvSpPr>
        <p:spPr/>
        <p:txBody>
          <a:bodyPr/>
          <a:lstStyle/>
          <a:p>
            <a:fld id="{0103A1E0-467A-497C-94C9-085DD3CFBA7A}" type="slidenum">
              <a:rPr lang="zh-TW" altLang="en-US" smtClean="0"/>
              <a:t>22</a:t>
            </a:fld>
            <a:endParaRPr lang="zh-TW" altLang="en-US" dirty="0"/>
          </a:p>
        </p:txBody>
      </p:sp>
      <p:sp>
        <p:nvSpPr>
          <p:cNvPr id="9" name="文本框 31"/>
          <p:cNvSpPr txBox="1"/>
          <p:nvPr/>
        </p:nvSpPr>
        <p:spPr>
          <a:xfrm>
            <a:off x="3621128" y="257252"/>
            <a:ext cx="4903907" cy="800219"/>
          </a:xfrm>
          <a:prstGeom prst="rect">
            <a:avLst/>
          </a:prstGeom>
          <a:noFill/>
        </p:spPr>
        <p:txBody>
          <a:bodyPr wrap="none" rtlCol="0">
            <a:spAutoFit/>
            <a:scene3d>
              <a:camera prst="orthographicFront"/>
              <a:lightRig rig="threePt" dir="t"/>
            </a:scene3d>
            <a:sp3d contourW="12700"/>
          </a:bodyPr>
          <a:lstStyle/>
          <a:p>
            <a:r>
              <a:rPr lang="zh-TW" altLang="en-US" sz="4600" b="1" dirty="0">
                <a:latin typeface="微軟正黑體" panose="020B0604030504040204" pitchFamily="34" charset="-120"/>
                <a:ea typeface="微軟正黑體" panose="020B0604030504040204" pitchFamily="34" charset="-120"/>
              </a:rPr>
              <a:t>上傳課程學習成果</a:t>
            </a:r>
            <a:endParaRPr lang="zh-CN" altLang="en-US" sz="4600" b="1" dirty="0">
              <a:latin typeface="微軟正黑體" panose="020B0604030504040204" pitchFamily="34" charset="-120"/>
              <a:ea typeface="微軟正黑體" panose="020B0604030504040204" pitchFamily="34" charset="-120"/>
            </a:endParaRPr>
          </a:p>
        </p:txBody>
      </p:sp>
      <p:sp>
        <p:nvSpPr>
          <p:cNvPr id="12" name="圓角矩形 11"/>
          <p:cNvSpPr/>
          <p:nvPr/>
        </p:nvSpPr>
        <p:spPr>
          <a:xfrm>
            <a:off x="4419600" y="2266929"/>
            <a:ext cx="2238376" cy="476271"/>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4" name="矩形 13"/>
          <p:cNvSpPr/>
          <p:nvPr/>
        </p:nvSpPr>
        <p:spPr>
          <a:xfrm>
            <a:off x="3621128" y="1256408"/>
            <a:ext cx="5570756" cy="523220"/>
          </a:xfrm>
          <a:prstGeom prst="rect">
            <a:avLst/>
          </a:prstGeom>
        </p:spPr>
        <p:txBody>
          <a:bodyPr wrap="none">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選取檔案後，按「上傳檔案」鍵。</a:t>
            </a:r>
          </a:p>
        </p:txBody>
      </p:sp>
      <p:cxnSp>
        <p:nvCxnSpPr>
          <p:cNvPr id="10" name="直線單箭頭接點 9"/>
          <p:cNvCxnSpPr>
            <a:cxnSpLocks/>
          </p:cNvCxnSpPr>
          <p:nvPr/>
        </p:nvCxnSpPr>
        <p:spPr>
          <a:xfrm flipH="1" flipV="1">
            <a:off x="5695950" y="1685925"/>
            <a:ext cx="11005" cy="581004"/>
          </a:xfrm>
          <a:prstGeom prst="straightConnector1">
            <a:avLst/>
          </a:prstGeom>
          <a:ln w="57150" cmpd="sng">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34508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549" y="1896648"/>
            <a:ext cx="11705539" cy="2374676"/>
          </a:xfrm>
          <a:prstGeom prst="rect">
            <a:avLst/>
          </a:prstGeom>
          <a:ln>
            <a:solidFill>
              <a:schemeClr val="tx1"/>
            </a:solidFill>
          </a:ln>
        </p:spPr>
      </p:pic>
      <p:sp>
        <p:nvSpPr>
          <p:cNvPr id="2" name="投影片編號版面配置區 1"/>
          <p:cNvSpPr>
            <a:spLocks noGrp="1"/>
          </p:cNvSpPr>
          <p:nvPr>
            <p:ph type="sldNum" sz="quarter" idx="12"/>
          </p:nvPr>
        </p:nvSpPr>
        <p:spPr/>
        <p:txBody>
          <a:bodyPr/>
          <a:lstStyle/>
          <a:p>
            <a:fld id="{0103A1E0-467A-497C-94C9-085DD3CFBA7A}" type="slidenum">
              <a:rPr lang="zh-TW" altLang="en-US" smtClean="0"/>
              <a:t>23</a:t>
            </a:fld>
            <a:endParaRPr lang="zh-TW" altLang="en-US" dirty="0"/>
          </a:p>
        </p:txBody>
      </p:sp>
      <p:sp>
        <p:nvSpPr>
          <p:cNvPr id="9" name="文本框 31"/>
          <p:cNvSpPr txBox="1"/>
          <p:nvPr/>
        </p:nvSpPr>
        <p:spPr>
          <a:xfrm>
            <a:off x="3606735" y="228951"/>
            <a:ext cx="4903907"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上傳課程學習成果</a:t>
            </a:r>
            <a:endParaRPr lang="zh-CN" altLang="en-US" sz="4600" b="1" dirty="0">
              <a:latin typeface="微軟正黑體" panose="020B0604030504040204" pitchFamily="34" charset="-120"/>
              <a:ea typeface="微軟正黑體" panose="020B0604030504040204" pitchFamily="34" charset="-120"/>
            </a:endParaRPr>
          </a:p>
        </p:txBody>
      </p:sp>
      <p:sp>
        <p:nvSpPr>
          <p:cNvPr id="14" name="矩形 13"/>
          <p:cNvSpPr/>
          <p:nvPr/>
        </p:nvSpPr>
        <p:spPr>
          <a:xfrm>
            <a:off x="876460" y="4836783"/>
            <a:ext cx="10590954" cy="954107"/>
          </a:xfrm>
          <a:prstGeom prst="rect">
            <a:avLst/>
          </a:prstGeom>
        </p:spPr>
        <p:txBody>
          <a:bodyPr wrap="square">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按「送出認證」鍵，</a:t>
            </a:r>
            <a:endParaRPr lang="en-US" altLang="zh-TW"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將欲認證之課程學習成果檔案送至實驗教育辦理者管理端進行認證。</a:t>
            </a:r>
          </a:p>
        </p:txBody>
      </p:sp>
      <p:cxnSp>
        <p:nvCxnSpPr>
          <p:cNvPr id="10" name="直線單箭頭接點 9"/>
          <p:cNvCxnSpPr>
            <a:cxnSpLocks/>
          </p:cNvCxnSpPr>
          <p:nvPr/>
        </p:nvCxnSpPr>
        <p:spPr>
          <a:xfrm flipV="1">
            <a:off x="5205456" y="1769104"/>
            <a:ext cx="1" cy="122149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2003631" y="1271528"/>
            <a:ext cx="6900803" cy="523220"/>
          </a:xfrm>
          <a:prstGeom prst="rect">
            <a:avLst/>
          </a:prstGeom>
        </p:spPr>
        <p:txBody>
          <a:bodyPr wrap="square">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可重新下載檢視上傳的課程學習成果檔案。</a:t>
            </a:r>
            <a:endParaRPr lang="en-US" altLang="zh-TW"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cxnSp>
        <p:nvCxnSpPr>
          <p:cNvPr id="16" name="直線單箭頭接點 15"/>
          <p:cNvCxnSpPr>
            <a:cxnSpLocks/>
          </p:cNvCxnSpPr>
          <p:nvPr/>
        </p:nvCxnSpPr>
        <p:spPr>
          <a:xfrm>
            <a:off x="6290948" y="4271323"/>
            <a:ext cx="0" cy="64281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圓角矩形 10"/>
          <p:cNvSpPr/>
          <p:nvPr/>
        </p:nvSpPr>
        <p:spPr>
          <a:xfrm>
            <a:off x="4586424" y="2975691"/>
            <a:ext cx="1047567" cy="1295633"/>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3" name="圓角矩形 12"/>
          <p:cNvSpPr/>
          <p:nvPr/>
        </p:nvSpPr>
        <p:spPr>
          <a:xfrm>
            <a:off x="5876559" y="3168542"/>
            <a:ext cx="828778" cy="1102781"/>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Tree>
    <p:extLst>
      <p:ext uri="{BB962C8B-B14F-4D97-AF65-F5344CB8AC3E}">
        <p14:creationId xmlns:p14="http://schemas.microsoft.com/office/powerpoint/2010/main" val="23490253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392" y="1769786"/>
            <a:ext cx="11841034" cy="2402164"/>
          </a:xfrm>
          <a:prstGeom prst="rect">
            <a:avLst/>
          </a:prstGeom>
          <a:ln>
            <a:solidFill>
              <a:schemeClr val="tx1"/>
            </a:solidFill>
          </a:ln>
        </p:spPr>
      </p:pic>
      <p:sp>
        <p:nvSpPr>
          <p:cNvPr id="2" name="投影片編號版面配置區 1"/>
          <p:cNvSpPr>
            <a:spLocks noGrp="1"/>
          </p:cNvSpPr>
          <p:nvPr>
            <p:ph type="sldNum" sz="quarter" idx="12"/>
          </p:nvPr>
        </p:nvSpPr>
        <p:spPr/>
        <p:txBody>
          <a:bodyPr/>
          <a:lstStyle/>
          <a:p>
            <a:fld id="{0103A1E0-467A-497C-94C9-085DD3CFBA7A}" type="slidenum">
              <a:rPr lang="zh-TW" altLang="en-US" smtClean="0"/>
              <a:t>24</a:t>
            </a:fld>
            <a:endParaRPr lang="zh-TW" altLang="en-US" dirty="0"/>
          </a:p>
        </p:txBody>
      </p:sp>
      <p:sp>
        <p:nvSpPr>
          <p:cNvPr id="9" name="文本框 31"/>
          <p:cNvSpPr txBox="1"/>
          <p:nvPr/>
        </p:nvSpPr>
        <p:spPr>
          <a:xfrm>
            <a:off x="3104996" y="281227"/>
            <a:ext cx="5907386"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上傳課程學習成果</a:t>
            </a:r>
            <a:r>
              <a:rPr lang="en-US" altLang="zh-TW" sz="4600" b="1" dirty="0">
                <a:latin typeface="微軟正黑體" panose="020B0604030504040204" pitchFamily="34" charset="-120"/>
                <a:ea typeface="微軟正黑體" panose="020B0604030504040204" pitchFamily="34" charset="-120"/>
              </a:rPr>
              <a:t>(</a:t>
            </a:r>
            <a:r>
              <a:rPr lang="zh-TW" altLang="en-US" sz="4600" b="1" dirty="0">
                <a:latin typeface="微軟正黑體" panose="020B0604030504040204" pitchFamily="34" charset="-120"/>
                <a:ea typeface="微軟正黑體" panose="020B0604030504040204" pitchFamily="34" charset="-120"/>
              </a:rPr>
              <a:t>續</a:t>
            </a:r>
            <a:r>
              <a:rPr lang="en-US" altLang="zh-TW" sz="4600" b="1" dirty="0">
                <a:latin typeface="微軟正黑體" panose="020B0604030504040204" pitchFamily="34" charset="-120"/>
                <a:ea typeface="微軟正黑體" panose="020B0604030504040204" pitchFamily="34" charset="-120"/>
              </a:rPr>
              <a:t>)</a:t>
            </a:r>
            <a:endParaRPr lang="zh-CN" altLang="en-US" sz="4600" b="1" dirty="0">
              <a:latin typeface="微軟正黑體" panose="020B0604030504040204" pitchFamily="34" charset="-120"/>
              <a:ea typeface="微軟正黑體" panose="020B0604030504040204" pitchFamily="34" charset="-120"/>
            </a:endParaRPr>
          </a:p>
        </p:txBody>
      </p:sp>
      <p:sp>
        <p:nvSpPr>
          <p:cNvPr id="14" name="矩形 13"/>
          <p:cNvSpPr/>
          <p:nvPr/>
        </p:nvSpPr>
        <p:spPr>
          <a:xfrm>
            <a:off x="2375730" y="4529989"/>
            <a:ext cx="9625084" cy="523220"/>
          </a:xfrm>
          <a:prstGeom prst="rect">
            <a:avLst/>
          </a:prstGeom>
        </p:spPr>
        <p:txBody>
          <a:bodyPr wrap="square">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在「新增檔案」鍵上顯示：尚可傳輸</a:t>
            </a:r>
            <a:r>
              <a:rPr lang="en-US" altLang="zh-TW"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O</a:t>
            </a:r>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件 課程學習成果檔案。</a:t>
            </a:r>
          </a:p>
        </p:txBody>
      </p:sp>
      <p:cxnSp>
        <p:nvCxnSpPr>
          <p:cNvPr id="10" name="直線單箭頭接點 9"/>
          <p:cNvCxnSpPr>
            <a:cxnSpLocks/>
            <a:endCxn id="15" idx="2"/>
          </p:cNvCxnSpPr>
          <p:nvPr/>
        </p:nvCxnSpPr>
        <p:spPr>
          <a:xfrm flipH="1" flipV="1">
            <a:off x="9012382" y="1604666"/>
            <a:ext cx="23618" cy="122863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7438101" y="1081446"/>
            <a:ext cx="3148562" cy="523220"/>
          </a:xfrm>
          <a:prstGeom prst="rect">
            <a:avLst/>
          </a:prstGeom>
        </p:spPr>
        <p:txBody>
          <a:bodyPr wrap="square">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顯示檔案認證狀態。</a:t>
            </a:r>
            <a:endParaRPr lang="en-US" altLang="zh-TW"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cxnSp>
        <p:nvCxnSpPr>
          <p:cNvPr id="16" name="直線單箭頭接點 15"/>
          <p:cNvCxnSpPr>
            <a:cxnSpLocks/>
          </p:cNvCxnSpPr>
          <p:nvPr/>
        </p:nvCxnSpPr>
        <p:spPr>
          <a:xfrm>
            <a:off x="10790275" y="3226848"/>
            <a:ext cx="0" cy="130314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圓角矩形 10"/>
          <p:cNvSpPr/>
          <p:nvPr/>
        </p:nvSpPr>
        <p:spPr>
          <a:xfrm>
            <a:off x="8405934" y="2833298"/>
            <a:ext cx="728541" cy="1303143"/>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3" name="圓角矩形 12"/>
          <p:cNvSpPr/>
          <p:nvPr/>
        </p:nvSpPr>
        <p:spPr>
          <a:xfrm>
            <a:off x="10153945" y="2833298"/>
            <a:ext cx="1272660" cy="393550"/>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Tree>
    <p:extLst>
      <p:ext uri="{BB962C8B-B14F-4D97-AF65-F5344CB8AC3E}">
        <p14:creationId xmlns:p14="http://schemas.microsoft.com/office/powerpoint/2010/main" val="70262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資料庫圖表 5"/>
          <p:cNvGraphicFramePr/>
          <p:nvPr>
            <p:extLst>
              <p:ext uri="{D42A27DB-BD31-4B8C-83A1-F6EECF244321}">
                <p14:modId xmlns:p14="http://schemas.microsoft.com/office/powerpoint/2010/main" val="2416867612"/>
              </p:ext>
            </p:extLst>
          </p:nvPr>
        </p:nvGraphicFramePr>
        <p:xfrm>
          <a:off x="449166" y="1270052"/>
          <a:ext cx="11133234" cy="55879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投影片編號版面配置區 1"/>
          <p:cNvSpPr>
            <a:spLocks noGrp="1"/>
          </p:cNvSpPr>
          <p:nvPr>
            <p:ph type="sldNum" sz="quarter" idx="12"/>
          </p:nvPr>
        </p:nvSpPr>
        <p:spPr/>
        <p:txBody>
          <a:bodyPr/>
          <a:lstStyle/>
          <a:p>
            <a:fld id="{0103A1E0-467A-497C-94C9-085DD3CFBA7A}" type="slidenum">
              <a:rPr lang="zh-TW" altLang="en-US" smtClean="0"/>
              <a:t>25</a:t>
            </a:fld>
            <a:endParaRPr lang="zh-TW" altLang="en-US" dirty="0"/>
          </a:p>
        </p:txBody>
      </p:sp>
      <p:sp>
        <p:nvSpPr>
          <p:cNvPr id="9" name="文本框 31"/>
          <p:cNvSpPr txBox="1"/>
          <p:nvPr/>
        </p:nvSpPr>
        <p:spPr>
          <a:xfrm>
            <a:off x="3558226" y="205333"/>
            <a:ext cx="4903907"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上傳課程學習成果</a:t>
            </a:r>
            <a:endParaRPr lang="zh-CN" altLang="en-US" sz="4600" b="1" dirty="0">
              <a:latin typeface="微軟正黑體" panose="020B0604030504040204" pitchFamily="34" charset="-120"/>
              <a:ea typeface="微軟正黑體" panose="020B0604030504040204" pitchFamily="34" charset="-120"/>
            </a:endParaRPr>
          </a:p>
        </p:txBody>
      </p:sp>
      <mc:AlternateContent xmlns:mc="http://schemas.openxmlformats.org/markup-compatibility/2006" xmlns:p14="http://schemas.microsoft.com/office/powerpoint/2010/main">
        <mc:Choice Requires="p14">
          <p:contentPart p14:bwMode="auto" r:id="rId8">
            <p14:nvContentPartPr>
              <p14:cNvPr id="10" name="筆跡 9"/>
              <p14:cNvContentPartPr/>
              <p14:nvPr/>
            </p14:nvContentPartPr>
            <p14:xfrm>
              <a:off x="7509719" y="2459981"/>
              <a:ext cx="1127035" cy="175215"/>
            </p14:xfrm>
          </p:contentPart>
        </mc:Choice>
        <mc:Fallback xmlns="">
          <p:pic>
            <p:nvPicPr>
              <p:cNvPr id="10" name="筆跡 9"/>
              <p:cNvPicPr/>
              <p:nvPr/>
            </p:nvPicPr>
            <p:blipFill>
              <a:blip r:embed="rId9"/>
              <a:stretch>
                <a:fillRect/>
              </a:stretch>
            </p:blipFill>
            <p:spPr>
              <a:xfrm>
                <a:off x="7449606" y="2340663"/>
                <a:ext cx="1247262" cy="413851"/>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筆跡 10"/>
              <p14:cNvContentPartPr/>
              <p14:nvPr/>
            </p14:nvContentPartPr>
            <p14:xfrm>
              <a:off x="7510567" y="3602052"/>
              <a:ext cx="851569" cy="246908"/>
            </p14:xfrm>
          </p:contentPart>
        </mc:Choice>
        <mc:Fallback xmlns="">
          <p:pic>
            <p:nvPicPr>
              <p:cNvPr id="11" name="筆跡 10"/>
              <p:cNvPicPr/>
              <p:nvPr/>
            </p:nvPicPr>
            <p:blipFill>
              <a:blip r:embed="rId11"/>
              <a:stretch>
                <a:fillRect/>
              </a:stretch>
            </p:blipFill>
            <p:spPr>
              <a:xfrm>
                <a:off x="7450435" y="3482197"/>
                <a:ext cx="971473" cy="486977"/>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筆跡 11"/>
              <p14:cNvContentPartPr/>
              <p14:nvPr/>
            </p14:nvContentPartPr>
            <p14:xfrm>
              <a:off x="7509719" y="6056528"/>
              <a:ext cx="1127035" cy="153772"/>
            </p14:xfrm>
          </p:contentPart>
        </mc:Choice>
        <mc:Fallback xmlns="">
          <p:pic>
            <p:nvPicPr>
              <p:cNvPr id="12" name="筆跡 11"/>
              <p:cNvPicPr/>
              <p:nvPr/>
            </p:nvPicPr>
            <p:blipFill>
              <a:blip r:embed="rId13"/>
              <a:stretch>
                <a:fillRect/>
              </a:stretch>
            </p:blipFill>
            <p:spPr>
              <a:xfrm>
                <a:off x="7449606" y="5933067"/>
                <a:ext cx="1246902" cy="400325"/>
              </a:xfrm>
              <a:prstGeom prst="rect">
                <a:avLst/>
              </a:prstGeom>
            </p:spPr>
          </p:pic>
        </mc:Fallback>
      </mc:AlternateContent>
      <p:sp>
        <p:nvSpPr>
          <p:cNvPr id="8" name="文字方塊 7"/>
          <p:cNvSpPr txBox="1"/>
          <p:nvPr/>
        </p:nvSpPr>
        <p:spPr>
          <a:xfrm>
            <a:off x="449166" y="1005552"/>
            <a:ext cx="3629025" cy="461665"/>
          </a:xfrm>
          <a:prstGeom prst="rect">
            <a:avLst/>
          </a:prstGeom>
          <a:noFill/>
        </p:spPr>
        <p:txBody>
          <a:bodyPr wrap="square" rtlCol="0">
            <a:spAutoFit/>
          </a:bodyPr>
          <a:lstStyle/>
          <a:p>
            <a:r>
              <a:rPr lang="zh-TW" altLang="en-US" sz="24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認證狀態分為以下四種：</a:t>
            </a:r>
            <a:endParaRPr lang="en-US" altLang="zh-TW" sz="24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1011961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063" y="2430421"/>
            <a:ext cx="11764623" cy="3153658"/>
          </a:xfrm>
          <a:prstGeom prst="rect">
            <a:avLst/>
          </a:prstGeom>
          <a:ln>
            <a:solidFill>
              <a:schemeClr val="tx1"/>
            </a:solidFill>
          </a:ln>
        </p:spPr>
      </p:pic>
      <p:sp>
        <p:nvSpPr>
          <p:cNvPr id="2" name="投影片編號版面配置區 1"/>
          <p:cNvSpPr>
            <a:spLocks noGrp="1"/>
          </p:cNvSpPr>
          <p:nvPr>
            <p:ph type="sldNum" sz="quarter" idx="12"/>
          </p:nvPr>
        </p:nvSpPr>
        <p:spPr/>
        <p:txBody>
          <a:bodyPr/>
          <a:lstStyle/>
          <a:p>
            <a:fld id="{0103A1E0-467A-497C-94C9-085DD3CFBA7A}" type="slidenum">
              <a:rPr lang="zh-TW" altLang="en-US" smtClean="0"/>
              <a:t>26</a:t>
            </a:fld>
            <a:endParaRPr lang="zh-TW" altLang="en-US" dirty="0"/>
          </a:p>
        </p:txBody>
      </p:sp>
      <p:sp>
        <p:nvSpPr>
          <p:cNvPr id="9" name="文本框 31"/>
          <p:cNvSpPr txBox="1"/>
          <p:nvPr/>
        </p:nvSpPr>
        <p:spPr>
          <a:xfrm>
            <a:off x="4122433" y="214429"/>
            <a:ext cx="4903907"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勾選課程學習成果</a:t>
            </a:r>
            <a:endParaRPr lang="zh-CN" altLang="en-US" sz="4600" b="1" dirty="0">
              <a:latin typeface="微軟正黑體" panose="020B0604030504040204" pitchFamily="34" charset="-120"/>
              <a:ea typeface="微軟正黑體" panose="020B0604030504040204" pitchFamily="34" charset="-120"/>
            </a:endParaRPr>
          </a:p>
        </p:txBody>
      </p:sp>
      <p:sp>
        <p:nvSpPr>
          <p:cNvPr id="14" name="矩形 13"/>
          <p:cNvSpPr/>
          <p:nvPr/>
        </p:nvSpPr>
        <p:spPr>
          <a:xfrm>
            <a:off x="319770" y="5846975"/>
            <a:ext cx="3818532" cy="523220"/>
          </a:xfrm>
          <a:prstGeom prst="rect">
            <a:avLst/>
          </a:prstGeom>
        </p:spPr>
        <p:txBody>
          <a:bodyPr wrap="square">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按「確認送出」鍵送出</a:t>
            </a:r>
          </a:p>
        </p:txBody>
      </p:sp>
      <p:cxnSp>
        <p:nvCxnSpPr>
          <p:cNvPr id="10" name="直線單箭頭接點 9"/>
          <p:cNvCxnSpPr>
            <a:cxnSpLocks/>
          </p:cNvCxnSpPr>
          <p:nvPr/>
        </p:nvCxnSpPr>
        <p:spPr>
          <a:xfrm>
            <a:off x="11037066" y="4989275"/>
            <a:ext cx="11195" cy="84337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8784352" y="5846975"/>
            <a:ext cx="3494791" cy="523220"/>
          </a:xfrm>
          <a:prstGeom prst="rect">
            <a:avLst/>
          </a:prstGeom>
        </p:spPr>
        <p:txBody>
          <a:bodyPr wrap="square">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勾選認證成功之檔案</a:t>
            </a:r>
            <a:endParaRPr lang="en-US" altLang="zh-TW"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cxnSp>
        <p:nvCxnSpPr>
          <p:cNvPr id="16" name="直線單箭頭接點 15"/>
          <p:cNvCxnSpPr>
            <a:cxnSpLocks/>
          </p:cNvCxnSpPr>
          <p:nvPr/>
        </p:nvCxnSpPr>
        <p:spPr>
          <a:xfrm>
            <a:off x="2220158" y="5434464"/>
            <a:ext cx="8878" cy="41251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圓角矩形 10"/>
          <p:cNvSpPr/>
          <p:nvPr/>
        </p:nvSpPr>
        <p:spPr>
          <a:xfrm>
            <a:off x="10679838" y="4083583"/>
            <a:ext cx="736846" cy="905692"/>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3" name="圓角矩形 12"/>
          <p:cNvSpPr/>
          <p:nvPr/>
        </p:nvSpPr>
        <p:spPr>
          <a:xfrm>
            <a:off x="1812525" y="4873198"/>
            <a:ext cx="833022" cy="537766"/>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7" name="矩形 16"/>
          <p:cNvSpPr/>
          <p:nvPr/>
        </p:nvSpPr>
        <p:spPr>
          <a:xfrm>
            <a:off x="213063" y="1045426"/>
            <a:ext cx="9614518" cy="1384995"/>
          </a:xfrm>
          <a:prstGeom prst="rect">
            <a:avLst/>
          </a:prstGeom>
        </p:spPr>
        <p:txBody>
          <a:bodyPr wrap="square">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注意：</a:t>
            </a:r>
            <a:endParaRPr lang="en-US" altLang="zh-TW"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r>
              <a:rPr lang="en-US" altLang="zh-TW"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a:t>
            </a:r>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每學年勾選送出之課程學習成果檔案件數上限為</a:t>
            </a:r>
            <a:r>
              <a:rPr lang="en-US" altLang="zh-TW"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6</a:t>
            </a:r>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件。</a:t>
            </a:r>
            <a:endParaRPr lang="en-US" altLang="zh-TW"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r>
              <a:rPr lang="en-US" altLang="zh-TW"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2.</a:t>
            </a:r>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當學年度無法勾選前學年度之課程學習成果檔案。</a:t>
            </a:r>
            <a:endParaRPr lang="en-US" altLang="zh-TW"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mc:AlternateContent xmlns:mc="http://schemas.openxmlformats.org/markup-compatibility/2006" xmlns:p14="http://schemas.microsoft.com/office/powerpoint/2010/main">
        <mc:Choice Requires="p14">
          <p:contentPart p14:bwMode="auto" r:id="rId4">
            <p14:nvContentPartPr>
              <p14:cNvPr id="4" name="筆跡 3"/>
              <p14:cNvContentPartPr/>
              <p14:nvPr/>
            </p14:nvContentPartPr>
            <p14:xfrm>
              <a:off x="7083916" y="1598557"/>
              <a:ext cx="1563120" cy="249840"/>
            </p14:xfrm>
          </p:contentPart>
        </mc:Choice>
        <mc:Fallback xmlns="">
          <p:pic>
            <p:nvPicPr>
              <p:cNvPr id="4" name="筆跡 3"/>
              <p:cNvPicPr/>
              <p:nvPr/>
            </p:nvPicPr>
            <p:blipFill>
              <a:blip r:embed="rId5"/>
              <a:stretch>
                <a:fillRect/>
              </a:stretch>
            </p:blipFill>
            <p:spPr>
              <a:xfrm>
                <a:off x="7024156" y="1478677"/>
                <a:ext cx="1683000" cy="489600"/>
              </a:xfrm>
              <a:prstGeom prst="rect">
                <a:avLst/>
              </a:prstGeom>
            </p:spPr>
          </p:pic>
        </mc:Fallback>
      </mc:AlternateContent>
    </p:spTree>
    <p:extLst>
      <p:ext uri="{BB962C8B-B14F-4D97-AF65-F5344CB8AC3E}">
        <p14:creationId xmlns:p14="http://schemas.microsoft.com/office/powerpoint/2010/main" val="22478921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2188722"/>
            <a:ext cx="12191999" cy="1260075"/>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p:cNvSpPr/>
          <p:nvPr/>
        </p:nvSpPr>
        <p:spPr>
          <a:xfrm rot="1800000">
            <a:off x="6892846" y="2948377"/>
            <a:ext cx="8826231" cy="800368"/>
          </a:xfrm>
          <a:custGeom>
            <a:avLst/>
            <a:gdLst>
              <a:gd name="connsiteX0" fmla="*/ 0 w 13677900"/>
              <a:gd name="connsiteY0" fmla="*/ 0 h 793261"/>
              <a:gd name="connsiteX1" fmla="*/ 13677900 w 13677900"/>
              <a:gd name="connsiteY1" fmla="*/ 0 h 793261"/>
              <a:gd name="connsiteX2" fmla="*/ 13677900 w 13677900"/>
              <a:gd name="connsiteY2" fmla="*/ 793261 h 793261"/>
              <a:gd name="connsiteX3" fmla="*/ 0 w 13677900"/>
              <a:gd name="connsiteY3" fmla="*/ 793261 h 793261"/>
              <a:gd name="connsiteX4" fmla="*/ 0 w 13677900"/>
              <a:gd name="connsiteY4" fmla="*/ 0 h 793261"/>
              <a:gd name="connsiteX0-1" fmla="*/ 0 w 13677900"/>
              <a:gd name="connsiteY0-2" fmla="*/ 7107 h 800368"/>
              <a:gd name="connsiteX1-3" fmla="*/ 5047842 w 13677900"/>
              <a:gd name="connsiteY1-4" fmla="*/ 0 h 800368"/>
              <a:gd name="connsiteX2-5" fmla="*/ 13677900 w 13677900"/>
              <a:gd name="connsiteY2-6" fmla="*/ 7107 h 800368"/>
              <a:gd name="connsiteX3-7" fmla="*/ 13677900 w 13677900"/>
              <a:gd name="connsiteY3-8" fmla="*/ 800368 h 800368"/>
              <a:gd name="connsiteX4-9" fmla="*/ 0 w 13677900"/>
              <a:gd name="connsiteY4-10" fmla="*/ 800368 h 800368"/>
              <a:gd name="connsiteX5" fmla="*/ 0 w 13677900"/>
              <a:gd name="connsiteY5" fmla="*/ 7107 h 800368"/>
              <a:gd name="connsiteX0-11" fmla="*/ 0 w 13677900"/>
              <a:gd name="connsiteY0-12" fmla="*/ 7107 h 800368"/>
              <a:gd name="connsiteX1-13" fmla="*/ 5047842 w 13677900"/>
              <a:gd name="connsiteY1-14" fmla="*/ 0 h 800368"/>
              <a:gd name="connsiteX2-15" fmla="*/ 13677900 w 13677900"/>
              <a:gd name="connsiteY2-16" fmla="*/ 7107 h 800368"/>
              <a:gd name="connsiteX3-17" fmla="*/ 13677900 w 13677900"/>
              <a:gd name="connsiteY3-18" fmla="*/ 800368 h 800368"/>
              <a:gd name="connsiteX4-19" fmla="*/ 4851670 w 13677900"/>
              <a:gd name="connsiteY4-20" fmla="*/ 784169 h 800368"/>
              <a:gd name="connsiteX5-21" fmla="*/ 0 w 13677900"/>
              <a:gd name="connsiteY5-22" fmla="*/ 800368 h 800368"/>
              <a:gd name="connsiteX6" fmla="*/ 0 w 13677900"/>
              <a:gd name="connsiteY6" fmla="*/ 7107 h 800368"/>
              <a:gd name="connsiteX0-23" fmla="*/ 0 w 13677900"/>
              <a:gd name="connsiteY0-24" fmla="*/ 7107 h 800368"/>
              <a:gd name="connsiteX1-25" fmla="*/ 5047842 w 13677900"/>
              <a:gd name="connsiteY1-26" fmla="*/ 0 h 800368"/>
              <a:gd name="connsiteX2-27" fmla="*/ 13677900 w 13677900"/>
              <a:gd name="connsiteY2-28" fmla="*/ 7107 h 800368"/>
              <a:gd name="connsiteX3-29" fmla="*/ 13677900 w 13677900"/>
              <a:gd name="connsiteY3-30" fmla="*/ 800368 h 800368"/>
              <a:gd name="connsiteX4-31" fmla="*/ 4851670 w 13677900"/>
              <a:gd name="connsiteY4-32" fmla="*/ 784169 h 800368"/>
              <a:gd name="connsiteX5-33" fmla="*/ 0 w 13677900"/>
              <a:gd name="connsiteY5-34" fmla="*/ 7107 h 800368"/>
              <a:gd name="connsiteX0-35" fmla="*/ 0 w 8826230"/>
              <a:gd name="connsiteY0-36" fmla="*/ 784169 h 800368"/>
              <a:gd name="connsiteX1-37" fmla="*/ 196172 w 8826230"/>
              <a:gd name="connsiteY1-38" fmla="*/ 0 h 800368"/>
              <a:gd name="connsiteX2-39" fmla="*/ 8826230 w 8826230"/>
              <a:gd name="connsiteY2-40" fmla="*/ 7107 h 800368"/>
              <a:gd name="connsiteX3-41" fmla="*/ 8826230 w 8826230"/>
              <a:gd name="connsiteY3-42" fmla="*/ 800368 h 800368"/>
              <a:gd name="connsiteX4-43" fmla="*/ 0 w 8826230"/>
              <a:gd name="connsiteY4-44" fmla="*/ 784169 h 8003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826230" h="800368">
                <a:moveTo>
                  <a:pt x="0" y="784169"/>
                </a:moveTo>
                <a:lnTo>
                  <a:pt x="196172" y="0"/>
                </a:lnTo>
                <a:lnTo>
                  <a:pt x="8826230" y="7107"/>
                </a:lnTo>
                <a:lnTo>
                  <a:pt x="8826230" y="800368"/>
                </a:lnTo>
                <a:lnTo>
                  <a:pt x="0" y="78416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rot="1800000">
            <a:off x="1477120" y="5172820"/>
            <a:ext cx="7387499" cy="2177055"/>
          </a:xfrm>
          <a:custGeom>
            <a:avLst/>
            <a:gdLst>
              <a:gd name="connsiteX0" fmla="*/ 0 w 13677900"/>
              <a:gd name="connsiteY0" fmla="*/ 0 h 2210423"/>
              <a:gd name="connsiteX1" fmla="*/ 13677900 w 13677900"/>
              <a:gd name="connsiteY1" fmla="*/ 0 h 2210423"/>
              <a:gd name="connsiteX2" fmla="*/ 13677900 w 13677900"/>
              <a:gd name="connsiteY2" fmla="*/ 2210423 h 2210423"/>
              <a:gd name="connsiteX3" fmla="*/ 0 w 13677900"/>
              <a:gd name="connsiteY3" fmla="*/ 2210423 h 2210423"/>
              <a:gd name="connsiteX4" fmla="*/ 0 w 13677900"/>
              <a:gd name="connsiteY4" fmla="*/ 0 h 2210423"/>
              <a:gd name="connsiteX0-1" fmla="*/ 0 w 13677900"/>
              <a:gd name="connsiteY0-2" fmla="*/ 2355 h 2212778"/>
              <a:gd name="connsiteX1-3" fmla="*/ 6891338 w 13677900"/>
              <a:gd name="connsiteY1-4" fmla="*/ 0 h 2212778"/>
              <a:gd name="connsiteX2-5" fmla="*/ 13677900 w 13677900"/>
              <a:gd name="connsiteY2-6" fmla="*/ 2355 h 2212778"/>
              <a:gd name="connsiteX3-7" fmla="*/ 13677900 w 13677900"/>
              <a:gd name="connsiteY3-8" fmla="*/ 2212778 h 2212778"/>
              <a:gd name="connsiteX4-9" fmla="*/ 0 w 13677900"/>
              <a:gd name="connsiteY4-10" fmla="*/ 2212778 h 2212778"/>
              <a:gd name="connsiteX5" fmla="*/ 0 w 13677900"/>
              <a:gd name="connsiteY5" fmla="*/ 2355 h 2212778"/>
              <a:gd name="connsiteX0-11" fmla="*/ 0 w 13677900"/>
              <a:gd name="connsiteY0-12" fmla="*/ 2355 h 2216700"/>
              <a:gd name="connsiteX1-13" fmla="*/ 6891338 w 13677900"/>
              <a:gd name="connsiteY1-14" fmla="*/ 0 h 2216700"/>
              <a:gd name="connsiteX2-15" fmla="*/ 13677900 w 13677900"/>
              <a:gd name="connsiteY2-16" fmla="*/ 2355 h 2216700"/>
              <a:gd name="connsiteX3-17" fmla="*/ 13677900 w 13677900"/>
              <a:gd name="connsiteY3-18" fmla="*/ 2212778 h 2216700"/>
              <a:gd name="connsiteX4-19" fmla="*/ 6290402 w 13677900"/>
              <a:gd name="connsiteY4-20" fmla="*/ 2216700 h 2216700"/>
              <a:gd name="connsiteX5-21" fmla="*/ 0 w 13677900"/>
              <a:gd name="connsiteY5-22" fmla="*/ 2212778 h 2216700"/>
              <a:gd name="connsiteX6" fmla="*/ 0 w 13677900"/>
              <a:gd name="connsiteY6" fmla="*/ 2355 h 2216700"/>
              <a:gd name="connsiteX0-23" fmla="*/ 0 w 13677900"/>
              <a:gd name="connsiteY0-24" fmla="*/ 2355 h 2216700"/>
              <a:gd name="connsiteX1-25" fmla="*/ 6891338 w 13677900"/>
              <a:gd name="connsiteY1-26" fmla="*/ 0 h 2216700"/>
              <a:gd name="connsiteX2-27" fmla="*/ 13677900 w 13677900"/>
              <a:gd name="connsiteY2-28" fmla="*/ 2355 h 2216700"/>
              <a:gd name="connsiteX3-29" fmla="*/ 13677900 w 13677900"/>
              <a:gd name="connsiteY3-30" fmla="*/ 2212778 h 2216700"/>
              <a:gd name="connsiteX4-31" fmla="*/ 6290402 w 13677900"/>
              <a:gd name="connsiteY4-32" fmla="*/ 2216700 h 2216700"/>
              <a:gd name="connsiteX5-33" fmla="*/ 0 w 13677900"/>
              <a:gd name="connsiteY5-34" fmla="*/ 2355 h 2216700"/>
              <a:gd name="connsiteX0-35" fmla="*/ 0 w 7387498"/>
              <a:gd name="connsiteY0-36" fmla="*/ 2216700 h 2216700"/>
              <a:gd name="connsiteX1-37" fmla="*/ 600936 w 7387498"/>
              <a:gd name="connsiteY1-38" fmla="*/ 0 h 2216700"/>
              <a:gd name="connsiteX2-39" fmla="*/ 7387498 w 7387498"/>
              <a:gd name="connsiteY2-40" fmla="*/ 2355 h 2216700"/>
              <a:gd name="connsiteX3-41" fmla="*/ 7387498 w 7387498"/>
              <a:gd name="connsiteY3-42" fmla="*/ 2212778 h 2216700"/>
              <a:gd name="connsiteX4-43" fmla="*/ 0 w 7387498"/>
              <a:gd name="connsiteY4-44" fmla="*/ 2216700 h 22167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387498" h="2216700">
                <a:moveTo>
                  <a:pt x="0" y="2216700"/>
                </a:moveTo>
                <a:lnTo>
                  <a:pt x="600936" y="0"/>
                </a:lnTo>
                <a:lnTo>
                  <a:pt x="7387498" y="2355"/>
                </a:lnTo>
                <a:lnTo>
                  <a:pt x="7387498" y="2212778"/>
                </a:lnTo>
                <a:lnTo>
                  <a:pt x="0" y="221670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7275996" y="900665"/>
            <a:ext cx="580573" cy="5805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7736108" y="3053919"/>
            <a:ext cx="1001492" cy="1001492"/>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417971" y="3740637"/>
            <a:ext cx="1624015" cy="162401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4139250" y="2232684"/>
            <a:ext cx="4267283" cy="947261"/>
            <a:chOff x="7876673" y="3020589"/>
            <a:chExt cx="5027317" cy="920045"/>
          </a:xfrm>
        </p:grpSpPr>
        <p:sp>
          <p:nvSpPr>
            <p:cNvPr id="14" name="文本框 13"/>
            <p:cNvSpPr txBox="1"/>
            <p:nvPr/>
          </p:nvSpPr>
          <p:spPr>
            <a:xfrm>
              <a:off x="8524710" y="3020589"/>
              <a:ext cx="3731242" cy="896802"/>
            </a:xfrm>
            <a:prstGeom prst="rect">
              <a:avLst/>
            </a:prstGeom>
            <a:noFill/>
          </p:spPr>
          <p:txBody>
            <a:bodyPr wrap="square" rtlCol="0">
              <a:spAutoFit/>
              <a:scene3d>
                <a:camera prst="orthographicFront"/>
                <a:lightRig rig="threePt" dir="t"/>
              </a:scene3d>
              <a:sp3d contourW="12700"/>
            </a:bodyPr>
            <a:lstStyle/>
            <a:p>
              <a:r>
                <a:rPr lang="zh-TW" altLang="en-US" sz="5400" b="1" dirty="0">
                  <a:latin typeface="微軟正黑體" panose="020B0604030504040204" pitchFamily="34" charset="-120"/>
                  <a:ea typeface="微軟正黑體" panose="020B0604030504040204" pitchFamily="34" charset="-120"/>
                </a:rPr>
                <a:t>多元表現</a:t>
              </a:r>
              <a:endParaRPr lang="en-US" altLang="zh-TW" sz="5000" b="1" dirty="0">
                <a:latin typeface="微軟正黑體" panose="020B0604030504040204" pitchFamily="34" charset="-120"/>
                <a:ea typeface="微軟正黑體" panose="020B0604030504040204" pitchFamily="34" charset="-120"/>
              </a:endParaRPr>
            </a:p>
          </p:txBody>
        </p:sp>
        <p:cxnSp>
          <p:nvCxnSpPr>
            <p:cNvPr id="18" name="直接连接符 17"/>
            <p:cNvCxnSpPr/>
            <p:nvPr/>
          </p:nvCxnSpPr>
          <p:spPr>
            <a:xfrm>
              <a:off x="7876673" y="3940634"/>
              <a:ext cx="502731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 name="投影片編號版面配置區 5"/>
          <p:cNvSpPr>
            <a:spLocks noGrp="1"/>
          </p:cNvSpPr>
          <p:nvPr>
            <p:ph type="sldNum" sz="quarter" idx="12"/>
          </p:nvPr>
        </p:nvSpPr>
        <p:spPr/>
        <p:txBody>
          <a:bodyPr/>
          <a:lstStyle/>
          <a:p>
            <a:fld id="{0103A1E0-467A-497C-94C9-085DD3CFBA7A}" type="slidenum">
              <a:rPr lang="zh-TW" altLang="en-US" smtClean="0"/>
              <a:t>27</a:t>
            </a:fld>
            <a:endParaRPr lang="zh-TW" altLang="en-US" dirty="0"/>
          </a:p>
        </p:txBody>
      </p:sp>
    </p:spTree>
    <p:extLst>
      <p:ext uri="{BB962C8B-B14F-4D97-AF65-F5344CB8AC3E}">
        <p14:creationId xmlns:p14="http://schemas.microsoft.com/office/powerpoint/2010/main" val="33818592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463" y="1449405"/>
            <a:ext cx="11603950" cy="4437341"/>
          </a:xfrm>
          <a:prstGeom prst="rect">
            <a:avLst/>
          </a:prstGeom>
          <a:ln>
            <a:solidFill>
              <a:schemeClr val="tx1"/>
            </a:solidFill>
          </a:ln>
        </p:spPr>
      </p:pic>
      <p:sp>
        <p:nvSpPr>
          <p:cNvPr id="2" name="投影片編號版面配置區 1"/>
          <p:cNvSpPr>
            <a:spLocks noGrp="1"/>
          </p:cNvSpPr>
          <p:nvPr>
            <p:ph type="sldNum" sz="quarter" idx="12"/>
          </p:nvPr>
        </p:nvSpPr>
        <p:spPr/>
        <p:txBody>
          <a:bodyPr/>
          <a:lstStyle/>
          <a:p>
            <a:fld id="{0103A1E0-467A-497C-94C9-085DD3CFBA7A}" type="slidenum">
              <a:rPr lang="zh-TW" altLang="en-US" smtClean="0"/>
              <a:t>28</a:t>
            </a:fld>
            <a:endParaRPr lang="zh-TW" altLang="en-US" dirty="0"/>
          </a:p>
        </p:txBody>
      </p:sp>
      <p:sp>
        <p:nvSpPr>
          <p:cNvPr id="9" name="文本框 31"/>
          <p:cNvSpPr txBox="1"/>
          <p:nvPr/>
        </p:nvSpPr>
        <p:spPr>
          <a:xfrm>
            <a:off x="4226433" y="29073"/>
            <a:ext cx="3724097"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幹部經歷紀錄</a:t>
            </a:r>
            <a:endParaRPr lang="zh-CN" altLang="en-US" sz="4600" b="1" dirty="0">
              <a:latin typeface="微軟正黑體" panose="020B0604030504040204" pitchFamily="34" charset="-120"/>
              <a:ea typeface="微軟正黑體" panose="020B0604030504040204" pitchFamily="34" charset="-120"/>
            </a:endParaRPr>
          </a:p>
        </p:txBody>
      </p:sp>
      <p:sp>
        <p:nvSpPr>
          <p:cNvPr id="18" name="文字方塊 17"/>
          <p:cNvSpPr txBox="1"/>
          <p:nvPr/>
        </p:nvSpPr>
        <p:spPr>
          <a:xfrm>
            <a:off x="3991068" y="6176362"/>
            <a:ext cx="4498855"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輸入幹部經歷紀錄內容</a:t>
            </a:r>
          </a:p>
        </p:txBody>
      </p:sp>
      <p:sp>
        <p:nvSpPr>
          <p:cNvPr id="8" name="圓角矩形 7"/>
          <p:cNvSpPr/>
          <p:nvPr/>
        </p:nvSpPr>
        <p:spPr>
          <a:xfrm>
            <a:off x="2183908" y="2734182"/>
            <a:ext cx="834500" cy="408518"/>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cxnSp>
        <p:nvCxnSpPr>
          <p:cNvPr id="10" name="直線單箭頭接點 9"/>
          <p:cNvCxnSpPr>
            <a:cxnSpLocks/>
          </p:cNvCxnSpPr>
          <p:nvPr/>
        </p:nvCxnSpPr>
        <p:spPr>
          <a:xfrm flipV="1">
            <a:off x="3042408" y="2938441"/>
            <a:ext cx="607297" cy="1000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文字方塊 12"/>
          <p:cNvSpPr txBox="1"/>
          <p:nvPr/>
        </p:nvSpPr>
        <p:spPr>
          <a:xfrm>
            <a:off x="3649705" y="2676831"/>
            <a:ext cx="1739158"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點此新增</a:t>
            </a:r>
          </a:p>
        </p:txBody>
      </p:sp>
      <p:sp>
        <p:nvSpPr>
          <p:cNvPr id="14" name="圓角矩形 13"/>
          <p:cNvSpPr/>
          <p:nvPr/>
        </p:nvSpPr>
        <p:spPr>
          <a:xfrm>
            <a:off x="3991068" y="3137648"/>
            <a:ext cx="7591332" cy="2579658"/>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cxnSp>
        <p:nvCxnSpPr>
          <p:cNvPr id="15" name="直線單箭頭接點 14"/>
          <p:cNvCxnSpPr>
            <a:cxnSpLocks/>
          </p:cNvCxnSpPr>
          <p:nvPr/>
        </p:nvCxnSpPr>
        <p:spPr>
          <a:xfrm>
            <a:off x="4386947" y="5717306"/>
            <a:ext cx="2136" cy="49384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文字方塊 10"/>
          <p:cNvSpPr txBox="1"/>
          <p:nvPr/>
        </p:nvSpPr>
        <p:spPr>
          <a:xfrm>
            <a:off x="283463" y="811897"/>
            <a:ext cx="8265350"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注意：開始與結束日期請符合當學年度期間規範。</a:t>
            </a:r>
          </a:p>
        </p:txBody>
      </p:sp>
    </p:spTree>
    <p:extLst>
      <p:ext uri="{BB962C8B-B14F-4D97-AF65-F5344CB8AC3E}">
        <p14:creationId xmlns:p14="http://schemas.microsoft.com/office/powerpoint/2010/main" val="5476520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0103A1E0-467A-497C-94C9-085DD3CFBA7A}" type="slidenum">
              <a:rPr lang="zh-TW" altLang="en-US" smtClean="0"/>
              <a:t>29</a:t>
            </a:fld>
            <a:endParaRPr lang="zh-TW" altLang="en-US" dirty="0"/>
          </a:p>
        </p:txBody>
      </p:sp>
      <p:sp>
        <p:nvSpPr>
          <p:cNvPr id="9" name="文本框 31"/>
          <p:cNvSpPr txBox="1"/>
          <p:nvPr/>
        </p:nvSpPr>
        <p:spPr>
          <a:xfrm>
            <a:off x="3205357" y="85881"/>
            <a:ext cx="6083718"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幹部經歷紀錄欄位說明</a:t>
            </a:r>
            <a:endParaRPr lang="zh-CN" altLang="en-US" sz="4600" b="1" dirty="0">
              <a:latin typeface="微軟正黑體" panose="020B0604030504040204" pitchFamily="34" charset="-120"/>
              <a:ea typeface="微軟正黑體" panose="020B0604030504040204" pitchFamily="34" charset="-120"/>
            </a:endParaRPr>
          </a:p>
        </p:txBody>
      </p:sp>
      <p:graphicFrame>
        <p:nvGraphicFramePr>
          <p:cNvPr id="6" name="表格 5"/>
          <p:cNvGraphicFramePr>
            <a:graphicFrameLocks noGrp="1"/>
          </p:cNvGraphicFramePr>
          <p:nvPr>
            <p:extLst>
              <p:ext uri="{D42A27DB-BD31-4B8C-83A1-F6EECF244321}">
                <p14:modId xmlns:p14="http://schemas.microsoft.com/office/powerpoint/2010/main" val="2648889869"/>
              </p:ext>
            </p:extLst>
          </p:nvPr>
        </p:nvGraphicFramePr>
        <p:xfrm>
          <a:off x="247589" y="995806"/>
          <a:ext cx="11781654" cy="5360544"/>
        </p:xfrm>
        <a:graphic>
          <a:graphicData uri="http://schemas.openxmlformats.org/drawingml/2006/table">
            <a:tbl>
              <a:tblPr firstRow="1" bandRow="1">
                <a:tableStyleId>{5940675A-B579-460E-94D1-54222C63F5DA}</a:tableStyleId>
              </a:tblPr>
              <a:tblGrid>
                <a:gridCol w="1030796">
                  <a:extLst>
                    <a:ext uri="{9D8B030D-6E8A-4147-A177-3AD203B41FA5}">
                      <a16:colId xmlns:a16="http://schemas.microsoft.com/office/drawing/2014/main" val="2240259659"/>
                    </a:ext>
                  </a:extLst>
                </a:gridCol>
                <a:gridCol w="2352582">
                  <a:extLst>
                    <a:ext uri="{9D8B030D-6E8A-4147-A177-3AD203B41FA5}">
                      <a16:colId xmlns:a16="http://schemas.microsoft.com/office/drawing/2014/main" val="3639545720"/>
                    </a:ext>
                  </a:extLst>
                </a:gridCol>
                <a:gridCol w="8398276">
                  <a:extLst>
                    <a:ext uri="{9D8B030D-6E8A-4147-A177-3AD203B41FA5}">
                      <a16:colId xmlns:a16="http://schemas.microsoft.com/office/drawing/2014/main" val="1465229672"/>
                    </a:ext>
                  </a:extLst>
                </a:gridCol>
              </a:tblGrid>
              <a:tr h="514331">
                <a:tc gridSpan="3">
                  <a:txBody>
                    <a:bodyPr/>
                    <a:lstStyle/>
                    <a:p>
                      <a:pPr algn="ctr"/>
                      <a:r>
                        <a:rPr lang="zh-TW" altLang="en-US" sz="3000" dirty="0">
                          <a:latin typeface="微軟正黑體" panose="020B0604030504040204" pitchFamily="34" charset="-120"/>
                          <a:ea typeface="微軟正黑體" panose="020B0604030504040204" pitchFamily="34" charset="-120"/>
                        </a:rPr>
                        <a:t>幹部經歷紀錄</a:t>
                      </a:r>
                    </a:p>
                  </a:txBody>
                  <a:tcPr/>
                </a:tc>
                <a:tc hMerge="1">
                  <a:txBody>
                    <a:bodyPr/>
                    <a:lstStyle/>
                    <a:p>
                      <a:endParaRPr lang="zh-TW" altLang="en-US" dirty="0"/>
                    </a:p>
                  </a:txBody>
                  <a:tcPr/>
                </a:tc>
                <a:tc hMerge="1">
                  <a:txBody>
                    <a:bodyPr/>
                    <a:lstStyle/>
                    <a:p>
                      <a:endParaRPr lang="zh-TW" altLang="en-US" dirty="0"/>
                    </a:p>
                  </a:txBody>
                  <a:tcPr/>
                </a:tc>
                <a:extLst>
                  <a:ext uri="{0D108BD9-81ED-4DB2-BD59-A6C34878D82A}">
                    <a16:rowId xmlns:a16="http://schemas.microsoft.com/office/drawing/2014/main" val="3645013999"/>
                  </a:ext>
                </a:extLst>
              </a:tr>
              <a:tr h="659088">
                <a:tc>
                  <a:txBody>
                    <a:bodyPr/>
                    <a:lstStyle/>
                    <a:p>
                      <a:pPr algn="ctr"/>
                      <a:r>
                        <a:rPr lang="zh-TW" altLang="en-US" sz="3000" b="1" dirty="0">
                          <a:latin typeface="微軟正黑體" panose="020B0604030504040204" pitchFamily="34" charset="-120"/>
                          <a:ea typeface="微軟正黑體" panose="020B0604030504040204" pitchFamily="34" charset="-120"/>
                        </a:rPr>
                        <a:t>編號</a:t>
                      </a:r>
                    </a:p>
                  </a:txBody>
                  <a:tcPr/>
                </a:tc>
                <a:tc>
                  <a:txBody>
                    <a:bodyPr/>
                    <a:lstStyle/>
                    <a:p>
                      <a:pPr algn="ctr"/>
                      <a:r>
                        <a:rPr lang="zh-TW" altLang="en-US" sz="3000" b="1" dirty="0">
                          <a:latin typeface="微軟正黑體" panose="020B0604030504040204" pitchFamily="34" charset="-120"/>
                          <a:ea typeface="微軟正黑體" panose="020B0604030504040204" pitchFamily="34" charset="-120"/>
                        </a:rPr>
                        <a:t>欄位名稱</a:t>
                      </a:r>
                    </a:p>
                  </a:txBody>
                  <a:tcPr/>
                </a:tc>
                <a:tc>
                  <a:txBody>
                    <a:bodyPr/>
                    <a:lstStyle/>
                    <a:p>
                      <a:pPr algn="ctr"/>
                      <a:r>
                        <a:rPr lang="zh-TW" altLang="en-US" sz="3000" b="1" dirty="0">
                          <a:latin typeface="微軟正黑體" panose="020B0604030504040204" pitchFamily="34" charset="-120"/>
                          <a:ea typeface="微軟正黑體" panose="020B0604030504040204" pitchFamily="34" charset="-120"/>
                        </a:rPr>
                        <a:t>欄位說明</a:t>
                      </a:r>
                    </a:p>
                  </a:txBody>
                  <a:tcPr/>
                </a:tc>
                <a:extLst>
                  <a:ext uri="{0D108BD9-81ED-4DB2-BD59-A6C34878D82A}">
                    <a16:rowId xmlns:a16="http://schemas.microsoft.com/office/drawing/2014/main" val="3450151663"/>
                  </a:ext>
                </a:extLst>
              </a:tr>
              <a:tr h="656008">
                <a:tc>
                  <a:txBody>
                    <a:bodyPr/>
                    <a:lstStyle/>
                    <a:p>
                      <a:pPr algn="ctr"/>
                      <a:r>
                        <a:rPr lang="en-US" altLang="zh-TW" sz="3000" dirty="0">
                          <a:latin typeface="微軟正黑體" panose="020B0604030504040204" pitchFamily="34" charset="-120"/>
                          <a:ea typeface="微軟正黑體" panose="020B0604030504040204" pitchFamily="34" charset="-120"/>
                        </a:rPr>
                        <a:t>1</a:t>
                      </a:r>
                      <a:endParaRPr lang="zh-TW" altLang="en-US" sz="30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30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endParaRPr lang="en-US" altLang="zh-TW" sz="30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sz="3000" kern="100" dirty="0">
                          <a:effectLst/>
                          <a:latin typeface="微軟正黑體" panose="020B0604030504040204" pitchFamily="34" charset="-120"/>
                          <a:ea typeface="微軟正黑體" panose="020B0604030504040204" pitchFamily="34" charset="-120"/>
                          <a:cs typeface="Times New Roman" panose="02020603050405020304" pitchFamily="18" charset="0"/>
                        </a:rPr>
                        <a:t>單位名稱</a:t>
                      </a:r>
                      <a:endParaRPr lang="zh-TW" sz="30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請填入單位名稱。如熱舞社、一年三班、學生議會、交通大隊。</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49237410"/>
                  </a:ext>
                </a:extLst>
              </a:tr>
              <a:tr h="659088">
                <a:tc>
                  <a:txBody>
                    <a:bodyPr/>
                    <a:lstStyle/>
                    <a:p>
                      <a:pPr algn="ctr"/>
                      <a:r>
                        <a:rPr lang="en-US" altLang="zh-TW" sz="3000" dirty="0">
                          <a:latin typeface="微軟正黑體" panose="020B0604030504040204" pitchFamily="34" charset="-120"/>
                          <a:ea typeface="微軟正黑體" panose="020B0604030504040204" pitchFamily="34" charset="-120"/>
                        </a:rPr>
                        <a:t>2</a:t>
                      </a:r>
                      <a:endParaRPr lang="zh-TW" altLang="en-US" sz="30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30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endParaRPr lang="en-US" altLang="zh-TW" sz="30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sz="3000" kern="100" dirty="0">
                          <a:effectLst/>
                          <a:latin typeface="微軟正黑體" panose="020B0604030504040204" pitchFamily="34" charset="-120"/>
                          <a:ea typeface="微軟正黑體" panose="020B0604030504040204" pitchFamily="34" charset="-120"/>
                          <a:cs typeface="Times New Roman" panose="02020603050405020304" pitchFamily="18" charset="0"/>
                        </a:rPr>
                        <a:t>開始日期</a:t>
                      </a:r>
                      <a:endParaRPr lang="zh-TW" sz="30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請選擇幹部起始日期。</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3923911323"/>
                  </a:ext>
                </a:extLst>
              </a:tr>
              <a:tr h="659088">
                <a:tc>
                  <a:txBody>
                    <a:bodyPr/>
                    <a:lstStyle/>
                    <a:p>
                      <a:pPr algn="ctr"/>
                      <a:r>
                        <a:rPr lang="en-US" altLang="zh-TW" sz="3000" dirty="0">
                          <a:latin typeface="微軟正黑體" panose="020B0604030504040204" pitchFamily="34" charset="-120"/>
                          <a:ea typeface="微軟正黑體" panose="020B0604030504040204" pitchFamily="34" charset="-120"/>
                        </a:rPr>
                        <a:t>3</a:t>
                      </a:r>
                      <a:endParaRPr lang="zh-TW" altLang="en-US" sz="30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30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endParaRPr lang="en-US" altLang="zh-TW" sz="30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sz="3000" kern="100" dirty="0">
                          <a:effectLst/>
                          <a:latin typeface="微軟正黑體" panose="020B0604030504040204" pitchFamily="34" charset="-120"/>
                          <a:ea typeface="微軟正黑體" panose="020B0604030504040204" pitchFamily="34" charset="-120"/>
                          <a:cs typeface="Times New Roman" panose="02020603050405020304" pitchFamily="18" charset="0"/>
                        </a:rPr>
                        <a:t>結束日期</a:t>
                      </a:r>
                      <a:endParaRPr lang="zh-TW" sz="30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請選擇幹部結束日期。</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4108084169"/>
                  </a:ext>
                </a:extLst>
              </a:tr>
              <a:tr h="659088">
                <a:tc>
                  <a:txBody>
                    <a:bodyPr/>
                    <a:lstStyle/>
                    <a:p>
                      <a:pPr algn="ctr"/>
                      <a:r>
                        <a:rPr lang="en-US" altLang="zh-TW" sz="3000" dirty="0">
                          <a:latin typeface="微軟正黑體" panose="020B0604030504040204" pitchFamily="34" charset="-120"/>
                          <a:ea typeface="微軟正黑體" panose="020B0604030504040204" pitchFamily="34" charset="-120"/>
                        </a:rPr>
                        <a:t>4</a:t>
                      </a:r>
                      <a:endParaRPr lang="zh-TW" altLang="en-US" sz="30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3000" kern="10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endParaRPr lang="en-US" altLang="zh-TW" sz="3000" kern="10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sz="3000" kern="100">
                          <a:effectLst/>
                          <a:latin typeface="微軟正黑體" panose="020B0604030504040204" pitchFamily="34" charset="-120"/>
                          <a:ea typeface="微軟正黑體" panose="020B0604030504040204" pitchFamily="34" charset="-120"/>
                          <a:cs typeface="Times New Roman" panose="02020603050405020304" pitchFamily="18" charset="0"/>
                        </a:rPr>
                        <a:t>職務名稱</a:t>
                      </a:r>
                      <a:endParaRPr lang="zh-TW" sz="30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請填入擔任的職務名稱，例如社長、副社長、秘書長、隊長、副議長等。</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1347998109"/>
                  </a:ext>
                </a:extLst>
              </a:tr>
              <a:tr h="659088">
                <a:tc>
                  <a:txBody>
                    <a:bodyPr/>
                    <a:lstStyle/>
                    <a:p>
                      <a:pPr algn="ctr"/>
                      <a:r>
                        <a:rPr lang="en-US" altLang="zh-TW" sz="3000" dirty="0">
                          <a:latin typeface="微軟正黑體" panose="020B0604030504040204" pitchFamily="34" charset="-120"/>
                          <a:ea typeface="微軟正黑體" panose="020B0604030504040204" pitchFamily="34" charset="-120"/>
                        </a:rPr>
                        <a:t>5</a:t>
                      </a:r>
                      <a:endParaRPr lang="zh-TW" altLang="en-US" sz="30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30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endParaRPr lang="en-US" altLang="zh-TW" sz="30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sz="3000" kern="100" dirty="0">
                          <a:effectLst/>
                          <a:latin typeface="微軟正黑體" panose="020B0604030504040204" pitchFamily="34" charset="-120"/>
                          <a:ea typeface="微軟正黑體" panose="020B0604030504040204" pitchFamily="34" charset="-120"/>
                          <a:cs typeface="Times New Roman" panose="02020603050405020304" pitchFamily="18" charset="0"/>
                        </a:rPr>
                        <a:t>幹部類型</a:t>
                      </a:r>
                      <a:endParaRPr lang="zh-TW" sz="30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請選擇幹部類型</a:t>
                      </a:r>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社團幹部</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 (</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如社長</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、實習幹部</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 (</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如工廠領班、器材管理</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、其他幹部。</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3854675506"/>
                  </a:ext>
                </a:extLst>
              </a:tr>
            </a:tbl>
          </a:graphicData>
        </a:graphic>
      </p:graphicFrame>
      <mc:AlternateContent xmlns:mc="http://schemas.openxmlformats.org/markup-compatibility/2006" xmlns:p14="http://schemas.microsoft.com/office/powerpoint/2010/main">
        <mc:Choice Requires="p14">
          <p:contentPart p14:bwMode="auto" r:id="rId3">
            <p14:nvContentPartPr>
              <p14:cNvPr id="7" name="筆跡 6"/>
              <p14:cNvContentPartPr/>
              <p14:nvPr/>
            </p14:nvContentPartPr>
            <p14:xfrm>
              <a:off x="1393756" y="5826764"/>
              <a:ext cx="1421280" cy="222480"/>
            </p14:xfrm>
          </p:contentPart>
        </mc:Choice>
        <mc:Fallback xmlns="">
          <p:pic>
            <p:nvPicPr>
              <p:cNvPr id="7" name="筆跡 6"/>
              <p:cNvPicPr/>
              <p:nvPr/>
            </p:nvPicPr>
            <p:blipFill>
              <a:blip r:embed="rId4"/>
              <a:stretch>
                <a:fillRect/>
              </a:stretch>
            </p:blipFill>
            <p:spPr>
              <a:xfrm>
                <a:off x="1333636" y="5706524"/>
                <a:ext cx="1541160" cy="4626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筆跡 11">
                <a:extLst>
                  <a:ext uri="{FF2B5EF4-FFF2-40B4-BE49-F238E27FC236}">
                    <a16:creationId xmlns:a16="http://schemas.microsoft.com/office/drawing/2014/main" id="{5CB1E69D-9862-47AD-B388-4A6A73C3762C}"/>
                  </a:ext>
                </a:extLst>
              </p14:cNvPr>
              <p14:cNvContentPartPr/>
              <p14:nvPr/>
            </p14:nvContentPartPr>
            <p14:xfrm>
              <a:off x="6629385" y="5562570"/>
              <a:ext cx="1305360" cy="208800"/>
            </p14:xfrm>
          </p:contentPart>
        </mc:Choice>
        <mc:Fallback xmlns="">
          <p:pic>
            <p:nvPicPr>
              <p:cNvPr id="12" name="筆跡 11">
                <a:extLst>
                  <a:ext uri="{FF2B5EF4-FFF2-40B4-BE49-F238E27FC236}">
                    <a16:creationId xmlns:a16="http://schemas.microsoft.com/office/drawing/2014/main" id="{5CB1E69D-9862-47AD-B388-4A6A73C3762C}"/>
                  </a:ext>
                </a:extLst>
              </p:cNvPr>
              <p:cNvPicPr/>
              <p:nvPr/>
            </p:nvPicPr>
            <p:blipFill>
              <a:blip r:embed="rId6"/>
              <a:stretch>
                <a:fillRect/>
              </a:stretch>
            </p:blipFill>
            <p:spPr>
              <a:xfrm>
                <a:off x="6584385" y="5472570"/>
                <a:ext cx="1395000" cy="3884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3" name="筆跡 12">
                <a:extLst>
                  <a:ext uri="{FF2B5EF4-FFF2-40B4-BE49-F238E27FC236}">
                    <a16:creationId xmlns:a16="http://schemas.microsoft.com/office/drawing/2014/main" id="{99A5F442-94C1-4644-852D-91E231FF5B0E}"/>
                  </a:ext>
                </a:extLst>
              </p14:cNvPr>
              <p14:cNvContentPartPr/>
              <p14:nvPr/>
            </p14:nvContentPartPr>
            <p14:xfrm>
              <a:off x="9744105" y="5570490"/>
              <a:ext cx="1400400" cy="203040"/>
            </p14:xfrm>
          </p:contentPart>
        </mc:Choice>
        <mc:Fallback xmlns="">
          <p:pic>
            <p:nvPicPr>
              <p:cNvPr id="13" name="筆跡 12">
                <a:extLst>
                  <a:ext uri="{FF2B5EF4-FFF2-40B4-BE49-F238E27FC236}">
                    <a16:creationId xmlns:a16="http://schemas.microsoft.com/office/drawing/2014/main" id="{99A5F442-94C1-4644-852D-91E231FF5B0E}"/>
                  </a:ext>
                </a:extLst>
              </p:cNvPr>
              <p:cNvPicPr/>
              <p:nvPr/>
            </p:nvPicPr>
            <p:blipFill>
              <a:blip r:embed="rId8"/>
              <a:stretch>
                <a:fillRect/>
              </a:stretch>
            </p:blipFill>
            <p:spPr>
              <a:xfrm>
                <a:off x="9699105" y="5480490"/>
                <a:ext cx="1490040" cy="3826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5" name="筆跡 14">
                <a:extLst>
                  <a:ext uri="{FF2B5EF4-FFF2-40B4-BE49-F238E27FC236}">
                    <a16:creationId xmlns:a16="http://schemas.microsoft.com/office/drawing/2014/main" id="{2FBE488D-7CB6-4B19-B0D2-1D0395E42C35}"/>
                  </a:ext>
                </a:extLst>
              </p14:cNvPr>
              <p14:cNvContentPartPr/>
              <p14:nvPr/>
            </p14:nvContentPartPr>
            <p14:xfrm>
              <a:off x="7432240" y="6007739"/>
              <a:ext cx="1305360" cy="208800"/>
            </p14:xfrm>
          </p:contentPart>
        </mc:Choice>
        <mc:Fallback xmlns="">
          <p:pic>
            <p:nvPicPr>
              <p:cNvPr id="15" name="筆跡 14">
                <a:extLst>
                  <a:ext uri="{FF2B5EF4-FFF2-40B4-BE49-F238E27FC236}">
                    <a16:creationId xmlns:a16="http://schemas.microsoft.com/office/drawing/2014/main" id="{2FBE488D-7CB6-4B19-B0D2-1D0395E42C35}"/>
                  </a:ext>
                </a:extLst>
              </p:cNvPr>
              <p:cNvPicPr/>
              <p:nvPr/>
            </p:nvPicPr>
            <p:blipFill>
              <a:blip r:embed="rId6"/>
              <a:stretch>
                <a:fillRect/>
              </a:stretch>
            </p:blipFill>
            <p:spPr>
              <a:xfrm>
                <a:off x="7387240" y="5917739"/>
                <a:ext cx="1395000" cy="388440"/>
              </a:xfrm>
              <a:prstGeom prst="rect">
                <a:avLst/>
              </a:prstGeom>
            </p:spPr>
          </p:pic>
        </mc:Fallback>
      </mc:AlternateContent>
    </p:spTree>
    <p:extLst>
      <p:ext uri="{BB962C8B-B14F-4D97-AF65-F5344CB8AC3E}">
        <p14:creationId xmlns:p14="http://schemas.microsoft.com/office/powerpoint/2010/main" val="8135967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0103A1E0-467A-497C-94C9-085DD3CFBA7A}" type="slidenum">
              <a:rPr lang="zh-TW" altLang="en-US" smtClean="0"/>
              <a:t>30</a:t>
            </a:fld>
            <a:endParaRPr lang="zh-TW" altLang="en-US" dirty="0"/>
          </a:p>
        </p:txBody>
      </p:sp>
      <p:sp>
        <p:nvSpPr>
          <p:cNvPr id="9" name="文本框 31"/>
          <p:cNvSpPr txBox="1"/>
          <p:nvPr/>
        </p:nvSpPr>
        <p:spPr>
          <a:xfrm>
            <a:off x="2703616" y="85881"/>
            <a:ext cx="7087198"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幹部經歷紀錄欄位說明</a:t>
            </a:r>
            <a:r>
              <a:rPr lang="en-US" altLang="zh-TW" sz="4600" b="1" dirty="0">
                <a:latin typeface="微軟正黑體" panose="020B0604030504040204" pitchFamily="34" charset="-120"/>
                <a:ea typeface="微軟正黑體" panose="020B0604030504040204" pitchFamily="34" charset="-120"/>
              </a:rPr>
              <a:t>(</a:t>
            </a:r>
            <a:r>
              <a:rPr lang="zh-TW" altLang="en-US" sz="4600" b="1" dirty="0">
                <a:latin typeface="微軟正黑體" panose="020B0604030504040204" pitchFamily="34" charset="-120"/>
                <a:ea typeface="微軟正黑體" panose="020B0604030504040204" pitchFamily="34" charset="-120"/>
              </a:rPr>
              <a:t>續</a:t>
            </a:r>
            <a:r>
              <a:rPr lang="en-US" altLang="zh-TW" sz="4600" b="1" dirty="0">
                <a:latin typeface="微軟正黑體" panose="020B0604030504040204" pitchFamily="34" charset="-120"/>
                <a:ea typeface="微軟正黑體" panose="020B0604030504040204" pitchFamily="34" charset="-120"/>
              </a:rPr>
              <a:t>)</a:t>
            </a:r>
            <a:endParaRPr lang="zh-CN" altLang="en-US" sz="4600" b="1" dirty="0">
              <a:latin typeface="微軟正黑體" panose="020B0604030504040204" pitchFamily="34" charset="-120"/>
              <a:ea typeface="微軟正黑體" panose="020B0604030504040204" pitchFamily="34" charset="-120"/>
            </a:endParaRPr>
          </a:p>
        </p:txBody>
      </p:sp>
      <p:graphicFrame>
        <p:nvGraphicFramePr>
          <p:cNvPr id="6" name="表格 5"/>
          <p:cNvGraphicFramePr>
            <a:graphicFrameLocks noGrp="1"/>
          </p:cNvGraphicFramePr>
          <p:nvPr>
            <p:extLst>
              <p:ext uri="{D42A27DB-BD31-4B8C-83A1-F6EECF244321}">
                <p14:modId xmlns:p14="http://schemas.microsoft.com/office/powerpoint/2010/main" val="580229171"/>
              </p:ext>
            </p:extLst>
          </p:nvPr>
        </p:nvGraphicFramePr>
        <p:xfrm>
          <a:off x="220956" y="1306524"/>
          <a:ext cx="11781654" cy="4236720"/>
        </p:xfrm>
        <a:graphic>
          <a:graphicData uri="http://schemas.openxmlformats.org/drawingml/2006/table">
            <a:tbl>
              <a:tblPr firstRow="1" bandRow="1">
                <a:tableStyleId>{5940675A-B579-460E-94D1-54222C63F5DA}</a:tableStyleId>
              </a:tblPr>
              <a:tblGrid>
                <a:gridCol w="1030796">
                  <a:extLst>
                    <a:ext uri="{9D8B030D-6E8A-4147-A177-3AD203B41FA5}">
                      <a16:colId xmlns:a16="http://schemas.microsoft.com/office/drawing/2014/main" val="2240259659"/>
                    </a:ext>
                  </a:extLst>
                </a:gridCol>
                <a:gridCol w="2352582">
                  <a:extLst>
                    <a:ext uri="{9D8B030D-6E8A-4147-A177-3AD203B41FA5}">
                      <a16:colId xmlns:a16="http://schemas.microsoft.com/office/drawing/2014/main" val="3639545720"/>
                    </a:ext>
                  </a:extLst>
                </a:gridCol>
                <a:gridCol w="8398276">
                  <a:extLst>
                    <a:ext uri="{9D8B030D-6E8A-4147-A177-3AD203B41FA5}">
                      <a16:colId xmlns:a16="http://schemas.microsoft.com/office/drawing/2014/main" val="1465229672"/>
                    </a:ext>
                  </a:extLst>
                </a:gridCol>
              </a:tblGrid>
              <a:tr h="501671">
                <a:tc>
                  <a:txBody>
                    <a:bodyPr/>
                    <a:lstStyle/>
                    <a:p>
                      <a:pPr algn="ctr"/>
                      <a:r>
                        <a:rPr lang="zh-TW" altLang="en-US" sz="3000" b="1" dirty="0">
                          <a:latin typeface="微軟正黑體" panose="020B0604030504040204" pitchFamily="34" charset="-120"/>
                          <a:ea typeface="微軟正黑體" panose="020B0604030504040204" pitchFamily="34" charset="-120"/>
                        </a:rPr>
                        <a:t>編號</a:t>
                      </a:r>
                    </a:p>
                  </a:txBody>
                  <a:tcPr/>
                </a:tc>
                <a:tc>
                  <a:txBody>
                    <a:bodyPr/>
                    <a:lstStyle/>
                    <a:p>
                      <a:pPr algn="ctr"/>
                      <a:r>
                        <a:rPr lang="zh-TW" altLang="en-US" sz="3000" b="1" dirty="0">
                          <a:latin typeface="微軟正黑體" panose="020B0604030504040204" pitchFamily="34" charset="-120"/>
                          <a:ea typeface="微軟正黑體" panose="020B0604030504040204" pitchFamily="34" charset="-120"/>
                        </a:rPr>
                        <a:t>欄位名稱</a:t>
                      </a:r>
                    </a:p>
                  </a:txBody>
                  <a:tcPr/>
                </a:tc>
                <a:tc>
                  <a:txBody>
                    <a:bodyPr/>
                    <a:lstStyle/>
                    <a:p>
                      <a:pPr algn="ctr"/>
                      <a:r>
                        <a:rPr lang="zh-TW" altLang="en-US" sz="3000" b="1" dirty="0">
                          <a:latin typeface="微軟正黑體" panose="020B0604030504040204" pitchFamily="34" charset="-120"/>
                          <a:ea typeface="微軟正黑體" panose="020B0604030504040204" pitchFamily="34" charset="-120"/>
                        </a:rPr>
                        <a:t>欄位說明</a:t>
                      </a:r>
                    </a:p>
                  </a:txBody>
                  <a:tcPr/>
                </a:tc>
                <a:extLst>
                  <a:ext uri="{0D108BD9-81ED-4DB2-BD59-A6C34878D82A}">
                    <a16:rowId xmlns:a16="http://schemas.microsoft.com/office/drawing/2014/main" val="3450151663"/>
                  </a:ext>
                </a:extLst>
              </a:tr>
              <a:tr h="905683">
                <a:tc>
                  <a:txBody>
                    <a:bodyPr/>
                    <a:lstStyle/>
                    <a:p>
                      <a:pPr algn="ctr"/>
                      <a:r>
                        <a:rPr lang="en-US" altLang="zh-TW" sz="3000" dirty="0">
                          <a:latin typeface="微軟正黑體" panose="020B0604030504040204" pitchFamily="34" charset="-120"/>
                          <a:ea typeface="微軟正黑體" panose="020B0604030504040204" pitchFamily="34" charset="-120"/>
                        </a:rPr>
                        <a:t>6</a:t>
                      </a:r>
                      <a:endParaRPr lang="zh-TW" altLang="en-US" sz="30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證明文件上傳</a:t>
                      </a: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請上傳證明文件檔案，該連結須為</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.pdf</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a:t>
                      </a:r>
                      <a:r>
                        <a:rPr lang="en-US" altLang="zh-TW" sz="2800" kern="1200" dirty="0" err="1">
                          <a:solidFill>
                            <a:schemeClr val="tx1"/>
                          </a:solidFill>
                          <a:effectLst/>
                          <a:latin typeface="微軟正黑體" panose="020B0604030504040204" pitchFamily="34" charset="-120"/>
                          <a:ea typeface="微軟正黑體" panose="020B0604030504040204" pitchFamily="34" charset="-120"/>
                          <a:cs typeface="+mn-cs"/>
                        </a:rPr>
                        <a:t>png</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 </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或</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.jpg</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檔案。</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
                      </a:r>
                      <a:b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b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（檔案大小上限</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2MB</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49237410"/>
                  </a:ext>
                </a:extLst>
              </a:tr>
              <a:tr h="909935">
                <a:tc>
                  <a:txBody>
                    <a:bodyPr/>
                    <a:lstStyle/>
                    <a:p>
                      <a:pPr algn="ctr"/>
                      <a:r>
                        <a:rPr lang="en-US" altLang="zh-TW" sz="3000" dirty="0">
                          <a:latin typeface="微軟正黑體" panose="020B0604030504040204" pitchFamily="34" charset="-120"/>
                          <a:ea typeface="微軟正黑體" panose="020B0604030504040204" pitchFamily="34" charset="-120"/>
                        </a:rPr>
                        <a:t>7</a:t>
                      </a:r>
                      <a:endParaRPr lang="zh-TW" altLang="en-US" sz="30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影音檔案上傳</a:t>
                      </a: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請上傳影音檔案檔案，該連結須為</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.mp3</a:t>
                      </a:r>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或</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.mp4</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檔案。</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
                      </a:r>
                      <a:b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b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（檔案大小上限</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5MB</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3923911323"/>
                  </a:ext>
                </a:extLst>
              </a:tr>
              <a:tr h="909935">
                <a:tc>
                  <a:txBody>
                    <a:bodyPr/>
                    <a:lstStyle/>
                    <a:p>
                      <a:pPr algn="ctr"/>
                      <a:r>
                        <a:rPr lang="en-US" altLang="zh-TW" sz="3000" dirty="0">
                          <a:latin typeface="微軟正黑體" panose="020B0604030504040204" pitchFamily="34" charset="-120"/>
                          <a:ea typeface="微軟正黑體" panose="020B0604030504040204" pitchFamily="34" charset="-120"/>
                        </a:rPr>
                        <a:t>8</a:t>
                      </a:r>
                      <a:endParaRPr lang="zh-TW" altLang="en-US" sz="30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外部影音連結</a:t>
                      </a: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影音檔案連結有填寫時，可另外將高畫質或高音質檔案放置於外部空間供參</a:t>
                      </a:r>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a:t>
                      </a:r>
                      <a:endPar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endParaRPr>
                    </a:p>
                    <a:p>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（若影音檔案連結為空時本欄必為空）</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4108084169"/>
                  </a:ext>
                </a:extLst>
              </a:tr>
            </a:tbl>
          </a:graphicData>
        </a:graphic>
      </p:graphicFrame>
      <mc:AlternateContent xmlns:mc="http://schemas.openxmlformats.org/markup-compatibility/2006" xmlns:p14="http://schemas.microsoft.com/office/powerpoint/2010/main">
        <mc:Choice Requires="p14">
          <p:contentPart p14:bwMode="auto" r:id="rId3">
            <p14:nvContentPartPr>
              <p14:cNvPr id="4" name="筆跡 3"/>
              <p14:cNvContentPartPr/>
              <p14:nvPr/>
            </p14:nvContentPartPr>
            <p14:xfrm>
              <a:off x="9108556" y="2016524"/>
              <a:ext cx="2823840" cy="262080"/>
            </p14:xfrm>
          </p:contentPart>
        </mc:Choice>
        <mc:Fallback xmlns="">
          <p:pic>
            <p:nvPicPr>
              <p:cNvPr id="4" name="筆跡 3"/>
              <p:cNvPicPr/>
              <p:nvPr/>
            </p:nvPicPr>
            <p:blipFill>
              <a:blip r:embed="rId4"/>
              <a:stretch>
                <a:fillRect/>
              </a:stretch>
            </p:blipFill>
            <p:spPr>
              <a:xfrm>
                <a:off x="9048436" y="1896644"/>
                <a:ext cx="2943720" cy="5018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筆跡 6"/>
              <p14:cNvContentPartPr/>
              <p14:nvPr/>
            </p14:nvContentPartPr>
            <p14:xfrm>
              <a:off x="6214516" y="2885204"/>
              <a:ext cx="719280" cy="138240"/>
            </p14:xfrm>
          </p:contentPart>
        </mc:Choice>
        <mc:Fallback xmlns="">
          <p:pic>
            <p:nvPicPr>
              <p:cNvPr id="7" name="筆跡 6"/>
              <p:cNvPicPr/>
              <p:nvPr/>
            </p:nvPicPr>
            <p:blipFill>
              <a:blip r:embed="rId6"/>
              <a:stretch>
                <a:fillRect/>
              </a:stretch>
            </p:blipFill>
            <p:spPr>
              <a:xfrm>
                <a:off x="6154396" y="2765324"/>
                <a:ext cx="839520" cy="37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筆跡 7"/>
              <p14:cNvContentPartPr/>
              <p14:nvPr/>
            </p14:nvContentPartPr>
            <p14:xfrm>
              <a:off x="9072556" y="3352124"/>
              <a:ext cx="1976444" cy="248326"/>
            </p14:xfrm>
          </p:contentPart>
        </mc:Choice>
        <mc:Fallback xmlns="">
          <p:pic>
            <p:nvPicPr>
              <p:cNvPr id="8" name="筆跡 7"/>
              <p:cNvPicPr/>
              <p:nvPr/>
            </p:nvPicPr>
            <p:blipFill>
              <a:blip r:embed="rId8"/>
              <a:stretch>
                <a:fillRect/>
              </a:stretch>
            </p:blipFill>
            <p:spPr>
              <a:xfrm>
                <a:off x="9012435" y="3231920"/>
                <a:ext cx="2096687" cy="488374"/>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筆跡 9"/>
              <p14:cNvContentPartPr/>
              <p14:nvPr/>
            </p14:nvContentPartPr>
            <p14:xfrm>
              <a:off x="6214516" y="3831614"/>
              <a:ext cx="721440" cy="192960"/>
            </p14:xfrm>
          </p:contentPart>
        </mc:Choice>
        <mc:Fallback xmlns="">
          <p:pic>
            <p:nvPicPr>
              <p:cNvPr id="10" name="筆跡 9"/>
              <p:cNvPicPr/>
              <p:nvPr/>
            </p:nvPicPr>
            <p:blipFill>
              <a:blip r:embed="rId10"/>
              <a:stretch>
                <a:fillRect/>
              </a:stretch>
            </p:blipFill>
            <p:spPr>
              <a:xfrm>
                <a:off x="6154396" y="3711957"/>
                <a:ext cx="841680" cy="432274"/>
              </a:xfrm>
              <a:prstGeom prst="rect">
                <a:avLst/>
              </a:prstGeom>
            </p:spPr>
          </p:pic>
        </mc:Fallback>
      </mc:AlternateContent>
    </p:spTree>
    <p:extLst>
      <p:ext uri="{BB962C8B-B14F-4D97-AF65-F5344CB8AC3E}">
        <p14:creationId xmlns:p14="http://schemas.microsoft.com/office/powerpoint/2010/main" val="12607546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640" y="1564395"/>
            <a:ext cx="11560460" cy="4785098"/>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31</a:t>
            </a:fld>
            <a:endParaRPr lang="zh-TW" altLang="en-US" dirty="0"/>
          </a:p>
        </p:txBody>
      </p:sp>
      <p:sp>
        <p:nvSpPr>
          <p:cNvPr id="9" name="文本框 31"/>
          <p:cNvSpPr txBox="1"/>
          <p:nvPr/>
        </p:nvSpPr>
        <p:spPr>
          <a:xfrm>
            <a:off x="4376285" y="165778"/>
            <a:ext cx="3724097"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競賽參與紀錄</a:t>
            </a:r>
          </a:p>
        </p:txBody>
      </p:sp>
      <p:sp>
        <p:nvSpPr>
          <p:cNvPr id="18" name="文字方塊 17"/>
          <p:cNvSpPr txBox="1"/>
          <p:nvPr/>
        </p:nvSpPr>
        <p:spPr>
          <a:xfrm>
            <a:off x="4016776" y="6277973"/>
            <a:ext cx="4498855"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輸入競賽參與紀錄內容</a:t>
            </a:r>
          </a:p>
        </p:txBody>
      </p:sp>
      <p:sp>
        <p:nvSpPr>
          <p:cNvPr id="8" name="圓角矩形 7"/>
          <p:cNvSpPr/>
          <p:nvPr/>
        </p:nvSpPr>
        <p:spPr>
          <a:xfrm>
            <a:off x="1992141" y="2507292"/>
            <a:ext cx="834500" cy="408518"/>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cxnSp>
        <p:nvCxnSpPr>
          <p:cNvPr id="10" name="直線單箭頭接點 9"/>
          <p:cNvCxnSpPr>
            <a:cxnSpLocks/>
          </p:cNvCxnSpPr>
          <p:nvPr/>
        </p:nvCxnSpPr>
        <p:spPr>
          <a:xfrm flipV="1">
            <a:off x="2826641" y="2706548"/>
            <a:ext cx="607297" cy="1000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文字方塊 12"/>
          <p:cNvSpPr txBox="1"/>
          <p:nvPr/>
        </p:nvSpPr>
        <p:spPr>
          <a:xfrm>
            <a:off x="3433938" y="2454944"/>
            <a:ext cx="1739158"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點此新增</a:t>
            </a:r>
          </a:p>
        </p:txBody>
      </p:sp>
      <p:sp>
        <p:nvSpPr>
          <p:cNvPr id="14" name="圓角矩形 13"/>
          <p:cNvSpPr/>
          <p:nvPr/>
        </p:nvSpPr>
        <p:spPr>
          <a:xfrm>
            <a:off x="3901365" y="3228974"/>
            <a:ext cx="7523825" cy="2742297"/>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cxnSp>
        <p:nvCxnSpPr>
          <p:cNvPr id="15" name="直線單箭頭接點 14"/>
          <p:cNvCxnSpPr>
            <a:cxnSpLocks/>
          </p:cNvCxnSpPr>
          <p:nvPr/>
        </p:nvCxnSpPr>
        <p:spPr>
          <a:xfrm>
            <a:off x="4288368" y="5950871"/>
            <a:ext cx="2136" cy="42390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文字方塊 10"/>
          <p:cNvSpPr txBox="1"/>
          <p:nvPr/>
        </p:nvSpPr>
        <p:spPr>
          <a:xfrm>
            <a:off x="288640" y="1000813"/>
            <a:ext cx="8265350"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注意：日期請符合當學年度期間規範。</a:t>
            </a:r>
          </a:p>
        </p:txBody>
      </p:sp>
    </p:spTree>
    <p:extLst>
      <p:ext uri="{BB962C8B-B14F-4D97-AF65-F5344CB8AC3E}">
        <p14:creationId xmlns:p14="http://schemas.microsoft.com/office/powerpoint/2010/main" val="13013958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0103A1E0-467A-497C-94C9-085DD3CFBA7A}" type="slidenum">
              <a:rPr lang="zh-TW" altLang="en-US" smtClean="0"/>
              <a:t>32</a:t>
            </a:fld>
            <a:endParaRPr lang="zh-TW" altLang="en-US" dirty="0"/>
          </a:p>
        </p:txBody>
      </p:sp>
      <p:sp>
        <p:nvSpPr>
          <p:cNvPr id="9" name="文本框 31"/>
          <p:cNvSpPr txBox="1"/>
          <p:nvPr/>
        </p:nvSpPr>
        <p:spPr>
          <a:xfrm>
            <a:off x="3100583" y="228756"/>
            <a:ext cx="6083718"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競賽參與紀錄欄位說明</a:t>
            </a:r>
            <a:endParaRPr lang="zh-CN" altLang="en-US" sz="4600" b="1" dirty="0">
              <a:latin typeface="微軟正黑體" panose="020B0604030504040204" pitchFamily="34" charset="-120"/>
              <a:ea typeface="微軟正黑體" panose="020B0604030504040204" pitchFamily="34" charset="-120"/>
            </a:endParaRPr>
          </a:p>
        </p:txBody>
      </p:sp>
      <p:graphicFrame>
        <p:nvGraphicFramePr>
          <p:cNvPr id="6" name="表格 5"/>
          <p:cNvGraphicFramePr>
            <a:graphicFrameLocks noGrp="1"/>
          </p:cNvGraphicFramePr>
          <p:nvPr>
            <p:extLst>
              <p:ext uri="{D42A27DB-BD31-4B8C-83A1-F6EECF244321}">
                <p14:modId xmlns:p14="http://schemas.microsoft.com/office/powerpoint/2010/main" val="3678741112"/>
              </p:ext>
            </p:extLst>
          </p:nvPr>
        </p:nvGraphicFramePr>
        <p:xfrm>
          <a:off x="247589" y="1429877"/>
          <a:ext cx="11781654" cy="4363646"/>
        </p:xfrm>
        <a:graphic>
          <a:graphicData uri="http://schemas.openxmlformats.org/drawingml/2006/table">
            <a:tbl>
              <a:tblPr firstRow="1" bandRow="1">
                <a:tableStyleId>{5940675A-B579-460E-94D1-54222C63F5DA}</a:tableStyleId>
              </a:tblPr>
              <a:tblGrid>
                <a:gridCol w="1013040">
                  <a:extLst>
                    <a:ext uri="{9D8B030D-6E8A-4147-A177-3AD203B41FA5}">
                      <a16:colId xmlns:a16="http://schemas.microsoft.com/office/drawing/2014/main" val="2240259659"/>
                    </a:ext>
                  </a:extLst>
                </a:gridCol>
                <a:gridCol w="2219418">
                  <a:extLst>
                    <a:ext uri="{9D8B030D-6E8A-4147-A177-3AD203B41FA5}">
                      <a16:colId xmlns:a16="http://schemas.microsoft.com/office/drawing/2014/main" val="3639545720"/>
                    </a:ext>
                  </a:extLst>
                </a:gridCol>
                <a:gridCol w="8549196">
                  <a:extLst>
                    <a:ext uri="{9D8B030D-6E8A-4147-A177-3AD203B41FA5}">
                      <a16:colId xmlns:a16="http://schemas.microsoft.com/office/drawing/2014/main" val="1465229672"/>
                    </a:ext>
                  </a:extLst>
                </a:gridCol>
              </a:tblGrid>
              <a:tr h="477064">
                <a:tc gridSpan="3">
                  <a:txBody>
                    <a:bodyPr/>
                    <a:lstStyle/>
                    <a:p>
                      <a:pPr algn="ctr"/>
                      <a:r>
                        <a:rPr lang="zh-TW" altLang="en-US" sz="2600" dirty="0">
                          <a:latin typeface="微軟正黑體" panose="020B0604030504040204" pitchFamily="34" charset="-120"/>
                          <a:ea typeface="微軟正黑體" panose="020B0604030504040204" pitchFamily="34" charset="-120"/>
                        </a:rPr>
                        <a:t>競賽參與紀錄</a:t>
                      </a:r>
                    </a:p>
                  </a:txBody>
                  <a:tcPr/>
                </a:tc>
                <a:tc hMerge="1">
                  <a:txBody>
                    <a:bodyPr/>
                    <a:lstStyle/>
                    <a:p>
                      <a:endParaRPr lang="zh-TW" altLang="en-US" dirty="0"/>
                    </a:p>
                  </a:txBody>
                  <a:tcPr/>
                </a:tc>
                <a:tc hMerge="1">
                  <a:txBody>
                    <a:bodyPr/>
                    <a:lstStyle/>
                    <a:p>
                      <a:endParaRPr lang="zh-TW" altLang="en-US" dirty="0"/>
                    </a:p>
                  </a:txBody>
                  <a:tcPr/>
                </a:tc>
                <a:extLst>
                  <a:ext uri="{0D108BD9-81ED-4DB2-BD59-A6C34878D82A}">
                    <a16:rowId xmlns:a16="http://schemas.microsoft.com/office/drawing/2014/main" val="3645013999"/>
                  </a:ext>
                </a:extLst>
              </a:tr>
              <a:tr h="477064">
                <a:tc>
                  <a:txBody>
                    <a:bodyPr/>
                    <a:lstStyle/>
                    <a:p>
                      <a:pPr algn="ctr"/>
                      <a:r>
                        <a:rPr lang="zh-TW" altLang="en-US" sz="2600" b="1" dirty="0">
                          <a:latin typeface="微軟正黑體" panose="020B0604030504040204" pitchFamily="34" charset="-120"/>
                          <a:ea typeface="微軟正黑體" panose="020B0604030504040204" pitchFamily="34" charset="-120"/>
                        </a:rPr>
                        <a:t>編號</a:t>
                      </a:r>
                    </a:p>
                  </a:txBody>
                  <a:tcPr/>
                </a:tc>
                <a:tc>
                  <a:txBody>
                    <a:bodyPr/>
                    <a:lstStyle/>
                    <a:p>
                      <a:pPr algn="ctr"/>
                      <a:r>
                        <a:rPr lang="zh-TW" altLang="en-US" sz="2600" b="1" dirty="0">
                          <a:latin typeface="微軟正黑體" panose="020B0604030504040204" pitchFamily="34" charset="-120"/>
                          <a:ea typeface="微軟正黑體" panose="020B0604030504040204" pitchFamily="34" charset="-120"/>
                        </a:rPr>
                        <a:t>欄位名稱</a:t>
                      </a:r>
                    </a:p>
                  </a:txBody>
                  <a:tcPr/>
                </a:tc>
                <a:tc>
                  <a:txBody>
                    <a:bodyPr/>
                    <a:lstStyle/>
                    <a:p>
                      <a:pPr algn="ctr"/>
                      <a:r>
                        <a:rPr lang="zh-TW" altLang="en-US" sz="2600" b="1" dirty="0">
                          <a:latin typeface="微軟正黑體" panose="020B0604030504040204" pitchFamily="34" charset="-120"/>
                          <a:ea typeface="微軟正黑體" panose="020B0604030504040204" pitchFamily="34" charset="-120"/>
                        </a:rPr>
                        <a:t>欄位說明</a:t>
                      </a:r>
                    </a:p>
                  </a:txBody>
                  <a:tcPr/>
                </a:tc>
                <a:extLst>
                  <a:ext uri="{0D108BD9-81ED-4DB2-BD59-A6C34878D82A}">
                    <a16:rowId xmlns:a16="http://schemas.microsoft.com/office/drawing/2014/main" val="3450151663"/>
                  </a:ext>
                </a:extLst>
              </a:tr>
              <a:tr h="567266">
                <a:tc>
                  <a:txBody>
                    <a:bodyPr/>
                    <a:lstStyle/>
                    <a:p>
                      <a:pPr algn="ctr"/>
                      <a:r>
                        <a:rPr lang="en-US" altLang="zh-TW" sz="2600" dirty="0">
                          <a:latin typeface="微軟正黑體" panose="020B0604030504040204" pitchFamily="34" charset="-120"/>
                          <a:ea typeface="微軟正黑體" panose="020B0604030504040204" pitchFamily="34" charset="-120"/>
                        </a:rPr>
                        <a:t>1</a:t>
                      </a:r>
                      <a:endParaRPr lang="zh-TW" altLang="en-US" sz="26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600" dirty="0">
                          <a:latin typeface="微軟正黑體" panose="020B0604030504040204" pitchFamily="34" charset="-120"/>
                          <a:ea typeface="微軟正黑體" panose="020B0604030504040204" pitchFamily="34" charset="-120"/>
                        </a:rPr>
                        <a:t>競賽</a:t>
                      </a:r>
                      <a:r>
                        <a:rPr lang="zh-TW" sz="2600" kern="100" dirty="0">
                          <a:effectLst/>
                          <a:latin typeface="微軟正黑體" panose="020B0604030504040204" pitchFamily="34" charset="-120"/>
                          <a:ea typeface="微軟正黑體" panose="020B0604030504040204" pitchFamily="34" charset="-120"/>
                          <a:cs typeface="Times New Roman" panose="02020603050405020304" pitchFamily="18" charset="0"/>
                        </a:rPr>
                        <a:t>名稱</a:t>
                      </a:r>
                      <a:endParaRPr lang="zh-TW" sz="26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請填入競賽名稱。</a:t>
                      </a:r>
                      <a:endParaRPr lang="zh-TW" altLang="en-US" sz="26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49237410"/>
                  </a:ext>
                </a:extLst>
              </a:tr>
              <a:tr h="561975">
                <a:tc>
                  <a:txBody>
                    <a:bodyPr/>
                    <a:lstStyle/>
                    <a:p>
                      <a:pPr algn="ctr"/>
                      <a:r>
                        <a:rPr lang="en-US" altLang="zh-TW" sz="2600" dirty="0">
                          <a:latin typeface="微軟正黑體" panose="020B0604030504040204" pitchFamily="34" charset="-120"/>
                          <a:ea typeface="微軟正黑體" panose="020B0604030504040204" pitchFamily="34" charset="-120"/>
                        </a:rPr>
                        <a:t>2</a:t>
                      </a:r>
                      <a:endParaRPr lang="zh-TW" altLang="en-US" sz="26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600" dirty="0">
                          <a:effectLst/>
                          <a:latin typeface="微軟正黑體" panose="020B0604030504040204" pitchFamily="34" charset="-120"/>
                          <a:ea typeface="微軟正黑體" panose="020B0604030504040204" pitchFamily="34" charset="-120"/>
                          <a:cs typeface="Times New Roman" panose="02020603050405020304" pitchFamily="18" charset="0"/>
                        </a:rPr>
                        <a:t>競賽項目</a:t>
                      </a:r>
                      <a:endParaRPr lang="zh-TW" sz="26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請填入競賽項目。</a:t>
                      </a:r>
                      <a:endParaRPr lang="zh-TW" altLang="en-US" sz="26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3923911323"/>
                  </a:ext>
                </a:extLst>
              </a:tr>
              <a:tr h="477064">
                <a:tc>
                  <a:txBody>
                    <a:bodyPr/>
                    <a:lstStyle/>
                    <a:p>
                      <a:pPr algn="ctr"/>
                      <a:r>
                        <a:rPr lang="en-US" altLang="zh-TW" sz="2600" dirty="0">
                          <a:latin typeface="微軟正黑體" panose="020B0604030504040204" pitchFamily="34" charset="-120"/>
                          <a:ea typeface="微軟正黑體" panose="020B0604030504040204" pitchFamily="34" charset="-120"/>
                        </a:rPr>
                        <a:t>3</a:t>
                      </a:r>
                      <a:endParaRPr lang="zh-TW" altLang="en-US" sz="26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600" kern="100" dirty="0">
                          <a:effectLst/>
                          <a:latin typeface="微軟正黑體" panose="020B0604030504040204" pitchFamily="34" charset="-120"/>
                          <a:ea typeface="微軟正黑體" panose="020B0604030504040204" pitchFamily="34" charset="-120"/>
                          <a:cs typeface="Times New Roman" panose="02020603050405020304" pitchFamily="18" charset="0"/>
                        </a:rPr>
                        <a:t>競賽等級</a:t>
                      </a:r>
                      <a:endParaRPr lang="en-US" altLang="zh-TW" sz="2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請選擇競賽</a:t>
                      </a:r>
                      <a:r>
                        <a:rPr lang="zh-TW" altLang="en-US" sz="2600" kern="1200" dirty="0" smtClean="0">
                          <a:solidFill>
                            <a:schemeClr val="tx1"/>
                          </a:solidFill>
                          <a:effectLst/>
                          <a:latin typeface="微軟正黑體" panose="020B0604030504040204" pitchFamily="34" charset="-120"/>
                          <a:ea typeface="微軟正黑體" panose="020B0604030504040204" pitchFamily="34" charset="-120"/>
                          <a:cs typeface="+mn-cs"/>
                        </a:rPr>
                        <a:t>等級：校級、縣市級、全國、國際。</a:t>
                      </a:r>
                    </a:p>
                  </a:txBody>
                  <a:tcPr/>
                </a:tc>
                <a:extLst>
                  <a:ext uri="{0D108BD9-81ED-4DB2-BD59-A6C34878D82A}">
                    <a16:rowId xmlns:a16="http://schemas.microsoft.com/office/drawing/2014/main" val="4108084169"/>
                  </a:ext>
                </a:extLst>
              </a:tr>
              <a:tr h="550545">
                <a:tc>
                  <a:txBody>
                    <a:bodyPr/>
                    <a:lstStyle/>
                    <a:p>
                      <a:pPr algn="ctr"/>
                      <a:r>
                        <a:rPr lang="en-US" altLang="zh-TW" sz="2600" dirty="0">
                          <a:latin typeface="微軟正黑體" panose="020B0604030504040204" pitchFamily="34" charset="-120"/>
                          <a:ea typeface="微軟正黑體" panose="020B0604030504040204" pitchFamily="34" charset="-120"/>
                        </a:rPr>
                        <a:t>4</a:t>
                      </a:r>
                      <a:endParaRPr lang="zh-TW" altLang="en-US" sz="26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600" dirty="0">
                          <a:effectLst/>
                          <a:latin typeface="微軟正黑體" panose="020B0604030504040204" pitchFamily="34" charset="-120"/>
                          <a:ea typeface="微軟正黑體" panose="020B0604030504040204" pitchFamily="34" charset="-120"/>
                          <a:cs typeface="Times New Roman" panose="02020603050405020304" pitchFamily="18" charset="0"/>
                        </a:rPr>
                        <a:t>獎項</a:t>
                      </a:r>
                      <a:endParaRPr lang="zh-TW" sz="26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請填入獎項名稱。</a:t>
                      </a:r>
                      <a:endParaRPr lang="zh-TW" altLang="en-US" sz="26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1347998109"/>
                  </a:ext>
                </a:extLst>
              </a:tr>
              <a:tr h="610410">
                <a:tc>
                  <a:txBody>
                    <a:bodyPr/>
                    <a:lstStyle/>
                    <a:p>
                      <a:pPr algn="ctr"/>
                      <a:r>
                        <a:rPr lang="en-US" altLang="zh-TW" sz="2600" dirty="0">
                          <a:latin typeface="微軟正黑體" panose="020B0604030504040204" pitchFamily="34" charset="-120"/>
                          <a:ea typeface="微軟正黑體" panose="020B0604030504040204" pitchFamily="34" charset="-120"/>
                        </a:rPr>
                        <a:t>5</a:t>
                      </a:r>
                      <a:endParaRPr lang="zh-TW" altLang="en-US" sz="26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6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600" dirty="0">
                          <a:effectLst/>
                          <a:latin typeface="微軟正黑體" panose="020B0604030504040204" pitchFamily="34" charset="-120"/>
                          <a:ea typeface="微軟正黑體" panose="020B0604030504040204" pitchFamily="34" charset="-120"/>
                          <a:cs typeface="Times New Roman" panose="02020603050405020304" pitchFamily="18" charset="0"/>
                        </a:rPr>
                        <a:t>日期</a:t>
                      </a:r>
                      <a:endParaRPr lang="zh-TW" sz="26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600" dirty="0">
                          <a:latin typeface="微軟正黑體" panose="020B0604030504040204" pitchFamily="34" charset="-120"/>
                          <a:ea typeface="微軟正黑體" panose="020B0604030504040204" pitchFamily="34" charset="-120"/>
                        </a:rPr>
                        <a:t>請選擇競賽參與日期。</a:t>
                      </a:r>
                    </a:p>
                  </a:txBody>
                  <a:tcPr/>
                </a:tc>
                <a:extLst>
                  <a:ext uri="{0D108BD9-81ED-4DB2-BD59-A6C34878D82A}">
                    <a16:rowId xmlns:a16="http://schemas.microsoft.com/office/drawing/2014/main" val="1479687113"/>
                  </a:ext>
                </a:extLst>
              </a:tr>
              <a:tr h="610410">
                <a:tc>
                  <a:txBody>
                    <a:bodyPr/>
                    <a:lstStyle/>
                    <a:p>
                      <a:pPr algn="ctr"/>
                      <a:r>
                        <a:rPr lang="en-US" altLang="zh-TW" sz="2600" dirty="0">
                          <a:latin typeface="微軟正黑體" panose="020B0604030504040204" pitchFamily="34" charset="-120"/>
                          <a:ea typeface="微軟正黑體" panose="020B0604030504040204" pitchFamily="34" charset="-120"/>
                        </a:rPr>
                        <a:t>6</a:t>
                      </a:r>
                      <a:endParaRPr lang="zh-TW" altLang="en-US" sz="26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6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600" dirty="0">
                          <a:effectLst/>
                          <a:latin typeface="微軟正黑體" panose="020B0604030504040204" pitchFamily="34" charset="-120"/>
                          <a:ea typeface="微軟正黑體" panose="020B0604030504040204" pitchFamily="34" charset="-120"/>
                          <a:cs typeface="Times New Roman" panose="02020603050405020304" pitchFamily="18" charset="0"/>
                        </a:rPr>
                        <a:t>參與方式</a:t>
                      </a:r>
                      <a:endParaRPr lang="zh-TW" sz="26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600" dirty="0">
                          <a:latin typeface="微軟正黑體" panose="020B0604030504040204" pitchFamily="34" charset="-120"/>
                          <a:ea typeface="微軟正黑體" panose="020B0604030504040204" pitchFamily="34" charset="-120"/>
                        </a:rPr>
                        <a:t>請選擇競賽參與方式：個人參與、團體參與。</a:t>
                      </a:r>
                    </a:p>
                  </a:txBody>
                  <a:tcPr/>
                </a:tc>
                <a:extLst>
                  <a:ext uri="{0D108BD9-81ED-4DB2-BD59-A6C34878D82A}">
                    <a16:rowId xmlns:a16="http://schemas.microsoft.com/office/drawing/2014/main" val="3220172140"/>
                  </a:ext>
                </a:extLst>
              </a:tr>
            </a:tbl>
          </a:graphicData>
        </a:graphic>
      </p:graphicFrame>
      <mc:AlternateContent xmlns:mc="http://schemas.openxmlformats.org/markup-compatibility/2006" xmlns:p14="http://schemas.microsoft.com/office/powerpoint/2010/main">
        <mc:Choice Requires="p14">
          <p:contentPart p14:bwMode="auto" r:id="rId3">
            <p14:nvContentPartPr>
              <p14:cNvPr id="15" name="筆跡 14"/>
              <p14:cNvContentPartPr/>
              <p14:nvPr/>
            </p14:nvContentPartPr>
            <p14:xfrm>
              <a:off x="1420396" y="3630750"/>
              <a:ext cx="1170404" cy="287280"/>
            </p14:xfrm>
          </p:contentPart>
        </mc:Choice>
        <mc:Fallback xmlns="">
          <p:pic>
            <p:nvPicPr>
              <p:cNvPr id="15" name="筆跡 14"/>
              <p:cNvPicPr/>
              <p:nvPr/>
            </p:nvPicPr>
            <p:blipFill>
              <a:blip r:embed="rId4"/>
              <a:stretch>
                <a:fillRect/>
              </a:stretch>
            </p:blipFill>
            <p:spPr>
              <a:xfrm>
                <a:off x="1360311" y="3510870"/>
                <a:ext cx="1290215" cy="5270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6" name="筆跡 15"/>
              <p14:cNvContentPartPr/>
              <p14:nvPr/>
            </p14:nvContentPartPr>
            <p14:xfrm>
              <a:off x="1420396" y="5373972"/>
              <a:ext cx="1252080" cy="256680"/>
            </p14:xfrm>
          </p:contentPart>
        </mc:Choice>
        <mc:Fallback xmlns="">
          <p:pic>
            <p:nvPicPr>
              <p:cNvPr id="16" name="筆跡 15"/>
              <p:cNvPicPr/>
              <p:nvPr/>
            </p:nvPicPr>
            <p:blipFill>
              <a:blip r:embed="rId6"/>
              <a:stretch>
                <a:fillRect/>
              </a:stretch>
            </p:blipFill>
            <p:spPr>
              <a:xfrm>
                <a:off x="1360276" y="5254092"/>
                <a:ext cx="1372320" cy="4964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9" name="筆跡 18">
                <a:extLst>
                  <a:ext uri="{FF2B5EF4-FFF2-40B4-BE49-F238E27FC236}">
                    <a16:creationId xmlns:a16="http://schemas.microsoft.com/office/drawing/2014/main" id="{9F5FCEF1-E1A0-4D7B-9AD4-AA348365A5C0}"/>
                  </a:ext>
                </a:extLst>
              </p14:cNvPr>
              <p14:cNvContentPartPr/>
              <p14:nvPr/>
            </p14:nvContentPartPr>
            <p14:xfrm>
              <a:off x="6877095" y="5323076"/>
              <a:ext cx="1300320" cy="249840"/>
            </p14:xfrm>
          </p:contentPart>
        </mc:Choice>
        <mc:Fallback xmlns="">
          <p:pic>
            <p:nvPicPr>
              <p:cNvPr id="19" name="筆跡 18">
                <a:extLst>
                  <a:ext uri="{FF2B5EF4-FFF2-40B4-BE49-F238E27FC236}">
                    <a16:creationId xmlns:a16="http://schemas.microsoft.com/office/drawing/2014/main" id="{9F5FCEF1-E1A0-4D7B-9AD4-AA348365A5C0}"/>
                  </a:ext>
                </a:extLst>
              </p:cNvPr>
              <p:cNvPicPr/>
              <p:nvPr/>
            </p:nvPicPr>
            <p:blipFill>
              <a:blip r:embed="rId8"/>
              <a:stretch>
                <a:fillRect/>
              </a:stretch>
            </p:blipFill>
            <p:spPr>
              <a:xfrm>
                <a:off x="6832095" y="5233076"/>
                <a:ext cx="1390320" cy="4298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2" name="筆跡 21">
                <a:extLst>
                  <a:ext uri="{FF2B5EF4-FFF2-40B4-BE49-F238E27FC236}">
                    <a16:creationId xmlns:a16="http://schemas.microsoft.com/office/drawing/2014/main" id="{A3C456EA-2CE3-4BCD-8847-F568CDFF1CE3}"/>
                  </a:ext>
                </a:extLst>
              </p14:cNvPr>
              <p14:cNvContentPartPr/>
              <p14:nvPr/>
            </p14:nvContentPartPr>
            <p14:xfrm>
              <a:off x="8562855" y="5321397"/>
              <a:ext cx="1276920" cy="220680"/>
            </p14:xfrm>
          </p:contentPart>
        </mc:Choice>
        <mc:Fallback xmlns="">
          <p:pic>
            <p:nvPicPr>
              <p:cNvPr id="22" name="筆跡 21">
                <a:extLst>
                  <a:ext uri="{FF2B5EF4-FFF2-40B4-BE49-F238E27FC236}">
                    <a16:creationId xmlns:a16="http://schemas.microsoft.com/office/drawing/2014/main" id="{A3C456EA-2CE3-4BCD-8847-F568CDFF1CE3}"/>
                  </a:ext>
                </a:extLst>
              </p:cNvPr>
              <p:cNvPicPr/>
              <p:nvPr/>
            </p:nvPicPr>
            <p:blipFill>
              <a:blip r:embed="rId10"/>
              <a:stretch>
                <a:fillRect/>
              </a:stretch>
            </p:blipFill>
            <p:spPr>
              <a:xfrm>
                <a:off x="8517855" y="5231397"/>
                <a:ext cx="1366920" cy="4006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4" name="筆跡 13"/>
              <p14:cNvContentPartPr/>
              <p14:nvPr/>
            </p14:nvContentPartPr>
            <p14:xfrm>
              <a:off x="6267420" y="3705195"/>
              <a:ext cx="572400" cy="113760"/>
            </p14:xfrm>
          </p:contentPart>
        </mc:Choice>
        <mc:Fallback xmlns="">
          <p:pic>
            <p:nvPicPr>
              <p:cNvPr id="14" name="筆跡 13"/>
              <p:cNvPicPr/>
              <p:nvPr/>
            </p:nvPicPr>
            <p:blipFill>
              <a:blip r:embed="rId12"/>
              <a:stretch>
                <a:fillRect/>
              </a:stretch>
            </p:blipFill>
            <p:spPr>
              <a:xfrm>
                <a:off x="6207300" y="3585315"/>
                <a:ext cx="692280" cy="3535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0" name="筆跡 19"/>
              <p14:cNvContentPartPr/>
              <p14:nvPr/>
            </p14:nvContentPartPr>
            <p14:xfrm>
              <a:off x="7241055" y="3758520"/>
              <a:ext cx="936360" cy="60435"/>
            </p14:xfrm>
          </p:contentPart>
        </mc:Choice>
        <mc:Fallback xmlns="">
          <p:pic>
            <p:nvPicPr>
              <p:cNvPr id="20" name="筆跡 19"/>
              <p:cNvPicPr/>
              <p:nvPr/>
            </p:nvPicPr>
            <p:blipFill>
              <a:blip r:embed="rId14"/>
              <a:stretch>
                <a:fillRect/>
              </a:stretch>
            </p:blipFill>
            <p:spPr>
              <a:xfrm>
                <a:off x="7180935" y="3638729"/>
                <a:ext cx="1056600" cy="300017"/>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1" name="筆跡 20"/>
              <p14:cNvContentPartPr/>
              <p14:nvPr/>
            </p14:nvContentPartPr>
            <p14:xfrm>
              <a:off x="8562855" y="3733200"/>
              <a:ext cx="621446" cy="45719"/>
            </p14:xfrm>
          </p:contentPart>
        </mc:Choice>
        <mc:Fallback xmlns="">
          <p:pic>
            <p:nvPicPr>
              <p:cNvPr id="21" name="筆跡 20"/>
              <p:cNvPicPr/>
              <p:nvPr/>
            </p:nvPicPr>
            <p:blipFill>
              <a:blip r:embed="rId16"/>
              <a:stretch>
                <a:fillRect/>
              </a:stretch>
            </p:blipFill>
            <p:spPr>
              <a:xfrm>
                <a:off x="8502727" y="3613323"/>
                <a:ext cx="741703" cy="285474"/>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3" name="筆跡 22"/>
              <p14:cNvContentPartPr/>
              <p14:nvPr/>
            </p14:nvContentPartPr>
            <p14:xfrm>
              <a:off x="9569741" y="3710340"/>
              <a:ext cx="621446" cy="45719"/>
            </p14:xfrm>
          </p:contentPart>
        </mc:Choice>
        <mc:Fallback xmlns="">
          <p:pic>
            <p:nvPicPr>
              <p:cNvPr id="23" name="筆跡 22"/>
              <p:cNvPicPr/>
              <p:nvPr/>
            </p:nvPicPr>
            <p:blipFill>
              <a:blip r:embed="rId18"/>
              <a:stretch>
                <a:fillRect/>
              </a:stretch>
            </p:blipFill>
            <p:spPr>
              <a:xfrm>
                <a:off x="9509613" y="3590103"/>
                <a:ext cx="741703" cy="285834"/>
              </a:xfrm>
              <a:prstGeom prst="rect">
                <a:avLst/>
              </a:prstGeom>
            </p:spPr>
          </p:pic>
        </mc:Fallback>
      </mc:AlternateContent>
    </p:spTree>
    <p:extLst>
      <p:ext uri="{BB962C8B-B14F-4D97-AF65-F5344CB8AC3E}">
        <p14:creationId xmlns:p14="http://schemas.microsoft.com/office/powerpoint/2010/main" val="290551316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0103A1E0-467A-497C-94C9-085DD3CFBA7A}" type="slidenum">
              <a:rPr lang="zh-TW" altLang="en-US" smtClean="0"/>
              <a:t>33</a:t>
            </a:fld>
            <a:endParaRPr lang="zh-TW" altLang="en-US" dirty="0"/>
          </a:p>
        </p:txBody>
      </p:sp>
      <p:sp>
        <p:nvSpPr>
          <p:cNvPr id="9" name="文本框 31"/>
          <p:cNvSpPr txBox="1"/>
          <p:nvPr/>
        </p:nvSpPr>
        <p:spPr>
          <a:xfrm>
            <a:off x="2219418" y="85881"/>
            <a:ext cx="8806648" cy="800219"/>
          </a:xfrm>
          <a:prstGeom prst="rect">
            <a:avLst/>
          </a:prstGeom>
          <a:noFill/>
        </p:spPr>
        <p:txBody>
          <a:bodyPr wrap="squar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競賽參與紀錄欄位說明</a:t>
            </a:r>
            <a:r>
              <a:rPr lang="en-US" altLang="zh-TW" sz="4600" b="1" dirty="0">
                <a:latin typeface="微軟正黑體" panose="020B0604030504040204" pitchFamily="34" charset="-120"/>
                <a:ea typeface="微軟正黑體" panose="020B0604030504040204" pitchFamily="34" charset="-120"/>
              </a:rPr>
              <a:t>(</a:t>
            </a:r>
            <a:r>
              <a:rPr lang="zh-TW" altLang="en-US" sz="4600" b="1" dirty="0">
                <a:latin typeface="微軟正黑體" panose="020B0604030504040204" pitchFamily="34" charset="-120"/>
                <a:ea typeface="微軟正黑體" panose="020B0604030504040204" pitchFamily="34" charset="-120"/>
              </a:rPr>
              <a:t>續</a:t>
            </a:r>
            <a:r>
              <a:rPr lang="en-US" altLang="zh-TW" sz="4600" b="1" dirty="0">
                <a:latin typeface="微軟正黑體" panose="020B0604030504040204" pitchFamily="34" charset="-120"/>
                <a:ea typeface="微軟正黑體" panose="020B0604030504040204" pitchFamily="34" charset="-120"/>
              </a:rPr>
              <a:t>)</a:t>
            </a:r>
            <a:endParaRPr lang="zh-CN" altLang="en-US" sz="4600" b="1" dirty="0">
              <a:latin typeface="微軟正黑體" panose="020B0604030504040204" pitchFamily="34" charset="-120"/>
              <a:ea typeface="微軟正黑體" panose="020B0604030504040204" pitchFamily="34" charset="-120"/>
            </a:endParaRPr>
          </a:p>
        </p:txBody>
      </p:sp>
      <p:graphicFrame>
        <p:nvGraphicFramePr>
          <p:cNvPr id="6" name="表格 5"/>
          <p:cNvGraphicFramePr>
            <a:graphicFrameLocks noGrp="1"/>
          </p:cNvGraphicFramePr>
          <p:nvPr>
            <p:extLst>
              <p:ext uri="{D42A27DB-BD31-4B8C-83A1-F6EECF244321}">
                <p14:modId xmlns:p14="http://schemas.microsoft.com/office/powerpoint/2010/main" val="1201267123"/>
              </p:ext>
            </p:extLst>
          </p:nvPr>
        </p:nvGraphicFramePr>
        <p:xfrm>
          <a:off x="220956" y="1306524"/>
          <a:ext cx="11781654" cy="4236720"/>
        </p:xfrm>
        <a:graphic>
          <a:graphicData uri="http://schemas.openxmlformats.org/drawingml/2006/table">
            <a:tbl>
              <a:tblPr firstRow="1" bandRow="1">
                <a:tableStyleId>{5940675A-B579-460E-94D1-54222C63F5DA}</a:tableStyleId>
              </a:tblPr>
              <a:tblGrid>
                <a:gridCol w="1030796">
                  <a:extLst>
                    <a:ext uri="{9D8B030D-6E8A-4147-A177-3AD203B41FA5}">
                      <a16:colId xmlns:a16="http://schemas.microsoft.com/office/drawing/2014/main" val="2240259659"/>
                    </a:ext>
                  </a:extLst>
                </a:gridCol>
                <a:gridCol w="2352582">
                  <a:extLst>
                    <a:ext uri="{9D8B030D-6E8A-4147-A177-3AD203B41FA5}">
                      <a16:colId xmlns:a16="http://schemas.microsoft.com/office/drawing/2014/main" val="3639545720"/>
                    </a:ext>
                  </a:extLst>
                </a:gridCol>
                <a:gridCol w="8398276">
                  <a:extLst>
                    <a:ext uri="{9D8B030D-6E8A-4147-A177-3AD203B41FA5}">
                      <a16:colId xmlns:a16="http://schemas.microsoft.com/office/drawing/2014/main" val="1465229672"/>
                    </a:ext>
                  </a:extLst>
                </a:gridCol>
              </a:tblGrid>
              <a:tr h="501671">
                <a:tc>
                  <a:txBody>
                    <a:bodyPr/>
                    <a:lstStyle/>
                    <a:p>
                      <a:pPr algn="ctr"/>
                      <a:r>
                        <a:rPr lang="zh-TW" altLang="en-US" sz="3000" b="1" dirty="0">
                          <a:latin typeface="微軟正黑體" panose="020B0604030504040204" pitchFamily="34" charset="-120"/>
                          <a:ea typeface="微軟正黑體" panose="020B0604030504040204" pitchFamily="34" charset="-120"/>
                        </a:rPr>
                        <a:t>編號</a:t>
                      </a:r>
                    </a:p>
                  </a:txBody>
                  <a:tcPr/>
                </a:tc>
                <a:tc>
                  <a:txBody>
                    <a:bodyPr/>
                    <a:lstStyle/>
                    <a:p>
                      <a:pPr algn="ctr"/>
                      <a:r>
                        <a:rPr lang="zh-TW" altLang="en-US" sz="3000" b="1" dirty="0">
                          <a:latin typeface="微軟正黑體" panose="020B0604030504040204" pitchFamily="34" charset="-120"/>
                          <a:ea typeface="微軟正黑體" panose="020B0604030504040204" pitchFamily="34" charset="-120"/>
                        </a:rPr>
                        <a:t>欄位名稱</a:t>
                      </a:r>
                    </a:p>
                  </a:txBody>
                  <a:tcPr/>
                </a:tc>
                <a:tc>
                  <a:txBody>
                    <a:bodyPr/>
                    <a:lstStyle/>
                    <a:p>
                      <a:pPr algn="ctr"/>
                      <a:r>
                        <a:rPr lang="zh-TW" altLang="en-US" sz="3000" b="1" dirty="0">
                          <a:latin typeface="微軟正黑體" panose="020B0604030504040204" pitchFamily="34" charset="-120"/>
                          <a:ea typeface="微軟正黑體" panose="020B0604030504040204" pitchFamily="34" charset="-120"/>
                        </a:rPr>
                        <a:t>欄位說明</a:t>
                      </a:r>
                    </a:p>
                  </a:txBody>
                  <a:tcPr/>
                </a:tc>
                <a:extLst>
                  <a:ext uri="{0D108BD9-81ED-4DB2-BD59-A6C34878D82A}">
                    <a16:rowId xmlns:a16="http://schemas.microsoft.com/office/drawing/2014/main" val="3450151663"/>
                  </a:ext>
                </a:extLst>
              </a:tr>
              <a:tr h="905683">
                <a:tc>
                  <a:txBody>
                    <a:bodyPr/>
                    <a:lstStyle/>
                    <a:p>
                      <a:pPr algn="ctr"/>
                      <a:r>
                        <a:rPr lang="en-US" altLang="zh-TW" sz="3000" dirty="0">
                          <a:latin typeface="微軟正黑體" panose="020B0604030504040204" pitchFamily="34" charset="-120"/>
                          <a:ea typeface="微軟正黑體" panose="020B0604030504040204" pitchFamily="34" charset="-120"/>
                        </a:rPr>
                        <a:t>7</a:t>
                      </a:r>
                      <a:endParaRPr lang="zh-TW" altLang="en-US" sz="30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證明文件上傳</a:t>
                      </a: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請上傳證明文件檔案，該連結須為</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.pdf</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a:t>
                      </a:r>
                      <a:r>
                        <a:rPr lang="en-US" altLang="zh-TW" sz="2800" kern="1200" dirty="0" err="1">
                          <a:solidFill>
                            <a:schemeClr val="tx1"/>
                          </a:solidFill>
                          <a:effectLst/>
                          <a:latin typeface="微軟正黑體" panose="020B0604030504040204" pitchFamily="34" charset="-120"/>
                          <a:ea typeface="微軟正黑體" panose="020B0604030504040204" pitchFamily="34" charset="-120"/>
                          <a:cs typeface="+mn-cs"/>
                        </a:rPr>
                        <a:t>png</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 </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或</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.jpg</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檔案。</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
                      </a:r>
                      <a:b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b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（檔案大小上限</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2MB</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49237410"/>
                  </a:ext>
                </a:extLst>
              </a:tr>
              <a:tr h="909935">
                <a:tc>
                  <a:txBody>
                    <a:bodyPr/>
                    <a:lstStyle/>
                    <a:p>
                      <a:pPr algn="ctr"/>
                      <a:r>
                        <a:rPr lang="en-US" altLang="zh-TW" sz="3000" dirty="0">
                          <a:latin typeface="微軟正黑體" panose="020B0604030504040204" pitchFamily="34" charset="-120"/>
                          <a:ea typeface="微軟正黑體" panose="020B0604030504040204" pitchFamily="34" charset="-120"/>
                        </a:rPr>
                        <a:t>8</a:t>
                      </a:r>
                      <a:endParaRPr lang="zh-TW" altLang="en-US" sz="30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影音檔案上傳</a:t>
                      </a: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請上傳影音檔案檔案，該連結須為</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.mp3</a:t>
                      </a:r>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或</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.mp4</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檔案。</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
                      </a:r>
                      <a:b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b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（檔案大小上限</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5MB</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3923911323"/>
                  </a:ext>
                </a:extLst>
              </a:tr>
              <a:tr h="909935">
                <a:tc>
                  <a:txBody>
                    <a:bodyPr/>
                    <a:lstStyle/>
                    <a:p>
                      <a:pPr algn="ctr"/>
                      <a:r>
                        <a:rPr lang="en-US" altLang="zh-TW" sz="3000" dirty="0">
                          <a:latin typeface="微軟正黑體" panose="020B0604030504040204" pitchFamily="34" charset="-120"/>
                          <a:ea typeface="微軟正黑體" panose="020B0604030504040204" pitchFamily="34" charset="-120"/>
                        </a:rPr>
                        <a:t>9</a:t>
                      </a:r>
                      <a:endParaRPr lang="zh-TW" altLang="en-US" sz="30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外部影音連結</a:t>
                      </a: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影音檔案連結有填寫時，可另外將高畫質或高音質檔案放置於外部空間供參</a:t>
                      </a:r>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a:t>
                      </a:r>
                      <a:endPar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endParaRPr>
                    </a:p>
                    <a:p>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（若影音檔案連結為空時本欄必為空）</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4108084169"/>
                  </a:ext>
                </a:extLst>
              </a:tr>
            </a:tbl>
          </a:graphicData>
        </a:graphic>
      </p:graphicFrame>
      <mc:AlternateContent xmlns:mc="http://schemas.openxmlformats.org/markup-compatibility/2006" xmlns:p14="http://schemas.microsoft.com/office/powerpoint/2010/main">
        <mc:Choice Requires="p14">
          <p:contentPart p14:bwMode="auto" r:id="rId3">
            <p14:nvContentPartPr>
              <p14:cNvPr id="4" name="筆跡 3"/>
              <p14:cNvContentPartPr/>
              <p14:nvPr/>
            </p14:nvContentPartPr>
            <p14:xfrm>
              <a:off x="9108556" y="2016524"/>
              <a:ext cx="2823840" cy="262080"/>
            </p14:xfrm>
          </p:contentPart>
        </mc:Choice>
        <mc:Fallback xmlns="">
          <p:pic>
            <p:nvPicPr>
              <p:cNvPr id="4" name="筆跡 3"/>
              <p:cNvPicPr/>
              <p:nvPr/>
            </p:nvPicPr>
            <p:blipFill>
              <a:blip r:embed="rId4"/>
              <a:stretch>
                <a:fillRect/>
              </a:stretch>
            </p:blipFill>
            <p:spPr>
              <a:xfrm>
                <a:off x="9048436" y="1896644"/>
                <a:ext cx="2943720" cy="5018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筆跡 6"/>
              <p14:cNvContentPartPr/>
              <p14:nvPr/>
            </p14:nvContentPartPr>
            <p14:xfrm>
              <a:off x="6214516" y="2885204"/>
              <a:ext cx="719280" cy="138240"/>
            </p14:xfrm>
          </p:contentPart>
        </mc:Choice>
        <mc:Fallback xmlns="">
          <p:pic>
            <p:nvPicPr>
              <p:cNvPr id="7" name="筆跡 6"/>
              <p:cNvPicPr/>
              <p:nvPr/>
            </p:nvPicPr>
            <p:blipFill>
              <a:blip r:embed="rId6"/>
              <a:stretch>
                <a:fillRect/>
              </a:stretch>
            </p:blipFill>
            <p:spPr>
              <a:xfrm>
                <a:off x="6154396" y="2765324"/>
                <a:ext cx="839520" cy="37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筆跡 7"/>
              <p14:cNvContentPartPr/>
              <p14:nvPr/>
            </p14:nvContentPartPr>
            <p14:xfrm>
              <a:off x="9072556" y="3352124"/>
              <a:ext cx="1953510" cy="267376"/>
            </p14:xfrm>
          </p:contentPart>
        </mc:Choice>
        <mc:Fallback xmlns="">
          <p:pic>
            <p:nvPicPr>
              <p:cNvPr id="8" name="筆跡 7"/>
              <p:cNvPicPr/>
              <p:nvPr/>
            </p:nvPicPr>
            <p:blipFill>
              <a:blip r:embed="rId8"/>
              <a:stretch>
                <a:fillRect/>
              </a:stretch>
            </p:blipFill>
            <p:spPr>
              <a:xfrm>
                <a:off x="9012420" y="3231967"/>
                <a:ext cx="2073781" cy="50769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筆跡 9"/>
              <p14:cNvContentPartPr/>
              <p14:nvPr/>
            </p14:nvContentPartPr>
            <p14:xfrm>
              <a:off x="6214516" y="3803039"/>
              <a:ext cx="721440" cy="192960"/>
            </p14:xfrm>
          </p:contentPart>
        </mc:Choice>
        <mc:Fallback xmlns="">
          <p:pic>
            <p:nvPicPr>
              <p:cNvPr id="10" name="筆跡 9"/>
              <p:cNvPicPr/>
              <p:nvPr/>
            </p:nvPicPr>
            <p:blipFill>
              <a:blip r:embed="rId10"/>
              <a:stretch>
                <a:fillRect/>
              </a:stretch>
            </p:blipFill>
            <p:spPr>
              <a:xfrm>
                <a:off x="6154396" y="3683382"/>
                <a:ext cx="841680" cy="432274"/>
              </a:xfrm>
              <a:prstGeom prst="rect">
                <a:avLst/>
              </a:prstGeom>
            </p:spPr>
          </p:pic>
        </mc:Fallback>
      </mc:AlternateContent>
    </p:spTree>
    <p:extLst>
      <p:ext uri="{BB962C8B-B14F-4D97-AF65-F5344CB8AC3E}">
        <p14:creationId xmlns:p14="http://schemas.microsoft.com/office/powerpoint/2010/main" val="84742269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296" y="1505881"/>
            <a:ext cx="11629002" cy="4762774"/>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34</a:t>
            </a:fld>
            <a:endParaRPr lang="zh-TW" altLang="en-US" dirty="0"/>
          </a:p>
        </p:txBody>
      </p:sp>
      <p:sp>
        <p:nvSpPr>
          <p:cNvPr id="9" name="文本框 31"/>
          <p:cNvSpPr txBox="1"/>
          <p:nvPr/>
        </p:nvSpPr>
        <p:spPr>
          <a:xfrm>
            <a:off x="4367389" y="87068"/>
            <a:ext cx="3724097"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檢定證照紀錄</a:t>
            </a:r>
          </a:p>
        </p:txBody>
      </p:sp>
      <p:sp>
        <p:nvSpPr>
          <p:cNvPr id="18" name="文字方塊 17"/>
          <p:cNvSpPr txBox="1"/>
          <p:nvPr/>
        </p:nvSpPr>
        <p:spPr>
          <a:xfrm>
            <a:off x="7983984" y="5293121"/>
            <a:ext cx="4498855"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輸入檢定證照紀錄內容</a:t>
            </a:r>
          </a:p>
        </p:txBody>
      </p:sp>
      <p:sp>
        <p:nvSpPr>
          <p:cNvPr id="8" name="圓角矩形 7"/>
          <p:cNvSpPr/>
          <p:nvPr/>
        </p:nvSpPr>
        <p:spPr>
          <a:xfrm>
            <a:off x="1946299" y="1426243"/>
            <a:ext cx="834500" cy="408518"/>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cxnSp>
        <p:nvCxnSpPr>
          <p:cNvPr id="10" name="直線單箭頭接點 9"/>
          <p:cNvCxnSpPr>
            <a:cxnSpLocks/>
          </p:cNvCxnSpPr>
          <p:nvPr/>
        </p:nvCxnSpPr>
        <p:spPr>
          <a:xfrm flipV="1">
            <a:off x="2780799" y="1625499"/>
            <a:ext cx="607297" cy="1000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文字方塊 12"/>
          <p:cNvSpPr txBox="1"/>
          <p:nvPr/>
        </p:nvSpPr>
        <p:spPr>
          <a:xfrm>
            <a:off x="3388096" y="1373895"/>
            <a:ext cx="1739158"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點此新增</a:t>
            </a:r>
          </a:p>
        </p:txBody>
      </p:sp>
      <p:sp>
        <p:nvSpPr>
          <p:cNvPr id="14" name="圓角矩形 13"/>
          <p:cNvSpPr/>
          <p:nvPr/>
        </p:nvSpPr>
        <p:spPr>
          <a:xfrm>
            <a:off x="4150173" y="1834761"/>
            <a:ext cx="7667623" cy="4353056"/>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1" name="文字方塊 10"/>
          <p:cNvSpPr txBox="1"/>
          <p:nvPr/>
        </p:nvSpPr>
        <p:spPr>
          <a:xfrm>
            <a:off x="296296" y="906662"/>
            <a:ext cx="8265350"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注意：日期請符合當學年度期間規範。</a:t>
            </a:r>
          </a:p>
        </p:txBody>
      </p:sp>
    </p:spTree>
    <p:extLst>
      <p:ext uri="{BB962C8B-B14F-4D97-AF65-F5344CB8AC3E}">
        <p14:creationId xmlns:p14="http://schemas.microsoft.com/office/powerpoint/2010/main" val="244122938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0103A1E0-467A-497C-94C9-085DD3CFBA7A}" type="slidenum">
              <a:rPr lang="zh-TW" altLang="en-US" smtClean="0"/>
              <a:t>35</a:t>
            </a:fld>
            <a:endParaRPr lang="zh-TW" altLang="en-US" dirty="0"/>
          </a:p>
        </p:txBody>
      </p:sp>
      <p:sp>
        <p:nvSpPr>
          <p:cNvPr id="9" name="文本框 31"/>
          <p:cNvSpPr txBox="1"/>
          <p:nvPr/>
        </p:nvSpPr>
        <p:spPr>
          <a:xfrm>
            <a:off x="3100708" y="317931"/>
            <a:ext cx="6083718"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檢定證照紀錄欄位說明</a:t>
            </a:r>
            <a:endParaRPr lang="zh-CN" altLang="en-US" sz="4600" b="1" dirty="0">
              <a:latin typeface="微軟正黑體" panose="020B0604030504040204" pitchFamily="34" charset="-120"/>
              <a:ea typeface="微軟正黑體" panose="020B0604030504040204" pitchFamily="34" charset="-120"/>
            </a:endParaRPr>
          </a:p>
        </p:txBody>
      </p:sp>
      <p:graphicFrame>
        <p:nvGraphicFramePr>
          <p:cNvPr id="6" name="表格 5"/>
          <p:cNvGraphicFramePr>
            <a:graphicFrameLocks noGrp="1"/>
          </p:cNvGraphicFramePr>
          <p:nvPr>
            <p:extLst>
              <p:ext uri="{D42A27DB-BD31-4B8C-83A1-F6EECF244321}">
                <p14:modId xmlns:p14="http://schemas.microsoft.com/office/powerpoint/2010/main" val="4060778992"/>
              </p:ext>
            </p:extLst>
          </p:nvPr>
        </p:nvGraphicFramePr>
        <p:xfrm>
          <a:off x="133813" y="1681361"/>
          <a:ext cx="11949342" cy="4672208"/>
        </p:xfrm>
        <a:graphic>
          <a:graphicData uri="http://schemas.openxmlformats.org/drawingml/2006/table">
            <a:tbl>
              <a:tblPr firstRow="1" bandRow="1">
                <a:tableStyleId>{5940675A-B579-460E-94D1-54222C63F5DA}</a:tableStyleId>
              </a:tblPr>
              <a:tblGrid>
                <a:gridCol w="1027458">
                  <a:extLst>
                    <a:ext uri="{9D8B030D-6E8A-4147-A177-3AD203B41FA5}">
                      <a16:colId xmlns:a16="http://schemas.microsoft.com/office/drawing/2014/main" val="2240259659"/>
                    </a:ext>
                  </a:extLst>
                </a:gridCol>
                <a:gridCol w="2251007">
                  <a:extLst>
                    <a:ext uri="{9D8B030D-6E8A-4147-A177-3AD203B41FA5}">
                      <a16:colId xmlns:a16="http://schemas.microsoft.com/office/drawing/2014/main" val="3639545720"/>
                    </a:ext>
                  </a:extLst>
                </a:gridCol>
                <a:gridCol w="8670877">
                  <a:extLst>
                    <a:ext uri="{9D8B030D-6E8A-4147-A177-3AD203B41FA5}">
                      <a16:colId xmlns:a16="http://schemas.microsoft.com/office/drawing/2014/main" val="1465229672"/>
                    </a:ext>
                  </a:extLst>
                </a:gridCol>
              </a:tblGrid>
              <a:tr h="477064">
                <a:tc gridSpan="3">
                  <a:txBody>
                    <a:bodyPr/>
                    <a:lstStyle/>
                    <a:p>
                      <a:pPr algn="ctr"/>
                      <a:r>
                        <a:rPr lang="zh-TW" altLang="en-US" sz="2600" dirty="0">
                          <a:latin typeface="微軟正黑體" panose="020B0604030504040204" pitchFamily="34" charset="-120"/>
                          <a:ea typeface="微軟正黑體" panose="020B0604030504040204" pitchFamily="34" charset="-120"/>
                        </a:rPr>
                        <a:t>檢定證照紀錄</a:t>
                      </a:r>
                    </a:p>
                  </a:txBody>
                  <a:tcPr/>
                </a:tc>
                <a:tc hMerge="1">
                  <a:txBody>
                    <a:bodyPr/>
                    <a:lstStyle/>
                    <a:p>
                      <a:endParaRPr lang="zh-TW" altLang="en-US" dirty="0"/>
                    </a:p>
                  </a:txBody>
                  <a:tcPr/>
                </a:tc>
                <a:tc hMerge="1">
                  <a:txBody>
                    <a:bodyPr/>
                    <a:lstStyle/>
                    <a:p>
                      <a:endParaRPr lang="zh-TW" altLang="en-US" dirty="0"/>
                    </a:p>
                  </a:txBody>
                  <a:tcPr/>
                </a:tc>
                <a:extLst>
                  <a:ext uri="{0D108BD9-81ED-4DB2-BD59-A6C34878D82A}">
                    <a16:rowId xmlns:a16="http://schemas.microsoft.com/office/drawing/2014/main" val="3645013999"/>
                  </a:ext>
                </a:extLst>
              </a:tr>
              <a:tr h="477064">
                <a:tc>
                  <a:txBody>
                    <a:bodyPr/>
                    <a:lstStyle/>
                    <a:p>
                      <a:pPr algn="ctr"/>
                      <a:r>
                        <a:rPr lang="zh-TW" altLang="en-US" sz="2600" b="1" dirty="0">
                          <a:latin typeface="微軟正黑體" panose="020B0604030504040204" pitchFamily="34" charset="-120"/>
                          <a:ea typeface="微軟正黑體" panose="020B0604030504040204" pitchFamily="34" charset="-120"/>
                        </a:rPr>
                        <a:t>編號</a:t>
                      </a:r>
                    </a:p>
                  </a:txBody>
                  <a:tcPr/>
                </a:tc>
                <a:tc>
                  <a:txBody>
                    <a:bodyPr/>
                    <a:lstStyle/>
                    <a:p>
                      <a:pPr algn="ctr"/>
                      <a:r>
                        <a:rPr lang="zh-TW" altLang="en-US" sz="2600" b="1" dirty="0">
                          <a:latin typeface="微軟正黑體" panose="020B0604030504040204" pitchFamily="34" charset="-120"/>
                          <a:ea typeface="微軟正黑體" panose="020B0604030504040204" pitchFamily="34" charset="-120"/>
                        </a:rPr>
                        <a:t>欄位名稱</a:t>
                      </a:r>
                    </a:p>
                  </a:txBody>
                  <a:tcPr/>
                </a:tc>
                <a:tc>
                  <a:txBody>
                    <a:bodyPr/>
                    <a:lstStyle/>
                    <a:p>
                      <a:pPr algn="ctr"/>
                      <a:r>
                        <a:rPr lang="zh-TW" altLang="en-US" sz="2600" b="1" dirty="0">
                          <a:latin typeface="微軟正黑體" panose="020B0604030504040204" pitchFamily="34" charset="-120"/>
                          <a:ea typeface="微軟正黑體" panose="020B0604030504040204" pitchFamily="34" charset="-120"/>
                        </a:rPr>
                        <a:t>欄位說明</a:t>
                      </a:r>
                    </a:p>
                  </a:txBody>
                  <a:tcPr/>
                </a:tc>
                <a:extLst>
                  <a:ext uri="{0D108BD9-81ED-4DB2-BD59-A6C34878D82A}">
                    <a16:rowId xmlns:a16="http://schemas.microsoft.com/office/drawing/2014/main" val="3450151663"/>
                  </a:ext>
                </a:extLst>
              </a:tr>
              <a:tr h="521306">
                <a:tc>
                  <a:txBody>
                    <a:bodyPr/>
                    <a:lstStyle/>
                    <a:p>
                      <a:pPr algn="ctr"/>
                      <a:r>
                        <a:rPr lang="en-US" altLang="zh-TW" sz="2600" dirty="0">
                          <a:latin typeface="微軟正黑體" panose="020B0604030504040204" pitchFamily="34" charset="-120"/>
                          <a:ea typeface="微軟正黑體" panose="020B0604030504040204" pitchFamily="34" charset="-120"/>
                        </a:rPr>
                        <a:t>1</a:t>
                      </a:r>
                      <a:endParaRPr lang="zh-TW" altLang="en-US" sz="26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600" dirty="0">
                          <a:latin typeface="微軟正黑體" panose="020B0604030504040204" pitchFamily="34" charset="-120"/>
                          <a:ea typeface="微軟正黑體" panose="020B0604030504040204" pitchFamily="34" charset="-120"/>
                        </a:rPr>
                        <a:t>證照名稱</a:t>
                      </a:r>
                      <a:endParaRPr lang="zh-TW" sz="26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請依照各區及種類選擇證照。</a:t>
                      </a:r>
                      <a:endParaRPr lang="zh-TW" altLang="en-US" sz="26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49237410"/>
                  </a:ext>
                </a:extLst>
              </a:tr>
              <a:tr h="523782">
                <a:tc>
                  <a:txBody>
                    <a:bodyPr/>
                    <a:lstStyle/>
                    <a:p>
                      <a:pPr algn="ctr"/>
                      <a:r>
                        <a:rPr lang="en-US" altLang="zh-TW" sz="2600" dirty="0">
                          <a:latin typeface="微軟正黑體" panose="020B0604030504040204" pitchFamily="34" charset="-120"/>
                          <a:ea typeface="微軟正黑體" panose="020B0604030504040204" pitchFamily="34" charset="-120"/>
                        </a:rPr>
                        <a:t>2</a:t>
                      </a:r>
                      <a:endParaRPr lang="zh-TW" altLang="en-US" sz="26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600" dirty="0">
                          <a:effectLst/>
                          <a:latin typeface="微軟正黑體" panose="020B0604030504040204" pitchFamily="34" charset="-120"/>
                          <a:ea typeface="微軟正黑體" panose="020B0604030504040204" pitchFamily="34" charset="-120"/>
                          <a:cs typeface="Times New Roman" panose="02020603050405020304" pitchFamily="18" charset="0"/>
                        </a:rPr>
                        <a:t>證照字號</a:t>
                      </a:r>
                      <a:endParaRPr lang="zh-TW" sz="26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請填寫檢定證照之字號。</a:t>
                      </a:r>
                      <a:endParaRPr lang="zh-TW" altLang="en-US" sz="26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3923911323"/>
                  </a:ext>
                </a:extLst>
              </a:tr>
              <a:tr h="477064">
                <a:tc>
                  <a:txBody>
                    <a:bodyPr/>
                    <a:lstStyle/>
                    <a:p>
                      <a:pPr algn="ctr"/>
                      <a:r>
                        <a:rPr lang="en-US" altLang="zh-TW" sz="2600" dirty="0">
                          <a:latin typeface="微軟正黑體" panose="020B0604030504040204" pitchFamily="34" charset="-120"/>
                          <a:ea typeface="微軟正黑體" panose="020B0604030504040204" pitchFamily="34" charset="-120"/>
                        </a:rPr>
                        <a:t>3</a:t>
                      </a:r>
                      <a:endParaRPr lang="zh-TW" altLang="en-US" sz="26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600" kern="100" dirty="0">
                          <a:effectLst/>
                          <a:latin typeface="微軟正黑體" panose="020B0604030504040204" pitchFamily="34" charset="-120"/>
                          <a:ea typeface="微軟正黑體" panose="020B0604030504040204" pitchFamily="34" charset="-120"/>
                          <a:cs typeface="Times New Roman" panose="02020603050405020304" pitchFamily="18" charset="0"/>
                        </a:rPr>
                        <a:t>檢定證照類別</a:t>
                      </a:r>
                      <a:endParaRPr lang="en-US" altLang="zh-TW" sz="2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請選擇檢定類別。</a:t>
                      </a:r>
                      <a:endParaRPr lang="zh-TW" altLang="en-US" sz="26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4108084169"/>
                  </a:ext>
                </a:extLst>
              </a:tr>
              <a:tr h="483241">
                <a:tc>
                  <a:txBody>
                    <a:bodyPr/>
                    <a:lstStyle/>
                    <a:p>
                      <a:pPr algn="ctr"/>
                      <a:r>
                        <a:rPr lang="en-US" altLang="zh-TW" sz="2600" dirty="0">
                          <a:latin typeface="微軟正黑體" panose="020B0604030504040204" pitchFamily="34" charset="-120"/>
                          <a:ea typeface="微軟正黑體" panose="020B0604030504040204" pitchFamily="34" charset="-120"/>
                        </a:rPr>
                        <a:t>4</a:t>
                      </a:r>
                      <a:endParaRPr lang="zh-TW" altLang="en-US" sz="26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600" dirty="0">
                          <a:effectLst/>
                          <a:latin typeface="微軟正黑體" panose="020B0604030504040204" pitchFamily="34" charset="-120"/>
                          <a:ea typeface="微軟正黑體" panose="020B0604030504040204" pitchFamily="34" charset="-120"/>
                          <a:cs typeface="Times New Roman" panose="02020603050405020304" pitchFamily="18" charset="0"/>
                        </a:rPr>
                        <a:t>分數</a:t>
                      </a:r>
                      <a:endParaRPr lang="zh-TW" sz="26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測驗結果有分數者填入總分，無分數者請空白。</a:t>
                      </a:r>
                      <a:endParaRPr lang="zh-TW" altLang="en-US" sz="26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1347998109"/>
                  </a:ext>
                </a:extLst>
              </a:tr>
              <a:tr h="610410">
                <a:tc>
                  <a:txBody>
                    <a:bodyPr/>
                    <a:lstStyle/>
                    <a:p>
                      <a:pPr algn="ctr"/>
                      <a:r>
                        <a:rPr lang="en-US" altLang="zh-TW" sz="2600" dirty="0">
                          <a:latin typeface="微軟正黑體" panose="020B0604030504040204" pitchFamily="34" charset="-120"/>
                          <a:ea typeface="微軟正黑體" panose="020B0604030504040204" pitchFamily="34" charset="-120"/>
                        </a:rPr>
                        <a:t>5</a:t>
                      </a:r>
                      <a:endParaRPr lang="zh-TW" altLang="en-US" sz="26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6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600" dirty="0">
                          <a:effectLst/>
                          <a:latin typeface="微軟正黑體" panose="020B0604030504040204" pitchFamily="34" charset="-120"/>
                          <a:ea typeface="微軟正黑體" panose="020B0604030504040204" pitchFamily="34" charset="-120"/>
                          <a:cs typeface="Times New Roman" panose="02020603050405020304" pitchFamily="18" charset="0"/>
                        </a:rPr>
                        <a:t>分項結果</a:t>
                      </a:r>
                      <a:endParaRPr lang="zh-TW" sz="26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zh-TW" sz="2600" kern="1200" dirty="0">
                          <a:solidFill>
                            <a:schemeClr val="tx1"/>
                          </a:solidFill>
                          <a:effectLst/>
                          <a:latin typeface="微軟正黑體" panose="020B0604030504040204" pitchFamily="34" charset="-120"/>
                          <a:ea typeface="微軟正黑體" panose="020B0604030504040204" pitchFamily="34" charset="-120"/>
                          <a:cs typeface="+mn-cs"/>
                        </a:rPr>
                        <a:t>如成績有多項者請依照分項進行填報，分項間以半形</a:t>
                      </a:r>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逗號「</a:t>
                      </a:r>
                      <a:r>
                        <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rPr>
                        <a:t>,</a:t>
                      </a:r>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a:t>
                      </a:r>
                      <a:r>
                        <a:rPr lang="zh-TW" altLang="zh-TW" sz="2600" kern="1200" dirty="0">
                          <a:solidFill>
                            <a:schemeClr val="tx1"/>
                          </a:solidFill>
                          <a:effectLst/>
                          <a:latin typeface="微軟正黑體" panose="020B0604030504040204" pitchFamily="34" charset="-120"/>
                          <a:ea typeface="微軟正黑體" panose="020B0604030504040204" pitchFamily="34" charset="-120"/>
                          <a:cs typeface="+mn-cs"/>
                        </a:rPr>
                        <a:t>分隔。</a:t>
                      </a:r>
                      <a:endPar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endParaRPr>
                    </a:p>
                    <a:p>
                      <a:r>
                        <a:rPr lang="zh-TW" altLang="en-US" sz="2600" b="1" kern="1200" dirty="0">
                          <a:solidFill>
                            <a:schemeClr val="tx1"/>
                          </a:solidFill>
                          <a:effectLst/>
                          <a:latin typeface="微軟正黑體" panose="020B0604030504040204" pitchFamily="34" charset="-120"/>
                          <a:ea typeface="微軟正黑體" panose="020B0604030504040204" pitchFamily="34" charset="-120"/>
                          <a:cs typeface="+mn-cs"/>
                        </a:rPr>
                        <a:t>例如：某</a:t>
                      </a:r>
                      <a:r>
                        <a:rPr lang="zh-TW" altLang="zh-TW" sz="2600" b="1" kern="1200" dirty="0">
                          <a:solidFill>
                            <a:schemeClr val="tx1"/>
                          </a:solidFill>
                          <a:effectLst/>
                          <a:latin typeface="微軟正黑體" panose="020B0604030504040204" pitchFamily="34" charset="-120"/>
                          <a:ea typeface="微軟正黑體" panose="020B0604030504040204" pitchFamily="34" charset="-120"/>
                          <a:cs typeface="+mn-cs"/>
                        </a:rPr>
                        <a:t>檢測分為觀念題與實作題，若取得之分數分別為</a:t>
                      </a:r>
                      <a:r>
                        <a:rPr lang="en-US" altLang="zh-TW" sz="2600" b="1" kern="1200" dirty="0">
                          <a:solidFill>
                            <a:schemeClr val="tx1"/>
                          </a:solidFill>
                          <a:effectLst/>
                          <a:latin typeface="微軟正黑體" panose="020B0604030504040204" pitchFamily="34" charset="-120"/>
                          <a:ea typeface="微軟正黑體" panose="020B0604030504040204" pitchFamily="34" charset="-120"/>
                          <a:cs typeface="+mn-cs"/>
                        </a:rPr>
                        <a:t>80</a:t>
                      </a:r>
                      <a:r>
                        <a:rPr lang="zh-TW" altLang="zh-TW" sz="2600" b="1" kern="1200" dirty="0">
                          <a:solidFill>
                            <a:schemeClr val="tx1"/>
                          </a:solidFill>
                          <a:effectLst/>
                          <a:latin typeface="微軟正黑體" panose="020B0604030504040204" pitchFamily="34" charset="-120"/>
                          <a:ea typeface="微軟正黑體" panose="020B0604030504040204" pitchFamily="34" charset="-120"/>
                          <a:cs typeface="+mn-cs"/>
                        </a:rPr>
                        <a:t>與</a:t>
                      </a:r>
                      <a:r>
                        <a:rPr lang="en-US" altLang="zh-TW" sz="2600" b="1" kern="1200" dirty="0">
                          <a:solidFill>
                            <a:schemeClr val="tx1"/>
                          </a:solidFill>
                          <a:effectLst/>
                          <a:latin typeface="微軟正黑體" panose="020B0604030504040204" pitchFamily="34" charset="-120"/>
                          <a:ea typeface="微軟正黑體" panose="020B0604030504040204" pitchFamily="34" charset="-120"/>
                          <a:cs typeface="+mn-cs"/>
                        </a:rPr>
                        <a:t>340</a:t>
                      </a:r>
                      <a:r>
                        <a:rPr lang="zh-TW" altLang="zh-TW" sz="2600" b="1" kern="1200" dirty="0">
                          <a:solidFill>
                            <a:schemeClr val="tx1"/>
                          </a:solidFill>
                          <a:effectLst/>
                          <a:latin typeface="微軟正黑體" panose="020B0604030504040204" pitchFamily="34" charset="-120"/>
                          <a:ea typeface="微軟正黑體" panose="020B0604030504040204" pitchFamily="34" charset="-120"/>
                          <a:cs typeface="+mn-cs"/>
                        </a:rPr>
                        <a:t>，請填寫</a:t>
                      </a:r>
                      <a:r>
                        <a:rPr lang="zh-TW" altLang="en-US" sz="2600" b="1" kern="1200" dirty="0">
                          <a:solidFill>
                            <a:schemeClr val="tx1"/>
                          </a:solidFill>
                          <a:effectLst/>
                          <a:latin typeface="微軟正黑體" panose="020B0604030504040204" pitchFamily="34" charset="-120"/>
                          <a:ea typeface="微軟正黑體" panose="020B0604030504040204" pitchFamily="34" charset="-120"/>
                          <a:cs typeface="+mn-cs"/>
                        </a:rPr>
                        <a:t>「</a:t>
                      </a:r>
                      <a:r>
                        <a:rPr lang="zh-TW" altLang="zh-TW" sz="2600" b="1" kern="1200" dirty="0">
                          <a:solidFill>
                            <a:schemeClr val="tx1"/>
                          </a:solidFill>
                          <a:effectLst/>
                          <a:latin typeface="微軟正黑體" panose="020B0604030504040204" pitchFamily="34" charset="-120"/>
                          <a:ea typeface="微軟正黑體" panose="020B0604030504040204" pitchFamily="34" charset="-120"/>
                          <a:cs typeface="+mn-cs"/>
                        </a:rPr>
                        <a:t>觀念題</a:t>
                      </a:r>
                      <a:r>
                        <a:rPr lang="en-US" altLang="zh-TW" sz="2600" b="1" kern="1200" dirty="0">
                          <a:solidFill>
                            <a:schemeClr val="tx1"/>
                          </a:solidFill>
                          <a:effectLst/>
                          <a:latin typeface="微軟正黑體" panose="020B0604030504040204" pitchFamily="34" charset="-120"/>
                          <a:ea typeface="微軟正黑體" panose="020B0604030504040204" pitchFamily="34" charset="-120"/>
                          <a:cs typeface="+mn-cs"/>
                        </a:rPr>
                        <a:t>80,</a:t>
                      </a:r>
                      <a:r>
                        <a:rPr lang="zh-TW" altLang="zh-TW" sz="2600" b="1" kern="1200" dirty="0">
                          <a:solidFill>
                            <a:schemeClr val="tx1"/>
                          </a:solidFill>
                          <a:effectLst/>
                          <a:latin typeface="微軟正黑體" panose="020B0604030504040204" pitchFamily="34" charset="-120"/>
                          <a:ea typeface="微軟正黑體" panose="020B0604030504040204" pitchFamily="34" charset="-120"/>
                          <a:cs typeface="+mn-cs"/>
                        </a:rPr>
                        <a:t>實作題</a:t>
                      </a:r>
                      <a:r>
                        <a:rPr lang="en-US" altLang="zh-TW" sz="2600" b="1" kern="1200" dirty="0">
                          <a:solidFill>
                            <a:schemeClr val="tx1"/>
                          </a:solidFill>
                          <a:effectLst/>
                          <a:latin typeface="微軟正黑體" panose="020B0604030504040204" pitchFamily="34" charset="-120"/>
                          <a:ea typeface="微軟正黑體" panose="020B0604030504040204" pitchFamily="34" charset="-120"/>
                          <a:cs typeface="+mn-cs"/>
                        </a:rPr>
                        <a:t>340</a:t>
                      </a:r>
                      <a:r>
                        <a:rPr lang="zh-TW" altLang="en-US" sz="2600" b="1" kern="1200" dirty="0">
                          <a:solidFill>
                            <a:schemeClr val="tx1"/>
                          </a:solidFill>
                          <a:effectLst/>
                          <a:latin typeface="微軟正黑體" panose="020B0604030504040204" pitchFamily="34" charset="-120"/>
                          <a:ea typeface="微軟正黑體" panose="020B0604030504040204" pitchFamily="34" charset="-120"/>
                          <a:cs typeface="+mn-cs"/>
                        </a:rPr>
                        <a:t>」。</a:t>
                      </a:r>
                      <a:endPar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endParaRPr>
                    </a:p>
                  </a:txBody>
                  <a:tcPr/>
                </a:tc>
                <a:extLst>
                  <a:ext uri="{0D108BD9-81ED-4DB2-BD59-A6C34878D82A}">
                    <a16:rowId xmlns:a16="http://schemas.microsoft.com/office/drawing/2014/main" val="1479687113"/>
                  </a:ext>
                </a:extLst>
              </a:tr>
            </a:tbl>
          </a:graphicData>
        </a:graphic>
      </p:graphicFrame>
      <mc:AlternateContent xmlns:mc="http://schemas.openxmlformats.org/markup-compatibility/2006" xmlns:p14="http://schemas.microsoft.com/office/powerpoint/2010/main">
        <mc:Choice Requires="p14">
          <p:contentPart p14:bwMode="auto" r:id="rId3">
            <p14:nvContentPartPr>
              <p14:cNvPr id="10" name="筆跡 9"/>
              <p14:cNvContentPartPr/>
              <p14:nvPr/>
            </p14:nvContentPartPr>
            <p14:xfrm>
              <a:off x="1305443" y="3872933"/>
              <a:ext cx="1909440" cy="156240"/>
            </p14:xfrm>
          </p:contentPart>
        </mc:Choice>
        <mc:Fallback xmlns="">
          <p:pic>
            <p:nvPicPr>
              <p:cNvPr id="10" name="筆跡 9"/>
              <p:cNvPicPr/>
              <p:nvPr/>
            </p:nvPicPr>
            <p:blipFill>
              <a:blip r:embed="rId4"/>
              <a:stretch>
                <a:fillRect/>
              </a:stretch>
            </p:blipFill>
            <p:spPr>
              <a:xfrm>
                <a:off x="1245312" y="3753053"/>
                <a:ext cx="2029703" cy="396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7" name="筆跡 26">
                <a:extLst>
                  <a:ext uri="{FF2B5EF4-FFF2-40B4-BE49-F238E27FC236}">
                    <a16:creationId xmlns:a16="http://schemas.microsoft.com/office/drawing/2014/main" id="{CFEC1DDF-AF4F-42FC-AFEF-ED7A9616F39F}"/>
                  </a:ext>
                </a:extLst>
              </p14:cNvPr>
              <p14:cNvContentPartPr/>
              <p14:nvPr/>
            </p14:nvContentPartPr>
            <p14:xfrm>
              <a:off x="10210800" y="4826006"/>
              <a:ext cx="1476374" cy="155569"/>
            </p14:xfrm>
          </p:contentPart>
        </mc:Choice>
        <mc:Fallback xmlns="">
          <p:pic>
            <p:nvPicPr>
              <p:cNvPr id="27" name="筆跡 26">
                <a:extLst>
                  <a:ext uri="{FF2B5EF4-FFF2-40B4-BE49-F238E27FC236}">
                    <a16:creationId xmlns:a16="http://schemas.microsoft.com/office/drawing/2014/main" id="{CFEC1DDF-AF4F-42FC-AFEF-ED7A9616F39F}"/>
                  </a:ext>
                </a:extLst>
              </p:cNvPr>
              <p:cNvPicPr/>
              <p:nvPr/>
            </p:nvPicPr>
            <p:blipFill>
              <a:blip r:embed="rId6"/>
              <a:stretch>
                <a:fillRect/>
              </a:stretch>
            </p:blipFill>
            <p:spPr>
              <a:xfrm>
                <a:off x="10165800" y="4735978"/>
                <a:ext cx="1566375" cy="335626"/>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9" name="筆跡 18">
                <a:extLst>
                  <a:ext uri="{FF2B5EF4-FFF2-40B4-BE49-F238E27FC236}">
                    <a16:creationId xmlns:a16="http://schemas.microsoft.com/office/drawing/2014/main" id="{CFEC1DDF-AF4F-42FC-AFEF-ED7A9616F39F}"/>
                  </a:ext>
                </a:extLst>
              </p14:cNvPr>
              <p14:cNvContentPartPr/>
              <p14:nvPr/>
            </p14:nvContentPartPr>
            <p14:xfrm>
              <a:off x="3590925" y="5245106"/>
              <a:ext cx="1323975" cy="174619"/>
            </p14:xfrm>
          </p:contentPart>
        </mc:Choice>
        <mc:Fallback xmlns="">
          <p:pic>
            <p:nvPicPr>
              <p:cNvPr id="19" name="筆跡 18">
                <a:extLst>
                  <a:ext uri="{FF2B5EF4-FFF2-40B4-BE49-F238E27FC236}">
                    <a16:creationId xmlns:a16="http://schemas.microsoft.com/office/drawing/2014/main" id="{CFEC1DDF-AF4F-42FC-AFEF-ED7A9616F39F}"/>
                  </a:ext>
                </a:extLst>
              </p:cNvPr>
              <p:cNvPicPr/>
              <p:nvPr/>
            </p:nvPicPr>
            <p:blipFill>
              <a:blip r:embed="rId8"/>
              <a:stretch>
                <a:fillRect/>
              </a:stretch>
            </p:blipFill>
            <p:spPr>
              <a:xfrm>
                <a:off x="3545929" y="5155281"/>
                <a:ext cx="1413968" cy="354268"/>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筆跡 7"/>
              <p14:cNvContentPartPr/>
              <p14:nvPr/>
            </p14:nvContentPartPr>
            <p14:xfrm>
              <a:off x="3590925" y="5619322"/>
              <a:ext cx="754920" cy="133560"/>
            </p14:xfrm>
          </p:contentPart>
        </mc:Choice>
        <mc:Fallback xmlns="">
          <p:pic>
            <p:nvPicPr>
              <p:cNvPr id="8" name="筆跡 7"/>
              <p:cNvPicPr/>
              <p:nvPr/>
            </p:nvPicPr>
            <p:blipFill>
              <a:blip r:embed="rId10"/>
              <a:stretch>
                <a:fillRect/>
              </a:stretch>
            </p:blipFill>
            <p:spPr>
              <a:xfrm>
                <a:off x="3530805" y="5499118"/>
                <a:ext cx="875160" cy="374329"/>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 name="筆跡 10"/>
              <p14:cNvContentPartPr/>
              <p14:nvPr/>
            </p14:nvContentPartPr>
            <p14:xfrm>
              <a:off x="6514042" y="6114727"/>
              <a:ext cx="2948040" cy="360"/>
            </p14:xfrm>
          </p:contentPart>
        </mc:Choice>
        <mc:Fallback xmlns="">
          <p:pic>
            <p:nvPicPr>
              <p:cNvPr id="11" name="筆跡 10"/>
              <p:cNvPicPr/>
              <p:nvPr/>
            </p:nvPicPr>
            <p:blipFill>
              <a:blip r:embed="rId12"/>
              <a:stretch>
                <a:fillRect/>
              </a:stretch>
            </p:blipFill>
            <p:spPr>
              <a:xfrm>
                <a:off x="6453915" y="5994847"/>
                <a:ext cx="3068295" cy="240120"/>
              </a:xfrm>
              <a:prstGeom prst="rect">
                <a:avLst/>
              </a:prstGeom>
            </p:spPr>
          </p:pic>
        </mc:Fallback>
      </mc:AlternateContent>
    </p:spTree>
    <p:extLst>
      <p:ext uri="{BB962C8B-B14F-4D97-AF65-F5344CB8AC3E}">
        <p14:creationId xmlns:p14="http://schemas.microsoft.com/office/powerpoint/2010/main" val="162795001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0103A1E0-467A-497C-94C9-085DD3CFBA7A}" type="slidenum">
              <a:rPr lang="zh-TW" altLang="en-US" smtClean="0"/>
              <a:t>36</a:t>
            </a:fld>
            <a:endParaRPr lang="zh-TW" altLang="en-US" dirty="0"/>
          </a:p>
        </p:txBody>
      </p:sp>
      <p:sp>
        <p:nvSpPr>
          <p:cNvPr id="9" name="文本框 31"/>
          <p:cNvSpPr txBox="1"/>
          <p:nvPr/>
        </p:nvSpPr>
        <p:spPr>
          <a:xfrm>
            <a:off x="2219418" y="183536"/>
            <a:ext cx="8806648" cy="800219"/>
          </a:xfrm>
          <a:prstGeom prst="rect">
            <a:avLst/>
          </a:prstGeom>
          <a:noFill/>
        </p:spPr>
        <p:txBody>
          <a:bodyPr wrap="squar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檢定證照紀錄欄位說明</a:t>
            </a:r>
            <a:r>
              <a:rPr lang="en-US" altLang="zh-TW" sz="4600" b="1" dirty="0">
                <a:latin typeface="微軟正黑體" panose="020B0604030504040204" pitchFamily="34" charset="-120"/>
                <a:ea typeface="微軟正黑體" panose="020B0604030504040204" pitchFamily="34" charset="-120"/>
              </a:rPr>
              <a:t>(</a:t>
            </a:r>
            <a:r>
              <a:rPr lang="zh-TW" altLang="en-US" sz="4600" b="1" dirty="0">
                <a:latin typeface="微軟正黑體" panose="020B0604030504040204" pitchFamily="34" charset="-120"/>
                <a:ea typeface="微軟正黑體" panose="020B0604030504040204" pitchFamily="34" charset="-120"/>
              </a:rPr>
              <a:t>續</a:t>
            </a:r>
            <a:r>
              <a:rPr lang="en-US" altLang="zh-TW" sz="4600" b="1" dirty="0">
                <a:latin typeface="微軟正黑體" panose="020B0604030504040204" pitchFamily="34" charset="-120"/>
                <a:ea typeface="微軟正黑體" panose="020B0604030504040204" pitchFamily="34" charset="-120"/>
              </a:rPr>
              <a:t>)</a:t>
            </a:r>
            <a:endParaRPr lang="zh-CN" altLang="en-US" sz="4600" b="1" dirty="0">
              <a:latin typeface="微軟正黑體" panose="020B0604030504040204" pitchFamily="34" charset="-120"/>
              <a:ea typeface="微軟正黑體" panose="020B0604030504040204" pitchFamily="34" charset="-120"/>
            </a:endParaRPr>
          </a:p>
        </p:txBody>
      </p:sp>
      <p:graphicFrame>
        <p:nvGraphicFramePr>
          <p:cNvPr id="6" name="表格 5"/>
          <p:cNvGraphicFramePr>
            <a:graphicFrameLocks noGrp="1"/>
          </p:cNvGraphicFramePr>
          <p:nvPr>
            <p:extLst>
              <p:ext uri="{D42A27DB-BD31-4B8C-83A1-F6EECF244321}">
                <p14:modId xmlns:p14="http://schemas.microsoft.com/office/powerpoint/2010/main" val="3206290298"/>
              </p:ext>
            </p:extLst>
          </p:nvPr>
        </p:nvGraphicFramePr>
        <p:xfrm>
          <a:off x="220956" y="1306524"/>
          <a:ext cx="11781654" cy="4785360"/>
        </p:xfrm>
        <a:graphic>
          <a:graphicData uri="http://schemas.openxmlformats.org/drawingml/2006/table">
            <a:tbl>
              <a:tblPr firstRow="1" bandRow="1">
                <a:tableStyleId>{5940675A-B579-460E-94D1-54222C63F5DA}</a:tableStyleId>
              </a:tblPr>
              <a:tblGrid>
                <a:gridCol w="1030796">
                  <a:extLst>
                    <a:ext uri="{9D8B030D-6E8A-4147-A177-3AD203B41FA5}">
                      <a16:colId xmlns:a16="http://schemas.microsoft.com/office/drawing/2014/main" val="2240259659"/>
                    </a:ext>
                  </a:extLst>
                </a:gridCol>
                <a:gridCol w="2352582">
                  <a:extLst>
                    <a:ext uri="{9D8B030D-6E8A-4147-A177-3AD203B41FA5}">
                      <a16:colId xmlns:a16="http://schemas.microsoft.com/office/drawing/2014/main" val="3639545720"/>
                    </a:ext>
                  </a:extLst>
                </a:gridCol>
                <a:gridCol w="8398276">
                  <a:extLst>
                    <a:ext uri="{9D8B030D-6E8A-4147-A177-3AD203B41FA5}">
                      <a16:colId xmlns:a16="http://schemas.microsoft.com/office/drawing/2014/main" val="1465229672"/>
                    </a:ext>
                  </a:extLst>
                </a:gridCol>
              </a:tblGrid>
              <a:tr h="501671">
                <a:tc>
                  <a:txBody>
                    <a:bodyPr/>
                    <a:lstStyle/>
                    <a:p>
                      <a:pPr algn="ctr"/>
                      <a:r>
                        <a:rPr lang="zh-TW" altLang="en-US" sz="3000" b="1" dirty="0">
                          <a:latin typeface="微軟正黑體" panose="020B0604030504040204" pitchFamily="34" charset="-120"/>
                          <a:ea typeface="微軟正黑體" panose="020B0604030504040204" pitchFamily="34" charset="-120"/>
                        </a:rPr>
                        <a:t>編號</a:t>
                      </a:r>
                    </a:p>
                  </a:txBody>
                  <a:tcPr/>
                </a:tc>
                <a:tc>
                  <a:txBody>
                    <a:bodyPr/>
                    <a:lstStyle/>
                    <a:p>
                      <a:pPr algn="ctr"/>
                      <a:r>
                        <a:rPr lang="zh-TW" altLang="en-US" sz="3000" b="1" dirty="0">
                          <a:latin typeface="微軟正黑體" panose="020B0604030504040204" pitchFamily="34" charset="-120"/>
                          <a:ea typeface="微軟正黑體" panose="020B0604030504040204" pitchFamily="34" charset="-120"/>
                        </a:rPr>
                        <a:t>欄位名稱</a:t>
                      </a:r>
                    </a:p>
                  </a:txBody>
                  <a:tcPr/>
                </a:tc>
                <a:tc>
                  <a:txBody>
                    <a:bodyPr/>
                    <a:lstStyle/>
                    <a:p>
                      <a:pPr algn="ctr"/>
                      <a:r>
                        <a:rPr lang="zh-TW" altLang="en-US" sz="3000" b="1" dirty="0">
                          <a:latin typeface="微軟正黑體" panose="020B0604030504040204" pitchFamily="34" charset="-120"/>
                          <a:ea typeface="微軟正黑體" panose="020B0604030504040204" pitchFamily="34" charset="-120"/>
                        </a:rPr>
                        <a:t>欄位說明</a:t>
                      </a:r>
                    </a:p>
                  </a:txBody>
                  <a:tcPr/>
                </a:tc>
                <a:extLst>
                  <a:ext uri="{0D108BD9-81ED-4DB2-BD59-A6C34878D82A}">
                    <a16:rowId xmlns:a16="http://schemas.microsoft.com/office/drawing/2014/main" val="3450151663"/>
                  </a:ext>
                </a:extLst>
              </a:tr>
              <a:tr h="501671">
                <a:tc>
                  <a:txBody>
                    <a:bodyPr/>
                    <a:lstStyle/>
                    <a:p>
                      <a:pPr marL="0" algn="ctr" defTabSz="914400" rtl="0" eaLnBrk="1" latinLnBrk="0" hangingPunct="1"/>
                      <a:r>
                        <a:rPr lang="en-US" altLang="zh-TW" sz="3000" kern="1200" dirty="0">
                          <a:solidFill>
                            <a:schemeClr val="tx1"/>
                          </a:solidFill>
                          <a:latin typeface="微軟正黑體" panose="020B0604030504040204" pitchFamily="34" charset="-120"/>
                          <a:ea typeface="微軟正黑體" panose="020B0604030504040204" pitchFamily="34" charset="-120"/>
                          <a:cs typeface="+mn-cs"/>
                        </a:rPr>
                        <a:t>6</a:t>
                      </a:r>
                      <a:endParaRPr lang="zh-TW" altLang="en-US" sz="3000" kern="1200" dirty="0">
                        <a:solidFill>
                          <a:schemeClr val="tx1"/>
                        </a:solidFill>
                        <a:latin typeface="微軟正黑體" panose="020B0604030504040204" pitchFamily="34" charset="-120"/>
                        <a:ea typeface="微軟正黑體" panose="020B0604030504040204" pitchFamily="34" charset="-120"/>
                        <a:cs typeface="+mn-cs"/>
                      </a:endParaRPr>
                    </a:p>
                  </a:txBody>
                  <a:tcPr/>
                </a:tc>
                <a:tc>
                  <a:txBody>
                    <a:bodyPr/>
                    <a:lstStyle/>
                    <a:p>
                      <a:pPr algn="l"/>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取得證照日期</a:t>
                      </a:r>
                    </a:p>
                  </a:txBody>
                  <a:tcPr/>
                </a:tc>
                <a:tc>
                  <a:txBody>
                    <a:bodyPr/>
                    <a:lstStyle/>
                    <a:p>
                      <a:pPr algn="l"/>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請選擇證照取得之日期。</a:t>
                      </a:r>
                    </a:p>
                  </a:txBody>
                  <a:tcPr/>
                </a:tc>
                <a:extLst>
                  <a:ext uri="{0D108BD9-81ED-4DB2-BD59-A6C34878D82A}">
                    <a16:rowId xmlns:a16="http://schemas.microsoft.com/office/drawing/2014/main" val="46356864"/>
                  </a:ext>
                </a:extLst>
              </a:tr>
              <a:tr h="905683">
                <a:tc>
                  <a:txBody>
                    <a:bodyPr/>
                    <a:lstStyle/>
                    <a:p>
                      <a:pPr algn="ctr"/>
                      <a:r>
                        <a:rPr lang="en-US" altLang="zh-TW" sz="3000" dirty="0">
                          <a:latin typeface="微軟正黑體" panose="020B0604030504040204" pitchFamily="34" charset="-120"/>
                          <a:ea typeface="微軟正黑體" panose="020B0604030504040204" pitchFamily="34" charset="-120"/>
                        </a:rPr>
                        <a:t>7</a:t>
                      </a:r>
                      <a:endParaRPr lang="zh-TW" altLang="en-US" sz="30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證明文件上傳</a:t>
                      </a: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請上傳證明文件檔案，該連結須為</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.pdf</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a:t>
                      </a:r>
                      <a:r>
                        <a:rPr lang="en-US" altLang="zh-TW" sz="2800" kern="1200" dirty="0" err="1">
                          <a:solidFill>
                            <a:schemeClr val="tx1"/>
                          </a:solidFill>
                          <a:effectLst/>
                          <a:latin typeface="微軟正黑體" panose="020B0604030504040204" pitchFamily="34" charset="-120"/>
                          <a:ea typeface="微軟正黑體" panose="020B0604030504040204" pitchFamily="34" charset="-120"/>
                          <a:cs typeface="+mn-cs"/>
                        </a:rPr>
                        <a:t>png</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 </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或</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.jpg</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檔案。</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
                      </a:r>
                      <a:b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b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（檔案大小上限</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2MB</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49237410"/>
                  </a:ext>
                </a:extLst>
              </a:tr>
              <a:tr h="909935">
                <a:tc>
                  <a:txBody>
                    <a:bodyPr/>
                    <a:lstStyle/>
                    <a:p>
                      <a:pPr algn="ctr"/>
                      <a:r>
                        <a:rPr lang="en-US" altLang="zh-TW" sz="3000" dirty="0">
                          <a:latin typeface="微軟正黑體" panose="020B0604030504040204" pitchFamily="34" charset="-120"/>
                          <a:ea typeface="微軟正黑體" panose="020B0604030504040204" pitchFamily="34" charset="-120"/>
                        </a:rPr>
                        <a:t>8</a:t>
                      </a:r>
                      <a:endParaRPr lang="zh-TW" altLang="en-US" sz="30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影音檔案上傳</a:t>
                      </a: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請上傳影音檔案檔案，該連結須為</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.mp3</a:t>
                      </a:r>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或</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.mp4</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檔案。</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
                      </a:r>
                      <a:b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b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（檔案大小上限</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5MB</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3923911323"/>
                  </a:ext>
                </a:extLst>
              </a:tr>
              <a:tr h="909935">
                <a:tc>
                  <a:txBody>
                    <a:bodyPr/>
                    <a:lstStyle/>
                    <a:p>
                      <a:pPr algn="ctr"/>
                      <a:r>
                        <a:rPr lang="en-US" altLang="zh-TW" sz="3000" dirty="0">
                          <a:latin typeface="微軟正黑體" panose="020B0604030504040204" pitchFamily="34" charset="-120"/>
                          <a:ea typeface="微軟正黑體" panose="020B0604030504040204" pitchFamily="34" charset="-120"/>
                        </a:rPr>
                        <a:t>9</a:t>
                      </a:r>
                      <a:endParaRPr lang="zh-TW" altLang="en-US" sz="30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外部影音連結</a:t>
                      </a: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影音檔案連結有填寫時，可另外將高畫質或高音質檔案放置於外部空間供參</a:t>
                      </a:r>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a:t>
                      </a:r>
                      <a:endPar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endParaRPr>
                    </a:p>
                    <a:p>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（若影音檔案連結為空時本欄必為空）</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4108084169"/>
                  </a:ext>
                </a:extLst>
              </a:tr>
            </a:tbl>
          </a:graphicData>
        </a:graphic>
      </p:graphicFrame>
      <mc:AlternateContent xmlns:mc="http://schemas.openxmlformats.org/markup-compatibility/2006" xmlns:p14="http://schemas.microsoft.com/office/powerpoint/2010/main">
        <mc:Choice Requires="p14">
          <p:contentPart p14:bwMode="auto" r:id="rId3">
            <p14:nvContentPartPr>
              <p14:cNvPr id="4" name="筆跡 3"/>
              <p14:cNvContentPartPr/>
              <p14:nvPr/>
            </p14:nvContentPartPr>
            <p14:xfrm>
              <a:off x="9100276" y="2560711"/>
              <a:ext cx="2823840" cy="262080"/>
            </p14:xfrm>
          </p:contentPart>
        </mc:Choice>
        <mc:Fallback xmlns="">
          <p:pic>
            <p:nvPicPr>
              <p:cNvPr id="4" name="筆跡 3"/>
              <p:cNvPicPr/>
              <p:nvPr/>
            </p:nvPicPr>
            <p:blipFill>
              <a:blip r:embed="rId4"/>
              <a:stretch>
                <a:fillRect/>
              </a:stretch>
            </p:blipFill>
            <p:spPr>
              <a:xfrm>
                <a:off x="9040156" y="2440831"/>
                <a:ext cx="2943720" cy="5018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筆跡 6"/>
              <p14:cNvContentPartPr/>
              <p14:nvPr/>
            </p14:nvContentPartPr>
            <p14:xfrm>
              <a:off x="6214516" y="3453948"/>
              <a:ext cx="719280" cy="138240"/>
            </p14:xfrm>
          </p:contentPart>
        </mc:Choice>
        <mc:Fallback xmlns="">
          <p:pic>
            <p:nvPicPr>
              <p:cNvPr id="7" name="筆跡 6"/>
              <p:cNvPicPr/>
              <p:nvPr/>
            </p:nvPicPr>
            <p:blipFill>
              <a:blip r:embed="rId6"/>
              <a:stretch>
                <a:fillRect/>
              </a:stretch>
            </p:blipFill>
            <p:spPr>
              <a:xfrm>
                <a:off x="6154396" y="3334068"/>
                <a:ext cx="839520" cy="37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筆跡 7"/>
              <p14:cNvContentPartPr/>
              <p14:nvPr/>
            </p14:nvContentPartPr>
            <p14:xfrm>
              <a:off x="9108556" y="3912564"/>
              <a:ext cx="1917510" cy="264240"/>
            </p14:xfrm>
          </p:contentPart>
        </mc:Choice>
        <mc:Fallback xmlns="">
          <p:pic>
            <p:nvPicPr>
              <p:cNvPr id="8" name="筆跡 7"/>
              <p:cNvPicPr/>
              <p:nvPr/>
            </p:nvPicPr>
            <p:blipFill>
              <a:blip r:embed="rId8"/>
              <a:stretch>
                <a:fillRect/>
              </a:stretch>
            </p:blipFill>
            <p:spPr>
              <a:xfrm>
                <a:off x="9048431" y="3793172"/>
                <a:ext cx="2037759" cy="503024"/>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筆跡 9"/>
              <p14:cNvContentPartPr/>
              <p14:nvPr/>
            </p14:nvContentPartPr>
            <p14:xfrm>
              <a:off x="6212356" y="4376388"/>
              <a:ext cx="721440" cy="192960"/>
            </p14:xfrm>
          </p:contentPart>
        </mc:Choice>
        <mc:Fallback xmlns="">
          <p:pic>
            <p:nvPicPr>
              <p:cNvPr id="10" name="筆跡 9"/>
              <p:cNvPicPr/>
              <p:nvPr/>
            </p:nvPicPr>
            <p:blipFill>
              <a:blip r:embed="rId10"/>
              <a:stretch>
                <a:fillRect/>
              </a:stretch>
            </p:blipFill>
            <p:spPr>
              <a:xfrm>
                <a:off x="6152236" y="4256731"/>
                <a:ext cx="841680" cy="432274"/>
              </a:xfrm>
              <a:prstGeom prst="rect">
                <a:avLst/>
              </a:prstGeom>
            </p:spPr>
          </p:pic>
        </mc:Fallback>
      </mc:AlternateContent>
    </p:spTree>
    <p:extLst>
      <p:ext uri="{BB962C8B-B14F-4D97-AF65-F5344CB8AC3E}">
        <p14:creationId xmlns:p14="http://schemas.microsoft.com/office/powerpoint/2010/main" val="140265785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1488" y="1654753"/>
            <a:ext cx="11594762" cy="4458103"/>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37</a:t>
            </a:fld>
            <a:endParaRPr lang="zh-TW" altLang="en-US" dirty="0"/>
          </a:p>
        </p:txBody>
      </p:sp>
      <p:sp>
        <p:nvSpPr>
          <p:cNvPr id="9" name="文本框 31"/>
          <p:cNvSpPr txBox="1"/>
          <p:nvPr/>
        </p:nvSpPr>
        <p:spPr>
          <a:xfrm>
            <a:off x="4376288" y="218110"/>
            <a:ext cx="3724097"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志工服務紀錄</a:t>
            </a:r>
          </a:p>
        </p:txBody>
      </p:sp>
      <p:sp>
        <p:nvSpPr>
          <p:cNvPr id="18" name="文字方塊 17"/>
          <p:cNvSpPr txBox="1"/>
          <p:nvPr/>
        </p:nvSpPr>
        <p:spPr>
          <a:xfrm>
            <a:off x="4173985" y="6270445"/>
            <a:ext cx="4498855"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輸入志工服務紀錄內容</a:t>
            </a:r>
          </a:p>
        </p:txBody>
      </p:sp>
      <p:sp>
        <p:nvSpPr>
          <p:cNvPr id="8" name="圓角矩形 7"/>
          <p:cNvSpPr/>
          <p:nvPr/>
        </p:nvSpPr>
        <p:spPr>
          <a:xfrm>
            <a:off x="1862609" y="2592855"/>
            <a:ext cx="834500" cy="293220"/>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cxnSp>
        <p:nvCxnSpPr>
          <p:cNvPr id="10" name="直線單箭頭接點 9"/>
          <p:cNvCxnSpPr>
            <a:cxnSpLocks/>
          </p:cNvCxnSpPr>
          <p:nvPr/>
        </p:nvCxnSpPr>
        <p:spPr>
          <a:xfrm flipV="1">
            <a:off x="2697109" y="2713720"/>
            <a:ext cx="607297" cy="1000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文字方塊 12"/>
          <p:cNvSpPr txBox="1"/>
          <p:nvPr/>
        </p:nvSpPr>
        <p:spPr>
          <a:xfrm>
            <a:off x="3304406" y="2462116"/>
            <a:ext cx="1739158"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點此新增</a:t>
            </a:r>
          </a:p>
        </p:txBody>
      </p:sp>
      <p:sp>
        <p:nvSpPr>
          <p:cNvPr id="14" name="圓角矩形 13"/>
          <p:cNvSpPr/>
          <p:nvPr/>
        </p:nvSpPr>
        <p:spPr>
          <a:xfrm>
            <a:off x="4030740" y="2985335"/>
            <a:ext cx="7665959" cy="2940251"/>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cxnSp>
        <p:nvCxnSpPr>
          <p:cNvPr id="15" name="直線單箭頭接點 14"/>
          <p:cNvCxnSpPr>
            <a:cxnSpLocks/>
          </p:cNvCxnSpPr>
          <p:nvPr/>
        </p:nvCxnSpPr>
        <p:spPr>
          <a:xfrm flipH="1">
            <a:off x="4509857" y="5925586"/>
            <a:ext cx="8877" cy="42390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文字方塊 10"/>
          <p:cNvSpPr txBox="1"/>
          <p:nvPr/>
        </p:nvSpPr>
        <p:spPr>
          <a:xfrm>
            <a:off x="311488" y="1052739"/>
            <a:ext cx="8265350"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注意：開始與結束日期請符合當學年度期間規範。</a:t>
            </a:r>
          </a:p>
        </p:txBody>
      </p:sp>
    </p:spTree>
    <p:extLst>
      <p:ext uri="{BB962C8B-B14F-4D97-AF65-F5344CB8AC3E}">
        <p14:creationId xmlns:p14="http://schemas.microsoft.com/office/powerpoint/2010/main" val="31046581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0103A1E0-467A-497C-94C9-085DD3CFBA7A}" type="slidenum">
              <a:rPr lang="zh-TW" altLang="en-US" smtClean="0"/>
              <a:t>38</a:t>
            </a:fld>
            <a:endParaRPr lang="zh-TW" altLang="en-US" dirty="0"/>
          </a:p>
        </p:txBody>
      </p:sp>
      <p:sp>
        <p:nvSpPr>
          <p:cNvPr id="9" name="文本框 31"/>
          <p:cNvSpPr txBox="1"/>
          <p:nvPr/>
        </p:nvSpPr>
        <p:spPr>
          <a:xfrm>
            <a:off x="3052168" y="236802"/>
            <a:ext cx="6083718"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志工服務紀錄欄位說明</a:t>
            </a:r>
            <a:endParaRPr lang="zh-CN" altLang="en-US" sz="4600" b="1" dirty="0">
              <a:latin typeface="微軟正黑體" panose="020B0604030504040204" pitchFamily="34" charset="-120"/>
              <a:ea typeface="微軟正黑體" panose="020B0604030504040204" pitchFamily="34" charset="-120"/>
            </a:endParaRPr>
          </a:p>
        </p:txBody>
      </p:sp>
      <p:graphicFrame>
        <p:nvGraphicFramePr>
          <p:cNvPr id="6" name="表格 5"/>
          <p:cNvGraphicFramePr>
            <a:graphicFrameLocks noGrp="1"/>
          </p:cNvGraphicFramePr>
          <p:nvPr>
            <p:extLst>
              <p:ext uri="{D42A27DB-BD31-4B8C-83A1-F6EECF244321}">
                <p14:modId xmlns:p14="http://schemas.microsoft.com/office/powerpoint/2010/main" val="4138576714"/>
              </p:ext>
            </p:extLst>
          </p:nvPr>
        </p:nvGraphicFramePr>
        <p:xfrm>
          <a:off x="115409" y="1410869"/>
          <a:ext cx="11931589" cy="4877399"/>
        </p:xfrm>
        <a:graphic>
          <a:graphicData uri="http://schemas.openxmlformats.org/drawingml/2006/table">
            <a:tbl>
              <a:tblPr firstRow="1" bandRow="1">
                <a:tableStyleId>{5940675A-B579-460E-94D1-54222C63F5DA}</a:tableStyleId>
              </a:tblPr>
              <a:tblGrid>
                <a:gridCol w="1025932">
                  <a:extLst>
                    <a:ext uri="{9D8B030D-6E8A-4147-A177-3AD203B41FA5}">
                      <a16:colId xmlns:a16="http://schemas.microsoft.com/office/drawing/2014/main" val="2240259659"/>
                    </a:ext>
                  </a:extLst>
                </a:gridCol>
                <a:gridCol w="2294317">
                  <a:extLst>
                    <a:ext uri="{9D8B030D-6E8A-4147-A177-3AD203B41FA5}">
                      <a16:colId xmlns:a16="http://schemas.microsoft.com/office/drawing/2014/main" val="3639545720"/>
                    </a:ext>
                  </a:extLst>
                </a:gridCol>
                <a:gridCol w="8611340">
                  <a:extLst>
                    <a:ext uri="{9D8B030D-6E8A-4147-A177-3AD203B41FA5}">
                      <a16:colId xmlns:a16="http://schemas.microsoft.com/office/drawing/2014/main" val="1465229672"/>
                    </a:ext>
                  </a:extLst>
                </a:gridCol>
              </a:tblGrid>
              <a:tr h="477064">
                <a:tc gridSpan="3">
                  <a:txBody>
                    <a:bodyPr/>
                    <a:lstStyle/>
                    <a:p>
                      <a:pPr algn="ctr"/>
                      <a:r>
                        <a:rPr lang="zh-TW" altLang="en-US" sz="2800" dirty="0">
                          <a:latin typeface="微軟正黑體" panose="020B0604030504040204" pitchFamily="34" charset="-120"/>
                          <a:ea typeface="微軟正黑體" panose="020B0604030504040204" pitchFamily="34" charset="-120"/>
                        </a:rPr>
                        <a:t>志工服務紀錄</a:t>
                      </a:r>
                    </a:p>
                  </a:txBody>
                  <a:tcPr/>
                </a:tc>
                <a:tc hMerge="1">
                  <a:txBody>
                    <a:bodyPr/>
                    <a:lstStyle/>
                    <a:p>
                      <a:endParaRPr lang="zh-TW" altLang="en-US" dirty="0"/>
                    </a:p>
                  </a:txBody>
                  <a:tcPr/>
                </a:tc>
                <a:tc hMerge="1">
                  <a:txBody>
                    <a:bodyPr/>
                    <a:lstStyle/>
                    <a:p>
                      <a:endParaRPr lang="zh-TW" altLang="en-US" dirty="0"/>
                    </a:p>
                  </a:txBody>
                  <a:tcPr/>
                </a:tc>
                <a:extLst>
                  <a:ext uri="{0D108BD9-81ED-4DB2-BD59-A6C34878D82A}">
                    <a16:rowId xmlns:a16="http://schemas.microsoft.com/office/drawing/2014/main" val="3645013999"/>
                  </a:ext>
                </a:extLst>
              </a:tr>
              <a:tr h="477064">
                <a:tc>
                  <a:txBody>
                    <a:bodyPr/>
                    <a:lstStyle/>
                    <a:p>
                      <a:pPr algn="ctr"/>
                      <a:r>
                        <a:rPr lang="zh-TW" altLang="en-US" sz="2800" b="1" dirty="0">
                          <a:latin typeface="微軟正黑體" panose="020B0604030504040204" pitchFamily="34" charset="-120"/>
                          <a:ea typeface="微軟正黑體" panose="020B0604030504040204" pitchFamily="34" charset="-120"/>
                        </a:rPr>
                        <a:t>編號</a:t>
                      </a:r>
                    </a:p>
                  </a:txBody>
                  <a:tcPr/>
                </a:tc>
                <a:tc>
                  <a:txBody>
                    <a:bodyPr/>
                    <a:lstStyle/>
                    <a:p>
                      <a:pPr algn="ctr"/>
                      <a:r>
                        <a:rPr lang="zh-TW" altLang="en-US" sz="2800" b="1" dirty="0">
                          <a:latin typeface="微軟正黑體" panose="020B0604030504040204" pitchFamily="34" charset="-120"/>
                          <a:ea typeface="微軟正黑體" panose="020B0604030504040204" pitchFamily="34" charset="-120"/>
                        </a:rPr>
                        <a:t>欄位名稱</a:t>
                      </a:r>
                    </a:p>
                  </a:txBody>
                  <a:tcPr/>
                </a:tc>
                <a:tc>
                  <a:txBody>
                    <a:bodyPr/>
                    <a:lstStyle/>
                    <a:p>
                      <a:pPr algn="ctr"/>
                      <a:r>
                        <a:rPr lang="zh-TW" altLang="en-US" sz="2800" b="1" dirty="0">
                          <a:latin typeface="微軟正黑體" panose="020B0604030504040204" pitchFamily="34" charset="-120"/>
                          <a:ea typeface="微軟正黑體" panose="020B0604030504040204" pitchFamily="34" charset="-120"/>
                        </a:rPr>
                        <a:t>欄位說明</a:t>
                      </a:r>
                    </a:p>
                  </a:txBody>
                  <a:tcPr/>
                </a:tc>
                <a:extLst>
                  <a:ext uri="{0D108BD9-81ED-4DB2-BD59-A6C34878D82A}">
                    <a16:rowId xmlns:a16="http://schemas.microsoft.com/office/drawing/2014/main" val="3450151663"/>
                  </a:ext>
                </a:extLst>
              </a:tr>
              <a:tr h="547939">
                <a:tc>
                  <a:txBody>
                    <a:bodyPr/>
                    <a:lstStyle/>
                    <a:p>
                      <a:pPr algn="ctr"/>
                      <a:r>
                        <a:rPr lang="en-US" altLang="zh-TW" sz="2800" dirty="0">
                          <a:latin typeface="微軟正黑體" panose="020B0604030504040204" pitchFamily="34" charset="-120"/>
                          <a:ea typeface="微軟正黑體" panose="020B0604030504040204" pitchFamily="34" charset="-120"/>
                        </a:rPr>
                        <a:t>1</a:t>
                      </a:r>
                      <a:endParaRPr lang="zh-TW" altLang="en-US" sz="28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800" kern="1200" dirty="0">
                          <a:effectLst/>
                          <a:latin typeface="微軟正黑體" panose="020B0604030504040204" pitchFamily="34" charset="-120"/>
                          <a:ea typeface="微軟正黑體" panose="020B0604030504040204" pitchFamily="34" charset="-120"/>
                          <a:cs typeface="+mn-cs"/>
                        </a:rPr>
                        <a:t>服務</a:t>
                      </a:r>
                      <a:r>
                        <a:rPr 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rPr>
                        <a:t>名稱</a:t>
                      </a:r>
                      <a:endParaRPr lang="zh-TW" sz="28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請填入服務名稱。</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49237410"/>
                  </a:ext>
                </a:extLst>
              </a:tr>
              <a:tr h="624294">
                <a:tc>
                  <a:txBody>
                    <a:bodyPr/>
                    <a:lstStyle/>
                    <a:p>
                      <a:pPr algn="ctr"/>
                      <a:r>
                        <a:rPr lang="en-US" altLang="zh-TW" sz="2800" dirty="0">
                          <a:latin typeface="微軟正黑體" panose="020B0604030504040204" pitchFamily="34" charset="-120"/>
                          <a:ea typeface="微軟正黑體" panose="020B0604030504040204" pitchFamily="34" charset="-120"/>
                        </a:rPr>
                        <a:t>2</a:t>
                      </a:r>
                      <a:endParaRPr lang="zh-TW" altLang="en-US" sz="28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800" dirty="0">
                          <a:effectLst/>
                          <a:latin typeface="微軟正黑體" panose="020B0604030504040204" pitchFamily="34" charset="-120"/>
                          <a:ea typeface="微軟正黑體" panose="020B0604030504040204" pitchFamily="34" charset="-120"/>
                          <a:cs typeface="Times New Roman" panose="02020603050405020304" pitchFamily="18" charset="0"/>
                        </a:rPr>
                        <a:t>服務單位</a:t>
                      </a:r>
                      <a:endParaRPr lang="zh-TW" sz="28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請填入服務單位名稱。</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3923911323"/>
                  </a:ext>
                </a:extLst>
              </a:tr>
              <a:tr h="477064">
                <a:tc>
                  <a:txBody>
                    <a:bodyPr/>
                    <a:lstStyle/>
                    <a:p>
                      <a:pPr algn="ctr"/>
                      <a:r>
                        <a:rPr lang="en-US" altLang="zh-TW" sz="2800" dirty="0">
                          <a:latin typeface="微軟正黑體" panose="020B0604030504040204" pitchFamily="34" charset="-120"/>
                          <a:ea typeface="微軟正黑體" panose="020B0604030504040204" pitchFamily="34" charset="-120"/>
                        </a:rPr>
                        <a:t>3</a:t>
                      </a:r>
                      <a:endParaRPr lang="zh-TW" altLang="en-US" sz="28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800" kern="100" dirty="0">
                          <a:effectLst/>
                          <a:latin typeface="微軟正黑體" panose="020B0604030504040204" pitchFamily="34" charset="-120"/>
                          <a:ea typeface="微軟正黑體" panose="020B0604030504040204" pitchFamily="34" charset="-120"/>
                          <a:cs typeface="Times New Roman" panose="02020603050405020304" pitchFamily="18" charset="0"/>
                        </a:rPr>
                        <a:t>開始日期</a:t>
                      </a: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請選擇服務開始日期。</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4108084169"/>
                  </a:ext>
                </a:extLst>
              </a:tr>
              <a:tr h="595396">
                <a:tc>
                  <a:txBody>
                    <a:bodyPr/>
                    <a:lstStyle/>
                    <a:p>
                      <a:pPr algn="ctr"/>
                      <a:r>
                        <a:rPr lang="en-US" altLang="zh-TW" sz="2800" dirty="0">
                          <a:latin typeface="微軟正黑體" panose="020B0604030504040204" pitchFamily="34" charset="-120"/>
                          <a:ea typeface="微軟正黑體" panose="020B0604030504040204" pitchFamily="34" charset="-120"/>
                        </a:rPr>
                        <a:t>4</a:t>
                      </a:r>
                      <a:endParaRPr lang="zh-TW" altLang="en-US" sz="28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800" dirty="0">
                          <a:effectLst/>
                          <a:latin typeface="微軟正黑體" panose="020B0604030504040204" pitchFamily="34" charset="-120"/>
                          <a:ea typeface="微軟正黑體" panose="020B0604030504040204" pitchFamily="34" charset="-120"/>
                          <a:cs typeface="Times New Roman" panose="02020603050405020304" pitchFamily="18" charset="0"/>
                        </a:rPr>
                        <a:t>結束日期</a:t>
                      </a:r>
                      <a:endParaRPr lang="zh-TW" sz="28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請選擇服務結束日期。</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1347998109"/>
                  </a:ext>
                </a:extLst>
              </a:tr>
              <a:tr h="610410">
                <a:tc>
                  <a:txBody>
                    <a:bodyPr/>
                    <a:lstStyle/>
                    <a:p>
                      <a:pPr algn="ctr"/>
                      <a:r>
                        <a:rPr lang="en-US" altLang="zh-TW" sz="2800" dirty="0">
                          <a:latin typeface="微軟正黑體" panose="020B0604030504040204" pitchFamily="34" charset="-120"/>
                          <a:ea typeface="微軟正黑體" panose="020B0604030504040204" pitchFamily="34" charset="-120"/>
                        </a:rPr>
                        <a:t>5</a:t>
                      </a:r>
                      <a:endParaRPr lang="zh-TW" altLang="en-US" sz="28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800" dirty="0">
                          <a:effectLst/>
                          <a:latin typeface="微軟正黑體" panose="020B0604030504040204" pitchFamily="34" charset="-120"/>
                          <a:ea typeface="微軟正黑體" panose="020B0604030504040204" pitchFamily="34" charset="-120"/>
                          <a:cs typeface="Times New Roman" panose="02020603050405020304" pitchFamily="18" charset="0"/>
                        </a:rPr>
                        <a:t>服務總時數</a:t>
                      </a:r>
                      <a:endParaRPr lang="zh-TW" sz="28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800" dirty="0">
                          <a:latin typeface="微軟正黑體" panose="020B0604030504040204" pitchFamily="34" charset="-120"/>
                          <a:ea typeface="微軟正黑體" panose="020B0604030504040204" pitchFamily="34" charset="-120"/>
                        </a:rPr>
                        <a:t>請填入服務時數，為阿拉伯數字，例如一小時請填</a:t>
                      </a:r>
                      <a:r>
                        <a:rPr lang="en-US" altLang="zh-TW" sz="2800" dirty="0">
                          <a:latin typeface="微軟正黑體" panose="020B0604030504040204" pitchFamily="34" charset="-120"/>
                          <a:ea typeface="微軟正黑體" panose="020B0604030504040204" pitchFamily="34" charset="-120"/>
                        </a:rPr>
                        <a:t>1</a:t>
                      </a:r>
                      <a:r>
                        <a:rPr lang="zh-TW" altLang="en-US" sz="2800" dirty="0">
                          <a:latin typeface="微軟正黑體" panose="020B0604030504040204" pitchFamily="34" charset="-120"/>
                          <a:ea typeface="微軟正黑體" panose="020B0604030504040204" pitchFamily="34" charset="-120"/>
                        </a:rPr>
                        <a:t>。</a:t>
                      </a:r>
                    </a:p>
                  </a:txBody>
                  <a:tcPr/>
                </a:tc>
                <a:extLst>
                  <a:ext uri="{0D108BD9-81ED-4DB2-BD59-A6C34878D82A}">
                    <a16:rowId xmlns:a16="http://schemas.microsoft.com/office/drawing/2014/main" val="1479687113"/>
                  </a:ext>
                </a:extLst>
              </a:tr>
              <a:tr h="610410">
                <a:tc>
                  <a:txBody>
                    <a:bodyPr/>
                    <a:lstStyle/>
                    <a:p>
                      <a:pPr algn="ctr"/>
                      <a:r>
                        <a:rPr lang="en-US" altLang="zh-TW" sz="2800" dirty="0">
                          <a:latin typeface="微軟正黑體" panose="020B0604030504040204" pitchFamily="34" charset="-120"/>
                          <a:ea typeface="微軟正黑體" panose="020B0604030504040204" pitchFamily="34" charset="-120"/>
                        </a:rPr>
                        <a:t>6</a:t>
                      </a:r>
                      <a:endParaRPr lang="zh-TW" altLang="en-US" sz="28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800" dirty="0">
                          <a:effectLst/>
                          <a:latin typeface="微軟正黑體" panose="020B0604030504040204" pitchFamily="34" charset="-120"/>
                          <a:ea typeface="微軟正黑體" panose="020B0604030504040204" pitchFamily="34" charset="-120"/>
                          <a:cs typeface="Times New Roman" panose="02020603050405020304" pitchFamily="18" charset="0"/>
                        </a:rPr>
                        <a:t>服務內容概述</a:t>
                      </a:r>
                      <a:endParaRPr lang="zh-TW" sz="28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800" dirty="0">
                          <a:latin typeface="微軟正黑體" panose="020B0604030504040204" pitchFamily="34" charset="-120"/>
                          <a:ea typeface="微軟正黑體" panose="020B0604030504040204" pitchFamily="34" charset="-120"/>
                        </a:rPr>
                        <a:t>請</a:t>
                      </a:r>
                      <a:r>
                        <a:rPr lang="en-US" altLang="zh-TW" sz="2800" dirty="0">
                          <a:latin typeface="微軟正黑體" panose="020B0604030504040204" pitchFamily="34" charset="-120"/>
                          <a:ea typeface="微軟正黑體" panose="020B0604030504040204" pitchFamily="34" charset="-120"/>
                        </a:rPr>
                        <a:t>50</a:t>
                      </a:r>
                      <a:r>
                        <a:rPr lang="zh-TW" altLang="en-US" sz="2800" dirty="0">
                          <a:latin typeface="微軟正黑體" panose="020B0604030504040204" pitchFamily="34" charset="-120"/>
                          <a:ea typeface="微軟正黑體" panose="020B0604030504040204" pitchFamily="34" charset="-120"/>
                        </a:rPr>
                        <a:t>字內之服務內容概述，例如服務台值班、打掃環境等。</a:t>
                      </a:r>
                    </a:p>
                  </a:txBody>
                  <a:tcPr/>
                </a:tc>
                <a:extLst>
                  <a:ext uri="{0D108BD9-81ED-4DB2-BD59-A6C34878D82A}">
                    <a16:rowId xmlns:a16="http://schemas.microsoft.com/office/drawing/2014/main" val="3220172140"/>
                  </a:ext>
                </a:extLst>
              </a:tr>
            </a:tbl>
          </a:graphicData>
        </a:graphic>
      </p:graphicFrame>
    </p:spTree>
    <p:extLst>
      <p:ext uri="{BB962C8B-B14F-4D97-AF65-F5344CB8AC3E}">
        <p14:creationId xmlns:p14="http://schemas.microsoft.com/office/powerpoint/2010/main" val="22332839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0103A1E0-467A-497C-94C9-085DD3CFBA7A}" type="slidenum">
              <a:rPr lang="zh-TW" altLang="en-US" smtClean="0"/>
              <a:t>39</a:t>
            </a:fld>
            <a:endParaRPr lang="zh-TW" altLang="en-US" dirty="0"/>
          </a:p>
        </p:txBody>
      </p:sp>
      <p:sp>
        <p:nvSpPr>
          <p:cNvPr id="9" name="文本框 31"/>
          <p:cNvSpPr txBox="1"/>
          <p:nvPr/>
        </p:nvSpPr>
        <p:spPr>
          <a:xfrm>
            <a:off x="2563286" y="117075"/>
            <a:ext cx="7096993" cy="800219"/>
          </a:xfrm>
          <a:prstGeom prst="rect">
            <a:avLst/>
          </a:prstGeom>
          <a:noFill/>
        </p:spPr>
        <p:txBody>
          <a:bodyPr wrap="squar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志工服務紀錄欄位說明</a:t>
            </a:r>
            <a:r>
              <a:rPr lang="en-US" altLang="zh-TW" sz="4600" b="1" dirty="0">
                <a:latin typeface="微軟正黑體" panose="020B0604030504040204" pitchFamily="34" charset="-120"/>
                <a:ea typeface="微軟正黑體" panose="020B0604030504040204" pitchFamily="34" charset="-120"/>
              </a:rPr>
              <a:t>(</a:t>
            </a:r>
            <a:r>
              <a:rPr lang="zh-TW" altLang="en-US" sz="4600" b="1" dirty="0">
                <a:latin typeface="微軟正黑體" panose="020B0604030504040204" pitchFamily="34" charset="-120"/>
                <a:ea typeface="微軟正黑體" panose="020B0604030504040204" pitchFamily="34" charset="-120"/>
              </a:rPr>
              <a:t>續</a:t>
            </a:r>
            <a:r>
              <a:rPr lang="en-US" altLang="zh-TW" sz="4600" b="1" dirty="0">
                <a:latin typeface="微軟正黑體" panose="020B0604030504040204" pitchFamily="34" charset="-120"/>
                <a:ea typeface="微軟正黑體" panose="020B0604030504040204" pitchFamily="34" charset="-120"/>
              </a:rPr>
              <a:t>)</a:t>
            </a:r>
            <a:endParaRPr lang="zh-CN" altLang="en-US" sz="4600" b="1" dirty="0">
              <a:latin typeface="微軟正黑體" panose="020B0604030504040204" pitchFamily="34" charset="-120"/>
              <a:ea typeface="微軟正黑體" panose="020B0604030504040204" pitchFamily="34" charset="-120"/>
            </a:endParaRPr>
          </a:p>
        </p:txBody>
      </p:sp>
      <p:graphicFrame>
        <p:nvGraphicFramePr>
          <p:cNvPr id="6" name="表格 5"/>
          <p:cNvGraphicFramePr>
            <a:graphicFrameLocks noGrp="1"/>
          </p:cNvGraphicFramePr>
          <p:nvPr>
            <p:extLst>
              <p:ext uri="{D42A27DB-BD31-4B8C-83A1-F6EECF244321}">
                <p14:modId xmlns:p14="http://schemas.microsoft.com/office/powerpoint/2010/main" val="944951243"/>
              </p:ext>
            </p:extLst>
          </p:nvPr>
        </p:nvGraphicFramePr>
        <p:xfrm>
          <a:off x="220956" y="1306524"/>
          <a:ext cx="11781654" cy="4236720"/>
        </p:xfrm>
        <a:graphic>
          <a:graphicData uri="http://schemas.openxmlformats.org/drawingml/2006/table">
            <a:tbl>
              <a:tblPr firstRow="1" bandRow="1">
                <a:tableStyleId>{5940675A-B579-460E-94D1-54222C63F5DA}</a:tableStyleId>
              </a:tblPr>
              <a:tblGrid>
                <a:gridCol w="1030796">
                  <a:extLst>
                    <a:ext uri="{9D8B030D-6E8A-4147-A177-3AD203B41FA5}">
                      <a16:colId xmlns:a16="http://schemas.microsoft.com/office/drawing/2014/main" val="2240259659"/>
                    </a:ext>
                  </a:extLst>
                </a:gridCol>
                <a:gridCol w="2352582">
                  <a:extLst>
                    <a:ext uri="{9D8B030D-6E8A-4147-A177-3AD203B41FA5}">
                      <a16:colId xmlns:a16="http://schemas.microsoft.com/office/drawing/2014/main" val="3639545720"/>
                    </a:ext>
                  </a:extLst>
                </a:gridCol>
                <a:gridCol w="8398276">
                  <a:extLst>
                    <a:ext uri="{9D8B030D-6E8A-4147-A177-3AD203B41FA5}">
                      <a16:colId xmlns:a16="http://schemas.microsoft.com/office/drawing/2014/main" val="1465229672"/>
                    </a:ext>
                  </a:extLst>
                </a:gridCol>
              </a:tblGrid>
              <a:tr h="501671">
                <a:tc>
                  <a:txBody>
                    <a:bodyPr/>
                    <a:lstStyle/>
                    <a:p>
                      <a:pPr algn="ctr"/>
                      <a:r>
                        <a:rPr lang="zh-TW" altLang="en-US" sz="3000" b="1" dirty="0">
                          <a:latin typeface="微軟正黑體" panose="020B0604030504040204" pitchFamily="34" charset="-120"/>
                          <a:ea typeface="微軟正黑體" panose="020B0604030504040204" pitchFamily="34" charset="-120"/>
                        </a:rPr>
                        <a:t>編號</a:t>
                      </a:r>
                    </a:p>
                  </a:txBody>
                  <a:tcPr/>
                </a:tc>
                <a:tc>
                  <a:txBody>
                    <a:bodyPr/>
                    <a:lstStyle/>
                    <a:p>
                      <a:pPr algn="ctr"/>
                      <a:r>
                        <a:rPr lang="zh-TW" altLang="en-US" sz="3000" b="1" dirty="0">
                          <a:latin typeface="微軟正黑體" panose="020B0604030504040204" pitchFamily="34" charset="-120"/>
                          <a:ea typeface="微軟正黑體" panose="020B0604030504040204" pitchFamily="34" charset="-120"/>
                        </a:rPr>
                        <a:t>欄位名稱</a:t>
                      </a:r>
                    </a:p>
                  </a:txBody>
                  <a:tcPr/>
                </a:tc>
                <a:tc>
                  <a:txBody>
                    <a:bodyPr/>
                    <a:lstStyle/>
                    <a:p>
                      <a:pPr algn="ctr"/>
                      <a:r>
                        <a:rPr lang="zh-TW" altLang="en-US" sz="3000" b="1" dirty="0">
                          <a:latin typeface="微軟正黑體" panose="020B0604030504040204" pitchFamily="34" charset="-120"/>
                          <a:ea typeface="微軟正黑體" panose="020B0604030504040204" pitchFamily="34" charset="-120"/>
                        </a:rPr>
                        <a:t>欄位說明</a:t>
                      </a:r>
                    </a:p>
                  </a:txBody>
                  <a:tcPr/>
                </a:tc>
                <a:extLst>
                  <a:ext uri="{0D108BD9-81ED-4DB2-BD59-A6C34878D82A}">
                    <a16:rowId xmlns:a16="http://schemas.microsoft.com/office/drawing/2014/main" val="3450151663"/>
                  </a:ext>
                </a:extLst>
              </a:tr>
              <a:tr h="905683">
                <a:tc>
                  <a:txBody>
                    <a:bodyPr/>
                    <a:lstStyle/>
                    <a:p>
                      <a:pPr algn="ctr"/>
                      <a:r>
                        <a:rPr lang="en-US" altLang="zh-TW" sz="3000" dirty="0">
                          <a:latin typeface="微軟正黑體" panose="020B0604030504040204" pitchFamily="34" charset="-120"/>
                          <a:ea typeface="微軟正黑體" panose="020B0604030504040204" pitchFamily="34" charset="-120"/>
                        </a:rPr>
                        <a:t>7</a:t>
                      </a:r>
                      <a:endParaRPr lang="zh-TW" altLang="en-US" sz="30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證明文件上傳</a:t>
                      </a: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請上傳證明文件檔案，該連結須為</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.pdf</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a:t>
                      </a:r>
                      <a:r>
                        <a:rPr lang="en-US" altLang="zh-TW" sz="2800" kern="1200" dirty="0" err="1">
                          <a:solidFill>
                            <a:schemeClr val="tx1"/>
                          </a:solidFill>
                          <a:effectLst/>
                          <a:latin typeface="微軟正黑體" panose="020B0604030504040204" pitchFamily="34" charset="-120"/>
                          <a:ea typeface="微軟正黑體" panose="020B0604030504040204" pitchFamily="34" charset="-120"/>
                          <a:cs typeface="+mn-cs"/>
                        </a:rPr>
                        <a:t>png</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 </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或</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.jpg</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檔案。</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
                      </a:r>
                      <a:b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b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（檔案大小上限</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2MB</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49237410"/>
                  </a:ext>
                </a:extLst>
              </a:tr>
              <a:tr h="909935">
                <a:tc>
                  <a:txBody>
                    <a:bodyPr/>
                    <a:lstStyle/>
                    <a:p>
                      <a:pPr algn="ctr"/>
                      <a:r>
                        <a:rPr lang="en-US" altLang="zh-TW" sz="3000" dirty="0">
                          <a:latin typeface="微軟正黑體" panose="020B0604030504040204" pitchFamily="34" charset="-120"/>
                          <a:ea typeface="微軟正黑體" panose="020B0604030504040204" pitchFamily="34" charset="-120"/>
                        </a:rPr>
                        <a:t>8</a:t>
                      </a:r>
                      <a:endParaRPr lang="zh-TW" altLang="en-US" sz="30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影音檔案上傳</a:t>
                      </a: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請上傳影音檔案檔案，該連結須為</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.mp3</a:t>
                      </a:r>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或</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.mp4</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檔案。</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
                      </a:r>
                      <a:b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b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（檔案大小上限</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5MB</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3923911323"/>
                  </a:ext>
                </a:extLst>
              </a:tr>
              <a:tr h="909935">
                <a:tc>
                  <a:txBody>
                    <a:bodyPr/>
                    <a:lstStyle/>
                    <a:p>
                      <a:pPr algn="ctr"/>
                      <a:r>
                        <a:rPr lang="en-US" altLang="zh-TW" sz="3000" dirty="0">
                          <a:latin typeface="微軟正黑體" panose="020B0604030504040204" pitchFamily="34" charset="-120"/>
                          <a:ea typeface="微軟正黑體" panose="020B0604030504040204" pitchFamily="34" charset="-120"/>
                        </a:rPr>
                        <a:t>9</a:t>
                      </a:r>
                      <a:endParaRPr lang="zh-TW" altLang="en-US" sz="30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外部影音連結</a:t>
                      </a: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影音檔案連結有填寫時，可另外將高畫質或高音質檔案放置於外部空間供參</a:t>
                      </a:r>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a:t>
                      </a:r>
                      <a:endPar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endParaRPr>
                    </a:p>
                    <a:p>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（若影音檔案連結為空時本欄必為空）</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4108084169"/>
                  </a:ext>
                </a:extLst>
              </a:tr>
            </a:tbl>
          </a:graphicData>
        </a:graphic>
      </p:graphicFrame>
      <mc:AlternateContent xmlns:mc="http://schemas.openxmlformats.org/markup-compatibility/2006" xmlns:p14="http://schemas.microsoft.com/office/powerpoint/2010/main">
        <mc:Choice Requires="p14">
          <p:contentPart p14:bwMode="auto" r:id="rId3">
            <p14:nvContentPartPr>
              <p14:cNvPr id="4" name="筆跡 3"/>
              <p14:cNvContentPartPr/>
              <p14:nvPr/>
            </p14:nvContentPartPr>
            <p14:xfrm>
              <a:off x="9108556" y="2016524"/>
              <a:ext cx="2823840" cy="262080"/>
            </p14:xfrm>
          </p:contentPart>
        </mc:Choice>
        <mc:Fallback xmlns="">
          <p:pic>
            <p:nvPicPr>
              <p:cNvPr id="4" name="筆跡 3"/>
              <p:cNvPicPr/>
              <p:nvPr/>
            </p:nvPicPr>
            <p:blipFill>
              <a:blip r:embed="rId4"/>
              <a:stretch>
                <a:fillRect/>
              </a:stretch>
            </p:blipFill>
            <p:spPr>
              <a:xfrm>
                <a:off x="9048436" y="1896644"/>
                <a:ext cx="2943720" cy="5018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筆跡 6"/>
              <p14:cNvContentPartPr/>
              <p14:nvPr/>
            </p14:nvContentPartPr>
            <p14:xfrm>
              <a:off x="6214516" y="2885204"/>
              <a:ext cx="719280" cy="138240"/>
            </p14:xfrm>
          </p:contentPart>
        </mc:Choice>
        <mc:Fallback xmlns="">
          <p:pic>
            <p:nvPicPr>
              <p:cNvPr id="7" name="筆跡 6"/>
              <p:cNvPicPr/>
              <p:nvPr/>
            </p:nvPicPr>
            <p:blipFill>
              <a:blip r:embed="rId6"/>
              <a:stretch>
                <a:fillRect/>
              </a:stretch>
            </p:blipFill>
            <p:spPr>
              <a:xfrm>
                <a:off x="6154396" y="2765324"/>
                <a:ext cx="839520" cy="37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筆跡 7"/>
              <p14:cNvContentPartPr/>
              <p14:nvPr/>
            </p14:nvContentPartPr>
            <p14:xfrm>
              <a:off x="9072555" y="3352124"/>
              <a:ext cx="1947869" cy="264240"/>
            </p14:xfrm>
          </p:contentPart>
        </mc:Choice>
        <mc:Fallback xmlns="">
          <p:pic>
            <p:nvPicPr>
              <p:cNvPr id="8" name="筆跡 7"/>
              <p:cNvPicPr/>
              <p:nvPr/>
            </p:nvPicPr>
            <p:blipFill>
              <a:blip r:embed="rId8"/>
              <a:stretch>
                <a:fillRect/>
              </a:stretch>
            </p:blipFill>
            <p:spPr>
              <a:xfrm>
                <a:off x="9012427" y="3232080"/>
                <a:ext cx="2068126" cy="504688"/>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筆跡 9"/>
              <p14:cNvContentPartPr/>
              <p14:nvPr/>
            </p14:nvContentPartPr>
            <p14:xfrm>
              <a:off x="6214516" y="3822089"/>
              <a:ext cx="721440" cy="192960"/>
            </p14:xfrm>
          </p:contentPart>
        </mc:Choice>
        <mc:Fallback xmlns="">
          <p:pic>
            <p:nvPicPr>
              <p:cNvPr id="10" name="筆跡 9"/>
              <p:cNvPicPr/>
              <p:nvPr/>
            </p:nvPicPr>
            <p:blipFill>
              <a:blip r:embed="rId10"/>
              <a:stretch>
                <a:fillRect/>
              </a:stretch>
            </p:blipFill>
            <p:spPr>
              <a:xfrm>
                <a:off x="6154396" y="3702432"/>
                <a:ext cx="841680" cy="432274"/>
              </a:xfrm>
              <a:prstGeom prst="rect">
                <a:avLst/>
              </a:prstGeom>
            </p:spPr>
          </p:pic>
        </mc:Fallback>
      </mc:AlternateContent>
    </p:spTree>
    <p:extLst>
      <p:ext uri="{BB962C8B-B14F-4D97-AF65-F5344CB8AC3E}">
        <p14:creationId xmlns:p14="http://schemas.microsoft.com/office/powerpoint/2010/main" val="27985327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599" y="1459631"/>
            <a:ext cx="11706225" cy="4413924"/>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40</a:t>
            </a:fld>
            <a:endParaRPr lang="zh-TW" altLang="en-US" dirty="0"/>
          </a:p>
        </p:txBody>
      </p:sp>
      <p:sp>
        <p:nvSpPr>
          <p:cNvPr id="9" name="文本框 31"/>
          <p:cNvSpPr txBox="1"/>
          <p:nvPr/>
        </p:nvSpPr>
        <p:spPr>
          <a:xfrm>
            <a:off x="4376288" y="103632"/>
            <a:ext cx="3724097"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自主學習紀錄</a:t>
            </a:r>
          </a:p>
        </p:txBody>
      </p:sp>
      <p:sp>
        <p:nvSpPr>
          <p:cNvPr id="18" name="文字方塊 17"/>
          <p:cNvSpPr txBox="1"/>
          <p:nvPr/>
        </p:nvSpPr>
        <p:spPr>
          <a:xfrm>
            <a:off x="7910571" y="4791730"/>
            <a:ext cx="4498855"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輸入自主學習紀錄內容</a:t>
            </a:r>
          </a:p>
        </p:txBody>
      </p:sp>
      <p:sp>
        <p:nvSpPr>
          <p:cNvPr id="8" name="圓角矩形 7"/>
          <p:cNvSpPr/>
          <p:nvPr/>
        </p:nvSpPr>
        <p:spPr>
          <a:xfrm>
            <a:off x="1763937" y="2433271"/>
            <a:ext cx="834500" cy="408518"/>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cxnSp>
        <p:nvCxnSpPr>
          <p:cNvPr id="10" name="直線單箭頭接點 9"/>
          <p:cNvCxnSpPr>
            <a:cxnSpLocks/>
          </p:cNvCxnSpPr>
          <p:nvPr/>
        </p:nvCxnSpPr>
        <p:spPr>
          <a:xfrm flipV="1">
            <a:off x="2598437" y="2554136"/>
            <a:ext cx="607297" cy="1000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文字方塊 12"/>
          <p:cNvSpPr txBox="1"/>
          <p:nvPr/>
        </p:nvSpPr>
        <p:spPr>
          <a:xfrm>
            <a:off x="3205734" y="2302532"/>
            <a:ext cx="1739158"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點此新增</a:t>
            </a:r>
          </a:p>
        </p:txBody>
      </p:sp>
      <p:sp>
        <p:nvSpPr>
          <p:cNvPr id="14" name="圓角矩形 13"/>
          <p:cNvSpPr/>
          <p:nvPr/>
        </p:nvSpPr>
        <p:spPr>
          <a:xfrm>
            <a:off x="3943970" y="2746623"/>
            <a:ext cx="7790830" cy="2977902"/>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1" name="文字方塊 10"/>
          <p:cNvSpPr txBox="1"/>
          <p:nvPr/>
        </p:nvSpPr>
        <p:spPr>
          <a:xfrm>
            <a:off x="228599" y="891315"/>
            <a:ext cx="8265350"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注意：開始與結束日期請符合當學年度期間規範。</a:t>
            </a:r>
          </a:p>
        </p:txBody>
      </p:sp>
    </p:spTree>
    <p:extLst>
      <p:ext uri="{BB962C8B-B14F-4D97-AF65-F5344CB8AC3E}">
        <p14:creationId xmlns:p14="http://schemas.microsoft.com/office/powerpoint/2010/main" val="2925909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0103A1E0-467A-497C-94C9-085DD3CFBA7A}" type="slidenum">
              <a:rPr lang="zh-TW" altLang="en-US" smtClean="0"/>
              <a:t>41</a:t>
            </a:fld>
            <a:endParaRPr lang="zh-TW" altLang="en-US" dirty="0"/>
          </a:p>
        </p:txBody>
      </p:sp>
      <p:sp>
        <p:nvSpPr>
          <p:cNvPr id="9" name="文本框 31"/>
          <p:cNvSpPr txBox="1"/>
          <p:nvPr/>
        </p:nvSpPr>
        <p:spPr>
          <a:xfrm>
            <a:off x="3052167" y="139148"/>
            <a:ext cx="6083718"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自主學習紀錄欄位說明</a:t>
            </a:r>
            <a:endParaRPr lang="zh-CN" altLang="en-US" sz="4600" b="1" dirty="0">
              <a:latin typeface="微軟正黑體" panose="020B0604030504040204" pitchFamily="34" charset="-120"/>
              <a:ea typeface="微軟正黑體" panose="020B0604030504040204" pitchFamily="34" charset="-120"/>
            </a:endParaRPr>
          </a:p>
        </p:txBody>
      </p:sp>
      <p:graphicFrame>
        <p:nvGraphicFramePr>
          <p:cNvPr id="6" name="表格 5"/>
          <p:cNvGraphicFramePr>
            <a:graphicFrameLocks noGrp="1"/>
          </p:cNvGraphicFramePr>
          <p:nvPr>
            <p:extLst>
              <p:ext uri="{D42A27DB-BD31-4B8C-83A1-F6EECF244321}">
                <p14:modId xmlns:p14="http://schemas.microsoft.com/office/powerpoint/2010/main" val="1248858906"/>
              </p:ext>
            </p:extLst>
          </p:nvPr>
        </p:nvGraphicFramePr>
        <p:xfrm>
          <a:off x="128231" y="970145"/>
          <a:ext cx="11931589" cy="5656151"/>
        </p:xfrm>
        <a:graphic>
          <a:graphicData uri="http://schemas.openxmlformats.org/drawingml/2006/table">
            <a:tbl>
              <a:tblPr firstRow="1" bandRow="1">
                <a:tableStyleId>{5940675A-B579-460E-94D1-54222C63F5DA}</a:tableStyleId>
              </a:tblPr>
              <a:tblGrid>
                <a:gridCol w="1025932">
                  <a:extLst>
                    <a:ext uri="{9D8B030D-6E8A-4147-A177-3AD203B41FA5}">
                      <a16:colId xmlns:a16="http://schemas.microsoft.com/office/drawing/2014/main" val="2240259659"/>
                    </a:ext>
                  </a:extLst>
                </a:gridCol>
                <a:gridCol w="2247663">
                  <a:extLst>
                    <a:ext uri="{9D8B030D-6E8A-4147-A177-3AD203B41FA5}">
                      <a16:colId xmlns:a16="http://schemas.microsoft.com/office/drawing/2014/main" val="3639545720"/>
                    </a:ext>
                  </a:extLst>
                </a:gridCol>
                <a:gridCol w="8657994">
                  <a:extLst>
                    <a:ext uri="{9D8B030D-6E8A-4147-A177-3AD203B41FA5}">
                      <a16:colId xmlns:a16="http://schemas.microsoft.com/office/drawing/2014/main" val="1465229672"/>
                    </a:ext>
                  </a:extLst>
                </a:gridCol>
              </a:tblGrid>
              <a:tr h="479349">
                <a:tc gridSpan="3">
                  <a:txBody>
                    <a:bodyPr/>
                    <a:lstStyle/>
                    <a:p>
                      <a:pPr algn="ctr"/>
                      <a:r>
                        <a:rPr lang="zh-TW" altLang="en-US" sz="2800" dirty="0">
                          <a:latin typeface="微軟正黑體" panose="020B0604030504040204" pitchFamily="34" charset="-120"/>
                          <a:ea typeface="微軟正黑體" panose="020B0604030504040204" pitchFamily="34" charset="-120"/>
                        </a:rPr>
                        <a:t>自主學習紀錄</a:t>
                      </a:r>
                    </a:p>
                  </a:txBody>
                  <a:tcPr/>
                </a:tc>
                <a:tc hMerge="1">
                  <a:txBody>
                    <a:bodyPr/>
                    <a:lstStyle/>
                    <a:p>
                      <a:endParaRPr lang="zh-TW" altLang="en-US" dirty="0"/>
                    </a:p>
                  </a:txBody>
                  <a:tcPr/>
                </a:tc>
                <a:tc hMerge="1">
                  <a:txBody>
                    <a:bodyPr/>
                    <a:lstStyle/>
                    <a:p>
                      <a:endParaRPr lang="zh-TW" altLang="en-US" dirty="0"/>
                    </a:p>
                  </a:txBody>
                  <a:tcPr/>
                </a:tc>
                <a:extLst>
                  <a:ext uri="{0D108BD9-81ED-4DB2-BD59-A6C34878D82A}">
                    <a16:rowId xmlns:a16="http://schemas.microsoft.com/office/drawing/2014/main" val="3645013999"/>
                  </a:ext>
                </a:extLst>
              </a:tr>
              <a:tr h="479349">
                <a:tc>
                  <a:txBody>
                    <a:bodyPr/>
                    <a:lstStyle/>
                    <a:p>
                      <a:pPr algn="ctr"/>
                      <a:r>
                        <a:rPr lang="zh-TW" altLang="en-US" sz="2800" b="1" dirty="0">
                          <a:latin typeface="微軟正黑體" panose="020B0604030504040204" pitchFamily="34" charset="-120"/>
                          <a:ea typeface="微軟正黑體" panose="020B0604030504040204" pitchFamily="34" charset="-120"/>
                        </a:rPr>
                        <a:t>編號</a:t>
                      </a:r>
                    </a:p>
                  </a:txBody>
                  <a:tcPr/>
                </a:tc>
                <a:tc>
                  <a:txBody>
                    <a:bodyPr/>
                    <a:lstStyle/>
                    <a:p>
                      <a:pPr algn="ctr"/>
                      <a:r>
                        <a:rPr lang="zh-TW" altLang="en-US" sz="2800" b="1" dirty="0">
                          <a:latin typeface="微軟正黑體" panose="020B0604030504040204" pitchFamily="34" charset="-120"/>
                          <a:ea typeface="微軟正黑體" panose="020B0604030504040204" pitchFamily="34" charset="-120"/>
                        </a:rPr>
                        <a:t>欄位名稱</a:t>
                      </a:r>
                    </a:p>
                  </a:txBody>
                  <a:tcPr/>
                </a:tc>
                <a:tc>
                  <a:txBody>
                    <a:bodyPr/>
                    <a:lstStyle/>
                    <a:p>
                      <a:pPr algn="ctr"/>
                      <a:r>
                        <a:rPr lang="zh-TW" altLang="en-US" sz="2800" b="1" dirty="0">
                          <a:latin typeface="微軟正黑體" panose="020B0604030504040204" pitchFamily="34" charset="-120"/>
                          <a:ea typeface="微軟正黑體" panose="020B0604030504040204" pitchFamily="34" charset="-120"/>
                        </a:rPr>
                        <a:t>欄位說明</a:t>
                      </a:r>
                    </a:p>
                  </a:txBody>
                  <a:tcPr/>
                </a:tc>
                <a:extLst>
                  <a:ext uri="{0D108BD9-81ED-4DB2-BD59-A6C34878D82A}">
                    <a16:rowId xmlns:a16="http://schemas.microsoft.com/office/drawing/2014/main" val="3450151663"/>
                  </a:ext>
                </a:extLst>
              </a:tr>
              <a:tr h="1647763">
                <a:tc>
                  <a:txBody>
                    <a:bodyPr/>
                    <a:lstStyle/>
                    <a:p>
                      <a:pPr algn="ctr"/>
                      <a:r>
                        <a:rPr lang="en-US" altLang="zh-TW" sz="2800" dirty="0">
                          <a:latin typeface="微軟正黑體" panose="020B0604030504040204" pitchFamily="34" charset="-120"/>
                          <a:ea typeface="微軟正黑體" panose="020B0604030504040204" pitchFamily="34" charset="-120"/>
                        </a:rPr>
                        <a:t>1</a:t>
                      </a:r>
                      <a:endParaRPr lang="zh-TW" altLang="en-US" sz="28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rPr>
                        <a:t>名稱</a:t>
                      </a:r>
                      <a:endParaRPr lang="zh-TW" sz="28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請填入自主學習名稱，例如參與校內外活動請填入活動名稱、若為學生自提自主學習計畫請填計畫名稱、若為校內微課程請填微課程課名。例如：野外求生課程、圖書館自主學習、酷客雲雲端課程。</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49237410"/>
                  </a:ext>
                </a:extLst>
              </a:tr>
              <a:tr h="500670">
                <a:tc>
                  <a:txBody>
                    <a:bodyPr/>
                    <a:lstStyle/>
                    <a:p>
                      <a:pPr algn="ctr"/>
                      <a:r>
                        <a:rPr lang="en-US" altLang="zh-TW" sz="2800" dirty="0">
                          <a:latin typeface="微軟正黑體" panose="020B0604030504040204" pitchFamily="34" charset="-120"/>
                          <a:ea typeface="微軟正黑體" panose="020B0604030504040204" pitchFamily="34" charset="-120"/>
                        </a:rPr>
                        <a:t>2</a:t>
                      </a:r>
                      <a:endParaRPr lang="zh-TW" altLang="en-US" sz="28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800" dirty="0">
                          <a:effectLst/>
                          <a:latin typeface="微軟正黑體" panose="020B0604030504040204" pitchFamily="34" charset="-120"/>
                          <a:ea typeface="微軟正黑體" panose="020B0604030504040204" pitchFamily="34" charset="-120"/>
                          <a:cs typeface="Times New Roman" panose="02020603050405020304" pitchFamily="18" charset="0"/>
                        </a:rPr>
                        <a:t>地點</a:t>
                      </a:r>
                      <a:endParaRPr lang="zh-TW" sz="28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請填入自主學習地點，例如：圖書館、電腦教室等。</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3923911323"/>
                  </a:ext>
                </a:extLst>
              </a:tr>
              <a:tr h="479349">
                <a:tc>
                  <a:txBody>
                    <a:bodyPr/>
                    <a:lstStyle/>
                    <a:p>
                      <a:pPr algn="ctr"/>
                      <a:r>
                        <a:rPr lang="en-US" altLang="zh-TW" sz="2800" dirty="0">
                          <a:latin typeface="微軟正黑體" panose="020B0604030504040204" pitchFamily="34" charset="-120"/>
                          <a:ea typeface="微軟正黑體" panose="020B0604030504040204" pitchFamily="34" charset="-120"/>
                        </a:rPr>
                        <a:t>3</a:t>
                      </a:r>
                      <a:endParaRPr lang="zh-TW" altLang="en-US" sz="28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800" kern="100" dirty="0">
                          <a:effectLst/>
                          <a:latin typeface="微軟正黑體" panose="020B0604030504040204" pitchFamily="34" charset="-120"/>
                          <a:ea typeface="微軟正黑體" panose="020B0604030504040204" pitchFamily="34" charset="-120"/>
                          <a:cs typeface="Times New Roman" panose="02020603050405020304" pitchFamily="18" charset="0"/>
                        </a:rPr>
                        <a:t>開始日期</a:t>
                      </a: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請選擇自主學習日期。</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4108084169"/>
                  </a:ext>
                </a:extLst>
              </a:tr>
              <a:tr h="585225">
                <a:tc>
                  <a:txBody>
                    <a:bodyPr/>
                    <a:lstStyle/>
                    <a:p>
                      <a:pPr algn="ctr"/>
                      <a:r>
                        <a:rPr lang="en-US" altLang="zh-TW" sz="2800" dirty="0">
                          <a:latin typeface="微軟正黑體" panose="020B0604030504040204" pitchFamily="34" charset="-120"/>
                          <a:ea typeface="微軟正黑體" panose="020B0604030504040204" pitchFamily="34" charset="-120"/>
                        </a:rPr>
                        <a:t>4</a:t>
                      </a:r>
                      <a:endParaRPr lang="zh-TW" altLang="en-US" sz="28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800" dirty="0">
                          <a:effectLst/>
                          <a:latin typeface="微軟正黑體" panose="020B0604030504040204" pitchFamily="34" charset="-120"/>
                          <a:ea typeface="微軟正黑體" panose="020B0604030504040204" pitchFamily="34" charset="-120"/>
                          <a:cs typeface="Times New Roman" panose="02020603050405020304" pitchFamily="18" charset="0"/>
                        </a:rPr>
                        <a:t>結束日期</a:t>
                      </a:r>
                      <a:endParaRPr lang="zh-TW" sz="28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請選擇自主學習日期。</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1347998109"/>
                  </a:ext>
                </a:extLst>
              </a:tr>
              <a:tr h="599983">
                <a:tc>
                  <a:txBody>
                    <a:bodyPr/>
                    <a:lstStyle/>
                    <a:p>
                      <a:pPr algn="ctr"/>
                      <a:r>
                        <a:rPr lang="en-US" altLang="zh-TW" sz="2800" dirty="0">
                          <a:latin typeface="微軟正黑體" panose="020B0604030504040204" pitchFamily="34" charset="-120"/>
                          <a:ea typeface="微軟正黑體" panose="020B0604030504040204" pitchFamily="34" charset="-120"/>
                        </a:rPr>
                        <a:t>5</a:t>
                      </a:r>
                      <a:endParaRPr lang="zh-TW" altLang="en-US" sz="28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800" dirty="0">
                          <a:effectLst/>
                          <a:latin typeface="微軟正黑體" panose="020B0604030504040204" pitchFamily="34" charset="-120"/>
                          <a:ea typeface="微軟正黑體" panose="020B0604030504040204" pitchFamily="34" charset="-120"/>
                          <a:cs typeface="Times New Roman" panose="02020603050405020304" pitchFamily="18" charset="0"/>
                        </a:rPr>
                        <a:t>校內或校外</a:t>
                      </a:r>
                      <a:endParaRPr lang="zh-TW" sz="28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800" dirty="0">
                          <a:latin typeface="微軟正黑體" panose="020B0604030504040204" pitchFamily="34" charset="-120"/>
                          <a:ea typeface="微軟正黑體" panose="020B0604030504040204" pitchFamily="34" charset="-120"/>
                        </a:rPr>
                        <a:t>請選擇自主學習內容位於校內或校外。</a:t>
                      </a:r>
                    </a:p>
                  </a:txBody>
                  <a:tcPr/>
                </a:tc>
                <a:extLst>
                  <a:ext uri="{0D108BD9-81ED-4DB2-BD59-A6C34878D82A}">
                    <a16:rowId xmlns:a16="http://schemas.microsoft.com/office/drawing/2014/main" val="1479687113"/>
                  </a:ext>
                </a:extLst>
              </a:tr>
              <a:tr h="599983">
                <a:tc>
                  <a:txBody>
                    <a:bodyPr/>
                    <a:lstStyle/>
                    <a:p>
                      <a:pPr algn="ctr"/>
                      <a:r>
                        <a:rPr lang="en-US" altLang="zh-TW" sz="2800" dirty="0">
                          <a:latin typeface="微軟正黑體" panose="020B0604030504040204" pitchFamily="34" charset="-120"/>
                          <a:ea typeface="微軟正黑體" panose="020B0604030504040204" pitchFamily="34" charset="-120"/>
                        </a:rPr>
                        <a:t>6</a:t>
                      </a:r>
                      <a:endParaRPr lang="zh-TW" altLang="en-US" sz="28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800" dirty="0">
                          <a:effectLst/>
                          <a:latin typeface="微軟正黑體" panose="020B0604030504040204" pitchFamily="34" charset="-120"/>
                          <a:ea typeface="微軟正黑體" panose="020B0604030504040204" pitchFamily="34" charset="-120"/>
                          <a:cs typeface="Times New Roman" panose="02020603050405020304" pitchFamily="18" charset="0"/>
                        </a:rPr>
                        <a:t>個人或團體</a:t>
                      </a:r>
                      <a:endParaRPr lang="zh-TW" sz="28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800" dirty="0">
                          <a:latin typeface="微軟正黑體" panose="020B0604030504040204" pitchFamily="34" charset="-120"/>
                          <a:ea typeface="微軟正黑體" panose="020B0604030504040204" pitchFamily="34" charset="-120"/>
                        </a:rPr>
                        <a:t>請選擇自主學習內容屬於個人或團體。</a:t>
                      </a:r>
                    </a:p>
                  </a:txBody>
                  <a:tcPr/>
                </a:tc>
                <a:extLst>
                  <a:ext uri="{0D108BD9-81ED-4DB2-BD59-A6C34878D82A}">
                    <a16:rowId xmlns:a16="http://schemas.microsoft.com/office/drawing/2014/main" val="3220172140"/>
                  </a:ext>
                </a:extLst>
              </a:tr>
            </a:tbl>
          </a:graphicData>
        </a:graphic>
      </p:graphicFrame>
      <mc:AlternateContent xmlns:mc="http://schemas.openxmlformats.org/markup-compatibility/2006" xmlns:p14="http://schemas.microsoft.com/office/powerpoint/2010/main">
        <mc:Choice Requires="p14">
          <p:contentPart p14:bwMode="auto" r:id="rId3">
            <p14:nvContentPartPr>
              <p14:cNvPr id="4" name="筆跡 3"/>
              <p14:cNvContentPartPr/>
              <p14:nvPr/>
            </p14:nvContentPartPr>
            <p14:xfrm>
              <a:off x="1305196" y="5619037"/>
              <a:ext cx="1669680" cy="194040"/>
            </p14:xfrm>
          </p:contentPart>
        </mc:Choice>
        <mc:Fallback xmlns="">
          <p:pic>
            <p:nvPicPr>
              <p:cNvPr id="4" name="筆跡 3"/>
              <p:cNvPicPr/>
              <p:nvPr/>
            </p:nvPicPr>
            <p:blipFill>
              <a:blip r:embed="rId4"/>
              <a:stretch>
                <a:fillRect/>
              </a:stretch>
            </p:blipFill>
            <p:spPr>
              <a:xfrm>
                <a:off x="1245076" y="5499157"/>
                <a:ext cx="1789560" cy="4341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5" name="筆跡 14"/>
              <p14:cNvContentPartPr/>
              <p14:nvPr/>
            </p14:nvContentPartPr>
            <p14:xfrm>
              <a:off x="1305196" y="6180066"/>
              <a:ext cx="1669680" cy="194040"/>
            </p14:xfrm>
          </p:contentPart>
        </mc:Choice>
        <mc:Fallback xmlns="">
          <p:pic>
            <p:nvPicPr>
              <p:cNvPr id="15" name="筆跡 14"/>
              <p:cNvPicPr/>
              <p:nvPr/>
            </p:nvPicPr>
            <p:blipFill>
              <a:blip r:embed="rId4"/>
              <a:stretch>
                <a:fillRect/>
              </a:stretch>
            </p:blipFill>
            <p:spPr>
              <a:xfrm>
                <a:off x="1245076" y="6060186"/>
                <a:ext cx="1789560" cy="4341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8" name="筆跡 17">
                <a:extLst>
                  <a:ext uri="{FF2B5EF4-FFF2-40B4-BE49-F238E27FC236}">
                    <a16:creationId xmlns:a16="http://schemas.microsoft.com/office/drawing/2014/main" id="{4D991AB4-A133-49B2-ADD3-47DF75285B2E}"/>
                  </a:ext>
                </a:extLst>
              </p14:cNvPr>
              <p14:cNvContentPartPr/>
              <p14:nvPr/>
            </p14:nvContentPartPr>
            <p14:xfrm>
              <a:off x="11382465" y="2141295"/>
              <a:ext cx="276480" cy="202680"/>
            </p14:xfrm>
          </p:contentPart>
        </mc:Choice>
        <mc:Fallback xmlns="">
          <p:pic>
            <p:nvPicPr>
              <p:cNvPr id="18" name="筆跡 17">
                <a:extLst>
                  <a:ext uri="{FF2B5EF4-FFF2-40B4-BE49-F238E27FC236}">
                    <a16:creationId xmlns:a16="http://schemas.microsoft.com/office/drawing/2014/main" id="{4D991AB4-A133-49B2-ADD3-47DF75285B2E}"/>
                  </a:ext>
                </a:extLst>
              </p:cNvPr>
              <p:cNvPicPr/>
              <p:nvPr/>
            </p:nvPicPr>
            <p:blipFill>
              <a:blip r:embed="rId7"/>
              <a:stretch>
                <a:fillRect/>
              </a:stretch>
            </p:blipFill>
            <p:spPr>
              <a:xfrm>
                <a:off x="11337465" y="2051295"/>
                <a:ext cx="366120" cy="3823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3" name="筆跡 22">
                <a:extLst>
                  <a:ext uri="{FF2B5EF4-FFF2-40B4-BE49-F238E27FC236}">
                    <a16:creationId xmlns:a16="http://schemas.microsoft.com/office/drawing/2014/main" id="{8FA58473-FB07-4F0C-8296-E10C8C681ACD}"/>
                  </a:ext>
                </a:extLst>
              </p14:cNvPr>
              <p14:cNvContentPartPr/>
              <p14:nvPr/>
            </p14:nvContentPartPr>
            <p14:xfrm>
              <a:off x="3467145" y="2569335"/>
              <a:ext cx="1100880" cy="222840"/>
            </p14:xfrm>
          </p:contentPart>
        </mc:Choice>
        <mc:Fallback xmlns="">
          <p:pic>
            <p:nvPicPr>
              <p:cNvPr id="23" name="筆跡 22">
                <a:extLst>
                  <a:ext uri="{FF2B5EF4-FFF2-40B4-BE49-F238E27FC236}">
                    <a16:creationId xmlns:a16="http://schemas.microsoft.com/office/drawing/2014/main" id="{8FA58473-FB07-4F0C-8296-E10C8C681ACD}"/>
                  </a:ext>
                </a:extLst>
              </p:cNvPr>
              <p:cNvPicPr/>
              <p:nvPr/>
            </p:nvPicPr>
            <p:blipFill>
              <a:blip r:embed="rId9"/>
              <a:stretch>
                <a:fillRect/>
              </a:stretch>
            </p:blipFill>
            <p:spPr>
              <a:xfrm>
                <a:off x="3422145" y="2479335"/>
                <a:ext cx="1190520" cy="4024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4" name="筆跡 23">
                <a:extLst>
                  <a:ext uri="{FF2B5EF4-FFF2-40B4-BE49-F238E27FC236}">
                    <a16:creationId xmlns:a16="http://schemas.microsoft.com/office/drawing/2014/main" id="{F0B9B8BE-CFB9-449B-97DF-180F97D0EB7C}"/>
                  </a:ext>
                </a:extLst>
              </p14:cNvPr>
              <p14:cNvContentPartPr/>
              <p14:nvPr/>
            </p14:nvContentPartPr>
            <p14:xfrm>
              <a:off x="9893145" y="2563935"/>
              <a:ext cx="1404000" cy="187560"/>
            </p14:xfrm>
          </p:contentPart>
        </mc:Choice>
        <mc:Fallback xmlns="">
          <p:pic>
            <p:nvPicPr>
              <p:cNvPr id="24" name="筆跡 23">
                <a:extLst>
                  <a:ext uri="{FF2B5EF4-FFF2-40B4-BE49-F238E27FC236}">
                    <a16:creationId xmlns:a16="http://schemas.microsoft.com/office/drawing/2014/main" id="{F0B9B8BE-CFB9-449B-97DF-180F97D0EB7C}"/>
                  </a:ext>
                </a:extLst>
              </p:cNvPr>
              <p:cNvPicPr/>
              <p:nvPr/>
            </p:nvPicPr>
            <p:blipFill>
              <a:blip r:embed="rId11"/>
              <a:stretch>
                <a:fillRect/>
              </a:stretch>
            </p:blipFill>
            <p:spPr>
              <a:xfrm>
                <a:off x="9848145" y="2473935"/>
                <a:ext cx="1493640" cy="3672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5" name="筆跡 24">
                <a:extLst>
                  <a:ext uri="{FF2B5EF4-FFF2-40B4-BE49-F238E27FC236}">
                    <a16:creationId xmlns:a16="http://schemas.microsoft.com/office/drawing/2014/main" id="{2D10BA70-3838-46F2-9716-1D9A9F66C714}"/>
                  </a:ext>
                </a:extLst>
              </p14:cNvPr>
              <p14:cNvContentPartPr/>
              <p14:nvPr/>
            </p14:nvContentPartPr>
            <p14:xfrm>
              <a:off x="6743865" y="2954175"/>
              <a:ext cx="1764360" cy="264600"/>
            </p14:xfrm>
          </p:contentPart>
        </mc:Choice>
        <mc:Fallback xmlns="">
          <p:pic>
            <p:nvPicPr>
              <p:cNvPr id="25" name="筆跡 24">
                <a:extLst>
                  <a:ext uri="{FF2B5EF4-FFF2-40B4-BE49-F238E27FC236}">
                    <a16:creationId xmlns:a16="http://schemas.microsoft.com/office/drawing/2014/main" id="{2D10BA70-3838-46F2-9716-1D9A9F66C714}"/>
                  </a:ext>
                </a:extLst>
              </p:cNvPr>
              <p:cNvPicPr/>
              <p:nvPr/>
            </p:nvPicPr>
            <p:blipFill>
              <a:blip r:embed="rId13"/>
              <a:stretch>
                <a:fillRect/>
              </a:stretch>
            </p:blipFill>
            <p:spPr>
              <a:xfrm>
                <a:off x="6698865" y="2864175"/>
                <a:ext cx="1854000" cy="4442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6" name="筆跡 25">
                <a:extLst>
                  <a:ext uri="{FF2B5EF4-FFF2-40B4-BE49-F238E27FC236}">
                    <a16:creationId xmlns:a16="http://schemas.microsoft.com/office/drawing/2014/main" id="{C5138411-CEB1-4F86-BCF8-C170CA85B01B}"/>
                  </a:ext>
                </a:extLst>
              </p14:cNvPr>
              <p14:cNvContentPartPr/>
              <p14:nvPr/>
            </p14:nvContentPartPr>
            <p14:xfrm>
              <a:off x="7448385" y="5589735"/>
              <a:ext cx="642600" cy="177480"/>
            </p14:xfrm>
          </p:contentPart>
        </mc:Choice>
        <mc:Fallback xmlns="">
          <p:pic>
            <p:nvPicPr>
              <p:cNvPr id="26" name="筆跡 25">
                <a:extLst>
                  <a:ext uri="{FF2B5EF4-FFF2-40B4-BE49-F238E27FC236}">
                    <a16:creationId xmlns:a16="http://schemas.microsoft.com/office/drawing/2014/main" id="{C5138411-CEB1-4F86-BCF8-C170CA85B01B}"/>
                  </a:ext>
                </a:extLst>
              </p:cNvPr>
              <p:cNvPicPr/>
              <p:nvPr/>
            </p:nvPicPr>
            <p:blipFill>
              <a:blip r:embed="rId15"/>
              <a:stretch>
                <a:fillRect/>
              </a:stretch>
            </p:blipFill>
            <p:spPr>
              <a:xfrm>
                <a:off x="7403385" y="5499735"/>
                <a:ext cx="732240" cy="3571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7" name="筆跡 26">
                <a:extLst>
                  <a:ext uri="{FF2B5EF4-FFF2-40B4-BE49-F238E27FC236}">
                    <a16:creationId xmlns:a16="http://schemas.microsoft.com/office/drawing/2014/main" id="{174C46BD-1BB6-46D6-8277-64A6E98002BF}"/>
                  </a:ext>
                </a:extLst>
              </p14:cNvPr>
              <p14:cNvContentPartPr/>
              <p14:nvPr/>
            </p14:nvContentPartPr>
            <p14:xfrm>
              <a:off x="8486625" y="5604495"/>
              <a:ext cx="695880" cy="188640"/>
            </p14:xfrm>
          </p:contentPart>
        </mc:Choice>
        <mc:Fallback xmlns="">
          <p:pic>
            <p:nvPicPr>
              <p:cNvPr id="27" name="筆跡 26">
                <a:extLst>
                  <a:ext uri="{FF2B5EF4-FFF2-40B4-BE49-F238E27FC236}">
                    <a16:creationId xmlns:a16="http://schemas.microsoft.com/office/drawing/2014/main" id="{174C46BD-1BB6-46D6-8277-64A6E98002BF}"/>
                  </a:ext>
                </a:extLst>
              </p:cNvPr>
              <p:cNvPicPr/>
              <p:nvPr/>
            </p:nvPicPr>
            <p:blipFill>
              <a:blip r:embed="rId17"/>
              <a:stretch>
                <a:fillRect/>
              </a:stretch>
            </p:blipFill>
            <p:spPr>
              <a:xfrm>
                <a:off x="8441625" y="5514495"/>
                <a:ext cx="785520" cy="3682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8" name="筆跡 27">
                <a:extLst>
                  <a:ext uri="{FF2B5EF4-FFF2-40B4-BE49-F238E27FC236}">
                    <a16:creationId xmlns:a16="http://schemas.microsoft.com/office/drawing/2014/main" id="{BB6B2666-9B72-454F-8AAA-1CEC48753CAA}"/>
                  </a:ext>
                </a:extLst>
              </p14:cNvPr>
              <p14:cNvContentPartPr/>
              <p14:nvPr/>
            </p14:nvContentPartPr>
            <p14:xfrm>
              <a:off x="7448385" y="6162495"/>
              <a:ext cx="630000" cy="210240"/>
            </p14:xfrm>
          </p:contentPart>
        </mc:Choice>
        <mc:Fallback xmlns="">
          <p:pic>
            <p:nvPicPr>
              <p:cNvPr id="28" name="筆跡 27">
                <a:extLst>
                  <a:ext uri="{FF2B5EF4-FFF2-40B4-BE49-F238E27FC236}">
                    <a16:creationId xmlns:a16="http://schemas.microsoft.com/office/drawing/2014/main" id="{BB6B2666-9B72-454F-8AAA-1CEC48753CAA}"/>
                  </a:ext>
                </a:extLst>
              </p:cNvPr>
              <p:cNvPicPr/>
              <p:nvPr/>
            </p:nvPicPr>
            <p:blipFill>
              <a:blip r:embed="rId19"/>
              <a:stretch>
                <a:fillRect/>
              </a:stretch>
            </p:blipFill>
            <p:spPr>
              <a:xfrm>
                <a:off x="7403385" y="6072495"/>
                <a:ext cx="719640" cy="3898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31" name="筆跡 30">
                <a:extLst>
                  <a:ext uri="{FF2B5EF4-FFF2-40B4-BE49-F238E27FC236}">
                    <a16:creationId xmlns:a16="http://schemas.microsoft.com/office/drawing/2014/main" id="{7E9F4A75-0CFF-4768-B331-31F3E22AA706}"/>
                  </a:ext>
                </a:extLst>
              </p14:cNvPr>
              <p14:cNvContentPartPr/>
              <p14:nvPr/>
            </p14:nvContentPartPr>
            <p14:xfrm>
              <a:off x="8514705" y="6162495"/>
              <a:ext cx="667800" cy="214200"/>
            </p14:xfrm>
          </p:contentPart>
        </mc:Choice>
        <mc:Fallback xmlns="">
          <p:pic>
            <p:nvPicPr>
              <p:cNvPr id="31" name="筆跡 30">
                <a:extLst>
                  <a:ext uri="{FF2B5EF4-FFF2-40B4-BE49-F238E27FC236}">
                    <a16:creationId xmlns:a16="http://schemas.microsoft.com/office/drawing/2014/main" id="{7E9F4A75-0CFF-4768-B331-31F3E22AA706}"/>
                  </a:ext>
                </a:extLst>
              </p:cNvPr>
              <p:cNvPicPr/>
              <p:nvPr/>
            </p:nvPicPr>
            <p:blipFill>
              <a:blip r:embed="rId21"/>
              <a:stretch>
                <a:fillRect/>
              </a:stretch>
            </p:blipFill>
            <p:spPr>
              <a:xfrm>
                <a:off x="8469705" y="6072495"/>
                <a:ext cx="757440" cy="393840"/>
              </a:xfrm>
              <a:prstGeom prst="rect">
                <a:avLst/>
              </a:prstGeom>
            </p:spPr>
          </p:pic>
        </mc:Fallback>
      </mc:AlternateContent>
    </p:spTree>
    <p:extLst>
      <p:ext uri="{BB962C8B-B14F-4D97-AF65-F5344CB8AC3E}">
        <p14:creationId xmlns:p14="http://schemas.microsoft.com/office/powerpoint/2010/main" val="10833228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0103A1E0-467A-497C-94C9-085DD3CFBA7A}" type="slidenum">
              <a:rPr lang="zh-TW" altLang="en-US" smtClean="0"/>
              <a:t>42</a:t>
            </a:fld>
            <a:endParaRPr lang="zh-TW" altLang="en-US" dirty="0"/>
          </a:p>
        </p:txBody>
      </p:sp>
      <p:sp>
        <p:nvSpPr>
          <p:cNvPr id="9" name="文本框 31"/>
          <p:cNvSpPr txBox="1"/>
          <p:nvPr/>
        </p:nvSpPr>
        <p:spPr>
          <a:xfrm>
            <a:off x="2574659" y="119919"/>
            <a:ext cx="7074248" cy="800219"/>
          </a:xfrm>
          <a:prstGeom prst="rect">
            <a:avLst/>
          </a:prstGeom>
          <a:noFill/>
        </p:spPr>
        <p:txBody>
          <a:bodyPr wrap="squar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自主學習紀錄欄位說明</a:t>
            </a:r>
            <a:r>
              <a:rPr lang="en-US" altLang="zh-TW" sz="4600" b="1" dirty="0">
                <a:latin typeface="微軟正黑體" panose="020B0604030504040204" pitchFamily="34" charset="-120"/>
                <a:ea typeface="微軟正黑體" panose="020B0604030504040204" pitchFamily="34" charset="-120"/>
              </a:rPr>
              <a:t>(</a:t>
            </a:r>
            <a:r>
              <a:rPr lang="zh-TW" altLang="en-US" sz="4600" b="1" dirty="0">
                <a:latin typeface="微軟正黑體" panose="020B0604030504040204" pitchFamily="34" charset="-120"/>
                <a:ea typeface="微軟正黑體" panose="020B0604030504040204" pitchFamily="34" charset="-120"/>
              </a:rPr>
              <a:t>續</a:t>
            </a:r>
            <a:r>
              <a:rPr lang="en-US" altLang="zh-TW" sz="4600" b="1" dirty="0">
                <a:latin typeface="微軟正黑體" panose="020B0604030504040204" pitchFamily="34" charset="-120"/>
                <a:ea typeface="微軟正黑體" panose="020B0604030504040204" pitchFamily="34" charset="-120"/>
              </a:rPr>
              <a:t>)</a:t>
            </a:r>
            <a:endParaRPr lang="zh-CN" altLang="en-US" sz="4600" b="1" dirty="0">
              <a:latin typeface="微軟正黑體" panose="020B0604030504040204" pitchFamily="34" charset="-120"/>
              <a:ea typeface="微軟正黑體" panose="020B0604030504040204" pitchFamily="34" charset="-120"/>
            </a:endParaRPr>
          </a:p>
        </p:txBody>
      </p:sp>
      <p:graphicFrame>
        <p:nvGraphicFramePr>
          <p:cNvPr id="6" name="表格 5"/>
          <p:cNvGraphicFramePr>
            <a:graphicFrameLocks noGrp="1"/>
          </p:cNvGraphicFramePr>
          <p:nvPr>
            <p:extLst>
              <p:ext uri="{D42A27DB-BD31-4B8C-83A1-F6EECF244321}">
                <p14:modId xmlns:p14="http://schemas.microsoft.com/office/powerpoint/2010/main" val="2535221119"/>
              </p:ext>
            </p:extLst>
          </p:nvPr>
        </p:nvGraphicFramePr>
        <p:xfrm>
          <a:off x="220956" y="1306524"/>
          <a:ext cx="11781654" cy="4236720"/>
        </p:xfrm>
        <a:graphic>
          <a:graphicData uri="http://schemas.openxmlformats.org/drawingml/2006/table">
            <a:tbl>
              <a:tblPr firstRow="1" bandRow="1">
                <a:tableStyleId>{5940675A-B579-460E-94D1-54222C63F5DA}</a:tableStyleId>
              </a:tblPr>
              <a:tblGrid>
                <a:gridCol w="1030796">
                  <a:extLst>
                    <a:ext uri="{9D8B030D-6E8A-4147-A177-3AD203B41FA5}">
                      <a16:colId xmlns:a16="http://schemas.microsoft.com/office/drawing/2014/main" val="2240259659"/>
                    </a:ext>
                  </a:extLst>
                </a:gridCol>
                <a:gridCol w="2352582">
                  <a:extLst>
                    <a:ext uri="{9D8B030D-6E8A-4147-A177-3AD203B41FA5}">
                      <a16:colId xmlns:a16="http://schemas.microsoft.com/office/drawing/2014/main" val="3639545720"/>
                    </a:ext>
                  </a:extLst>
                </a:gridCol>
                <a:gridCol w="8398276">
                  <a:extLst>
                    <a:ext uri="{9D8B030D-6E8A-4147-A177-3AD203B41FA5}">
                      <a16:colId xmlns:a16="http://schemas.microsoft.com/office/drawing/2014/main" val="1465229672"/>
                    </a:ext>
                  </a:extLst>
                </a:gridCol>
              </a:tblGrid>
              <a:tr h="501671">
                <a:tc>
                  <a:txBody>
                    <a:bodyPr/>
                    <a:lstStyle/>
                    <a:p>
                      <a:pPr algn="ctr"/>
                      <a:r>
                        <a:rPr lang="zh-TW" altLang="en-US" sz="3000" b="1" dirty="0">
                          <a:latin typeface="微軟正黑體" panose="020B0604030504040204" pitchFamily="34" charset="-120"/>
                          <a:ea typeface="微軟正黑體" panose="020B0604030504040204" pitchFamily="34" charset="-120"/>
                        </a:rPr>
                        <a:t>編號</a:t>
                      </a:r>
                    </a:p>
                  </a:txBody>
                  <a:tcPr/>
                </a:tc>
                <a:tc>
                  <a:txBody>
                    <a:bodyPr/>
                    <a:lstStyle/>
                    <a:p>
                      <a:pPr algn="ctr"/>
                      <a:r>
                        <a:rPr lang="zh-TW" altLang="en-US" sz="3000" b="1" dirty="0">
                          <a:latin typeface="微軟正黑體" panose="020B0604030504040204" pitchFamily="34" charset="-120"/>
                          <a:ea typeface="微軟正黑體" panose="020B0604030504040204" pitchFamily="34" charset="-120"/>
                        </a:rPr>
                        <a:t>欄位名稱</a:t>
                      </a:r>
                    </a:p>
                  </a:txBody>
                  <a:tcPr/>
                </a:tc>
                <a:tc>
                  <a:txBody>
                    <a:bodyPr/>
                    <a:lstStyle/>
                    <a:p>
                      <a:pPr algn="ctr"/>
                      <a:r>
                        <a:rPr lang="zh-TW" altLang="en-US" sz="3000" b="1" dirty="0">
                          <a:latin typeface="微軟正黑體" panose="020B0604030504040204" pitchFamily="34" charset="-120"/>
                          <a:ea typeface="微軟正黑體" panose="020B0604030504040204" pitchFamily="34" charset="-120"/>
                        </a:rPr>
                        <a:t>欄位說明</a:t>
                      </a:r>
                    </a:p>
                  </a:txBody>
                  <a:tcPr/>
                </a:tc>
                <a:extLst>
                  <a:ext uri="{0D108BD9-81ED-4DB2-BD59-A6C34878D82A}">
                    <a16:rowId xmlns:a16="http://schemas.microsoft.com/office/drawing/2014/main" val="3450151663"/>
                  </a:ext>
                </a:extLst>
              </a:tr>
              <a:tr h="905683">
                <a:tc>
                  <a:txBody>
                    <a:bodyPr/>
                    <a:lstStyle/>
                    <a:p>
                      <a:pPr algn="ctr"/>
                      <a:r>
                        <a:rPr lang="en-US" altLang="zh-TW" sz="3000" dirty="0">
                          <a:latin typeface="微軟正黑體" panose="020B0604030504040204" pitchFamily="34" charset="-120"/>
                          <a:ea typeface="微軟正黑體" panose="020B0604030504040204" pitchFamily="34" charset="-120"/>
                        </a:rPr>
                        <a:t>7</a:t>
                      </a:r>
                      <a:endParaRPr lang="zh-TW" altLang="en-US" sz="30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證明文件上傳</a:t>
                      </a: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請上傳證明文件檔案，該連結須為</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.pdf</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a:t>
                      </a:r>
                      <a:r>
                        <a:rPr lang="en-US" altLang="zh-TW" sz="2800" kern="1200" dirty="0" err="1">
                          <a:solidFill>
                            <a:schemeClr val="tx1"/>
                          </a:solidFill>
                          <a:effectLst/>
                          <a:latin typeface="微軟正黑體" panose="020B0604030504040204" pitchFamily="34" charset="-120"/>
                          <a:ea typeface="微軟正黑體" panose="020B0604030504040204" pitchFamily="34" charset="-120"/>
                          <a:cs typeface="+mn-cs"/>
                        </a:rPr>
                        <a:t>png</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 </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或</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.jpg</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檔案。</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
                      </a:r>
                      <a:b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b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（檔案大小上限</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2MB</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49237410"/>
                  </a:ext>
                </a:extLst>
              </a:tr>
              <a:tr h="909935">
                <a:tc>
                  <a:txBody>
                    <a:bodyPr/>
                    <a:lstStyle/>
                    <a:p>
                      <a:pPr algn="ctr"/>
                      <a:r>
                        <a:rPr lang="en-US" altLang="zh-TW" sz="3000" dirty="0">
                          <a:latin typeface="微軟正黑體" panose="020B0604030504040204" pitchFamily="34" charset="-120"/>
                          <a:ea typeface="微軟正黑體" panose="020B0604030504040204" pitchFamily="34" charset="-120"/>
                        </a:rPr>
                        <a:t>8</a:t>
                      </a:r>
                      <a:endParaRPr lang="zh-TW" altLang="en-US" sz="30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影音檔案上傳</a:t>
                      </a: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請上傳影音檔案檔案，該連結須為</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.mp3</a:t>
                      </a:r>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或</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.mp4</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檔案。</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
                      </a:r>
                      <a:b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b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（檔案大小上限</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5MB</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3923911323"/>
                  </a:ext>
                </a:extLst>
              </a:tr>
              <a:tr h="909935">
                <a:tc>
                  <a:txBody>
                    <a:bodyPr/>
                    <a:lstStyle/>
                    <a:p>
                      <a:pPr algn="ctr"/>
                      <a:r>
                        <a:rPr lang="en-US" altLang="zh-TW" sz="3000" dirty="0">
                          <a:latin typeface="微軟正黑體" panose="020B0604030504040204" pitchFamily="34" charset="-120"/>
                          <a:ea typeface="微軟正黑體" panose="020B0604030504040204" pitchFamily="34" charset="-120"/>
                        </a:rPr>
                        <a:t>9</a:t>
                      </a:r>
                      <a:endParaRPr lang="zh-TW" altLang="en-US" sz="30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外部影音連結</a:t>
                      </a: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影音檔案連結有填寫時，可另外將高畫質或高音質檔案放置於外部空間供參</a:t>
                      </a:r>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a:t>
                      </a:r>
                      <a:endPar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endParaRPr>
                    </a:p>
                    <a:p>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（若影音檔案連結為空時本欄必為空）</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4108084169"/>
                  </a:ext>
                </a:extLst>
              </a:tr>
            </a:tbl>
          </a:graphicData>
        </a:graphic>
      </p:graphicFrame>
      <mc:AlternateContent xmlns:mc="http://schemas.openxmlformats.org/markup-compatibility/2006" xmlns:p14="http://schemas.microsoft.com/office/powerpoint/2010/main">
        <mc:Choice Requires="p14">
          <p:contentPart p14:bwMode="auto" r:id="rId3">
            <p14:nvContentPartPr>
              <p14:cNvPr id="4" name="筆跡 3"/>
              <p14:cNvContentPartPr/>
              <p14:nvPr/>
            </p14:nvContentPartPr>
            <p14:xfrm>
              <a:off x="9108556" y="2016524"/>
              <a:ext cx="2823840" cy="262080"/>
            </p14:xfrm>
          </p:contentPart>
        </mc:Choice>
        <mc:Fallback xmlns="">
          <p:pic>
            <p:nvPicPr>
              <p:cNvPr id="4" name="筆跡 3"/>
              <p:cNvPicPr/>
              <p:nvPr/>
            </p:nvPicPr>
            <p:blipFill>
              <a:blip r:embed="rId4"/>
              <a:stretch>
                <a:fillRect/>
              </a:stretch>
            </p:blipFill>
            <p:spPr>
              <a:xfrm>
                <a:off x="9048436" y="1896644"/>
                <a:ext cx="2943720" cy="5018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筆跡 6"/>
              <p14:cNvContentPartPr/>
              <p14:nvPr/>
            </p14:nvContentPartPr>
            <p14:xfrm>
              <a:off x="6214516" y="2885204"/>
              <a:ext cx="719280" cy="138240"/>
            </p14:xfrm>
          </p:contentPart>
        </mc:Choice>
        <mc:Fallback xmlns="">
          <p:pic>
            <p:nvPicPr>
              <p:cNvPr id="7" name="筆跡 6"/>
              <p:cNvPicPr/>
              <p:nvPr/>
            </p:nvPicPr>
            <p:blipFill>
              <a:blip r:embed="rId6"/>
              <a:stretch>
                <a:fillRect/>
              </a:stretch>
            </p:blipFill>
            <p:spPr>
              <a:xfrm>
                <a:off x="6154396" y="2765324"/>
                <a:ext cx="839520" cy="37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筆跡 7"/>
              <p14:cNvContentPartPr/>
              <p14:nvPr/>
            </p14:nvContentPartPr>
            <p14:xfrm>
              <a:off x="9072556" y="3352124"/>
              <a:ext cx="1900244" cy="264240"/>
            </p14:xfrm>
          </p:contentPart>
        </mc:Choice>
        <mc:Fallback xmlns="">
          <p:pic>
            <p:nvPicPr>
              <p:cNvPr id="8" name="筆跡 7"/>
              <p:cNvPicPr/>
              <p:nvPr/>
            </p:nvPicPr>
            <p:blipFill>
              <a:blip r:embed="rId8"/>
              <a:stretch>
                <a:fillRect/>
              </a:stretch>
            </p:blipFill>
            <p:spPr>
              <a:xfrm>
                <a:off x="9012431" y="3231916"/>
                <a:ext cx="2020494" cy="505016"/>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筆跡 9"/>
              <p14:cNvContentPartPr/>
              <p14:nvPr/>
            </p14:nvContentPartPr>
            <p14:xfrm>
              <a:off x="6214516" y="3812564"/>
              <a:ext cx="721440" cy="192960"/>
            </p14:xfrm>
          </p:contentPart>
        </mc:Choice>
        <mc:Fallback xmlns="">
          <p:pic>
            <p:nvPicPr>
              <p:cNvPr id="10" name="筆跡 9"/>
              <p:cNvPicPr/>
              <p:nvPr/>
            </p:nvPicPr>
            <p:blipFill>
              <a:blip r:embed="rId10"/>
              <a:stretch>
                <a:fillRect/>
              </a:stretch>
            </p:blipFill>
            <p:spPr>
              <a:xfrm>
                <a:off x="6154396" y="3692907"/>
                <a:ext cx="841680" cy="432274"/>
              </a:xfrm>
              <a:prstGeom prst="rect">
                <a:avLst/>
              </a:prstGeom>
            </p:spPr>
          </p:pic>
        </mc:Fallback>
      </mc:AlternateContent>
    </p:spTree>
    <p:extLst>
      <p:ext uri="{BB962C8B-B14F-4D97-AF65-F5344CB8AC3E}">
        <p14:creationId xmlns:p14="http://schemas.microsoft.com/office/powerpoint/2010/main" val="18629857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649" y="1440071"/>
            <a:ext cx="11649075" cy="4202828"/>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43</a:t>
            </a:fld>
            <a:endParaRPr lang="zh-TW" altLang="en-US" dirty="0"/>
          </a:p>
        </p:txBody>
      </p:sp>
      <p:sp>
        <p:nvSpPr>
          <p:cNvPr id="9" name="文本框 31"/>
          <p:cNvSpPr txBox="1"/>
          <p:nvPr/>
        </p:nvSpPr>
        <p:spPr>
          <a:xfrm>
            <a:off x="4376288" y="103632"/>
            <a:ext cx="3724097"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職場體驗紀錄</a:t>
            </a:r>
          </a:p>
        </p:txBody>
      </p:sp>
      <p:sp>
        <p:nvSpPr>
          <p:cNvPr id="18" name="文字方塊 17"/>
          <p:cNvSpPr txBox="1"/>
          <p:nvPr/>
        </p:nvSpPr>
        <p:spPr>
          <a:xfrm>
            <a:off x="4036381" y="5826273"/>
            <a:ext cx="4498855"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輸入職場體驗紀錄內容</a:t>
            </a:r>
          </a:p>
        </p:txBody>
      </p:sp>
      <p:sp>
        <p:nvSpPr>
          <p:cNvPr id="8" name="圓角矩形 7"/>
          <p:cNvSpPr/>
          <p:nvPr/>
        </p:nvSpPr>
        <p:spPr>
          <a:xfrm>
            <a:off x="1791864" y="2304737"/>
            <a:ext cx="834500" cy="408518"/>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cxnSp>
        <p:nvCxnSpPr>
          <p:cNvPr id="10" name="直線單箭頭接點 9"/>
          <p:cNvCxnSpPr>
            <a:cxnSpLocks/>
          </p:cNvCxnSpPr>
          <p:nvPr/>
        </p:nvCxnSpPr>
        <p:spPr>
          <a:xfrm flipV="1">
            <a:off x="2626364" y="2498990"/>
            <a:ext cx="607297" cy="1000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文字方塊 12"/>
          <p:cNvSpPr txBox="1"/>
          <p:nvPr/>
        </p:nvSpPr>
        <p:spPr>
          <a:xfrm>
            <a:off x="3233661" y="2247386"/>
            <a:ext cx="1739158"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點此新增</a:t>
            </a:r>
          </a:p>
        </p:txBody>
      </p:sp>
      <p:sp>
        <p:nvSpPr>
          <p:cNvPr id="14" name="圓角矩形 13"/>
          <p:cNvSpPr/>
          <p:nvPr/>
        </p:nvSpPr>
        <p:spPr>
          <a:xfrm>
            <a:off x="4036381" y="2770606"/>
            <a:ext cx="7698419" cy="2658215"/>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cxnSp>
        <p:nvCxnSpPr>
          <p:cNvPr id="11" name="直線單箭頭接點 10"/>
          <p:cNvCxnSpPr>
            <a:cxnSpLocks/>
          </p:cNvCxnSpPr>
          <p:nvPr/>
        </p:nvCxnSpPr>
        <p:spPr>
          <a:xfrm>
            <a:off x="4492777" y="5443534"/>
            <a:ext cx="0" cy="46586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文字方塊 11"/>
          <p:cNvSpPr txBox="1"/>
          <p:nvPr/>
        </p:nvSpPr>
        <p:spPr>
          <a:xfrm>
            <a:off x="243613" y="902138"/>
            <a:ext cx="8265350"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注意：開始與結束日期請符合當學年度期間規範。</a:t>
            </a:r>
          </a:p>
        </p:txBody>
      </p:sp>
    </p:spTree>
    <p:extLst>
      <p:ext uri="{BB962C8B-B14F-4D97-AF65-F5344CB8AC3E}">
        <p14:creationId xmlns:p14="http://schemas.microsoft.com/office/powerpoint/2010/main" val="17123449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0103A1E0-467A-497C-94C9-085DD3CFBA7A}" type="slidenum">
              <a:rPr lang="zh-TW" altLang="en-US" smtClean="0"/>
              <a:t>44</a:t>
            </a:fld>
            <a:endParaRPr lang="zh-TW" altLang="en-US" dirty="0"/>
          </a:p>
        </p:txBody>
      </p:sp>
      <p:sp>
        <p:nvSpPr>
          <p:cNvPr id="9" name="文本框 31"/>
          <p:cNvSpPr txBox="1"/>
          <p:nvPr/>
        </p:nvSpPr>
        <p:spPr>
          <a:xfrm>
            <a:off x="3052167" y="343334"/>
            <a:ext cx="6083718"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職場體驗紀錄欄位說明</a:t>
            </a:r>
            <a:endParaRPr lang="zh-CN" altLang="en-US" sz="4600" b="1" dirty="0">
              <a:latin typeface="微軟正黑體" panose="020B0604030504040204" pitchFamily="34" charset="-120"/>
              <a:ea typeface="微軟正黑體" panose="020B0604030504040204" pitchFamily="34" charset="-120"/>
            </a:endParaRPr>
          </a:p>
        </p:txBody>
      </p:sp>
      <p:graphicFrame>
        <p:nvGraphicFramePr>
          <p:cNvPr id="6" name="表格 5"/>
          <p:cNvGraphicFramePr>
            <a:graphicFrameLocks noGrp="1"/>
          </p:cNvGraphicFramePr>
          <p:nvPr>
            <p:extLst>
              <p:ext uri="{D42A27DB-BD31-4B8C-83A1-F6EECF244321}">
                <p14:modId xmlns:p14="http://schemas.microsoft.com/office/powerpoint/2010/main" val="2248024274"/>
              </p:ext>
            </p:extLst>
          </p:nvPr>
        </p:nvGraphicFramePr>
        <p:xfrm>
          <a:off x="345734" y="1615057"/>
          <a:ext cx="11496584" cy="3801250"/>
        </p:xfrm>
        <a:graphic>
          <a:graphicData uri="http://schemas.openxmlformats.org/drawingml/2006/table">
            <a:tbl>
              <a:tblPr firstRow="1" bandRow="1">
                <a:tableStyleId>{5940675A-B579-460E-94D1-54222C63F5DA}</a:tableStyleId>
              </a:tblPr>
              <a:tblGrid>
                <a:gridCol w="988528">
                  <a:extLst>
                    <a:ext uri="{9D8B030D-6E8A-4147-A177-3AD203B41FA5}">
                      <a16:colId xmlns:a16="http://schemas.microsoft.com/office/drawing/2014/main" val="2240259659"/>
                    </a:ext>
                  </a:extLst>
                </a:gridCol>
                <a:gridCol w="2296705">
                  <a:extLst>
                    <a:ext uri="{9D8B030D-6E8A-4147-A177-3AD203B41FA5}">
                      <a16:colId xmlns:a16="http://schemas.microsoft.com/office/drawing/2014/main" val="3639545720"/>
                    </a:ext>
                  </a:extLst>
                </a:gridCol>
                <a:gridCol w="8211351">
                  <a:extLst>
                    <a:ext uri="{9D8B030D-6E8A-4147-A177-3AD203B41FA5}">
                      <a16:colId xmlns:a16="http://schemas.microsoft.com/office/drawing/2014/main" val="1465229672"/>
                    </a:ext>
                  </a:extLst>
                </a:gridCol>
              </a:tblGrid>
              <a:tr h="479349">
                <a:tc gridSpan="3">
                  <a:txBody>
                    <a:bodyPr/>
                    <a:lstStyle/>
                    <a:p>
                      <a:pPr algn="ctr"/>
                      <a:r>
                        <a:rPr lang="zh-TW" altLang="en-US" sz="2800" dirty="0">
                          <a:latin typeface="微軟正黑體" panose="020B0604030504040204" pitchFamily="34" charset="-120"/>
                          <a:ea typeface="微軟正黑體" panose="020B0604030504040204" pitchFamily="34" charset="-120"/>
                        </a:rPr>
                        <a:t>職場體驗紀錄</a:t>
                      </a:r>
                    </a:p>
                  </a:txBody>
                  <a:tcPr/>
                </a:tc>
                <a:tc hMerge="1">
                  <a:txBody>
                    <a:bodyPr/>
                    <a:lstStyle/>
                    <a:p>
                      <a:endParaRPr lang="zh-TW" altLang="en-US" dirty="0"/>
                    </a:p>
                  </a:txBody>
                  <a:tcPr/>
                </a:tc>
                <a:tc hMerge="1">
                  <a:txBody>
                    <a:bodyPr/>
                    <a:lstStyle/>
                    <a:p>
                      <a:endParaRPr lang="zh-TW" altLang="en-US" dirty="0"/>
                    </a:p>
                  </a:txBody>
                  <a:tcPr/>
                </a:tc>
                <a:extLst>
                  <a:ext uri="{0D108BD9-81ED-4DB2-BD59-A6C34878D82A}">
                    <a16:rowId xmlns:a16="http://schemas.microsoft.com/office/drawing/2014/main" val="3645013999"/>
                  </a:ext>
                </a:extLst>
              </a:tr>
              <a:tr h="479349">
                <a:tc>
                  <a:txBody>
                    <a:bodyPr/>
                    <a:lstStyle/>
                    <a:p>
                      <a:pPr algn="ctr"/>
                      <a:r>
                        <a:rPr lang="zh-TW" altLang="en-US" sz="2800" b="1" dirty="0">
                          <a:latin typeface="微軟正黑體" panose="020B0604030504040204" pitchFamily="34" charset="-120"/>
                          <a:ea typeface="微軟正黑體" panose="020B0604030504040204" pitchFamily="34" charset="-120"/>
                        </a:rPr>
                        <a:t>編號</a:t>
                      </a:r>
                    </a:p>
                  </a:txBody>
                  <a:tcPr/>
                </a:tc>
                <a:tc>
                  <a:txBody>
                    <a:bodyPr/>
                    <a:lstStyle/>
                    <a:p>
                      <a:pPr algn="ctr"/>
                      <a:r>
                        <a:rPr lang="zh-TW" altLang="en-US" sz="2800" b="1" dirty="0">
                          <a:latin typeface="微軟正黑體" panose="020B0604030504040204" pitchFamily="34" charset="-120"/>
                          <a:ea typeface="微軟正黑體" panose="020B0604030504040204" pitchFamily="34" charset="-120"/>
                        </a:rPr>
                        <a:t>欄位名稱</a:t>
                      </a:r>
                    </a:p>
                  </a:txBody>
                  <a:tcPr/>
                </a:tc>
                <a:tc>
                  <a:txBody>
                    <a:bodyPr/>
                    <a:lstStyle/>
                    <a:p>
                      <a:pPr algn="ctr"/>
                      <a:r>
                        <a:rPr lang="zh-TW" altLang="en-US" sz="2800" b="1" dirty="0">
                          <a:latin typeface="微軟正黑體" panose="020B0604030504040204" pitchFamily="34" charset="-120"/>
                          <a:ea typeface="微軟正黑體" panose="020B0604030504040204" pitchFamily="34" charset="-120"/>
                        </a:rPr>
                        <a:t>欄位說明</a:t>
                      </a:r>
                    </a:p>
                  </a:txBody>
                  <a:tcPr/>
                </a:tc>
                <a:extLst>
                  <a:ext uri="{0D108BD9-81ED-4DB2-BD59-A6C34878D82A}">
                    <a16:rowId xmlns:a16="http://schemas.microsoft.com/office/drawing/2014/main" val="3450151663"/>
                  </a:ext>
                </a:extLst>
              </a:tr>
              <a:tr h="543402">
                <a:tc>
                  <a:txBody>
                    <a:bodyPr/>
                    <a:lstStyle/>
                    <a:p>
                      <a:pPr algn="ctr"/>
                      <a:r>
                        <a:rPr lang="en-US" altLang="zh-TW" sz="2800" dirty="0">
                          <a:latin typeface="微軟正黑體" panose="020B0604030504040204" pitchFamily="34" charset="-120"/>
                          <a:ea typeface="微軟正黑體" panose="020B0604030504040204" pitchFamily="34" charset="-120"/>
                        </a:rPr>
                        <a:t>1</a:t>
                      </a:r>
                      <a:endParaRPr lang="zh-TW" altLang="en-US" sz="28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800" kern="100" dirty="0">
                          <a:effectLst/>
                          <a:latin typeface="微軟正黑體" panose="020B0604030504040204" pitchFamily="34" charset="-120"/>
                          <a:ea typeface="微軟正黑體" panose="020B0604030504040204" pitchFamily="34" charset="-120"/>
                          <a:cs typeface="Times New Roman" panose="02020603050405020304" pitchFamily="18" charset="0"/>
                        </a:rPr>
                        <a:t>工作名稱</a:t>
                      </a:r>
                      <a:endParaRPr lang="zh-TW" sz="28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請填入工作名稱。</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49237410"/>
                  </a:ext>
                </a:extLst>
              </a:tr>
              <a:tr h="500670">
                <a:tc>
                  <a:txBody>
                    <a:bodyPr/>
                    <a:lstStyle/>
                    <a:p>
                      <a:pPr algn="ctr"/>
                      <a:r>
                        <a:rPr lang="en-US" altLang="zh-TW" sz="2800" dirty="0">
                          <a:latin typeface="微軟正黑體" panose="020B0604030504040204" pitchFamily="34" charset="-120"/>
                          <a:ea typeface="微軟正黑體" panose="020B0604030504040204" pitchFamily="34" charset="-120"/>
                        </a:rPr>
                        <a:t>2</a:t>
                      </a:r>
                      <a:endParaRPr lang="zh-TW" altLang="en-US" sz="28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800" dirty="0">
                          <a:effectLst/>
                          <a:latin typeface="微軟正黑體" panose="020B0604030504040204" pitchFamily="34" charset="-120"/>
                          <a:ea typeface="微軟正黑體" panose="020B0604030504040204" pitchFamily="34" charset="-120"/>
                          <a:cs typeface="Times New Roman" panose="02020603050405020304" pitchFamily="18" charset="0"/>
                        </a:rPr>
                        <a:t>工作單位</a:t>
                      </a:r>
                      <a:endParaRPr lang="zh-TW" sz="28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請填入工作單位名稱。</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3923911323"/>
                  </a:ext>
                </a:extLst>
              </a:tr>
              <a:tr h="479349">
                <a:tc>
                  <a:txBody>
                    <a:bodyPr/>
                    <a:lstStyle/>
                    <a:p>
                      <a:pPr algn="ctr"/>
                      <a:r>
                        <a:rPr lang="en-US" altLang="zh-TW" sz="2800" dirty="0">
                          <a:latin typeface="微軟正黑體" panose="020B0604030504040204" pitchFamily="34" charset="-120"/>
                          <a:ea typeface="微軟正黑體" panose="020B0604030504040204" pitchFamily="34" charset="-120"/>
                        </a:rPr>
                        <a:t>3</a:t>
                      </a:r>
                      <a:endParaRPr lang="zh-TW" altLang="en-US" sz="28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800" kern="100" dirty="0">
                          <a:effectLst/>
                          <a:latin typeface="微軟正黑體" panose="020B0604030504040204" pitchFamily="34" charset="-120"/>
                          <a:ea typeface="微軟正黑體" panose="020B0604030504040204" pitchFamily="34" charset="-120"/>
                          <a:cs typeface="Times New Roman" panose="02020603050405020304" pitchFamily="18" charset="0"/>
                        </a:rPr>
                        <a:t>開始日期</a:t>
                      </a: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請選擇工作起始日期。</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4108084169"/>
                  </a:ext>
                </a:extLst>
              </a:tr>
              <a:tr h="585225">
                <a:tc>
                  <a:txBody>
                    <a:bodyPr/>
                    <a:lstStyle/>
                    <a:p>
                      <a:pPr algn="ctr"/>
                      <a:r>
                        <a:rPr lang="en-US" altLang="zh-TW" sz="2800" dirty="0">
                          <a:latin typeface="微軟正黑體" panose="020B0604030504040204" pitchFamily="34" charset="-120"/>
                          <a:ea typeface="微軟正黑體" panose="020B0604030504040204" pitchFamily="34" charset="-120"/>
                        </a:rPr>
                        <a:t>4</a:t>
                      </a:r>
                      <a:endParaRPr lang="zh-TW" altLang="en-US" sz="28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800" dirty="0">
                          <a:effectLst/>
                          <a:latin typeface="微軟正黑體" panose="020B0604030504040204" pitchFamily="34" charset="-120"/>
                          <a:ea typeface="微軟正黑體" panose="020B0604030504040204" pitchFamily="34" charset="-120"/>
                          <a:cs typeface="Times New Roman" panose="02020603050405020304" pitchFamily="18" charset="0"/>
                        </a:rPr>
                        <a:t>結束日期</a:t>
                      </a:r>
                      <a:endParaRPr lang="zh-TW" sz="28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請選擇工作結束日期。</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1347998109"/>
                  </a:ext>
                </a:extLst>
              </a:tr>
              <a:tr h="599983">
                <a:tc>
                  <a:txBody>
                    <a:bodyPr/>
                    <a:lstStyle/>
                    <a:p>
                      <a:pPr algn="ctr"/>
                      <a:r>
                        <a:rPr lang="en-US" altLang="zh-TW" sz="2800" dirty="0">
                          <a:latin typeface="微軟正黑體" panose="020B0604030504040204" pitchFamily="34" charset="-120"/>
                          <a:ea typeface="微軟正黑體" panose="020B0604030504040204" pitchFamily="34" charset="-120"/>
                        </a:rPr>
                        <a:t>5</a:t>
                      </a:r>
                      <a:endParaRPr lang="zh-TW" altLang="en-US" sz="28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800" dirty="0">
                          <a:effectLst/>
                          <a:latin typeface="微軟正黑體" panose="020B0604030504040204" pitchFamily="34" charset="-120"/>
                          <a:ea typeface="微軟正黑體" panose="020B0604030504040204" pitchFamily="34" charset="-120"/>
                          <a:cs typeface="Times New Roman" panose="02020603050405020304" pitchFamily="18" charset="0"/>
                        </a:rPr>
                        <a:t>工作內容概述</a:t>
                      </a:r>
                      <a:endParaRPr lang="zh-TW" sz="28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800" dirty="0">
                          <a:latin typeface="微軟正黑體" panose="020B0604030504040204" pitchFamily="34" charset="-120"/>
                          <a:ea typeface="微軟正黑體" panose="020B0604030504040204" pitchFamily="34" charset="-120"/>
                        </a:rPr>
                        <a:t>請描述工作內容，例如服務台值班、打掃環境等。</a:t>
                      </a:r>
                    </a:p>
                  </a:txBody>
                  <a:tcPr/>
                </a:tc>
                <a:extLst>
                  <a:ext uri="{0D108BD9-81ED-4DB2-BD59-A6C34878D82A}">
                    <a16:rowId xmlns:a16="http://schemas.microsoft.com/office/drawing/2014/main" val="1479687113"/>
                  </a:ext>
                </a:extLst>
              </a:tr>
            </a:tbl>
          </a:graphicData>
        </a:graphic>
      </p:graphicFrame>
    </p:spTree>
    <p:extLst>
      <p:ext uri="{BB962C8B-B14F-4D97-AF65-F5344CB8AC3E}">
        <p14:creationId xmlns:p14="http://schemas.microsoft.com/office/powerpoint/2010/main" val="34694365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0103A1E0-467A-497C-94C9-085DD3CFBA7A}" type="slidenum">
              <a:rPr lang="zh-TW" altLang="en-US" smtClean="0"/>
              <a:t>45</a:t>
            </a:fld>
            <a:endParaRPr lang="zh-TW" altLang="en-US" dirty="0"/>
          </a:p>
        </p:txBody>
      </p:sp>
      <p:sp>
        <p:nvSpPr>
          <p:cNvPr id="9" name="文本框 31"/>
          <p:cNvSpPr txBox="1"/>
          <p:nvPr/>
        </p:nvSpPr>
        <p:spPr>
          <a:xfrm>
            <a:off x="2501808" y="151305"/>
            <a:ext cx="7219950" cy="800219"/>
          </a:xfrm>
          <a:prstGeom prst="rect">
            <a:avLst/>
          </a:prstGeom>
          <a:noFill/>
        </p:spPr>
        <p:txBody>
          <a:bodyPr wrap="squar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職場體驗紀錄欄位說明</a:t>
            </a:r>
            <a:r>
              <a:rPr lang="en-US" altLang="zh-TW" sz="4600" b="1" dirty="0">
                <a:latin typeface="微軟正黑體" panose="020B0604030504040204" pitchFamily="34" charset="-120"/>
                <a:ea typeface="微軟正黑體" panose="020B0604030504040204" pitchFamily="34" charset="-120"/>
              </a:rPr>
              <a:t>(</a:t>
            </a:r>
            <a:r>
              <a:rPr lang="zh-TW" altLang="en-US" sz="4600" b="1" dirty="0">
                <a:latin typeface="微軟正黑體" panose="020B0604030504040204" pitchFamily="34" charset="-120"/>
                <a:ea typeface="微軟正黑體" panose="020B0604030504040204" pitchFamily="34" charset="-120"/>
              </a:rPr>
              <a:t>續</a:t>
            </a:r>
            <a:r>
              <a:rPr lang="en-US" altLang="zh-TW" sz="4600" b="1" dirty="0">
                <a:latin typeface="微軟正黑體" panose="020B0604030504040204" pitchFamily="34" charset="-120"/>
                <a:ea typeface="微軟正黑體" panose="020B0604030504040204" pitchFamily="34" charset="-120"/>
              </a:rPr>
              <a:t>)</a:t>
            </a:r>
            <a:endParaRPr lang="zh-CN" altLang="en-US" sz="4600" b="1" dirty="0">
              <a:latin typeface="微軟正黑體" panose="020B0604030504040204" pitchFamily="34" charset="-120"/>
              <a:ea typeface="微軟正黑體" panose="020B0604030504040204" pitchFamily="34" charset="-120"/>
            </a:endParaRPr>
          </a:p>
        </p:txBody>
      </p:sp>
      <p:graphicFrame>
        <p:nvGraphicFramePr>
          <p:cNvPr id="6" name="表格 5"/>
          <p:cNvGraphicFramePr>
            <a:graphicFrameLocks noGrp="1"/>
          </p:cNvGraphicFramePr>
          <p:nvPr>
            <p:extLst>
              <p:ext uri="{D42A27DB-BD31-4B8C-83A1-F6EECF244321}">
                <p14:modId xmlns:p14="http://schemas.microsoft.com/office/powerpoint/2010/main" val="210877801"/>
              </p:ext>
            </p:extLst>
          </p:nvPr>
        </p:nvGraphicFramePr>
        <p:xfrm>
          <a:off x="220956" y="1306524"/>
          <a:ext cx="11781654" cy="4236720"/>
        </p:xfrm>
        <a:graphic>
          <a:graphicData uri="http://schemas.openxmlformats.org/drawingml/2006/table">
            <a:tbl>
              <a:tblPr firstRow="1" bandRow="1">
                <a:tableStyleId>{5940675A-B579-460E-94D1-54222C63F5DA}</a:tableStyleId>
              </a:tblPr>
              <a:tblGrid>
                <a:gridCol w="1030796">
                  <a:extLst>
                    <a:ext uri="{9D8B030D-6E8A-4147-A177-3AD203B41FA5}">
                      <a16:colId xmlns:a16="http://schemas.microsoft.com/office/drawing/2014/main" val="2240259659"/>
                    </a:ext>
                  </a:extLst>
                </a:gridCol>
                <a:gridCol w="2352582">
                  <a:extLst>
                    <a:ext uri="{9D8B030D-6E8A-4147-A177-3AD203B41FA5}">
                      <a16:colId xmlns:a16="http://schemas.microsoft.com/office/drawing/2014/main" val="3639545720"/>
                    </a:ext>
                  </a:extLst>
                </a:gridCol>
                <a:gridCol w="8398276">
                  <a:extLst>
                    <a:ext uri="{9D8B030D-6E8A-4147-A177-3AD203B41FA5}">
                      <a16:colId xmlns:a16="http://schemas.microsoft.com/office/drawing/2014/main" val="1465229672"/>
                    </a:ext>
                  </a:extLst>
                </a:gridCol>
              </a:tblGrid>
              <a:tr h="501671">
                <a:tc>
                  <a:txBody>
                    <a:bodyPr/>
                    <a:lstStyle/>
                    <a:p>
                      <a:pPr algn="ctr"/>
                      <a:r>
                        <a:rPr lang="zh-TW" altLang="en-US" sz="3000" b="1" dirty="0">
                          <a:latin typeface="微軟正黑體" panose="020B0604030504040204" pitchFamily="34" charset="-120"/>
                          <a:ea typeface="微軟正黑體" panose="020B0604030504040204" pitchFamily="34" charset="-120"/>
                        </a:rPr>
                        <a:t>編號</a:t>
                      </a:r>
                    </a:p>
                  </a:txBody>
                  <a:tcPr/>
                </a:tc>
                <a:tc>
                  <a:txBody>
                    <a:bodyPr/>
                    <a:lstStyle/>
                    <a:p>
                      <a:pPr algn="ctr"/>
                      <a:r>
                        <a:rPr lang="zh-TW" altLang="en-US" sz="3000" b="1" dirty="0">
                          <a:latin typeface="微軟正黑體" panose="020B0604030504040204" pitchFamily="34" charset="-120"/>
                          <a:ea typeface="微軟正黑體" panose="020B0604030504040204" pitchFamily="34" charset="-120"/>
                        </a:rPr>
                        <a:t>欄位名稱</a:t>
                      </a:r>
                    </a:p>
                  </a:txBody>
                  <a:tcPr/>
                </a:tc>
                <a:tc>
                  <a:txBody>
                    <a:bodyPr/>
                    <a:lstStyle/>
                    <a:p>
                      <a:pPr algn="ctr"/>
                      <a:r>
                        <a:rPr lang="zh-TW" altLang="en-US" sz="3000" b="1" dirty="0">
                          <a:latin typeface="微軟正黑體" panose="020B0604030504040204" pitchFamily="34" charset="-120"/>
                          <a:ea typeface="微軟正黑體" panose="020B0604030504040204" pitchFamily="34" charset="-120"/>
                        </a:rPr>
                        <a:t>欄位說明</a:t>
                      </a:r>
                    </a:p>
                  </a:txBody>
                  <a:tcPr/>
                </a:tc>
                <a:extLst>
                  <a:ext uri="{0D108BD9-81ED-4DB2-BD59-A6C34878D82A}">
                    <a16:rowId xmlns:a16="http://schemas.microsoft.com/office/drawing/2014/main" val="3450151663"/>
                  </a:ext>
                </a:extLst>
              </a:tr>
              <a:tr h="905683">
                <a:tc>
                  <a:txBody>
                    <a:bodyPr/>
                    <a:lstStyle/>
                    <a:p>
                      <a:pPr algn="ctr"/>
                      <a:r>
                        <a:rPr lang="en-US" altLang="zh-TW" sz="3000" dirty="0">
                          <a:latin typeface="微軟正黑體" panose="020B0604030504040204" pitchFamily="34" charset="-120"/>
                          <a:ea typeface="微軟正黑體" panose="020B0604030504040204" pitchFamily="34" charset="-120"/>
                        </a:rPr>
                        <a:t>6</a:t>
                      </a:r>
                      <a:endParaRPr lang="zh-TW" altLang="en-US" sz="30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證明文件上傳</a:t>
                      </a: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請上傳證明文件檔案，該連結須為</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.pdf</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a:t>
                      </a:r>
                      <a:r>
                        <a:rPr lang="en-US" altLang="zh-TW" sz="2800" kern="1200" dirty="0" err="1">
                          <a:solidFill>
                            <a:schemeClr val="tx1"/>
                          </a:solidFill>
                          <a:effectLst/>
                          <a:latin typeface="微軟正黑體" panose="020B0604030504040204" pitchFamily="34" charset="-120"/>
                          <a:ea typeface="微軟正黑體" panose="020B0604030504040204" pitchFamily="34" charset="-120"/>
                          <a:cs typeface="+mn-cs"/>
                        </a:rPr>
                        <a:t>png</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 </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或</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.jpg</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檔案。</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
                      </a:r>
                      <a:b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b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（檔案大小上限</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2MB</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49237410"/>
                  </a:ext>
                </a:extLst>
              </a:tr>
              <a:tr h="909935">
                <a:tc>
                  <a:txBody>
                    <a:bodyPr/>
                    <a:lstStyle/>
                    <a:p>
                      <a:pPr algn="ctr"/>
                      <a:r>
                        <a:rPr lang="en-US" altLang="zh-TW" sz="3000" dirty="0">
                          <a:latin typeface="微軟正黑體" panose="020B0604030504040204" pitchFamily="34" charset="-120"/>
                          <a:ea typeface="微軟正黑體" panose="020B0604030504040204" pitchFamily="34" charset="-120"/>
                        </a:rPr>
                        <a:t>7</a:t>
                      </a:r>
                      <a:endParaRPr lang="zh-TW" altLang="en-US" sz="30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影音檔案上傳</a:t>
                      </a: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請上傳影音檔案檔案，該連結須為</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.mp3</a:t>
                      </a:r>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或</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.mp4</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檔案。</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
                      </a:r>
                      <a:b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b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（檔案大小上限</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5MB</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3923911323"/>
                  </a:ext>
                </a:extLst>
              </a:tr>
              <a:tr h="909935">
                <a:tc>
                  <a:txBody>
                    <a:bodyPr/>
                    <a:lstStyle/>
                    <a:p>
                      <a:pPr algn="ctr"/>
                      <a:r>
                        <a:rPr lang="en-US" altLang="zh-TW" sz="3000" dirty="0">
                          <a:latin typeface="微軟正黑體" panose="020B0604030504040204" pitchFamily="34" charset="-120"/>
                          <a:ea typeface="微軟正黑體" panose="020B0604030504040204" pitchFamily="34" charset="-120"/>
                        </a:rPr>
                        <a:t>8</a:t>
                      </a:r>
                      <a:endParaRPr lang="zh-TW" altLang="en-US" sz="30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外部影音連結</a:t>
                      </a: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影音檔案連結有填寫時，可另外將高畫質或高音質檔案放置於外部空間供參</a:t>
                      </a:r>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a:t>
                      </a:r>
                      <a:endPar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endParaRPr>
                    </a:p>
                    <a:p>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（若影音檔案連結為空時本欄必為空）</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4108084169"/>
                  </a:ext>
                </a:extLst>
              </a:tr>
            </a:tbl>
          </a:graphicData>
        </a:graphic>
      </p:graphicFrame>
      <mc:AlternateContent xmlns:mc="http://schemas.openxmlformats.org/markup-compatibility/2006" xmlns:p14="http://schemas.microsoft.com/office/powerpoint/2010/main">
        <mc:Choice Requires="p14">
          <p:contentPart p14:bwMode="auto" r:id="rId3">
            <p14:nvContentPartPr>
              <p14:cNvPr id="4" name="筆跡 3"/>
              <p14:cNvContentPartPr/>
              <p14:nvPr/>
            </p14:nvContentPartPr>
            <p14:xfrm>
              <a:off x="9108556" y="2016524"/>
              <a:ext cx="2823840" cy="262080"/>
            </p14:xfrm>
          </p:contentPart>
        </mc:Choice>
        <mc:Fallback xmlns="">
          <p:pic>
            <p:nvPicPr>
              <p:cNvPr id="4" name="筆跡 3"/>
              <p:cNvPicPr/>
              <p:nvPr/>
            </p:nvPicPr>
            <p:blipFill>
              <a:blip r:embed="rId4"/>
              <a:stretch>
                <a:fillRect/>
              </a:stretch>
            </p:blipFill>
            <p:spPr>
              <a:xfrm>
                <a:off x="9048436" y="1896644"/>
                <a:ext cx="2943720" cy="5018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筆跡 6"/>
              <p14:cNvContentPartPr/>
              <p14:nvPr/>
            </p14:nvContentPartPr>
            <p14:xfrm>
              <a:off x="6214516" y="2885204"/>
              <a:ext cx="719280" cy="138240"/>
            </p14:xfrm>
          </p:contentPart>
        </mc:Choice>
        <mc:Fallback xmlns="">
          <p:pic>
            <p:nvPicPr>
              <p:cNvPr id="7" name="筆跡 6"/>
              <p:cNvPicPr/>
              <p:nvPr/>
            </p:nvPicPr>
            <p:blipFill>
              <a:blip r:embed="rId6"/>
              <a:stretch>
                <a:fillRect/>
              </a:stretch>
            </p:blipFill>
            <p:spPr>
              <a:xfrm>
                <a:off x="6154396" y="2765324"/>
                <a:ext cx="839520" cy="37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筆跡 7"/>
              <p14:cNvContentPartPr/>
              <p14:nvPr/>
            </p14:nvContentPartPr>
            <p14:xfrm>
              <a:off x="9072556" y="3352124"/>
              <a:ext cx="1909769" cy="264240"/>
            </p14:xfrm>
          </p:contentPart>
        </mc:Choice>
        <mc:Fallback xmlns="">
          <p:pic>
            <p:nvPicPr>
              <p:cNvPr id="8" name="筆跡 7"/>
              <p:cNvPicPr/>
              <p:nvPr/>
            </p:nvPicPr>
            <p:blipFill>
              <a:blip r:embed="rId8"/>
              <a:stretch>
                <a:fillRect/>
              </a:stretch>
            </p:blipFill>
            <p:spPr>
              <a:xfrm>
                <a:off x="9012437" y="3232080"/>
                <a:ext cx="2030007" cy="504688"/>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筆跡 9"/>
              <p14:cNvContentPartPr/>
              <p14:nvPr/>
            </p14:nvContentPartPr>
            <p14:xfrm>
              <a:off x="6213436" y="3822089"/>
              <a:ext cx="721440" cy="192960"/>
            </p14:xfrm>
          </p:contentPart>
        </mc:Choice>
        <mc:Fallback xmlns="">
          <p:pic>
            <p:nvPicPr>
              <p:cNvPr id="10" name="筆跡 9"/>
              <p:cNvPicPr/>
              <p:nvPr/>
            </p:nvPicPr>
            <p:blipFill>
              <a:blip r:embed="rId10"/>
              <a:stretch>
                <a:fillRect/>
              </a:stretch>
            </p:blipFill>
            <p:spPr>
              <a:xfrm>
                <a:off x="6153316" y="3702432"/>
                <a:ext cx="841680" cy="432274"/>
              </a:xfrm>
              <a:prstGeom prst="rect">
                <a:avLst/>
              </a:prstGeom>
            </p:spPr>
          </p:pic>
        </mc:Fallback>
      </mc:AlternateContent>
    </p:spTree>
    <p:extLst>
      <p:ext uri="{BB962C8B-B14F-4D97-AF65-F5344CB8AC3E}">
        <p14:creationId xmlns:p14="http://schemas.microsoft.com/office/powerpoint/2010/main" val="32711945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049" y="1588694"/>
            <a:ext cx="11698886" cy="3785665"/>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46</a:t>
            </a:fld>
            <a:endParaRPr lang="zh-TW" altLang="en-US" dirty="0"/>
          </a:p>
        </p:txBody>
      </p:sp>
      <p:sp>
        <p:nvSpPr>
          <p:cNvPr id="9" name="文本框 31"/>
          <p:cNvSpPr txBox="1"/>
          <p:nvPr/>
        </p:nvSpPr>
        <p:spPr>
          <a:xfrm>
            <a:off x="4376288" y="152085"/>
            <a:ext cx="3724097"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作品成果紀錄</a:t>
            </a:r>
          </a:p>
        </p:txBody>
      </p:sp>
      <p:sp>
        <p:nvSpPr>
          <p:cNvPr id="18" name="文字方塊 17"/>
          <p:cNvSpPr txBox="1"/>
          <p:nvPr/>
        </p:nvSpPr>
        <p:spPr>
          <a:xfrm>
            <a:off x="5366888" y="5326013"/>
            <a:ext cx="4498855"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輸入作品成果紀錄內容</a:t>
            </a:r>
          </a:p>
        </p:txBody>
      </p:sp>
      <p:sp>
        <p:nvSpPr>
          <p:cNvPr id="8" name="圓角矩形 7"/>
          <p:cNvSpPr/>
          <p:nvPr/>
        </p:nvSpPr>
        <p:spPr>
          <a:xfrm>
            <a:off x="1706417" y="2468768"/>
            <a:ext cx="834500" cy="408518"/>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cxnSp>
        <p:nvCxnSpPr>
          <p:cNvPr id="10" name="直線單箭頭接點 9"/>
          <p:cNvCxnSpPr>
            <a:cxnSpLocks/>
          </p:cNvCxnSpPr>
          <p:nvPr/>
        </p:nvCxnSpPr>
        <p:spPr>
          <a:xfrm flipV="1">
            <a:off x="2540917" y="2663021"/>
            <a:ext cx="607297" cy="1000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文字方塊 12"/>
          <p:cNvSpPr txBox="1"/>
          <p:nvPr/>
        </p:nvSpPr>
        <p:spPr>
          <a:xfrm>
            <a:off x="3148214" y="2411417"/>
            <a:ext cx="1739158"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點此新增</a:t>
            </a:r>
          </a:p>
        </p:txBody>
      </p:sp>
      <p:sp>
        <p:nvSpPr>
          <p:cNvPr id="14" name="圓角矩形 13"/>
          <p:cNvSpPr/>
          <p:nvPr/>
        </p:nvSpPr>
        <p:spPr>
          <a:xfrm>
            <a:off x="5179844" y="2764117"/>
            <a:ext cx="6526382" cy="1941234"/>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cxnSp>
        <p:nvCxnSpPr>
          <p:cNvPr id="11" name="直線單箭頭接點 10"/>
          <p:cNvCxnSpPr>
            <a:cxnSpLocks/>
          </p:cNvCxnSpPr>
          <p:nvPr/>
        </p:nvCxnSpPr>
        <p:spPr>
          <a:xfrm>
            <a:off x="5574132" y="4677889"/>
            <a:ext cx="7518" cy="63706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文字方塊 11"/>
          <p:cNvSpPr txBox="1"/>
          <p:nvPr/>
        </p:nvSpPr>
        <p:spPr>
          <a:xfrm>
            <a:off x="167049" y="1008889"/>
            <a:ext cx="8265350"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注意：日期請符合當學年度期間規範。</a:t>
            </a:r>
          </a:p>
        </p:txBody>
      </p:sp>
    </p:spTree>
    <p:extLst>
      <p:ext uri="{BB962C8B-B14F-4D97-AF65-F5344CB8AC3E}">
        <p14:creationId xmlns:p14="http://schemas.microsoft.com/office/powerpoint/2010/main" val="16475507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0103A1E0-467A-497C-94C9-085DD3CFBA7A}" type="slidenum">
              <a:rPr lang="zh-TW" altLang="en-US" smtClean="0"/>
              <a:t>47</a:t>
            </a:fld>
            <a:endParaRPr lang="zh-TW" altLang="en-US" dirty="0"/>
          </a:p>
        </p:txBody>
      </p:sp>
      <p:sp>
        <p:nvSpPr>
          <p:cNvPr id="9" name="文本框 31"/>
          <p:cNvSpPr txBox="1"/>
          <p:nvPr/>
        </p:nvSpPr>
        <p:spPr>
          <a:xfrm>
            <a:off x="3052661" y="104516"/>
            <a:ext cx="6083718"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作品成果紀錄欄位說明</a:t>
            </a:r>
            <a:endParaRPr lang="zh-CN" altLang="en-US" sz="4600" b="1" dirty="0">
              <a:latin typeface="微軟正黑體" panose="020B0604030504040204" pitchFamily="34" charset="-120"/>
              <a:ea typeface="微軟正黑體" panose="020B0604030504040204" pitchFamily="34" charset="-120"/>
            </a:endParaRPr>
          </a:p>
        </p:txBody>
      </p:sp>
      <p:graphicFrame>
        <p:nvGraphicFramePr>
          <p:cNvPr id="6" name="表格 5"/>
          <p:cNvGraphicFramePr>
            <a:graphicFrameLocks noGrp="1"/>
          </p:cNvGraphicFramePr>
          <p:nvPr>
            <p:extLst>
              <p:ext uri="{D42A27DB-BD31-4B8C-83A1-F6EECF244321}">
                <p14:modId xmlns:p14="http://schemas.microsoft.com/office/powerpoint/2010/main" val="2562921325"/>
              </p:ext>
            </p:extLst>
          </p:nvPr>
        </p:nvGraphicFramePr>
        <p:xfrm>
          <a:off x="168676" y="935513"/>
          <a:ext cx="11851688" cy="5785962"/>
        </p:xfrm>
        <a:graphic>
          <a:graphicData uri="http://schemas.openxmlformats.org/drawingml/2006/table">
            <a:tbl>
              <a:tblPr firstRow="1" bandRow="1">
                <a:tableStyleId>{5940675A-B579-460E-94D1-54222C63F5DA}</a:tableStyleId>
              </a:tblPr>
              <a:tblGrid>
                <a:gridCol w="1019061">
                  <a:extLst>
                    <a:ext uri="{9D8B030D-6E8A-4147-A177-3AD203B41FA5}">
                      <a16:colId xmlns:a16="http://schemas.microsoft.com/office/drawing/2014/main" val="2240259659"/>
                    </a:ext>
                  </a:extLst>
                </a:gridCol>
                <a:gridCol w="2416597">
                  <a:extLst>
                    <a:ext uri="{9D8B030D-6E8A-4147-A177-3AD203B41FA5}">
                      <a16:colId xmlns:a16="http://schemas.microsoft.com/office/drawing/2014/main" val="3639545720"/>
                    </a:ext>
                  </a:extLst>
                </a:gridCol>
                <a:gridCol w="8416030">
                  <a:extLst>
                    <a:ext uri="{9D8B030D-6E8A-4147-A177-3AD203B41FA5}">
                      <a16:colId xmlns:a16="http://schemas.microsoft.com/office/drawing/2014/main" val="1465229672"/>
                    </a:ext>
                  </a:extLst>
                </a:gridCol>
              </a:tblGrid>
              <a:tr h="479349">
                <a:tc gridSpan="3">
                  <a:txBody>
                    <a:bodyPr/>
                    <a:lstStyle/>
                    <a:p>
                      <a:pPr algn="ctr"/>
                      <a:r>
                        <a:rPr lang="zh-TW" altLang="en-US" sz="2800" dirty="0">
                          <a:latin typeface="微軟正黑體" panose="020B0604030504040204" pitchFamily="34" charset="-120"/>
                          <a:ea typeface="微軟正黑體" panose="020B0604030504040204" pitchFamily="34" charset="-120"/>
                        </a:rPr>
                        <a:t>作品成果紀錄</a:t>
                      </a:r>
                    </a:p>
                  </a:txBody>
                  <a:tcPr/>
                </a:tc>
                <a:tc hMerge="1">
                  <a:txBody>
                    <a:bodyPr/>
                    <a:lstStyle/>
                    <a:p>
                      <a:endParaRPr lang="zh-TW" altLang="en-US" dirty="0"/>
                    </a:p>
                  </a:txBody>
                  <a:tcPr/>
                </a:tc>
                <a:tc hMerge="1">
                  <a:txBody>
                    <a:bodyPr/>
                    <a:lstStyle/>
                    <a:p>
                      <a:endParaRPr lang="zh-TW" altLang="en-US" dirty="0"/>
                    </a:p>
                  </a:txBody>
                  <a:tcPr/>
                </a:tc>
                <a:extLst>
                  <a:ext uri="{0D108BD9-81ED-4DB2-BD59-A6C34878D82A}">
                    <a16:rowId xmlns:a16="http://schemas.microsoft.com/office/drawing/2014/main" val="3645013999"/>
                  </a:ext>
                </a:extLst>
              </a:tr>
              <a:tr h="479349">
                <a:tc>
                  <a:txBody>
                    <a:bodyPr/>
                    <a:lstStyle/>
                    <a:p>
                      <a:pPr algn="ctr"/>
                      <a:r>
                        <a:rPr lang="zh-TW" altLang="en-US" sz="2800" b="1" dirty="0">
                          <a:latin typeface="微軟正黑體" panose="020B0604030504040204" pitchFamily="34" charset="-120"/>
                          <a:ea typeface="微軟正黑體" panose="020B0604030504040204" pitchFamily="34" charset="-120"/>
                        </a:rPr>
                        <a:t>編號</a:t>
                      </a:r>
                    </a:p>
                  </a:txBody>
                  <a:tcPr/>
                </a:tc>
                <a:tc>
                  <a:txBody>
                    <a:bodyPr/>
                    <a:lstStyle/>
                    <a:p>
                      <a:pPr algn="ctr"/>
                      <a:r>
                        <a:rPr lang="zh-TW" altLang="en-US" sz="2800" b="1" dirty="0">
                          <a:latin typeface="微軟正黑體" panose="020B0604030504040204" pitchFamily="34" charset="-120"/>
                          <a:ea typeface="微軟正黑體" panose="020B0604030504040204" pitchFamily="34" charset="-120"/>
                        </a:rPr>
                        <a:t>欄位名稱</a:t>
                      </a:r>
                    </a:p>
                  </a:txBody>
                  <a:tcPr/>
                </a:tc>
                <a:tc>
                  <a:txBody>
                    <a:bodyPr/>
                    <a:lstStyle/>
                    <a:p>
                      <a:pPr algn="ctr"/>
                      <a:r>
                        <a:rPr lang="zh-TW" altLang="en-US" sz="2800" b="1" dirty="0">
                          <a:latin typeface="微軟正黑體" panose="020B0604030504040204" pitchFamily="34" charset="-120"/>
                          <a:ea typeface="微軟正黑體" panose="020B0604030504040204" pitchFamily="34" charset="-120"/>
                        </a:rPr>
                        <a:t>欄位說明</a:t>
                      </a:r>
                    </a:p>
                  </a:txBody>
                  <a:tcPr/>
                </a:tc>
                <a:extLst>
                  <a:ext uri="{0D108BD9-81ED-4DB2-BD59-A6C34878D82A}">
                    <a16:rowId xmlns:a16="http://schemas.microsoft.com/office/drawing/2014/main" val="3450151663"/>
                  </a:ext>
                </a:extLst>
              </a:tr>
              <a:tr h="543402">
                <a:tc>
                  <a:txBody>
                    <a:bodyPr/>
                    <a:lstStyle/>
                    <a:p>
                      <a:pPr algn="ctr"/>
                      <a:r>
                        <a:rPr lang="en-US" altLang="zh-TW" sz="2800" dirty="0">
                          <a:latin typeface="微軟正黑體" panose="020B0604030504040204" pitchFamily="34" charset="-120"/>
                          <a:ea typeface="微軟正黑體" panose="020B0604030504040204" pitchFamily="34" charset="-120"/>
                        </a:rPr>
                        <a:t>1</a:t>
                      </a:r>
                      <a:endParaRPr lang="zh-TW" altLang="en-US" sz="28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800" kern="100" dirty="0">
                          <a:effectLst/>
                          <a:latin typeface="微軟正黑體" panose="020B0604030504040204" pitchFamily="34" charset="-120"/>
                          <a:ea typeface="微軟正黑體" panose="020B0604030504040204" pitchFamily="34" charset="-120"/>
                          <a:cs typeface="Times New Roman" panose="02020603050405020304" pitchFamily="18" charset="0"/>
                        </a:rPr>
                        <a:t>名稱</a:t>
                      </a:r>
                      <a:endParaRPr lang="zh-TW" sz="28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請填入作品成果名稱，若為作品集請填入作品集名稱。</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49237410"/>
                  </a:ext>
                </a:extLst>
              </a:tr>
              <a:tr h="500670">
                <a:tc>
                  <a:txBody>
                    <a:bodyPr/>
                    <a:lstStyle/>
                    <a:p>
                      <a:pPr algn="ctr"/>
                      <a:r>
                        <a:rPr lang="en-US" altLang="zh-TW" sz="2800" dirty="0">
                          <a:latin typeface="微軟正黑體" panose="020B0604030504040204" pitchFamily="34" charset="-120"/>
                          <a:ea typeface="微軟正黑體" panose="020B0604030504040204" pitchFamily="34" charset="-120"/>
                        </a:rPr>
                        <a:t>2</a:t>
                      </a:r>
                      <a:endParaRPr lang="zh-TW" altLang="en-US" sz="28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800" dirty="0">
                          <a:effectLst/>
                          <a:latin typeface="微軟正黑體" panose="020B0604030504040204" pitchFamily="34" charset="-120"/>
                          <a:ea typeface="微軟正黑體" panose="020B0604030504040204" pitchFamily="34" charset="-120"/>
                          <a:cs typeface="Times New Roman" panose="02020603050405020304" pitchFamily="18" charset="0"/>
                        </a:rPr>
                        <a:t>日期</a:t>
                      </a:r>
                      <a:endParaRPr lang="zh-TW" sz="28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請選擇作品成果完成日期或發表日期。</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3923911323"/>
                  </a:ext>
                </a:extLst>
              </a:tr>
              <a:tr h="479349">
                <a:tc>
                  <a:txBody>
                    <a:bodyPr/>
                    <a:lstStyle/>
                    <a:p>
                      <a:pPr algn="ctr"/>
                      <a:r>
                        <a:rPr lang="en-US" altLang="zh-TW" sz="2800" dirty="0">
                          <a:latin typeface="微軟正黑體" panose="020B0604030504040204" pitchFamily="34" charset="-120"/>
                          <a:ea typeface="微軟正黑體" panose="020B0604030504040204" pitchFamily="34" charset="-120"/>
                        </a:rPr>
                        <a:t>3</a:t>
                      </a:r>
                      <a:endParaRPr lang="zh-TW" altLang="en-US" sz="28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800" kern="100" dirty="0">
                          <a:effectLst/>
                          <a:latin typeface="微軟正黑體" panose="020B0604030504040204" pitchFamily="34" charset="-120"/>
                          <a:ea typeface="微軟正黑體" panose="020B0604030504040204" pitchFamily="34" charset="-120"/>
                          <a:cs typeface="Times New Roman" panose="02020603050405020304" pitchFamily="18" charset="0"/>
                        </a:rPr>
                        <a:t>作品成果概述</a:t>
                      </a: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請填入作品成果的概述，可描寫作品課程內容或參與比賽。</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4108084169"/>
                  </a:ext>
                </a:extLst>
              </a:tr>
              <a:tr h="585225">
                <a:tc>
                  <a:txBody>
                    <a:bodyPr/>
                    <a:lstStyle/>
                    <a:p>
                      <a:pPr algn="ctr"/>
                      <a:r>
                        <a:rPr lang="en-US" altLang="zh-TW" sz="2800" dirty="0">
                          <a:latin typeface="微軟正黑體" panose="020B0604030504040204" pitchFamily="34" charset="-120"/>
                          <a:ea typeface="微軟正黑體" panose="020B0604030504040204" pitchFamily="34" charset="-120"/>
                        </a:rPr>
                        <a:t>4</a:t>
                      </a:r>
                      <a:endParaRPr lang="zh-TW" altLang="en-US" sz="28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800" dirty="0">
                          <a:effectLst/>
                          <a:latin typeface="微軟正黑體" panose="020B0604030504040204" pitchFamily="34" charset="-120"/>
                          <a:ea typeface="微軟正黑體" panose="020B0604030504040204" pitchFamily="34" charset="-120"/>
                          <a:cs typeface="Times New Roman" panose="02020603050405020304" pitchFamily="18" charset="0"/>
                        </a:rPr>
                        <a:t>作品成果連結</a:t>
                      </a:r>
                      <a:endParaRPr lang="zh-TW" sz="28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作品成果檔案連結有填寫時，可另外將高畫質或高音質檔案放置於外部空間供參。</a:t>
                      </a:r>
                      <a:endPar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endParaRPr>
                    </a:p>
                    <a:p>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（若影音檔案連結為空時本欄必為空）</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1347998109"/>
                  </a:ext>
                </a:extLst>
              </a:tr>
              <a:tr h="599983">
                <a:tc>
                  <a:txBody>
                    <a:bodyPr/>
                    <a:lstStyle/>
                    <a:p>
                      <a:pPr algn="ctr"/>
                      <a:r>
                        <a:rPr lang="en-US" altLang="zh-TW" sz="2800" dirty="0">
                          <a:latin typeface="微軟正黑體" panose="020B0604030504040204" pitchFamily="34" charset="-120"/>
                          <a:ea typeface="微軟正黑體" panose="020B0604030504040204" pitchFamily="34" charset="-120"/>
                        </a:rPr>
                        <a:t>5</a:t>
                      </a:r>
                      <a:endParaRPr lang="zh-TW" altLang="en-US" sz="28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800" dirty="0">
                          <a:effectLst/>
                          <a:latin typeface="微軟正黑體" panose="020B0604030504040204" pitchFamily="34" charset="-120"/>
                          <a:ea typeface="微軟正黑體" panose="020B0604030504040204" pitchFamily="34" charset="-120"/>
                          <a:cs typeface="Times New Roman" panose="02020603050405020304" pitchFamily="18" charset="0"/>
                        </a:rPr>
                        <a:t>外部影音連結</a:t>
                      </a:r>
                      <a:endParaRPr lang="zh-TW" sz="28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800" dirty="0">
                          <a:latin typeface="微軟正黑體" panose="020B0604030504040204" pitchFamily="34" charset="-120"/>
                          <a:ea typeface="微軟正黑體" panose="020B0604030504040204" pitchFamily="34" charset="-120"/>
                        </a:rPr>
                        <a:t>作品成果檔案連結有填寫時，可另外將高畫質或高音質檔案放置於外部空間供參。</a:t>
                      </a:r>
                      <a:endParaRPr lang="en-US" altLang="zh-TW" sz="2800" dirty="0">
                        <a:latin typeface="微軟正黑體" panose="020B0604030504040204" pitchFamily="34" charset="-120"/>
                        <a:ea typeface="微軟正黑體" panose="020B0604030504040204" pitchFamily="34" charset="-120"/>
                      </a:endParaRPr>
                    </a:p>
                    <a:p>
                      <a:r>
                        <a:rPr lang="zh-TW" altLang="en-US" sz="2800" dirty="0">
                          <a:latin typeface="微軟正黑體" panose="020B0604030504040204" pitchFamily="34" charset="-120"/>
                          <a:ea typeface="微軟正黑體" panose="020B0604030504040204" pitchFamily="34" charset="-120"/>
                        </a:rPr>
                        <a:t>（若影音檔案連結為空時本欄必為空）</a:t>
                      </a:r>
                    </a:p>
                  </a:txBody>
                  <a:tcPr/>
                </a:tc>
                <a:extLst>
                  <a:ext uri="{0D108BD9-81ED-4DB2-BD59-A6C34878D82A}">
                    <a16:rowId xmlns:a16="http://schemas.microsoft.com/office/drawing/2014/main" val="1479687113"/>
                  </a:ext>
                </a:extLst>
              </a:tr>
            </a:tbl>
          </a:graphicData>
        </a:graphic>
      </p:graphicFrame>
    </p:spTree>
    <p:extLst>
      <p:ext uri="{BB962C8B-B14F-4D97-AF65-F5344CB8AC3E}">
        <p14:creationId xmlns:p14="http://schemas.microsoft.com/office/powerpoint/2010/main" val="40934965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516" y="1504593"/>
            <a:ext cx="11640489" cy="4486632"/>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48</a:t>
            </a:fld>
            <a:endParaRPr lang="zh-TW" altLang="en-US" dirty="0"/>
          </a:p>
        </p:txBody>
      </p:sp>
      <p:sp>
        <p:nvSpPr>
          <p:cNvPr id="9" name="文本框 31"/>
          <p:cNvSpPr txBox="1"/>
          <p:nvPr/>
        </p:nvSpPr>
        <p:spPr>
          <a:xfrm>
            <a:off x="3786382" y="103632"/>
            <a:ext cx="4903907"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其他多元表現紀錄</a:t>
            </a:r>
          </a:p>
        </p:txBody>
      </p:sp>
      <p:sp>
        <p:nvSpPr>
          <p:cNvPr id="18" name="文字方塊 17"/>
          <p:cNvSpPr txBox="1"/>
          <p:nvPr/>
        </p:nvSpPr>
        <p:spPr>
          <a:xfrm>
            <a:off x="4238744" y="6194307"/>
            <a:ext cx="4498855"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輸入其他多元表現紀錄內容</a:t>
            </a:r>
          </a:p>
        </p:txBody>
      </p:sp>
      <p:sp>
        <p:nvSpPr>
          <p:cNvPr id="8" name="圓角矩形 7"/>
          <p:cNvSpPr/>
          <p:nvPr/>
        </p:nvSpPr>
        <p:spPr>
          <a:xfrm>
            <a:off x="1816741" y="2341547"/>
            <a:ext cx="834500" cy="408518"/>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cxnSp>
        <p:nvCxnSpPr>
          <p:cNvPr id="10" name="直線單箭頭接點 9"/>
          <p:cNvCxnSpPr>
            <a:cxnSpLocks/>
          </p:cNvCxnSpPr>
          <p:nvPr/>
        </p:nvCxnSpPr>
        <p:spPr>
          <a:xfrm flipV="1">
            <a:off x="2651241" y="2535800"/>
            <a:ext cx="607297" cy="1000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文字方塊 12"/>
          <p:cNvSpPr txBox="1"/>
          <p:nvPr/>
        </p:nvSpPr>
        <p:spPr>
          <a:xfrm>
            <a:off x="3258538" y="2284196"/>
            <a:ext cx="1739158"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點此新增</a:t>
            </a:r>
          </a:p>
        </p:txBody>
      </p:sp>
      <p:sp>
        <p:nvSpPr>
          <p:cNvPr id="14" name="圓角矩形 13"/>
          <p:cNvSpPr/>
          <p:nvPr/>
        </p:nvSpPr>
        <p:spPr>
          <a:xfrm>
            <a:off x="4013817" y="2750065"/>
            <a:ext cx="7759083" cy="3072885"/>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cxnSp>
        <p:nvCxnSpPr>
          <p:cNvPr id="11" name="直線單箭頭接點 10"/>
          <p:cNvCxnSpPr>
            <a:cxnSpLocks/>
          </p:cNvCxnSpPr>
          <p:nvPr/>
        </p:nvCxnSpPr>
        <p:spPr>
          <a:xfrm>
            <a:off x="4462510" y="5825859"/>
            <a:ext cx="2958" cy="41283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文字方塊 11"/>
          <p:cNvSpPr txBox="1"/>
          <p:nvPr/>
        </p:nvSpPr>
        <p:spPr>
          <a:xfrm>
            <a:off x="234243" y="881656"/>
            <a:ext cx="8265350"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注意：開始與結束日期請符合當學年度期間規範。</a:t>
            </a:r>
          </a:p>
        </p:txBody>
      </p:sp>
    </p:spTree>
    <p:extLst>
      <p:ext uri="{BB962C8B-B14F-4D97-AF65-F5344CB8AC3E}">
        <p14:creationId xmlns:p14="http://schemas.microsoft.com/office/powerpoint/2010/main" val="38585027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0103A1E0-467A-497C-94C9-085DD3CFBA7A}" type="slidenum">
              <a:rPr lang="zh-TW" altLang="en-US" smtClean="0"/>
              <a:t>49</a:t>
            </a:fld>
            <a:endParaRPr lang="zh-TW" altLang="en-US" dirty="0"/>
          </a:p>
        </p:txBody>
      </p:sp>
      <p:sp>
        <p:nvSpPr>
          <p:cNvPr id="9" name="文本框 31"/>
          <p:cNvSpPr txBox="1"/>
          <p:nvPr/>
        </p:nvSpPr>
        <p:spPr>
          <a:xfrm>
            <a:off x="2462261" y="343334"/>
            <a:ext cx="7263528"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其他多元表現紀錄欄位說明</a:t>
            </a:r>
            <a:endParaRPr lang="zh-CN" altLang="en-US" sz="4600" b="1" dirty="0">
              <a:latin typeface="微軟正黑體" panose="020B0604030504040204" pitchFamily="34" charset="-120"/>
              <a:ea typeface="微軟正黑體" panose="020B0604030504040204" pitchFamily="34" charset="-120"/>
            </a:endParaRPr>
          </a:p>
        </p:txBody>
      </p:sp>
      <p:graphicFrame>
        <p:nvGraphicFramePr>
          <p:cNvPr id="6" name="表格 5"/>
          <p:cNvGraphicFramePr>
            <a:graphicFrameLocks noGrp="1"/>
          </p:cNvGraphicFramePr>
          <p:nvPr>
            <p:extLst>
              <p:ext uri="{D42A27DB-BD31-4B8C-83A1-F6EECF244321}">
                <p14:modId xmlns:p14="http://schemas.microsoft.com/office/powerpoint/2010/main" val="2794032564"/>
              </p:ext>
            </p:extLst>
          </p:nvPr>
        </p:nvGraphicFramePr>
        <p:xfrm>
          <a:off x="345733" y="1526280"/>
          <a:ext cx="11496584" cy="4227970"/>
        </p:xfrm>
        <a:graphic>
          <a:graphicData uri="http://schemas.openxmlformats.org/drawingml/2006/table">
            <a:tbl>
              <a:tblPr firstRow="1" bandRow="1">
                <a:tableStyleId>{5940675A-B579-460E-94D1-54222C63F5DA}</a:tableStyleId>
              </a:tblPr>
              <a:tblGrid>
                <a:gridCol w="988528">
                  <a:extLst>
                    <a:ext uri="{9D8B030D-6E8A-4147-A177-3AD203B41FA5}">
                      <a16:colId xmlns:a16="http://schemas.microsoft.com/office/drawing/2014/main" val="2240259659"/>
                    </a:ext>
                  </a:extLst>
                </a:gridCol>
                <a:gridCol w="2165718">
                  <a:extLst>
                    <a:ext uri="{9D8B030D-6E8A-4147-A177-3AD203B41FA5}">
                      <a16:colId xmlns:a16="http://schemas.microsoft.com/office/drawing/2014/main" val="3639545720"/>
                    </a:ext>
                  </a:extLst>
                </a:gridCol>
                <a:gridCol w="8342338">
                  <a:extLst>
                    <a:ext uri="{9D8B030D-6E8A-4147-A177-3AD203B41FA5}">
                      <a16:colId xmlns:a16="http://schemas.microsoft.com/office/drawing/2014/main" val="1465229672"/>
                    </a:ext>
                  </a:extLst>
                </a:gridCol>
              </a:tblGrid>
              <a:tr h="479349">
                <a:tc gridSpan="3">
                  <a:txBody>
                    <a:bodyPr/>
                    <a:lstStyle/>
                    <a:p>
                      <a:pPr algn="ctr"/>
                      <a:r>
                        <a:rPr lang="zh-TW" altLang="en-US" sz="2800" dirty="0">
                          <a:latin typeface="微軟正黑體" panose="020B0604030504040204" pitchFamily="34" charset="-120"/>
                          <a:ea typeface="微軟正黑體" panose="020B0604030504040204" pitchFamily="34" charset="-120"/>
                        </a:rPr>
                        <a:t>其他多元表現紀錄</a:t>
                      </a:r>
                    </a:p>
                  </a:txBody>
                  <a:tcPr/>
                </a:tc>
                <a:tc hMerge="1">
                  <a:txBody>
                    <a:bodyPr/>
                    <a:lstStyle/>
                    <a:p>
                      <a:endParaRPr lang="zh-TW" altLang="en-US" dirty="0"/>
                    </a:p>
                  </a:txBody>
                  <a:tcPr/>
                </a:tc>
                <a:tc hMerge="1">
                  <a:txBody>
                    <a:bodyPr/>
                    <a:lstStyle/>
                    <a:p>
                      <a:endParaRPr lang="zh-TW" altLang="en-US" dirty="0"/>
                    </a:p>
                  </a:txBody>
                  <a:tcPr/>
                </a:tc>
                <a:extLst>
                  <a:ext uri="{0D108BD9-81ED-4DB2-BD59-A6C34878D82A}">
                    <a16:rowId xmlns:a16="http://schemas.microsoft.com/office/drawing/2014/main" val="3645013999"/>
                  </a:ext>
                </a:extLst>
              </a:tr>
              <a:tr h="479349">
                <a:tc>
                  <a:txBody>
                    <a:bodyPr/>
                    <a:lstStyle/>
                    <a:p>
                      <a:pPr algn="ctr"/>
                      <a:r>
                        <a:rPr lang="zh-TW" altLang="en-US" sz="2800" b="1" dirty="0">
                          <a:latin typeface="微軟正黑體" panose="020B0604030504040204" pitchFamily="34" charset="-120"/>
                          <a:ea typeface="微軟正黑體" panose="020B0604030504040204" pitchFamily="34" charset="-120"/>
                        </a:rPr>
                        <a:t>編號</a:t>
                      </a:r>
                    </a:p>
                  </a:txBody>
                  <a:tcPr/>
                </a:tc>
                <a:tc>
                  <a:txBody>
                    <a:bodyPr/>
                    <a:lstStyle/>
                    <a:p>
                      <a:pPr algn="ctr"/>
                      <a:r>
                        <a:rPr lang="zh-TW" altLang="en-US" sz="2800" b="1" dirty="0">
                          <a:latin typeface="微軟正黑體" panose="020B0604030504040204" pitchFamily="34" charset="-120"/>
                          <a:ea typeface="微軟正黑體" panose="020B0604030504040204" pitchFamily="34" charset="-120"/>
                        </a:rPr>
                        <a:t>欄位名稱</a:t>
                      </a:r>
                    </a:p>
                  </a:txBody>
                  <a:tcPr/>
                </a:tc>
                <a:tc>
                  <a:txBody>
                    <a:bodyPr/>
                    <a:lstStyle/>
                    <a:p>
                      <a:pPr algn="ctr"/>
                      <a:r>
                        <a:rPr lang="zh-TW" altLang="en-US" sz="2800" b="1" dirty="0">
                          <a:latin typeface="微軟正黑體" panose="020B0604030504040204" pitchFamily="34" charset="-120"/>
                          <a:ea typeface="微軟正黑體" panose="020B0604030504040204" pitchFamily="34" charset="-120"/>
                        </a:rPr>
                        <a:t>欄位說明</a:t>
                      </a:r>
                    </a:p>
                  </a:txBody>
                  <a:tcPr/>
                </a:tc>
                <a:extLst>
                  <a:ext uri="{0D108BD9-81ED-4DB2-BD59-A6C34878D82A}">
                    <a16:rowId xmlns:a16="http://schemas.microsoft.com/office/drawing/2014/main" val="3450151663"/>
                  </a:ext>
                </a:extLst>
              </a:tr>
              <a:tr h="543402">
                <a:tc>
                  <a:txBody>
                    <a:bodyPr/>
                    <a:lstStyle/>
                    <a:p>
                      <a:pPr algn="ctr"/>
                      <a:r>
                        <a:rPr lang="en-US" altLang="zh-TW" sz="2800" dirty="0">
                          <a:latin typeface="微軟正黑體" panose="020B0604030504040204" pitchFamily="34" charset="-120"/>
                          <a:ea typeface="微軟正黑體" panose="020B0604030504040204" pitchFamily="34" charset="-120"/>
                        </a:rPr>
                        <a:t>1</a:t>
                      </a:r>
                      <a:endParaRPr lang="zh-TW" altLang="en-US" sz="28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800" kern="100" dirty="0">
                          <a:effectLst/>
                          <a:latin typeface="微軟正黑體" panose="020B0604030504040204" pitchFamily="34" charset="-120"/>
                          <a:ea typeface="微軟正黑體" panose="020B0604030504040204" pitchFamily="34" charset="-120"/>
                          <a:cs typeface="Times New Roman" panose="02020603050405020304" pitchFamily="18" charset="0"/>
                        </a:rPr>
                        <a:t>名稱</a:t>
                      </a:r>
                      <a:endParaRPr lang="zh-TW" sz="28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若為參與校內外活動請填入活動名稱。</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49237410"/>
                  </a:ext>
                </a:extLst>
              </a:tr>
              <a:tr h="500670">
                <a:tc>
                  <a:txBody>
                    <a:bodyPr/>
                    <a:lstStyle/>
                    <a:p>
                      <a:pPr algn="ctr"/>
                      <a:r>
                        <a:rPr lang="en-US" altLang="zh-TW" sz="2800" dirty="0">
                          <a:latin typeface="微軟正黑體" panose="020B0604030504040204" pitchFamily="34" charset="-120"/>
                          <a:ea typeface="微軟正黑體" panose="020B0604030504040204" pitchFamily="34" charset="-120"/>
                        </a:rPr>
                        <a:t>2</a:t>
                      </a:r>
                      <a:endParaRPr lang="zh-TW" altLang="en-US" sz="28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800" dirty="0">
                          <a:effectLst/>
                          <a:latin typeface="微軟正黑體" panose="020B0604030504040204" pitchFamily="34" charset="-120"/>
                          <a:ea typeface="微軟正黑體" panose="020B0604030504040204" pitchFamily="34" charset="-120"/>
                          <a:cs typeface="Times New Roman" panose="02020603050405020304" pitchFamily="18" charset="0"/>
                        </a:rPr>
                        <a:t>主辦單位</a:t>
                      </a:r>
                      <a:endParaRPr lang="zh-TW" sz="28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若為活動請填入主辦單位，校內活動請填入學校名稱，校外活動請填入活動主辦單位。</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3923911323"/>
                  </a:ext>
                </a:extLst>
              </a:tr>
              <a:tr h="479349">
                <a:tc>
                  <a:txBody>
                    <a:bodyPr/>
                    <a:lstStyle/>
                    <a:p>
                      <a:pPr algn="ctr"/>
                      <a:r>
                        <a:rPr lang="en-US" altLang="zh-TW" sz="2800" dirty="0">
                          <a:latin typeface="微軟正黑體" panose="020B0604030504040204" pitchFamily="34" charset="-120"/>
                          <a:ea typeface="微軟正黑體" panose="020B0604030504040204" pitchFamily="34" charset="-120"/>
                        </a:rPr>
                        <a:t>3</a:t>
                      </a:r>
                      <a:endParaRPr lang="zh-TW" altLang="en-US" sz="28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800" kern="100" dirty="0">
                          <a:effectLst/>
                          <a:latin typeface="微軟正黑體" panose="020B0604030504040204" pitchFamily="34" charset="-120"/>
                          <a:ea typeface="微軟正黑體" panose="020B0604030504040204" pitchFamily="34" charset="-120"/>
                          <a:cs typeface="Times New Roman" panose="02020603050405020304" pitchFamily="18" charset="0"/>
                        </a:rPr>
                        <a:t>開始日期</a:t>
                      </a: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請選擇活動起始日期。</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4108084169"/>
                  </a:ext>
                </a:extLst>
              </a:tr>
              <a:tr h="585225">
                <a:tc>
                  <a:txBody>
                    <a:bodyPr/>
                    <a:lstStyle/>
                    <a:p>
                      <a:pPr algn="ctr"/>
                      <a:r>
                        <a:rPr lang="en-US" altLang="zh-TW" sz="2800" dirty="0">
                          <a:latin typeface="微軟正黑體" panose="020B0604030504040204" pitchFamily="34" charset="-120"/>
                          <a:ea typeface="微軟正黑體" panose="020B0604030504040204" pitchFamily="34" charset="-120"/>
                        </a:rPr>
                        <a:t>4</a:t>
                      </a:r>
                      <a:endParaRPr lang="zh-TW" altLang="en-US" sz="28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800" dirty="0">
                          <a:effectLst/>
                          <a:latin typeface="微軟正黑體" panose="020B0604030504040204" pitchFamily="34" charset="-120"/>
                          <a:ea typeface="微軟正黑體" panose="020B0604030504040204" pitchFamily="34" charset="-120"/>
                          <a:cs typeface="Times New Roman" panose="02020603050405020304" pitchFamily="18" charset="0"/>
                        </a:rPr>
                        <a:t>結束日期</a:t>
                      </a:r>
                      <a:endParaRPr lang="zh-TW" sz="28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請選擇活動結束日期。</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1347998109"/>
                  </a:ext>
                </a:extLst>
              </a:tr>
              <a:tr h="599983">
                <a:tc>
                  <a:txBody>
                    <a:bodyPr/>
                    <a:lstStyle/>
                    <a:p>
                      <a:pPr algn="ctr"/>
                      <a:r>
                        <a:rPr lang="en-US" altLang="zh-TW" sz="2800" dirty="0">
                          <a:latin typeface="微軟正黑體" panose="020B0604030504040204" pitchFamily="34" charset="-120"/>
                          <a:ea typeface="微軟正黑體" panose="020B0604030504040204" pitchFamily="34" charset="-120"/>
                        </a:rPr>
                        <a:t>5</a:t>
                      </a:r>
                      <a:endParaRPr lang="zh-TW" altLang="en-US" sz="28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800" dirty="0">
                          <a:effectLst/>
                          <a:latin typeface="微軟正黑體" panose="020B0604030504040204" pitchFamily="34" charset="-120"/>
                          <a:ea typeface="微軟正黑體" panose="020B0604030504040204" pitchFamily="34" charset="-120"/>
                          <a:cs typeface="Times New Roman" panose="02020603050405020304" pitchFamily="18" charset="0"/>
                        </a:rPr>
                        <a:t>時數</a:t>
                      </a:r>
                      <a:endParaRPr lang="zh-TW" sz="28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800" dirty="0">
                          <a:latin typeface="微軟正黑體" panose="020B0604030504040204" pitchFamily="34" charset="-120"/>
                          <a:ea typeface="微軟正黑體" panose="020B0604030504040204" pitchFamily="34" charset="-120"/>
                        </a:rPr>
                        <a:t>請填入活動時數，為阿拉伯數字，例如一小時請填</a:t>
                      </a:r>
                      <a:r>
                        <a:rPr lang="en-US" altLang="zh-TW" sz="2800" dirty="0">
                          <a:latin typeface="微軟正黑體" panose="020B0604030504040204" pitchFamily="34" charset="-120"/>
                          <a:ea typeface="微軟正黑體" panose="020B0604030504040204" pitchFamily="34" charset="-120"/>
                        </a:rPr>
                        <a:t>1</a:t>
                      </a:r>
                      <a:r>
                        <a:rPr lang="zh-TW" altLang="en-US" sz="2800" dirty="0">
                          <a:latin typeface="微軟正黑體" panose="020B0604030504040204" pitchFamily="34" charset="-120"/>
                          <a:ea typeface="微軟正黑體" panose="020B0604030504040204" pitchFamily="34" charset="-120"/>
                        </a:rPr>
                        <a:t>。</a:t>
                      </a:r>
                    </a:p>
                  </a:txBody>
                  <a:tcPr/>
                </a:tc>
                <a:extLst>
                  <a:ext uri="{0D108BD9-81ED-4DB2-BD59-A6C34878D82A}">
                    <a16:rowId xmlns:a16="http://schemas.microsoft.com/office/drawing/2014/main" val="1479687113"/>
                  </a:ext>
                </a:extLst>
              </a:tr>
            </a:tbl>
          </a:graphicData>
        </a:graphic>
      </p:graphicFrame>
      <mc:AlternateContent xmlns:mc="http://schemas.openxmlformats.org/markup-compatibility/2006" xmlns:p14="http://schemas.microsoft.com/office/powerpoint/2010/main">
        <mc:Choice Requires="p14">
          <p:contentPart p14:bwMode="auto" r:id="rId3">
            <p14:nvContentPartPr>
              <p14:cNvPr id="3" name="筆跡 2"/>
              <p14:cNvContentPartPr/>
              <p14:nvPr/>
            </p14:nvContentPartPr>
            <p14:xfrm>
              <a:off x="6169516" y="3346717"/>
              <a:ext cx="1279080" cy="9360"/>
            </p14:xfrm>
          </p:contentPart>
        </mc:Choice>
        <mc:Fallback xmlns="">
          <p:pic>
            <p:nvPicPr>
              <p:cNvPr id="3" name="筆跡 2"/>
              <p:cNvPicPr/>
              <p:nvPr/>
            </p:nvPicPr>
            <p:blipFill>
              <a:blip r:embed="rId4"/>
              <a:stretch>
                <a:fillRect/>
              </a:stretch>
            </p:blipFill>
            <p:spPr>
              <a:xfrm>
                <a:off x="6109756" y="3226837"/>
                <a:ext cx="1398960" cy="2491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筆跡 7">
                <a:extLst>
                  <a:ext uri="{FF2B5EF4-FFF2-40B4-BE49-F238E27FC236}">
                    <a16:creationId xmlns:a16="http://schemas.microsoft.com/office/drawing/2014/main" id="{CBBEF668-F645-4AEA-B85A-A875B83D9A47}"/>
                  </a:ext>
                </a:extLst>
              </p14:cNvPr>
              <p14:cNvContentPartPr/>
              <p14:nvPr/>
            </p14:nvContentPartPr>
            <p14:xfrm>
              <a:off x="10372665" y="3235695"/>
              <a:ext cx="1057680" cy="184320"/>
            </p14:xfrm>
          </p:contentPart>
        </mc:Choice>
        <mc:Fallback xmlns="">
          <p:pic>
            <p:nvPicPr>
              <p:cNvPr id="8" name="筆跡 7">
                <a:extLst>
                  <a:ext uri="{FF2B5EF4-FFF2-40B4-BE49-F238E27FC236}">
                    <a16:creationId xmlns:a16="http://schemas.microsoft.com/office/drawing/2014/main" id="{CBBEF668-F645-4AEA-B85A-A875B83D9A47}"/>
                  </a:ext>
                </a:extLst>
              </p:cNvPr>
              <p:cNvPicPr/>
              <p:nvPr/>
            </p:nvPicPr>
            <p:blipFill>
              <a:blip r:embed="rId6"/>
              <a:stretch>
                <a:fillRect/>
              </a:stretch>
            </p:blipFill>
            <p:spPr>
              <a:xfrm>
                <a:off x="10327665" y="3145695"/>
                <a:ext cx="1147320" cy="3639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 name="筆跡 9">
                <a:extLst>
                  <a:ext uri="{FF2B5EF4-FFF2-40B4-BE49-F238E27FC236}">
                    <a16:creationId xmlns:a16="http://schemas.microsoft.com/office/drawing/2014/main" id="{13939767-DFE3-4654-B5F8-39EDA56678FB}"/>
                  </a:ext>
                </a:extLst>
              </p14:cNvPr>
              <p14:cNvContentPartPr/>
              <p14:nvPr/>
            </p14:nvContentPartPr>
            <p14:xfrm>
              <a:off x="3600345" y="3676695"/>
              <a:ext cx="333720" cy="186840"/>
            </p14:xfrm>
          </p:contentPart>
        </mc:Choice>
        <mc:Fallback xmlns="">
          <p:pic>
            <p:nvPicPr>
              <p:cNvPr id="10" name="筆跡 9">
                <a:extLst>
                  <a:ext uri="{FF2B5EF4-FFF2-40B4-BE49-F238E27FC236}">
                    <a16:creationId xmlns:a16="http://schemas.microsoft.com/office/drawing/2014/main" id="{13939767-DFE3-4654-B5F8-39EDA56678FB}"/>
                  </a:ext>
                </a:extLst>
              </p:cNvPr>
              <p:cNvPicPr/>
              <p:nvPr/>
            </p:nvPicPr>
            <p:blipFill>
              <a:blip r:embed="rId8"/>
              <a:stretch>
                <a:fillRect/>
              </a:stretch>
            </p:blipFill>
            <p:spPr>
              <a:xfrm>
                <a:off x="3555345" y="3586695"/>
                <a:ext cx="423360" cy="3664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3" name="筆跡 12">
                <a:extLst>
                  <a:ext uri="{FF2B5EF4-FFF2-40B4-BE49-F238E27FC236}">
                    <a16:creationId xmlns:a16="http://schemas.microsoft.com/office/drawing/2014/main" id="{12A6D3ED-3F0A-43DC-92FE-7A2B6580798F}"/>
                  </a:ext>
                </a:extLst>
              </p14:cNvPr>
              <p14:cNvContentPartPr/>
              <p14:nvPr/>
            </p14:nvContentPartPr>
            <p14:xfrm>
              <a:off x="6810465" y="3695775"/>
              <a:ext cx="2118960" cy="213480"/>
            </p14:xfrm>
          </p:contentPart>
        </mc:Choice>
        <mc:Fallback xmlns="">
          <p:pic>
            <p:nvPicPr>
              <p:cNvPr id="13" name="筆跡 12">
                <a:extLst>
                  <a:ext uri="{FF2B5EF4-FFF2-40B4-BE49-F238E27FC236}">
                    <a16:creationId xmlns:a16="http://schemas.microsoft.com/office/drawing/2014/main" id="{12A6D3ED-3F0A-43DC-92FE-7A2B6580798F}"/>
                  </a:ext>
                </a:extLst>
              </p:cNvPr>
              <p:cNvPicPr/>
              <p:nvPr/>
            </p:nvPicPr>
            <p:blipFill>
              <a:blip r:embed="rId10"/>
              <a:stretch>
                <a:fillRect/>
              </a:stretch>
            </p:blipFill>
            <p:spPr>
              <a:xfrm>
                <a:off x="6765465" y="3605775"/>
                <a:ext cx="2208600" cy="393120"/>
              </a:xfrm>
              <a:prstGeom prst="rect">
                <a:avLst/>
              </a:prstGeom>
            </p:spPr>
          </p:pic>
        </mc:Fallback>
      </mc:AlternateContent>
    </p:spTree>
    <p:extLst>
      <p:ext uri="{BB962C8B-B14F-4D97-AF65-F5344CB8AC3E}">
        <p14:creationId xmlns:p14="http://schemas.microsoft.com/office/powerpoint/2010/main" val="33498842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0103A1E0-467A-497C-94C9-085DD3CFBA7A}" type="slidenum">
              <a:rPr lang="zh-TW" altLang="en-US" smtClean="0"/>
              <a:t>50</a:t>
            </a:fld>
            <a:endParaRPr lang="zh-TW" altLang="en-US" dirty="0"/>
          </a:p>
        </p:txBody>
      </p:sp>
      <p:sp>
        <p:nvSpPr>
          <p:cNvPr id="9" name="文本框 31"/>
          <p:cNvSpPr txBox="1"/>
          <p:nvPr/>
        </p:nvSpPr>
        <p:spPr>
          <a:xfrm>
            <a:off x="1523726" y="119406"/>
            <a:ext cx="8086999" cy="800219"/>
          </a:xfrm>
          <a:prstGeom prst="rect">
            <a:avLst/>
          </a:prstGeom>
          <a:noFill/>
        </p:spPr>
        <p:txBody>
          <a:bodyPr wrap="squar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其他多元表現紀錄欄位說明</a:t>
            </a:r>
            <a:r>
              <a:rPr lang="en-US" altLang="zh-TW" sz="4600" b="1" dirty="0">
                <a:latin typeface="微軟正黑體" panose="020B0604030504040204" pitchFamily="34" charset="-120"/>
                <a:ea typeface="微軟正黑體" panose="020B0604030504040204" pitchFamily="34" charset="-120"/>
              </a:rPr>
              <a:t>(</a:t>
            </a:r>
            <a:r>
              <a:rPr lang="zh-TW" altLang="en-US" sz="4600" b="1" dirty="0">
                <a:latin typeface="微軟正黑體" panose="020B0604030504040204" pitchFamily="34" charset="-120"/>
                <a:ea typeface="微軟正黑體" panose="020B0604030504040204" pitchFamily="34" charset="-120"/>
              </a:rPr>
              <a:t>續</a:t>
            </a:r>
            <a:r>
              <a:rPr lang="en-US" altLang="zh-TW" sz="4600" b="1" dirty="0">
                <a:latin typeface="微軟正黑體" panose="020B0604030504040204" pitchFamily="34" charset="-120"/>
                <a:ea typeface="微軟正黑體" panose="020B0604030504040204" pitchFamily="34" charset="-120"/>
              </a:rPr>
              <a:t>)</a:t>
            </a:r>
            <a:endParaRPr lang="zh-CN" altLang="en-US" sz="4600" b="1" dirty="0">
              <a:latin typeface="微軟正黑體" panose="020B0604030504040204" pitchFamily="34" charset="-120"/>
              <a:ea typeface="微軟正黑體" panose="020B0604030504040204" pitchFamily="34" charset="-120"/>
            </a:endParaRPr>
          </a:p>
        </p:txBody>
      </p:sp>
      <p:graphicFrame>
        <p:nvGraphicFramePr>
          <p:cNvPr id="6" name="表格 5"/>
          <p:cNvGraphicFramePr>
            <a:graphicFrameLocks noGrp="1"/>
          </p:cNvGraphicFramePr>
          <p:nvPr>
            <p:extLst>
              <p:ext uri="{D42A27DB-BD31-4B8C-83A1-F6EECF244321}">
                <p14:modId xmlns:p14="http://schemas.microsoft.com/office/powerpoint/2010/main" val="2506383808"/>
              </p:ext>
            </p:extLst>
          </p:nvPr>
        </p:nvGraphicFramePr>
        <p:xfrm>
          <a:off x="220956" y="1306524"/>
          <a:ext cx="11781654" cy="4236720"/>
        </p:xfrm>
        <a:graphic>
          <a:graphicData uri="http://schemas.openxmlformats.org/drawingml/2006/table">
            <a:tbl>
              <a:tblPr firstRow="1" bandRow="1">
                <a:tableStyleId>{5940675A-B579-460E-94D1-54222C63F5DA}</a:tableStyleId>
              </a:tblPr>
              <a:tblGrid>
                <a:gridCol w="1030796">
                  <a:extLst>
                    <a:ext uri="{9D8B030D-6E8A-4147-A177-3AD203B41FA5}">
                      <a16:colId xmlns:a16="http://schemas.microsoft.com/office/drawing/2014/main" val="2240259659"/>
                    </a:ext>
                  </a:extLst>
                </a:gridCol>
                <a:gridCol w="2352582">
                  <a:extLst>
                    <a:ext uri="{9D8B030D-6E8A-4147-A177-3AD203B41FA5}">
                      <a16:colId xmlns:a16="http://schemas.microsoft.com/office/drawing/2014/main" val="3639545720"/>
                    </a:ext>
                  </a:extLst>
                </a:gridCol>
                <a:gridCol w="8398276">
                  <a:extLst>
                    <a:ext uri="{9D8B030D-6E8A-4147-A177-3AD203B41FA5}">
                      <a16:colId xmlns:a16="http://schemas.microsoft.com/office/drawing/2014/main" val="1465229672"/>
                    </a:ext>
                  </a:extLst>
                </a:gridCol>
              </a:tblGrid>
              <a:tr h="501671">
                <a:tc>
                  <a:txBody>
                    <a:bodyPr/>
                    <a:lstStyle/>
                    <a:p>
                      <a:pPr algn="ctr"/>
                      <a:r>
                        <a:rPr lang="zh-TW" altLang="en-US" sz="3000" b="1" dirty="0">
                          <a:latin typeface="微軟正黑體" panose="020B0604030504040204" pitchFamily="34" charset="-120"/>
                          <a:ea typeface="微軟正黑體" panose="020B0604030504040204" pitchFamily="34" charset="-120"/>
                        </a:rPr>
                        <a:t>編號</a:t>
                      </a:r>
                    </a:p>
                  </a:txBody>
                  <a:tcPr/>
                </a:tc>
                <a:tc>
                  <a:txBody>
                    <a:bodyPr/>
                    <a:lstStyle/>
                    <a:p>
                      <a:pPr algn="ctr"/>
                      <a:r>
                        <a:rPr lang="zh-TW" altLang="en-US" sz="3000" b="1" dirty="0">
                          <a:latin typeface="微軟正黑體" panose="020B0604030504040204" pitchFamily="34" charset="-120"/>
                          <a:ea typeface="微軟正黑體" panose="020B0604030504040204" pitchFamily="34" charset="-120"/>
                        </a:rPr>
                        <a:t>欄位名稱</a:t>
                      </a:r>
                    </a:p>
                  </a:txBody>
                  <a:tcPr/>
                </a:tc>
                <a:tc>
                  <a:txBody>
                    <a:bodyPr/>
                    <a:lstStyle/>
                    <a:p>
                      <a:pPr algn="ctr"/>
                      <a:r>
                        <a:rPr lang="zh-TW" altLang="en-US" sz="3000" b="1" dirty="0">
                          <a:latin typeface="微軟正黑體" panose="020B0604030504040204" pitchFamily="34" charset="-120"/>
                          <a:ea typeface="微軟正黑體" panose="020B0604030504040204" pitchFamily="34" charset="-120"/>
                        </a:rPr>
                        <a:t>欄位說明</a:t>
                      </a:r>
                    </a:p>
                  </a:txBody>
                  <a:tcPr/>
                </a:tc>
                <a:extLst>
                  <a:ext uri="{0D108BD9-81ED-4DB2-BD59-A6C34878D82A}">
                    <a16:rowId xmlns:a16="http://schemas.microsoft.com/office/drawing/2014/main" val="3450151663"/>
                  </a:ext>
                </a:extLst>
              </a:tr>
              <a:tr h="905683">
                <a:tc>
                  <a:txBody>
                    <a:bodyPr/>
                    <a:lstStyle/>
                    <a:p>
                      <a:pPr algn="ctr"/>
                      <a:r>
                        <a:rPr lang="en-US" altLang="zh-TW" sz="3000" dirty="0">
                          <a:latin typeface="微軟正黑體" panose="020B0604030504040204" pitchFamily="34" charset="-120"/>
                          <a:ea typeface="微軟正黑體" panose="020B0604030504040204" pitchFamily="34" charset="-120"/>
                        </a:rPr>
                        <a:t>6</a:t>
                      </a:r>
                      <a:endParaRPr lang="zh-TW" altLang="en-US" sz="30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證明文件上傳</a:t>
                      </a: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請上傳證明文件檔案，該連結須為</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.pdf</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a:t>
                      </a:r>
                      <a:r>
                        <a:rPr lang="en-US" altLang="zh-TW" sz="2800" kern="1200" dirty="0" err="1">
                          <a:solidFill>
                            <a:schemeClr val="tx1"/>
                          </a:solidFill>
                          <a:effectLst/>
                          <a:latin typeface="微軟正黑體" panose="020B0604030504040204" pitchFamily="34" charset="-120"/>
                          <a:ea typeface="微軟正黑體" panose="020B0604030504040204" pitchFamily="34" charset="-120"/>
                          <a:cs typeface="+mn-cs"/>
                        </a:rPr>
                        <a:t>png</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 </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或</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.jpg</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檔案。</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
                      </a:r>
                      <a:b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b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（檔案大小上限</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2MB</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49237410"/>
                  </a:ext>
                </a:extLst>
              </a:tr>
              <a:tr h="909935">
                <a:tc>
                  <a:txBody>
                    <a:bodyPr/>
                    <a:lstStyle/>
                    <a:p>
                      <a:pPr algn="ctr"/>
                      <a:r>
                        <a:rPr lang="en-US" altLang="zh-TW" sz="3000" dirty="0">
                          <a:latin typeface="微軟正黑體" panose="020B0604030504040204" pitchFamily="34" charset="-120"/>
                          <a:ea typeface="微軟正黑體" panose="020B0604030504040204" pitchFamily="34" charset="-120"/>
                        </a:rPr>
                        <a:t>7</a:t>
                      </a:r>
                      <a:endParaRPr lang="zh-TW" altLang="en-US" sz="30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影音檔案上傳</a:t>
                      </a: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請上傳影音檔案檔案，該連結須為</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.mp3</a:t>
                      </a:r>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或</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.mp4</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檔案。</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
                      </a:r>
                      <a:b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b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（檔案大小上限</a:t>
                      </a:r>
                      <a:r>
                        <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rPr>
                        <a:t>5MB</a:t>
                      </a: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3923911323"/>
                  </a:ext>
                </a:extLst>
              </a:tr>
              <a:tr h="909935">
                <a:tc>
                  <a:txBody>
                    <a:bodyPr/>
                    <a:lstStyle/>
                    <a:p>
                      <a:pPr algn="ctr"/>
                      <a:r>
                        <a:rPr lang="en-US" altLang="zh-TW" sz="3000" dirty="0">
                          <a:latin typeface="微軟正黑體" panose="020B0604030504040204" pitchFamily="34" charset="-120"/>
                          <a:ea typeface="微軟正黑體" panose="020B0604030504040204" pitchFamily="34" charset="-120"/>
                        </a:rPr>
                        <a:t>8</a:t>
                      </a:r>
                      <a:endParaRPr lang="zh-TW" altLang="en-US" sz="30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外部影音連結</a:t>
                      </a:r>
                      <a:endParaRPr lang="en-US" alt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影音檔案連結有填寫時，可另外將高畫質或高音質檔案放置於外部空間供參</a:t>
                      </a:r>
                      <a:r>
                        <a:rPr lang="zh-TW" altLang="en-US" sz="2800" kern="1200" dirty="0">
                          <a:solidFill>
                            <a:schemeClr val="tx1"/>
                          </a:solidFill>
                          <a:effectLst/>
                          <a:latin typeface="微軟正黑體" panose="020B0604030504040204" pitchFamily="34" charset="-120"/>
                          <a:ea typeface="微軟正黑體" panose="020B0604030504040204" pitchFamily="34" charset="-120"/>
                          <a:cs typeface="+mn-cs"/>
                        </a:rPr>
                        <a:t>。</a:t>
                      </a:r>
                      <a:endParaRPr lang="en-US" altLang="zh-TW" sz="2800" kern="1200" dirty="0">
                        <a:solidFill>
                          <a:schemeClr val="tx1"/>
                        </a:solidFill>
                        <a:effectLst/>
                        <a:latin typeface="微軟正黑體" panose="020B0604030504040204" pitchFamily="34" charset="-120"/>
                        <a:ea typeface="微軟正黑體" panose="020B0604030504040204" pitchFamily="34" charset="-120"/>
                        <a:cs typeface="+mn-cs"/>
                      </a:endParaRPr>
                    </a:p>
                    <a:p>
                      <a:r>
                        <a:rPr lang="zh-TW" altLang="zh-TW" sz="2800" kern="1200" dirty="0">
                          <a:solidFill>
                            <a:schemeClr val="tx1"/>
                          </a:solidFill>
                          <a:effectLst/>
                          <a:latin typeface="微軟正黑體" panose="020B0604030504040204" pitchFamily="34" charset="-120"/>
                          <a:ea typeface="微軟正黑體" panose="020B0604030504040204" pitchFamily="34" charset="-120"/>
                          <a:cs typeface="+mn-cs"/>
                        </a:rPr>
                        <a:t>（若影音檔案連結為空時本欄必為空）</a:t>
                      </a:r>
                      <a:endParaRPr lang="zh-TW" altLang="en-US" sz="2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4108084169"/>
                  </a:ext>
                </a:extLst>
              </a:tr>
            </a:tbl>
          </a:graphicData>
        </a:graphic>
      </p:graphicFrame>
      <mc:AlternateContent xmlns:mc="http://schemas.openxmlformats.org/markup-compatibility/2006" xmlns:p14="http://schemas.microsoft.com/office/powerpoint/2010/main">
        <mc:Choice Requires="p14">
          <p:contentPart p14:bwMode="auto" r:id="rId3">
            <p14:nvContentPartPr>
              <p14:cNvPr id="4" name="筆跡 3"/>
              <p14:cNvContentPartPr/>
              <p14:nvPr/>
            </p14:nvContentPartPr>
            <p14:xfrm>
              <a:off x="9108556" y="2016524"/>
              <a:ext cx="2823840" cy="262080"/>
            </p14:xfrm>
          </p:contentPart>
        </mc:Choice>
        <mc:Fallback xmlns="">
          <p:pic>
            <p:nvPicPr>
              <p:cNvPr id="4" name="筆跡 3"/>
              <p:cNvPicPr/>
              <p:nvPr/>
            </p:nvPicPr>
            <p:blipFill>
              <a:blip r:embed="rId4"/>
              <a:stretch>
                <a:fillRect/>
              </a:stretch>
            </p:blipFill>
            <p:spPr>
              <a:xfrm>
                <a:off x="9048436" y="1896644"/>
                <a:ext cx="2943720" cy="5018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筆跡 6"/>
              <p14:cNvContentPartPr/>
              <p14:nvPr/>
            </p14:nvContentPartPr>
            <p14:xfrm>
              <a:off x="6214516" y="2885204"/>
              <a:ext cx="719280" cy="138240"/>
            </p14:xfrm>
          </p:contentPart>
        </mc:Choice>
        <mc:Fallback xmlns="">
          <p:pic>
            <p:nvPicPr>
              <p:cNvPr id="7" name="筆跡 6"/>
              <p:cNvPicPr/>
              <p:nvPr/>
            </p:nvPicPr>
            <p:blipFill>
              <a:blip r:embed="rId6"/>
              <a:stretch>
                <a:fillRect/>
              </a:stretch>
            </p:blipFill>
            <p:spPr>
              <a:xfrm>
                <a:off x="6154396" y="2765324"/>
                <a:ext cx="839520" cy="37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筆跡 7"/>
              <p14:cNvContentPartPr/>
              <p14:nvPr/>
            </p14:nvContentPartPr>
            <p14:xfrm>
              <a:off x="9072556" y="3352124"/>
              <a:ext cx="1919294" cy="264240"/>
            </p14:xfrm>
          </p:contentPart>
        </mc:Choice>
        <mc:Fallback xmlns="">
          <p:pic>
            <p:nvPicPr>
              <p:cNvPr id="8" name="筆跡 7"/>
              <p:cNvPicPr/>
              <p:nvPr/>
            </p:nvPicPr>
            <p:blipFill>
              <a:blip r:embed="rId8"/>
              <a:stretch>
                <a:fillRect/>
              </a:stretch>
            </p:blipFill>
            <p:spPr>
              <a:xfrm>
                <a:off x="9012432" y="3232570"/>
                <a:ext cx="2039542" cy="503348"/>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筆跡 9"/>
              <p14:cNvContentPartPr/>
              <p14:nvPr/>
            </p14:nvContentPartPr>
            <p14:xfrm>
              <a:off x="6214516" y="3822089"/>
              <a:ext cx="721440" cy="192960"/>
            </p14:xfrm>
          </p:contentPart>
        </mc:Choice>
        <mc:Fallback xmlns="">
          <p:pic>
            <p:nvPicPr>
              <p:cNvPr id="10" name="筆跡 9"/>
              <p:cNvPicPr/>
              <p:nvPr/>
            </p:nvPicPr>
            <p:blipFill>
              <a:blip r:embed="rId10"/>
              <a:stretch>
                <a:fillRect/>
              </a:stretch>
            </p:blipFill>
            <p:spPr>
              <a:xfrm>
                <a:off x="6154396" y="3702432"/>
                <a:ext cx="841680" cy="432274"/>
              </a:xfrm>
              <a:prstGeom prst="rect">
                <a:avLst/>
              </a:prstGeom>
            </p:spPr>
          </p:pic>
        </mc:Fallback>
      </mc:AlternateContent>
    </p:spTree>
    <p:extLst>
      <p:ext uri="{BB962C8B-B14F-4D97-AF65-F5344CB8AC3E}">
        <p14:creationId xmlns:p14="http://schemas.microsoft.com/office/powerpoint/2010/main" val="36579502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rotWithShape="1">
          <a:blip r:embed="rId3">
            <a:extLst>
              <a:ext uri="{28A0092B-C50C-407E-A947-70E740481C1C}">
                <a14:useLocalDpi xmlns:a14="http://schemas.microsoft.com/office/drawing/2010/main" val="0"/>
              </a:ext>
            </a:extLst>
          </a:blip>
          <a:srcRect t="5643"/>
          <a:stretch/>
        </p:blipFill>
        <p:spPr>
          <a:xfrm>
            <a:off x="505160" y="1722603"/>
            <a:ext cx="11182014" cy="5035711"/>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51</a:t>
            </a:fld>
            <a:endParaRPr lang="zh-TW" altLang="en-US" dirty="0"/>
          </a:p>
        </p:txBody>
      </p:sp>
      <p:sp>
        <p:nvSpPr>
          <p:cNvPr id="9" name="文本框 31"/>
          <p:cNvSpPr txBox="1"/>
          <p:nvPr/>
        </p:nvSpPr>
        <p:spPr>
          <a:xfrm>
            <a:off x="3888977" y="215956"/>
            <a:ext cx="4698722" cy="769441"/>
          </a:xfrm>
          <a:prstGeom prst="rect">
            <a:avLst/>
          </a:prstGeom>
          <a:noFill/>
        </p:spPr>
        <p:txBody>
          <a:bodyPr wrap="none" rtlCol="0">
            <a:spAutoFit/>
            <a:scene3d>
              <a:camera prst="orthographicFront"/>
              <a:lightRig rig="threePt" dir="t"/>
            </a:scene3d>
            <a:sp3d contourW="12700"/>
          </a:bodyPr>
          <a:lstStyle/>
          <a:p>
            <a:pPr algn="ctr"/>
            <a:r>
              <a:rPr lang="zh-TW" altLang="en-US" sz="4400" b="1" dirty="0">
                <a:latin typeface="微軟正黑體" panose="020B0604030504040204" pitchFamily="34" charset="-120"/>
                <a:ea typeface="微軟正黑體" panose="020B0604030504040204" pitchFamily="34" charset="-120"/>
              </a:rPr>
              <a:t>勾選多元表現資料</a:t>
            </a:r>
          </a:p>
        </p:txBody>
      </p:sp>
      <p:sp>
        <p:nvSpPr>
          <p:cNvPr id="18" name="文字方塊 17"/>
          <p:cNvSpPr txBox="1"/>
          <p:nvPr/>
        </p:nvSpPr>
        <p:spPr>
          <a:xfrm>
            <a:off x="781385" y="768496"/>
            <a:ext cx="8247205" cy="954107"/>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注意：</a:t>
            </a:r>
            <a:endParaRPr lang="en-US" altLang="zh-TW"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每學年勾選多元表現之件數上限為</a:t>
            </a:r>
            <a:r>
              <a:rPr lang="en-US" altLang="zh-TW"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10</a:t>
            </a:r>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件。</a:t>
            </a:r>
            <a:endParaRPr lang="en-US" altLang="zh-TW"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4" name="圓角矩形 13"/>
          <p:cNvSpPr/>
          <p:nvPr/>
        </p:nvSpPr>
        <p:spPr>
          <a:xfrm>
            <a:off x="2094297" y="3829452"/>
            <a:ext cx="9297603" cy="1285473"/>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mc:AlternateContent xmlns:mc="http://schemas.openxmlformats.org/markup-compatibility/2006" xmlns:p14="http://schemas.microsoft.com/office/powerpoint/2010/main">
        <mc:Choice Requires="p14">
          <p:contentPart p14:bwMode="auto" r:id="rId4">
            <p14:nvContentPartPr>
              <p14:cNvPr id="4" name="筆跡 3"/>
              <p14:cNvContentPartPr/>
              <p14:nvPr/>
            </p14:nvContentPartPr>
            <p14:xfrm>
              <a:off x="5219194" y="1375098"/>
              <a:ext cx="1759680" cy="248040"/>
            </p14:xfrm>
          </p:contentPart>
        </mc:Choice>
        <mc:Fallback xmlns="">
          <p:pic>
            <p:nvPicPr>
              <p:cNvPr id="4" name="筆跡 3"/>
              <p:cNvPicPr/>
              <p:nvPr/>
            </p:nvPicPr>
            <p:blipFill>
              <a:blip r:embed="rId5"/>
              <a:stretch>
                <a:fillRect/>
              </a:stretch>
            </p:blipFill>
            <p:spPr>
              <a:xfrm>
                <a:off x="5159062" y="1255218"/>
                <a:ext cx="1879945" cy="487800"/>
              </a:xfrm>
              <a:prstGeom prst="rect">
                <a:avLst/>
              </a:prstGeom>
            </p:spPr>
          </p:pic>
        </mc:Fallback>
      </mc:AlternateContent>
    </p:spTree>
    <p:extLst>
      <p:ext uri="{BB962C8B-B14F-4D97-AF65-F5344CB8AC3E}">
        <p14:creationId xmlns:p14="http://schemas.microsoft.com/office/powerpoint/2010/main" val="5659724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2188722"/>
            <a:ext cx="12191999" cy="1260075"/>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p:cNvSpPr/>
          <p:nvPr/>
        </p:nvSpPr>
        <p:spPr>
          <a:xfrm rot="1800000">
            <a:off x="6892846" y="2948377"/>
            <a:ext cx="8826231" cy="800368"/>
          </a:xfrm>
          <a:custGeom>
            <a:avLst/>
            <a:gdLst>
              <a:gd name="connsiteX0" fmla="*/ 0 w 13677900"/>
              <a:gd name="connsiteY0" fmla="*/ 0 h 793261"/>
              <a:gd name="connsiteX1" fmla="*/ 13677900 w 13677900"/>
              <a:gd name="connsiteY1" fmla="*/ 0 h 793261"/>
              <a:gd name="connsiteX2" fmla="*/ 13677900 w 13677900"/>
              <a:gd name="connsiteY2" fmla="*/ 793261 h 793261"/>
              <a:gd name="connsiteX3" fmla="*/ 0 w 13677900"/>
              <a:gd name="connsiteY3" fmla="*/ 793261 h 793261"/>
              <a:gd name="connsiteX4" fmla="*/ 0 w 13677900"/>
              <a:gd name="connsiteY4" fmla="*/ 0 h 793261"/>
              <a:gd name="connsiteX0-1" fmla="*/ 0 w 13677900"/>
              <a:gd name="connsiteY0-2" fmla="*/ 7107 h 800368"/>
              <a:gd name="connsiteX1-3" fmla="*/ 5047842 w 13677900"/>
              <a:gd name="connsiteY1-4" fmla="*/ 0 h 800368"/>
              <a:gd name="connsiteX2-5" fmla="*/ 13677900 w 13677900"/>
              <a:gd name="connsiteY2-6" fmla="*/ 7107 h 800368"/>
              <a:gd name="connsiteX3-7" fmla="*/ 13677900 w 13677900"/>
              <a:gd name="connsiteY3-8" fmla="*/ 800368 h 800368"/>
              <a:gd name="connsiteX4-9" fmla="*/ 0 w 13677900"/>
              <a:gd name="connsiteY4-10" fmla="*/ 800368 h 800368"/>
              <a:gd name="connsiteX5" fmla="*/ 0 w 13677900"/>
              <a:gd name="connsiteY5" fmla="*/ 7107 h 800368"/>
              <a:gd name="connsiteX0-11" fmla="*/ 0 w 13677900"/>
              <a:gd name="connsiteY0-12" fmla="*/ 7107 h 800368"/>
              <a:gd name="connsiteX1-13" fmla="*/ 5047842 w 13677900"/>
              <a:gd name="connsiteY1-14" fmla="*/ 0 h 800368"/>
              <a:gd name="connsiteX2-15" fmla="*/ 13677900 w 13677900"/>
              <a:gd name="connsiteY2-16" fmla="*/ 7107 h 800368"/>
              <a:gd name="connsiteX3-17" fmla="*/ 13677900 w 13677900"/>
              <a:gd name="connsiteY3-18" fmla="*/ 800368 h 800368"/>
              <a:gd name="connsiteX4-19" fmla="*/ 4851670 w 13677900"/>
              <a:gd name="connsiteY4-20" fmla="*/ 784169 h 800368"/>
              <a:gd name="connsiteX5-21" fmla="*/ 0 w 13677900"/>
              <a:gd name="connsiteY5-22" fmla="*/ 800368 h 800368"/>
              <a:gd name="connsiteX6" fmla="*/ 0 w 13677900"/>
              <a:gd name="connsiteY6" fmla="*/ 7107 h 800368"/>
              <a:gd name="connsiteX0-23" fmla="*/ 0 w 13677900"/>
              <a:gd name="connsiteY0-24" fmla="*/ 7107 h 800368"/>
              <a:gd name="connsiteX1-25" fmla="*/ 5047842 w 13677900"/>
              <a:gd name="connsiteY1-26" fmla="*/ 0 h 800368"/>
              <a:gd name="connsiteX2-27" fmla="*/ 13677900 w 13677900"/>
              <a:gd name="connsiteY2-28" fmla="*/ 7107 h 800368"/>
              <a:gd name="connsiteX3-29" fmla="*/ 13677900 w 13677900"/>
              <a:gd name="connsiteY3-30" fmla="*/ 800368 h 800368"/>
              <a:gd name="connsiteX4-31" fmla="*/ 4851670 w 13677900"/>
              <a:gd name="connsiteY4-32" fmla="*/ 784169 h 800368"/>
              <a:gd name="connsiteX5-33" fmla="*/ 0 w 13677900"/>
              <a:gd name="connsiteY5-34" fmla="*/ 7107 h 800368"/>
              <a:gd name="connsiteX0-35" fmla="*/ 0 w 8826230"/>
              <a:gd name="connsiteY0-36" fmla="*/ 784169 h 800368"/>
              <a:gd name="connsiteX1-37" fmla="*/ 196172 w 8826230"/>
              <a:gd name="connsiteY1-38" fmla="*/ 0 h 800368"/>
              <a:gd name="connsiteX2-39" fmla="*/ 8826230 w 8826230"/>
              <a:gd name="connsiteY2-40" fmla="*/ 7107 h 800368"/>
              <a:gd name="connsiteX3-41" fmla="*/ 8826230 w 8826230"/>
              <a:gd name="connsiteY3-42" fmla="*/ 800368 h 800368"/>
              <a:gd name="connsiteX4-43" fmla="*/ 0 w 8826230"/>
              <a:gd name="connsiteY4-44" fmla="*/ 784169 h 8003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826230" h="800368">
                <a:moveTo>
                  <a:pt x="0" y="784169"/>
                </a:moveTo>
                <a:lnTo>
                  <a:pt x="196172" y="0"/>
                </a:lnTo>
                <a:lnTo>
                  <a:pt x="8826230" y="7107"/>
                </a:lnTo>
                <a:lnTo>
                  <a:pt x="8826230" y="800368"/>
                </a:lnTo>
                <a:lnTo>
                  <a:pt x="0" y="78416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rot="1800000">
            <a:off x="1477120" y="5221461"/>
            <a:ext cx="7387499" cy="2177055"/>
          </a:xfrm>
          <a:custGeom>
            <a:avLst/>
            <a:gdLst>
              <a:gd name="connsiteX0" fmla="*/ 0 w 13677900"/>
              <a:gd name="connsiteY0" fmla="*/ 0 h 2210423"/>
              <a:gd name="connsiteX1" fmla="*/ 13677900 w 13677900"/>
              <a:gd name="connsiteY1" fmla="*/ 0 h 2210423"/>
              <a:gd name="connsiteX2" fmla="*/ 13677900 w 13677900"/>
              <a:gd name="connsiteY2" fmla="*/ 2210423 h 2210423"/>
              <a:gd name="connsiteX3" fmla="*/ 0 w 13677900"/>
              <a:gd name="connsiteY3" fmla="*/ 2210423 h 2210423"/>
              <a:gd name="connsiteX4" fmla="*/ 0 w 13677900"/>
              <a:gd name="connsiteY4" fmla="*/ 0 h 2210423"/>
              <a:gd name="connsiteX0-1" fmla="*/ 0 w 13677900"/>
              <a:gd name="connsiteY0-2" fmla="*/ 2355 h 2212778"/>
              <a:gd name="connsiteX1-3" fmla="*/ 6891338 w 13677900"/>
              <a:gd name="connsiteY1-4" fmla="*/ 0 h 2212778"/>
              <a:gd name="connsiteX2-5" fmla="*/ 13677900 w 13677900"/>
              <a:gd name="connsiteY2-6" fmla="*/ 2355 h 2212778"/>
              <a:gd name="connsiteX3-7" fmla="*/ 13677900 w 13677900"/>
              <a:gd name="connsiteY3-8" fmla="*/ 2212778 h 2212778"/>
              <a:gd name="connsiteX4-9" fmla="*/ 0 w 13677900"/>
              <a:gd name="connsiteY4-10" fmla="*/ 2212778 h 2212778"/>
              <a:gd name="connsiteX5" fmla="*/ 0 w 13677900"/>
              <a:gd name="connsiteY5" fmla="*/ 2355 h 2212778"/>
              <a:gd name="connsiteX0-11" fmla="*/ 0 w 13677900"/>
              <a:gd name="connsiteY0-12" fmla="*/ 2355 h 2216700"/>
              <a:gd name="connsiteX1-13" fmla="*/ 6891338 w 13677900"/>
              <a:gd name="connsiteY1-14" fmla="*/ 0 h 2216700"/>
              <a:gd name="connsiteX2-15" fmla="*/ 13677900 w 13677900"/>
              <a:gd name="connsiteY2-16" fmla="*/ 2355 h 2216700"/>
              <a:gd name="connsiteX3-17" fmla="*/ 13677900 w 13677900"/>
              <a:gd name="connsiteY3-18" fmla="*/ 2212778 h 2216700"/>
              <a:gd name="connsiteX4-19" fmla="*/ 6290402 w 13677900"/>
              <a:gd name="connsiteY4-20" fmla="*/ 2216700 h 2216700"/>
              <a:gd name="connsiteX5-21" fmla="*/ 0 w 13677900"/>
              <a:gd name="connsiteY5-22" fmla="*/ 2212778 h 2216700"/>
              <a:gd name="connsiteX6" fmla="*/ 0 w 13677900"/>
              <a:gd name="connsiteY6" fmla="*/ 2355 h 2216700"/>
              <a:gd name="connsiteX0-23" fmla="*/ 0 w 13677900"/>
              <a:gd name="connsiteY0-24" fmla="*/ 2355 h 2216700"/>
              <a:gd name="connsiteX1-25" fmla="*/ 6891338 w 13677900"/>
              <a:gd name="connsiteY1-26" fmla="*/ 0 h 2216700"/>
              <a:gd name="connsiteX2-27" fmla="*/ 13677900 w 13677900"/>
              <a:gd name="connsiteY2-28" fmla="*/ 2355 h 2216700"/>
              <a:gd name="connsiteX3-29" fmla="*/ 13677900 w 13677900"/>
              <a:gd name="connsiteY3-30" fmla="*/ 2212778 h 2216700"/>
              <a:gd name="connsiteX4-31" fmla="*/ 6290402 w 13677900"/>
              <a:gd name="connsiteY4-32" fmla="*/ 2216700 h 2216700"/>
              <a:gd name="connsiteX5-33" fmla="*/ 0 w 13677900"/>
              <a:gd name="connsiteY5-34" fmla="*/ 2355 h 2216700"/>
              <a:gd name="connsiteX0-35" fmla="*/ 0 w 7387498"/>
              <a:gd name="connsiteY0-36" fmla="*/ 2216700 h 2216700"/>
              <a:gd name="connsiteX1-37" fmla="*/ 600936 w 7387498"/>
              <a:gd name="connsiteY1-38" fmla="*/ 0 h 2216700"/>
              <a:gd name="connsiteX2-39" fmla="*/ 7387498 w 7387498"/>
              <a:gd name="connsiteY2-40" fmla="*/ 2355 h 2216700"/>
              <a:gd name="connsiteX3-41" fmla="*/ 7387498 w 7387498"/>
              <a:gd name="connsiteY3-42" fmla="*/ 2212778 h 2216700"/>
              <a:gd name="connsiteX4-43" fmla="*/ 0 w 7387498"/>
              <a:gd name="connsiteY4-44" fmla="*/ 2216700 h 22167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387498" h="2216700">
                <a:moveTo>
                  <a:pt x="0" y="2216700"/>
                </a:moveTo>
                <a:lnTo>
                  <a:pt x="600936" y="0"/>
                </a:lnTo>
                <a:lnTo>
                  <a:pt x="7387498" y="2355"/>
                </a:lnTo>
                <a:lnTo>
                  <a:pt x="7387498" y="2212778"/>
                </a:lnTo>
                <a:lnTo>
                  <a:pt x="0" y="221670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7275996" y="900665"/>
            <a:ext cx="580573" cy="5805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7736108" y="3053919"/>
            <a:ext cx="1001492" cy="1001492"/>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417971" y="3789278"/>
            <a:ext cx="1624015" cy="162401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4139250" y="2232684"/>
            <a:ext cx="4267283" cy="947261"/>
            <a:chOff x="7876673" y="3020589"/>
            <a:chExt cx="5027317" cy="920045"/>
          </a:xfrm>
        </p:grpSpPr>
        <p:sp>
          <p:nvSpPr>
            <p:cNvPr id="14" name="文本框 13"/>
            <p:cNvSpPr txBox="1"/>
            <p:nvPr/>
          </p:nvSpPr>
          <p:spPr>
            <a:xfrm>
              <a:off x="8524710" y="3020589"/>
              <a:ext cx="3731242" cy="896802"/>
            </a:xfrm>
            <a:prstGeom prst="rect">
              <a:avLst/>
            </a:prstGeom>
            <a:noFill/>
          </p:spPr>
          <p:txBody>
            <a:bodyPr wrap="square" rtlCol="0">
              <a:spAutoFit/>
              <a:scene3d>
                <a:camera prst="orthographicFront"/>
                <a:lightRig rig="threePt" dir="t"/>
              </a:scene3d>
              <a:sp3d contourW="12700"/>
            </a:bodyPr>
            <a:lstStyle/>
            <a:p>
              <a:r>
                <a:rPr lang="zh-TW" altLang="en-US" sz="5400" b="1" dirty="0">
                  <a:latin typeface="微軟正黑體" panose="020B0604030504040204" pitchFamily="34" charset="-120"/>
                  <a:ea typeface="微軟正黑體" panose="020B0604030504040204" pitchFamily="34" charset="-120"/>
                </a:rPr>
                <a:t>勾選紀錄</a:t>
              </a:r>
              <a:endParaRPr lang="en-US" altLang="zh-TW" sz="5000" b="1" dirty="0">
                <a:latin typeface="微軟正黑體" panose="020B0604030504040204" pitchFamily="34" charset="-120"/>
                <a:ea typeface="微軟正黑體" panose="020B0604030504040204" pitchFamily="34" charset="-120"/>
              </a:endParaRPr>
            </a:p>
          </p:txBody>
        </p:sp>
        <p:cxnSp>
          <p:nvCxnSpPr>
            <p:cNvPr id="18" name="直接连接符 17"/>
            <p:cNvCxnSpPr/>
            <p:nvPr/>
          </p:nvCxnSpPr>
          <p:spPr>
            <a:xfrm>
              <a:off x="7876673" y="3940634"/>
              <a:ext cx="502731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 name="投影片編號版面配置區 5"/>
          <p:cNvSpPr>
            <a:spLocks noGrp="1"/>
          </p:cNvSpPr>
          <p:nvPr>
            <p:ph type="sldNum" sz="quarter" idx="12"/>
          </p:nvPr>
        </p:nvSpPr>
        <p:spPr/>
        <p:txBody>
          <a:bodyPr/>
          <a:lstStyle/>
          <a:p>
            <a:fld id="{0103A1E0-467A-497C-94C9-085DD3CFBA7A}" type="slidenum">
              <a:rPr lang="zh-TW" altLang="en-US" smtClean="0"/>
              <a:t>52</a:t>
            </a:fld>
            <a:endParaRPr lang="zh-TW" altLang="en-US" dirty="0"/>
          </a:p>
        </p:txBody>
      </p:sp>
    </p:spTree>
    <p:extLst>
      <p:ext uri="{BB962C8B-B14F-4D97-AF65-F5344CB8AC3E}">
        <p14:creationId xmlns:p14="http://schemas.microsoft.com/office/powerpoint/2010/main" val="41710726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718" y="3948661"/>
            <a:ext cx="11522812" cy="2765957"/>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53</a:t>
            </a:fld>
            <a:endParaRPr lang="zh-TW" altLang="en-US" dirty="0"/>
          </a:p>
        </p:txBody>
      </p:sp>
      <p:sp>
        <p:nvSpPr>
          <p:cNvPr id="9" name="文本框 31"/>
          <p:cNvSpPr txBox="1"/>
          <p:nvPr/>
        </p:nvSpPr>
        <p:spPr>
          <a:xfrm>
            <a:off x="3324717" y="103632"/>
            <a:ext cx="5827237" cy="769441"/>
          </a:xfrm>
          <a:prstGeom prst="rect">
            <a:avLst/>
          </a:prstGeom>
          <a:noFill/>
        </p:spPr>
        <p:txBody>
          <a:bodyPr wrap="none" rtlCol="0">
            <a:spAutoFit/>
            <a:scene3d>
              <a:camera prst="orthographicFront"/>
              <a:lightRig rig="threePt" dir="t"/>
            </a:scene3d>
            <a:sp3d contourW="12700"/>
          </a:bodyPr>
          <a:lstStyle/>
          <a:p>
            <a:pPr algn="ctr"/>
            <a:r>
              <a:rPr lang="zh-TW" altLang="en-US" sz="4400" b="1" dirty="0">
                <a:latin typeface="微軟正黑體" panose="020B0604030504040204" pitchFamily="34" charset="-120"/>
                <a:ea typeface="微軟正黑體" panose="020B0604030504040204" pitchFamily="34" charset="-120"/>
              </a:rPr>
              <a:t>課程學習成果勾選紀錄</a:t>
            </a:r>
          </a:p>
        </p:txBody>
      </p:sp>
      <p:grpSp>
        <p:nvGrpSpPr>
          <p:cNvPr id="5" name="群組 4"/>
          <p:cNvGrpSpPr/>
          <p:nvPr/>
        </p:nvGrpSpPr>
        <p:grpSpPr>
          <a:xfrm>
            <a:off x="310718" y="1041170"/>
            <a:ext cx="11522812" cy="2758473"/>
            <a:chOff x="275208" y="1902303"/>
            <a:chExt cx="11522812" cy="2758473"/>
          </a:xfrm>
        </p:grpSpPr>
        <p:pic>
          <p:nvPicPr>
            <p:cNvPr id="3" name="圖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5208" y="1902303"/>
              <a:ext cx="11522812" cy="2758473"/>
            </a:xfrm>
            <a:prstGeom prst="rect">
              <a:avLst/>
            </a:prstGeom>
            <a:ln>
              <a:solidFill>
                <a:schemeClr val="tx1"/>
              </a:solidFill>
            </a:ln>
          </p:spPr>
        </p:pic>
        <p:sp>
          <p:nvSpPr>
            <p:cNvPr id="18" name="文字方塊 17"/>
            <p:cNvSpPr txBox="1"/>
            <p:nvPr/>
          </p:nvSpPr>
          <p:spPr>
            <a:xfrm>
              <a:off x="7109326" y="4016936"/>
              <a:ext cx="3945062"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檢視已勾選檔案之記錄。</a:t>
              </a:r>
            </a:p>
          </p:txBody>
        </p:sp>
        <p:sp>
          <p:nvSpPr>
            <p:cNvPr id="14" name="圓角矩形 13"/>
            <p:cNvSpPr/>
            <p:nvPr/>
          </p:nvSpPr>
          <p:spPr>
            <a:xfrm>
              <a:off x="8575830" y="2715808"/>
              <a:ext cx="1012054" cy="835259"/>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cxnSp>
          <p:nvCxnSpPr>
            <p:cNvPr id="11" name="直線單箭頭接點 10"/>
            <p:cNvCxnSpPr>
              <a:cxnSpLocks/>
            </p:cNvCxnSpPr>
            <p:nvPr/>
          </p:nvCxnSpPr>
          <p:spPr>
            <a:xfrm>
              <a:off x="9087776" y="3551067"/>
              <a:ext cx="0" cy="46586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15" name="圓角矩形 14"/>
          <p:cNvSpPr/>
          <p:nvPr/>
        </p:nvSpPr>
        <p:spPr>
          <a:xfrm>
            <a:off x="6960093" y="4843551"/>
            <a:ext cx="1438184" cy="1140000"/>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6" name="文字方塊 15"/>
          <p:cNvSpPr txBox="1"/>
          <p:nvPr/>
        </p:nvSpPr>
        <p:spPr>
          <a:xfrm>
            <a:off x="2405849" y="5820113"/>
            <a:ext cx="10333204" cy="954107"/>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可檢視、再下載檔案；</a:t>
            </a:r>
            <a:endParaRPr lang="en-US" altLang="zh-TW"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但不可編輯以及刪除之前新增的檔案紀錄。</a:t>
            </a:r>
          </a:p>
        </p:txBody>
      </p:sp>
      <p:cxnSp>
        <p:nvCxnSpPr>
          <p:cNvPr id="17" name="直線單箭頭接點 16"/>
          <p:cNvCxnSpPr>
            <a:cxnSpLocks/>
          </p:cNvCxnSpPr>
          <p:nvPr/>
        </p:nvCxnSpPr>
        <p:spPr>
          <a:xfrm flipH="1">
            <a:off x="6470132" y="5980079"/>
            <a:ext cx="674704" cy="173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92381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208" y="1880341"/>
            <a:ext cx="11549848" cy="3164840"/>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54</a:t>
            </a:fld>
            <a:endParaRPr lang="zh-TW" altLang="en-US" dirty="0"/>
          </a:p>
        </p:txBody>
      </p:sp>
      <p:sp>
        <p:nvSpPr>
          <p:cNvPr id="9" name="文本框 31"/>
          <p:cNvSpPr txBox="1"/>
          <p:nvPr/>
        </p:nvSpPr>
        <p:spPr>
          <a:xfrm>
            <a:off x="3768625" y="310681"/>
            <a:ext cx="4903907"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多元表現勾選紀錄</a:t>
            </a:r>
          </a:p>
        </p:txBody>
      </p:sp>
      <p:sp>
        <p:nvSpPr>
          <p:cNvPr id="15" name="圓角矩形 14"/>
          <p:cNvSpPr/>
          <p:nvPr/>
        </p:nvSpPr>
        <p:spPr>
          <a:xfrm>
            <a:off x="8611339" y="2748421"/>
            <a:ext cx="1012055" cy="811525"/>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6" name="文字方塊 15"/>
          <p:cNvSpPr txBox="1"/>
          <p:nvPr/>
        </p:nvSpPr>
        <p:spPr>
          <a:xfrm>
            <a:off x="5202315" y="4166416"/>
            <a:ext cx="5104660"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檢視已勾選多元表現之記錄。</a:t>
            </a:r>
          </a:p>
        </p:txBody>
      </p:sp>
      <p:cxnSp>
        <p:nvCxnSpPr>
          <p:cNvPr id="17" name="直線單箭頭接點 16"/>
          <p:cNvCxnSpPr>
            <a:cxnSpLocks/>
          </p:cNvCxnSpPr>
          <p:nvPr/>
        </p:nvCxnSpPr>
        <p:spPr>
          <a:xfrm>
            <a:off x="9110460" y="3559946"/>
            <a:ext cx="0" cy="50381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30271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7B691F61-EBB1-4E19-8547-D9CE0CA8F1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017" y="1136294"/>
            <a:ext cx="11649965" cy="5114774"/>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55</a:t>
            </a:fld>
            <a:endParaRPr lang="zh-TW" altLang="en-US" dirty="0"/>
          </a:p>
        </p:txBody>
      </p:sp>
      <p:sp>
        <p:nvSpPr>
          <p:cNvPr id="9" name="文本框 31"/>
          <p:cNvSpPr txBox="1"/>
          <p:nvPr/>
        </p:nvSpPr>
        <p:spPr>
          <a:xfrm>
            <a:off x="3833692" y="106731"/>
            <a:ext cx="4903907"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多元表現勾選紀錄</a:t>
            </a:r>
          </a:p>
        </p:txBody>
      </p:sp>
      <p:sp>
        <p:nvSpPr>
          <p:cNvPr id="15" name="圓角矩形 14"/>
          <p:cNvSpPr/>
          <p:nvPr/>
        </p:nvSpPr>
        <p:spPr>
          <a:xfrm>
            <a:off x="8011264" y="3990975"/>
            <a:ext cx="1699213" cy="304800"/>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6" name="文字方塊 15"/>
          <p:cNvSpPr txBox="1"/>
          <p:nvPr/>
        </p:nvSpPr>
        <p:spPr>
          <a:xfrm>
            <a:off x="3656675" y="2407415"/>
            <a:ext cx="7392324" cy="954107"/>
          </a:xfrm>
          <a:prstGeom prst="rect">
            <a:avLst/>
          </a:prstGeom>
          <a:noFill/>
        </p:spPr>
        <p:txBody>
          <a:bodyPr wrap="square" rtlCol="0">
            <a:spAutoFit/>
          </a:bodyPr>
          <a:lstStyle/>
          <a:p>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可檢視、再下載檔案；</a:t>
            </a:r>
            <a:endParaRPr lang="en-US" altLang="zh-TW"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但不可編輯以及刪除之前新增的檔案紀錄。</a:t>
            </a:r>
          </a:p>
        </p:txBody>
      </p:sp>
      <p:cxnSp>
        <p:nvCxnSpPr>
          <p:cNvPr id="17" name="直線單箭頭接點 16"/>
          <p:cNvCxnSpPr>
            <a:cxnSpLocks/>
          </p:cNvCxnSpPr>
          <p:nvPr/>
        </p:nvCxnSpPr>
        <p:spPr>
          <a:xfrm flipV="1">
            <a:off x="8860870" y="3257550"/>
            <a:ext cx="0" cy="73342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00615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rot="1800000">
            <a:off x="10252663" y="2333078"/>
            <a:ext cx="7062899" cy="901710"/>
          </a:xfrm>
          <a:custGeom>
            <a:avLst/>
            <a:gdLst>
              <a:gd name="connsiteX0" fmla="*/ 0 w 13677900"/>
              <a:gd name="connsiteY0" fmla="*/ 0 h 878149"/>
              <a:gd name="connsiteX1" fmla="*/ 13677900 w 13677900"/>
              <a:gd name="connsiteY1" fmla="*/ 0 h 878149"/>
              <a:gd name="connsiteX2" fmla="*/ 13677900 w 13677900"/>
              <a:gd name="connsiteY2" fmla="*/ 878149 h 878149"/>
              <a:gd name="connsiteX3" fmla="*/ 0 w 13677900"/>
              <a:gd name="connsiteY3" fmla="*/ 878149 h 878149"/>
              <a:gd name="connsiteX4" fmla="*/ 0 w 13677900"/>
              <a:gd name="connsiteY4" fmla="*/ 0 h 878149"/>
              <a:gd name="connsiteX0-1" fmla="*/ 0 w 13677900"/>
              <a:gd name="connsiteY0-2" fmla="*/ 11310 h 889459"/>
              <a:gd name="connsiteX1-3" fmla="*/ 6622329 w 13677900"/>
              <a:gd name="connsiteY1-4" fmla="*/ 0 h 889459"/>
              <a:gd name="connsiteX2-5" fmla="*/ 13677900 w 13677900"/>
              <a:gd name="connsiteY2-6" fmla="*/ 11310 h 889459"/>
              <a:gd name="connsiteX3-7" fmla="*/ 13677900 w 13677900"/>
              <a:gd name="connsiteY3-8" fmla="*/ 889459 h 889459"/>
              <a:gd name="connsiteX4-9" fmla="*/ 0 w 13677900"/>
              <a:gd name="connsiteY4-10" fmla="*/ 889459 h 889459"/>
              <a:gd name="connsiteX5" fmla="*/ 0 w 13677900"/>
              <a:gd name="connsiteY5" fmla="*/ 11310 h 889459"/>
              <a:gd name="connsiteX0-11" fmla="*/ 0 w 13677900"/>
              <a:gd name="connsiteY0-12" fmla="*/ 11310 h 901710"/>
              <a:gd name="connsiteX1-13" fmla="*/ 6622329 w 13677900"/>
              <a:gd name="connsiteY1-14" fmla="*/ 0 h 901710"/>
              <a:gd name="connsiteX2-15" fmla="*/ 13677900 w 13677900"/>
              <a:gd name="connsiteY2-16" fmla="*/ 11310 h 901710"/>
              <a:gd name="connsiteX3-17" fmla="*/ 13677900 w 13677900"/>
              <a:gd name="connsiteY3-18" fmla="*/ 889459 h 901710"/>
              <a:gd name="connsiteX4-19" fmla="*/ 6615002 w 13677900"/>
              <a:gd name="connsiteY4-20" fmla="*/ 901710 h 901710"/>
              <a:gd name="connsiteX5-21" fmla="*/ 0 w 13677900"/>
              <a:gd name="connsiteY5-22" fmla="*/ 889459 h 901710"/>
              <a:gd name="connsiteX6" fmla="*/ 0 w 13677900"/>
              <a:gd name="connsiteY6" fmla="*/ 11310 h 901710"/>
              <a:gd name="connsiteX0-23" fmla="*/ 0 w 13677900"/>
              <a:gd name="connsiteY0-24" fmla="*/ 11310 h 901710"/>
              <a:gd name="connsiteX1-25" fmla="*/ 6622329 w 13677900"/>
              <a:gd name="connsiteY1-26" fmla="*/ 0 h 901710"/>
              <a:gd name="connsiteX2-27" fmla="*/ 13677900 w 13677900"/>
              <a:gd name="connsiteY2-28" fmla="*/ 11310 h 901710"/>
              <a:gd name="connsiteX3-29" fmla="*/ 13677900 w 13677900"/>
              <a:gd name="connsiteY3-30" fmla="*/ 889459 h 901710"/>
              <a:gd name="connsiteX4-31" fmla="*/ 6615002 w 13677900"/>
              <a:gd name="connsiteY4-32" fmla="*/ 901710 h 901710"/>
              <a:gd name="connsiteX5-33" fmla="*/ 0 w 13677900"/>
              <a:gd name="connsiteY5-34" fmla="*/ 11310 h 901710"/>
              <a:gd name="connsiteX0-35" fmla="*/ 0 w 7062898"/>
              <a:gd name="connsiteY0-36" fmla="*/ 901710 h 901710"/>
              <a:gd name="connsiteX1-37" fmla="*/ 7327 w 7062898"/>
              <a:gd name="connsiteY1-38" fmla="*/ 0 h 901710"/>
              <a:gd name="connsiteX2-39" fmla="*/ 7062898 w 7062898"/>
              <a:gd name="connsiteY2-40" fmla="*/ 11310 h 901710"/>
              <a:gd name="connsiteX3-41" fmla="*/ 7062898 w 7062898"/>
              <a:gd name="connsiteY3-42" fmla="*/ 889459 h 901710"/>
              <a:gd name="connsiteX4-43" fmla="*/ 0 w 7062898"/>
              <a:gd name="connsiteY4-44" fmla="*/ 901710 h 9017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062898" h="901710">
                <a:moveTo>
                  <a:pt x="0" y="901710"/>
                </a:moveTo>
                <a:cubicBezTo>
                  <a:pt x="2442" y="601140"/>
                  <a:pt x="4885" y="300570"/>
                  <a:pt x="7327" y="0"/>
                </a:cubicBezTo>
                <a:lnTo>
                  <a:pt x="7062898" y="11310"/>
                </a:lnTo>
                <a:lnTo>
                  <a:pt x="7062898" y="889459"/>
                </a:lnTo>
                <a:lnTo>
                  <a:pt x="0" y="90171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1800000">
            <a:off x="4629949" y="3112133"/>
            <a:ext cx="8826231" cy="800368"/>
          </a:xfrm>
          <a:custGeom>
            <a:avLst/>
            <a:gdLst>
              <a:gd name="connsiteX0" fmla="*/ 0 w 13677900"/>
              <a:gd name="connsiteY0" fmla="*/ 0 h 793261"/>
              <a:gd name="connsiteX1" fmla="*/ 13677900 w 13677900"/>
              <a:gd name="connsiteY1" fmla="*/ 0 h 793261"/>
              <a:gd name="connsiteX2" fmla="*/ 13677900 w 13677900"/>
              <a:gd name="connsiteY2" fmla="*/ 793261 h 793261"/>
              <a:gd name="connsiteX3" fmla="*/ 0 w 13677900"/>
              <a:gd name="connsiteY3" fmla="*/ 793261 h 793261"/>
              <a:gd name="connsiteX4" fmla="*/ 0 w 13677900"/>
              <a:gd name="connsiteY4" fmla="*/ 0 h 793261"/>
              <a:gd name="connsiteX0-1" fmla="*/ 0 w 13677900"/>
              <a:gd name="connsiteY0-2" fmla="*/ 7107 h 800368"/>
              <a:gd name="connsiteX1-3" fmla="*/ 5047842 w 13677900"/>
              <a:gd name="connsiteY1-4" fmla="*/ 0 h 800368"/>
              <a:gd name="connsiteX2-5" fmla="*/ 13677900 w 13677900"/>
              <a:gd name="connsiteY2-6" fmla="*/ 7107 h 800368"/>
              <a:gd name="connsiteX3-7" fmla="*/ 13677900 w 13677900"/>
              <a:gd name="connsiteY3-8" fmla="*/ 800368 h 800368"/>
              <a:gd name="connsiteX4-9" fmla="*/ 0 w 13677900"/>
              <a:gd name="connsiteY4-10" fmla="*/ 800368 h 800368"/>
              <a:gd name="connsiteX5" fmla="*/ 0 w 13677900"/>
              <a:gd name="connsiteY5" fmla="*/ 7107 h 800368"/>
              <a:gd name="connsiteX0-11" fmla="*/ 0 w 13677900"/>
              <a:gd name="connsiteY0-12" fmla="*/ 7107 h 800368"/>
              <a:gd name="connsiteX1-13" fmla="*/ 5047842 w 13677900"/>
              <a:gd name="connsiteY1-14" fmla="*/ 0 h 800368"/>
              <a:gd name="connsiteX2-15" fmla="*/ 13677900 w 13677900"/>
              <a:gd name="connsiteY2-16" fmla="*/ 7107 h 800368"/>
              <a:gd name="connsiteX3-17" fmla="*/ 13677900 w 13677900"/>
              <a:gd name="connsiteY3-18" fmla="*/ 800368 h 800368"/>
              <a:gd name="connsiteX4-19" fmla="*/ 4851670 w 13677900"/>
              <a:gd name="connsiteY4-20" fmla="*/ 784169 h 800368"/>
              <a:gd name="connsiteX5-21" fmla="*/ 0 w 13677900"/>
              <a:gd name="connsiteY5-22" fmla="*/ 800368 h 800368"/>
              <a:gd name="connsiteX6" fmla="*/ 0 w 13677900"/>
              <a:gd name="connsiteY6" fmla="*/ 7107 h 800368"/>
              <a:gd name="connsiteX0-23" fmla="*/ 0 w 13677900"/>
              <a:gd name="connsiteY0-24" fmla="*/ 7107 h 800368"/>
              <a:gd name="connsiteX1-25" fmla="*/ 5047842 w 13677900"/>
              <a:gd name="connsiteY1-26" fmla="*/ 0 h 800368"/>
              <a:gd name="connsiteX2-27" fmla="*/ 13677900 w 13677900"/>
              <a:gd name="connsiteY2-28" fmla="*/ 7107 h 800368"/>
              <a:gd name="connsiteX3-29" fmla="*/ 13677900 w 13677900"/>
              <a:gd name="connsiteY3-30" fmla="*/ 800368 h 800368"/>
              <a:gd name="connsiteX4-31" fmla="*/ 4851670 w 13677900"/>
              <a:gd name="connsiteY4-32" fmla="*/ 784169 h 800368"/>
              <a:gd name="connsiteX5-33" fmla="*/ 0 w 13677900"/>
              <a:gd name="connsiteY5-34" fmla="*/ 7107 h 800368"/>
              <a:gd name="connsiteX0-35" fmla="*/ 0 w 8826230"/>
              <a:gd name="connsiteY0-36" fmla="*/ 784169 h 800368"/>
              <a:gd name="connsiteX1-37" fmla="*/ 196172 w 8826230"/>
              <a:gd name="connsiteY1-38" fmla="*/ 0 h 800368"/>
              <a:gd name="connsiteX2-39" fmla="*/ 8826230 w 8826230"/>
              <a:gd name="connsiteY2-40" fmla="*/ 7107 h 800368"/>
              <a:gd name="connsiteX3-41" fmla="*/ 8826230 w 8826230"/>
              <a:gd name="connsiteY3-42" fmla="*/ 800368 h 800368"/>
              <a:gd name="connsiteX4-43" fmla="*/ 0 w 8826230"/>
              <a:gd name="connsiteY4-44" fmla="*/ 784169 h 8003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826230" h="800368">
                <a:moveTo>
                  <a:pt x="0" y="784169"/>
                </a:moveTo>
                <a:lnTo>
                  <a:pt x="196172" y="0"/>
                </a:lnTo>
                <a:lnTo>
                  <a:pt x="8826230" y="7107"/>
                </a:lnTo>
                <a:lnTo>
                  <a:pt x="8826230" y="800368"/>
                </a:lnTo>
                <a:lnTo>
                  <a:pt x="0" y="78416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rot="1800000">
            <a:off x="4364220" y="5568756"/>
            <a:ext cx="7387499" cy="2177055"/>
          </a:xfrm>
          <a:custGeom>
            <a:avLst/>
            <a:gdLst>
              <a:gd name="connsiteX0" fmla="*/ 0 w 13677900"/>
              <a:gd name="connsiteY0" fmla="*/ 0 h 2210423"/>
              <a:gd name="connsiteX1" fmla="*/ 13677900 w 13677900"/>
              <a:gd name="connsiteY1" fmla="*/ 0 h 2210423"/>
              <a:gd name="connsiteX2" fmla="*/ 13677900 w 13677900"/>
              <a:gd name="connsiteY2" fmla="*/ 2210423 h 2210423"/>
              <a:gd name="connsiteX3" fmla="*/ 0 w 13677900"/>
              <a:gd name="connsiteY3" fmla="*/ 2210423 h 2210423"/>
              <a:gd name="connsiteX4" fmla="*/ 0 w 13677900"/>
              <a:gd name="connsiteY4" fmla="*/ 0 h 2210423"/>
              <a:gd name="connsiteX0-1" fmla="*/ 0 w 13677900"/>
              <a:gd name="connsiteY0-2" fmla="*/ 2355 h 2212778"/>
              <a:gd name="connsiteX1-3" fmla="*/ 6891338 w 13677900"/>
              <a:gd name="connsiteY1-4" fmla="*/ 0 h 2212778"/>
              <a:gd name="connsiteX2-5" fmla="*/ 13677900 w 13677900"/>
              <a:gd name="connsiteY2-6" fmla="*/ 2355 h 2212778"/>
              <a:gd name="connsiteX3-7" fmla="*/ 13677900 w 13677900"/>
              <a:gd name="connsiteY3-8" fmla="*/ 2212778 h 2212778"/>
              <a:gd name="connsiteX4-9" fmla="*/ 0 w 13677900"/>
              <a:gd name="connsiteY4-10" fmla="*/ 2212778 h 2212778"/>
              <a:gd name="connsiteX5" fmla="*/ 0 w 13677900"/>
              <a:gd name="connsiteY5" fmla="*/ 2355 h 2212778"/>
              <a:gd name="connsiteX0-11" fmla="*/ 0 w 13677900"/>
              <a:gd name="connsiteY0-12" fmla="*/ 2355 h 2216700"/>
              <a:gd name="connsiteX1-13" fmla="*/ 6891338 w 13677900"/>
              <a:gd name="connsiteY1-14" fmla="*/ 0 h 2216700"/>
              <a:gd name="connsiteX2-15" fmla="*/ 13677900 w 13677900"/>
              <a:gd name="connsiteY2-16" fmla="*/ 2355 h 2216700"/>
              <a:gd name="connsiteX3-17" fmla="*/ 13677900 w 13677900"/>
              <a:gd name="connsiteY3-18" fmla="*/ 2212778 h 2216700"/>
              <a:gd name="connsiteX4-19" fmla="*/ 6290402 w 13677900"/>
              <a:gd name="connsiteY4-20" fmla="*/ 2216700 h 2216700"/>
              <a:gd name="connsiteX5-21" fmla="*/ 0 w 13677900"/>
              <a:gd name="connsiteY5-22" fmla="*/ 2212778 h 2216700"/>
              <a:gd name="connsiteX6" fmla="*/ 0 w 13677900"/>
              <a:gd name="connsiteY6" fmla="*/ 2355 h 2216700"/>
              <a:gd name="connsiteX0-23" fmla="*/ 0 w 13677900"/>
              <a:gd name="connsiteY0-24" fmla="*/ 2355 h 2216700"/>
              <a:gd name="connsiteX1-25" fmla="*/ 6891338 w 13677900"/>
              <a:gd name="connsiteY1-26" fmla="*/ 0 h 2216700"/>
              <a:gd name="connsiteX2-27" fmla="*/ 13677900 w 13677900"/>
              <a:gd name="connsiteY2-28" fmla="*/ 2355 h 2216700"/>
              <a:gd name="connsiteX3-29" fmla="*/ 13677900 w 13677900"/>
              <a:gd name="connsiteY3-30" fmla="*/ 2212778 h 2216700"/>
              <a:gd name="connsiteX4-31" fmla="*/ 6290402 w 13677900"/>
              <a:gd name="connsiteY4-32" fmla="*/ 2216700 h 2216700"/>
              <a:gd name="connsiteX5-33" fmla="*/ 0 w 13677900"/>
              <a:gd name="connsiteY5-34" fmla="*/ 2355 h 2216700"/>
              <a:gd name="connsiteX0-35" fmla="*/ 0 w 7387498"/>
              <a:gd name="connsiteY0-36" fmla="*/ 2216700 h 2216700"/>
              <a:gd name="connsiteX1-37" fmla="*/ 600936 w 7387498"/>
              <a:gd name="connsiteY1-38" fmla="*/ 0 h 2216700"/>
              <a:gd name="connsiteX2-39" fmla="*/ 7387498 w 7387498"/>
              <a:gd name="connsiteY2-40" fmla="*/ 2355 h 2216700"/>
              <a:gd name="connsiteX3-41" fmla="*/ 7387498 w 7387498"/>
              <a:gd name="connsiteY3-42" fmla="*/ 2212778 h 2216700"/>
              <a:gd name="connsiteX4-43" fmla="*/ 0 w 7387498"/>
              <a:gd name="connsiteY4-44" fmla="*/ 2216700 h 22167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387498" h="2216700">
                <a:moveTo>
                  <a:pt x="0" y="2216700"/>
                </a:moveTo>
                <a:lnTo>
                  <a:pt x="600936" y="0"/>
                </a:lnTo>
                <a:lnTo>
                  <a:pt x="7387498" y="2355"/>
                </a:lnTo>
                <a:lnTo>
                  <a:pt x="7387498" y="2212778"/>
                </a:lnTo>
                <a:lnTo>
                  <a:pt x="0" y="221670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Picture 2" descr="C:\Users\DevenChu\Desktop\123\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9383" y="1298323"/>
            <a:ext cx="3894002" cy="3817499"/>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5013099" y="1064421"/>
            <a:ext cx="580573" cy="5805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097411" y="4486951"/>
            <a:ext cx="1001492" cy="1001492"/>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305071" y="4136573"/>
            <a:ext cx="1624015" cy="162401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10275888" y="565832"/>
            <a:ext cx="889000" cy="889000"/>
            <a:chOff x="10275888" y="1968952"/>
            <a:chExt cx="889000" cy="889000"/>
          </a:xfrm>
          <a:solidFill>
            <a:srgbClr val="C00000"/>
          </a:solidFill>
        </p:grpSpPr>
        <p:sp>
          <p:nvSpPr>
            <p:cNvPr id="11" name="椭圆 10"/>
            <p:cNvSpPr/>
            <p:nvPr/>
          </p:nvSpPr>
          <p:spPr>
            <a:xfrm>
              <a:off x="10275888" y="1968952"/>
              <a:ext cx="889000" cy="88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0382795" y="2123009"/>
              <a:ext cx="675186" cy="584775"/>
            </a:xfrm>
            <a:prstGeom prst="rect">
              <a:avLst/>
            </a:prstGeom>
            <a:grpFill/>
          </p:spPr>
          <p:txBody>
            <a:bodyPr wrap="none" rtlCol="0">
              <a:spAutoFit/>
              <a:scene3d>
                <a:camera prst="orthographicFront"/>
                <a:lightRig rig="threePt" dir="t"/>
              </a:scene3d>
              <a:sp3d contourW="12700"/>
            </a:bodyPr>
            <a:lstStyle/>
            <a:p>
              <a:pPr algn="ctr"/>
              <a:r>
                <a:rPr lang="en-US" altLang="zh-CN" sz="3200" b="1" dirty="0">
                  <a:solidFill>
                    <a:schemeClr val="bg1"/>
                  </a:solidFill>
                  <a:latin typeface="微軟正黑體" panose="020B0604030504040204" pitchFamily="34" charset="-120"/>
                  <a:ea typeface="微軟正黑體" panose="020B0604030504040204" pitchFamily="34" charset="-120"/>
                </a:rPr>
                <a:t>0</a:t>
              </a:r>
              <a:r>
                <a:rPr lang="en-US" altLang="zh-TW" sz="3200" b="1" dirty="0">
                  <a:solidFill>
                    <a:schemeClr val="bg1"/>
                  </a:solidFill>
                  <a:latin typeface="微軟正黑體" panose="020B0604030504040204" pitchFamily="34" charset="-120"/>
                  <a:ea typeface="微軟正黑體" panose="020B0604030504040204" pitchFamily="34" charset="-120"/>
                </a:rPr>
                <a:t>4</a:t>
              </a:r>
              <a:endParaRPr lang="zh-CN" altLang="en-US" sz="3200" b="1" dirty="0">
                <a:solidFill>
                  <a:schemeClr val="bg1"/>
                </a:solidFill>
                <a:latin typeface="微軟正黑體" panose="020B0604030504040204" pitchFamily="34" charset="-120"/>
                <a:ea typeface="微軟正黑體" panose="020B0604030504040204" pitchFamily="34" charset="-120"/>
              </a:endParaRPr>
            </a:p>
          </p:txBody>
        </p:sp>
      </p:grpSp>
      <p:grpSp>
        <p:nvGrpSpPr>
          <p:cNvPr id="21" name="组合 20"/>
          <p:cNvGrpSpPr/>
          <p:nvPr/>
        </p:nvGrpSpPr>
        <p:grpSpPr>
          <a:xfrm>
            <a:off x="6115513" y="1685571"/>
            <a:ext cx="5841170" cy="1466831"/>
            <a:chOff x="7876673" y="2515946"/>
            <a:chExt cx="5445177" cy="1424688"/>
          </a:xfrm>
        </p:grpSpPr>
        <p:sp>
          <p:nvSpPr>
            <p:cNvPr id="14" name="文本框 13"/>
            <p:cNvSpPr txBox="1"/>
            <p:nvPr/>
          </p:nvSpPr>
          <p:spPr>
            <a:xfrm>
              <a:off x="7889662" y="2515946"/>
              <a:ext cx="5432188" cy="1404990"/>
            </a:xfrm>
            <a:prstGeom prst="rect">
              <a:avLst/>
            </a:prstGeom>
            <a:noFill/>
          </p:spPr>
          <p:txBody>
            <a:bodyPr wrap="none" rtlCol="0">
              <a:spAutoFit/>
              <a:scene3d>
                <a:camera prst="orthographicFront"/>
                <a:lightRig rig="threePt" dir="t"/>
              </a:scene3d>
              <a:sp3d contourW="12700"/>
            </a:bodyPr>
            <a:lstStyle/>
            <a:p>
              <a:pPr algn="ctr"/>
              <a:r>
                <a:rPr lang="zh-TW" altLang="en-US" sz="4400" b="1" dirty="0">
                  <a:latin typeface="微軟正黑體" panose="020B0604030504040204" pitchFamily="34" charset="-120"/>
                  <a:ea typeface="微軟正黑體" panose="020B0604030504040204" pitchFamily="34" charset="-120"/>
                </a:rPr>
                <a:t>實驗教育辦理者管理端</a:t>
              </a:r>
              <a:endParaRPr lang="en-US" altLang="zh-TW" sz="4400" b="1" dirty="0">
                <a:latin typeface="微軟正黑體" panose="020B0604030504040204" pitchFamily="34" charset="-120"/>
                <a:ea typeface="微軟正黑體" panose="020B0604030504040204" pitchFamily="34" charset="-120"/>
              </a:endParaRPr>
            </a:p>
            <a:p>
              <a:pPr algn="ctr"/>
              <a:r>
                <a:rPr lang="zh-TW" altLang="en-US" sz="4400" b="1" dirty="0">
                  <a:latin typeface="微軟正黑體" panose="020B0604030504040204" pitchFamily="34" charset="-120"/>
                  <a:ea typeface="微軟正黑體" panose="020B0604030504040204" pitchFamily="34" charset="-120"/>
                </a:rPr>
                <a:t>系統操作</a:t>
              </a:r>
              <a:endParaRPr lang="zh-CN" altLang="en-US" sz="4400" b="1" dirty="0">
                <a:latin typeface="微軟正黑體" panose="020B0604030504040204" pitchFamily="34" charset="-120"/>
                <a:ea typeface="微軟正黑體" panose="020B0604030504040204" pitchFamily="34" charset="-120"/>
              </a:endParaRPr>
            </a:p>
          </p:txBody>
        </p:sp>
        <p:cxnSp>
          <p:nvCxnSpPr>
            <p:cNvPr id="18" name="直接连接符 17"/>
            <p:cNvCxnSpPr/>
            <p:nvPr/>
          </p:nvCxnSpPr>
          <p:spPr>
            <a:xfrm flipV="1">
              <a:off x="7876673" y="3920936"/>
              <a:ext cx="5370589" cy="1969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文字方塊 1"/>
          <p:cNvSpPr txBox="1"/>
          <p:nvPr/>
        </p:nvSpPr>
        <p:spPr>
          <a:xfrm>
            <a:off x="6109367" y="3239843"/>
            <a:ext cx="5971386" cy="2677656"/>
          </a:xfrm>
          <a:prstGeom prst="rect">
            <a:avLst/>
          </a:prstGeom>
          <a:noFill/>
        </p:spPr>
        <p:txBody>
          <a:bodyPr wrap="square" rtlCol="0">
            <a:spAutoFit/>
          </a:bodyPr>
          <a:lstStyle/>
          <a:p>
            <a:pPr marL="96838" indent="-96838">
              <a:buFont typeface="Arial" panose="020B0604020202020204" pitchFamily="34" charset="0"/>
              <a:buChar char="•"/>
            </a:pPr>
            <a:r>
              <a:rPr lang="zh-TW" altLang="en-US" sz="2800" b="1" dirty="0">
                <a:latin typeface="微軟正黑體" panose="020B0604030504040204" pitchFamily="34" charset="-120"/>
                <a:ea typeface="微軟正黑體" panose="020B0604030504040204" pitchFamily="34" charset="-120"/>
              </a:rPr>
              <a:t> 系統架構圖</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實驗教育辦理者管理端</a:t>
            </a:r>
            <a:endParaRPr lang="en-US" altLang="zh-TW" sz="2800" b="1" dirty="0">
              <a:latin typeface="微軟正黑體" panose="020B0604030504040204" pitchFamily="34" charset="-120"/>
              <a:ea typeface="微軟正黑體" panose="020B0604030504040204" pitchFamily="34" charset="-120"/>
            </a:endParaRPr>
          </a:p>
          <a:p>
            <a:pPr marL="96838" indent="-96838">
              <a:buFont typeface="Arial" panose="020B0604020202020204" pitchFamily="34" charset="0"/>
              <a:buChar char="•"/>
            </a:pPr>
            <a:r>
              <a:rPr lang="zh-TW" altLang="en-US" sz="2800" b="1" dirty="0">
                <a:latin typeface="微軟正黑體" panose="020B0604030504040204" pitchFamily="34" charset="-120"/>
                <a:ea typeface="微軟正黑體" panose="020B0604030504040204" pitchFamily="34" charset="-120"/>
              </a:rPr>
              <a:t> 起始頁面</a:t>
            </a:r>
            <a:endParaRPr lang="en-US" altLang="zh-TW" sz="2800" b="1" dirty="0">
              <a:latin typeface="微軟正黑體" panose="020B0604030504040204" pitchFamily="34" charset="-120"/>
              <a:ea typeface="微軟正黑體" panose="020B0604030504040204" pitchFamily="34" charset="-120"/>
            </a:endParaRPr>
          </a:p>
          <a:p>
            <a:pPr marL="96838" indent="-96838">
              <a:buFont typeface="Arial" panose="020B0604020202020204" pitchFamily="34" charset="0"/>
              <a:buChar char="•"/>
            </a:pPr>
            <a:r>
              <a:rPr lang="zh-TW" altLang="en-US" sz="2800" b="1" dirty="0">
                <a:latin typeface="微軟正黑體" panose="020B0604030504040204" pitchFamily="34" charset="-120"/>
                <a:ea typeface="微軟正黑體" panose="020B0604030504040204" pitchFamily="34" charset="-120"/>
              </a:rPr>
              <a:t> 學生基本資料</a:t>
            </a:r>
            <a:endParaRPr lang="en-US" altLang="zh-TW" sz="2800" b="1" dirty="0">
              <a:latin typeface="微軟正黑體" panose="020B0604030504040204" pitchFamily="34" charset="-120"/>
              <a:ea typeface="微軟正黑體" panose="020B0604030504040204" pitchFamily="34" charset="-120"/>
            </a:endParaRPr>
          </a:p>
          <a:p>
            <a:pPr marL="96838" indent="-96838">
              <a:buFont typeface="Arial" panose="020B0604020202020204" pitchFamily="34" charset="0"/>
              <a:buChar char="•"/>
            </a:pPr>
            <a:r>
              <a:rPr lang="zh-TW" altLang="en-US" sz="2800" b="1" dirty="0">
                <a:latin typeface="微軟正黑體" panose="020B0604030504040204" pitchFamily="34" charset="-120"/>
                <a:ea typeface="微軟正黑體" panose="020B0604030504040204" pitchFamily="34" charset="-120"/>
              </a:rPr>
              <a:t> 學生課程學習紀錄</a:t>
            </a:r>
            <a:endParaRPr lang="en-US" altLang="zh-TW" sz="2800" b="1" dirty="0">
              <a:latin typeface="微軟正黑體" panose="020B0604030504040204" pitchFamily="34" charset="-120"/>
              <a:ea typeface="微軟正黑體" panose="020B0604030504040204" pitchFamily="34" charset="-120"/>
            </a:endParaRPr>
          </a:p>
          <a:p>
            <a:pPr marL="96838" indent="-96838">
              <a:buFont typeface="Arial" panose="020B0604020202020204" pitchFamily="34" charset="0"/>
              <a:buChar char="•"/>
            </a:pPr>
            <a:r>
              <a:rPr lang="zh-TW" altLang="en-US" sz="2800" b="1" dirty="0">
                <a:latin typeface="微軟正黑體" panose="020B0604030504040204" pitchFamily="34" charset="-120"/>
                <a:ea typeface="微軟正黑體" panose="020B0604030504040204" pitchFamily="34" charset="-120"/>
              </a:rPr>
              <a:t> 學生多元表現</a:t>
            </a:r>
            <a:endParaRPr lang="en-US" altLang="zh-TW" sz="2800" b="1" dirty="0">
              <a:latin typeface="微軟正黑體" panose="020B0604030504040204" pitchFamily="34" charset="-120"/>
              <a:ea typeface="微軟正黑體" panose="020B0604030504040204" pitchFamily="34" charset="-120"/>
            </a:endParaRPr>
          </a:p>
          <a:p>
            <a:pPr marL="96838" indent="-96838">
              <a:buFont typeface="Arial" panose="020B0604020202020204" pitchFamily="34" charset="0"/>
              <a:buChar char="•"/>
            </a:pPr>
            <a:r>
              <a:rPr lang="zh-TW" altLang="en-US" sz="2800" b="1" dirty="0">
                <a:latin typeface="微軟正黑體" panose="020B0604030504040204" pitchFamily="34" charset="-120"/>
                <a:ea typeface="微軟正黑體" panose="020B0604030504040204" pitchFamily="34" charset="-120"/>
              </a:rPr>
              <a:t> 學生勾選紀錄</a:t>
            </a:r>
            <a:endParaRPr lang="en-US" altLang="zh-TW" sz="2800" b="1" dirty="0">
              <a:latin typeface="微軟正黑體" panose="020B0604030504040204" pitchFamily="34" charset="-120"/>
              <a:ea typeface="微軟正黑體" panose="020B0604030504040204" pitchFamily="34" charset="-120"/>
            </a:endParaRPr>
          </a:p>
        </p:txBody>
      </p:sp>
      <p:sp>
        <p:nvSpPr>
          <p:cNvPr id="6" name="投影片編號版面配置區 5"/>
          <p:cNvSpPr>
            <a:spLocks noGrp="1"/>
          </p:cNvSpPr>
          <p:nvPr>
            <p:ph type="sldNum" sz="quarter" idx="12"/>
          </p:nvPr>
        </p:nvSpPr>
        <p:spPr/>
        <p:txBody>
          <a:bodyPr/>
          <a:lstStyle/>
          <a:p>
            <a:fld id="{0103A1E0-467A-497C-94C9-085DD3CFBA7A}" type="slidenum">
              <a:rPr lang="zh-TW" altLang="en-US" smtClean="0"/>
              <a:t>56</a:t>
            </a:fld>
            <a:endParaRPr lang="zh-TW" altLang="en-US" dirty="0"/>
          </a:p>
        </p:txBody>
      </p:sp>
    </p:spTree>
    <p:extLst>
      <p:ext uri="{BB962C8B-B14F-4D97-AF65-F5344CB8AC3E}">
        <p14:creationId xmlns:p14="http://schemas.microsoft.com/office/powerpoint/2010/main" val="19418317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0103A1E0-467A-497C-94C9-085DD3CFBA7A}" type="slidenum">
              <a:rPr lang="zh-TW" altLang="en-US" smtClean="0"/>
              <a:t>57</a:t>
            </a:fld>
            <a:endParaRPr lang="zh-TW" altLang="en-US" dirty="0"/>
          </a:p>
        </p:txBody>
      </p:sp>
      <p:sp>
        <p:nvSpPr>
          <p:cNvPr id="5" name="文字方塊 4"/>
          <p:cNvSpPr txBox="1"/>
          <p:nvPr/>
        </p:nvSpPr>
        <p:spPr>
          <a:xfrm>
            <a:off x="199143" y="337352"/>
            <a:ext cx="3178206" cy="1846659"/>
          </a:xfrm>
          <a:prstGeom prst="rect">
            <a:avLst/>
          </a:prstGeom>
          <a:noFill/>
        </p:spPr>
        <p:txBody>
          <a:bodyPr wrap="square" rtlCol="0">
            <a:spAutoFit/>
          </a:bodyPr>
          <a:lstStyle/>
          <a:p>
            <a:r>
              <a:rPr lang="zh-TW" altLang="en-US" sz="3200" b="1" dirty="0">
                <a:latin typeface="微軟正黑體" panose="020B0604030504040204" pitchFamily="34" charset="-120"/>
                <a:ea typeface="微軟正黑體" panose="020B0604030504040204" pitchFamily="34" charset="-120"/>
              </a:rPr>
              <a:t>系統架構圖</a:t>
            </a:r>
            <a:r>
              <a:rPr lang="en-US" altLang="zh-TW" sz="3200" b="1" dirty="0">
                <a:latin typeface="微軟正黑體" panose="020B0604030504040204" pitchFamily="34" charset="-120"/>
                <a:ea typeface="微軟正黑體" panose="020B0604030504040204" pitchFamily="34" charset="-120"/>
              </a:rPr>
              <a:t>–</a:t>
            </a:r>
          </a:p>
          <a:p>
            <a:r>
              <a:rPr lang="zh-TW" altLang="en-US" sz="3200" b="1" dirty="0">
                <a:latin typeface="微軟正黑體" panose="020B0604030504040204" pitchFamily="34" charset="-120"/>
                <a:ea typeface="微軟正黑體" panose="020B0604030504040204" pitchFamily="34" charset="-120"/>
              </a:rPr>
              <a:t>實驗教育辦理者管理端</a:t>
            </a:r>
            <a:endParaRPr lang="en-US" altLang="zh-TW" sz="3200" b="1" dirty="0">
              <a:latin typeface="微軟正黑體" panose="020B0604030504040204" pitchFamily="34" charset="-120"/>
              <a:ea typeface="微軟正黑體" panose="020B0604030504040204" pitchFamily="34" charset="-120"/>
            </a:endParaRPr>
          </a:p>
          <a:p>
            <a:endParaRPr lang="zh-TW" altLang="en-US" dirty="0"/>
          </a:p>
        </p:txBody>
      </p:sp>
      <p:pic>
        <p:nvPicPr>
          <p:cNvPr id="6" name="圖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79417" y="0"/>
            <a:ext cx="5433165" cy="6858000"/>
          </a:xfrm>
          <a:prstGeom prst="rect">
            <a:avLst/>
          </a:prstGeom>
          <a:ln>
            <a:solidFill>
              <a:schemeClr val="tx1"/>
            </a:solidFill>
          </a:ln>
        </p:spPr>
      </p:pic>
    </p:spTree>
    <p:extLst>
      <p:ext uri="{BB962C8B-B14F-4D97-AF65-F5344CB8AC3E}">
        <p14:creationId xmlns:p14="http://schemas.microsoft.com/office/powerpoint/2010/main" val="27577366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1720" y="886764"/>
            <a:ext cx="8631013" cy="5971236"/>
          </a:xfrm>
          <a:prstGeom prst="rect">
            <a:avLst/>
          </a:prstGeom>
          <a:ln>
            <a:solidFill>
              <a:schemeClr val="tx1"/>
            </a:solidFill>
          </a:ln>
        </p:spPr>
      </p:pic>
      <p:sp>
        <p:nvSpPr>
          <p:cNvPr id="4" name="投影片編號版面配置區 3"/>
          <p:cNvSpPr>
            <a:spLocks noGrp="1"/>
          </p:cNvSpPr>
          <p:nvPr>
            <p:ph type="sldNum" sz="quarter" idx="12"/>
          </p:nvPr>
        </p:nvSpPr>
        <p:spPr>
          <a:ln>
            <a:noFill/>
          </a:ln>
        </p:spPr>
        <p:txBody>
          <a:bodyPr/>
          <a:lstStyle/>
          <a:p>
            <a:fld id="{5F3DA25A-4705-4341-BED7-39BA81D54CDC}" type="slidenum">
              <a:rPr lang="zh-TW" altLang="en-US" smtClean="0"/>
              <a:t>58</a:t>
            </a:fld>
            <a:endParaRPr lang="zh-TW" altLang="en-US"/>
          </a:p>
        </p:txBody>
      </p:sp>
      <p:sp>
        <p:nvSpPr>
          <p:cNvPr id="10" name="圓角矩形 9"/>
          <p:cNvSpPr/>
          <p:nvPr/>
        </p:nvSpPr>
        <p:spPr>
          <a:xfrm>
            <a:off x="1711720" y="1685640"/>
            <a:ext cx="2869158" cy="2353700"/>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cxnSp>
        <p:nvCxnSpPr>
          <p:cNvPr id="12" name="直線單箭頭接點 11"/>
          <p:cNvCxnSpPr/>
          <p:nvPr/>
        </p:nvCxnSpPr>
        <p:spPr>
          <a:xfrm flipH="1">
            <a:off x="1296140" y="2862490"/>
            <a:ext cx="415580" cy="499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文字方塊 8"/>
          <p:cNvSpPr txBox="1"/>
          <p:nvPr/>
        </p:nvSpPr>
        <p:spPr>
          <a:xfrm>
            <a:off x="26633" y="2600880"/>
            <a:ext cx="1269507"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登入欄</a:t>
            </a:r>
          </a:p>
        </p:txBody>
      </p:sp>
      <p:sp>
        <p:nvSpPr>
          <p:cNvPr id="13" name="圓角矩形 12"/>
          <p:cNvSpPr/>
          <p:nvPr/>
        </p:nvSpPr>
        <p:spPr>
          <a:xfrm>
            <a:off x="1711719" y="4703295"/>
            <a:ext cx="4218563" cy="1379733"/>
          </a:xfrm>
          <a:prstGeom prst="roundRect">
            <a:avLst/>
          </a:prstGeom>
          <a:noFill/>
          <a:ln w="57150" cap="flat" cmpd="sng" algn="ctr">
            <a:solidFill>
              <a:srgbClr val="00B0F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cxnSp>
        <p:nvCxnSpPr>
          <p:cNvPr id="14" name="直線單箭頭接點 13"/>
          <p:cNvCxnSpPr>
            <a:cxnSpLocks/>
          </p:cNvCxnSpPr>
          <p:nvPr/>
        </p:nvCxnSpPr>
        <p:spPr>
          <a:xfrm>
            <a:off x="10245789" y="5641478"/>
            <a:ext cx="646818" cy="0"/>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12874" y="5118258"/>
            <a:ext cx="1283266" cy="523220"/>
          </a:xfrm>
          <a:prstGeom prst="rect">
            <a:avLst/>
          </a:prstGeom>
          <a:ln>
            <a:noFill/>
          </a:ln>
        </p:spPr>
        <p:txBody>
          <a:bodyPr wrap="square">
            <a:spAutoFit/>
          </a:bodyPr>
          <a:lstStyle/>
          <a:p>
            <a:r>
              <a:rPr lang="zh-TW" altLang="en-US" sz="2800" b="1" dirty="0">
                <a:solidFill>
                  <a:srgbClr val="00B0F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公告區</a:t>
            </a:r>
            <a:endParaRPr lang="en-US" altLang="zh-TW" sz="2800" b="1" dirty="0">
              <a:solidFill>
                <a:srgbClr val="00B0F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6" name="圓角矩形 15"/>
          <p:cNvSpPr/>
          <p:nvPr/>
        </p:nvSpPr>
        <p:spPr>
          <a:xfrm>
            <a:off x="8693341" y="904520"/>
            <a:ext cx="1578123" cy="480397"/>
          </a:xfrm>
          <a:prstGeom prst="roundRect">
            <a:avLst/>
          </a:prstGeom>
          <a:noFill/>
          <a:ln w="57150" cap="flat" cmpd="sng" algn="ctr">
            <a:solidFill>
              <a:srgbClr val="00B0F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cxnSp>
        <p:nvCxnSpPr>
          <p:cNvPr id="17" name="直線單箭頭接點 16"/>
          <p:cNvCxnSpPr/>
          <p:nvPr/>
        </p:nvCxnSpPr>
        <p:spPr>
          <a:xfrm flipH="1" flipV="1">
            <a:off x="1296140" y="5379868"/>
            <a:ext cx="415580" cy="1824"/>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10925556" y="869734"/>
            <a:ext cx="1313687" cy="523220"/>
          </a:xfrm>
          <a:prstGeom prst="rect">
            <a:avLst/>
          </a:prstGeom>
          <a:ln>
            <a:noFill/>
          </a:ln>
        </p:spPr>
        <p:txBody>
          <a:bodyPr wrap="square">
            <a:spAutoFit/>
          </a:bodyPr>
          <a:lstStyle/>
          <a:p>
            <a:r>
              <a:rPr lang="zh-TW" altLang="en-US" sz="2800" b="1" dirty="0">
                <a:solidFill>
                  <a:srgbClr val="00B0F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下載區</a:t>
            </a:r>
            <a:endParaRPr lang="en-US" altLang="zh-TW" sz="2800" b="1" dirty="0">
              <a:solidFill>
                <a:srgbClr val="00B0F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9" name="文本框 31"/>
          <p:cNvSpPr txBox="1"/>
          <p:nvPr/>
        </p:nvSpPr>
        <p:spPr>
          <a:xfrm>
            <a:off x="3460659" y="115980"/>
            <a:ext cx="5133136" cy="1569660"/>
          </a:xfrm>
          <a:prstGeom prst="rect">
            <a:avLst/>
          </a:prstGeom>
          <a:noFill/>
        </p:spPr>
        <p:txBody>
          <a:bodyPr wrap="none" rtlCol="0">
            <a:spAutoFit/>
            <a:scene3d>
              <a:camera prst="orthographicFront"/>
              <a:lightRig rig="threePt" dir="t"/>
            </a:scene3d>
            <a:sp3d contourW="12700"/>
          </a:bodyPr>
          <a:lstStyle/>
          <a:p>
            <a:r>
              <a:rPr lang="zh-TW" altLang="en-US" sz="4800" b="1" dirty="0">
                <a:latin typeface="微軟正黑體" panose="020B0604030504040204" pitchFamily="34" charset="-120"/>
                <a:ea typeface="微軟正黑體" panose="020B0604030504040204" pitchFamily="34" charset="-120"/>
              </a:rPr>
              <a:t>系統操作 </a:t>
            </a:r>
            <a:r>
              <a:rPr lang="en-US" altLang="zh-TW" sz="4800" b="1" dirty="0">
                <a:latin typeface="微軟正黑體" panose="020B0604030504040204" pitchFamily="34" charset="-120"/>
                <a:ea typeface="微軟正黑體" panose="020B0604030504040204" pitchFamily="34" charset="-120"/>
              </a:rPr>
              <a:t>–</a:t>
            </a:r>
            <a:r>
              <a:rPr lang="zh-TW" altLang="en-US" sz="4800" b="1" dirty="0">
                <a:latin typeface="微軟正黑體" panose="020B0604030504040204" pitchFamily="34" charset="-120"/>
                <a:ea typeface="微軟正黑體" panose="020B0604030504040204" pitchFamily="34" charset="-120"/>
              </a:rPr>
              <a:t> </a:t>
            </a:r>
            <a:r>
              <a:rPr lang="zh-TW" altLang="en-US" sz="3600" b="1" dirty="0">
                <a:latin typeface="微軟正黑體" panose="020B0604030504040204" pitchFamily="34" charset="-120"/>
                <a:ea typeface="微軟正黑體" panose="020B0604030504040204" pitchFamily="34" charset="-120"/>
              </a:rPr>
              <a:t>起始頁面</a:t>
            </a:r>
            <a:endParaRPr lang="en-US" altLang="zh-TW" sz="3600" b="1" dirty="0">
              <a:latin typeface="微軟正黑體" panose="020B0604030504040204" pitchFamily="34" charset="-120"/>
              <a:ea typeface="微軟正黑體" panose="020B0604030504040204" pitchFamily="34" charset="-120"/>
            </a:endParaRPr>
          </a:p>
          <a:p>
            <a:endParaRPr lang="zh-CN" altLang="en-US" sz="4800" b="1" dirty="0">
              <a:latin typeface="微軟正黑體" panose="020B0604030504040204" pitchFamily="34" charset="-120"/>
              <a:ea typeface="微軟正黑體" panose="020B0604030504040204" pitchFamily="34" charset="-120"/>
            </a:endParaRPr>
          </a:p>
        </p:txBody>
      </p:sp>
      <p:cxnSp>
        <p:nvCxnSpPr>
          <p:cNvPr id="22" name="直線單箭頭接點 21"/>
          <p:cNvCxnSpPr>
            <a:cxnSpLocks/>
          </p:cNvCxnSpPr>
          <p:nvPr/>
        </p:nvCxnSpPr>
        <p:spPr>
          <a:xfrm>
            <a:off x="10271464" y="1119808"/>
            <a:ext cx="646818" cy="0"/>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23" name="圓角矩形 22"/>
          <p:cNvSpPr/>
          <p:nvPr/>
        </p:nvSpPr>
        <p:spPr>
          <a:xfrm>
            <a:off x="6027226" y="4690001"/>
            <a:ext cx="4218563" cy="2031474"/>
          </a:xfrm>
          <a:prstGeom prst="roundRect">
            <a:avLst/>
          </a:prstGeom>
          <a:noFill/>
          <a:ln w="57150" cap="flat" cmpd="sng" algn="ctr">
            <a:solidFill>
              <a:srgbClr val="00B0F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24" name="矩形 23"/>
          <p:cNvSpPr/>
          <p:nvPr/>
        </p:nvSpPr>
        <p:spPr>
          <a:xfrm>
            <a:off x="10878313" y="5228684"/>
            <a:ext cx="1313687" cy="954107"/>
          </a:xfrm>
          <a:prstGeom prst="rect">
            <a:avLst/>
          </a:prstGeom>
          <a:ln>
            <a:noFill/>
          </a:ln>
        </p:spPr>
        <p:txBody>
          <a:bodyPr wrap="square">
            <a:spAutoFit/>
          </a:bodyPr>
          <a:lstStyle/>
          <a:p>
            <a:r>
              <a:rPr lang="zh-TW" altLang="en-US" sz="2800" b="1" dirty="0">
                <a:solidFill>
                  <a:srgbClr val="00B0F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使用率統計區</a:t>
            </a:r>
            <a:endParaRPr lang="en-US" altLang="zh-TW" sz="2800" b="1" dirty="0">
              <a:solidFill>
                <a:srgbClr val="00B0F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25" name="圓角矩形 24"/>
          <p:cNvSpPr/>
          <p:nvPr/>
        </p:nvSpPr>
        <p:spPr>
          <a:xfrm>
            <a:off x="5537095" y="900525"/>
            <a:ext cx="3156246" cy="644190"/>
          </a:xfrm>
          <a:prstGeom prst="roundRect">
            <a:avLst/>
          </a:prstGeom>
          <a:noFill/>
          <a:ln w="57150" cap="flat" cmpd="sng" algn="ctr">
            <a:solidFill>
              <a:srgbClr val="00B0F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26" name="矩形 25"/>
          <p:cNvSpPr/>
          <p:nvPr/>
        </p:nvSpPr>
        <p:spPr>
          <a:xfrm>
            <a:off x="7217549" y="1153738"/>
            <a:ext cx="1472155" cy="400110"/>
          </a:xfrm>
          <a:prstGeom prst="rect">
            <a:avLst/>
          </a:prstGeom>
          <a:ln>
            <a:noFill/>
          </a:ln>
        </p:spPr>
        <p:txBody>
          <a:bodyPr wrap="square">
            <a:spAutoFit/>
          </a:bodyPr>
          <a:lstStyle/>
          <a:p>
            <a:r>
              <a:rPr lang="zh-TW" altLang="en-US" sz="2000" b="1" dirty="0">
                <a:solidFill>
                  <a:srgbClr val="00B0F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聯絡資訊區</a:t>
            </a:r>
            <a:endParaRPr lang="en-US" altLang="zh-TW" sz="2000" b="1" dirty="0">
              <a:solidFill>
                <a:srgbClr val="00B0F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263033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2188722"/>
            <a:ext cx="12191999" cy="1260075"/>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p:cNvSpPr/>
          <p:nvPr/>
        </p:nvSpPr>
        <p:spPr>
          <a:xfrm rot="1800000">
            <a:off x="6892846" y="2948377"/>
            <a:ext cx="8826231" cy="800368"/>
          </a:xfrm>
          <a:custGeom>
            <a:avLst/>
            <a:gdLst>
              <a:gd name="connsiteX0" fmla="*/ 0 w 13677900"/>
              <a:gd name="connsiteY0" fmla="*/ 0 h 793261"/>
              <a:gd name="connsiteX1" fmla="*/ 13677900 w 13677900"/>
              <a:gd name="connsiteY1" fmla="*/ 0 h 793261"/>
              <a:gd name="connsiteX2" fmla="*/ 13677900 w 13677900"/>
              <a:gd name="connsiteY2" fmla="*/ 793261 h 793261"/>
              <a:gd name="connsiteX3" fmla="*/ 0 w 13677900"/>
              <a:gd name="connsiteY3" fmla="*/ 793261 h 793261"/>
              <a:gd name="connsiteX4" fmla="*/ 0 w 13677900"/>
              <a:gd name="connsiteY4" fmla="*/ 0 h 793261"/>
              <a:gd name="connsiteX0-1" fmla="*/ 0 w 13677900"/>
              <a:gd name="connsiteY0-2" fmla="*/ 7107 h 800368"/>
              <a:gd name="connsiteX1-3" fmla="*/ 5047842 w 13677900"/>
              <a:gd name="connsiteY1-4" fmla="*/ 0 h 800368"/>
              <a:gd name="connsiteX2-5" fmla="*/ 13677900 w 13677900"/>
              <a:gd name="connsiteY2-6" fmla="*/ 7107 h 800368"/>
              <a:gd name="connsiteX3-7" fmla="*/ 13677900 w 13677900"/>
              <a:gd name="connsiteY3-8" fmla="*/ 800368 h 800368"/>
              <a:gd name="connsiteX4-9" fmla="*/ 0 w 13677900"/>
              <a:gd name="connsiteY4-10" fmla="*/ 800368 h 800368"/>
              <a:gd name="connsiteX5" fmla="*/ 0 w 13677900"/>
              <a:gd name="connsiteY5" fmla="*/ 7107 h 800368"/>
              <a:gd name="connsiteX0-11" fmla="*/ 0 w 13677900"/>
              <a:gd name="connsiteY0-12" fmla="*/ 7107 h 800368"/>
              <a:gd name="connsiteX1-13" fmla="*/ 5047842 w 13677900"/>
              <a:gd name="connsiteY1-14" fmla="*/ 0 h 800368"/>
              <a:gd name="connsiteX2-15" fmla="*/ 13677900 w 13677900"/>
              <a:gd name="connsiteY2-16" fmla="*/ 7107 h 800368"/>
              <a:gd name="connsiteX3-17" fmla="*/ 13677900 w 13677900"/>
              <a:gd name="connsiteY3-18" fmla="*/ 800368 h 800368"/>
              <a:gd name="connsiteX4-19" fmla="*/ 4851670 w 13677900"/>
              <a:gd name="connsiteY4-20" fmla="*/ 784169 h 800368"/>
              <a:gd name="connsiteX5-21" fmla="*/ 0 w 13677900"/>
              <a:gd name="connsiteY5-22" fmla="*/ 800368 h 800368"/>
              <a:gd name="connsiteX6" fmla="*/ 0 w 13677900"/>
              <a:gd name="connsiteY6" fmla="*/ 7107 h 800368"/>
              <a:gd name="connsiteX0-23" fmla="*/ 0 w 13677900"/>
              <a:gd name="connsiteY0-24" fmla="*/ 7107 h 800368"/>
              <a:gd name="connsiteX1-25" fmla="*/ 5047842 w 13677900"/>
              <a:gd name="connsiteY1-26" fmla="*/ 0 h 800368"/>
              <a:gd name="connsiteX2-27" fmla="*/ 13677900 w 13677900"/>
              <a:gd name="connsiteY2-28" fmla="*/ 7107 h 800368"/>
              <a:gd name="connsiteX3-29" fmla="*/ 13677900 w 13677900"/>
              <a:gd name="connsiteY3-30" fmla="*/ 800368 h 800368"/>
              <a:gd name="connsiteX4-31" fmla="*/ 4851670 w 13677900"/>
              <a:gd name="connsiteY4-32" fmla="*/ 784169 h 800368"/>
              <a:gd name="connsiteX5-33" fmla="*/ 0 w 13677900"/>
              <a:gd name="connsiteY5-34" fmla="*/ 7107 h 800368"/>
              <a:gd name="connsiteX0-35" fmla="*/ 0 w 8826230"/>
              <a:gd name="connsiteY0-36" fmla="*/ 784169 h 800368"/>
              <a:gd name="connsiteX1-37" fmla="*/ 196172 w 8826230"/>
              <a:gd name="connsiteY1-38" fmla="*/ 0 h 800368"/>
              <a:gd name="connsiteX2-39" fmla="*/ 8826230 w 8826230"/>
              <a:gd name="connsiteY2-40" fmla="*/ 7107 h 800368"/>
              <a:gd name="connsiteX3-41" fmla="*/ 8826230 w 8826230"/>
              <a:gd name="connsiteY3-42" fmla="*/ 800368 h 800368"/>
              <a:gd name="connsiteX4-43" fmla="*/ 0 w 8826230"/>
              <a:gd name="connsiteY4-44" fmla="*/ 784169 h 8003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826230" h="800368">
                <a:moveTo>
                  <a:pt x="0" y="784169"/>
                </a:moveTo>
                <a:lnTo>
                  <a:pt x="196172" y="0"/>
                </a:lnTo>
                <a:lnTo>
                  <a:pt x="8826230" y="7107"/>
                </a:lnTo>
                <a:lnTo>
                  <a:pt x="8826230" y="800368"/>
                </a:lnTo>
                <a:lnTo>
                  <a:pt x="0" y="78416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rot="1800000">
            <a:off x="1477120" y="5133910"/>
            <a:ext cx="7387499" cy="2177055"/>
          </a:xfrm>
          <a:custGeom>
            <a:avLst/>
            <a:gdLst>
              <a:gd name="connsiteX0" fmla="*/ 0 w 13677900"/>
              <a:gd name="connsiteY0" fmla="*/ 0 h 2210423"/>
              <a:gd name="connsiteX1" fmla="*/ 13677900 w 13677900"/>
              <a:gd name="connsiteY1" fmla="*/ 0 h 2210423"/>
              <a:gd name="connsiteX2" fmla="*/ 13677900 w 13677900"/>
              <a:gd name="connsiteY2" fmla="*/ 2210423 h 2210423"/>
              <a:gd name="connsiteX3" fmla="*/ 0 w 13677900"/>
              <a:gd name="connsiteY3" fmla="*/ 2210423 h 2210423"/>
              <a:gd name="connsiteX4" fmla="*/ 0 w 13677900"/>
              <a:gd name="connsiteY4" fmla="*/ 0 h 2210423"/>
              <a:gd name="connsiteX0-1" fmla="*/ 0 w 13677900"/>
              <a:gd name="connsiteY0-2" fmla="*/ 2355 h 2212778"/>
              <a:gd name="connsiteX1-3" fmla="*/ 6891338 w 13677900"/>
              <a:gd name="connsiteY1-4" fmla="*/ 0 h 2212778"/>
              <a:gd name="connsiteX2-5" fmla="*/ 13677900 w 13677900"/>
              <a:gd name="connsiteY2-6" fmla="*/ 2355 h 2212778"/>
              <a:gd name="connsiteX3-7" fmla="*/ 13677900 w 13677900"/>
              <a:gd name="connsiteY3-8" fmla="*/ 2212778 h 2212778"/>
              <a:gd name="connsiteX4-9" fmla="*/ 0 w 13677900"/>
              <a:gd name="connsiteY4-10" fmla="*/ 2212778 h 2212778"/>
              <a:gd name="connsiteX5" fmla="*/ 0 w 13677900"/>
              <a:gd name="connsiteY5" fmla="*/ 2355 h 2212778"/>
              <a:gd name="connsiteX0-11" fmla="*/ 0 w 13677900"/>
              <a:gd name="connsiteY0-12" fmla="*/ 2355 h 2216700"/>
              <a:gd name="connsiteX1-13" fmla="*/ 6891338 w 13677900"/>
              <a:gd name="connsiteY1-14" fmla="*/ 0 h 2216700"/>
              <a:gd name="connsiteX2-15" fmla="*/ 13677900 w 13677900"/>
              <a:gd name="connsiteY2-16" fmla="*/ 2355 h 2216700"/>
              <a:gd name="connsiteX3-17" fmla="*/ 13677900 w 13677900"/>
              <a:gd name="connsiteY3-18" fmla="*/ 2212778 h 2216700"/>
              <a:gd name="connsiteX4-19" fmla="*/ 6290402 w 13677900"/>
              <a:gd name="connsiteY4-20" fmla="*/ 2216700 h 2216700"/>
              <a:gd name="connsiteX5-21" fmla="*/ 0 w 13677900"/>
              <a:gd name="connsiteY5-22" fmla="*/ 2212778 h 2216700"/>
              <a:gd name="connsiteX6" fmla="*/ 0 w 13677900"/>
              <a:gd name="connsiteY6" fmla="*/ 2355 h 2216700"/>
              <a:gd name="connsiteX0-23" fmla="*/ 0 w 13677900"/>
              <a:gd name="connsiteY0-24" fmla="*/ 2355 h 2216700"/>
              <a:gd name="connsiteX1-25" fmla="*/ 6891338 w 13677900"/>
              <a:gd name="connsiteY1-26" fmla="*/ 0 h 2216700"/>
              <a:gd name="connsiteX2-27" fmla="*/ 13677900 w 13677900"/>
              <a:gd name="connsiteY2-28" fmla="*/ 2355 h 2216700"/>
              <a:gd name="connsiteX3-29" fmla="*/ 13677900 w 13677900"/>
              <a:gd name="connsiteY3-30" fmla="*/ 2212778 h 2216700"/>
              <a:gd name="connsiteX4-31" fmla="*/ 6290402 w 13677900"/>
              <a:gd name="connsiteY4-32" fmla="*/ 2216700 h 2216700"/>
              <a:gd name="connsiteX5-33" fmla="*/ 0 w 13677900"/>
              <a:gd name="connsiteY5-34" fmla="*/ 2355 h 2216700"/>
              <a:gd name="connsiteX0-35" fmla="*/ 0 w 7387498"/>
              <a:gd name="connsiteY0-36" fmla="*/ 2216700 h 2216700"/>
              <a:gd name="connsiteX1-37" fmla="*/ 600936 w 7387498"/>
              <a:gd name="connsiteY1-38" fmla="*/ 0 h 2216700"/>
              <a:gd name="connsiteX2-39" fmla="*/ 7387498 w 7387498"/>
              <a:gd name="connsiteY2-40" fmla="*/ 2355 h 2216700"/>
              <a:gd name="connsiteX3-41" fmla="*/ 7387498 w 7387498"/>
              <a:gd name="connsiteY3-42" fmla="*/ 2212778 h 2216700"/>
              <a:gd name="connsiteX4-43" fmla="*/ 0 w 7387498"/>
              <a:gd name="connsiteY4-44" fmla="*/ 2216700 h 22167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387498" h="2216700">
                <a:moveTo>
                  <a:pt x="0" y="2216700"/>
                </a:moveTo>
                <a:lnTo>
                  <a:pt x="600936" y="0"/>
                </a:lnTo>
                <a:lnTo>
                  <a:pt x="7387498" y="2355"/>
                </a:lnTo>
                <a:lnTo>
                  <a:pt x="7387498" y="2212778"/>
                </a:lnTo>
                <a:lnTo>
                  <a:pt x="0" y="221670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7275996" y="900665"/>
            <a:ext cx="580573" cy="5805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7736108" y="3053919"/>
            <a:ext cx="1001492" cy="1001492"/>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417971" y="3701727"/>
            <a:ext cx="1624015" cy="162401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3297678" y="2256614"/>
            <a:ext cx="5108856" cy="923333"/>
            <a:chOff x="7876673" y="3043830"/>
            <a:chExt cx="5027317" cy="896804"/>
          </a:xfrm>
        </p:grpSpPr>
        <p:sp>
          <p:nvSpPr>
            <p:cNvPr id="14" name="文本框 13"/>
            <p:cNvSpPr txBox="1"/>
            <p:nvPr/>
          </p:nvSpPr>
          <p:spPr>
            <a:xfrm>
              <a:off x="8290934" y="3043830"/>
              <a:ext cx="4283557" cy="896802"/>
            </a:xfrm>
            <a:prstGeom prst="rect">
              <a:avLst/>
            </a:prstGeom>
            <a:noFill/>
          </p:spPr>
          <p:txBody>
            <a:bodyPr wrap="square" rtlCol="0">
              <a:spAutoFit/>
              <a:scene3d>
                <a:camera prst="orthographicFront"/>
                <a:lightRig rig="threePt" dir="t"/>
              </a:scene3d>
              <a:sp3d contourW="12700"/>
            </a:bodyPr>
            <a:lstStyle/>
            <a:p>
              <a:r>
                <a:rPr lang="zh-TW" altLang="en-US" sz="5400" b="1" dirty="0">
                  <a:latin typeface="微軟正黑體" panose="020B0604030504040204" pitchFamily="34" charset="-120"/>
                  <a:ea typeface="微軟正黑體" panose="020B0604030504040204" pitchFamily="34" charset="-120"/>
                </a:rPr>
                <a:t>學生基本資料</a:t>
              </a:r>
              <a:endParaRPr lang="en-US" altLang="zh-TW" sz="5000" b="1" dirty="0">
                <a:latin typeface="微軟正黑體" panose="020B0604030504040204" pitchFamily="34" charset="-120"/>
                <a:ea typeface="微軟正黑體" panose="020B0604030504040204" pitchFamily="34" charset="-120"/>
              </a:endParaRPr>
            </a:p>
          </p:txBody>
        </p:sp>
        <p:cxnSp>
          <p:nvCxnSpPr>
            <p:cNvPr id="18" name="直接连接符 17"/>
            <p:cNvCxnSpPr/>
            <p:nvPr/>
          </p:nvCxnSpPr>
          <p:spPr>
            <a:xfrm>
              <a:off x="7876673" y="3940634"/>
              <a:ext cx="502731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 name="投影片編號版面配置區 5"/>
          <p:cNvSpPr>
            <a:spLocks noGrp="1"/>
          </p:cNvSpPr>
          <p:nvPr>
            <p:ph type="sldNum" sz="quarter" idx="12"/>
          </p:nvPr>
        </p:nvSpPr>
        <p:spPr/>
        <p:txBody>
          <a:bodyPr/>
          <a:lstStyle/>
          <a:p>
            <a:fld id="{0103A1E0-467A-497C-94C9-085DD3CFBA7A}" type="slidenum">
              <a:rPr lang="zh-TW" altLang="en-US" smtClean="0"/>
              <a:t>59</a:t>
            </a:fld>
            <a:endParaRPr lang="zh-TW" altLang="en-US" dirty="0"/>
          </a:p>
        </p:txBody>
      </p:sp>
    </p:spTree>
    <p:extLst>
      <p:ext uri="{BB962C8B-B14F-4D97-AF65-F5344CB8AC3E}">
        <p14:creationId xmlns:p14="http://schemas.microsoft.com/office/powerpoint/2010/main" val="23742548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圖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5139" y="3800758"/>
            <a:ext cx="10058400" cy="2022240"/>
          </a:xfrm>
          <a:prstGeom prst="rect">
            <a:avLst/>
          </a:prstGeom>
          <a:ln>
            <a:solidFill>
              <a:schemeClr val="tx1"/>
            </a:solidFill>
          </a:ln>
        </p:spPr>
      </p:pic>
      <p:pic>
        <p:nvPicPr>
          <p:cNvPr id="6" name="圖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5139" y="1061883"/>
            <a:ext cx="10058400" cy="2022240"/>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60</a:t>
            </a:fld>
            <a:endParaRPr lang="zh-TW" altLang="en-US" dirty="0"/>
          </a:p>
        </p:txBody>
      </p:sp>
      <p:sp>
        <p:nvSpPr>
          <p:cNvPr id="9" name="文本框 31"/>
          <p:cNvSpPr txBox="1"/>
          <p:nvPr/>
        </p:nvSpPr>
        <p:spPr>
          <a:xfrm>
            <a:off x="3768628" y="79854"/>
            <a:ext cx="4903907"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檢視學生基本資料</a:t>
            </a:r>
          </a:p>
        </p:txBody>
      </p:sp>
      <p:sp>
        <p:nvSpPr>
          <p:cNvPr id="15" name="圓角矩形 14"/>
          <p:cNvSpPr/>
          <p:nvPr/>
        </p:nvSpPr>
        <p:spPr>
          <a:xfrm>
            <a:off x="7929731" y="2125387"/>
            <a:ext cx="663854" cy="481523"/>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6" name="文字方塊 15"/>
          <p:cNvSpPr txBox="1"/>
          <p:nvPr/>
        </p:nvSpPr>
        <p:spPr>
          <a:xfrm>
            <a:off x="963721" y="3115420"/>
            <a:ext cx="10446057" cy="523220"/>
          </a:xfrm>
          <a:prstGeom prst="rect">
            <a:avLst/>
          </a:prstGeom>
          <a:noFill/>
        </p:spPr>
        <p:txBody>
          <a:bodyPr wrap="square" rtlCol="0">
            <a:spAutoFit/>
          </a:bodyPr>
          <a:lstStyle/>
          <a:p>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依學生之年級、班級、姓名及學號等基本資料查詢學生基本資料。</a:t>
            </a:r>
          </a:p>
        </p:txBody>
      </p:sp>
      <p:cxnSp>
        <p:nvCxnSpPr>
          <p:cNvPr id="17" name="直線單箭頭接點 16"/>
          <p:cNvCxnSpPr>
            <a:cxnSpLocks/>
          </p:cNvCxnSpPr>
          <p:nvPr/>
        </p:nvCxnSpPr>
        <p:spPr>
          <a:xfrm>
            <a:off x="8271521" y="2606910"/>
            <a:ext cx="2467" cy="57129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圓角矩形 11"/>
          <p:cNvSpPr/>
          <p:nvPr/>
        </p:nvSpPr>
        <p:spPr>
          <a:xfrm>
            <a:off x="8593585" y="5560103"/>
            <a:ext cx="663854" cy="310239"/>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cxnSp>
        <p:nvCxnSpPr>
          <p:cNvPr id="13" name="直線單箭頭接點 12"/>
          <p:cNvCxnSpPr>
            <a:cxnSpLocks/>
          </p:cNvCxnSpPr>
          <p:nvPr/>
        </p:nvCxnSpPr>
        <p:spPr>
          <a:xfrm>
            <a:off x="8921072" y="5870342"/>
            <a:ext cx="4440" cy="32423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文字方塊 17"/>
          <p:cNvSpPr txBox="1"/>
          <p:nvPr/>
        </p:nvSpPr>
        <p:spPr>
          <a:xfrm>
            <a:off x="4492101" y="6194579"/>
            <a:ext cx="6917677" cy="523220"/>
          </a:xfrm>
          <a:prstGeom prst="rect">
            <a:avLst/>
          </a:prstGeom>
          <a:noFill/>
        </p:spPr>
        <p:txBody>
          <a:bodyPr wrap="square" rtlCol="0">
            <a:spAutoFit/>
          </a:bodyPr>
          <a:lstStyle/>
          <a:p>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檢視學生基本資料，僅可瀏覽，不可編輯。</a:t>
            </a:r>
          </a:p>
        </p:txBody>
      </p:sp>
    </p:spTree>
    <p:extLst>
      <p:ext uri="{BB962C8B-B14F-4D97-AF65-F5344CB8AC3E}">
        <p14:creationId xmlns:p14="http://schemas.microsoft.com/office/powerpoint/2010/main" val="388739677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1092" y="1252696"/>
            <a:ext cx="10058400" cy="5461922"/>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61</a:t>
            </a:fld>
            <a:endParaRPr lang="zh-TW" altLang="en-US" dirty="0"/>
          </a:p>
        </p:txBody>
      </p:sp>
      <p:sp>
        <p:nvSpPr>
          <p:cNvPr id="9" name="文本框 31"/>
          <p:cNvSpPr txBox="1"/>
          <p:nvPr/>
        </p:nvSpPr>
        <p:spPr>
          <a:xfrm>
            <a:off x="3833691" y="77536"/>
            <a:ext cx="4903908"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檢視學生基本資料</a:t>
            </a:r>
          </a:p>
        </p:txBody>
      </p:sp>
      <p:sp>
        <p:nvSpPr>
          <p:cNvPr id="14" name="文字方塊 13"/>
          <p:cNvSpPr txBox="1"/>
          <p:nvPr/>
        </p:nvSpPr>
        <p:spPr>
          <a:xfrm>
            <a:off x="4273655" y="4474522"/>
            <a:ext cx="6917677" cy="523220"/>
          </a:xfrm>
          <a:prstGeom prst="rect">
            <a:avLst/>
          </a:prstGeom>
          <a:noFill/>
        </p:spPr>
        <p:txBody>
          <a:bodyPr wrap="square" rtlCol="0">
            <a:spAutoFit/>
          </a:bodyPr>
          <a:lstStyle/>
          <a:p>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檢視學生基本資料，僅可瀏覽，不可編輯。</a:t>
            </a:r>
          </a:p>
        </p:txBody>
      </p:sp>
    </p:spTree>
    <p:extLst>
      <p:ext uri="{BB962C8B-B14F-4D97-AF65-F5344CB8AC3E}">
        <p14:creationId xmlns:p14="http://schemas.microsoft.com/office/powerpoint/2010/main" val="141708300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圖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2256" y="3748538"/>
            <a:ext cx="10058400" cy="2044347"/>
          </a:xfrm>
          <a:prstGeom prst="rect">
            <a:avLst/>
          </a:prstGeom>
          <a:ln>
            <a:solidFill>
              <a:schemeClr val="tx1"/>
            </a:solidFill>
          </a:ln>
        </p:spPr>
      </p:pic>
      <p:pic>
        <p:nvPicPr>
          <p:cNvPr id="3" name="圖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2256" y="1039870"/>
            <a:ext cx="10058400" cy="2044347"/>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62</a:t>
            </a:fld>
            <a:endParaRPr lang="zh-TW" altLang="en-US" dirty="0"/>
          </a:p>
        </p:txBody>
      </p:sp>
      <p:sp>
        <p:nvSpPr>
          <p:cNvPr id="9" name="文本框 31"/>
          <p:cNvSpPr txBox="1"/>
          <p:nvPr/>
        </p:nvSpPr>
        <p:spPr>
          <a:xfrm>
            <a:off x="4358533" y="79854"/>
            <a:ext cx="3724097"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檢視學生自傳</a:t>
            </a:r>
          </a:p>
        </p:txBody>
      </p:sp>
      <p:sp>
        <p:nvSpPr>
          <p:cNvPr id="15" name="圓角矩形 14"/>
          <p:cNvSpPr/>
          <p:nvPr/>
        </p:nvSpPr>
        <p:spPr>
          <a:xfrm>
            <a:off x="7929731" y="2125387"/>
            <a:ext cx="663854" cy="481523"/>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6" name="文字方塊 15"/>
          <p:cNvSpPr txBox="1"/>
          <p:nvPr/>
        </p:nvSpPr>
        <p:spPr>
          <a:xfrm>
            <a:off x="1426640" y="3132846"/>
            <a:ext cx="9587884" cy="523220"/>
          </a:xfrm>
          <a:prstGeom prst="rect">
            <a:avLst/>
          </a:prstGeom>
          <a:noFill/>
        </p:spPr>
        <p:txBody>
          <a:bodyPr wrap="square" rtlCol="0">
            <a:spAutoFit/>
          </a:bodyPr>
          <a:lstStyle/>
          <a:p>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依學生之年級、班級、姓名及學號等基本資料查詢學生自傳。</a:t>
            </a:r>
          </a:p>
        </p:txBody>
      </p:sp>
      <p:cxnSp>
        <p:nvCxnSpPr>
          <p:cNvPr id="17" name="直線單箭頭接點 16"/>
          <p:cNvCxnSpPr>
            <a:cxnSpLocks/>
          </p:cNvCxnSpPr>
          <p:nvPr/>
        </p:nvCxnSpPr>
        <p:spPr>
          <a:xfrm>
            <a:off x="8271521" y="2606910"/>
            <a:ext cx="2467" cy="52593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圓角矩形 11"/>
          <p:cNvSpPr/>
          <p:nvPr/>
        </p:nvSpPr>
        <p:spPr>
          <a:xfrm>
            <a:off x="8513686" y="5467610"/>
            <a:ext cx="663854" cy="310239"/>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cxnSp>
        <p:nvCxnSpPr>
          <p:cNvPr id="13" name="直線單箭頭接點 12"/>
          <p:cNvCxnSpPr>
            <a:cxnSpLocks/>
          </p:cNvCxnSpPr>
          <p:nvPr/>
        </p:nvCxnSpPr>
        <p:spPr>
          <a:xfrm>
            <a:off x="8841173" y="5777849"/>
            <a:ext cx="4440" cy="32423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文字方塊 17"/>
          <p:cNvSpPr txBox="1"/>
          <p:nvPr/>
        </p:nvSpPr>
        <p:spPr>
          <a:xfrm>
            <a:off x="5123401" y="6102086"/>
            <a:ext cx="6276514" cy="523220"/>
          </a:xfrm>
          <a:prstGeom prst="rect">
            <a:avLst/>
          </a:prstGeom>
          <a:noFill/>
        </p:spPr>
        <p:txBody>
          <a:bodyPr wrap="square" rtlCol="0">
            <a:spAutoFit/>
          </a:bodyPr>
          <a:lstStyle/>
          <a:p>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檢視學生自傳，僅可瀏覽，不可編輯。</a:t>
            </a:r>
          </a:p>
        </p:txBody>
      </p:sp>
    </p:spTree>
    <p:extLst>
      <p:ext uri="{BB962C8B-B14F-4D97-AF65-F5344CB8AC3E}">
        <p14:creationId xmlns:p14="http://schemas.microsoft.com/office/powerpoint/2010/main" val="265218696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697" y="1896921"/>
            <a:ext cx="11659972" cy="3246452"/>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63</a:t>
            </a:fld>
            <a:endParaRPr lang="zh-TW" altLang="en-US" dirty="0"/>
          </a:p>
        </p:txBody>
      </p:sp>
      <p:sp>
        <p:nvSpPr>
          <p:cNvPr id="9" name="文本框 31"/>
          <p:cNvSpPr txBox="1"/>
          <p:nvPr/>
        </p:nvSpPr>
        <p:spPr>
          <a:xfrm>
            <a:off x="4358533" y="372811"/>
            <a:ext cx="3724097"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檢視學生自傳</a:t>
            </a:r>
          </a:p>
        </p:txBody>
      </p:sp>
      <p:sp>
        <p:nvSpPr>
          <p:cNvPr id="15" name="圓角矩形 14"/>
          <p:cNvSpPr/>
          <p:nvPr/>
        </p:nvSpPr>
        <p:spPr>
          <a:xfrm>
            <a:off x="10159998" y="2768381"/>
            <a:ext cx="854525" cy="364465"/>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6" name="文字方塊 15"/>
          <p:cNvSpPr txBox="1"/>
          <p:nvPr/>
        </p:nvSpPr>
        <p:spPr>
          <a:xfrm>
            <a:off x="9505320" y="1419251"/>
            <a:ext cx="2594944" cy="523220"/>
          </a:xfrm>
          <a:prstGeom prst="rect">
            <a:avLst/>
          </a:prstGeom>
          <a:noFill/>
        </p:spPr>
        <p:txBody>
          <a:bodyPr wrap="square" rtlCol="0">
            <a:spAutoFit/>
          </a:bodyPr>
          <a:lstStyle/>
          <a:p>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點此查看內容</a:t>
            </a:r>
          </a:p>
        </p:txBody>
      </p:sp>
      <p:cxnSp>
        <p:nvCxnSpPr>
          <p:cNvPr id="17" name="直線單箭頭接點 16"/>
          <p:cNvCxnSpPr>
            <a:cxnSpLocks/>
          </p:cNvCxnSpPr>
          <p:nvPr/>
        </p:nvCxnSpPr>
        <p:spPr>
          <a:xfrm flipH="1" flipV="1">
            <a:off x="10587260" y="1887614"/>
            <a:ext cx="15288" cy="88474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圓角矩形 11"/>
          <p:cNvSpPr/>
          <p:nvPr/>
        </p:nvSpPr>
        <p:spPr>
          <a:xfrm>
            <a:off x="2024109" y="4858732"/>
            <a:ext cx="663854" cy="310239"/>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cxnSp>
        <p:nvCxnSpPr>
          <p:cNvPr id="13" name="直線單箭頭接點 12"/>
          <p:cNvCxnSpPr>
            <a:cxnSpLocks/>
          </p:cNvCxnSpPr>
          <p:nvPr/>
        </p:nvCxnSpPr>
        <p:spPr>
          <a:xfrm>
            <a:off x="2351596" y="5168971"/>
            <a:ext cx="4440" cy="32423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文字方塊 17"/>
          <p:cNvSpPr txBox="1"/>
          <p:nvPr/>
        </p:nvSpPr>
        <p:spPr>
          <a:xfrm>
            <a:off x="1652232" y="5518806"/>
            <a:ext cx="1623628" cy="523220"/>
          </a:xfrm>
          <a:prstGeom prst="rect">
            <a:avLst/>
          </a:prstGeom>
          <a:noFill/>
        </p:spPr>
        <p:txBody>
          <a:bodyPr wrap="square" rtlCol="0">
            <a:spAutoFit/>
          </a:bodyPr>
          <a:lstStyle/>
          <a:p>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點此返回</a:t>
            </a:r>
          </a:p>
        </p:txBody>
      </p:sp>
    </p:spTree>
    <p:extLst>
      <p:ext uri="{BB962C8B-B14F-4D97-AF65-F5344CB8AC3E}">
        <p14:creationId xmlns:p14="http://schemas.microsoft.com/office/powerpoint/2010/main" val="171827046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2188722"/>
            <a:ext cx="12191999" cy="1260075"/>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p:cNvSpPr/>
          <p:nvPr/>
        </p:nvSpPr>
        <p:spPr>
          <a:xfrm rot="1800000">
            <a:off x="6892846" y="2948377"/>
            <a:ext cx="8826231" cy="800368"/>
          </a:xfrm>
          <a:custGeom>
            <a:avLst/>
            <a:gdLst>
              <a:gd name="connsiteX0" fmla="*/ 0 w 13677900"/>
              <a:gd name="connsiteY0" fmla="*/ 0 h 793261"/>
              <a:gd name="connsiteX1" fmla="*/ 13677900 w 13677900"/>
              <a:gd name="connsiteY1" fmla="*/ 0 h 793261"/>
              <a:gd name="connsiteX2" fmla="*/ 13677900 w 13677900"/>
              <a:gd name="connsiteY2" fmla="*/ 793261 h 793261"/>
              <a:gd name="connsiteX3" fmla="*/ 0 w 13677900"/>
              <a:gd name="connsiteY3" fmla="*/ 793261 h 793261"/>
              <a:gd name="connsiteX4" fmla="*/ 0 w 13677900"/>
              <a:gd name="connsiteY4" fmla="*/ 0 h 793261"/>
              <a:gd name="connsiteX0-1" fmla="*/ 0 w 13677900"/>
              <a:gd name="connsiteY0-2" fmla="*/ 7107 h 800368"/>
              <a:gd name="connsiteX1-3" fmla="*/ 5047842 w 13677900"/>
              <a:gd name="connsiteY1-4" fmla="*/ 0 h 800368"/>
              <a:gd name="connsiteX2-5" fmla="*/ 13677900 w 13677900"/>
              <a:gd name="connsiteY2-6" fmla="*/ 7107 h 800368"/>
              <a:gd name="connsiteX3-7" fmla="*/ 13677900 w 13677900"/>
              <a:gd name="connsiteY3-8" fmla="*/ 800368 h 800368"/>
              <a:gd name="connsiteX4-9" fmla="*/ 0 w 13677900"/>
              <a:gd name="connsiteY4-10" fmla="*/ 800368 h 800368"/>
              <a:gd name="connsiteX5" fmla="*/ 0 w 13677900"/>
              <a:gd name="connsiteY5" fmla="*/ 7107 h 800368"/>
              <a:gd name="connsiteX0-11" fmla="*/ 0 w 13677900"/>
              <a:gd name="connsiteY0-12" fmla="*/ 7107 h 800368"/>
              <a:gd name="connsiteX1-13" fmla="*/ 5047842 w 13677900"/>
              <a:gd name="connsiteY1-14" fmla="*/ 0 h 800368"/>
              <a:gd name="connsiteX2-15" fmla="*/ 13677900 w 13677900"/>
              <a:gd name="connsiteY2-16" fmla="*/ 7107 h 800368"/>
              <a:gd name="connsiteX3-17" fmla="*/ 13677900 w 13677900"/>
              <a:gd name="connsiteY3-18" fmla="*/ 800368 h 800368"/>
              <a:gd name="connsiteX4-19" fmla="*/ 4851670 w 13677900"/>
              <a:gd name="connsiteY4-20" fmla="*/ 784169 h 800368"/>
              <a:gd name="connsiteX5-21" fmla="*/ 0 w 13677900"/>
              <a:gd name="connsiteY5-22" fmla="*/ 800368 h 800368"/>
              <a:gd name="connsiteX6" fmla="*/ 0 w 13677900"/>
              <a:gd name="connsiteY6" fmla="*/ 7107 h 800368"/>
              <a:gd name="connsiteX0-23" fmla="*/ 0 w 13677900"/>
              <a:gd name="connsiteY0-24" fmla="*/ 7107 h 800368"/>
              <a:gd name="connsiteX1-25" fmla="*/ 5047842 w 13677900"/>
              <a:gd name="connsiteY1-26" fmla="*/ 0 h 800368"/>
              <a:gd name="connsiteX2-27" fmla="*/ 13677900 w 13677900"/>
              <a:gd name="connsiteY2-28" fmla="*/ 7107 h 800368"/>
              <a:gd name="connsiteX3-29" fmla="*/ 13677900 w 13677900"/>
              <a:gd name="connsiteY3-30" fmla="*/ 800368 h 800368"/>
              <a:gd name="connsiteX4-31" fmla="*/ 4851670 w 13677900"/>
              <a:gd name="connsiteY4-32" fmla="*/ 784169 h 800368"/>
              <a:gd name="connsiteX5-33" fmla="*/ 0 w 13677900"/>
              <a:gd name="connsiteY5-34" fmla="*/ 7107 h 800368"/>
              <a:gd name="connsiteX0-35" fmla="*/ 0 w 8826230"/>
              <a:gd name="connsiteY0-36" fmla="*/ 784169 h 800368"/>
              <a:gd name="connsiteX1-37" fmla="*/ 196172 w 8826230"/>
              <a:gd name="connsiteY1-38" fmla="*/ 0 h 800368"/>
              <a:gd name="connsiteX2-39" fmla="*/ 8826230 w 8826230"/>
              <a:gd name="connsiteY2-40" fmla="*/ 7107 h 800368"/>
              <a:gd name="connsiteX3-41" fmla="*/ 8826230 w 8826230"/>
              <a:gd name="connsiteY3-42" fmla="*/ 800368 h 800368"/>
              <a:gd name="connsiteX4-43" fmla="*/ 0 w 8826230"/>
              <a:gd name="connsiteY4-44" fmla="*/ 784169 h 8003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826230" h="800368">
                <a:moveTo>
                  <a:pt x="0" y="784169"/>
                </a:moveTo>
                <a:lnTo>
                  <a:pt x="196172" y="0"/>
                </a:lnTo>
                <a:lnTo>
                  <a:pt x="8826230" y="7107"/>
                </a:lnTo>
                <a:lnTo>
                  <a:pt x="8826230" y="800368"/>
                </a:lnTo>
                <a:lnTo>
                  <a:pt x="0" y="78416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rot="1800000">
            <a:off x="1477120" y="5192278"/>
            <a:ext cx="7387499" cy="2177055"/>
          </a:xfrm>
          <a:custGeom>
            <a:avLst/>
            <a:gdLst>
              <a:gd name="connsiteX0" fmla="*/ 0 w 13677900"/>
              <a:gd name="connsiteY0" fmla="*/ 0 h 2210423"/>
              <a:gd name="connsiteX1" fmla="*/ 13677900 w 13677900"/>
              <a:gd name="connsiteY1" fmla="*/ 0 h 2210423"/>
              <a:gd name="connsiteX2" fmla="*/ 13677900 w 13677900"/>
              <a:gd name="connsiteY2" fmla="*/ 2210423 h 2210423"/>
              <a:gd name="connsiteX3" fmla="*/ 0 w 13677900"/>
              <a:gd name="connsiteY3" fmla="*/ 2210423 h 2210423"/>
              <a:gd name="connsiteX4" fmla="*/ 0 w 13677900"/>
              <a:gd name="connsiteY4" fmla="*/ 0 h 2210423"/>
              <a:gd name="connsiteX0-1" fmla="*/ 0 w 13677900"/>
              <a:gd name="connsiteY0-2" fmla="*/ 2355 h 2212778"/>
              <a:gd name="connsiteX1-3" fmla="*/ 6891338 w 13677900"/>
              <a:gd name="connsiteY1-4" fmla="*/ 0 h 2212778"/>
              <a:gd name="connsiteX2-5" fmla="*/ 13677900 w 13677900"/>
              <a:gd name="connsiteY2-6" fmla="*/ 2355 h 2212778"/>
              <a:gd name="connsiteX3-7" fmla="*/ 13677900 w 13677900"/>
              <a:gd name="connsiteY3-8" fmla="*/ 2212778 h 2212778"/>
              <a:gd name="connsiteX4-9" fmla="*/ 0 w 13677900"/>
              <a:gd name="connsiteY4-10" fmla="*/ 2212778 h 2212778"/>
              <a:gd name="connsiteX5" fmla="*/ 0 w 13677900"/>
              <a:gd name="connsiteY5" fmla="*/ 2355 h 2212778"/>
              <a:gd name="connsiteX0-11" fmla="*/ 0 w 13677900"/>
              <a:gd name="connsiteY0-12" fmla="*/ 2355 h 2216700"/>
              <a:gd name="connsiteX1-13" fmla="*/ 6891338 w 13677900"/>
              <a:gd name="connsiteY1-14" fmla="*/ 0 h 2216700"/>
              <a:gd name="connsiteX2-15" fmla="*/ 13677900 w 13677900"/>
              <a:gd name="connsiteY2-16" fmla="*/ 2355 h 2216700"/>
              <a:gd name="connsiteX3-17" fmla="*/ 13677900 w 13677900"/>
              <a:gd name="connsiteY3-18" fmla="*/ 2212778 h 2216700"/>
              <a:gd name="connsiteX4-19" fmla="*/ 6290402 w 13677900"/>
              <a:gd name="connsiteY4-20" fmla="*/ 2216700 h 2216700"/>
              <a:gd name="connsiteX5-21" fmla="*/ 0 w 13677900"/>
              <a:gd name="connsiteY5-22" fmla="*/ 2212778 h 2216700"/>
              <a:gd name="connsiteX6" fmla="*/ 0 w 13677900"/>
              <a:gd name="connsiteY6" fmla="*/ 2355 h 2216700"/>
              <a:gd name="connsiteX0-23" fmla="*/ 0 w 13677900"/>
              <a:gd name="connsiteY0-24" fmla="*/ 2355 h 2216700"/>
              <a:gd name="connsiteX1-25" fmla="*/ 6891338 w 13677900"/>
              <a:gd name="connsiteY1-26" fmla="*/ 0 h 2216700"/>
              <a:gd name="connsiteX2-27" fmla="*/ 13677900 w 13677900"/>
              <a:gd name="connsiteY2-28" fmla="*/ 2355 h 2216700"/>
              <a:gd name="connsiteX3-29" fmla="*/ 13677900 w 13677900"/>
              <a:gd name="connsiteY3-30" fmla="*/ 2212778 h 2216700"/>
              <a:gd name="connsiteX4-31" fmla="*/ 6290402 w 13677900"/>
              <a:gd name="connsiteY4-32" fmla="*/ 2216700 h 2216700"/>
              <a:gd name="connsiteX5-33" fmla="*/ 0 w 13677900"/>
              <a:gd name="connsiteY5-34" fmla="*/ 2355 h 2216700"/>
              <a:gd name="connsiteX0-35" fmla="*/ 0 w 7387498"/>
              <a:gd name="connsiteY0-36" fmla="*/ 2216700 h 2216700"/>
              <a:gd name="connsiteX1-37" fmla="*/ 600936 w 7387498"/>
              <a:gd name="connsiteY1-38" fmla="*/ 0 h 2216700"/>
              <a:gd name="connsiteX2-39" fmla="*/ 7387498 w 7387498"/>
              <a:gd name="connsiteY2-40" fmla="*/ 2355 h 2216700"/>
              <a:gd name="connsiteX3-41" fmla="*/ 7387498 w 7387498"/>
              <a:gd name="connsiteY3-42" fmla="*/ 2212778 h 2216700"/>
              <a:gd name="connsiteX4-43" fmla="*/ 0 w 7387498"/>
              <a:gd name="connsiteY4-44" fmla="*/ 2216700 h 22167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387498" h="2216700">
                <a:moveTo>
                  <a:pt x="0" y="2216700"/>
                </a:moveTo>
                <a:lnTo>
                  <a:pt x="600936" y="0"/>
                </a:lnTo>
                <a:lnTo>
                  <a:pt x="7387498" y="2355"/>
                </a:lnTo>
                <a:lnTo>
                  <a:pt x="7387498" y="2212778"/>
                </a:lnTo>
                <a:lnTo>
                  <a:pt x="0" y="221670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7275996" y="900665"/>
            <a:ext cx="580573" cy="5805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8086315" y="3053919"/>
            <a:ext cx="1001492" cy="1001492"/>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417971" y="3760095"/>
            <a:ext cx="1624015" cy="162401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2504922" y="2256612"/>
            <a:ext cx="6448398" cy="923335"/>
            <a:chOff x="7876673" y="3043828"/>
            <a:chExt cx="5185395" cy="896806"/>
          </a:xfrm>
        </p:grpSpPr>
        <p:sp>
          <p:nvSpPr>
            <p:cNvPr id="14" name="文本框 13"/>
            <p:cNvSpPr txBox="1"/>
            <p:nvPr/>
          </p:nvSpPr>
          <p:spPr>
            <a:xfrm>
              <a:off x="8078702" y="3043828"/>
              <a:ext cx="4983366" cy="896801"/>
            </a:xfrm>
            <a:prstGeom prst="rect">
              <a:avLst/>
            </a:prstGeom>
            <a:noFill/>
          </p:spPr>
          <p:txBody>
            <a:bodyPr wrap="square" rtlCol="0">
              <a:spAutoFit/>
              <a:scene3d>
                <a:camera prst="orthographicFront"/>
                <a:lightRig rig="threePt" dir="t"/>
              </a:scene3d>
              <a:sp3d contourW="12700"/>
            </a:bodyPr>
            <a:lstStyle/>
            <a:p>
              <a:r>
                <a:rPr lang="zh-TW" altLang="en-US" sz="5400" b="1" dirty="0">
                  <a:latin typeface="微軟正黑體" panose="020B0604030504040204" pitchFamily="34" charset="-120"/>
                  <a:ea typeface="微軟正黑體" panose="020B0604030504040204" pitchFamily="34" charset="-120"/>
                </a:rPr>
                <a:t>學生課程學習紀錄</a:t>
              </a:r>
              <a:endParaRPr lang="en-US" altLang="zh-TW" sz="5000" b="1" dirty="0">
                <a:latin typeface="微軟正黑體" panose="020B0604030504040204" pitchFamily="34" charset="-120"/>
                <a:ea typeface="微軟正黑體" panose="020B0604030504040204" pitchFamily="34" charset="-120"/>
              </a:endParaRPr>
            </a:p>
          </p:txBody>
        </p:sp>
        <p:cxnSp>
          <p:nvCxnSpPr>
            <p:cNvPr id="18" name="直接连接符 17"/>
            <p:cNvCxnSpPr/>
            <p:nvPr/>
          </p:nvCxnSpPr>
          <p:spPr>
            <a:xfrm>
              <a:off x="7876673" y="3940634"/>
              <a:ext cx="502731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 name="投影片編號版面配置區 5"/>
          <p:cNvSpPr>
            <a:spLocks noGrp="1"/>
          </p:cNvSpPr>
          <p:nvPr>
            <p:ph type="sldNum" sz="quarter" idx="12"/>
          </p:nvPr>
        </p:nvSpPr>
        <p:spPr/>
        <p:txBody>
          <a:bodyPr/>
          <a:lstStyle/>
          <a:p>
            <a:fld id="{0103A1E0-467A-497C-94C9-085DD3CFBA7A}" type="slidenum">
              <a:rPr lang="zh-TW" altLang="en-US" smtClean="0"/>
              <a:t>64</a:t>
            </a:fld>
            <a:endParaRPr lang="zh-TW" altLang="en-US" dirty="0"/>
          </a:p>
        </p:txBody>
      </p:sp>
    </p:spTree>
    <p:extLst>
      <p:ext uri="{BB962C8B-B14F-4D97-AF65-F5344CB8AC3E}">
        <p14:creationId xmlns:p14="http://schemas.microsoft.com/office/powerpoint/2010/main" val="291661652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768" y="1772371"/>
            <a:ext cx="11346087" cy="3177871"/>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65</a:t>
            </a:fld>
            <a:endParaRPr lang="zh-TW" altLang="en-US" dirty="0"/>
          </a:p>
        </p:txBody>
      </p:sp>
      <p:sp>
        <p:nvSpPr>
          <p:cNvPr id="9" name="文本框 31"/>
          <p:cNvSpPr txBox="1"/>
          <p:nvPr/>
        </p:nvSpPr>
        <p:spPr>
          <a:xfrm>
            <a:off x="3277215" y="372811"/>
            <a:ext cx="5886740"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上傳課程名冊</a:t>
            </a:r>
            <a:r>
              <a:rPr lang="en-US" altLang="zh-TW" sz="4600" b="1" dirty="0">
                <a:latin typeface="微軟正黑體" panose="020B0604030504040204" pitchFamily="34" charset="-120"/>
                <a:ea typeface="微軟正黑體" panose="020B0604030504040204" pitchFamily="34" charset="-120"/>
              </a:rPr>
              <a:t>(EXCEL)</a:t>
            </a:r>
            <a:endParaRPr lang="zh-CN" altLang="en-US" sz="4600" b="1" dirty="0">
              <a:latin typeface="微軟正黑體" panose="020B0604030504040204" pitchFamily="34" charset="-120"/>
              <a:ea typeface="微軟正黑體" panose="020B0604030504040204" pitchFamily="34" charset="-120"/>
            </a:endParaRPr>
          </a:p>
        </p:txBody>
      </p:sp>
      <p:sp>
        <p:nvSpPr>
          <p:cNvPr id="15" name="圓角矩形 14"/>
          <p:cNvSpPr/>
          <p:nvPr/>
        </p:nvSpPr>
        <p:spPr>
          <a:xfrm>
            <a:off x="1833438" y="2823099"/>
            <a:ext cx="1806407" cy="310718"/>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6" name="文字方塊 15"/>
          <p:cNvSpPr txBox="1"/>
          <p:nvPr/>
        </p:nvSpPr>
        <p:spPr>
          <a:xfrm>
            <a:off x="5186244" y="3909363"/>
            <a:ext cx="7102710" cy="954107"/>
          </a:xfrm>
          <a:prstGeom prst="rect">
            <a:avLst/>
          </a:prstGeom>
          <a:noFill/>
        </p:spPr>
        <p:txBody>
          <a:bodyPr wrap="square" rtlCol="0">
            <a:spAutoFit/>
          </a:bodyPr>
          <a:lstStyle/>
          <a:p>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依範例欄位編輯課程名冊。選取檔案後，</a:t>
            </a:r>
            <a:endParaRPr lang="en-US" altLang="zh-TW"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按「上傳」鍵。</a:t>
            </a:r>
          </a:p>
        </p:txBody>
      </p:sp>
      <p:cxnSp>
        <p:nvCxnSpPr>
          <p:cNvPr id="17" name="直線單箭頭接點 16"/>
          <p:cNvCxnSpPr>
            <a:cxnSpLocks/>
          </p:cNvCxnSpPr>
          <p:nvPr/>
        </p:nvCxnSpPr>
        <p:spPr>
          <a:xfrm flipV="1">
            <a:off x="3639845" y="2969579"/>
            <a:ext cx="905522" cy="887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圓角矩形 13"/>
          <p:cNvSpPr/>
          <p:nvPr/>
        </p:nvSpPr>
        <p:spPr>
          <a:xfrm>
            <a:off x="5359354" y="3422338"/>
            <a:ext cx="810627" cy="403937"/>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9" name="文字方塊 18"/>
          <p:cNvSpPr txBox="1"/>
          <p:nvPr/>
        </p:nvSpPr>
        <p:spPr>
          <a:xfrm>
            <a:off x="4545367" y="2704317"/>
            <a:ext cx="4192232" cy="523220"/>
          </a:xfrm>
          <a:prstGeom prst="rect">
            <a:avLst/>
          </a:prstGeom>
          <a:noFill/>
        </p:spPr>
        <p:txBody>
          <a:bodyPr wrap="square" rtlCol="0">
            <a:spAutoFit/>
          </a:bodyPr>
          <a:lstStyle/>
          <a:p>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點此下載課程名冊範例</a:t>
            </a:r>
          </a:p>
        </p:txBody>
      </p:sp>
      <p:sp>
        <p:nvSpPr>
          <p:cNvPr id="20" name="圓角矩形 19"/>
          <p:cNvSpPr/>
          <p:nvPr/>
        </p:nvSpPr>
        <p:spPr>
          <a:xfrm>
            <a:off x="1833438" y="3227537"/>
            <a:ext cx="1806407" cy="541805"/>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Tree>
    <p:extLst>
      <p:ext uri="{BB962C8B-B14F-4D97-AF65-F5344CB8AC3E}">
        <p14:creationId xmlns:p14="http://schemas.microsoft.com/office/powerpoint/2010/main" val="20062610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499" y="2208734"/>
            <a:ext cx="10058400" cy="1815210"/>
          </a:xfrm>
          <a:prstGeom prst="rect">
            <a:avLst/>
          </a:prstGeom>
          <a:ln>
            <a:solidFill>
              <a:schemeClr val="tx1"/>
            </a:solidFill>
          </a:ln>
        </p:spPr>
      </p:pic>
      <p:sp>
        <p:nvSpPr>
          <p:cNvPr id="2" name="投影片編號版面配置區 1"/>
          <p:cNvSpPr>
            <a:spLocks noGrp="1"/>
          </p:cNvSpPr>
          <p:nvPr>
            <p:ph type="sldNum" sz="quarter" idx="12"/>
          </p:nvPr>
        </p:nvSpPr>
        <p:spPr/>
        <p:txBody>
          <a:bodyPr/>
          <a:lstStyle/>
          <a:p>
            <a:fld id="{0103A1E0-467A-497C-94C9-085DD3CFBA7A}" type="slidenum">
              <a:rPr lang="zh-TW" altLang="en-US" smtClean="0"/>
              <a:t>66</a:t>
            </a:fld>
            <a:endParaRPr lang="zh-TW" altLang="en-US" dirty="0"/>
          </a:p>
        </p:txBody>
      </p:sp>
      <p:sp>
        <p:nvSpPr>
          <p:cNvPr id="9" name="文本框 31"/>
          <p:cNvSpPr txBox="1"/>
          <p:nvPr/>
        </p:nvSpPr>
        <p:spPr>
          <a:xfrm>
            <a:off x="3268329" y="485380"/>
            <a:ext cx="5886740"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上傳課程名冊</a:t>
            </a:r>
            <a:r>
              <a:rPr lang="en-US" altLang="zh-TW" sz="4600" b="1" dirty="0">
                <a:latin typeface="微軟正黑體" panose="020B0604030504040204" pitchFamily="34" charset="-120"/>
                <a:ea typeface="微軟正黑體" panose="020B0604030504040204" pitchFamily="34" charset="-120"/>
              </a:rPr>
              <a:t>(EXCEL)</a:t>
            </a:r>
            <a:endParaRPr lang="zh-CN" altLang="en-US" sz="4600" b="1" dirty="0">
              <a:latin typeface="微軟正黑體" panose="020B0604030504040204" pitchFamily="34" charset="-120"/>
              <a:ea typeface="微軟正黑體" panose="020B0604030504040204" pitchFamily="34" charset="-120"/>
            </a:endParaRPr>
          </a:p>
        </p:txBody>
      </p:sp>
      <p:sp>
        <p:nvSpPr>
          <p:cNvPr id="18" name="文字方塊 17"/>
          <p:cNvSpPr txBox="1"/>
          <p:nvPr/>
        </p:nvSpPr>
        <p:spPr>
          <a:xfrm>
            <a:off x="1571348" y="4438837"/>
            <a:ext cx="9669551"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若上傳的課程名冊有誤，可以檢視錯誤訊息，修正後再上傳。</a:t>
            </a:r>
          </a:p>
        </p:txBody>
      </p:sp>
      <p:cxnSp>
        <p:nvCxnSpPr>
          <p:cNvPr id="19" name="直線單箭頭接點 18"/>
          <p:cNvCxnSpPr>
            <a:cxnSpLocks/>
          </p:cNvCxnSpPr>
          <p:nvPr/>
        </p:nvCxnSpPr>
        <p:spPr>
          <a:xfrm>
            <a:off x="7517890" y="4021954"/>
            <a:ext cx="8995" cy="41688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圓角矩形 9"/>
          <p:cNvSpPr/>
          <p:nvPr/>
        </p:nvSpPr>
        <p:spPr>
          <a:xfrm>
            <a:off x="7054989" y="3395707"/>
            <a:ext cx="943792" cy="628237"/>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Tree>
    <p:extLst>
      <p:ext uri="{BB962C8B-B14F-4D97-AF65-F5344CB8AC3E}">
        <p14:creationId xmlns:p14="http://schemas.microsoft.com/office/powerpoint/2010/main" val="327284865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5594" y="1512112"/>
            <a:ext cx="4552210" cy="3096741"/>
          </a:xfrm>
          <a:prstGeom prst="rect">
            <a:avLst/>
          </a:prstGeom>
          <a:ln>
            <a:solidFill>
              <a:schemeClr val="tx1"/>
            </a:solidFill>
          </a:ln>
        </p:spPr>
      </p:pic>
      <p:sp>
        <p:nvSpPr>
          <p:cNvPr id="2" name="投影片編號版面配置區 1"/>
          <p:cNvSpPr>
            <a:spLocks noGrp="1"/>
          </p:cNvSpPr>
          <p:nvPr>
            <p:ph type="sldNum" sz="quarter" idx="12"/>
          </p:nvPr>
        </p:nvSpPr>
        <p:spPr/>
        <p:txBody>
          <a:bodyPr/>
          <a:lstStyle/>
          <a:p>
            <a:fld id="{0103A1E0-467A-497C-94C9-085DD3CFBA7A}" type="slidenum">
              <a:rPr lang="zh-TW" altLang="en-US" smtClean="0"/>
              <a:t>67</a:t>
            </a:fld>
            <a:endParaRPr lang="zh-TW" altLang="en-US" dirty="0"/>
          </a:p>
        </p:txBody>
      </p:sp>
      <p:sp>
        <p:nvSpPr>
          <p:cNvPr id="9" name="文本框 31"/>
          <p:cNvSpPr txBox="1"/>
          <p:nvPr/>
        </p:nvSpPr>
        <p:spPr>
          <a:xfrm>
            <a:off x="3268329" y="361088"/>
            <a:ext cx="5886740"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上傳課程名冊</a:t>
            </a:r>
            <a:r>
              <a:rPr lang="en-US" altLang="zh-TW" sz="4600" b="1" dirty="0">
                <a:latin typeface="微軟正黑體" panose="020B0604030504040204" pitchFamily="34" charset="-120"/>
                <a:ea typeface="微軟正黑體" panose="020B0604030504040204" pitchFamily="34" charset="-120"/>
              </a:rPr>
              <a:t>(EXCEL)</a:t>
            </a:r>
            <a:endParaRPr lang="zh-CN" altLang="en-US" sz="4600" b="1" dirty="0">
              <a:latin typeface="微軟正黑體" panose="020B0604030504040204" pitchFamily="34" charset="-120"/>
              <a:ea typeface="微軟正黑體" panose="020B0604030504040204" pitchFamily="34" charset="-120"/>
            </a:endParaRPr>
          </a:p>
        </p:txBody>
      </p:sp>
      <p:sp>
        <p:nvSpPr>
          <p:cNvPr id="18" name="文字方塊 17"/>
          <p:cNvSpPr txBox="1"/>
          <p:nvPr/>
        </p:nvSpPr>
        <p:spPr>
          <a:xfrm>
            <a:off x="5150032" y="5190189"/>
            <a:ext cx="2786606"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顯示錯誤訊息。</a:t>
            </a:r>
          </a:p>
        </p:txBody>
      </p:sp>
      <p:cxnSp>
        <p:nvCxnSpPr>
          <p:cNvPr id="19" name="直線單箭頭接點 18"/>
          <p:cNvCxnSpPr>
            <a:cxnSpLocks/>
          </p:cNvCxnSpPr>
          <p:nvPr/>
        </p:nvCxnSpPr>
        <p:spPr>
          <a:xfrm>
            <a:off x="6289633" y="4608853"/>
            <a:ext cx="8995" cy="58133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12030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0103A1E0-467A-497C-94C9-085DD3CFBA7A}" type="slidenum">
              <a:rPr lang="zh-TW" altLang="en-US" smtClean="0"/>
              <a:t>68</a:t>
            </a:fld>
            <a:endParaRPr lang="zh-TW" altLang="en-US" dirty="0"/>
          </a:p>
        </p:txBody>
      </p:sp>
      <p:sp>
        <p:nvSpPr>
          <p:cNvPr id="9" name="文本框 31"/>
          <p:cNvSpPr txBox="1"/>
          <p:nvPr/>
        </p:nvSpPr>
        <p:spPr>
          <a:xfrm>
            <a:off x="2560752" y="609665"/>
            <a:ext cx="7066550"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課程名冊欄位說明</a:t>
            </a:r>
            <a:r>
              <a:rPr lang="en-US" altLang="zh-TW" sz="4600" b="1" dirty="0">
                <a:latin typeface="微軟正黑體" panose="020B0604030504040204" pitchFamily="34" charset="-120"/>
                <a:ea typeface="微軟正黑體" panose="020B0604030504040204" pitchFamily="34" charset="-120"/>
              </a:rPr>
              <a:t>(EXCEL)</a:t>
            </a:r>
            <a:endParaRPr lang="zh-CN" altLang="en-US" sz="4600" b="1" dirty="0">
              <a:latin typeface="微軟正黑體" panose="020B0604030504040204" pitchFamily="34" charset="-120"/>
              <a:ea typeface="微軟正黑體" panose="020B0604030504040204" pitchFamily="34" charset="-120"/>
            </a:endParaRPr>
          </a:p>
        </p:txBody>
      </p:sp>
      <p:graphicFrame>
        <p:nvGraphicFramePr>
          <p:cNvPr id="6" name="表格 5"/>
          <p:cNvGraphicFramePr>
            <a:graphicFrameLocks noGrp="1"/>
          </p:cNvGraphicFramePr>
          <p:nvPr>
            <p:extLst>
              <p:ext uri="{D42A27DB-BD31-4B8C-83A1-F6EECF244321}">
                <p14:modId xmlns:p14="http://schemas.microsoft.com/office/powerpoint/2010/main" val="1766799625"/>
              </p:ext>
            </p:extLst>
          </p:nvPr>
        </p:nvGraphicFramePr>
        <p:xfrm>
          <a:off x="345733" y="2094451"/>
          <a:ext cx="11496585" cy="3286602"/>
        </p:xfrm>
        <a:graphic>
          <a:graphicData uri="http://schemas.openxmlformats.org/drawingml/2006/table">
            <a:tbl>
              <a:tblPr firstRow="1" bandRow="1">
                <a:tableStyleId>{5940675A-B579-460E-94D1-54222C63F5DA}</a:tableStyleId>
              </a:tblPr>
              <a:tblGrid>
                <a:gridCol w="910260">
                  <a:extLst>
                    <a:ext uri="{9D8B030D-6E8A-4147-A177-3AD203B41FA5}">
                      <a16:colId xmlns:a16="http://schemas.microsoft.com/office/drawing/2014/main" val="2240259659"/>
                    </a:ext>
                  </a:extLst>
                </a:gridCol>
                <a:gridCol w="910260">
                  <a:extLst>
                    <a:ext uri="{9D8B030D-6E8A-4147-A177-3AD203B41FA5}">
                      <a16:colId xmlns:a16="http://schemas.microsoft.com/office/drawing/2014/main" val="1788446282"/>
                    </a:ext>
                  </a:extLst>
                </a:gridCol>
                <a:gridCol w="1994244">
                  <a:extLst>
                    <a:ext uri="{9D8B030D-6E8A-4147-A177-3AD203B41FA5}">
                      <a16:colId xmlns:a16="http://schemas.microsoft.com/office/drawing/2014/main" val="3639545720"/>
                    </a:ext>
                  </a:extLst>
                </a:gridCol>
                <a:gridCol w="7681821">
                  <a:extLst>
                    <a:ext uri="{9D8B030D-6E8A-4147-A177-3AD203B41FA5}">
                      <a16:colId xmlns:a16="http://schemas.microsoft.com/office/drawing/2014/main" val="1465229672"/>
                    </a:ext>
                  </a:extLst>
                </a:gridCol>
              </a:tblGrid>
              <a:tr h="479349">
                <a:tc gridSpan="4">
                  <a:txBody>
                    <a:bodyPr/>
                    <a:lstStyle/>
                    <a:p>
                      <a:pPr algn="ctr"/>
                      <a:r>
                        <a:rPr lang="zh-TW" altLang="en-US" sz="2600" b="1" dirty="0">
                          <a:solidFill>
                            <a:srgbClr val="FF0000"/>
                          </a:solidFill>
                          <a:latin typeface="微軟正黑體" panose="020B0604030504040204" pitchFamily="34" charset="-120"/>
                          <a:ea typeface="微軟正黑體" panose="020B0604030504040204" pitchFamily="34" charset="-120"/>
                        </a:rPr>
                        <a:t>課程名冊封面 </a:t>
                      </a:r>
                      <a:r>
                        <a:rPr lang="zh-TW" altLang="en-US" sz="2600" b="1" dirty="0">
                          <a:latin typeface="微軟正黑體" panose="020B0604030504040204" pitchFamily="34" charset="-120"/>
                          <a:ea typeface="微軟正黑體" panose="020B0604030504040204" pitchFamily="34" charset="-120"/>
                        </a:rPr>
                        <a:t>欄位說明</a:t>
                      </a:r>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855473826"/>
                  </a:ext>
                </a:extLst>
              </a:tr>
              <a:tr h="479349">
                <a:tc gridSpan="4">
                  <a:txBody>
                    <a:bodyPr/>
                    <a:lstStyle/>
                    <a:p>
                      <a:pPr algn="ctr"/>
                      <a:r>
                        <a:rPr lang="zh-TW" altLang="en-US" sz="2600" b="1" dirty="0">
                          <a:latin typeface="微軟正黑體" panose="020B0604030504040204" pitchFamily="34" charset="-120"/>
                          <a:ea typeface="微軟正黑體" panose="020B0604030504040204" pitchFamily="34" charset="-120"/>
                        </a:rPr>
                        <a:t>工作表名稱為</a:t>
                      </a:r>
                      <a:r>
                        <a:rPr lang="en-US" altLang="zh-TW" sz="2600" b="1" dirty="0">
                          <a:latin typeface="微軟正黑體" panose="020B0604030504040204" pitchFamily="34" charset="-120"/>
                          <a:ea typeface="微軟正黑體" panose="020B0604030504040204" pitchFamily="34" charset="-120"/>
                        </a:rPr>
                        <a:t>《</a:t>
                      </a:r>
                      <a:r>
                        <a:rPr lang="zh-TW" altLang="en-US" sz="2600" b="1" dirty="0">
                          <a:solidFill>
                            <a:srgbClr val="FF0000"/>
                          </a:solidFill>
                          <a:latin typeface="微軟正黑體" panose="020B0604030504040204" pitchFamily="34" charset="-120"/>
                          <a:ea typeface="微軟正黑體" panose="020B0604030504040204" pitchFamily="34" charset="-120"/>
                        </a:rPr>
                        <a:t>課程名冊封面</a:t>
                      </a:r>
                      <a:r>
                        <a:rPr lang="en-US" altLang="zh-TW" sz="2600" b="1" dirty="0">
                          <a:latin typeface="微軟正黑體" panose="020B0604030504040204" pitchFamily="34" charset="-120"/>
                          <a:ea typeface="微軟正黑體" panose="020B0604030504040204" pitchFamily="34" charset="-120"/>
                        </a:rPr>
                        <a:t>》</a:t>
                      </a:r>
                      <a:endParaRPr lang="zh-TW" altLang="en-US" sz="2600" b="1" dirty="0">
                        <a:latin typeface="微軟正黑體" panose="020B0604030504040204" pitchFamily="34" charset="-120"/>
                        <a:ea typeface="微軟正黑體" panose="020B0604030504040204" pitchFamily="34" charset="-120"/>
                      </a:endParaRPr>
                    </a:p>
                  </a:txBody>
                  <a:tcPr/>
                </a:tc>
                <a:tc hMerge="1">
                  <a:txBody>
                    <a:bodyPr/>
                    <a:lstStyle/>
                    <a:p>
                      <a:endParaRPr lang="zh-TW" altLang="en-US"/>
                    </a:p>
                  </a:txBody>
                  <a:tcPr/>
                </a:tc>
                <a:tc hMerge="1">
                  <a:txBody>
                    <a:bodyPr/>
                    <a:lstStyle/>
                    <a:p>
                      <a:endParaRPr lang="zh-TW" altLang="en-US" dirty="0"/>
                    </a:p>
                  </a:txBody>
                  <a:tcPr/>
                </a:tc>
                <a:tc hMerge="1">
                  <a:txBody>
                    <a:bodyPr/>
                    <a:lstStyle/>
                    <a:p>
                      <a:endParaRPr lang="zh-TW" altLang="en-US" dirty="0"/>
                    </a:p>
                  </a:txBody>
                  <a:tcPr/>
                </a:tc>
                <a:extLst>
                  <a:ext uri="{0D108BD9-81ED-4DB2-BD59-A6C34878D82A}">
                    <a16:rowId xmlns:a16="http://schemas.microsoft.com/office/drawing/2014/main" val="3645013999"/>
                  </a:ext>
                </a:extLst>
              </a:tr>
              <a:tr h="479349">
                <a:tc>
                  <a:txBody>
                    <a:bodyPr/>
                    <a:lstStyle/>
                    <a:p>
                      <a:pPr algn="ctr"/>
                      <a:r>
                        <a:rPr lang="zh-TW" altLang="en-US" sz="2600" b="1" dirty="0">
                          <a:latin typeface="微軟正黑體" panose="020B0604030504040204" pitchFamily="34" charset="-120"/>
                          <a:ea typeface="微軟正黑體" panose="020B0604030504040204" pitchFamily="34" charset="-120"/>
                        </a:rPr>
                        <a:t>編號</a:t>
                      </a:r>
                    </a:p>
                  </a:txBody>
                  <a:tcPr/>
                </a:tc>
                <a:tc>
                  <a:txBody>
                    <a:bodyPr/>
                    <a:lstStyle/>
                    <a:p>
                      <a:pPr algn="ctr"/>
                      <a:r>
                        <a:rPr lang="zh-TW" altLang="en-US" sz="2600" b="1" dirty="0">
                          <a:latin typeface="微軟正黑體" panose="020B0604030504040204" pitchFamily="34" charset="-120"/>
                          <a:ea typeface="微軟正黑體" panose="020B0604030504040204" pitchFamily="34" charset="-120"/>
                        </a:rPr>
                        <a:t>欄位</a:t>
                      </a:r>
                    </a:p>
                  </a:txBody>
                  <a:tcPr/>
                </a:tc>
                <a:tc>
                  <a:txBody>
                    <a:bodyPr/>
                    <a:lstStyle/>
                    <a:p>
                      <a:pPr algn="ctr"/>
                      <a:r>
                        <a:rPr lang="zh-TW" altLang="en-US" sz="2600" b="1" dirty="0">
                          <a:latin typeface="微軟正黑體" panose="020B0604030504040204" pitchFamily="34" charset="-120"/>
                          <a:ea typeface="微軟正黑體" panose="020B0604030504040204" pitchFamily="34" charset="-120"/>
                        </a:rPr>
                        <a:t>欄位名稱</a:t>
                      </a:r>
                    </a:p>
                  </a:txBody>
                  <a:tcPr/>
                </a:tc>
                <a:tc>
                  <a:txBody>
                    <a:bodyPr/>
                    <a:lstStyle/>
                    <a:p>
                      <a:pPr algn="ctr"/>
                      <a:r>
                        <a:rPr lang="zh-TW" altLang="en-US" sz="2600" b="1" dirty="0">
                          <a:latin typeface="微軟正黑體" panose="020B0604030504040204" pitchFamily="34" charset="-120"/>
                          <a:ea typeface="微軟正黑體" panose="020B0604030504040204" pitchFamily="34" charset="-120"/>
                        </a:rPr>
                        <a:t>欄位說明</a:t>
                      </a:r>
                    </a:p>
                  </a:txBody>
                  <a:tcPr/>
                </a:tc>
                <a:extLst>
                  <a:ext uri="{0D108BD9-81ED-4DB2-BD59-A6C34878D82A}">
                    <a16:rowId xmlns:a16="http://schemas.microsoft.com/office/drawing/2014/main" val="3450151663"/>
                  </a:ext>
                </a:extLst>
              </a:tr>
              <a:tr h="543402">
                <a:tc>
                  <a:txBody>
                    <a:bodyPr/>
                    <a:lstStyle/>
                    <a:p>
                      <a:pPr algn="ctr"/>
                      <a:r>
                        <a:rPr lang="en-US" altLang="zh-TW" sz="2600" dirty="0">
                          <a:latin typeface="微軟正黑體" panose="020B0604030504040204" pitchFamily="34" charset="-120"/>
                          <a:ea typeface="微軟正黑體" panose="020B0604030504040204" pitchFamily="34" charset="-120"/>
                        </a:rPr>
                        <a:t>1</a:t>
                      </a:r>
                      <a:endParaRPr lang="zh-TW" altLang="en-US" sz="2600" dirty="0">
                        <a:latin typeface="微軟正黑體" panose="020B0604030504040204" pitchFamily="34" charset="-120"/>
                        <a:ea typeface="微軟正黑體" panose="020B0604030504040204" pitchFamily="34" charset="-120"/>
                      </a:endParaRPr>
                    </a:p>
                  </a:txBody>
                  <a:tcPr anchor="ctr"/>
                </a:tc>
                <a:tc>
                  <a:txBody>
                    <a:bodyPr/>
                    <a:lstStyle/>
                    <a:p>
                      <a:pPr algn="ctr"/>
                      <a:r>
                        <a:rPr lang="en-US" altLang="zh-TW" sz="2600" dirty="0">
                          <a:latin typeface="微軟正黑體" panose="020B0604030504040204" pitchFamily="34" charset="-120"/>
                          <a:ea typeface="微軟正黑體" panose="020B0604030504040204" pitchFamily="34" charset="-120"/>
                        </a:rPr>
                        <a:t>A</a:t>
                      </a:r>
                      <a:endParaRPr lang="zh-TW" altLang="en-US" sz="26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600" kern="100" dirty="0">
                          <a:effectLst/>
                          <a:latin typeface="微軟正黑體" panose="020B0604030504040204" pitchFamily="34" charset="-120"/>
                          <a:ea typeface="微軟正黑體" panose="020B0604030504040204" pitchFamily="34" charset="-120"/>
                          <a:cs typeface="Times New Roman" panose="02020603050405020304" pitchFamily="18" charset="0"/>
                        </a:rPr>
                        <a:t>申報學年度</a:t>
                      </a:r>
                      <a:endParaRPr lang="zh-TW" sz="26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請填入申報學年度。</a:t>
                      </a:r>
                      <a:r>
                        <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rPr>
                        <a:t>(</a:t>
                      </a:r>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必填</a:t>
                      </a:r>
                      <a:r>
                        <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rPr>
                        <a:t>)</a:t>
                      </a:r>
                      <a:endParaRPr lang="zh-TW" altLang="en-US" sz="26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49237410"/>
                  </a:ext>
                </a:extLst>
              </a:tr>
              <a:tr h="500670">
                <a:tc>
                  <a:txBody>
                    <a:bodyPr/>
                    <a:lstStyle/>
                    <a:p>
                      <a:pPr algn="ctr"/>
                      <a:r>
                        <a:rPr lang="en-US" altLang="zh-TW" sz="2600" dirty="0">
                          <a:latin typeface="微軟正黑體" panose="020B0604030504040204" pitchFamily="34" charset="-120"/>
                          <a:ea typeface="微軟正黑體" panose="020B0604030504040204" pitchFamily="34" charset="-120"/>
                        </a:rPr>
                        <a:t>2</a:t>
                      </a:r>
                      <a:endParaRPr lang="zh-TW" altLang="en-US" sz="2600" dirty="0">
                        <a:latin typeface="微軟正黑體" panose="020B0604030504040204" pitchFamily="34" charset="-120"/>
                        <a:ea typeface="微軟正黑體" panose="020B0604030504040204" pitchFamily="34" charset="-120"/>
                      </a:endParaRPr>
                    </a:p>
                  </a:txBody>
                  <a:tcPr anchor="ctr"/>
                </a:tc>
                <a:tc>
                  <a:txBody>
                    <a:bodyPr/>
                    <a:lstStyle/>
                    <a:p>
                      <a:pPr algn="ctr"/>
                      <a:r>
                        <a:rPr lang="en-US" altLang="zh-TW" sz="2600" dirty="0">
                          <a:latin typeface="微軟正黑體" panose="020B0604030504040204" pitchFamily="34" charset="-120"/>
                          <a:ea typeface="微軟正黑體" panose="020B0604030504040204" pitchFamily="34" charset="-120"/>
                        </a:rPr>
                        <a:t>B</a:t>
                      </a:r>
                    </a:p>
                  </a:txBody>
                  <a:tcPr anchor="ctr"/>
                </a:tc>
                <a:tc>
                  <a:txBody>
                    <a:bodyPr/>
                    <a:lstStyle/>
                    <a:p>
                      <a:pPr algn="just">
                        <a:lnSpc>
                          <a:spcPts val="1200"/>
                        </a:lnSpc>
                        <a:spcAft>
                          <a:spcPts val="0"/>
                        </a:spcAft>
                      </a:pPr>
                      <a:endParaRPr lang="en-US" altLang="zh-TW" sz="2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600" dirty="0">
                          <a:effectLst/>
                          <a:latin typeface="微軟正黑體" panose="020B0604030504040204" pitchFamily="34" charset="-120"/>
                          <a:ea typeface="微軟正黑體" panose="020B0604030504040204" pitchFamily="34" charset="-120"/>
                          <a:cs typeface="Times New Roman" panose="02020603050405020304" pitchFamily="18" charset="0"/>
                        </a:rPr>
                        <a:t>申報學期</a:t>
                      </a:r>
                      <a:endParaRPr lang="zh-TW" sz="26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請填入申報學期，第一學期請填</a:t>
                      </a:r>
                      <a:r>
                        <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rPr>
                        <a:t>1</a:t>
                      </a:r>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、第二學期請填</a:t>
                      </a:r>
                      <a:r>
                        <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rPr>
                        <a:t>2</a:t>
                      </a:r>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、第三學期請填</a:t>
                      </a:r>
                      <a:r>
                        <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rPr>
                        <a:t>3</a:t>
                      </a:r>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、第四學期請填</a:t>
                      </a:r>
                      <a:r>
                        <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rPr>
                        <a:t>4</a:t>
                      </a:r>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，若不分學期請填</a:t>
                      </a:r>
                      <a:r>
                        <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rPr>
                        <a:t>0</a:t>
                      </a:r>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a:t>
                      </a:r>
                      <a:r>
                        <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rPr>
                        <a:t>(</a:t>
                      </a:r>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必填</a:t>
                      </a:r>
                      <a:r>
                        <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rPr>
                        <a:t>)</a:t>
                      </a:r>
                      <a:endParaRPr lang="zh-TW" altLang="en-US" sz="26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3923911323"/>
                  </a:ext>
                </a:extLst>
              </a:tr>
            </a:tbl>
          </a:graphicData>
        </a:graphic>
      </p:graphicFrame>
    </p:spTree>
    <p:extLst>
      <p:ext uri="{BB962C8B-B14F-4D97-AF65-F5344CB8AC3E}">
        <p14:creationId xmlns:p14="http://schemas.microsoft.com/office/powerpoint/2010/main" val="6892035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0103A1E0-467A-497C-94C9-085DD3CFBA7A}" type="slidenum">
              <a:rPr lang="zh-TW" altLang="en-US" smtClean="0"/>
              <a:t>69</a:t>
            </a:fld>
            <a:endParaRPr lang="zh-TW" altLang="en-US" dirty="0"/>
          </a:p>
        </p:txBody>
      </p:sp>
      <p:sp>
        <p:nvSpPr>
          <p:cNvPr id="9" name="文本框 31"/>
          <p:cNvSpPr txBox="1"/>
          <p:nvPr/>
        </p:nvSpPr>
        <p:spPr>
          <a:xfrm>
            <a:off x="2560750" y="331012"/>
            <a:ext cx="7066550"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課程名冊欄位說明</a:t>
            </a:r>
            <a:r>
              <a:rPr lang="en-US" altLang="zh-TW" sz="4600" b="1" dirty="0">
                <a:latin typeface="微軟正黑體" panose="020B0604030504040204" pitchFamily="34" charset="-120"/>
                <a:ea typeface="微軟正黑體" panose="020B0604030504040204" pitchFamily="34" charset="-120"/>
              </a:rPr>
              <a:t>(EXCEL)</a:t>
            </a:r>
            <a:endParaRPr lang="zh-CN" altLang="en-US" sz="4600" b="1" dirty="0">
              <a:latin typeface="微軟正黑體" panose="020B0604030504040204" pitchFamily="34" charset="-120"/>
              <a:ea typeface="微軟正黑體" panose="020B0604030504040204" pitchFamily="34" charset="-120"/>
            </a:endParaRPr>
          </a:p>
        </p:txBody>
      </p:sp>
      <p:graphicFrame>
        <p:nvGraphicFramePr>
          <p:cNvPr id="6" name="表格 5"/>
          <p:cNvGraphicFramePr>
            <a:graphicFrameLocks noGrp="1"/>
          </p:cNvGraphicFramePr>
          <p:nvPr>
            <p:extLst>
              <p:ext uri="{D42A27DB-BD31-4B8C-83A1-F6EECF244321}">
                <p14:modId xmlns:p14="http://schemas.microsoft.com/office/powerpoint/2010/main" val="4047496011"/>
              </p:ext>
            </p:extLst>
          </p:nvPr>
        </p:nvGraphicFramePr>
        <p:xfrm>
          <a:off x="141546" y="1464142"/>
          <a:ext cx="11904956" cy="4287942"/>
        </p:xfrm>
        <a:graphic>
          <a:graphicData uri="http://schemas.openxmlformats.org/drawingml/2006/table">
            <a:tbl>
              <a:tblPr firstRow="1" bandRow="1">
                <a:tableStyleId>{5940675A-B579-460E-94D1-54222C63F5DA}</a:tableStyleId>
              </a:tblPr>
              <a:tblGrid>
                <a:gridCol w="942593">
                  <a:extLst>
                    <a:ext uri="{9D8B030D-6E8A-4147-A177-3AD203B41FA5}">
                      <a16:colId xmlns:a16="http://schemas.microsoft.com/office/drawing/2014/main" val="2240259659"/>
                    </a:ext>
                  </a:extLst>
                </a:gridCol>
                <a:gridCol w="942593">
                  <a:extLst>
                    <a:ext uri="{9D8B030D-6E8A-4147-A177-3AD203B41FA5}">
                      <a16:colId xmlns:a16="http://schemas.microsoft.com/office/drawing/2014/main" val="1788446282"/>
                    </a:ext>
                  </a:extLst>
                </a:gridCol>
                <a:gridCol w="2065082">
                  <a:extLst>
                    <a:ext uri="{9D8B030D-6E8A-4147-A177-3AD203B41FA5}">
                      <a16:colId xmlns:a16="http://schemas.microsoft.com/office/drawing/2014/main" val="3639545720"/>
                    </a:ext>
                  </a:extLst>
                </a:gridCol>
                <a:gridCol w="7954688">
                  <a:extLst>
                    <a:ext uri="{9D8B030D-6E8A-4147-A177-3AD203B41FA5}">
                      <a16:colId xmlns:a16="http://schemas.microsoft.com/office/drawing/2014/main" val="1465229672"/>
                    </a:ext>
                  </a:extLst>
                </a:gridCol>
              </a:tblGrid>
              <a:tr h="479349">
                <a:tc gridSpan="4">
                  <a:txBody>
                    <a:bodyPr/>
                    <a:lstStyle/>
                    <a:p>
                      <a:pPr algn="ctr"/>
                      <a:r>
                        <a:rPr lang="zh-TW" altLang="en-US" sz="2600" b="1" dirty="0">
                          <a:solidFill>
                            <a:srgbClr val="FF0000"/>
                          </a:solidFill>
                          <a:latin typeface="微軟正黑體" panose="020B0604030504040204" pitchFamily="34" charset="-120"/>
                          <a:ea typeface="微軟正黑體" panose="020B0604030504040204" pitchFamily="34" charset="-120"/>
                        </a:rPr>
                        <a:t>課程名冊內容</a:t>
                      </a:r>
                      <a:r>
                        <a:rPr lang="zh-TW" altLang="en-US" sz="2600" b="1" dirty="0">
                          <a:latin typeface="微軟正黑體" panose="020B0604030504040204" pitchFamily="34" charset="-120"/>
                          <a:ea typeface="微軟正黑體" panose="020B0604030504040204" pitchFamily="34" charset="-120"/>
                        </a:rPr>
                        <a:t>欄位說明</a:t>
                      </a:r>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855473826"/>
                  </a:ext>
                </a:extLst>
              </a:tr>
              <a:tr h="479349">
                <a:tc gridSpan="4">
                  <a:txBody>
                    <a:bodyPr/>
                    <a:lstStyle/>
                    <a:p>
                      <a:pPr algn="ctr"/>
                      <a:r>
                        <a:rPr lang="zh-TW" altLang="en-US" sz="2600" b="1" dirty="0">
                          <a:latin typeface="微軟正黑體" panose="020B0604030504040204" pitchFamily="34" charset="-120"/>
                          <a:ea typeface="微軟正黑體" panose="020B0604030504040204" pitchFamily="34" charset="-120"/>
                        </a:rPr>
                        <a:t>工作表名稱為</a:t>
                      </a:r>
                      <a:r>
                        <a:rPr lang="en-US" altLang="zh-TW" sz="2600" b="1" dirty="0">
                          <a:latin typeface="微軟正黑體" panose="020B0604030504040204" pitchFamily="34" charset="-120"/>
                          <a:ea typeface="微軟正黑體" panose="020B0604030504040204" pitchFamily="34" charset="-120"/>
                        </a:rPr>
                        <a:t>《</a:t>
                      </a:r>
                      <a:r>
                        <a:rPr lang="zh-TW" altLang="en-US" sz="2600" b="1" dirty="0">
                          <a:solidFill>
                            <a:srgbClr val="FF0000"/>
                          </a:solidFill>
                          <a:latin typeface="微軟正黑體" panose="020B0604030504040204" pitchFamily="34" charset="-120"/>
                          <a:ea typeface="微軟正黑體" panose="020B0604030504040204" pitchFamily="34" charset="-120"/>
                        </a:rPr>
                        <a:t>課程名冊內容</a:t>
                      </a:r>
                      <a:r>
                        <a:rPr lang="en-US" altLang="zh-TW" sz="2600" b="1" dirty="0">
                          <a:latin typeface="微軟正黑體" panose="020B0604030504040204" pitchFamily="34" charset="-120"/>
                          <a:ea typeface="微軟正黑體" panose="020B0604030504040204" pitchFamily="34" charset="-120"/>
                        </a:rPr>
                        <a:t>》</a:t>
                      </a:r>
                      <a:endParaRPr lang="zh-TW" altLang="en-US" sz="2600" b="1" dirty="0">
                        <a:latin typeface="微軟正黑體" panose="020B0604030504040204" pitchFamily="34" charset="-120"/>
                        <a:ea typeface="微軟正黑體" panose="020B0604030504040204" pitchFamily="34" charset="-120"/>
                      </a:endParaRPr>
                    </a:p>
                  </a:txBody>
                  <a:tcPr/>
                </a:tc>
                <a:tc hMerge="1">
                  <a:txBody>
                    <a:bodyPr/>
                    <a:lstStyle/>
                    <a:p>
                      <a:endParaRPr lang="zh-TW" altLang="en-US"/>
                    </a:p>
                  </a:txBody>
                  <a:tcPr/>
                </a:tc>
                <a:tc hMerge="1">
                  <a:txBody>
                    <a:bodyPr/>
                    <a:lstStyle/>
                    <a:p>
                      <a:endParaRPr lang="zh-TW" altLang="en-US" dirty="0"/>
                    </a:p>
                  </a:txBody>
                  <a:tcPr/>
                </a:tc>
                <a:tc hMerge="1">
                  <a:txBody>
                    <a:bodyPr/>
                    <a:lstStyle/>
                    <a:p>
                      <a:endParaRPr lang="zh-TW" altLang="en-US" dirty="0"/>
                    </a:p>
                  </a:txBody>
                  <a:tcPr/>
                </a:tc>
                <a:extLst>
                  <a:ext uri="{0D108BD9-81ED-4DB2-BD59-A6C34878D82A}">
                    <a16:rowId xmlns:a16="http://schemas.microsoft.com/office/drawing/2014/main" val="3645013999"/>
                  </a:ext>
                </a:extLst>
              </a:tr>
              <a:tr h="479349">
                <a:tc>
                  <a:txBody>
                    <a:bodyPr/>
                    <a:lstStyle/>
                    <a:p>
                      <a:pPr algn="ctr"/>
                      <a:r>
                        <a:rPr lang="zh-TW" altLang="en-US" sz="2600" b="1" dirty="0">
                          <a:latin typeface="微軟正黑體" panose="020B0604030504040204" pitchFamily="34" charset="-120"/>
                          <a:ea typeface="微軟正黑體" panose="020B0604030504040204" pitchFamily="34" charset="-120"/>
                        </a:rPr>
                        <a:t>編號</a:t>
                      </a:r>
                    </a:p>
                  </a:txBody>
                  <a:tcPr/>
                </a:tc>
                <a:tc>
                  <a:txBody>
                    <a:bodyPr/>
                    <a:lstStyle/>
                    <a:p>
                      <a:pPr algn="ctr"/>
                      <a:r>
                        <a:rPr lang="zh-TW" altLang="en-US" sz="2600" b="1" dirty="0">
                          <a:latin typeface="微軟正黑體" panose="020B0604030504040204" pitchFamily="34" charset="-120"/>
                          <a:ea typeface="微軟正黑體" panose="020B0604030504040204" pitchFamily="34" charset="-120"/>
                        </a:rPr>
                        <a:t>欄位</a:t>
                      </a:r>
                    </a:p>
                  </a:txBody>
                  <a:tcPr/>
                </a:tc>
                <a:tc>
                  <a:txBody>
                    <a:bodyPr/>
                    <a:lstStyle/>
                    <a:p>
                      <a:pPr algn="ctr"/>
                      <a:r>
                        <a:rPr lang="zh-TW" altLang="en-US" sz="2600" b="1" dirty="0">
                          <a:latin typeface="微軟正黑體" panose="020B0604030504040204" pitchFamily="34" charset="-120"/>
                          <a:ea typeface="微軟正黑體" panose="020B0604030504040204" pitchFamily="34" charset="-120"/>
                        </a:rPr>
                        <a:t>欄位名稱</a:t>
                      </a:r>
                    </a:p>
                  </a:txBody>
                  <a:tcPr/>
                </a:tc>
                <a:tc>
                  <a:txBody>
                    <a:bodyPr/>
                    <a:lstStyle/>
                    <a:p>
                      <a:pPr algn="ctr"/>
                      <a:r>
                        <a:rPr lang="zh-TW" altLang="en-US" sz="2600" b="1" dirty="0">
                          <a:latin typeface="微軟正黑體" panose="020B0604030504040204" pitchFamily="34" charset="-120"/>
                          <a:ea typeface="微軟正黑體" panose="020B0604030504040204" pitchFamily="34" charset="-120"/>
                        </a:rPr>
                        <a:t>欄位說明</a:t>
                      </a:r>
                    </a:p>
                  </a:txBody>
                  <a:tcPr/>
                </a:tc>
                <a:extLst>
                  <a:ext uri="{0D108BD9-81ED-4DB2-BD59-A6C34878D82A}">
                    <a16:rowId xmlns:a16="http://schemas.microsoft.com/office/drawing/2014/main" val="3450151663"/>
                  </a:ext>
                </a:extLst>
              </a:tr>
              <a:tr h="543402">
                <a:tc>
                  <a:txBody>
                    <a:bodyPr/>
                    <a:lstStyle/>
                    <a:p>
                      <a:pPr algn="ctr"/>
                      <a:r>
                        <a:rPr lang="en-US" altLang="zh-TW" sz="2600" dirty="0">
                          <a:latin typeface="微軟正黑體" panose="020B0604030504040204" pitchFamily="34" charset="-120"/>
                          <a:ea typeface="微軟正黑體" panose="020B0604030504040204" pitchFamily="34" charset="-120"/>
                        </a:rPr>
                        <a:t>1</a:t>
                      </a:r>
                      <a:endParaRPr lang="zh-TW" altLang="en-US" sz="2600" dirty="0">
                        <a:latin typeface="微軟正黑體" panose="020B0604030504040204" pitchFamily="34" charset="-120"/>
                        <a:ea typeface="微軟正黑體" panose="020B0604030504040204" pitchFamily="34" charset="-120"/>
                      </a:endParaRPr>
                    </a:p>
                  </a:txBody>
                  <a:tcPr anchor="ctr"/>
                </a:tc>
                <a:tc>
                  <a:txBody>
                    <a:bodyPr/>
                    <a:lstStyle/>
                    <a:p>
                      <a:pPr algn="ctr"/>
                      <a:r>
                        <a:rPr lang="en-US" altLang="zh-TW" sz="2600" dirty="0">
                          <a:latin typeface="微軟正黑體" panose="020B0604030504040204" pitchFamily="34" charset="-120"/>
                          <a:ea typeface="微軟正黑體" panose="020B0604030504040204" pitchFamily="34" charset="-120"/>
                        </a:rPr>
                        <a:t>A</a:t>
                      </a:r>
                      <a:endParaRPr lang="zh-TW" altLang="en-US" sz="26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600" kern="100" dirty="0">
                          <a:effectLst/>
                          <a:latin typeface="微軟正黑體" panose="020B0604030504040204" pitchFamily="34" charset="-120"/>
                          <a:ea typeface="微軟正黑體" panose="020B0604030504040204" pitchFamily="34" charset="-120"/>
                          <a:cs typeface="Times New Roman" panose="02020603050405020304" pitchFamily="18" charset="0"/>
                        </a:rPr>
                        <a:t>開課年級</a:t>
                      </a:r>
                      <a:endParaRPr lang="zh-TW" sz="26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請填入開課年級</a:t>
                      </a:r>
                      <a:r>
                        <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rPr>
                        <a:t>1</a:t>
                      </a:r>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a:t>
                      </a:r>
                      <a:r>
                        <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rPr>
                        <a:t>2</a:t>
                      </a:r>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或</a:t>
                      </a:r>
                      <a:r>
                        <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rPr>
                        <a:t>3</a:t>
                      </a:r>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，若不分年級請填</a:t>
                      </a:r>
                      <a:r>
                        <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rPr>
                        <a:t>0</a:t>
                      </a:r>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a:t>
                      </a:r>
                      <a:r>
                        <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rPr>
                        <a:t>(</a:t>
                      </a:r>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必填</a:t>
                      </a:r>
                      <a:r>
                        <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rPr>
                        <a:t>)</a:t>
                      </a:r>
                      <a:endParaRPr lang="zh-TW" altLang="en-US" sz="26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49237410"/>
                  </a:ext>
                </a:extLst>
              </a:tr>
              <a:tr h="500670">
                <a:tc>
                  <a:txBody>
                    <a:bodyPr/>
                    <a:lstStyle/>
                    <a:p>
                      <a:pPr algn="ctr"/>
                      <a:r>
                        <a:rPr lang="en-US" altLang="zh-TW" sz="2600" dirty="0">
                          <a:latin typeface="微軟正黑體" panose="020B0604030504040204" pitchFamily="34" charset="-120"/>
                          <a:ea typeface="微軟正黑體" panose="020B0604030504040204" pitchFamily="34" charset="-120"/>
                        </a:rPr>
                        <a:t>2</a:t>
                      </a:r>
                      <a:endParaRPr lang="zh-TW" altLang="en-US" sz="2600" dirty="0">
                        <a:latin typeface="微軟正黑體" panose="020B0604030504040204" pitchFamily="34" charset="-120"/>
                        <a:ea typeface="微軟正黑體" panose="020B0604030504040204" pitchFamily="34" charset="-120"/>
                      </a:endParaRPr>
                    </a:p>
                  </a:txBody>
                  <a:tcPr anchor="ctr"/>
                </a:tc>
                <a:tc>
                  <a:txBody>
                    <a:bodyPr/>
                    <a:lstStyle/>
                    <a:p>
                      <a:pPr algn="ctr"/>
                      <a:r>
                        <a:rPr lang="en-US" altLang="zh-TW" sz="2600" dirty="0">
                          <a:latin typeface="微軟正黑體" panose="020B0604030504040204" pitchFamily="34" charset="-120"/>
                          <a:ea typeface="微軟正黑體" panose="020B0604030504040204" pitchFamily="34" charset="-120"/>
                        </a:rPr>
                        <a:t>B</a:t>
                      </a:r>
                    </a:p>
                  </a:txBody>
                  <a:tcPr anchor="ctr"/>
                </a:tc>
                <a:tc>
                  <a:txBody>
                    <a:bodyPr/>
                    <a:lstStyle/>
                    <a:p>
                      <a:pPr algn="just">
                        <a:lnSpc>
                          <a:spcPts val="1200"/>
                        </a:lnSpc>
                        <a:spcAft>
                          <a:spcPts val="0"/>
                        </a:spcAft>
                      </a:pPr>
                      <a:endParaRPr lang="en-US" altLang="zh-TW" sz="2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600" dirty="0">
                          <a:effectLst/>
                          <a:latin typeface="微軟正黑體" panose="020B0604030504040204" pitchFamily="34" charset="-120"/>
                          <a:ea typeface="微軟正黑體" panose="020B0604030504040204" pitchFamily="34" charset="-120"/>
                          <a:cs typeface="Times New Roman" panose="02020603050405020304" pitchFamily="18" charset="0"/>
                        </a:rPr>
                        <a:t>學期類型</a:t>
                      </a:r>
                      <a:endParaRPr lang="zh-TW" sz="26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請填入學期類型代碼。</a:t>
                      </a:r>
                    </a:p>
                    <a:p>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雙學期制</a:t>
                      </a:r>
                      <a:r>
                        <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rPr>
                        <a:t> </a:t>
                      </a:r>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填</a:t>
                      </a:r>
                      <a:r>
                        <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rPr>
                        <a:t>1</a:t>
                      </a:r>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、三學期制填</a:t>
                      </a:r>
                      <a:r>
                        <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rPr>
                        <a:t>2</a:t>
                      </a:r>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、四學期制填</a:t>
                      </a:r>
                      <a:r>
                        <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rPr>
                        <a:t>3</a:t>
                      </a:r>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，若不分學期請填</a:t>
                      </a:r>
                      <a:r>
                        <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rPr>
                        <a:t>0</a:t>
                      </a:r>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a:t>
                      </a:r>
                      <a:r>
                        <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rPr>
                        <a:t>(</a:t>
                      </a:r>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必填</a:t>
                      </a:r>
                      <a:r>
                        <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rPr>
                        <a:t>)</a:t>
                      </a:r>
                    </a:p>
                  </a:txBody>
                  <a:tcPr/>
                </a:tc>
                <a:extLst>
                  <a:ext uri="{0D108BD9-81ED-4DB2-BD59-A6C34878D82A}">
                    <a16:rowId xmlns:a16="http://schemas.microsoft.com/office/drawing/2014/main" val="3923911323"/>
                  </a:ext>
                </a:extLst>
              </a:tr>
              <a:tr h="500670">
                <a:tc>
                  <a:txBody>
                    <a:bodyPr/>
                    <a:lstStyle/>
                    <a:p>
                      <a:pPr algn="ctr"/>
                      <a:r>
                        <a:rPr lang="en-US" altLang="zh-TW" sz="2600" dirty="0">
                          <a:latin typeface="微軟正黑體" panose="020B0604030504040204" pitchFamily="34" charset="-120"/>
                          <a:ea typeface="微軟正黑體" panose="020B0604030504040204" pitchFamily="34" charset="-120"/>
                        </a:rPr>
                        <a:t>3</a:t>
                      </a:r>
                      <a:endParaRPr lang="zh-TW" altLang="en-US" sz="2600" dirty="0">
                        <a:latin typeface="微軟正黑體" panose="020B0604030504040204" pitchFamily="34" charset="-120"/>
                        <a:ea typeface="微軟正黑體" panose="020B0604030504040204" pitchFamily="34" charset="-120"/>
                      </a:endParaRPr>
                    </a:p>
                  </a:txBody>
                  <a:tcPr anchor="ctr"/>
                </a:tc>
                <a:tc>
                  <a:txBody>
                    <a:bodyPr/>
                    <a:lstStyle/>
                    <a:p>
                      <a:pPr algn="ctr"/>
                      <a:r>
                        <a:rPr lang="en-US" altLang="zh-TW" sz="2600" dirty="0">
                          <a:latin typeface="微軟正黑體" panose="020B0604030504040204" pitchFamily="34" charset="-120"/>
                          <a:ea typeface="微軟正黑體" panose="020B0604030504040204" pitchFamily="34" charset="-120"/>
                        </a:rPr>
                        <a:t>C</a:t>
                      </a:r>
                    </a:p>
                  </a:txBody>
                  <a:tcPr anchor="ctr"/>
                </a:tc>
                <a:tc>
                  <a:txBody>
                    <a:bodyPr/>
                    <a:lstStyle/>
                    <a:p>
                      <a:pPr algn="just">
                        <a:lnSpc>
                          <a:spcPts val="1200"/>
                        </a:lnSpc>
                        <a:spcAft>
                          <a:spcPts val="0"/>
                        </a:spcAft>
                      </a:pPr>
                      <a:endParaRPr lang="en-US" altLang="zh-TW" sz="26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600" dirty="0">
                          <a:effectLst/>
                          <a:latin typeface="微軟正黑體" panose="020B0604030504040204" pitchFamily="34" charset="-120"/>
                          <a:ea typeface="微軟正黑體" panose="020B0604030504040204" pitchFamily="34" charset="-120"/>
                          <a:cs typeface="Times New Roman" panose="02020603050405020304" pitchFamily="18" charset="0"/>
                        </a:rPr>
                        <a:t>課程名稱</a:t>
                      </a:r>
                      <a:endParaRPr lang="zh-TW" sz="26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請填入課程名稱。</a:t>
                      </a:r>
                      <a:r>
                        <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rPr>
                        <a:t>(</a:t>
                      </a:r>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必填</a:t>
                      </a:r>
                      <a:r>
                        <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rPr>
                        <a:t>)</a:t>
                      </a:r>
                    </a:p>
                  </a:txBody>
                  <a:tcPr/>
                </a:tc>
                <a:extLst>
                  <a:ext uri="{0D108BD9-81ED-4DB2-BD59-A6C34878D82A}">
                    <a16:rowId xmlns:a16="http://schemas.microsoft.com/office/drawing/2014/main" val="49443420"/>
                  </a:ext>
                </a:extLst>
              </a:tr>
              <a:tr h="500670">
                <a:tc>
                  <a:txBody>
                    <a:bodyPr/>
                    <a:lstStyle/>
                    <a:p>
                      <a:pPr algn="ctr"/>
                      <a:r>
                        <a:rPr lang="en-US" altLang="zh-TW" sz="2600" dirty="0">
                          <a:latin typeface="微軟正黑體" panose="020B0604030504040204" pitchFamily="34" charset="-120"/>
                          <a:ea typeface="微軟正黑體" panose="020B0604030504040204" pitchFamily="34" charset="-120"/>
                        </a:rPr>
                        <a:t>4</a:t>
                      </a:r>
                      <a:endParaRPr lang="zh-TW" altLang="en-US" sz="2600" dirty="0">
                        <a:latin typeface="微軟正黑體" panose="020B0604030504040204" pitchFamily="34" charset="-120"/>
                        <a:ea typeface="微軟正黑體" panose="020B0604030504040204" pitchFamily="34" charset="-120"/>
                      </a:endParaRPr>
                    </a:p>
                  </a:txBody>
                  <a:tcPr anchor="ctr"/>
                </a:tc>
                <a:tc>
                  <a:txBody>
                    <a:bodyPr/>
                    <a:lstStyle/>
                    <a:p>
                      <a:pPr algn="ctr"/>
                      <a:r>
                        <a:rPr lang="en-US" altLang="zh-TW" sz="2600" dirty="0">
                          <a:latin typeface="微軟正黑體" panose="020B0604030504040204" pitchFamily="34" charset="-120"/>
                          <a:ea typeface="微軟正黑體" panose="020B0604030504040204" pitchFamily="34" charset="-120"/>
                        </a:rPr>
                        <a:t>D</a:t>
                      </a:r>
                    </a:p>
                  </a:txBody>
                  <a:tcPr anchor="ctr"/>
                </a:tc>
                <a:tc>
                  <a:txBody>
                    <a:bodyPr/>
                    <a:lstStyle/>
                    <a:p>
                      <a:pPr algn="just">
                        <a:lnSpc>
                          <a:spcPts val="1200"/>
                        </a:lnSpc>
                        <a:spcAft>
                          <a:spcPts val="0"/>
                        </a:spcAft>
                      </a:pPr>
                      <a:endParaRPr lang="en-US" altLang="zh-TW" sz="26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600" dirty="0">
                          <a:effectLst/>
                          <a:latin typeface="微軟正黑體" panose="020B0604030504040204" pitchFamily="34" charset="-120"/>
                          <a:ea typeface="微軟正黑體" panose="020B0604030504040204" pitchFamily="34" charset="-120"/>
                          <a:cs typeface="Times New Roman" panose="02020603050405020304" pitchFamily="18" charset="0"/>
                        </a:rPr>
                        <a:t>課程描述</a:t>
                      </a:r>
                      <a:endParaRPr lang="zh-TW" sz="26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請填入課程描述，如無請留空。</a:t>
                      </a:r>
                      <a:endPar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endParaRPr>
                    </a:p>
                  </a:txBody>
                  <a:tcPr/>
                </a:tc>
                <a:extLst>
                  <a:ext uri="{0D108BD9-81ED-4DB2-BD59-A6C34878D82A}">
                    <a16:rowId xmlns:a16="http://schemas.microsoft.com/office/drawing/2014/main" val="3160095525"/>
                  </a:ext>
                </a:extLst>
              </a:tr>
            </a:tbl>
          </a:graphicData>
        </a:graphic>
      </p:graphicFrame>
    </p:spTree>
    <p:extLst>
      <p:ext uri="{BB962C8B-B14F-4D97-AF65-F5344CB8AC3E}">
        <p14:creationId xmlns:p14="http://schemas.microsoft.com/office/powerpoint/2010/main" val="20078742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0103A1E0-467A-497C-94C9-085DD3CFBA7A}" type="slidenum">
              <a:rPr lang="zh-TW" altLang="en-US" smtClean="0"/>
              <a:t>70</a:t>
            </a:fld>
            <a:endParaRPr lang="zh-TW" altLang="en-US" dirty="0"/>
          </a:p>
        </p:txBody>
      </p:sp>
      <p:sp>
        <p:nvSpPr>
          <p:cNvPr id="9" name="文本框 31"/>
          <p:cNvSpPr txBox="1"/>
          <p:nvPr/>
        </p:nvSpPr>
        <p:spPr>
          <a:xfrm>
            <a:off x="2560750" y="588465"/>
            <a:ext cx="7066550"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課程名冊欄位說明</a:t>
            </a:r>
            <a:r>
              <a:rPr lang="en-US" altLang="zh-TW" sz="4600" b="1" dirty="0">
                <a:latin typeface="微軟正黑體" panose="020B0604030504040204" pitchFamily="34" charset="-120"/>
                <a:ea typeface="微軟正黑體" panose="020B0604030504040204" pitchFamily="34" charset="-120"/>
              </a:rPr>
              <a:t>(EXCEL)</a:t>
            </a:r>
            <a:endParaRPr lang="zh-CN" altLang="en-US" sz="4600" b="1" dirty="0">
              <a:latin typeface="微軟正黑體" panose="020B0604030504040204" pitchFamily="34" charset="-120"/>
              <a:ea typeface="微軟正黑體" panose="020B0604030504040204" pitchFamily="34" charset="-120"/>
            </a:endParaRPr>
          </a:p>
        </p:txBody>
      </p:sp>
      <p:graphicFrame>
        <p:nvGraphicFramePr>
          <p:cNvPr id="6" name="表格 5"/>
          <p:cNvGraphicFramePr>
            <a:graphicFrameLocks noGrp="1"/>
          </p:cNvGraphicFramePr>
          <p:nvPr>
            <p:extLst>
              <p:ext uri="{D42A27DB-BD31-4B8C-83A1-F6EECF244321}">
                <p14:modId xmlns:p14="http://schemas.microsoft.com/office/powerpoint/2010/main" val="4261054753"/>
              </p:ext>
            </p:extLst>
          </p:nvPr>
        </p:nvGraphicFramePr>
        <p:xfrm>
          <a:off x="141546" y="2121090"/>
          <a:ext cx="11904956" cy="2916342"/>
        </p:xfrm>
        <a:graphic>
          <a:graphicData uri="http://schemas.openxmlformats.org/drawingml/2006/table">
            <a:tbl>
              <a:tblPr firstRow="1" bandRow="1">
                <a:tableStyleId>{5940675A-B579-460E-94D1-54222C63F5DA}</a:tableStyleId>
              </a:tblPr>
              <a:tblGrid>
                <a:gridCol w="942593">
                  <a:extLst>
                    <a:ext uri="{9D8B030D-6E8A-4147-A177-3AD203B41FA5}">
                      <a16:colId xmlns:a16="http://schemas.microsoft.com/office/drawing/2014/main" val="2240259659"/>
                    </a:ext>
                  </a:extLst>
                </a:gridCol>
                <a:gridCol w="942593">
                  <a:extLst>
                    <a:ext uri="{9D8B030D-6E8A-4147-A177-3AD203B41FA5}">
                      <a16:colId xmlns:a16="http://schemas.microsoft.com/office/drawing/2014/main" val="1788446282"/>
                    </a:ext>
                  </a:extLst>
                </a:gridCol>
                <a:gridCol w="2172406">
                  <a:extLst>
                    <a:ext uri="{9D8B030D-6E8A-4147-A177-3AD203B41FA5}">
                      <a16:colId xmlns:a16="http://schemas.microsoft.com/office/drawing/2014/main" val="3639545720"/>
                    </a:ext>
                  </a:extLst>
                </a:gridCol>
                <a:gridCol w="7847364">
                  <a:extLst>
                    <a:ext uri="{9D8B030D-6E8A-4147-A177-3AD203B41FA5}">
                      <a16:colId xmlns:a16="http://schemas.microsoft.com/office/drawing/2014/main" val="1465229672"/>
                    </a:ext>
                  </a:extLst>
                </a:gridCol>
              </a:tblGrid>
              <a:tr h="479349">
                <a:tc>
                  <a:txBody>
                    <a:bodyPr/>
                    <a:lstStyle/>
                    <a:p>
                      <a:pPr algn="ctr"/>
                      <a:r>
                        <a:rPr lang="zh-TW" altLang="en-US" sz="2600" b="1" dirty="0">
                          <a:latin typeface="微軟正黑體" panose="020B0604030504040204" pitchFamily="34" charset="-120"/>
                          <a:ea typeface="微軟正黑體" panose="020B0604030504040204" pitchFamily="34" charset="-120"/>
                        </a:rPr>
                        <a:t>編號</a:t>
                      </a:r>
                    </a:p>
                  </a:txBody>
                  <a:tcPr/>
                </a:tc>
                <a:tc>
                  <a:txBody>
                    <a:bodyPr/>
                    <a:lstStyle/>
                    <a:p>
                      <a:pPr algn="ctr"/>
                      <a:r>
                        <a:rPr lang="zh-TW" altLang="en-US" sz="2600" b="1" dirty="0">
                          <a:latin typeface="微軟正黑體" panose="020B0604030504040204" pitchFamily="34" charset="-120"/>
                          <a:ea typeface="微軟正黑體" panose="020B0604030504040204" pitchFamily="34" charset="-120"/>
                        </a:rPr>
                        <a:t>欄位</a:t>
                      </a:r>
                    </a:p>
                  </a:txBody>
                  <a:tcPr/>
                </a:tc>
                <a:tc>
                  <a:txBody>
                    <a:bodyPr/>
                    <a:lstStyle/>
                    <a:p>
                      <a:pPr algn="ctr"/>
                      <a:r>
                        <a:rPr lang="zh-TW" altLang="en-US" sz="2600" b="1" dirty="0">
                          <a:latin typeface="微軟正黑體" panose="020B0604030504040204" pitchFamily="34" charset="-120"/>
                          <a:ea typeface="微軟正黑體" panose="020B0604030504040204" pitchFamily="34" charset="-120"/>
                        </a:rPr>
                        <a:t>欄位名稱</a:t>
                      </a:r>
                    </a:p>
                  </a:txBody>
                  <a:tcPr/>
                </a:tc>
                <a:tc>
                  <a:txBody>
                    <a:bodyPr/>
                    <a:lstStyle/>
                    <a:p>
                      <a:pPr algn="ctr"/>
                      <a:r>
                        <a:rPr lang="zh-TW" altLang="en-US" sz="2600" b="1" dirty="0">
                          <a:latin typeface="微軟正黑體" panose="020B0604030504040204" pitchFamily="34" charset="-120"/>
                          <a:ea typeface="微軟正黑體" panose="020B0604030504040204" pitchFamily="34" charset="-120"/>
                        </a:rPr>
                        <a:t>欄位說明</a:t>
                      </a:r>
                    </a:p>
                  </a:txBody>
                  <a:tcPr/>
                </a:tc>
                <a:extLst>
                  <a:ext uri="{0D108BD9-81ED-4DB2-BD59-A6C34878D82A}">
                    <a16:rowId xmlns:a16="http://schemas.microsoft.com/office/drawing/2014/main" val="3450151663"/>
                  </a:ext>
                </a:extLst>
              </a:tr>
              <a:tr h="543402">
                <a:tc>
                  <a:txBody>
                    <a:bodyPr/>
                    <a:lstStyle/>
                    <a:p>
                      <a:pPr algn="ctr"/>
                      <a:r>
                        <a:rPr lang="en-US" altLang="zh-TW" sz="2600" dirty="0">
                          <a:latin typeface="微軟正黑體" panose="020B0604030504040204" pitchFamily="34" charset="-120"/>
                          <a:ea typeface="微軟正黑體" panose="020B0604030504040204" pitchFamily="34" charset="-120"/>
                        </a:rPr>
                        <a:t>5</a:t>
                      </a:r>
                      <a:endParaRPr lang="zh-TW" altLang="en-US" sz="2600" dirty="0">
                        <a:latin typeface="微軟正黑體" panose="020B0604030504040204" pitchFamily="34" charset="-120"/>
                        <a:ea typeface="微軟正黑體" panose="020B0604030504040204" pitchFamily="34" charset="-120"/>
                      </a:endParaRPr>
                    </a:p>
                  </a:txBody>
                  <a:tcPr anchor="ctr"/>
                </a:tc>
                <a:tc>
                  <a:txBody>
                    <a:bodyPr/>
                    <a:lstStyle/>
                    <a:p>
                      <a:pPr algn="ctr"/>
                      <a:r>
                        <a:rPr lang="en-US" altLang="zh-TW" sz="2600" dirty="0">
                          <a:latin typeface="微軟正黑體" panose="020B0604030504040204" pitchFamily="34" charset="-120"/>
                          <a:ea typeface="微軟正黑體" panose="020B0604030504040204" pitchFamily="34" charset="-120"/>
                        </a:rPr>
                        <a:t>E</a:t>
                      </a:r>
                      <a:endParaRPr lang="zh-TW" altLang="en-US" sz="2600" dirty="0">
                        <a:latin typeface="微軟正黑體" panose="020B0604030504040204" pitchFamily="34" charset="-120"/>
                        <a:ea typeface="微軟正黑體" panose="020B0604030504040204" pitchFamily="34" charset="-120"/>
                      </a:endParaRPr>
                    </a:p>
                  </a:txBody>
                  <a:tcPr anchor="ctr"/>
                </a:tc>
                <a:tc>
                  <a:txBody>
                    <a:bodyPr/>
                    <a:lstStyle/>
                    <a:p>
                      <a:pPr algn="just">
                        <a:lnSpc>
                          <a:spcPts val="1200"/>
                        </a:lnSpc>
                        <a:spcAft>
                          <a:spcPts val="0"/>
                        </a:spcAft>
                      </a:pPr>
                      <a:endParaRPr lang="en-US" altLang="zh-TW" sz="2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600" kern="100" dirty="0">
                          <a:effectLst/>
                          <a:latin typeface="微軟正黑體" panose="020B0604030504040204" pitchFamily="34" charset="-120"/>
                          <a:ea typeface="微軟正黑體" panose="020B0604030504040204" pitchFamily="34" charset="-120"/>
                          <a:cs typeface="Times New Roman" panose="02020603050405020304" pitchFamily="18" charset="0"/>
                        </a:rPr>
                        <a:t>是否採計學分</a:t>
                      </a:r>
                      <a:endParaRPr lang="zh-TW" sz="26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是請填</a:t>
                      </a:r>
                      <a:r>
                        <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rPr>
                        <a:t>1</a:t>
                      </a:r>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，否請填</a:t>
                      </a:r>
                      <a:r>
                        <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rPr>
                        <a:t>0</a:t>
                      </a:r>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a:t>
                      </a:r>
                      <a:endParaRPr lang="zh-TW" altLang="en-US" sz="26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49237410"/>
                  </a:ext>
                </a:extLst>
              </a:tr>
              <a:tr h="500670">
                <a:tc>
                  <a:txBody>
                    <a:bodyPr/>
                    <a:lstStyle/>
                    <a:p>
                      <a:pPr algn="ctr"/>
                      <a:r>
                        <a:rPr lang="en-US" altLang="zh-TW" sz="2600" dirty="0">
                          <a:latin typeface="微軟正黑體" panose="020B0604030504040204" pitchFamily="34" charset="-120"/>
                          <a:ea typeface="微軟正黑體" panose="020B0604030504040204" pitchFamily="34" charset="-120"/>
                        </a:rPr>
                        <a:t>6</a:t>
                      </a:r>
                      <a:endParaRPr lang="zh-TW" altLang="en-US" sz="2600" dirty="0">
                        <a:latin typeface="微軟正黑體" panose="020B0604030504040204" pitchFamily="34" charset="-120"/>
                        <a:ea typeface="微軟正黑體" panose="020B0604030504040204" pitchFamily="34" charset="-120"/>
                      </a:endParaRPr>
                    </a:p>
                  </a:txBody>
                  <a:tcPr anchor="ctr"/>
                </a:tc>
                <a:tc>
                  <a:txBody>
                    <a:bodyPr/>
                    <a:lstStyle/>
                    <a:p>
                      <a:pPr algn="ctr"/>
                      <a:r>
                        <a:rPr lang="en-US" altLang="zh-TW" sz="2600" dirty="0">
                          <a:latin typeface="微軟正黑體" panose="020B0604030504040204" pitchFamily="34" charset="-120"/>
                          <a:ea typeface="微軟正黑體" panose="020B0604030504040204" pitchFamily="34" charset="-120"/>
                        </a:rPr>
                        <a:t>F</a:t>
                      </a:r>
                    </a:p>
                  </a:txBody>
                  <a:tcPr anchor="ctr"/>
                </a:tc>
                <a:tc>
                  <a:txBody>
                    <a:bodyPr/>
                    <a:lstStyle/>
                    <a:p>
                      <a:pPr algn="just">
                        <a:lnSpc>
                          <a:spcPts val="1200"/>
                        </a:lnSpc>
                        <a:spcAft>
                          <a:spcPts val="0"/>
                        </a:spcAft>
                      </a:pPr>
                      <a:endParaRPr lang="en-US" altLang="zh-TW" sz="2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600" dirty="0">
                          <a:effectLst/>
                          <a:latin typeface="微軟正黑體" panose="020B0604030504040204" pitchFamily="34" charset="-120"/>
                          <a:ea typeface="微軟正黑體" panose="020B0604030504040204" pitchFamily="34" charset="-120"/>
                          <a:cs typeface="Times New Roman" panose="02020603050405020304" pitchFamily="18" charset="0"/>
                        </a:rPr>
                        <a:t>課程學分數</a:t>
                      </a:r>
                      <a:endParaRPr lang="zh-TW" sz="26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課程學分數，若不採計學分請填</a:t>
                      </a:r>
                      <a:r>
                        <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rPr>
                        <a:t>0</a:t>
                      </a:r>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a:t>
                      </a:r>
                      <a:endPar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endParaRPr>
                    </a:p>
                  </a:txBody>
                  <a:tcPr/>
                </a:tc>
                <a:extLst>
                  <a:ext uri="{0D108BD9-81ED-4DB2-BD59-A6C34878D82A}">
                    <a16:rowId xmlns:a16="http://schemas.microsoft.com/office/drawing/2014/main" val="3923911323"/>
                  </a:ext>
                </a:extLst>
              </a:tr>
              <a:tr h="500670">
                <a:tc>
                  <a:txBody>
                    <a:bodyPr/>
                    <a:lstStyle/>
                    <a:p>
                      <a:pPr algn="ctr"/>
                      <a:r>
                        <a:rPr lang="en-US" altLang="zh-TW" sz="2600" dirty="0">
                          <a:latin typeface="微軟正黑體" panose="020B0604030504040204" pitchFamily="34" charset="-120"/>
                          <a:ea typeface="微軟正黑體" panose="020B0604030504040204" pitchFamily="34" charset="-120"/>
                        </a:rPr>
                        <a:t>7</a:t>
                      </a:r>
                      <a:endParaRPr lang="zh-TW" altLang="en-US" sz="2600" dirty="0">
                        <a:latin typeface="微軟正黑體" panose="020B0604030504040204" pitchFamily="34" charset="-120"/>
                        <a:ea typeface="微軟正黑體" panose="020B0604030504040204" pitchFamily="34" charset="-120"/>
                      </a:endParaRPr>
                    </a:p>
                  </a:txBody>
                  <a:tcPr anchor="ctr"/>
                </a:tc>
                <a:tc>
                  <a:txBody>
                    <a:bodyPr/>
                    <a:lstStyle/>
                    <a:p>
                      <a:pPr algn="ctr"/>
                      <a:r>
                        <a:rPr lang="en-US" altLang="zh-TW" sz="2600" dirty="0">
                          <a:latin typeface="微軟正黑體" panose="020B0604030504040204" pitchFamily="34" charset="-120"/>
                          <a:ea typeface="微軟正黑體" panose="020B0604030504040204" pitchFamily="34" charset="-120"/>
                        </a:rPr>
                        <a:t>G</a:t>
                      </a:r>
                    </a:p>
                  </a:txBody>
                  <a:tcPr anchor="ctr"/>
                </a:tc>
                <a:tc>
                  <a:txBody>
                    <a:bodyPr/>
                    <a:lstStyle/>
                    <a:p>
                      <a:pPr algn="just">
                        <a:lnSpc>
                          <a:spcPts val="1200"/>
                        </a:lnSpc>
                        <a:spcAft>
                          <a:spcPts val="0"/>
                        </a:spcAft>
                      </a:pPr>
                      <a:endParaRPr lang="en-US" altLang="zh-TW" sz="26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600" dirty="0">
                          <a:effectLst/>
                          <a:latin typeface="微軟正黑體" panose="020B0604030504040204" pitchFamily="34" charset="-120"/>
                          <a:ea typeface="微軟正黑體" panose="020B0604030504040204" pitchFamily="34" charset="-120"/>
                          <a:cs typeface="Times New Roman" panose="02020603050405020304" pitchFamily="18" charset="0"/>
                        </a:rPr>
                        <a:t>學生</a:t>
                      </a:r>
                      <a:endParaRPr lang="zh-TW" sz="26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請填入學生的身分證字號，並以半形逗號</a:t>
                      </a:r>
                      <a:r>
                        <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rPr>
                        <a:t>「,</a:t>
                      </a:r>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a:t>
                      </a:r>
                      <a:r>
                        <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rPr>
                        <a:t> </a:t>
                      </a:r>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隔開。</a:t>
                      </a:r>
                      <a:endPar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例如：</a:t>
                      </a:r>
                      <a:r>
                        <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rPr>
                        <a:t>M122673446, A182273631</a:t>
                      </a:r>
                    </a:p>
                  </a:txBody>
                  <a:tcPr/>
                </a:tc>
                <a:extLst>
                  <a:ext uri="{0D108BD9-81ED-4DB2-BD59-A6C34878D82A}">
                    <a16:rowId xmlns:a16="http://schemas.microsoft.com/office/drawing/2014/main" val="49443420"/>
                  </a:ext>
                </a:extLst>
              </a:tr>
              <a:tr h="500670">
                <a:tc>
                  <a:txBody>
                    <a:bodyPr/>
                    <a:lstStyle/>
                    <a:p>
                      <a:pPr algn="ctr"/>
                      <a:r>
                        <a:rPr lang="en-US" altLang="zh-TW" sz="2600" dirty="0">
                          <a:latin typeface="微軟正黑體" panose="020B0604030504040204" pitchFamily="34" charset="-120"/>
                          <a:ea typeface="微軟正黑體" panose="020B0604030504040204" pitchFamily="34" charset="-120"/>
                        </a:rPr>
                        <a:t>8</a:t>
                      </a:r>
                      <a:endParaRPr lang="zh-TW" altLang="en-US" sz="2600" dirty="0">
                        <a:latin typeface="微軟正黑體" panose="020B0604030504040204" pitchFamily="34" charset="-120"/>
                        <a:ea typeface="微軟正黑體" panose="020B0604030504040204" pitchFamily="34" charset="-120"/>
                      </a:endParaRPr>
                    </a:p>
                  </a:txBody>
                  <a:tcPr anchor="ctr"/>
                </a:tc>
                <a:tc>
                  <a:txBody>
                    <a:bodyPr/>
                    <a:lstStyle/>
                    <a:p>
                      <a:pPr algn="ctr"/>
                      <a:r>
                        <a:rPr lang="en-US" altLang="zh-TW" sz="2600" dirty="0">
                          <a:latin typeface="微軟正黑體" panose="020B0604030504040204" pitchFamily="34" charset="-120"/>
                          <a:ea typeface="微軟正黑體" panose="020B0604030504040204" pitchFamily="34" charset="-120"/>
                        </a:rPr>
                        <a:t>H</a:t>
                      </a:r>
                    </a:p>
                  </a:txBody>
                  <a:tcPr anchor="ctr"/>
                </a:tc>
                <a:tc>
                  <a:txBody>
                    <a:bodyPr/>
                    <a:lstStyle/>
                    <a:p>
                      <a:pPr algn="just">
                        <a:lnSpc>
                          <a:spcPts val="1200"/>
                        </a:lnSpc>
                        <a:spcAft>
                          <a:spcPts val="0"/>
                        </a:spcAft>
                      </a:pPr>
                      <a:endParaRPr lang="en-US" altLang="zh-TW" sz="26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ts val="1200"/>
                        </a:lnSpc>
                        <a:spcAft>
                          <a:spcPts val="0"/>
                        </a:spcAft>
                      </a:pPr>
                      <a:r>
                        <a:rPr lang="zh-TW" altLang="en-US" sz="2600" dirty="0">
                          <a:effectLst/>
                          <a:latin typeface="微軟正黑體" panose="020B0604030504040204" pitchFamily="34" charset="-120"/>
                          <a:ea typeface="微軟正黑體" panose="020B0604030504040204" pitchFamily="34" charset="-120"/>
                          <a:cs typeface="Times New Roman" panose="02020603050405020304" pitchFamily="18" charset="0"/>
                        </a:rPr>
                        <a:t>備註說明</a:t>
                      </a:r>
                      <a:endParaRPr lang="zh-TW" sz="26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r>
                        <a:rPr lang="zh-TW" altLang="en-US" sz="2600" kern="1200" dirty="0">
                          <a:solidFill>
                            <a:schemeClr val="tx1"/>
                          </a:solidFill>
                          <a:effectLst/>
                          <a:latin typeface="微軟正黑體" panose="020B0604030504040204" pitchFamily="34" charset="-120"/>
                          <a:ea typeface="微軟正黑體" panose="020B0604030504040204" pitchFamily="34" charset="-120"/>
                          <a:cs typeface="+mn-cs"/>
                        </a:rPr>
                        <a:t>需另備註說明項目請填此欄。</a:t>
                      </a:r>
                      <a:endParaRPr lang="en-US" altLang="zh-TW" sz="2600" kern="1200" dirty="0">
                        <a:solidFill>
                          <a:schemeClr val="tx1"/>
                        </a:solidFill>
                        <a:effectLst/>
                        <a:latin typeface="微軟正黑體" panose="020B0604030504040204" pitchFamily="34" charset="-120"/>
                        <a:ea typeface="微軟正黑體" panose="020B0604030504040204" pitchFamily="34" charset="-120"/>
                        <a:cs typeface="+mn-cs"/>
                      </a:endParaRPr>
                    </a:p>
                  </a:txBody>
                  <a:tcPr/>
                </a:tc>
                <a:extLst>
                  <a:ext uri="{0D108BD9-81ED-4DB2-BD59-A6C34878D82A}">
                    <a16:rowId xmlns:a16="http://schemas.microsoft.com/office/drawing/2014/main" val="3160095525"/>
                  </a:ext>
                </a:extLst>
              </a:tr>
            </a:tbl>
          </a:graphicData>
        </a:graphic>
      </p:graphicFrame>
      <mc:AlternateContent xmlns:mc="http://schemas.openxmlformats.org/markup-compatibility/2006" xmlns:p14="http://schemas.microsoft.com/office/powerpoint/2010/main">
        <mc:Choice Requires="p14">
          <p:contentPart p14:bwMode="auto" r:id="rId3">
            <p14:nvContentPartPr>
              <p14:cNvPr id="13" name="筆跡 12"/>
              <p14:cNvContentPartPr/>
              <p14:nvPr/>
            </p14:nvContentPartPr>
            <p14:xfrm>
              <a:off x="8975356" y="3785917"/>
              <a:ext cx="2756520" cy="207360"/>
            </p14:xfrm>
          </p:contentPart>
        </mc:Choice>
        <mc:Fallback xmlns="">
          <p:pic>
            <p:nvPicPr>
              <p:cNvPr id="13" name="筆跡 12"/>
              <p:cNvPicPr/>
              <p:nvPr/>
            </p:nvPicPr>
            <p:blipFill>
              <a:blip r:embed="rId4"/>
              <a:stretch>
                <a:fillRect/>
              </a:stretch>
            </p:blipFill>
            <p:spPr>
              <a:xfrm>
                <a:off x="8915236" y="3666037"/>
                <a:ext cx="2876400" cy="447120"/>
              </a:xfrm>
              <a:prstGeom prst="rect">
                <a:avLst/>
              </a:prstGeom>
            </p:spPr>
          </p:pic>
        </mc:Fallback>
      </mc:AlternateContent>
    </p:spTree>
    <p:extLst>
      <p:ext uri="{BB962C8B-B14F-4D97-AF65-F5344CB8AC3E}">
        <p14:creationId xmlns:p14="http://schemas.microsoft.com/office/powerpoint/2010/main" val="15359097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5481" y="1687665"/>
            <a:ext cx="6516072" cy="2904600"/>
          </a:xfrm>
          <a:prstGeom prst="rect">
            <a:avLst/>
          </a:prstGeom>
          <a:ln>
            <a:solidFill>
              <a:schemeClr val="tx1"/>
            </a:solidFill>
          </a:ln>
        </p:spPr>
      </p:pic>
      <p:sp>
        <p:nvSpPr>
          <p:cNvPr id="2" name="投影片編號版面配置區 1"/>
          <p:cNvSpPr>
            <a:spLocks noGrp="1"/>
          </p:cNvSpPr>
          <p:nvPr>
            <p:ph type="sldNum" sz="quarter" idx="12"/>
          </p:nvPr>
        </p:nvSpPr>
        <p:spPr/>
        <p:txBody>
          <a:bodyPr/>
          <a:lstStyle/>
          <a:p>
            <a:fld id="{0103A1E0-467A-497C-94C9-085DD3CFBA7A}" type="slidenum">
              <a:rPr lang="zh-TW" altLang="en-US" smtClean="0"/>
              <a:t>71</a:t>
            </a:fld>
            <a:endParaRPr lang="zh-TW" altLang="en-US" dirty="0"/>
          </a:p>
        </p:txBody>
      </p:sp>
      <p:sp>
        <p:nvSpPr>
          <p:cNvPr id="14" name="文本框 31"/>
          <p:cNvSpPr txBox="1"/>
          <p:nvPr/>
        </p:nvSpPr>
        <p:spPr>
          <a:xfrm>
            <a:off x="2384476" y="348875"/>
            <a:ext cx="7358081" cy="800219"/>
          </a:xfrm>
          <a:prstGeom prst="rect">
            <a:avLst/>
          </a:prstGeom>
          <a:noFill/>
        </p:spPr>
        <p:txBody>
          <a:bodyPr wrap="square" rtlCol="0">
            <a:spAutoFit/>
            <a:scene3d>
              <a:camera prst="orthographicFront"/>
              <a:lightRig rig="threePt" dir="t"/>
            </a:scene3d>
            <a:sp3d contourW="12700"/>
          </a:bodyPr>
          <a:lstStyle/>
          <a:p>
            <a:r>
              <a:rPr lang="zh-TW" altLang="en-US" sz="4600" b="1" dirty="0">
                <a:latin typeface="微軟正黑體" panose="020B0604030504040204" pitchFamily="34" charset="-120"/>
                <a:ea typeface="微軟正黑體" panose="020B0604030504040204" pitchFamily="34" charset="-120"/>
              </a:rPr>
              <a:t>課程名冊</a:t>
            </a:r>
            <a:r>
              <a:rPr lang="zh-TW" altLang="en-US" sz="4600" b="1" dirty="0">
                <a:solidFill>
                  <a:srgbClr val="FF0000"/>
                </a:solidFill>
                <a:latin typeface="微軟正黑體" panose="020B0604030504040204" pitchFamily="34" charset="-120"/>
                <a:ea typeface="微軟正黑體" panose="020B0604030504040204" pitchFamily="34" charset="-120"/>
              </a:rPr>
              <a:t>名冊欄位</a:t>
            </a:r>
            <a:r>
              <a:rPr lang="en-US" altLang="zh-TW" sz="4600" b="1" dirty="0">
                <a:solidFill>
                  <a:prstClr val="black"/>
                </a:solidFill>
                <a:latin typeface="微軟正黑體" panose="020B0604030504040204" pitchFamily="34" charset="-120"/>
                <a:ea typeface="微軟正黑體" panose="020B0604030504040204" pitchFamily="34" charset="-120"/>
              </a:rPr>
              <a:t>(EXCEL)</a:t>
            </a:r>
            <a:r>
              <a:rPr lang="zh-TW" altLang="en-US" sz="4600" b="1" dirty="0">
                <a:solidFill>
                  <a:srgbClr val="FF0000"/>
                </a:solidFill>
                <a:latin typeface="微軟正黑體" panose="020B0604030504040204" pitchFamily="34" charset="-120"/>
                <a:ea typeface="微軟正黑體" panose="020B0604030504040204" pitchFamily="34" charset="-120"/>
              </a:rPr>
              <a:t> </a:t>
            </a:r>
            <a:endParaRPr lang="zh-CN" altLang="en-US" sz="4600" b="1" dirty="0">
              <a:latin typeface="微軟正黑體" panose="020B0604030504040204" pitchFamily="34" charset="-120"/>
              <a:ea typeface="微軟正黑體" panose="020B0604030504040204" pitchFamily="34" charset="-120"/>
            </a:endParaRPr>
          </a:p>
        </p:txBody>
      </p:sp>
      <p:sp>
        <p:nvSpPr>
          <p:cNvPr id="15" name="文字方塊 14"/>
          <p:cNvSpPr txBox="1"/>
          <p:nvPr/>
        </p:nvSpPr>
        <p:spPr>
          <a:xfrm>
            <a:off x="3994889" y="5183166"/>
            <a:ext cx="5388808" cy="584775"/>
          </a:xfrm>
          <a:prstGeom prst="rect">
            <a:avLst/>
          </a:prstGeom>
          <a:noFill/>
        </p:spPr>
        <p:txBody>
          <a:bodyPr wrap="square" rtlCol="0">
            <a:spAutoFit/>
          </a:bodyPr>
          <a:lstStyle/>
          <a:p>
            <a:r>
              <a:rPr lang="zh-TW" altLang="en-US" sz="32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選擇「課程名冊封面」編輯</a:t>
            </a:r>
            <a:endParaRPr lang="en-US" altLang="zh-TW" sz="32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9" name="圓角矩形 18"/>
          <p:cNvSpPr/>
          <p:nvPr/>
        </p:nvSpPr>
        <p:spPr>
          <a:xfrm>
            <a:off x="3994888" y="4106308"/>
            <a:ext cx="1393857" cy="483363"/>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cxnSp>
        <p:nvCxnSpPr>
          <p:cNvPr id="20" name="直線單箭頭接點 19"/>
          <p:cNvCxnSpPr>
            <a:cxnSpLocks/>
          </p:cNvCxnSpPr>
          <p:nvPr/>
        </p:nvCxnSpPr>
        <p:spPr>
          <a:xfrm>
            <a:off x="4353887" y="4589671"/>
            <a:ext cx="0" cy="54116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633339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961" y="1681051"/>
            <a:ext cx="11744081" cy="2549644"/>
          </a:xfrm>
          <a:prstGeom prst="rect">
            <a:avLst/>
          </a:prstGeom>
          <a:ln>
            <a:solidFill>
              <a:schemeClr val="tx1"/>
            </a:solidFill>
          </a:ln>
        </p:spPr>
      </p:pic>
      <p:sp>
        <p:nvSpPr>
          <p:cNvPr id="2" name="投影片編號版面配置區 1"/>
          <p:cNvSpPr>
            <a:spLocks noGrp="1"/>
          </p:cNvSpPr>
          <p:nvPr>
            <p:ph type="sldNum" sz="quarter" idx="12"/>
          </p:nvPr>
        </p:nvSpPr>
        <p:spPr/>
        <p:txBody>
          <a:bodyPr/>
          <a:lstStyle/>
          <a:p>
            <a:fld id="{0103A1E0-467A-497C-94C9-085DD3CFBA7A}" type="slidenum">
              <a:rPr lang="zh-TW" altLang="en-US" smtClean="0"/>
              <a:t>72</a:t>
            </a:fld>
            <a:endParaRPr lang="zh-TW" altLang="en-US" dirty="0"/>
          </a:p>
        </p:txBody>
      </p:sp>
      <p:sp>
        <p:nvSpPr>
          <p:cNvPr id="14" name="文本框 31"/>
          <p:cNvSpPr txBox="1"/>
          <p:nvPr/>
        </p:nvSpPr>
        <p:spPr>
          <a:xfrm>
            <a:off x="2482260" y="339667"/>
            <a:ext cx="7129481" cy="800219"/>
          </a:xfrm>
          <a:prstGeom prst="rect">
            <a:avLst/>
          </a:prstGeom>
          <a:noFill/>
        </p:spPr>
        <p:txBody>
          <a:bodyPr wrap="square" rtlCol="0">
            <a:spAutoFit/>
            <a:scene3d>
              <a:camera prst="orthographicFront"/>
              <a:lightRig rig="threePt" dir="t"/>
            </a:scene3d>
            <a:sp3d contourW="12700"/>
          </a:bodyPr>
          <a:lstStyle/>
          <a:p>
            <a:r>
              <a:rPr lang="zh-TW" altLang="en-US" sz="4600" b="1" dirty="0">
                <a:latin typeface="微軟正黑體" panose="020B0604030504040204" pitchFamily="34" charset="-120"/>
                <a:ea typeface="微軟正黑體" panose="020B0604030504040204" pitchFamily="34" charset="-120"/>
              </a:rPr>
              <a:t>課程名冊</a:t>
            </a:r>
            <a:r>
              <a:rPr lang="zh-TW" altLang="en-US" sz="4600" b="1" dirty="0">
                <a:solidFill>
                  <a:srgbClr val="FF0000"/>
                </a:solidFill>
                <a:latin typeface="微軟正黑體" panose="020B0604030504040204" pitchFamily="34" charset="-120"/>
                <a:ea typeface="微軟正黑體" panose="020B0604030504040204" pitchFamily="34" charset="-120"/>
              </a:rPr>
              <a:t>名冊欄位</a:t>
            </a:r>
            <a:r>
              <a:rPr lang="en-US" altLang="zh-TW" sz="4600" b="1" dirty="0">
                <a:solidFill>
                  <a:prstClr val="black"/>
                </a:solidFill>
                <a:latin typeface="微軟正黑體" panose="020B0604030504040204" pitchFamily="34" charset="-120"/>
                <a:ea typeface="微軟正黑體" panose="020B0604030504040204" pitchFamily="34" charset="-120"/>
              </a:rPr>
              <a:t>(EXCEL)</a:t>
            </a:r>
            <a:r>
              <a:rPr lang="zh-TW" altLang="en-US" sz="4600" b="1" dirty="0">
                <a:solidFill>
                  <a:srgbClr val="FF0000"/>
                </a:solidFill>
                <a:latin typeface="微軟正黑體" panose="020B0604030504040204" pitchFamily="34" charset="-120"/>
                <a:ea typeface="微軟正黑體" panose="020B0604030504040204" pitchFamily="34" charset="-120"/>
              </a:rPr>
              <a:t> </a:t>
            </a:r>
            <a:endParaRPr lang="zh-CN" altLang="en-US" sz="4600" b="1" dirty="0">
              <a:latin typeface="微軟正黑體" panose="020B0604030504040204" pitchFamily="34" charset="-120"/>
              <a:ea typeface="微軟正黑體" panose="020B0604030504040204" pitchFamily="34" charset="-120"/>
            </a:endParaRPr>
          </a:p>
        </p:txBody>
      </p:sp>
      <p:sp>
        <p:nvSpPr>
          <p:cNvPr id="15" name="文字方塊 14"/>
          <p:cNvSpPr txBox="1"/>
          <p:nvPr/>
        </p:nvSpPr>
        <p:spPr>
          <a:xfrm>
            <a:off x="1802103" y="4987857"/>
            <a:ext cx="5388808" cy="584775"/>
          </a:xfrm>
          <a:prstGeom prst="rect">
            <a:avLst/>
          </a:prstGeom>
          <a:noFill/>
        </p:spPr>
        <p:txBody>
          <a:bodyPr wrap="square" rtlCol="0">
            <a:spAutoFit/>
          </a:bodyPr>
          <a:lstStyle/>
          <a:p>
            <a:r>
              <a:rPr lang="zh-TW" altLang="en-US" sz="32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選擇「課程名冊內容」編輯</a:t>
            </a:r>
            <a:endParaRPr lang="en-US" altLang="zh-TW" sz="32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9" name="圓角矩形 18"/>
          <p:cNvSpPr/>
          <p:nvPr/>
        </p:nvSpPr>
        <p:spPr>
          <a:xfrm>
            <a:off x="1802103" y="3888419"/>
            <a:ext cx="1171917" cy="422175"/>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cxnSp>
        <p:nvCxnSpPr>
          <p:cNvPr id="20" name="直線單箭頭接點 19"/>
          <p:cNvCxnSpPr>
            <a:cxnSpLocks/>
          </p:cNvCxnSpPr>
          <p:nvPr/>
        </p:nvCxnSpPr>
        <p:spPr>
          <a:xfrm>
            <a:off x="2391922" y="4310594"/>
            <a:ext cx="0" cy="54116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398585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418" y="1239702"/>
            <a:ext cx="10741981" cy="5455386"/>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73</a:t>
            </a:fld>
            <a:endParaRPr lang="zh-TW" altLang="en-US" dirty="0"/>
          </a:p>
        </p:txBody>
      </p:sp>
      <p:sp>
        <p:nvSpPr>
          <p:cNvPr id="9" name="文本框 31"/>
          <p:cNvSpPr txBox="1"/>
          <p:nvPr/>
        </p:nvSpPr>
        <p:spPr>
          <a:xfrm>
            <a:off x="3561848" y="211067"/>
            <a:ext cx="5317482"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課程列表</a:t>
            </a:r>
            <a:r>
              <a:rPr lang="en-US" altLang="zh-TW" sz="4600" b="1" dirty="0">
                <a:latin typeface="微軟正黑體" panose="020B0604030504040204" pitchFamily="34" charset="-120"/>
                <a:ea typeface="微軟正黑體" panose="020B0604030504040204" pitchFamily="34" charset="-120"/>
              </a:rPr>
              <a:t>(</a:t>
            </a:r>
            <a:r>
              <a:rPr lang="zh-TW" altLang="en-US" sz="4600" b="1" dirty="0">
                <a:latin typeface="微軟正黑體" panose="020B0604030504040204" pitchFamily="34" charset="-120"/>
                <a:ea typeface="微軟正黑體" panose="020B0604030504040204" pitchFamily="34" charset="-120"/>
              </a:rPr>
              <a:t>單筆新增</a:t>
            </a:r>
            <a:r>
              <a:rPr lang="en-US" altLang="zh-TW" sz="4600" b="1" dirty="0">
                <a:latin typeface="微軟正黑體" panose="020B0604030504040204" pitchFamily="34" charset="-120"/>
                <a:ea typeface="微軟正黑體" panose="020B0604030504040204" pitchFamily="34" charset="-120"/>
              </a:rPr>
              <a:t>)</a:t>
            </a:r>
            <a:endParaRPr lang="zh-CN" altLang="en-US" sz="4600" b="1" dirty="0">
              <a:latin typeface="微軟正黑體" panose="020B0604030504040204" pitchFamily="34" charset="-120"/>
              <a:ea typeface="微軟正黑體" panose="020B0604030504040204" pitchFamily="34" charset="-120"/>
            </a:endParaRPr>
          </a:p>
        </p:txBody>
      </p:sp>
      <p:sp>
        <p:nvSpPr>
          <p:cNvPr id="15" name="圓角矩形 14"/>
          <p:cNvSpPr/>
          <p:nvPr/>
        </p:nvSpPr>
        <p:spPr>
          <a:xfrm>
            <a:off x="693177" y="1239702"/>
            <a:ext cx="1202725" cy="351465"/>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6" name="文字方塊 15"/>
          <p:cNvSpPr txBox="1"/>
          <p:nvPr/>
        </p:nvSpPr>
        <p:spPr>
          <a:xfrm>
            <a:off x="8862550" y="5920023"/>
            <a:ext cx="2867090" cy="523220"/>
          </a:xfrm>
          <a:prstGeom prst="rect">
            <a:avLst/>
          </a:prstGeom>
          <a:noFill/>
        </p:spPr>
        <p:txBody>
          <a:bodyPr wrap="square" rtlCol="0">
            <a:spAutoFit/>
          </a:bodyPr>
          <a:lstStyle/>
          <a:p>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輸入課程內容</a:t>
            </a:r>
          </a:p>
        </p:txBody>
      </p:sp>
      <p:cxnSp>
        <p:nvCxnSpPr>
          <p:cNvPr id="17" name="直線單箭頭接點 16"/>
          <p:cNvCxnSpPr>
            <a:cxnSpLocks/>
          </p:cNvCxnSpPr>
          <p:nvPr/>
        </p:nvCxnSpPr>
        <p:spPr>
          <a:xfrm flipV="1">
            <a:off x="1895902" y="1406555"/>
            <a:ext cx="905522" cy="887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圓角矩形 13"/>
          <p:cNvSpPr/>
          <p:nvPr/>
        </p:nvSpPr>
        <p:spPr>
          <a:xfrm>
            <a:off x="4076700" y="1559929"/>
            <a:ext cx="7505699" cy="5002795"/>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9" name="文字方塊 18"/>
          <p:cNvSpPr txBox="1"/>
          <p:nvPr/>
        </p:nvSpPr>
        <p:spPr>
          <a:xfrm>
            <a:off x="2948665" y="1144945"/>
            <a:ext cx="1624614" cy="523220"/>
          </a:xfrm>
          <a:prstGeom prst="rect">
            <a:avLst/>
          </a:prstGeom>
          <a:noFill/>
        </p:spPr>
        <p:txBody>
          <a:bodyPr wrap="square" rtlCol="0">
            <a:spAutoFit/>
          </a:bodyPr>
          <a:lstStyle/>
          <a:p>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點此新增</a:t>
            </a:r>
          </a:p>
        </p:txBody>
      </p:sp>
      <p:sp>
        <p:nvSpPr>
          <p:cNvPr id="20" name="圓角矩形 19"/>
          <p:cNvSpPr/>
          <p:nvPr/>
        </p:nvSpPr>
        <p:spPr>
          <a:xfrm>
            <a:off x="840418" y="6363285"/>
            <a:ext cx="657390" cy="358844"/>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3" name="文字方塊 12"/>
          <p:cNvSpPr txBox="1"/>
          <p:nvPr/>
        </p:nvSpPr>
        <p:spPr>
          <a:xfrm>
            <a:off x="-65666" y="716482"/>
            <a:ext cx="2867090"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可逐筆新增課程</a:t>
            </a:r>
          </a:p>
        </p:txBody>
      </p:sp>
    </p:spTree>
    <p:extLst>
      <p:ext uri="{BB962C8B-B14F-4D97-AF65-F5344CB8AC3E}">
        <p14:creationId xmlns:p14="http://schemas.microsoft.com/office/powerpoint/2010/main" val="89754890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418" y="1153977"/>
            <a:ext cx="10741981" cy="5455386"/>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74</a:t>
            </a:fld>
            <a:endParaRPr lang="zh-TW" altLang="en-US" dirty="0"/>
          </a:p>
        </p:txBody>
      </p:sp>
      <p:sp>
        <p:nvSpPr>
          <p:cNvPr id="9" name="文本框 31"/>
          <p:cNvSpPr txBox="1"/>
          <p:nvPr/>
        </p:nvSpPr>
        <p:spPr>
          <a:xfrm>
            <a:off x="3060110" y="211067"/>
            <a:ext cx="6320961"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課程列表</a:t>
            </a:r>
            <a:r>
              <a:rPr lang="en-US" altLang="zh-TW" sz="4600" b="1" dirty="0">
                <a:latin typeface="微軟正黑體" panose="020B0604030504040204" pitchFamily="34" charset="-120"/>
                <a:ea typeface="微軟正黑體" panose="020B0604030504040204" pitchFamily="34" charset="-120"/>
              </a:rPr>
              <a:t>(</a:t>
            </a:r>
            <a:r>
              <a:rPr lang="zh-TW" altLang="en-US" sz="4600" b="1" dirty="0">
                <a:latin typeface="微軟正黑體" panose="020B0604030504040204" pitchFamily="34" charset="-120"/>
                <a:ea typeface="微軟正黑體" panose="020B0604030504040204" pitchFamily="34" charset="-120"/>
              </a:rPr>
              <a:t>單筆新增</a:t>
            </a:r>
            <a:r>
              <a:rPr lang="en-US" altLang="zh-TW" sz="4600" b="1" dirty="0">
                <a:latin typeface="微軟正黑體" panose="020B0604030504040204" pitchFamily="34" charset="-120"/>
                <a:ea typeface="微軟正黑體" panose="020B0604030504040204" pitchFamily="34" charset="-120"/>
              </a:rPr>
              <a:t>)(</a:t>
            </a:r>
            <a:r>
              <a:rPr lang="zh-TW" altLang="en-US" sz="4600" b="1" dirty="0">
                <a:latin typeface="微軟正黑體" panose="020B0604030504040204" pitchFamily="34" charset="-120"/>
                <a:ea typeface="微軟正黑體" panose="020B0604030504040204" pitchFamily="34" charset="-120"/>
              </a:rPr>
              <a:t>續</a:t>
            </a:r>
            <a:r>
              <a:rPr lang="en-US" altLang="zh-TW" sz="4600" b="1" dirty="0">
                <a:latin typeface="微軟正黑體" panose="020B0604030504040204" pitchFamily="34" charset="-120"/>
                <a:ea typeface="微軟正黑體" panose="020B0604030504040204" pitchFamily="34" charset="-120"/>
              </a:rPr>
              <a:t>)</a:t>
            </a:r>
            <a:endParaRPr lang="zh-CN" altLang="en-US" sz="4600" b="1" dirty="0">
              <a:latin typeface="微軟正黑體" panose="020B0604030504040204" pitchFamily="34" charset="-120"/>
              <a:ea typeface="微軟正黑體" panose="020B0604030504040204" pitchFamily="34" charset="-120"/>
            </a:endParaRPr>
          </a:p>
        </p:txBody>
      </p:sp>
      <p:sp>
        <p:nvSpPr>
          <p:cNvPr id="16" name="文字方塊 15"/>
          <p:cNvSpPr txBox="1"/>
          <p:nvPr/>
        </p:nvSpPr>
        <p:spPr>
          <a:xfrm>
            <a:off x="5157323" y="3529425"/>
            <a:ext cx="6339351" cy="1384995"/>
          </a:xfrm>
          <a:prstGeom prst="rect">
            <a:avLst/>
          </a:prstGeom>
          <a:noFill/>
        </p:spPr>
        <p:txBody>
          <a:bodyPr wrap="square" rtlCol="0">
            <a:spAutoFit/>
          </a:bodyPr>
          <a:lstStyle/>
          <a:p>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可將有關課程的詳細內容</a:t>
            </a:r>
            <a:r>
              <a:rPr lang="en-US" altLang="zh-TW"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或補充說明</a:t>
            </a:r>
            <a:r>
              <a:rPr lang="en-US" altLang="zh-TW"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之檔案上傳至</a:t>
            </a:r>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「課程介紹上傳」</a:t>
            </a:r>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endParaRPr lang="en-US" altLang="zh-TW"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上傳格式：</a:t>
            </a:r>
            <a:r>
              <a:rPr lang="en-US" altLang="zh-TW"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pdf</a:t>
            </a:r>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en-US" altLang="zh-TW" sz="2800" b="1" dirty="0" err="1">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png</a:t>
            </a:r>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en-US" altLang="zh-TW"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jpg</a:t>
            </a:r>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p>
        </p:txBody>
      </p:sp>
      <p:cxnSp>
        <p:nvCxnSpPr>
          <p:cNvPr id="17" name="直線單箭頭接點 16"/>
          <p:cNvCxnSpPr>
            <a:cxnSpLocks/>
          </p:cNvCxnSpPr>
          <p:nvPr/>
        </p:nvCxnSpPr>
        <p:spPr>
          <a:xfrm flipV="1">
            <a:off x="5438775" y="4933950"/>
            <a:ext cx="0" cy="90034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圓角矩形 13"/>
          <p:cNvSpPr/>
          <p:nvPr/>
        </p:nvSpPr>
        <p:spPr>
          <a:xfrm>
            <a:off x="840418" y="5834299"/>
            <a:ext cx="5150807" cy="523220"/>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Tree>
    <p:extLst>
      <p:ext uri="{BB962C8B-B14F-4D97-AF65-F5344CB8AC3E}">
        <p14:creationId xmlns:p14="http://schemas.microsoft.com/office/powerpoint/2010/main" val="289995966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435" y="2114850"/>
            <a:ext cx="11885570" cy="2250671"/>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75</a:t>
            </a:fld>
            <a:endParaRPr lang="zh-TW" altLang="en-US" dirty="0"/>
          </a:p>
        </p:txBody>
      </p:sp>
      <p:sp>
        <p:nvSpPr>
          <p:cNvPr id="9" name="文本框 31"/>
          <p:cNvSpPr txBox="1"/>
          <p:nvPr/>
        </p:nvSpPr>
        <p:spPr>
          <a:xfrm>
            <a:off x="3450438" y="372811"/>
            <a:ext cx="5540299" cy="1508105"/>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課程列表</a:t>
            </a:r>
            <a:r>
              <a:rPr lang="en-US" altLang="zh-TW" sz="4600" b="1" dirty="0">
                <a:latin typeface="微軟正黑體" panose="020B0604030504040204" pitchFamily="34" charset="-120"/>
                <a:ea typeface="微軟正黑體" panose="020B0604030504040204" pitchFamily="34" charset="-120"/>
              </a:rPr>
              <a:t>—</a:t>
            </a:r>
            <a:r>
              <a:rPr lang="zh-TW" altLang="en-US" sz="4600" b="1" dirty="0">
                <a:latin typeface="微軟正黑體" panose="020B0604030504040204" pitchFamily="34" charset="-120"/>
                <a:ea typeface="微軟正黑體" panose="020B0604030504040204" pitchFamily="34" charset="-120"/>
              </a:rPr>
              <a:t>查詢課程</a:t>
            </a:r>
          </a:p>
          <a:p>
            <a:pPr algn="ctr"/>
            <a:endParaRPr lang="zh-CN" altLang="en-US" sz="4600" b="1" dirty="0">
              <a:latin typeface="微軟正黑體" panose="020B0604030504040204" pitchFamily="34" charset="-120"/>
              <a:ea typeface="微軟正黑體" panose="020B0604030504040204" pitchFamily="34" charset="-120"/>
            </a:endParaRPr>
          </a:p>
        </p:txBody>
      </p:sp>
      <p:sp>
        <p:nvSpPr>
          <p:cNvPr id="21" name="文字方塊 20"/>
          <p:cNvSpPr txBox="1"/>
          <p:nvPr/>
        </p:nvSpPr>
        <p:spPr>
          <a:xfrm>
            <a:off x="497149" y="4687482"/>
            <a:ext cx="9889724" cy="954107"/>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可查詢、檢視、編輯及新增課程。</a:t>
            </a:r>
            <a:endParaRPr lang="en-US" altLang="zh-TW"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可以再編輯之前上傳之課程。</a:t>
            </a:r>
          </a:p>
        </p:txBody>
      </p:sp>
      <p:sp>
        <p:nvSpPr>
          <p:cNvPr id="8" name="圓角矩形 7"/>
          <p:cNvSpPr/>
          <p:nvPr/>
        </p:nvSpPr>
        <p:spPr>
          <a:xfrm>
            <a:off x="8449871" y="2446635"/>
            <a:ext cx="1038688" cy="481405"/>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Tree>
    <p:extLst>
      <p:ext uri="{BB962C8B-B14F-4D97-AF65-F5344CB8AC3E}">
        <p14:creationId xmlns:p14="http://schemas.microsoft.com/office/powerpoint/2010/main" val="247216456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814" y="2114850"/>
            <a:ext cx="11807693" cy="2235924"/>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76</a:t>
            </a:fld>
            <a:endParaRPr lang="zh-TW" altLang="en-US" dirty="0"/>
          </a:p>
        </p:txBody>
      </p:sp>
      <p:sp>
        <p:nvSpPr>
          <p:cNvPr id="9" name="文本框 31"/>
          <p:cNvSpPr txBox="1"/>
          <p:nvPr/>
        </p:nvSpPr>
        <p:spPr>
          <a:xfrm>
            <a:off x="3450438" y="372811"/>
            <a:ext cx="5540299" cy="1508105"/>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課程列表</a:t>
            </a:r>
            <a:r>
              <a:rPr lang="en-US" altLang="zh-TW" sz="4600" b="1" dirty="0">
                <a:latin typeface="微軟正黑體" panose="020B0604030504040204" pitchFamily="34" charset="-120"/>
                <a:ea typeface="微軟正黑體" panose="020B0604030504040204" pitchFamily="34" charset="-120"/>
              </a:rPr>
              <a:t>—</a:t>
            </a:r>
            <a:r>
              <a:rPr lang="zh-TW" altLang="en-US" sz="4600" b="1" dirty="0">
                <a:latin typeface="微軟正黑體" panose="020B0604030504040204" pitchFamily="34" charset="-120"/>
                <a:ea typeface="微軟正黑體" panose="020B0604030504040204" pitchFamily="34" charset="-120"/>
              </a:rPr>
              <a:t>編輯課程</a:t>
            </a:r>
          </a:p>
          <a:p>
            <a:pPr algn="ctr"/>
            <a:endParaRPr lang="zh-CN" altLang="en-US" sz="4600" b="1" dirty="0">
              <a:latin typeface="微軟正黑體" panose="020B0604030504040204" pitchFamily="34" charset="-120"/>
              <a:ea typeface="微軟正黑體" panose="020B0604030504040204" pitchFamily="34" charset="-120"/>
            </a:endParaRPr>
          </a:p>
        </p:txBody>
      </p:sp>
      <p:sp>
        <p:nvSpPr>
          <p:cNvPr id="21" name="文字方塊 20"/>
          <p:cNvSpPr txBox="1"/>
          <p:nvPr/>
        </p:nvSpPr>
        <p:spPr>
          <a:xfrm>
            <a:off x="497149" y="4673905"/>
            <a:ext cx="9889724" cy="954107"/>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可查詢、檢視、編輯及新增課程。</a:t>
            </a:r>
            <a:endParaRPr lang="en-US" altLang="zh-TW"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可以再編輯之前上傳之課程。</a:t>
            </a:r>
          </a:p>
        </p:txBody>
      </p:sp>
      <p:sp>
        <p:nvSpPr>
          <p:cNvPr id="7" name="圓角矩形 6"/>
          <p:cNvSpPr/>
          <p:nvPr/>
        </p:nvSpPr>
        <p:spPr>
          <a:xfrm>
            <a:off x="7149388" y="3274572"/>
            <a:ext cx="1038688" cy="481405"/>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Tree>
    <p:extLst>
      <p:ext uri="{BB962C8B-B14F-4D97-AF65-F5344CB8AC3E}">
        <p14:creationId xmlns:p14="http://schemas.microsoft.com/office/powerpoint/2010/main" val="30698606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840" y="1916949"/>
            <a:ext cx="10854430" cy="4485252"/>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77</a:t>
            </a:fld>
            <a:endParaRPr lang="zh-TW" altLang="en-US" dirty="0"/>
          </a:p>
        </p:txBody>
      </p:sp>
      <p:sp>
        <p:nvSpPr>
          <p:cNvPr id="9" name="文本框 31"/>
          <p:cNvSpPr txBox="1"/>
          <p:nvPr/>
        </p:nvSpPr>
        <p:spPr>
          <a:xfrm>
            <a:off x="3450436" y="372811"/>
            <a:ext cx="5540299"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課程列表</a:t>
            </a:r>
            <a:r>
              <a:rPr lang="en-US" altLang="zh-TW" sz="4600" b="1" dirty="0">
                <a:latin typeface="微軟正黑體" panose="020B0604030504040204" pitchFamily="34" charset="-120"/>
                <a:ea typeface="微軟正黑體" panose="020B0604030504040204" pitchFamily="34" charset="-120"/>
              </a:rPr>
              <a:t>—</a:t>
            </a:r>
            <a:r>
              <a:rPr lang="zh-TW" altLang="en-US" sz="4600" b="1" dirty="0">
                <a:latin typeface="微軟正黑體" panose="020B0604030504040204" pitchFamily="34" charset="-120"/>
                <a:ea typeface="微軟正黑體" panose="020B0604030504040204" pitchFamily="34" charset="-120"/>
              </a:rPr>
              <a:t>編輯課程</a:t>
            </a:r>
          </a:p>
        </p:txBody>
      </p:sp>
      <p:sp>
        <p:nvSpPr>
          <p:cNvPr id="21" name="文字方塊 20"/>
          <p:cNvSpPr txBox="1"/>
          <p:nvPr/>
        </p:nvSpPr>
        <p:spPr>
          <a:xfrm>
            <a:off x="741840" y="1393729"/>
            <a:ext cx="7032404"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編輯後按「儲存」鍵；否則按「返回」鍵。</a:t>
            </a:r>
          </a:p>
        </p:txBody>
      </p:sp>
      <p:sp>
        <p:nvSpPr>
          <p:cNvPr id="8" name="圓角矩形 7"/>
          <p:cNvSpPr/>
          <p:nvPr/>
        </p:nvSpPr>
        <p:spPr>
          <a:xfrm>
            <a:off x="2037067" y="6079549"/>
            <a:ext cx="1323686" cy="358844"/>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Tree>
    <p:extLst>
      <p:ext uri="{BB962C8B-B14F-4D97-AF65-F5344CB8AC3E}">
        <p14:creationId xmlns:p14="http://schemas.microsoft.com/office/powerpoint/2010/main" val="331704327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圖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185" y="2601117"/>
            <a:ext cx="11665259" cy="2208952"/>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78</a:t>
            </a:fld>
            <a:endParaRPr lang="zh-TW" altLang="en-US" dirty="0"/>
          </a:p>
        </p:txBody>
      </p:sp>
      <p:sp>
        <p:nvSpPr>
          <p:cNvPr id="9" name="文本框 31"/>
          <p:cNvSpPr txBox="1"/>
          <p:nvPr/>
        </p:nvSpPr>
        <p:spPr>
          <a:xfrm>
            <a:off x="3450437" y="390568"/>
            <a:ext cx="5540299"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課程列表</a:t>
            </a:r>
            <a:r>
              <a:rPr lang="en-US" altLang="zh-TW" sz="4600" b="1" dirty="0">
                <a:latin typeface="微軟正黑體" panose="020B0604030504040204" pitchFamily="34" charset="-120"/>
                <a:ea typeface="微軟正黑體" panose="020B0604030504040204" pitchFamily="34" charset="-120"/>
              </a:rPr>
              <a:t>—</a:t>
            </a:r>
            <a:r>
              <a:rPr lang="zh-TW" altLang="en-US" sz="4600" b="1" dirty="0">
                <a:latin typeface="微軟正黑體" panose="020B0604030504040204" pitchFamily="34" charset="-120"/>
                <a:ea typeface="微軟正黑體" panose="020B0604030504040204" pitchFamily="34" charset="-120"/>
              </a:rPr>
              <a:t>勾選學生</a:t>
            </a:r>
          </a:p>
        </p:txBody>
      </p:sp>
      <p:sp>
        <p:nvSpPr>
          <p:cNvPr id="15" name="圓角矩形 14"/>
          <p:cNvSpPr/>
          <p:nvPr/>
        </p:nvSpPr>
        <p:spPr>
          <a:xfrm>
            <a:off x="8811288" y="3786056"/>
            <a:ext cx="949520" cy="375317"/>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cxnSp>
        <p:nvCxnSpPr>
          <p:cNvPr id="17" name="直線單箭頭接點 16"/>
          <p:cNvCxnSpPr>
            <a:cxnSpLocks/>
          </p:cNvCxnSpPr>
          <p:nvPr/>
        </p:nvCxnSpPr>
        <p:spPr>
          <a:xfrm flipH="1" flipV="1">
            <a:off x="9445841" y="2246632"/>
            <a:ext cx="17761" cy="153104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文字方塊 12"/>
          <p:cNvSpPr txBox="1"/>
          <p:nvPr/>
        </p:nvSpPr>
        <p:spPr>
          <a:xfrm>
            <a:off x="5050983" y="1723412"/>
            <a:ext cx="6767167"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可以再勾選學生；或取消之前勾選之學生。</a:t>
            </a:r>
          </a:p>
        </p:txBody>
      </p:sp>
    </p:spTree>
    <p:extLst>
      <p:ext uri="{BB962C8B-B14F-4D97-AF65-F5344CB8AC3E}">
        <p14:creationId xmlns:p14="http://schemas.microsoft.com/office/powerpoint/2010/main" val="30191300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圖片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98" y="2035243"/>
            <a:ext cx="11788909" cy="2721000"/>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79</a:t>
            </a:fld>
            <a:endParaRPr lang="zh-TW" altLang="en-US" dirty="0"/>
          </a:p>
        </p:txBody>
      </p:sp>
      <p:sp>
        <p:nvSpPr>
          <p:cNvPr id="9" name="文本框 31"/>
          <p:cNvSpPr txBox="1"/>
          <p:nvPr/>
        </p:nvSpPr>
        <p:spPr>
          <a:xfrm>
            <a:off x="3450436" y="239642"/>
            <a:ext cx="5540299" cy="1538883"/>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課程列表</a:t>
            </a:r>
            <a:r>
              <a:rPr lang="en-US" altLang="zh-TW" sz="4600" b="1" dirty="0">
                <a:latin typeface="微軟正黑體" panose="020B0604030504040204" pitchFamily="34" charset="-120"/>
                <a:ea typeface="微軟正黑體" panose="020B0604030504040204" pitchFamily="34" charset="-120"/>
              </a:rPr>
              <a:t>—</a:t>
            </a:r>
            <a:r>
              <a:rPr lang="zh-TW" altLang="en-US" sz="4600" b="1" dirty="0">
                <a:latin typeface="微軟正黑體" panose="020B0604030504040204" pitchFamily="34" charset="-120"/>
                <a:ea typeface="微軟正黑體" panose="020B0604030504040204" pitchFamily="34" charset="-120"/>
              </a:rPr>
              <a:t>勾選學生</a:t>
            </a:r>
          </a:p>
          <a:p>
            <a:pPr algn="ctr"/>
            <a:endParaRPr lang="zh-CN" altLang="en-US" sz="4800" b="1" dirty="0">
              <a:latin typeface="微軟正黑體" panose="020B0604030504040204" pitchFamily="34" charset="-120"/>
              <a:ea typeface="微軟正黑體" panose="020B0604030504040204" pitchFamily="34" charset="-120"/>
            </a:endParaRPr>
          </a:p>
        </p:txBody>
      </p:sp>
      <p:sp>
        <p:nvSpPr>
          <p:cNvPr id="15" name="圓角矩形 14"/>
          <p:cNvSpPr/>
          <p:nvPr/>
        </p:nvSpPr>
        <p:spPr>
          <a:xfrm>
            <a:off x="1788359" y="2699199"/>
            <a:ext cx="466569" cy="334665"/>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6" name="文字方塊 15"/>
          <p:cNvSpPr txBox="1"/>
          <p:nvPr/>
        </p:nvSpPr>
        <p:spPr>
          <a:xfrm>
            <a:off x="4093989" y="5096982"/>
            <a:ext cx="8098011"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如要刪除學生，點選刪除後，按「確認儲存」鍵。</a:t>
            </a:r>
          </a:p>
        </p:txBody>
      </p:sp>
      <p:cxnSp>
        <p:nvCxnSpPr>
          <p:cNvPr id="17" name="直線單箭頭接點 16"/>
          <p:cNvCxnSpPr>
            <a:cxnSpLocks/>
          </p:cNvCxnSpPr>
          <p:nvPr/>
        </p:nvCxnSpPr>
        <p:spPr>
          <a:xfrm flipV="1">
            <a:off x="11428475" y="1792231"/>
            <a:ext cx="13213" cy="117974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線單箭頭接點 11"/>
          <p:cNvCxnSpPr>
            <a:cxnSpLocks/>
          </p:cNvCxnSpPr>
          <p:nvPr/>
        </p:nvCxnSpPr>
        <p:spPr>
          <a:xfrm flipH="1">
            <a:off x="11441688" y="4751093"/>
            <a:ext cx="1" cy="34588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文字方塊 12"/>
          <p:cNvSpPr txBox="1"/>
          <p:nvPr/>
        </p:nvSpPr>
        <p:spPr>
          <a:xfrm>
            <a:off x="3842207" y="1291331"/>
            <a:ext cx="7948915"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如要勾選學生，勾選學生後，按「勾選學生」鍵。</a:t>
            </a:r>
          </a:p>
        </p:txBody>
      </p:sp>
      <p:sp>
        <p:nvSpPr>
          <p:cNvPr id="11" name="圓角矩形 10"/>
          <p:cNvSpPr/>
          <p:nvPr/>
        </p:nvSpPr>
        <p:spPr>
          <a:xfrm>
            <a:off x="11031492" y="2984240"/>
            <a:ext cx="837952" cy="416159"/>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4" name="圓角矩形 13"/>
          <p:cNvSpPr/>
          <p:nvPr/>
        </p:nvSpPr>
        <p:spPr>
          <a:xfrm>
            <a:off x="10608816" y="4012706"/>
            <a:ext cx="630315" cy="375805"/>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8" name="圓角矩形 17"/>
          <p:cNvSpPr/>
          <p:nvPr/>
        </p:nvSpPr>
        <p:spPr>
          <a:xfrm>
            <a:off x="11031493" y="4427766"/>
            <a:ext cx="820392" cy="328477"/>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Tree>
    <p:extLst>
      <p:ext uri="{BB962C8B-B14F-4D97-AF65-F5344CB8AC3E}">
        <p14:creationId xmlns:p14="http://schemas.microsoft.com/office/powerpoint/2010/main" val="369369044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2989" y="2032986"/>
            <a:ext cx="11772701" cy="2229298"/>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80</a:t>
            </a:fld>
            <a:endParaRPr lang="zh-TW" altLang="en-US" dirty="0"/>
          </a:p>
        </p:txBody>
      </p:sp>
      <p:sp>
        <p:nvSpPr>
          <p:cNvPr id="9" name="文本框 31"/>
          <p:cNvSpPr txBox="1"/>
          <p:nvPr/>
        </p:nvSpPr>
        <p:spPr>
          <a:xfrm>
            <a:off x="3333417" y="328421"/>
            <a:ext cx="5774337" cy="830997"/>
          </a:xfrm>
          <a:prstGeom prst="rect">
            <a:avLst/>
          </a:prstGeom>
          <a:noFill/>
        </p:spPr>
        <p:txBody>
          <a:bodyPr wrap="none" rtlCol="0">
            <a:spAutoFit/>
            <a:scene3d>
              <a:camera prst="orthographicFront"/>
              <a:lightRig rig="threePt" dir="t"/>
            </a:scene3d>
            <a:sp3d contourW="12700"/>
          </a:bodyPr>
          <a:lstStyle/>
          <a:p>
            <a:pPr algn="ctr"/>
            <a:r>
              <a:rPr lang="zh-TW" altLang="en-US" sz="4800" b="1" dirty="0">
                <a:latin typeface="微軟正黑體" panose="020B0604030504040204" pitchFamily="34" charset="-120"/>
                <a:ea typeface="微軟正黑體" panose="020B0604030504040204" pitchFamily="34" charset="-120"/>
              </a:rPr>
              <a:t>課程列表</a:t>
            </a:r>
            <a:r>
              <a:rPr lang="en-US" altLang="zh-TW" sz="4800" b="1" dirty="0">
                <a:latin typeface="微軟正黑體" panose="020B0604030504040204" pitchFamily="34" charset="-120"/>
                <a:ea typeface="微軟正黑體" panose="020B0604030504040204" pitchFamily="34" charset="-120"/>
              </a:rPr>
              <a:t>—</a:t>
            </a:r>
            <a:r>
              <a:rPr lang="zh-TW" altLang="en-US" sz="4800" b="1" dirty="0">
                <a:latin typeface="微軟正黑體" panose="020B0604030504040204" pitchFamily="34" charset="-120"/>
                <a:ea typeface="微軟正黑體" panose="020B0604030504040204" pitchFamily="34" charset="-120"/>
              </a:rPr>
              <a:t>輸入成績</a:t>
            </a:r>
          </a:p>
        </p:txBody>
      </p:sp>
      <p:sp>
        <p:nvSpPr>
          <p:cNvPr id="15" name="圓角矩形 14"/>
          <p:cNvSpPr/>
          <p:nvPr/>
        </p:nvSpPr>
        <p:spPr>
          <a:xfrm>
            <a:off x="10476853" y="3226738"/>
            <a:ext cx="949520" cy="375317"/>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cxnSp>
        <p:nvCxnSpPr>
          <p:cNvPr id="17" name="直線單箭頭接點 16"/>
          <p:cNvCxnSpPr>
            <a:cxnSpLocks/>
            <a:stCxn id="15" idx="0"/>
          </p:cNvCxnSpPr>
          <p:nvPr/>
        </p:nvCxnSpPr>
        <p:spPr>
          <a:xfrm flipV="1">
            <a:off x="10951613" y="1902057"/>
            <a:ext cx="0" cy="132468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文字方塊 12"/>
          <p:cNvSpPr txBox="1"/>
          <p:nvPr/>
        </p:nvSpPr>
        <p:spPr>
          <a:xfrm>
            <a:off x="9189159" y="1334592"/>
            <a:ext cx="2601963"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點選輸入成績。</a:t>
            </a:r>
          </a:p>
        </p:txBody>
      </p:sp>
    </p:spTree>
    <p:extLst>
      <p:ext uri="{BB962C8B-B14F-4D97-AF65-F5344CB8AC3E}">
        <p14:creationId xmlns:p14="http://schemas.microsoft.com/office/powerpoint/2010/main" val="37139227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698" y="1875111"/>
            <a:ext cx="11405739" cy="2721824"/>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81</a:t>
            </a:fld>
            <a:endParaRPr lang="zh-TW" altLang="en-US" dirty="0"/>
          </a:p>
        </p:txBody>
      </p:sp>
      <p:sp>
        <p:nvSpPr>
          <p:cNvPr id="9" name="文本框 31"/>
          <p:cNvSpPr txBox="1"/>
          <p:nvPr/>
        </p:nvSpPr>
        <p:spPr>
          <a:xfrm>
            <a:off x="3450437" y="381689"/>
            <a:ext cx="5540299"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課程列表</a:t>
            </a:r>
            <a:r>
              <a:rPr lang="en-US" altLang="zh-TW" sz="4600" b="1" dirty="0">
                <a:latin typeface="微軟正黑體" panose="020B0604030504040204" pitchFamily="34" charset="-120"/>
                <a:ea typeface="微軟正黑體" panose="020B0604030504040204" pitchFamily="34" charset="-120"/>
              </a:rPr>
              <a:t>—</a:t>
            </a:r>
            <a:r>
              <a:rPr lang="zh-TW" altLang="en-US" sz="4600" b="1" dirty="0">
                <a:latin typeface="微軟正黑體" panose="020B0604030504040204" pitchFamily="34" charset="-120"/>
                <a:ea typeface="微軟正黑體" panose="020B0604030504040204" pitchFamily="34" charset="-120"/>
              </a:rPr>
              <a:t>輸入成績</a:t>
            </a:r>
          </a:p>
        </p:txBody>
      </p:sp>
      <p:sp>
        <p:nvSpPr>
          <p:cNvPr id="15" name="圓角矩形 14"/>
          <p:cNvSpPr/>
          <p:nvPr/>
        </p:nvSpPr>
        <p:spPr>
          <a:xfrm>
            <a:off x="10318324" y="3524502"/>
            <a:ext cx="1418004" cy="375317"/>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cxnSp>
        <p:nvCxnSpPr>
          <p:cNvPr id="17" name="直線單箭頭接點 16"/>
          <p:cNvCxnSpPr>
            <a:cxnSpLocks/>
          </p:cNvCxnSpPr>
          <p:nvPr/>
        </p:nvCxnSpPr>
        <p:spPr>
          <a:xfrm flipH="1">
            <a:off x="10500852" y="3899819"/>
            <a:ext cx="7727" cy="106150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文字方塊 12"/>
          <p:cNvSpPr txBox="1"/>
          <p:nvPr/>
        </p:nvSpPr>
        <p:spPr>
          <a:xfrm>
            <a:off x="6856944" y="4961320"/>
            <a:ext cx="4165599" cy="954107"/>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依據學生上傳檔案之內容認證檔案或認證失敗。</a:t>
            </a:r>
          </a:p>
        </p:txBody>
      </p:sp>
      <p:sp>
        <p:nvSpPr>
          <p:cNvPr id="10" name="文字方塊 9"/>
          <p:cNvSpPr txBox="1"/>
          <p:nvPr/>
        </p:nvSpPr>
        <p:spPr>
          <a:xfrm>
            <a:off x="314699" y="1102491"/>
            <a:ext cx="1837952" cy="584775"/>
          </a:xfrm>
          <a:prstGeom prst="rect">
            <a:avLst/>
          </a:prstGeom>
          <a:noFill/>
        </p:spPr>
        <p:txBody>
          <a:bodyPr wrap="square" rtlCol="0">
            <a:spAutoFit/>
          </a:bodyPr>
          <a:lstStyle/>
          <a:p>
            <a:r>
              <a:rPr lang="zh-TW" altLang="en-US" sz="3200" dirty="0">
                <a:latin typeface="微軟正黑體" panose="020B0604030504040204" pitchFamily="34" charset="-120"/>
                <a:ea typeface="微軟正黑體" panose="020B0604030504040204" pitchFamily="34" charset="-120"/>
              </a:rPr>
              <a:t>認證操作</a:t>
            </a:r>
          </a:p>
        </p:txBody>
      </p:sp>
    </p:spTree>
    <p:extLst>
      <p:ext uri="{BB962C8B-B14F-4D97-AF65-F5344CB8AC3E}">
        <p14:creationId xmlns:p14="http://schemas.microsoft.com/office/powerpoint/2010/main" val="42117111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121" y="1813645"/>
            <a:ext cx="11329204" cy="2703560"/>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82</a:t>
            </a:fld>
            <a:endParaRPr lang="zh-TW" altLang="en-US" dirty="0"/>
          </a:p>
        </p:txBody>
      </p:sp>
      <p:sp>
        <p:nvSpPr>
          <p:cNvPr id="9" name="文本框 31"/>
          <p:cNvSpPr txBox="1"/>
          <p:nvPr/>
        </p:nvSpPr>
        <p:spPr>
          <a:xfrm>
            <a:off x="3466234" y="275161"/>
            <a:ext cx="5540299"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課程列表</a:t>
            </a:r>
            <a:r>
              <a:rPr lang="en-US" altLang="zh-TW" sz="4600" b="1" dirty="0">
                <a:latin typeface="微軟正黑體" panose="020B0604030504040204" pitchFamily="34" charset="-120"/>
                <a:ea typeface="微軟正黑體" panose="020B0604030504040204" pitchFamily="34" charset="-120"/>
              </a:rPr>
              <a:t>—</a:t>
            </a:r>
            <a:r>
              <a:rPr lang="zh-TW" altLang="en-US" sz="4600" b="1" dirty="0">
                <a:latin typeface="微軟正黑體" panose="020B0604030504040204" pitchFamily="34" charset="-120"/>
                <a:ea typeface="微軟正黑體" panose="020B0604030504040204" pitchFamily="34" charset="-120"/>
              </a:rPr>
              <a:t>輸入成績</a:t>
            </a:r>
          </a:p>
        </p:txBody>
      </p:sp>
      <p:cxnSp>
        <p:nvCxnSpPr>
          <p:cNvPr id="17" name="直線單箭頭接點 16"/>
          <p:cNvCxnSpPr>
            <a:cxnSpLocks/>
          </p:cNvCxnSpPr>
          <p:nvPr/>
        </p:nvCxnSpPr>
        <p:spPr>
          <a:xfrm flipH="1">
            <a:off x="11365730" y="4517205"/>
            <a:ext cx="1" cy="58397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文字方塊 12"/>
          <p:cNvSpPr txBox="1"/>
          <p:nvPr/>
        </p:nvSpPr>
        <p:spPr>
          <a:xfrm>
            <a:off x="2948395" y="5101183"/>
            <a:ext cx="8805930" cy="523220"/>
          </a:xfrm>
          <a:prstGeom prst="rect">
            <a:avLst/>
          </a:prstGeom>
          <a:noFill/>
        </p:spPr>
        <p:txBody>
          <a:bodyPr wrap="square" rtlCol="0">
            <a:spAutoFit/>
          </a:bodyPr>
          <a:lstStyle/>
          <a:p>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填妥</a:t>
            </a:r>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課程成績、實得學分</a:t>
            </a:r>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及</a:t>
            </a:r>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課程評語</a:t>
            </a:r>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後，</a:t>
            </a:r>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按「送出」鍵。</a:t>
            </a:r>
          </a:p>
        </p:txBody>
      </p:sp>
      <p:sp>
        <p:nvSpPr>
          <p:cNvPr id="11" name="圓角矩形 10"/>
          <p:cNvSpPr/>
          <p:nvPr/>
        </p:nvSpPr>
        <p:spPr>
          <a:xfrm>
            <a:off x="10977135" y="4141888"/>
            <a:ext cx="777190" cy="375317"/>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2" name="圓角矩形 11"/>
          <p:cNvSpPr/>
          <p:nvPr/>
        </p:nvSpPr>
        <p:spPr>
          <a:xfrm>
            <a:off x="4261282" y="3228967"/>
            <a:ext cx="497150" cy="912921"/>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4" name="圓角矩形 13"/>
          <p:cNvSpPr/>
          <p:nvPr/>
        </p:nvSpPr>
        <p:spPr>
          <a:xfrm>
            <a:off x="4864963" y="3228966"/>
            <a:ext cx="514905" cy="912921"/>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6" name="圓角矩形 15"/>
          <p:cNvSpPr/>
          <p:nvPr/>
        </p:nvSpPr>
        <p:spPr>
          <a:xfrm>
            <a:off x="5574818" y="3228966"/>
            <a:ext cx="1323132" cy="912921"/>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3" name="矩形 2"/>
          <p:cNvSpPr/>
          <p:nvPr/>
        </p:nvSpPr>
        <p:spPr>
          <a:xfrm>
            <a:off x="361807" y="1152324"/>
            <a:ext cx="5929828" cy="584775"/>
          </a:xfrm>
          <a:prstGeom prst="rect">
            <a:avLst/>
          </a:prstGeom>
        </p:spPr>
        <p:txBody>
          <a:bodyPr wrap="none">
            <a:spAutoFit/>
          </a:bodyPr>
          <a:lstStyle/>
          <a:p>
            <a:r>
              <a:rPr lang="zh-TW" altLang="en-US" sz="3200" dirty="0">
                <a:latin typeface="微軟正黑體" panose="020B0604030504040204" pitchFamily="34" charset="-120"/>
                <a:ea typeface="微軟正黑體" panose="020B0604030504040204" pitchFamily="34" charset="-120"/>
              </a:rPr>
              <a:t>課程成績、實得學分及課程評語</a:t>
            </a:r>
            <a:endParaRPr lang="zh-TW" altLang="en-US" sz="3200" dirty="0"/>
          </a:p>
        </p:txBody>
      </p:sp>
    </p:spTree>
    <p:extLst>
      <p:ext uri="{BB962C8B-B14F-4D97-AF65-F5344CB8AC3E}">
        <p14:creationId xmlns:p14="http://schemas.microsoft.com/office/powerpoint/2010/main" val="69344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2188722"/>
            <a:ext cx="12191999" cy="1260075"/>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p:cNvSpPr/>
          <p:nvPr/>
        </p:nvSpPr>
        <p:spPr>
          <a:xfrm rot="1800000">
            <a:off x="6892846" y="2948377"/>
            <a:ext cx="8826231" cy="800368"/>
          </a:xfrm>
          <a:custGeom>
            <a:avLst/>
            <a:gdLst>
              <a:gd name="connsiteX0" fmla="*/ 0 w 13677900"/>
              <a:gd name="connsiteY0" fmla="*/ 0 h 793261"/>
              <a:gd name="connsiteX1" fmla="*/ 13677900 w 13677900"/>
              <a:gd name="connsiteY1" fmla="*/ 0 h 793261"/>
              <a:gd name="connsiteX2" fmla="*/ 13677900 w 13677900"/>
              <a:gd name="connsiteY2" fmla="*/ 793261 h 793261"/>
              <a:gd name="connsiteX3" fmla="*/ 0 w 13677900"/>
              <a:gd name="connsiteY3" fmla="*/ 793261 h 793261"/>
              <a:gd name="connsiteX4" fmla="*/ 0 w 13677900"/>
              <a:gd name="connsiteY4" fmla="*/ 0 h 793261"/>
              <a:gd name="connsiteX0-1" fmla="*/ 0 w 13677900"/>
              <a:gd name="connsiteY0-2" fmla="*/ 7107 h 800368"/>
              <a:gd name="connsiteX1-3" fmla="*/ 5047842 w 13677900"/>
              <a:gd name="connsiteY1-4" fmla="*/ 0 h 800368"/>
              <a:gd name="connsiteX2-5" fmla="*/ 13677900 w 13677900"/>
              <a:gd name="connsiteY2-6" fmla="*/ 7107 h 800368"/>
              <a:gd name="connsiteX3-7" fmla="*/ 13677900 w 13677900"/>
              <a:gd name="connsiteY3-8" fmla="*/ 800368 h 800368"/>
              <a:gd name="connsiteX4-9" fmla="*/ 0 w 13677900"/>
              <a:gd name="connsiteY4-10" fmla="*/ 800368 h 800368"/>
              <a:gd name="connsiteX5" fmla="*/ 0 w 13677900"/>
              <a:gd name="connsiteY5" fmla="*/ 7107 h 800368"/>
              <a:gd name="connsiteX0-11" fmla="*/ 0 w 13677900"/>
              <a:gd name="connsiteY0-12" fmla="*/ 7107 h 800368"/>
              <a:gd name="connsiteX1-13" fmla="*/ 5047842 w 13677900"/>
              <a:gd name="connsiteY1-14" fmla="*/ 0 h 800368"/>
              <a:gd name="connsiteX2-15" fmla="*/ 13677900 w 13677900"/>
              <a:gd name="connsiteY2-16" fmla="*/ 7107 h 800368"/>
              <a:gd name="connsiteX3-17" fmla="*/ 13677900 w 13677900"/>
              <a:gd name="connsiteY3-18" fmla="*/ 800368 h 800368"/>
              <a:gd name="connsiteX4-19" fmla="*/ 4851670 w 13677900"/>
              <a:gd name="connsiteY4-20" fmla="*/ 784169 h 800368"/>
              <a:gd name="connsiteX5-21" fmla="*/ 0 w 13677900"/>
              <a:gd name="connsiteY5-22" fmla="*/ 800368 h 800368"/>
              <a:gd name="connsiteX6" fmla="*/ 0 w 13677900"/>
              <a:gd name="connsiteY6" fmla="*/ 7107 h 800368"/>
              <a:gd name="connsiteX0-23" fmla="*/ 0 w 13677900"/>
              <a:gd name="connsiteY0-24" fmla="*/ 7107 h 800368"/>
              <a:gd name="connsiteX1-25" fmla="*/ 5047842 w 13677900"/>
              <a:gd name="connsiteY1-26" fmla="*/ 0 h 800368"/>
              <a:gd name="connsiteX2-27" fmla="*/ 13677900 w 13677900"/>
              <a:gd name="connsiteY2-28" fmla="*/ 7107 h 800368"/>
              <a:gd name="connsiteX3-29" fmla="*/ 13677900 w 13677900"/>
              <a:gd name="connsiteY3-30" fmla="*/ 800368 h 800368"/>
              <a:gd name="connsiteX4-31" fmla="*/ 4851670 w 13677900"/>
              <a:gd name="connsiteY4-32" fmla="*/ 784169 h 800368"/>
              <a:gd name="connsiteX5-33" fmla="*/ 0 w 13677900"/>
              <a:gd name="connsiteY5-34" fmla="*/ 7107 h 800368"/>
              <a:gd name="connsiteX0-35" fmla="*/ 0 w 8826230"/>
              <a:gd name="connsiteY0-36" fmla="*/ 784169 h 800368"/>
              <a:gd name="connsiteX1-37" fmla="*/ 196172 w 8826230"/>
              <a:gd name="connsiteY1-38" fmla="*/ 0 h 800368"/>
              <a:gd name="connsiteX2-39" fmla="*/ 8826230 w 8826230"/>
              <a:gd name="connsiteY2-40" fmla="*/ 7107 h 800368"/>
              <a:gd name="connsiteX3-41" fmla="*/ 8826230 w 8826230"/>
              <a:gd name="connsiteY3-42" fmla="*/ 800368 h 800368"/>
              <a:gd name="connsiteX4-43" fmla="*/ 0 w 8826230"/>
              <a:gd name="connsiteY4-44" fmla="*/ 784169 h 8003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826230" h="800368">
                <a:moveTo>
                  <a:pt x="0" y="784169"/>
                </a:moveTo>
                <a:lnTo>
                  <a:pt x="196172" y="0"/>
                </a:lnTo>
                <a:lnTo>
                  <a:pt x="8826230" y="7107"/>
                </a:lnTo>
                <a:lnTo>
                  <a:pt x="8826230" y="800368"/>
                </a:lnTo>
                <a:lnTo>
                  <a:pt x="0" y="78416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rot="1800000">
            <a:off x="1477120" y="5182550"/>
            <a:ext cx="7387499" cy="2177055"/>
          </a:xfrm>
          <a:custGeom>
            <a:avLst/>
            <a:gdLst>
              <a:gd name="connsiteX0" fmla="*/ 0 w 13677900"/>
              <a:gd name="connsiteY0" fmla="*/ 0 h 2210423"/>
              <a:gd name="connsiteX1" fmla="*/ 13677900 w 13677900"/>
              <a:gd name="connsiteY1" fmla="*/ 0 h 2210423"/>
              <a:gd name="connsiteX2" fmla="*/ 13677900 w 13677900"/>
              <a:gd name="connsiteY2" fmla="*/ 2210423 h 2210423"/>
              <a:gd name="connsiteX3" fmla="*/ 0 w 13677900"/>
              <a:gd name="connsiteY3" fmla="*/ 2210423 h 2210423"/>
              <a:gd name="connsiteX4" fmla="*/ 0 w 13677900"/>
              <a:gd name="connsiteY4" fmla="*/ 0 h 2210423"/>
              <a:gd name="connsiteX0-1" fmla="*/ 0 w 13677900"/>
              <a:gd name="connsiteY0-2" fmla="*/ 2355 h 2212778"/>
              <a:gd name="connsiteX1-3" fmla="*/ 6891338 w 13677900"/>
              <a:gd name="connsiteY1-4" fmla="*/ 0 h 2212778"/>
              <a:gd name="connsiteX2-5" fmla="*/ 13677900 w 13677900"/>
              <a:gd name="connsiteY2-6" fmla="*/ 2355 h 2212778"/>
              <a:gd name="connsiteX3-7" fmla="*/ 13677900 w 13677900"/>
              <a:gd name="connsiteY3-8" fmla="*/ 2212778 h 2212778"/>
              <a:gd name="connsiteX4-9" fmla="*/ 0 w 13677900"/>
              <a:gd name="connsiteY4-10" fmla="*/ 2212778 h 2212778"/>
              <a:gd name="connsiteX5" fmla="*/ 0 w 13677900"/>
              <a:gd name="connsiteY5" fmla="*/ 2355 h 2212778"/>
              <a:gd name="connsiteX0-11" fmla="*/ 0 w 13677900"/>
              <a:gd name="connsiteY0-12" fmla="*/ 2355 h 2216700"/>
              <a:gd name="connsiteX1-13" fmla="*/ 6891338 w 13677900"/>
              <a:gd name="connsiteY1-14" fmla="*/ 0 h 2216700"/>
              <a:gd name="connsiteX2-15" fmla="*/ 13677900 w 13677900"/>
              <a:gd name="connsiteY2-16" fmla="*/ 2355 h 2216700"/>
              <a:gd name="connsiteX3-17" fmla="*/ 13677900 w 13677900"/>
              <a:gd name="connsiteY3-18" fmla="*/ 2212778 h 2216700"/>
              <a:gd name="connsiteX4-19" fmla="*/ 6290402 w 13677900"/>
              <a:gd name="connsiteY4-20" fmla="*/ 2216700 h 2216700"/>
              <a:gd name="connsiteX5-21" fmla="*/ 0 w 13677900"/>
              <a:gd name="connsiteY5-22" fmla="*/ 2212778 h 2216700"/>
              <a:gd name="connsiteX6" fmla="*/ 0 w 13677900"/>
              <a:gd name="connsiteY6" fmla="*/ 2355 h 2216700"/>
              <a:gd name="connsiteX0-23" fmla="*/ 0 w 13677900"/>
              <a:gd name="connsiteY0-24" fmla="*/ 2355 h 2216700"/>
              <a:gd name="connsiteX1-25" fmla="*/ 6891338 w 13677900"/>
              <a:gd name="connsiteY1-26" fmla="*/ 0 h 2216700"/>
              <a:gd name="connsiteX2-27" fmla="*/ 13677900 w 13677900"/>
              <a:gd name="connsiteY2-28" fmla="*/ 2355 h 2216700"/>
              <a:gd name="connsiteX3-29" fmla="*/ 13677900 w 13677900"/>
              <a:gd name="connsiteY3-30" fmla="*/ 2212778 h 2216700"/>
              <a:gd name="connsiteX4-31" fmla="*/ 6290402 w 13677900"/>
              <a:gd name="connsiteY4-32" fmla="*/ 2216700 h 2216700"/>
              <a:gd name="connsiteX5-33" fmla="*/ 0 w 13677900"/>
              <a:gd name="connsiteY5-34" fmla="*/ 2355 h 2216700"/>
              <a:gd name="connsiteX0-35" fmla="*/ 0 w 7387498"/>
              <a:gd name="connsiteY0-36" fmla="*/ 2216700 h 2216700"/>
              <a:gd name="connsiteX1-37" fmla="*/ 600936 w 7387498"/>
              <a:gd name="connsiteY1-38" fmla="*/ 0 h 2216700"/>
              <a:gd name="connsiteX2-39" fmla="*/ 7387498 w 7387498"/>
              <a:gd name="connsiteY2-40" fmla="*/ 2355 h 2216700"/>
              <a:gd name="connsiteX3-41" fmla="*/ 7387498 w 7387498"/>
              <a:gd name="connsiteY3-42" fmla="*/ 2212778 h 2216700"/>
              <a:gd name="connsiteX4-43" fmla="*/ 0 w 7387498"/>
              <a:gd name="connsiteY4-44" fmla="*/ 2216700 h 22167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387498" h="2216700">
                <a:moveTo>
                  <a:pt x="0" y="2216700"/>
                </a:moveTo>
                <a:lnTo>
                  <a:pt x="600936" y="0"/>
                </a:lnTo>
                <a:lnTo>
                  <a:pt x="7387498" y="2355"/>
                </a:lnTo>
                <a:lnTo>
                  <a:pt x="7387498" y="2212778"/>
                </a:lnTo>
                <a:lnTo>
                  <a:pt x="0" y="221670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7275996" y="900665"/>
            <a:ext cx="580573" cy="5805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8086315" y="3053919"/>
            <a:ext cx="1001492" cy="1001492"/>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417971" y="3750367"/>
            <a:ext cx="1624015" cy="162401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3550596" y="2256612"/>
            <a:ext cx="5206143" cy="923335"/>
            <a:chOff x="7876673" y="3043828"/>
            <a:chExt cx="5027317" cy="896806"/>
          </a:xfrm>
        </p:grpSpPr>
        <p:sp>
          <p:nvSpPr>
            <p:cNvPr id="14" name="文本框 13"/>
            <p:cNvSpPr txBox="1"/>
            <p:nvPr/>
          </p:nvSpPr>
          <p:spPr>
            <a:xfrm>
              <a:off x="8301385" y="3043828"/>
              <a:ext cx="4177893" cy="896801"/>
            </a:xfrm>
            <a:prstGeom prst="rect">
              <a:avLst/>
            </a:prstGeom>
            <a:noFill/>
          </p:spPr>
          <p:txBody>
            <a:bodyPr wrap="square" rtlCol="0">
              <a:spAutoFit/>
              <a:scene3d>
                <a:camera prst="orthographicFront"/>
                <a:lightRig rig="threePt" dir="t"/>
              </a:scene3d>
              <a:sp3d contourW="12700"/>
            </a:bodyPr>
            <a:lstStyle/>
            <a:p>
              <a:r>
                <a:rPr lang="zh-TW" altLang="en-US" sz="5400" b="1" dirty="0">
                  <a:latin typeface="微軟正黑體" panose="020B0604030504040204" pitchFamily="34" charset="-120"/>
                  <a:ea typeface="微軟正黑體" panose="020B0604030504040204" pitchFamily="34" charset="-120"/>
                </a:rPr>
                <a:t>學生多元表現 </a:t>
              </a:r>
              <a:endParaRPr lang="en-US" altLang="zh-TW" sz="5000" b="1" dirty="0">
                <a:latin typeface="微軟正黑體" panose="020B0604030504040204" pitchFamily="34" charset="-120"/>
                <a:ea typeface="微軟正黑體" panose="020B0604030504040204" pitchFamily="34" charset="-120"/>
              </a:endParaRPr>
            </a:p>
          </p:txBody>
        </p:sp>
        <p:cxnSp>
          <p:nvCxnSpPr>
            <p:cNvPr id="18" name="直接连接符 17"/>
            <p:cNvCxnSpPr/>
            <p:nvPr/>
          </p:nvCxnSpPr>
          <p:spPr>
            <a:xfrm>
              <a:off x="7876673" y="3940634"/>
              <a:ext cx="502731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 name="投影片編號版面配置區 5"/>
          <p:cNvSpPr>
            <a:spLocks noGrp="1"/>
          </p:cNvSpPr>
          <p:nvPr>
            <p:ph type="sldNum" sz="quarter" idx="12"/>
          </p:nvPr>
        </p:nvSpPr>
        <p:spPr/>
        <p:txBody>
          <a:bodyPr/>
          <a:lstStyle/>
          <a:p>
            <a:fld id="{0103A1E0-467A-497C-94C9-085DD3CFBA7A}" type="slidenum">
              <a:rPr lang="zh-TW" altLang="en-US" smtClean="0"/>
              <a:t>83</a:t>
            </a:fld>
            <a:endParaRPr lang="zh-TW" altLang="en-US" dirty="0"/>
          </a:p>
        </p:txBody>
      </p:sp>
    </p:spTree>
    <p:extLst>
      <p:ext uri="{BB962C8B-B14F-4D97-AF65-F5344CB8AC3E}">
        <p14:creationId xmlns:p14="http://schemas.microsoft.com/office/powerpoint/2010/main" val="137844877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324" y="4332085"/>
            <a:ext cx="11778638" cy="2094815"/>
          </a:xfrm>
          <a:prstGeom prst="rect">
            <a:avLst/>
          </a:prstGeom>
          <a:ln>
            <a:solidFill>
              <a:schemeClr val="tx1"/>
            </a:solidFill>
          </a:ln>
        </p:spPr>
      </p:pic>
      <p:pic>
        <p:nvPicPr>
          <p:cNvPr id="4" name="圖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7324" y="1901526"/>
            <a:ext cx="11778639" cy="2137581"/>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84</a:t>
            </a:fld>
            <a:endParaRPr lang="zh-TW" altLang="en-US" dirty="0"/>
          </a:p>
        </p:txBody>
      </p:sp>
      <p:sp>
        <p:nvSpPr>
          <p:cNvPr id="9" name="文本框 31"/>
          <p:cNvSpPr txBox="1"/>
          <p:nvPr/>
        </p:nvSpPr>
        <p:spPr>
          <a:xfrm>
            <a:off x="3717638" y="124642"/>
            <a:ext cx="4903907"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檢視幹部經歷紀錄</a:t>
            </a:r>
            <a:endParaRPr lang="zh-CN" altLang="en-US" sz="4600" b="1" dirty="0">
              <a:latin typeface="微軟正黑體" panose="020B0604030504040204" pitchFamily="34" charset="-120"/>
              <a:ea typeface="微軟正黑體" panose="020B0604030504040204" pitchFamily="34" charset="-120"/>
            </a:endParaRPr>
          </a:p>
        </p:txBody>
      </p:sp>
      <p:sp>
        <p:nvSpPr>
          <p:cNvPr id="15" name="圓角矩形 14"/>
          <p:cNvSpPr/>
          <p:nvPr/>
        </p:nvSpPr>
        <p:spPr>
          <a:xfrm>
            <a:off x="8566263" y="2922975"/>
            <a:ext cx="743361" cy="428588"/>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3" name="文字方塊 12"/>
          <p:cNvSpPr txBox="1"/>
          <p:nvPr/>
        </p:nvSpPr>
        <p:spPr>
          <a:xfrm>
            <a:off x="3400486" y="955639"/>
            <a:ext cx="8479751" cy="954107"/>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依學生之年級、班級、姓名及學號等基本資料查詢。</a:t>
            </a:r>
            <a:endParaRPr lang="en-US" altLang="zh-TW"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檢視學生幹部經歷紀錄，僅可瀏覽，不可編輯。</a:t>
            </a:r>
          </a:p>
        </p:txBody>
      </p:sp>
      <p:sp>
        <p:nvSpPr>
          <p:cNvPr id="10" name="圓角矩形 9"/>
          <p:cNvSpPr/>
          <p:nvPr/>
        </p:nvSpPr>
        <p:spPr>
          <a:xfrm>
            <a:off x="9309624" y="3587066"/>
            <a:ext cx="743361" cy="428588"/>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1" name="文字方塊 10"/>
          <p:cNvSpPr txBox="1"/>
          <p:nvPr/>
        </p:nvSpPr>
        <p:spPr>
          <a:xfrm>
            <a:off x="4326387" y="5652879"/>
            <a:ext cx="8479751"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可點選查看內容查看幹部經歷紀錄之詳細內容。</a:t>
            </a:r>
          </a:p>
        </p:txBody>
      </p:sp>
      <p:sp>
        <p:nvSpPr>
          <p:cNvPr id="14" name="圓角矩形 13"/>
          <p:cNvSpPr/>
          <p:nvPr/>
        </p:nvSpPr>
        <p:spPr>
          <a:xfrm>
            <a:off x="10454844" y="5165198"/>
            <a:ext cx="789230" cy="428588"/>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Tree>
    <p:extLst>
      <p:ext uri="{BB962C8B-B14F-4D97-AF65-F5344CB8AC3E}">
        <p14:creationId xmlns:p14="http://schemas.microsoft.com/office/powerpoint/2010/main" val="60963144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2257" y="1355685"/>
            <a:ext cx="10058400" cy="3611393"/>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85</a:t>
            </a:fld>
            <a:endParaRPr lang="zh-TW" altLang="en-US" dirty="0"/>
          </a:p>
        </p:txBody>
      </p:sp>
      <p:sp>
        <p:nvSpPr>
          <p:cNvPr id="9" name="文本框 31"/>
          <p:cNvSpPr txBox="1"/>
          <p:nvPr/>
        </p:nvSpPr>
        <p:spPr>
          <a:xfrm>
            <a:off x="3717638" y="124642"/>
            <a:ext cx="4903907"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檢視幹部經歷紀錄</a:t>
            </a:r>
            <a:endParaRPr lang="zh-CN" altLang="en-US" sz="4600" b="1" dirty="0">
              <a:latin typeface="微軟正黑體" panose="020B0604030504040204" pitchFamily="34" charset="-120"/>
              <a:ea typeface="微軟正黑體" panose="020B0604030504040204" pitchFamily="34" charset="-120"/>
            </a:endParaRPr>
          </a:p>
        </p:txBody>
      </p:sp>
      <p:sp>
        <p:nvSpPr>
          <p:cNvPr id="11" name="文字方塊 10"/>
          <p:cNvSpPr txBox="1"/>
          <p:nvPr/>
        </p:nvSpPr>
        <p:spPr>
          <a:xfrm>
            <a:off x="2064141" y="5207326"/>
            <a:ext cx="4700643"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檢視完畢，按「返回」鍵。</a:t>
            </a:r>
          </a:p>
        </p:txBody>
      </p:sp>
      <p:sp>
        <p:nvSpPr>
          <p:cNvPr id="14" name="圓角矩形 13"/>
          <p:cNvSpPr/>
          <p:nvPr/>
        </p:nvSpPr>
        <p:spPr>
          <a:xfrm>
            <a:off x="2317073" y="4589754"/>
            <a:ext cx="710212" cy="377323"/>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Tree>
    <p:extLst>
      <p:ext uri="{BB962C8B-B14F-4D97-AF65-F5344CB8AC3E}">
        <p14:creationId xmlns:p14="http://schemas.microsoft.com/office/powerpoint/2010/main" val="259972869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99" y="4436665"/>
            <a:ext cx="11778638" cy="2300564"/>
          </a:xfrm>
          <a:prstGeom prst="rect">
            <a:avLst/>
          </a:prstGeom>
          <a:ln>
            <a:solidFill>
              <a:schemeClr val="tx1"/>
            </a:solidFill>
          </a:ln>
        </p:spPr>
      </p:pic>
      <p:pic>
        <p:nvPicPr>
          <p:cNvPr id="3" name="圖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599" y="1971301"/>
            <a:ext cx="11778638" cy="2323078"/>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86</a:t>
            </a:fld>
            <a:endParaRPr lang="zh-TW" altLang="en-US" dirty="0"/>
          </a:p>
        </p:txBody>
      </p:sp>
      <p:sp>
        <p:nvSpPr>
          <p:cNvPr id="9" name="文本框 31"/>
          <p:cNvSpPr txBox="1"/>
          <p:nvPr/>
        </p:nvSpPr>
        <p:spPr>
          <a:xfrm>
            <a:off x="3717639" y="124642"/>
            <a:ext cx="4903907"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檢視競賽參與紀錄</a:t>
            </a:r>
            <a:endParaRPr lang="zh-CN" altLang="en-US" sz="4600" b="1" dirty="0">
              <a:latin typeface="微軟正黑體" panose="020B0604030504040204" pitchFamily="34" charset="-120"/>
              <a:ea typeface="微軟正黑體" panose="020B0604030504040204" pitchFamily="34" charset="-120"/>
            </a:endParaRPr>
          </a:p>
        </p:txBody>
      </p:sp>
      <p:sp>
        <p:nvSpPr>
          <p:cNvPr id="15" name="圓角矩形 14"/>
          <p:cNvSpPr/>
          <p:nvPr/>
        </p:nvSpPr>
        <p:spPr>
          <a:xfrm>
            <a:off x="8480537" y="2863507"/>
            <a:ext cx="743361" cy="428588"/>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3" name="文字方塊 12"/>
          <p:cNvSpPr txBox="1"/>
          <p:nvPr/>
        </p:nvSpPr>
        <p:spPr>
          <a:xfrm>
            <a:off x="3508595" y="1017194"/>
            <a:ext cx="8371642" cy="954107"/>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依學生之年級、班級、姓名及學號等基本資料查詢。</a:t>
            </a:r>
            <a:endParaRPr lang="en-US" altLang="zh-TW"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檢視學生競賽參與紀錄，僅可瀏覽，不可編輯。</a:t>
            </a:r>
          </a:p>
        </p:txBody>
      </p:sp>
      <p:sp>
        <p:nvSpPr>
          <p:cNvPr id="10" name="圓角矩形 9"/>
          <p:cNvSpPr/>
          <p:nvPr/>
        </p:nvSpPr>
        <p:spPr>
          <a:xfrm>
            <a:off x="9223898" y="3495691"/>
            <a:ext cx="743361" cy="428588"/>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1" name="文字方塊 10"/>
          <p:cNvSpPr txBox="1"/>
          <p:nvPr/>
        </p:nvSpPr>
        <p:spPr>
          <a:xfrm>
            <a:off x="4202190" y="5934175"/>
            <a:ext cx="7639576"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可點選查看內容查看競賽參與紀錄之詳細內容。</a:t>
            </a:r>
          </a:p>
        </p:txBody>
      </p:sp>
      <p:sp>
        <p:nvSpPr>
          <p:cNvPr id="14" name="圓角矩形 13"/>
          <p:cNvSpPr/>
          <p:nvPr/>
        </p:nvSpPr>
        <p:spPr>
          <a:xfrm>
            <a:off x="10440141" y="5106055"/>
            <a:ext cx="789230" cy="428588"/>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Tree>
    <p:extLst>
      <p:ext uri="{BB962C8B-B14F-4D97-AF65-F5344CB8AC3E}">
        <p14:creationId xmlns:p14="http://schemas.microsoft.com/office/powerpoint/2010/main" val="419003311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371" y="1356145"/>
            <a:ext cx="11372295" cy="4253250"/>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87</a:t>
            </a:fld>
            <a:endParaRPr lang="zh-TW" altLang="en-US" dirty="0"/>
          </a:p>
        </p:txBody>
      </p:sp>
      <p:sp>
        <p:nvSpPr>
          <p:cNvPr id="9" name="文本框 31"/>
          <p:cNvSpPr txBox="1"/>
          <p:nvPr/>
        </p:nvSpPr>
        <p:spPr>
          <a:xfrm>
            <a:off x="3717639" y="124642"/>
            <a:ext cx="4903907"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檢視競賽參與紀錄</a:t>
            </a:r>
            <a:endParaRPr lang="zh-CN" altLang="en-US" sz="4600" b="1" dirty="0">
              <a:latin typeface="微軟正黑體" panose="020B0604030504040204" pitchFamily="34" charset="-120"/>
              <a:ea typeface="微軟正黑體" panose="020B0604030504040204" pitchFamily="34" charset="-120"/>
            </a:endParaRPr>
          </a:p>
        </p:txBody>
      </p:sp>
      <p:sp>
        <p:nvSpPr>
          <p:cNvPr id="11" name="文字方塊 10"/>
          <p:cNvSpPr txBox="1"/>
          <p:nvPr/>
        </p:nvSpPr>
        <p:spPr>
          <a:xfrm>
            <a:off x="2064142" y="5717834"/>
            <a:ext cx="4700643"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檢視完畢，按「返回」鍵。</a:t>
            </a:r>
          </a:p>
        </p:txBody>
      </p:sp>
      <p:sp>
        <p:nvSpPr>
          <p:cNvPr id="14" name="圓角矩形 13"/>
          <p:cNvSpPr/>
          <p:nvPr/>
        </p:nvSpPr>
        <p:spPr>
          <a:xfrm>
            <a:off x="2064142" y="5317724"/>
            <a:ext cx="732324" cy="291671"/>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Tree>
    <p:extLst>
      <p:ext uri="{BB962C8B-B14F-4D97-AF65-F5344CB8AC3E}">
        <p14:creationId xmlns:p14="http://schemas.microsoft.com/office/powerpoint/2010/main" val="54073916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158" y="3940489"/>
            <a:ext cx="10726228" cy="2486905"/>
          </a:xfrm>
          <a:prstGeom prst="rect">
            <a:avLst/>
          </a:prstGeom>
          <a:ln>
            <a:solidFill>
              <a:schemeClr val="tx1"/>
            </a:solidFill>
          </a:ln>
        </p:spPr>
      </p:pic>
      <p:pic>
        <p:nvPicPr>
          <p:cNvPr id="4" name="圖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1038" y="1355171"/>
            <a:ext cx="10715348" cy="2437640"/>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88</a:t>
            </a:fld>
            <a:endParaRPr lang="zh-TW" altLang="en-US" dirty="0"/>
          </a:p>
        </p:txBody>
      </p:sp>
      <p:sp>
        <p:nvSpPr>
          <p:cNvPr id="9" name="文本框 31"/>
          <p:cNvSpPr txBox="1"/>
          <p:nvPr/>
        </p:nvSpPr>
        <p:spPr>
          <a:xfrm>
            <a:off x="3717640" y="124642"/>
            <a:ext cx="4903907"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檢視檢定證照紀錄</a:t>
            </a:r>
            <a:endParaRPr lang="zh-CN" altLang="en-US" sz="4600" b="1" dirty="0">
              <a:latin typeface="微軟正黑體" panose="020B0604030504040204" pitchFamily="34" charset="-120"/>
              <a:ea typeface="微軟正黑體" panose="020B0604030504040204" pitchFamily="34" charset="-120"/>
            </a:endParaRPr>
          </a:p>
        </p:txBody>
      </p:sp>
      <p:sp>
        <p:nvSpPr>
          <p:cNvPr id="15" name="圓角矩形 14"/>
          <p:cNvSpPr/>
          <p:nvPr/>
        </p:nvSpPr>
        <p:spPr>
          <a:xfrm>
            <a:off x="8365037" y="2106652"/>
            <a:ext cx="743361" cy="428588"/>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3" name="文字方塊 12"/>
          <p:cNvSpPr txBox="1"/>
          <p:nvPr/>
        </p:nvSpPr>
        <p:spPr>
          <a:xfrm>
            <a:off x="4084668" y="3293529"/>
            <a:ext cx="7687640"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檢視學生檢定證照紀錄，僅可瀏覽，不可編輯。</a:t>
            </a:r>
          </a:p>
        </p:txBody>
      </p:sp>
      <p:sp>
        <p:nvSpPr>
          <p:cNvPr id="10" name="圓角矩形 9"/>
          <p:cNvSpPr/>
          <p:nvPr/>
        </p:nvSpPr>
        <p:spPr>
          <a:xfrm>
            <a:off x="9108398" y="2736291"/>
            <a:ext cx="672731" cy="374377"/>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1" name="文字方塊 10"/>
          <p:cNvSpPr txBox="1"/>
          <p:nvPr/>
        </p:nvSpPr>
        <p:spPr>
          <a:xfrm>
            <a:off x="4108700" y="5120192"/>
            <a:ext cx="7639576"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可點選查看內容查看檢定證照紀錄之詳細內容。</a:t>
            </a:r>
          </a:p>
        </p:txBody>
      </p:sp>
      <p:sp>
        <p:nvSpPr>
          <p:cNvPr id="14" name="圓角矩形 13"/>
          <p:cNvSpPr/>
          <p:nvPr/>
        </p:nvSpPr>
        <p:spPr>
          <a:xfrm>
            <a:off x="10275044" y="4508744"/>
            <a:ext cx="789230" cy="428588"/>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6" name="文字方塊 15"/>
          <p:cNvSpPr txBox="1"/>
          <p:nvPr/>
        </p:nvSpPr>
        <p:spPr>
          <a:xfrm>
            <a:off x="3376634" y="1315502"/>
            <a:ext cx="8371642" cy="523220"/>
          </a:xfrm>
          <a:prstGeom prst="rect">
            <a:avLst/>
          </a:prstGeom>
          <a:noFill/>
        </p:spPr>
        <p:txBody>
          <a:bodyPr wrap="square" rtlCol="0">
            <a:spAutoFit/>
          </a:bodyPr>
          <a:lstStyle/>
          <a:p>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依學生之年級、班級、姓名及學號等基本資料查詢。</a:t>
            </a:r>
            <a:endParaRPr lang="en-US" altLang="zh-TW"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43081786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0542" y="1235983"/>
            <a:ext cx="10458100" cy="4201507"/>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89</a:t>
            </a:fld>
            <a:endParaRPr lang="zh-TW" altLang="en-US" dirty="0"/>
          </a:p>
        </p:txBody>
      </p:sp>
      <p:sp>
        <p:nvSpPr>
          <p:cNvPr id="9" name="文本框 31"/>
          <p:cNvSpPr txBox="1"/>
          <p:nvPr/>
        </p:nvSpPr>
        <p:spPr>
          <a:xfrm>
            <a:off x="3717638" y="124642"/>
            <a:ext cx="4903907"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檢視檢定證照紀錄</a:t>
            </a:r>
            <a:endParaRPr lang="zh-CN" altLang="en-US" sz="4600" b="1" dirty="0">
              <a:latin typeface="微軟正黑體" panose="020B0604030504040204" pitchFamily="34" charset="-120"/>
              <a:ea typeface="微軟正黑體" panose="020B0604030504040204" pitchFamily="34" charset="-120"/>
            </a:endParaRPr>
          </a:p>
        </p:txBody>
      </p:sp>
      <p:sp>
        <p:nvSpPr>
          <p:cNvPr id="11" name="文字方塊 10"/>
          <p:cNvSpPr txBox="1"/>
          <p:nvPr/>
        </p:nvSpPr>
        <p:spPr>
          <a:xfrm>
            <a:off x="2339349" y="5596985"/>
            <a:ext cx="4700643"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檢視完畢，按「返回」鍵。</a:t>
            </a:r>
          </a:p>
        </p:txBody>
      </p:sp>
      <p:sp>
        <p:nvSpPr>
          <p:cNvPr id="14" name="圓角矩形 13"/>
          <p:cNvSpPr/>
          <p:nvPr/>
        </p:nvSpPr>
        <p:spPr>
          <a:xfrm>
            <a:off x="2481392" y="5140156"/>
            <a:ext cx="732324" cy="291671"/>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Tree>
    <p:extLst>
      <p:ext uri="{BB962C8B-B14F-4D97-AF65-F5344CB8AC3E}">
        <p14:creationId xmlns:p14="http://schemas.microsoft.com/office/powerpoint/2010/main" val="298797187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803" y="4074952"/>
            <a:ext cx="11741577" cy="1568460"/>
          </a:xfrm>
          <a:prstGeom prst="rect">
            <a:avLst/>
          </a:prstGeom>
          <a:ln>
            <a:solidFill>
              <a:schemeClr val="tx1"/>
            </a:solidFill>
          </a:ln>
        </p:spPr>
      </p:pic>
      <p:pic>
        <p:nvPicPr>
          <p:cNvPr id="3" name="圖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804" y="1374453"/>
            <a:ext cx="11741577" cy="2166600"/>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90</a:t>
            </a:fld>
            <a:endParaRPr lang="zh-TW" altLang="en-US" dirty="0"/>
          </a:p>
        </p:txBody>
      </p:sp>
      <p:sp>
        <p:nvSpPr>
          <p:cNvPr id="9" name="文本框 31"/>
          <p:cNvSpPr txBox="1"/>
          <p:nvPr/>
        </p:nvSpPr>
        <p:spPr>
          <a:xfrm>
            <a:off x="3717640" y="124642"/>
            <a:ext cx="4903907"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檢視志工服務紀錄</a:t>
            </a:r>
            <a:endParaRPr lang="zh-CN" altLang="en-US" sz="4600" b="1" dirty="0">
              <a:latin typeface="微軟正黑體" panose="020B0604030504040204" pitchFamily="34" charset="-120"/>
              <a:ea typeface="微軟正黑體" panose="020B0604030504040204" pitchFamily="34" charset="-120"/>
            </a:endParaRPr>
          </a:p>
        </p:txBody>
      </p:sp>
      <p:sp>
        <p:nvSpPr>
          <p:cNvPr id="15" name="圓角矩形 14"/>
          <p:cNvSpPr/>
          <p:nvPr/>
        </p:nvSpPr>
        <p:spPr>
          <a:xfrm>
            <a:off x="9670054" y="2320484"/>
            <a:ext cx="743361" cy="428588"/>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3" name="文字方塊 12"/>
          <p:cNvSpPr txBox="1"/>
          <p:nvPr/>
        </p:nvSpPr>
        <p:spPr>
          <a:xfrm>
            <a:off x="4612890" y="3458173"/>
            <a:ext cx="7427491"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檢視學生志工服務紀錄，僅可瀏覽，不可編輯。</a:t>
            </a:r>
          </a:p>
        </p:txBody>
      </p:sp>
      <p:sp>
        <p:nvSpPr>
          <p:cNvPr id="10" name="圓角矩形 9"/>
          <p:cNvSpPr/>
          <p:nvPr/>
        </p:nvSpPr>
        <p:spPr>
          <a:xfrm>
            <a:off x="10528825" y="3107895"/>
            <a:ext cx="672731" cy="374377"/>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1" name="文字方塊 10"/>
          <p:cNvSpPr txBox="1"/>
          <p:nvPr/>
        </p:nvSpPr>
        <p:spPr>
          <a:xfrm>
            <a:off x="4579651" y="5211622"/>
            <a:ext cx="7639576"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可點選查看內容查看志工服務紀錄之詳細內容。</a:t>
            </a:r>
          </a:p>
        </p:txBody>
      </p:sp>
      <p:sp>
        <p:nvSpPr>
          <p:cNvPr id="14" name="圓角矩形 13"/>
          <p:cNvSpPr/>
          <p:nvPr/>
        </p:nvSpPr>
        <p:spPr>
          <a:xfrm>
            <a:off x="11002587" y="4725596"/>
            <a:ext cx="857980" cy="428588"/>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6" name="文字方塊 15"/>
          <p:cNvSpPr txBox="1"/>
          <p:nvPr/>
        </p:nvSpPr>
        <p:spPr>
          <a:xfrm>
            <a:off x="3900417" y="1321822"/>
            <a:ext cx="8371642" cy="523220"/>
          </a:xfrm>
          <a:prstGeom prst="rect">
            <a:avLst/>
          </a:prstGeom>
          <a:noFill/>
        </p:spPr>
        <p:txBody>
          <a:bodyPr wrap="square" rtlCol="0">
            <a:spAutoFit/>
          </a:bodyPr>
          <a:lstStyle/>
          <a:p>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依學生之年級、班級、姓名及學號等基本資料查詢。</a:t>
            </a:r>
            <a:endParaRPr lang="en-US" altLang="zh-TW"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25496999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127" y="1252712"/>
            <a:ext cx="11338363" cy="4047257"/>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91</a:t>
            </a:fld>
            <a:endParaRPr lang="zh-TW" altLang="en-US" dirty="0"/>
          </a:p>
        </p:txBody>
      </p:sp>
      <p:sp>
        <p:nvSpPr>
          <p:cNvPr id="9" name="文本框 31"/>
          <p:cNvSpPr txBox="1"/>
          <p:nvPr/>
        </p:nvSpPr>
        <p:spPr>
          <a:xfrm>
            <a:off x="3717638" y="124642"/>
            <a:ext cx="4903907"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檢視志工服務紀錄</a:t>
            </a:r>
            <a:endParaRPr lang="zh-CN" altLang="en-US" sz="4600" b="1" dirty="0">
              <a:latin typeface="微軟正黑體" panose="020B0604030504040204" pitchFamily="34" charset="-120"/>
              <a:ea typeface="微軟正黑體" panose="020B0604030504040204" pitchFamily="34" charset="-120"/>
            </a:endParaRPr>
          </a:p>
        </p:txBody>
      </p:sp>
      <p:sp>
        <p:nvSpPr>
          <p:cNvPr id="11" name="文字方塊 10"/>
          <p:cNvSpPr txBox="1"/>
          <p:nvPr/>
        </p:nvSpPr>
        <p:spPr>
          <a:xfrm>
            <a:off x="2064141" y="5419431"/>
            <a:ext cx="4700643"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檢視完畢，按「返回」鍵。</a:t>
            </a:r>
          </a:p>
        </p:txBody>
      </p:sp>
      <p:sp>
        <p:nvSpPr>
          <p:cNvPr id="14" name="圓角矩形 13"/>
          <p:cNvSpPr/>
          <p:nvPr/>
        </p:nvSpPr>
        <p:spPr>
          <a:xfrm>
            <a:off x="2064141" y="4944847"/>
            <a:ext cx="732324" cy="355122"/>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Tree>
    <p:extLst>
      <p:ext uri="{BB962C8B-B14F-4D97-AF65-F5344CB8AC3E}">
        <p14:creationId xmlns:p14="http://schemas.microsoft.com/office/powerpoint/2010/main" val="380828824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643" y="3844602"/>
            <a:ext cx="11643923" cy="1503045"/>
          </a:xfrm>
          <a:prstGeom prst="rect">
            <a:avLst/>
          </a:prstGeom>
          <a:ln>
            <a:solidFill>
              <a:schemeClr val="tx1"/>
            </a:solidFill>
          </a:ln>
        </p:spPr>
      </p:pic>
      <p:pic>
        <p:nvPicPr>
          <p:cNvPr id="4" name="圖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6644" y="1374009"/>
            <a:ext cx="11643923" cy="1912707"/>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92</a:t>
            </a:fld>
            <a:endParaRPr lang="zh-TW" altLang="en-US" dirty="0"/>
          </a:p>
        </p:txBody>
      </p:sp>
      <p:sp>
        <p:nvSpPr>
          <p:cNvPr id="9" name="文本框 31"/>
          <p:cNvSpPr txBox="1"/>
          <p:nvPr/>
        </p:nvSpPr>
        <p:spPr>
          <a:xfrm>
            <a:off x="3717640" y="124642"/>
            <a:ext cx="4903907"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檢視自主學習紀錄</a:t>
            </a:r>
            <a:endParaRPr lang="zh-CN" altLang="en-US" sz="4600" b="1" dirty="0">
              <a:latin typeface="微軟正黑體" panose="020B0604030504040204" pitchFamily="34" charset="-120"/>
              <a:ea typeface="微軟正黑體" panose="020B0604030504040204" pitchFamily="34" charset="-120"/>
            </a:endParaRPr>
          </a:p>
        </p:txBody>
      </p:sp>
      <p:sp>
        <p:nvSpPr>
          <p:cNvPr id="15" name="圓角矩形 14"/>
          <p:cNvSpPr/>
          <p:nvPr/>
        </p:nvSpPr>
        <p:spPr>
          <a:xfrm>
            <a:off x="8498202" y="2199750"/>
            <a:ext cx="743361" cy="428588"/>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3" name="文字方塊 12"/>
          <p:cNvSpPr txBox="1"/>
          <p:nvPr/>
        </p:nvSpPr>
        <p:spPr>
          <a:xfrm>
            <a:off x="4579651" y="3321382"/>
            <a:ext cx="7427491"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檢視學生自主學習紀錄，僅可瀏覽，不可編輯。</a:t>
            </a:r>
          </a:p>
        </p:txBody>
      </p:sp>
      <p:sp>
        <p:nvSpPr>
          <p:cNvPr id="10" name="圓角矩形 9"/>
          <p:cNvSpPr/>
          <p:nvPr/>
        </p:nvSpPr>
        <p:spPr>
          <a:xfrm>
            <a:off x="9312584" y="2888082"/>
            <a:ext cx="672731" cy="374377"/>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1" name="文字方塊 10"/>
          <p:cNvSpPr txBox="1"/>
          <p:nvPr/>
        </p:nvSpPr>
        <p:spPr>
          <a:xfrm>
            <a:off x="4579651" y="5366467"/>
            <a:ext cx="7639576"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可點選查看內容查看自主學習紀錄之詳細內容。</a:t>
            </a:r>
          </a:p>
        </p:txBody>
      </p:sp>
      <p:sp>
        <p:nvSpPr>
          <p:cNvPr id="14" name="圓角矩形 13"/>
          <p:cNvSpPr/>
          <p:nvPr/>
        </p:nvSpPr>
        <p:spPr>
          <a:xfrm>
            <a:off x="10646884" y="4459253"/>
            <a:ext cx="857980" cy="428588"/>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6" name="文字方塊 15"/>
          <p:cNvSpPr txBox="1"/>
          <p:nvPr/>
        </p:nvSpPr>
        <p:spPr>
          <a:xfrm>
            <a:off x="3900417" y="1321822"/>
            <a:ext cx="8371642" cy="523220"/>
          </a:xfrm>
          <a:prstGeom prst="rect">
            <a:avLst/>
          </a:prstGeom>
          <a:noFill/>
        </p:spPr>
        <p:txBody>
          <a:bodyPr wrap="square" rtlCol="0">
            <a:spAutoFit/>
          </a:bodyPr>
          <a:lstStyle/>
          <a:p>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依學生之年級、班級、姓名及學號等基本資料查詢。</a:t>
            </a:r>
            <a:endParaRPr lang="en-US" altLang="zh-TW"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77259969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437" y="1075101"/>
            <a:ext cx="11096283" cy="4224868"/>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93</a:t>
            </a:fld>
            <a:endParaRPr lang="zh-TW" altLang="en-US" dirty="0"/>
          </a:p>
        </p:txBody>
      </p:sp>
      <p:sp>
        <p:nvSpPr>
          <p:cNvPr id="9" name="文本框 31"/>
          <p:cNvSpPr txBox="1"/>
          <p:nvPr/>
        </p:nvSpPr>
        <p:spPr>
          <a:xfrm>
            <a:off x="3717638" y="124642"/>
            <a:ext cx="4903907"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檢視自主學習紀錄</a:t>
            </a:r>
            <a:endParaRPr lang="zh-CN" altLang="en-US" sz="4600" b="1" dirty="0">
              <a:latin typeface="微軟正黑體" panose="020B0604030504040204" pitchFamily="34" charset="-120"/>
              <a:ea typeface="微軟正黑體" panose="020B0604030504040204" pitchFamily="34" charset="-120"/>
            </a:endParaRPr>
          </a:p>
        </p:txBody>
      </p:sp>
      <p:sp>
        <p:nvSpPr>
          <p:cNvPr id="11" name="文字方塊 10"/>
          <p:cNvSpPr txBox="1"/>
          <p:nvPr/>
        </p:nvSpPr>
        <p:spPr>
          <a:xfrm>
            <a:off x="2064141" y="5419431"/>
            <a:ext cx="4700643"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檢視完畢，按「返回」鍵。</a:t>
            </a:r>
          </a:p>
        </p:txBody>
      </p:sp>
      <p:sp>
        <p:nvSpPr>
          <p:cNvPr id="14" name="圓角矩形 13"/>
          <p:cNvSpPr/>
          <p:nvPr/>
        </p:nvSpPr>
        <p:spPr>
          <a:xfrm>
            <a:off x="2268327" y="5004578"/>
            <a:ext cx="732324" cy="355122"/>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Tree>
    <p:extLst>
      <p:ext uri="{BB962C8B-B14F-4D97-AF65-F5344CB8AC3E}">
        <p14:creationId xmlns:p14="http://schemas.microsoft.com/office/powerpoint/2010/main" val="29327280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904" y="3760141"/>
            <a:ext cx="11851237" cy="1519881"/>
          </a:xfrm>
          <a:prstGeom prst="rect">
            <a:avLst/>
          </a:prstGeom>
          <a:ln>
            <a:solidFill>
              <a:schemeClr val="tx1"/>
            </a:solidFill>
          </a:ln>
        </p:spPr>
      </p:pic>
      <p:pic>
        <p:nvPicPr>
          <p:cNvPr id="3" name="圖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905" y="1372883"/>
            <a:ext cx="11851237" cy="1948499"/>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94</a:t>
            </a:fld>
            <a:endParaRPr lang="zh-TW" altLang="en-US" dirty="0"/>
          </a:p>
        </p:txBody>
      </p:sp>
      <p:sp>
        <p:nvSpPr>
          <p:cNvPr id="9" name="文本框 31"/>
          <p:cNvSpPr txBox="1"/>
          <p:nvPr/>
        </p:nvSpPr>
        <p:spPr>
          <a:xfrm>
            <a:off x="3717640" y="124642"/>
            <a:ext cx="4903907"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檢視職場體驗紀錄</a:t>
            </a:r>
            <a:endParaRPr lang="zh-CN" altLang="en-US" sz="4600" b="1" dirty="0">
              <a:latin typeface="微軟正黑體" panose="020B0604030504040204" pitchFamily="34" charset="-120"/>
              <a:ea typeface="微軟正黑體" panose="020B0604030504040204" pitchFamily="34" charset="-120"/>
            </a:endParaRPr>
          </a:p>
        </p:txBody>
      </p:sp>
      <p:sp>
        <p:nvSpPr>
          <p:cNvPr id="15" name="圓角矩形 14"/>
          <p:cNvSpPr/>
          <p:nvPr/>
        </p:nvSpPr>
        <p:spPr>
          <a:xfrm>
            <a:off x="8757326" y="2229591"/>
            <a:ext cx="743361" cy="428588"/>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3" name="文字方塊 12"/>
          <p:cNvSpPr txBox="1"/>
          <p:nvPr/>
        </p:nvSpPr>
        <p:spPr>
          <a:xfrm>
            <a:off x="4579651" y="3321382"/>
            <a:ext cx="7427491"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檢視學生職場體驗紀錄，僅可瀏覽，不可編輯。</a:t>
            </a:r>
          </a:p>
        </p:txBody>
      </p:sp>
      <p:sp>
        <p:nvSpPr>
          <p:cNvPr id="10" name="圓角矩形 9"/>
          <p:cNvSpPr/>
          <p:nvPr/>
        </p:nvSpPr>
        <p:spPr>
          <a:xfrm>
            <a:off x="9500687" y="2947005"/>
            <a:ext cx="672731" cy="374377"/>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1" name="文字方塊 10"/>
          <p:cNvSpPr txBox="1"/>
          <p:nvPr/>
        </p:nvSpPr>
        <p:spPr>
          <a:xfrm>
            <a:off x="4579651" y="5330010"/>
            <a:ext cx="7639576"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可點選查看內容查看職場體驗紀錄之詳細內容。</a:t>
            </a:r>
          </a:p>
        </p:txBody>
      </p:sp>
      <p:sp>
        <p:nvSpPr>
          <p:cNvPr id="14" name="圓角矩形 13"/>
          <p:cNvSpPr/>
          <p:nvPr/>
        </p:nvSpPr>
        <p:spPr>
          <a:xfrm>
            <a:off x="10724419" y="4414659"/>
            <a:ext cx="857980" cy="428588"/>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6" name="文字方塊 15"/>
          <p:cNvSpPr txBox="1"/>
          <p:nvPr/>
        </p:nvSpPr>
        <p:spPr>
          <a:xfrm>
            <a:off x="3900417" y="1321822"/>
            <a:ext cx="8371642" cy="523220"/>
          </a:xfrm>
          <a:prstGeom prst="rect">
            <a:avLst/>
          </a:prstGeom>
          <a:noFill/>
        </p:spPr>
        <p:txBody>
          <a:bodyPr wrap="square" rtlCol="0">
            <a:spAutoFit/>
          </a:bodyPr>
          <a:lstStyle/>
          <a:p>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依學生之年級、班級、姓名及學號等基本資料查詢。</a:t>
            </a:r>
            <a:endParaRPr lang="en-US" altLang="zh-TW"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79796693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714" y="1145874"/>
            <a:ext cx="11365756" cy="4083321"/>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95</a:t>
            </a:fld>
            <a:endParaRPr lang="zh-TW" altLang="en-US" dirty="0"/>
          </a:p>
        </p:txBody>
      </p:sp>
      <p:sp>
        <p:nvSpPr>
          <p:cNvPr id="9" name="文本框 31"/>
          <p:cNvSpPr txBox="1"/>
          <p:nvPr/>
        </p:nvSpPr>
        <p:spPr>
          <a:xfrm>
            <a:off x="3717638" y="124642"/>
            <a:ext cx="4903907"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檢視職場體驗紀錄</a:t>
            </a:r>
            <a:endParaRPr lang="zh-CN" altLang="en-US" sz="4600" b="1" dirty="0">
              <a:latin typeface="微軟正黑體" panose="020B0604030504040204" pitchFamily="34" charset="-120"/>
              <a:ea typeface="微軟正黑體" panose="020B0604030504040204" pitchFamily="34" charset="-120"/>
            </a:endParaRPr>
          </a:p>
        </p:txBody>
      </p:sp>
      <p:sp>
        <p:nvSpPr>
          <p:cNvPr id="11" name="文字方塊 10"/>
          <p:cNvSpPr txBox="1"/>
          <p:nvPr/>
        </p:nvSpPr>
        <p:spPr>
          <a:xfrm>
            <a:off x="2064141" y="5414604"/>
            <a:ext cx="4700643"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檢視完畢，按「返回」鍵。</a:t>
            </a:r>
          </a:p>
        </p:txBody>
      </p:sp>
      <p:sp>
        <p:nvSpPr>
          <p:cNvPr id="14" name="圓角矩形 13"/>
          <p:cNvSpPr/>
          <p:nvPr/>
        </p:nvSpPr>
        <p:spPr>
          <a:xfrm>
            <a:off x="2232817" y="4931390"/>
            <a:ext cx="732324" cy="355122"/>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Tree>
    <p:extLst>
      <p:ext uri="{BB962C8B-B14F-4D97-AF65-F5344CB8AC3E}">
        <p14:creationId xmlns:p14="http://schemas.microsoft.com/office/powerpoint/2010/main" val="237773266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430" y="3912586"/>
            <a:ext cx="11820712" cy="1539322"/>
          </a:xfrm>
          <a:prstGeom prst="rect">
            <a:avLst/>
          </a:prstGeom>
          <a:ln>
            <a:solidFill>
              <a:schemeClr val="tx1"/>
            </a:solidFill>
          </a:ln>
        </p:spPr>
      </p:pic>
      <p:pic>
        <p:nvPicPr>
          <p:cNvPr id="4" name="圖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6430" y="1378217"/>
            <a:ext cx="11820712" cy="1907176"/>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96</a:t>
            </a:fld>
            <a:endParaRPr lang="zh-TW" altLang="en-US" dirty="0"/>
          </a:p>
        </p:txBody>
      </p:sp>
      <p:sp>
        <p:nvSpPr>
          <p:cNvPr id="9" name="文本框 31"/>
          <p:cNvSpPr txBox="1"/>
          <p:nvPr/>
        </p:nvSpPr>
        <p:spPr>
          <a:xfrm>
            <a:off x="3717640" y="124642"/>
            <a:ext cx="4903907"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檢視作品成果紀錄</a:t>
            </a:r>
            <a:endParaRPr lang="zh-CN" altLang="en-US" sz="4600" b="1" dirty="0">
              <a:latin typeface="微軟正黑體" panose="020B0604030504040204" pitchFamily="34" charset="-120"/>
              <a:ea typeface="微軟正黑體" panose="020B0604030504040204" pitchFamily="34" charset="-120"/>
            </a:endParaRPr>
          </a:p>
        </p:txBody>
      </p:sp>
      <p:sp>
        <p:nvSpPr>
          <p:cNvPr id="15" name="圓角矩形 14"/>
          <p:cNvSpPr/>
          <p:nvPr/>
        </p:nvSpPr>
        <p:spPr>
          <a:xfrm>
            <a:off x="8606405" y="2211225"/>
            <a:ext cx="743361" cy="428588"/>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3" name="文字方塊 12"/>
          <p:cNvSpPr txBox="1"/>
          <p:nvPr/>
        </p:nvSpPr>
        <p:spPr>
          <a:xfrm>
            <a:off x="4579651" y="3321382"/>
            <a:ext cx="7427491"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檢視學生作品成果紀錄，僅可瀏覽，不可編輯。</a:t>
            </a:r>
          </a:p>
        </p:txBody>
      </p:sp>
      <p:sp>
        <p:nvSpPr>
          <p:cNvPr id="10" name="圓角矩形 9"/>
          <p:cNvSpPr/>
          <p:nvPr/>
        </p:nvSpPr>
        <p:spPr>
          <a:xfrm>
            <a:off x="9411910" y="2886062"/>
            <a:ext cx="672731" cy="374377"/>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1" name="文字方塊 10"/>
          <p:cNvSpPr txBox="1"/>
          <p:nvPr/>
        </p:nvSpPr>
        <p:spPr>
          <a:xfrm>
            <a:off x="4632483" y="5447123"/>
            <a:ext cx="7639576"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可點選查看內容查看作品成果紀錄之詳細內容。</a:t>
            </a:r>
          </a:p>
        </p:txBody>
      </p:sp>
      <p:sp>
        <p:nvSpPr>
          <p:cNvPr id="14" name="圓角矩形 13"/>
          <p:cNvSpPr/>
          <p:nvPr/>
        </p:nvSpPr>
        <p:spPr>
          <a:xfrm>
            <a:off x="10928605" y="4556507"/>
            <a:ext cx="857980" cy="428588"/>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6" name="文字方塊 15"/>
          <p:cNvSpPr txBox="1"/>
          <p:nvPr/>
        </p:nvSpPr>
        <p:spPr>
          <a:xfrm>
            <a:off x="3900417" y="1321822"/>
            <a:ext cx="8371642" cy="523220"/>
          </a:xfrm>
          <a:prstGeom prst="rect">
            <a:avLst/>
          </a:prstGeom>
          <a:noFill/>
        </p:spPr>
        <p:txBody>
          <a:bodyPr wrap="square" rtlCol="0">
            <a:spAutoFit/>
          </a:bodyPr>
          <a:lstStyle/>
          <a:p>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依學生之年級、班級、姓名及學號等基本資料查詢。</a:t>
            </a:r>
            <a:endParaRPr lang="en-US" altLang="zh-TW"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17086194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952" y="1468500"/>
            <a:ext cx="11370310" cy="3334798"/>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97</a:t>
            </a:fld>
            <a:endParaRPr lang="zh-TW" altLang="en-US" dirty="0"/>
          </a:p>
        </p:txBody>
      </p:sp>
      <p:sp>
        <p:nvSpPr>
          <p:cNvPr id="9" name="文本框 31"/>
          <p:cNvSpPr txBox="1"/>
          <p:nvPr/>
        </p:nvSpPr>
        <p:spPr>
          <a:xfrm>
            <a:off x="3717638" y="124642"/>
            <a:ext cx="4903907"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檢視作品成果紀錄</a:t>
            </a:r>
            <a:endParaRPr lang="zh-CN" altLang="en-US" sz="4600" b="1" dirty="0">
              <a:latin typeface="微軟正黑體" panose="020B0604030504040204" pitchFamily="34" charset="-120"/>
              <a:ea typeface="微軟正黑體" panose="020B0604030504040204" pitchFamily="34" charset="-120"/>
            </a:endParaRPr>
          </a:p>
        </p:txBody>
      </p:sp>
      <p:sp>
        <p:nvSpPr>
          <p:cNvPr id="11" name="文字方塊 10"/>
          <p:cNvSpPr txBox="1"/>
          <p:nvPr/>
        </p:nvSpPr>
        <p:spPr>
          <a:xfrm>
            <a:off x="2064141" y="4952965"/>
            <a:ext cx="4700643"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檢視完畢，按「返回」鍵。</a:t>
            </a:r>
          </a:p>
        </p:txBody>
      </p:sp>
      <p:sp>
        <p:nvSpPr>
          <p:cNvPr id="14" name="圓角矩形 13"/>
          <p:cNvSpPr/>
          <p:nvPr/>
        </p:nvSpPr>
        <p:spPr>
          <a:xfrm>
            <a:off x="2144041" y="4448176"/>
            <a:ext cx="732324" cy="355122"/>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Tree>
    <p:extLst>
      <p:ext uri="{BB962C8B-B14F-4D97-AF65-F5344CB8AC3E}">
        <p14:creationId xmlns:p14="http://schemas.microsoft.com/office/powerpoint/2010/main" val="361824828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575" y="3952555"/>
            <a:ext cx="11758568" cy="1871694"/>
          </a:xfrm>
          <a:prstGeom prst="rect">
            <a:avLst/>
          </a:prstGeom>
          <a:ln>
            <a:solidFill>
              <a:schemeClr val="tx1"/>
            </a:solidFill>
          </a:ln>
        </p:spPr>
      </p:pic>
      <p:pic>
        <p:nvPicPr>
          <p:cNvPr id="3" name="圖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8575" y="1419687"/>
            <a:ext cx="11758568" cy="1887726"/>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98</a:t>
            </a:fld>
            <a:endParaRPr lang="zh-TW" altLang="en-US" dirty="0"/>
          </a:p>
        </p:txBody>
      </p:sp>
      <p:sp>
        <p:nvSpPr>
          <p:cNvPr id="9" name="文本框 31"/>
          <p:cNvSpPr txBox="1"/>
          <p:nvPr/>
        </p:nvSpPr>
        <p:spPr>
          <a:xfrm>
            <a:off x="3127734" y="124642"/>
            <a:ext cx="6083718"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檢視其他多元表現紀錄</a:t>
            </a:r>
            <a:endParaRPr lang="zh-CN" altLang="en-US" sz="4600" b="1" dirty="0">
              <a:latin typeface="微軟正黑體" panose="020B0604030504040204" pitchFamily="34" charset="-120"/>
              <a:ea typeface="微軟正黑體" panose="020B0604030504040204" pitchFamily="34" charset="-120"/>
            </a:endParaRPr>
          </a:p>
        </p:txBody>
      </p:sp>
      <p:sp>
        <p:nvSpPr>
          <p:cNvPr id="15" name="圓角矩形 14"/>
          <p:cNvSpPr/>
          <p:nvPr/>
        </p:nvSpPr>
        <p:spPr>
          <a:xfrm>
            <a:off x="8737599" y="2272015"/>
            <a:ext cx="743361" cy="428588"/>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3" name="文字方塊 12"/>
          <p:cNvSpPr txBox="1"/>
          <p:nvPr/>
        </p:nvSpPr>
        <p:spPr>
          <a:xfrm>
            <a:off x="3817399" y="3321382"/>
            <a:ext cx="8189744"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檢視學生其他多元表現紀錄，僅可瀏覽，不可編輯。</a:t>
            </a:r>
          </a:p>
        </p:txBody>
      </p:sp>
      <p:sp>
        <p:nvSpPr>
          <p:cNvPr id="10" name="圓角矩形 9"/>
          <p:cNvSpPr/>
          <p:nvPr/>
        </p:nvSpPr>
        <p:spPr>
          <a:xfrm>
            <a:off x="9542712" y="2958063"/>
            <a:ext cx="672731" cy="374377"/>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1" name="文字方塊 10"/>
          <p:cNvSpPr txBox="1"/>
          <p:nvPr/>
        </p:nvSpPr>
        <p:spPr>
          <a:xfrm>
            <a:off x="3817399" y="5824249"/>
            <a:ext cx="8454660"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可點選查看內容查看其他多元表現紀錄之詳細內容。</a:t>
            </a:r>
          </a:p>
        </p:txBody>
      </p:sp>
      <p:sp>
        <p:nvSpPr>
          <p:cNvPr id="14" name="圓角矩形 13"/>
          <p:cNvSpPr/>
          <p:nvPr/>
        </p:nvSpPr>
        <p:spPr>
          <a:xfrm>
            <a:off x="11153409" y="5043254"/>
            <a:ext cx="857980" cy="428588"/>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6" name="文字方塊 15"/>
          <p:cNvSpPr txBox="1"/>
          <p:nvPr/>
        </p:nvSpPr>
        <p:spPr>
          <a:xfrm>
            <a:off x="3900417" y="1321822"/>
            <a:ext cx="8371642" cy="523220"/>
          </a:xfrm>
          <a:prstGeom prst="rect">
            <a:avLst/>
          </a:prstGeom>
          <a:noFill/>
        </p:spPr>
        <p:txBody>
          <a:bodyPr wrap="square" rtlCol="0">
            <a:spAutoFit/>
          </a:bodyPr>
          <a:lstStyle/>
          <a:p>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依學生之年級、班級、姓名及學號等基本資料查詢。</a:t>
            </a:r>
            <a:endParaRPr lang="en-US" altLang="zh-TW"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33364776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955" y="1264227"/>
            <a:ext cx="11301274" cy="4078793"/>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99</a:t>
            </a:fld>
            <a:endParaRPr lang="zh-TW" altLang="en-US" dirty="0"/>
          </a:p>
        </p:txBody>
      </p:sp>
      <p:sp>
        <p:nvSpPr>
          <p:cNvPr id="9" name="文本框 31"/>
          <p:cNvSpPr txBox="1"/>
          <p:nvPr/>
        </p:nvSpPr>
        <p:spPr>
          <a:xfrm>
            <a:off x="3127733" y="124642"/>
            <a:ext cx="6083718"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檢視其他多元表現紀錄</a:t>
            </a:r>
            <a:endParaRPr lang="zh-CN" altLang="en-US" sz="4600" b="1" dirty="0">
              <a:latin typeface="微軟正黑體" panose="020B0604030504040204" pitchFamily="34" charset="-120"/>
              <a:ea typeface="微軟正黑體" panose="020B0604030504040204" pitchFamily="34" charset="-120"/>
            </a:endParaRPr>
          </a:p>
        </p:txBody>
      </p:sp>
      <p:sp>
        <p:nvSpPr>
          <p:cNvPr id="11" name="文字方塊 10"/>
          <p:cNvSpPr txBox="1"/>
          <p:nvPr/>
        </p:nvSpPr>
        <p:spPr>
          <a:xfrm>
            <a:off x="2144041" y="5389998"/>
            <a:ext cx="4700643"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檢視完畢，按「返回」鍵。</a:t>
            </a:r>
          </a:p>
        </p:txBody>
      </p:sp>
      <p:sp>
        <p:nvSpPr>
          <p:cNvPr id="14" name="圓角矩形 13"/>
          <p:cNvSpPr/>
          <p:nvPr/>
        </p:nvSpPr>
        <p:spPr>
          <a:xfrm>
            <a:off x="2268329" y="4833826"/>
            <a:ext cx="732324" cy="355122"/>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Tree>
    <p:extLst>
      <p:ext uri="{BB962C8B-B14F-4D97-AF65-F5344CB8AC3E}">
        <p14:creationId xmlns:p14="http://schemas.microsoft.com/office/powerpoint/2010/main" val="150937469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2188722"/>
            <a:ext cx="12191999" cy="1260075"/>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p:cNvSpPr/>
          <p:nvPr/>
        </p:nvSpPr>
        <p:spPr>
          <a:xfrm rot="1800000">
            <a:off x="6892846" y="2948377"/>
            <a:ext cx="8826231" cy="800368"/>
          </a:xfrm>
          <a:custGeom>
            <a:avLst/>
            <a:gdLst>
              <a:gd name="connsiteX0" fmla="*/ 0 w 13677900"/>
              <a:gd name="connsiteY0" fmla="*/ 0 h 793261"/>
              <a:gd name="connsiteX1" fmla="*/ 13677900 w 13677900"/>
              <a:gd name="connsiteY1" fmla="*/ 0 h 793261"/>
              <a:gd name="connsiteX2" fmla="*/ 13677900 w 13677900"/>
              <a:gd name="connsiteY2" fmla="*/ 793261 h 793261"/>
              <a:gd name="connsiteX3" fmla="*/ 0 w 13677900"/>
              <a:gd name="connsiteY3" fmla="*/ 793261 h 793261"/>
              <a:gd name="connsiteX4" fmla="*/ 0 w 13677900"/>
              <a:gd name="connsiteY4" fmla="*/ 0 h 793261"/>
              <a:gd name="connsiteX0-1" fmla="*/ 0 w 13677900"/>
              <a:gd name="connsiteY0-2" fmla="*/ 7107 h 800368"/>
              <a:gd name="connsiteX1-3" fmla="*/ 5047842 w 13677900"/>
              <a:gd name="connsiteY1-4" fmla="*/ 0 h 800368"/>
              <a:gd name="connsiteX2-5" fmla="*/ 13677900 w 13677900"/>
              <a:gd name="connsiteY2-6" fmla="*/ 7107 h 800368"/>
              <a:gd name="connsiteX3-7" fmla="*/ 13677900 w 13677900"/>
              <a:gd name="connsiteY3-8" fmla="*/ 800368 h 800368"/>
              <a:gd name="connsiteX4-9" fmla="*/ 0 w 13677900"/>
              <a:gd name="connsiteY4-10" fmla="*/ 800368 h 800368"/>
              <a:gd name="connsiteX5" fmla="*/ 0 w 13677900"/>
              <a:gd name="connsiteY5" fmla="*/ 7107 h 800368"/>
              <a:gd name="connsiteX0-11" fmla="*/ 0 w 13677900"/>
              <a:gd name="connsiteY0-12" fmla="*/ 7107 h 800368"/>
              <a:gd name="connsiteX1-13" fmla="*/ 5047842 w 13677900"/>
              <a:gd name="connsiteY1-14" fmla="*/ 0 h 800368"/>
              <a:gd name="connsiteX2-15" fmla="*/ 13677900 w 13677900"/>
              <a:gd name="connsiteY2-16" fmla="*/ 7107 h 800368"/>
              <a:gd name="connsiteX3-17" fmla="*/ 13677900 w 13677900"/>
              <a:gd name="connsiteY3-18" fmla="*/ 800368 h 800368"/>
              <a:gd name="connsiteX4-19" fmla="*/ 4851670 w 13677900"/>
              <a:gd name="connsiteY4-20" fmla="*/ 784169 h 800368"/>
              <a:gd name="connsiteX5-21" fmla="*/ 0 w 13677900"/>
              <a:gd name="connsiteY5-22" fmla="*/ 800368 h 800368"/>
              <a:gd name="connsiteX6" fmla="*/ 0 w 13677900"/>
              <a:gd name="connsiteY6" fmla="*/ 7107 h 800368"/>
              <a:gd name="connsiteX0-23" fmla="*/ 0 w 13677900"/>
              <a:gd name="connsiteY0-24" fmla="*/ 7107 h 800368"/>
              <a:gd name="connsiteX1-25" fmla="*/ 5047842 w 13677900"/>
              <a:gd name="connsiteY1-26" fmla="*/ 0 h 800368"/>
              <a:gd name="connsiteX2-27" fmla="*/ 13677900 w 13677900"/>
              <a:gd name="connsiteY2-28" fmla="*/ 7107 h 800368"/>
              <a:gd name="connsiteX3-29" fmla="*/ 13677900 w 13677900"/>
              <a:gd name="connsiteY3-30" fmla="*/ 800368 h 800368"/>
              <a:gd name="connsiteX4-31" fmla="*/ 4851670 w 13677900"/>
              <a:gd name="connsiteY4-32" fmla="*/ 784169 h 800368"/>
              <a:gd name="connsiteX5-33" fmla="*/ 0 w 13677900"/>
              <a:gd name="connsiteY5-34" fmla="*/ 7107 h 800368"/>
              <a:gd name="connsiteX0-35" fmla="*/ 0 w 8826230"/>
              <a:gd name="connsiteY0-36" fmla="*/ 784169 h 800368"/>
              <a:gd name="connsiteX1-37" fmla="*/ 196172 w 8826230"/>
              <a:gd name="connsiteY1-38" fmla="*/ 0 h 800368"/>
              <a:gd name="connsiteX2-39" fmla="*/ 8826230 w 8826230"/>
              <a:gd name="connsiteY2-40" fmla="*/ 7107 h 800368"/>
              <a:gd name="connsiteX3-41" fmla="*/ 8826230 w 8826230"/>
              <a:gd name="connsiteY3-42" fmla="*/ 800368 h 800368"/>
              <a:gd name="connsiteX4-43" fmla="*/ 0 w 8826230"/>
              <a:gd name="connsiteY4-44" fmla="*/ 784169 h 8003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826230" h="800368">
                <a:moveTo>
                  <a:pt x="0" y="784169"/>
                </a:moveTo>
                <a:lnTo>
                  <a:pt x="196172" y="0"/>
                </a:lnTo>
                <a:lnTo>
                  <a:pt x="8826230" y="7107"/>
                </a:lnTo>
                <a:lnTo>
                  <a:pt x="8826230" y="800368"/>
                </a:lnTo>
                <a:lnTo>
                  <a:pt x="0" y="78416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rot="1800000">
            <a:off x="1477120" y="5221462"/>
            <a:ext cx="7387499" cy="2177055"/>
          </a:xfrm>
          <a:custGeom>
            <a:avLst/>
            <a:gdLst>
              <a:gd name="connsiteX0" fmla="*/ 0 w 13677900"/>
              <a:gd name="connsiteY0" fmla="*/ 0 h 2210423"/>
              <a:gd name="connsiteX1" fmla="*/ 13677900 w 13677900"/>
              <a:gd name="connsiteY1" fmla="*/ 0 h 2210423"/>
              <a:gd name="connsiteX2" fmla="*/ 13677900 w 13677900"/>
              <a:gd name="connsiteY2" fmla="*/ 2210423 h 2210423"/>
              <a:gd name="connsiteX3" fmla="*/ 0 w 13677900"/>
              <a:gd name="connsiteY3" fmla="*/ 2210423 h 2210423"/>
              <a:gd name="connsiteX4" fmla="*/ 0 w 13677900"/>
              <a:gd name="connsiteY4" fmla="*/ 0 h 2210423"/>
              <a:gd name="connsiteX0-1" fmla="*/ 0 w 13677900"/>
              <a:gd name="connsiteY0-2" fmla="*/ 2355 h 2212778"/>
              <a:gd name="connsiteX1-3" fmla="*/ 6891338 w 13677900"/>
              <a:gd name="connsiteY1-4" fmla="*/ 0 h 2212778"/>
              <a:gd name="connsiteX2-5" fmla="*/ 13677900 w 13677900"/>
              <a:gd name="connsiteY2-6" fmla="*/ 2355 h 2212778"/>
              <a:gd name="connsiteX3-7" fmla="*/ 13677900 w 13677900"/>
              <a:gd name="connsiteY3-8" fmla="*/ 2212778 h 2212778"/>
              <a:gd name="connsiteX4-9" fmla="*/ 0 w 13677900"/>
              <a:gd name="connsiteY4-10" fmla="*/ 2212778 h 2212778"/>
              <a:gd name="connsiteX5" fmla="*/ 0 w 13677900"/>
              <a:gd name="connsiteY5" fmla="*/ 2355 h 2212778"/>
              <a:gd name="connsiteX0-11" fmla="*/ 0 w 13677900"/>
              <a:gd name="connsiteY0-12" fmla="*/ 2355 h 2216700"/>
              <a:gd name="connsiteX1-13" fmla="*/ 6891338 w 13677900"/>
              <a:gd name="connsiteY1-14" fmla="*/ 0 h 2216700"/>
              <a:gd name="connsiteX2-15" fmla="*/ 13677900 w 13677900"/>
              <a:gd name="connsiteY2-16" fmla="*/ 2355 h 2216700"/>
              <a:gd name="connsiteX3-17" fmla="*/ 13677900 w 13677900"/>
              <a:gd name="connsiteY3-18" fmla="*/ 2212778 h 2216700"/>
              <a:gd name="connsiteX4-19" fmla="*/ 6290402 w 13677900"/>
              <a:gd name="connsiteY4-20" fmla="*/ 2216700 h 2216700"/>
              <a:gd name="connsiteX5-21" fmla="*/ 0 w 13677900"/>
              <a:gd name="connsiteY5-22" fmla="*/ 2212778 h 2216700"/>
              <a:gd name="connsiteX6" fmla="*/ 0 w 13677900"/>
              <a:gd name="connsiteY6" fmla="*/ 2355 h 2216700"/>
              <a:gd name="connsiteX0-23" fmla="*/ 0 w 13677900"/>
              <a:gd name="connsiteY0-24" fmla="*/ 2355 h 2216700"/>
              <a:gd name="connsiteX1-25" fmla="*/ 6891338 w 13677900"/>
              <a:gd name="connsiteY1-26" fmla="*/ 0 h 2216700"/>
              <a:gd name="connsiteX2-27" fmla="*/ 13677900 w 13677900"/>
              <a:gd name="connsiteY2-28" fmla="*/ 2355 h 2216700"/>
              <a:gd name="connsiteX3-29" fmla="*/ 13677900 w 13677900"/>
              <a:gd name="connsiteY3-30" fmla="*/ 2212778 h 2216700"/>
              <a:gd name="connsiteX4-31" fmla="*/ 6290402 w 13677900"/>
              <a:gd name="connsiteY4-32" fmla="*/ 2216700 h 2216700"/>
              <a:gd name="connsiteX5-33" fmla="*/ 0 w 13677900"/>
              <a:gd name="connsiteY5-34" fmla="*/ 2355 h 2216700"/>
              <a:gd name="connsiteX0-35" fmla="*/ 0 w 7387498"/>
              <a:gd name="connsiteY0-36" fmla="*/ 2216700 h 2216700"/>
              <a:gd name="connsiteX1-37" fmla="*/ 600936 w 7387498"/>
              <a:gd name="connsiteY1-38" fmla="*/ 0 h 2216700"/>
              <a:gd name="connsiteX2-39" fmla="*/ 7387498 w 7387498"/>
              <a:gd name="connsiteY2-40" fmla="*/ 2355 h 2216700"/>
              <a:gd name="connsiteX3-41" fmla="*/ 7387498 w 7387498"/>
              <a:gd name="connsiteY3-42" fmla="*/ 2212778 h 2216700"/>
              <a:gd name="connsiteX4-43" fmla="*/ 0 w 7387498"/>
              <a:gd name="connsiteY4-44" fmla="*/ 2216700 h 22167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387498" h="2216700">
                <a:moveTo>
                  <a:pt x="0" y="2216700"/>
                </a:moveTo>
                <a:lnTo>
                  <a:pt x="600936" y="0"/>
                </a:lnTo>
                <a:lnTo>
                  <a:pt x="7387498" y="2355"/>
                </a:lnTo>
                <a:lnTo>
                  <a:pt x="7387498" y="2212778"/>
                </a:lnTo>
                <a:lnTo>
                  <a:pt x="0" y="221670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7275996" y="900665"/>
            <a:ext cx="580573" cy="5805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8086315" y="3053919"/>
            <a:ext cx="1001492" cy="1001492"/>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417971" y="3789279"/>
            <a:ext cx="1624015" cy="162401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3550596" y="2256612"/>
            <a:ext cx="5206143" cy="923335"/>
            <a:chOff x="7876673" y="3043828"/>
            <a:chExt cx="5027317" cy="896806"/>
          </a:xfrm>
        </p:grpSpPr>
        <p:sp>
          <p:nvSpPr>
            <p:cNvPr id="14" name="文本框 13"/>
            <p:cNvSpPr txBox="1"/>
            <p:nvPr/>
          </p:nvSpPr>
          <p:spPr>
            <a:xfrm>
              <a:off x="8301385" y="3043828"/>
              <a:ext cx="4177893" cy="896801"/>
            </a:xfrm>
            <a:prstGeom prst="rect">
              <a:avLst/>
            </a:prstGeom>
            <a:noFill/>
          </p:spPr>
          <p:txBody>
            <a:bodyPr wrap="square" rtlCol="0">
              <a:spAutoFit/>
              <a:scene3d>
                <a:camera prst="orthographicFront"/>
                <a:lightRig rig="threePt" dir="t"/>
              </a:scene3d>
              <a:sp3d contourW="12700"/>
            </a:bodyPr>
            <a:lstStyle/>
            <a:p>
              <a:r>
                <a:rPr lang="zh-TW" altLang="en-US" sz="5400" b="1" dirty="0">
                  <a:latin typeface="微軟正黑體" panose="020B0604030504040204" pitchFamily="34" charset="-120"/>
                  <a:ea typeface="微軟正黑體" panose="020B0604030504040204" pitchFamily="34" charset="-120"/>
                </a:rPr>
                <a:t>學生勾選紀錄 </a:t>
              </a:r>
              <a:endParaRPr lang="en-US" altLang="zh-TW" sz="5000" b="1" dirty="0">
                <a:latin typeface="微軟正黑體" panose="020B0604030504040204" pitchFamily="34" charset="-120"/>
                <a:ea typeface="微軟正黑體" panose="020B0604030504040204" pitchFamily="34" charset="-120"/>
              </a:endParaRPr>
            </a:p>
          </p:txBody>
        </p:sp>
        <p:cxnSp>
          <p:nvCxnSpPr>
            <p:cNvPr id="18" name="直接连接符 17"/>
            <p:cNvCxnSpPr/>
            <p:nvPr/>
          </p:nvCxnSpPr>
          <p:spPr>
            <a:xfrm>
              <a:off x="7876673" y="3940634"/>
              <a:ext cx="502731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 name="投影片編號版面配置區 5"/>
          <p:cNvSpPr>
            <a:spLocks noGrp="1"/>
          </p:cNvSpPr>
          <p:nvPr>
            <p:ph type="sldNum" sz="quarter" idx="12"/>
          </p:nvPr>
        </p:nvSpPr>
        <p:spPr/>
        <p:txBody>
          <a:bodyPr/>
          <a:lstStyle/>
          <a:p>
            <a:fld id="{0103A1E0-467A-497C-94C9-085DD3CFBA7A}" type="slidenum">
              <a:rPr lang="zh-TW" altLang="en-US" smtClean="0"/>
              <a:t>100</a:t>
            </a:fld>
            <a:endParaRPr lang="zh-TW" altLang="en-US" dirty="0"/>
          </a:p>
        </p:txBody>
      </p:sp>
    </p:spTree>
    <p:extLst>
      <p:ext uri="{BB962C8B-B14F-4D97-AF65-F5344CB8AC3E}">
        <p14:creationId xmlns:p14="http://schemas.microsoft.com/office/powerpoint/2010/main" val="269594654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946" y="4303771"/>
            <a:ext cx="11666985" cy="1366172"/>
          </a:xfrm>
          <a:prstGeom prst="rect">
            <a:avLst/>
          </a:prstGeom>
          <a:ln>
            <a:solidFill>
              <a:schemeClr val="tx1"/>
            </a:solidFill>
          </a:ln>
        </p:spPr>
      </p:pic>
      <p:pic>
        <p:nvPicPr>
          <p:cNvPr id="4" name="圖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0262" y="1341735"/>
            <a:ext cx="11678670" cy="2470620"/>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101</a:t>
            </a:fld>
            <a:endParaRPr lang="zh-TW" altLang="en-US" dirty="0"/>
          </a:p>
        </p:txBody>
      </p:sp>
      <p:sp>
        <p:nvSpPr>
          <p:cNvPr id="9" name="文本框 31"/>
          <p:cNvSpPr txBox="1"/>
          <p:nvPr/>
        </p:nvSpPr>
        <p:spPr>
          <a:xfrm>
            <a:off x="3127738" y="124642"/>
            <a:ext cx="6083718"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課程學習成果勾選紀錄</a:t>
            </a:r>
            <a:endParaRPr lang="zh-CN" altLang="en-US" sz="4600" b="1" dirty="0">
              <a:latin typeface="微軟正黑體" panose="020B0604030504040204" pitchFamily="34" charset="-120"/>
              <a:ea typeface="微軟正黑體" panose="020B0604030504040204" pitchFamily="34" charset="-120"/>
            </a:endParaRPr>
          </a:p>
        </p:txBody>
      </p:sp>
      <p:sp>
        <p:nvSpPr>
          <p:cNvPr id="15" name="圓角矩形 14"/>
          <p:cNvSpPr/>
          <p:nvPr/>
        </p:nvSpPr>
        <p:spPr>
          <a:xfrm>
            <a:off x="9542712" y="2278685"/>
            <a:ext cx="743361" cy="428588"/>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3" name="文字方塊 12"/>
          <p:cNvSpPr txBox="1"/>
          <p:nvPr/>
        </p:nvSpPr>
        <p:spPr>
          <a:xfrm>
            <a:off x="3133817" y="3763934"/>
            <a:ext cx="8956344"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檢視學生課程學習成果勾選紀錄，僅可瀏覽，不可編輯。</a:t>
            </a:r>
          </a:p>
        </p:txBody>
      </p:sp>
      <p:sp>
        <p:nvSpPr>
          <p:cNvPr id="10" name="圓角矩形 9"/>
          <p:cNvSpPr/>
          <p:nvPr/>
        </p:nvSpPr>
        <p:spPr>
          <a:xfrm>
            <a:off x="10400347" y="3048415"/>
            <a:ext cx="672731" cy="374377"/>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1" name="文字方塊 10"/>
          <p:cNvSpPr txBox="1"/>
          <p:nvPr/>
        </p:nvSpPr>
        <p:spPr>
          <a:xfrm>
            <a:off x="3275860" y="5824249"/>
            <a:ext cx="8996199"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可點選檢視明細檢視課程學習成果勾選紀錄之詳細內容。</a:t>
            </a:r>
          </a:p>
        </p:txBody>
      </p:sp>
      <p:sp>
        <p:nvSpPr>
          <p:cNvPr id="14" name="圓角矩形 13"/>
          <p:cNvSpPr/>
          <p:nvPr/>
        </p:nvSpPr>
        <p:spPr>
          <a:xfrm>
            <a:off x="9257851" y="4986857"/>
            <a:ext cx="915960" cy="389880"/>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6" name="文字方塊 15"/>
          <p:cNvSpPr txBox="1"/>
          <p:nvPr/>
        </p:nvSpPr>
        <p:spPr>
          <a:xfrm>
            <a:off x="3900417" y="1321822"/>
            <a:ext cx="8371642" cy="523220"/>
          </a:xfrm>
          <a:prstGeom prst="rect">
            <a:avLst/>
          </a:prstGeom>
          <a:noFill/>
        </p:spPr>
        <p:txBody>
          <a:bodyPr wrap="square" rtlCol="0">
            <a:spAutoFit/>
          </a:bodyPr>
          <a:lstStyle/>
          <a:p>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依學生之年級、班級、姓名及學號等基本資料查詢。</a:t>
            </a:r>
            <a:endParaRPr lang="en-US" altLang="zh-TW"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86323446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351" y="1901410"/>
            <a:ext cx="11408691" cy="2253339"/>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102</a:t>
            </a:fld>
            <a:endParaRPr lang="zh-TW" altLang="en-US" dirty="0"/>
          </a:p>
        </p:txBody>
      </p:sp>
      <p:sp>
        <p:nvSpPr>
          <p:cNvPr id="9" name="文本框 31"/>
          <p:cNvSpPr txBox="1"/>
          <p:nvPr/>
        </p:nvSpPr>
        <p:spPr>
          <a:xfrm>
            <a:off x="3127733" y="259939"/>
            <a:ext cx="6083718"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課程學習成果勾選紀錄</a:t>
            </a:r>
          </a:p>
        </p:txBody>
      </p:sp>
      <p:sp>
        <p:nvSpPr>
          <p:cNvPr id="11" name="文字方塊 10"/>
          <p:cNvSpPr txBox="1"/>
          <p:nvPr/>
        </p:nvSpPr>
        <p:spPr>
          <a:xfrm>
            <a:off x="1895467" y="3583913"/>
            <a:ext cx="4700643"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檢視完畢，按「返回」鍵。</a:t>
            </a:r>
          </a:p>
        </p:txBody>
      </p:sp>
      <p:sp>
        <p:nvSpPr>
          <p:cNvPr id="14" name="圓角矩形 13"/>
          <p:cNvSpPr/>
          <p:nvPr/>
        </p:nvSpPr>
        <p:spPr>
          <a:xfrm>
            <a:off x="1895467" y="2916249"/>
            <a:ext cx="732324" cy="355122"/>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Tree>
    <p:extLst>
      <p:ext uri="{BB962C8B-B14F-4D97-AF65-F5344CB8AC3E}">
        <p14:creationId xmlns:p14="http://schemas.microsoft.com/office/powerpoint/2010/main" val="25252496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673" y="4014232"/>
            <a:ext cx="11862488" cy="1630389"/>
          </a:xfrm>
          <a:prstGeom prst="rect">
            <a:avLst/>
          </a:prstGeom>
          <a:ln>
            <a:solidFill>
              <a:schemeClr val="tx1"/>
            </a:solidFill>
          </a:ln>
        </p:spPr>
      </p:pic>
      <p:pic>
        <p:nvPicPr>
          <p:cNvPr id="3" name="圖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7673" y="1374455"/>
            <a:ext cx="11862487" cy="1970662"/>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103</a:t>
            </a:fld>
            <a:endParaRPr lang="zh-TW" altLang="en-US" dirty="0"/>
          </a:p>
        </p:txBody>
      </p:sp>
      <p:sp>
        <p:nvSpPr>
          <p:cNvPr id="9" name="文本框 31"/>
          <p:cNvSpPr txBox="1"/>
          <p:nvPr/>
        </p:nvSpPr>
        <p:spPr>
          <a:xfrm>
            <a:off x="3706962" y="226112"/>
            <a:ext cx="4903907"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多元表現勾選紀錄</a:t>
            </a:r>
            <a:endParaRPr lang="zh-CN" altLang="en-US" sz="4600" b="1" dirty="0">
              <a:latin typeface="微軟正黑體" panose="020B0604030504040204" pitchFamily="34" charset="-120"/>
              <a:ea typeface="微軟正黑體" panose="020B0604030504040204" pitchFamily="34" charset="-120"/>
            </a:endParaRPr>
          </a:p>
        </p:txBody>
      </p:sp>
      <p:sp>
        <p:nvSpPr>
          <p:cNvPr id="15" name="圓角矩形 14"/>
          <p:cNvSpPr/>
          <p:nvPr/>
        </p:nvSpPr>
        <p:spPr>
          <a:xfrm>
            <a:off x="8806271" y="2224815"/>
            <a:ext cx="743361" cy="428588"/>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3" name="文字方塊 12"/>
          <p:cNvSpPr txBox="1"/>
          <p:nvPr/>
        </p:nvSpPr>
        <p:spPr>
          <a:xfrm>
            <a:off x="3169327" y="3381157"/>
            <a:ext cx="8920833"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檢視學生課程多元表現勾選紀錄，僅可瀏覽，不可編輯。</a:t>
            </a:r>
          </a:p>
        </p:txBody>
      </p:sp>
      <p:sp>
        <p:nvSpPr>
          <p:cNvPr id="10" name="圓角矩形 9"/>
          <p:cNvSpPr/>
          <p:nvPr/>
        </p:nvSpPr>
        <p:spPr>
          <a:xfrm>
            <a:off x="9602317" y="2961001"/>
            <a:ext cx="672731" cy="374377"/>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1" name="文字方塊 10"/>
          <p:cNvSpPr txBox="1"/>
          <p:nvPr/>
        </p:nvSpPr>
        <p:spPr>
          <a:xfrm>
            <a:off x="3900417" y="5754476"/>
            <a:ext cx="8306539"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可點選檢視明細檢視多元表現勾選紀錄之詳細內容。</a:t>
            </a:r>
          </a:p>
        </p:txBody>
      </p:sp>
      <p:sp>
        <p:nvSpPr>
          <p:cNvPr id="14" name="圓角矩形 13"/>
          <p:cNvSpPr/>
          <p:nvPr/>
        </p:nvSpPr>
        <p:spPr>
          <a:xfrm>
            <a:off x="10030209" y="4764916"/>
            <a:ext cx="915960" cy="389880"/>
          </a:xfrm>
          <a:prstGeom prst="roundRect">
            <a:avLst/>
          </a:prstGeom>
          <a:noFill/>
          <a:ln w="57150" cap="sq"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zh-TW" altLang="en-US"/>
          </a:p>
        </p:txBody>
      </p:sp>
      <p:sp>
        <p:nvSpPr>
          <p:cNvPr id="16" name="文字方塊 15"/>
          <p:cNvSpPr txBox="1"/>
          <p:nvPr/>
        </p:nvSpPr>
        <p:spPr>
          <a:xfrm>
            <a:off x="3900417" y="1321822"/>
            <a:ext cx="8371642" cy="523220"/>
          </a:xfrm>
          <a:prstGeom prst="rect">
            <a:avLst/>
          </a:prstGeom>
          <a:noFill/>
        </p:spPr>
        <p:txBody>
          <a:bodyPr wrap="square" rtlCol="0">
            <a:spAutoFit/>
          </a:bodyPr>
          <a:lstStyle/>
          <a:p>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依學生之年級、班級、姓名及學號等基本資料查詢。</a:t>
            </a:r>
            <a:endParaRPr lang="en-US" altLang="zh-TW"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64878596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391" y="1056379"/>
            <a:ext cx="10058400" cy="4710896"/>
          </a:xfrm>
          <a:prstGeom prst="rect">
            <a:avLst/>
          </a:prstGeom>
          <a:ln>
            <a:solidFill>
              <a:schemeClr val="tx1"/>
            </a:solidFill>
          </a:ln>
        </p:spPr>
      </p:pic>
      <p:sp>
        <p:nvSpPr>
          <p:cNvPr id="2" name="投影片編號版面配置區 1"/>
          <p:cNvSpPr>
            <a:spLocks noGrp="1"/>
          </p:cNvSpPr>
          <p:nvPr>
            <p:ph type="sldNum" sz="quarter" idx="12"/>
          </p:nvPr>
        </p:nvSpPr>
        <p:spPr>
          <a:xfrm>
            <a:off x="8737599" y="6349493"/>
            <a:ext cx="2844800" cy="365125"/>
          </a:xfrm>
        </p:spPr>
        <p:txBody>
          <a:bodyPr/>
          <a:lstStyle/>
          <a:p>
            <a:fld id="{0103A1E0-467A-497C-94C9-085DD3CFBA7A}" type="slidenum">
              <a:rPr lang="zh-TW" altLang="en-US" smtClean="0"/>
              <a:t>104</a:t>
            </a:fld>
            <a:endParaRPr lang="zh-TW" altLang="en-US" dirty="0"/>
          </a:p>
        </p:txBody>
      </p:sp>
      <p:sp>
        <p:nvSpPr>
          <p:cNvPr id="9" name="文本框 31"/>
          <p:cNvSpPr txBox="1"/>
          <p:nvPr/>
        </p:nvSpPr>
        <p:spPr>
          <a:xfrm>
            <a:off x="3717637" y="124642"/>
            <a:ext cx="4903907" cy="800219"/>
          </a:xfrm>
          <a:prstGeom prst="rect">
            <a:avLst/>
          </a:prstGeom>
          <a:noFill/>
        </p:spPr>
        <p:txBody>
          <a:bodyPr wrap="none" rtlCol="0">
            <a:spAutoFit/>
            <a:scene3d>
              <a:camera prst="orthographicFront"/>
              <a:lightRig rig="threePt" dir="t"/>
            </a:scene3d>
            <a:sp3d contourW="12700"/>
          </a:bodyPr>
          <a:lstStyle/>
          <a:p>
            <a:pPr algn="ctr"/>
            <a:r>
              <a:rPr lang="zh-TW" altLang="en-US" sz="4600" b="1" dirty="0">
                <a:latin typeface="微軟正黑體" panose="020B0604030504040204" pitchFamily="34" charset="-120"/>
                <a:ea typeface="微軟正黑體" panose="020B0604030504040204" pitchFamily="34" charset="-120"/>
              </a:rPr>
              <a:t>多元表現勾選紀錄</a:t>
            </a:r>
          </a:p>
        </p:txBody>
      </p:sp>
      <p:sp>
        <p:nvSpPr>
          <p:cNvPr id="8" name="文字方塊 7"/>
          <p:cNvSpPr txBox="1"/>
          <p:nvPr/>
        </p:nvSpPr>
        <p:spPr>
          <a:xfrm>
            <a:off x="1024716" y="5868015"/>
            <a:ext cx="9037628" cy="523220"/>
          </a:xfrm>
          <a:prstGeom prst="rect">
            <a:avLst/>
          </a:prstGeom>
          <a:noFill/>
        </p:spPr>
        <p:txBody>
          <a:bodyPr wrap="square" rtlCol="0">
            <a:spAutoFit/>
          </a:bodyPr>
          <a:lstStyle/>
          <a:p>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檢視學生已勾選檔案之明細，僅可瀏覽，但不可編輯。</a:t>
            </a:r>
          </a:p>
        </p:txBody>
      </p:sp>
    </p:spTree>
    <p:extLst>
      <p:ext uri="{BB962C8B-B14F-4D97-AF65-F5344CB8AC3E}">
        <p14:creationId xmlns:p14="http://schemas.microsoft.com/office/powerpoint/2010/main" val="395105278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rot="1800000">
            <a:off x="10252663" y="3736198"/>
            <a:ext cx="7062899" cy="901710"/>
          </a:xfrm>
          <a:custGeom>
            <a:avLst/>
            <a:gdLst>
              <a:gd name="connsiteX0" fmla="*/ 0 w 13677900"/>
              <a:gd name="connsiteY0" fmla="*/ 0 h 878149"/>
              <a:gd name="connsiteX1" fmla="*/ 13677900 w 13677900"/>
              <a:gd name="connsiteY1" fmla="*/ 0 h 878149"/>
              <a:gd name="connsiteX2" fmla="*/ 13677900 w 13677900"/>
              <a:gd name="connsiteY2" fmla="*/ 878149 h 878149"/>
              <a:gd name="connsiteX3" fmla="*/ 0 w 13677900"/>
              <a:gd name="connsiteY3" fmla="*/ 878149 h 878149"/>
              <a:gd name="connsiteX4" fmla="*/ 0 w 13677900"/>
              <a:gd name="connsiteY4" fmla="*/ 0 h 878149"/>
              <a:gd name="connsiteX0-1" fmla="*/ 0 w 13677900"/>
              <a:gd name="connsiteY0-2" fmla="*/ 11310 h 889459"/>
              <a:gd name="connsiteX1-3" fmla="*/ 6622329 w 13677900"/>
              <a:gd name="connsiteY1-4" fmla="*/ 0 h 889459"/>
              <a:gd name="connsiteX2-5" fmla="*/ 13677900 w 13677900"/>
              <a:gd name="connsiteY2-6" fmla="*/ 11310 h 889459"/>
              <a:gd name="connsiteX3-7" fmla="*/ 13677900 w 13677900"/>
              <a:gd name="connsiteY3-8" fmla="*/ 889459 h 889459"/>
              <a:gd name="connsiteX4-9" fmla="*/ 0 w 13677900"/>
              <a:gd name="connsiteY4-10" fmla="*/ 889459 h 889459"/>
              <a:gd name="connsiteX5" fmla="*/ 0 w 13677900"/>
              <a:gd name="connsiteY5" fmla="*/ 11310 h 889459"/>
              <a:gd name="connsiteX0-11" fmla="*/ 0 w 13677900"/>
              <a:gd name="connsiteY0-12" fmla="*/ 11310 h 901710"/>
              <a:gd name="connsiteX1-13" fmla="*/ 6622329 w 13677900"/>
              <a:gd name="connsiteY1-14" fmla="*/ 0 h 901710"/>
              <a:gd name="connsiteX2-15" fmla="*/ 13677900 w 13677900"/>
              <a:gd name="connsiteY2-16" fmla="*/ 11310 h 901710"/>
              <a:gd name="connsiteX3-17" fmla="*/ 13677900 w 13677900"/>
              <a:gd name="connsiteY3-18" fmla="*/ 889459 h 901710"/>
              <a:gd name="connsiteX4-19" fmla="*/ 6615002 w 13677900"/>
              <a:gd name="connsiteY4-20" fmla="*/ 901710 h 901710"/>
              <a:gd name="connsiteX5-21" fmla="*/ 0 w 13677900"/>
              <a:gd name="connsiteY5-22" fmla="*/ 889459 h 901710"/>
              <a:gd name="connsiteX6" fmla="*/ 0 w 13677900"/>
              <a:gd name="connsiteY6" fmla="*/ 11310 h 901710"/>
              <a:gd name="connsiteX0-23" fmla="*/ 0 w 13677900"/>
              <a:gd name="connsiteY0-24" fmla="*/ 11310 h 901710"/>
              <a:gd name="connsiteX1-25" fmla="*/ 6622329 w 13677900"/>
              <a:gd name="connsiteY1-26" fmla="*/ 0 h 901710"/>
              <a:gd name="connsiteX2-27" fmla="*/ 13677900 w 13677900"/>
              <a:gd name="connsiteY2-28" fmla="*/ 11310 h 901710"/>
              <a:gd name="connsiteX3-29" fmla="*/ 13677900 w 13677900"/>
              <a:gd name="connsiteY3-30" fmla="*/ 889459 h 901710"/>
              <a:gd name="connsiteX4-31" fmla="*/ 6615002 w 13677900"/>
              <a:gd name="connsiteY4-32" fmla="*/ 901710 h 901710"/>
              <a:gd name="connsiteX5-33" fmla="*/ 0 w 13677900"/>
              <a:gd name="connsiteY5-34" fmla="*/ 11310 h 901710"/>
              <a:gd name="connsiteX0-35" fmla="*/ 0 w 7062898"/>
              <a:gd name="connsiteY0-36" fmla="*/ 901710 h 901710"/>
              <a:gd name="connsiteX1-37" fmla="*/ 7327 w 7062898"/>
              <a:gd name="connsiteY1-38" fmla="*/ 0 h 901710"/>
              <a:gd name="connsiteX2-39" fmla="*/ 7062898 w 7062898"/>
              <a:gd name="connsiteY2-40" fmla="*/ 11310 h 901710"/>
              <a:gd name="connsiteX3-41" fmla="*/ 7062898 w 7062898"/>
              <a:gd name="connsiteY3-42" fmla="*/ 889459 h 901710"/>
              <a:gd name="connsiteX4-43" fmla="*/ 0 w 7062898"/>
              <a:gd name="connsiteY4-44" fmla="*/ 901710 h 9017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062898" h="901710">
                <a:moveTo>
                  <a:pt x="0" y="901710"/>
                </a:moveTo>
                <a:cubicBezTo>
                  <a:pt x="2442" y="601140"/>
                  <a:pt x="4885" y="300570"/>
                  <a:pt x="7327" y="0"/>
                </a:cubicBezTo>
                <a:lnTo>
                  <a:pt x="7062898" y="11310"/>
                </a:lnTo>
                <a:lnTo>
                  <a:pt x="7062898" y="889459"/>
                </a:lnTo>
                <a:lnTo>
                  <a:pt x="0" y="90171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群組 1"/>
          <p:cNvGrpSpPr/>
          <p:nvPr/>
        </p:nvGrpSpPr>
        <p:grpSpPr>
          <a:xfrm>
            <a:off x="653490" y="208248"/>
            <a:ext cx="8827443" cy="6513227"/>
            <a:chOff x="709137" y="567232"/>
            <a:chExt cx="8827443" cy="6513227"/>
          </a:xfrm>
        </p:grpSpPr>
        <p:pic>
          <p:nvPicPr>
            <p:cNvPr id="23" name="Picture 2" descr="C:\Users\DevenChu\Desktop\123\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9383" y="1298323"/>
              <a:ext cx="3894002" cy="3817499"/>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群組 16"/>
            <p:cNvGrpSpPr/>
            <p:nvPr/>
          </p:nvGrpSpPr>
          <p:grpSpPr>
            <a:xfrm>
              <a:off x="709137" y="567232"/>
              <a:ext cx="8826231" cy="2837776"/>
              <a:chOff x="4621946" y="1064421"/>
              <a:chExt cx="8826231" cy="2837776"/>
            </a:xfrm>
          </p:grpSpPr>
          <p:sp>
            <p:nvSpPr>
              <p:cNvPr id="9" name="矩形 8"/>
              <p:cNvSpPr/>
              <p:nvPr/>
            </p:nvSpPr>
            <p:spPr>
              <a:xfrm rot="1800000">
                <a:off x="4621946" y="3101829"/>
                <a:ext cx="8826231" cy="800368"/>
              </a:xfrm>
              <a:custGeom>
                <a:avLst/>
                <a:gdLst>
                  <a:gd name="connsiteX0" fmla="*/ 0 w 13677900"/>
                  <a:gd name="connsiteY0" fmla="*/ 0 h 793261"/>
                  <a:gd name="connsiteX1" fmla="*/ 13677900 w 13677900"/>
                  <a:gd name="connsiteY1" fmla="*/ 0 h 793261"/>
                  <a:gd name="connsiteX2" fmla="*/ 13677900 w 13677900"/>
                  <a:gd name="connsiteY2" fmla="*/ 793261 h 793261"/>
                  <a:gd name="connsiteX3" fmla="*/ 0 w 13677900"/>
                  <a:gd name="connsiteY3" fmla="*/ 793261 h 793261"/>
                  <a:gd name="connsiteX4" fmla="*/ 0 w 13677900"/>
                  <a:gd name="connsiteY4" fmla="*/ 0 h 793261"/>
                  <a:gd name="connsiteX0-1" fmla="*/ 0 w 13677900"/>
                  <a:gd name="connsiteY0-2" fmla="*/ 7107 h 800368"/>
                  <a:gd name="connsiteX1-3" fmla="*/ 5047842 w 13677900"/>
                  <a:gd name="connsiteY1-4" fmla="*/ 0 h 800368"/>
                  <a:gd name="connsiteX2-5" fmla="*/ 13677900 w 13677900"/>
                  <a:gd name="connsiteY2-6" fmla="*/ 7107 h 800368"/>
                  <a:gd name="connsiteX3-7" fmla="*/ 13677900 w 13677900"/>
                  <a:gd name="connsiteY3-8" fmla="*/ 800368 h 800368"/>
                  <a:gd name="connsiteX4-9" fmla="*/ 0 w 13677900"/>
                  <a:gd name="connsiteY4-10" fmla="*/ 800368 h 800368"/>
                  <a:gd name="connsiteX5" fmla="*/ 0 w 13677900"/>
                  <a:gd name="connsiteY5" fmla="*/ 7107 h 800368"/>
                  <a:gd name="connsiteX0-11" fmla="*/ 0 w 13677900"/>
                  <a:gd name="connsiteY0-12" fmla="*/ 7107 h 800368"/>
                  <a:gd name="connsiteX1-13" fmla="*/ 5047842 w 13677900"/>
                  <a:gd name="connsiteY1-14" fmla="*/ 0 h 800368"/>
                  <a:gd name="connsiteX2-15" fmla="*/ 13677900 w 13677900"/>
                  <a:gd name="connsiteY2-16" fmla="*/ 7107 h 800368"/>
                  <a:gd name="connsiteX3-17" fmla="*/ 13677900 w 13677900"/>
                  <a:gd name="connsiteY3-18" fmla="*/ 800368 h 800368"/>
                  <a:gd name="connsiteX4-19" fmla="*/ 4851670 w 13677900"/>
                  <a:gd name="connsiteY4-20" fmla="*/ 784169 h 800368"/>
                  <a:gd name="connsiteX5-21" fmla="*/ 0 w 13677900"/>
                  <a:gd name="connsiteY5-22" fmla="*/ 800368 h 800368"/>
                  <a:gd name="connsiteX6" fmla="*/ 0 w 13677900"/>
                  <a:gd name="connsiteY6" fmla="*/ 7107 h 800368"/>
                  <a:gd name="connsiteX0-23" fmla="*/ 0 w 13677900"/>
                  <a:gd name="connsiteY0-24" fmla="*/ 7107 h 800368"/>
                  <a:gd name="connsiteX1-25" fmla="*/ 5047842 w 13677900"/>
                  <a:gd name="connsiteY1-26" fmla="*/ 0 h 800368"/>
                  <a:gd name="connsiteX2-27" fmla="*/ 13677900 w 13677900"/>
                  <a:gd name="connsiteY2-28" fmla="*/ 7107 h 800368"/>
                  <a:gd name="connsiteX3-29" fmla="*/ 13677900 w 13677900"/>
                  <a:gd name="connsiteY3-30" fmla="*/ 800368 h 800368"/>
                  <a:gd name="connsiteX4-31" fmla="*/ 4851670 w 13677900"/>
                  <a:gd name="connsiteY4-32" fmla="*/ 784169 h 800368"/>
                  <a:gd name="connsiteX5-33" fmla="*/ 0 w 13677900"/>
                  <a:gd name="connsiteY5-34" fmla="*/ 7107 h 800368"/>
                  <a:gd name="connsiteX0-35" fmla="*/ 0 w 8826230"/>
                  <a:gd name="connsiteY0-36" fmla="*/ 784169 h 800368"/>
                  <a:gd name="connsiteX1-37" fmla="*/ 196172 w 8826230"/>
                  <a:gd name="connsiteY1-38" fmla="*/ 0 h 800368"/>
                  <a:gd name="connsiteX2-39" fmla="*/ 8826230 w 8826230"/>
                  <a:gd name="connsiteY2-40" fmla="*/ 7107 h 800368"/>
                  <a:gd name="connsiteX3-41" fmla="*/ 8826230 w 8826230"/>
                  <a:gd name="connsiteY3-42" fmla="*/ 800368 h 800368"/>
                  <a:gd name="connsiteX4-43" fmla="*/ 0 w 8826230"/>
                  <a:gd name="connsiteY4-44" fmla="*/ 784169 h 8003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826230" h="800368">
                    <a:moveTo>
                      <a:pt x="0" y="784169"/>
                    </a:moveTo>
                    <a:lnTo>
                      <a:pt x="196172" y="0"/>
                    </a:lnTo>
                    <a:lnTo>
                      <a:pt x="8826230" y="7107"/>
                    </a:lnTo>
                    <a:lnTo>
                      <a:pt x="8826230" y="800368"/>
                    </a:lnTo>
                    <a:lnTo>
                      <a:pt x="0" y="78416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013099" y="1064421"/>
                <a:ext cx="580573" cy="5805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矩形 2"/>
            <p:cNvSpPr/>
            <p:nvPr/>
          </p:nvSpPr>
          <p:spPr>
            <a:xfrm>
              <a:off x="796401" y="4335395"/>
              <a:ext cx="1001492" cy="1001492"/>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群組 14"/>
            <p:cNvGrpSpPr/>
            <p:nvPr/>
          </p:nvGrpSpPr>
          <p:grpSpPr>
            <a:xfrm>
              <a:off x="4933590" y="4775234"/>
              <a:ext cx="4602990" cy="2305225"/>
              <a:chOff x="84180" y="623537"/>
              <a:chExt cx="3914921" cy="1903275"/>
            </a:xfrm>
          </p:grpSpPr>
          <p:sp>
            <p:nvSpPr>
              <p:cNvPr id="10" name="矩形 9"/>
              <p:cNvSpPr/>
              <p:nvPr/>
            </p:nvSpPr>
            <p:spPr>
              <a:xfrm rot="1936921">
                <a:off x="84180" y="1430686"/>
                <a:ext cx="3914921" cy="1096126"/>
              </a:xfrm>
              <a:custGeom>
                <a:avLst/>
                <a:gdLst>
                  <a:gd name="connsiteX0" fmla="*/ 0 w 13677900"/>
                  <a:gd name="connsiteY0" fmla="*/ 0 h 2210423"/>
                  <a:gd name="connsiteX1" fmla="*/ 13677900 w 13677900"/>
                  <a:gd name="connsiteY1" fmla="*/ 0 h 2210423"/>
                  <a:gd name="connsiteX2" fmla="*/ 13677900 w 13677900"/>
                  <a:gd name="connsiteY2" fmla="*/ 2210423 h 2210423"/>
                  <a:gd name="connsiteX3" fmla="*/ 0 w 13677900"/>
                  <a:gd name="connsiteY3" fmla="*/ 2210423 h 2210423"/>
                  <a:gd name="connsiteX4" fmla="*/ 0 w 13677900"/>
                  <a:gd name="connsiteY4" fmla="*/ 0 h 2210423"/>
                  <a:gd name="connsiteX0-1" fmla="*/ 0 w 13677900"/>
                  <a:gd name="connsiteY0-2" fmla="*/ 2355 h 2212778"/>
                  <a:gd name="connsiteX1-3" fmla="*/ 6891338 w 13677900"/>
                  <a:gd name="connsiteY1-4" fmla="*/ 0 h 2212778"/>
                  <a:gd name="connsiteX2-5" fmla="*/ 13677900 w 13677900"/>
                  <a:gd name="connsiteY2-6" fmla="*/ 2355 h 2212778"/>
                  <a:gd name="connsiteX3-7" fmla="*/ 13677900 w 13677900"/>
                  <a:gd name="connsiteY3-8" fmla="*/ 2212778 h 2212778"/>
                  <a:gd name="connsiteX4-9" fmla="*/ 0 w 13677900"/>
                  <a:gd name="connsiteY4-10" fmla="*/ 2212778 h 2212778"/>
                  <a:gd name="connsiteX5" fmla="*/ 0 w 13677900"/>
                  <a:gd name="connsiteY5" fmla="*/ 2355 h 2212778"/>
                  <a:gd name="connsiteX0-11" fmla="*/ 0 w 13677900"/>
                  <a:gd name="connsiteY0-12" fmla="*/ 2355 h 2216700"/>
                  <a:gd name="connsiteX1-13" fmla="*/ 6891338 w 13677900"/>
                  <a:gd name="connsiteY1-14" fmla="*/ 0 h 2216700"/>
                  <a:gd name="connsiteX2-15" fmla="*/ 13677900 w 13677900"/>
                  <a:gd name="connsiteY2-16" fmla="*/ 2355 h 2216700"/>
                  <a:gd name="connsiteX3-17" fmla="*/ 13677900 w 13677900"/>
                  <a:gd name="connsiteY3-18" fmla="*/ 2212778 h 2216700"/>
                  <a:gd name="connsiteX4-19" fmla="*/ 6290402 w 13677900"/>
                  <a:gd name="connsiteY4-20" fmla="*/ 2216700 h 2216700"/>
                  <a:gd name="connsiteX5-21" fmla="*/ 0 w 13677900"/>
                  <a:gd name="connsiteY5-22" fmla="*/ 2212778 h 2216700"/>
                  <a:gd name="connsiteX6" fmla="*/ 0 w 13677900"/>
                  <a:gd name="connsiteY6" fmla="*/ 2355 h 2216700"/>
                  <a:gd name="connsiteX0-23" fmla="*/ 0 w 13677900"/>
                  <a:gd name="connsiteY0-24" fmla="*/ 2355 h 2216700"/>
                  <a:gd name="connsiteX1-25" fmla="*/ 6891338 w 13677900"/>
                  <a:gd name="connsiteY1-26" fmla="*/ 0 h 2216700"/>
                  <a:gd name="connsiteX2-27" fmla="*/ 13677900 w 13677900"/>
                  <a:gd name="connsiteY2-28" fmla="*/ 2355 h 2216700"/>
                  <a:gd name="connsiteX3-29" fmla="*/ 13677900 w 13677900"/>
                  <a:gd name="connsiteY3-30" fmla="*/ 2212778 h 2216700"/>
                  <a:gd name="connsiteX4-31" fmla="*/ 6290402 w 13677900"/>
                  <a:gd name="connsiteY4-32" fmla="*/ 2216700 h 2216700"/>
                  <a:gd name="connsiteX5-33" fmla="*/ 0 w 13677900"/>
                  <a:gd name="connsiteY5-34" fmla="*/ 2355 h 2216700"/>
                  <a:gd name="connsiteX0-35" fmla="*/ 0 w 7387498"/>
                  <a:gd name="connsiteY0-36" fmla="*/ 2216700 h 2216700"/>
                  <a:gd name="connsiteX1-37" fmla="*/ 600936 w 7387498"/>
                  <a:gd name="connsiteY1-38" fmla="*/ 0 h 2216700"/>
                  <a:gd name="connsiteX2-39" fmla="*/ 7387498 w 7387498"/>
                  <a:gd name="connsiteY2-40" fmla="*/ 2355 h 2216700"/>
                  <a:gd name="connsiteX3-41" fmla="*/ 7387498 w 7387498"/>
                  <a:gd name="connsiteY3-42" fmla="*/ 2212778 h 2216700"/>
                  <a:gd name="connsiteX4-43" fmla="*/ 0 w 7387498"/>
                  <a:gd name="connsiteY4-44" fmla="*/ 2216700 h 22167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387498" h="2216700">
                    <a:moveTo>
                      <a:pt x="0" y="2216700"/>
                    </a:moveTo>
                    <a:lnTo>
                      <a:pt x="600936" y="0"/>
                    </a:lnTo>
                    <a:lnTo>
                      <a:pt x="7387498" y="2355"/>
                    </a:lnTo>
                    <a:lnTo>
                      <a:pt x="7387498" y="2212778"/>
                    </a:lnTo>
                    <a:lnTo>
                      <a:pt x="0" y="221670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18352" y="623537"/>
                <a:ext cx="815098" cy="79427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9" name="组合 18"/>
          <p:cNvGrpSpPr/>
          <p:nvPr/>
        </p:nvGrpSpPr>
        <p:grpSpPr>
          <a:xfrm>
            <a:off x="10275888" y="1968952"/>
            <a:ext cx="889000" cy="889000"/>
            <a:chOff x="10275888" y="1968952"/>
            <a:chExt cx="889000" cy="889000"/>
          </a:xfrm>
          <a:solidFill>
            <a:srgbClr val="C00000"/>
          </a:solidFill>
        </p:grpSpPr>
        <p:sp>
          <p:nvSpPr>
            <p:cNvPr id="11" name="椭圆 10"/>
            <p:cNvSpPr/>
            <p:nvPr/>
          </p:nvSpPr>
          <p:spPr>
            <a:xfrm>
              <a:off x="10275888" y="1968952"/>
              <a:ext cx="889000" cy="88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0382795" y="2123009"/>
              <a:ext cx="675186" cy="584775"/>
            </a:xfrm>
            <a:prstGeom prst="rect">
              <a:avLst/>
            </a:prstGeom>
            <a:grpFill/>
          </p:spPr>
          <p:txBody>
            <a:bodyPr wrap="none" rtlCol="0">
              <a:spAutoFit/>
              <a:scene3d>
                <a:camera prst="orthographicFront"/>
                <a:lightRig rig="threePt" dir="t"/>
              </a:scene3d>
              <a:sp3d contourW="12700"/>
            </a:bodyPr>
            <a:lstStyle/>
            <a:p>
              <a:pPr algn="ctr"/>
              <a:r>
                <a:rPr lang="en-US" altLang="zh-TW" sz="3200" b="1" dirty="0">
                  <a:solidFill>
                    <a:schemeClr val="bg1"/>
                  </a:solidFill>
                  <a:latin typeface="微軟正黑體" panose="020B0604030504040204" pitchFamily="34" charset="-120"/>
                  <a:ea typeface="微軟正黑體" panose="020B0604030504040204" pitchFamily="34" charset="-120"/>
                </a:rPr>
                <a:t>05</a:t>
              </a:r>
              <a:endParaRPr lang="zh-CN" altLang="en-US" sz="3200" b="1" dirty="0">
                <a:solidFill>
                  <a:schemeClr val="bg1"/>
                </a:solidFill>
                <a:latin typeface="微軟正黑體" panose="020B0604030504040204" pitchFamily="34" charset="-120"/>
                <a:ea typeface="微軟正黑體" panose="020B0604030504040204" pitchFamily="34" charset="-120"/>
              </a:endParaRPr>
            </a:p>
          </p:txBody>
        </p:sp>
      </p:grpSp>
      <p:grpSp>
        <p:nvGrpSpPr>
          <p:cNvPr id="21" name="组合 20"/>
          <p:cNvGrpSpPr/>
          <p:nvPr/>
        </p:nvGrpSpPr>
        <p:grpSpPr>
          <a:xfrm>
            <a:off x="6113609" y="3117294"/>
            <a:ext cx="4085469" cy="788460"/>
            <a:chOff x="7876673" y="3152174"/>
            <a:chExt cx="5027317" cy="788460"/>
          </a:xfrm>
        </p:grpSpPr>
        <p:sp>
          <p:nvSpPr>
            <p:cNvPr id="14" name="文本框 13"/>
            <p:cNvSpPr txBox="1"/>
            <p:nvPr/>
          </p:nvSpPr>
          <p:spPr>
            <a:xfrm>
              <a:off x="9388545" y="3152174"/>
              <a:ext cx="1905881" cy="769441"/>
            </a:xfrm>
            <a:prstGeom prst="rect">
              <a:avLst/>
            </a:prstGeom>
            <a:noFill/>
          </p:spPr>
          <p:txBody>
            <a:bodyPr wrap="none" rtlCol="0">
              <a:spAutoFit/>
              <a:scene3d>
                <a:camera prst="orthographicFront"/>
                <a:lightRig rig="threePt" dir="t"/>
              </a:scene3d>
              <a:sp3d contourW="12700"/>
            </a:bodyPr>
            <a:lstStyle/>
            <a:p>
              <a:r>
                <a:rPr lang="en-US" altLang="zh-TW" sz="4400" b="1" dirty="0">
                  <a:latin typeface="微軟正黑體" panose="020B0604030504040204" pitchFamily="34" charset="-120"/>
                  <a:ea typeface="微軟正黑體" panose="020B0604030504040204" pitchFamily="34" charset="-120"/>
                </a:rPr>
                <a:t>Q&amp;A</a:t>
              </a:r>
            </a:p>
          </p:txBody>
        </p:sp>
        <p:cxnSp>
          <p:nvCxnSpPr>
            <p:cNvPr id="18" name="直接连接符 17"/>
            <p:cNvCxnSpPr/>
            <p:nvPr/>
          </p:nvCxnSpPr>
          <p:spPr>
            <a:xfrm>
              <a:off x="7876673" y="3940634"/>
              <a:ext cx="502731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 name="投影片編號版面配置區 5"/>
          <p:cNvSpPr>
            <a:spLocks noGrp="1"/>
          </p:cNvSpPr>
          <p:nvPr>
            <p:ph type="sldNum" sz="quarter" idx="12"/>
          </p:nvPr>
        </p:nvSpPr>
        <p:spPr/>
        <p:txBody>
          <a:bodyPr/>
          <a:lstStyle/>
          <a:p>
            <a:fld id="{0103A1E0-467A-497C-94C9-085DD3CFBA7A}" type="slidenum">
              <a:rPr lang="zh-TW" altLang="en-US" smtClean="0"/>
              <a:t>105</a:t>
            </a:fld>
            <a:endParaRPr lang="zh-TW" altLang="en-US" dirty="0"/>
          </a:p>
        </p:txBody>
      </p:sp>
      <p:pic>
        <p:nvPicPr>
          <p:cNvPr id="20" name="Picture 2" descr="C:\Users\AcerV5\Desktop\圖片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61099" y="5666343"/>
            <a:ext cx="2682139" cy="816313"/>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群組 21"/>
          <p:cNvGrpSpPr/>
          <p:nvPr/>
        </p:nvGrpSpPr>
        <p:grpSpPr>
          <a:xfrm>
            <a:off x="1450248" y="5684815"/>
            <a:ext cx="4229997" cy="944323"/>
            <a:chOff x="7864494" y="4478576"/>
            <a:chExt cx="4229997" cy="944323"/>
          </a:xfrm>
        </p:grpSpPr>
        <p:sp>
          <p:nvSpPr>
            <p:cNvPr id="24" name="副標題 4"/>
            <p:cNvSpPr txBox="1"/>
            <p:nvPr/>
          </p:nvSpPr>
          <p:spPr>
            <a:xfrm>
              <a:off x="8602571" y="4622799"/>
              <a:ext cx="3491920" cy="8001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TW" altLang="en-US" sz="2000" b="1" dirty="0">
                  <a:cs typeface="Times New Roman" panose="02020603050405020304" pitchFamily="18" charset="0"/>
                </a:rPr>
                <a:t>國立暨南國際大學</a:t>
              </a:r>
              <a:endParaRPr lang="en-US" altLang="zh-TW" sz="2000" b="1" dirty="0">
                <a:cs typeface="Times New Roman" panose="02020603050405020304" pitchFamily="18" charset="0"/>
              </a:endParaRPr>
            </a:p>
            <a:p>
              <a:pPr marL="0" indent="0">
                <a:buNone/>
              </a:pPr>
              <a:r>
                <a:rPr lang="zh-TW" altLang="en-US" sz="2000" b="1" dirty="0">
                  <a:cs typeface="Times New Roman" panose="02020603050405020304" pitchFamily="18" charset="0"/>
                </a:rPr>
                <a:t>教育行政資訊系統研發中心</a:t>
              </a:r>
            </a:p>
          </p:txBody>
        </p:sp>
        <p:pic>
          <p:nvPicPr>
            <p:cNvPr id="25" name="Picture 4" descr="C:\Users\AcerV5\Desktop\Tumblr_static_memrise_icon_tumblr(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64494" y="4478576"/>
              <a:ext cx="917477" cy="915951"/>
            </a:xfrm>
            <a:prstGeom prst="rect">
              <a:avLst/>
            </a:prstGeom>
            <a:noFill/>
            <a:extLst>
              <a:ext uri="{909E8E84-426E-40DD-AFC4-6F175D3DCCD1}">
                <a14:hiddenFill xmlns:a14="http://schemas.microsoft.com/office/drawing/2010/main">
                  <a:solidFill>
                    <a:srgbClr val="FFFFFF"/>
                  </a:solidFill>
                </a14:hiddenFill>
              </a:ext>
            </a:extLst>
          </p:spPr>
        </p:pic>
      </p:grpSp>
      <p:pic>
        <p:nvPicPr>
          <p:cNvPr id="26" name="Picture 5" descr="C:\Users\AcerV5\Desktop\w400h82.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9498" y="5684815"/>
            <a:ext cx="3810000" cy="781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348124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31"/>
          <p:cNvSpPr txBox="1"/>
          <p:nvPr/>
        </p:nvSpPr>
        <p:spPr>
          <a:xfrm>
            <a:off x="193142" y="435410"/>
            <a:ext cx="7762061" cy="646331"/>
          </a:xfrm>
          <a:prstGeom prst="rect">
            <a:avLst/>
          </a:prstGeom>
          <a:noFill/>
        </p:spPr>
        <p:txBody>
          <a:bodyPr wrap="none" rtlCol="0">
            <a:spAutoFit/>
            <a:scene3d>
              <a:camera prst="orthographicFront"/>
              <a:lightRig rig="threePt" dir="t"/>
            </a:scene3d>
            <a:sp3d contourW="12700"/>
          </a:bodyPr>
          <a:lstStyle/>
          <a:p>
            <a:r>
              <a:rPr lang="en-US" altLang="zh-TW" sz="3600" b="1" dirty="0">
                <a:latin typeface="微軟正黑體" panose="020B0604030504040204" pitchFamily="34" charset="-120"/>
                <a:ea typeface="微軟正黑體" panose="020B0604030504040204" pitchFamily="34" charset="-120"/>
              </a:rPr>
              <a:t>Q1</a:t>
            </a:r>
            <a:r>
              <a:rPr lang="zh-TW" altLang="en-US" sz="3600" b="1" dirty="0">
                <a:latin typeface="微軟正黑體" panose="020B0604030504040204" pitchFamily="34" charset="-120"/>
                <a:ea typeface="微軟正黑體" panose="020B0604030504040204" pitchFamily="34" charset="-120"/>
              </a:rPr>
              <a:t>：實驗教育辦理者各項填報期限？</a:t>
            </a:r>
            <a:endParaRPr lang="zh-CN" altLang="en-US" sz="3600" b="1" dirty="0">
              <a:latin typeface="微軟正黑體" panose="020B0604030504040204" pitchFamily="34" charset="-120"/>
              <a:ea typeface="微軟正黑體" panose="020B0604030504040204" pitchFamily="34" charset="-120"/>
            </a:endParaRPr>
          </a:p>
        </p:txBody>
      </p:sp>
      <p:graphicFrame>
        <p:nvGraphicFramePr>
          <p:cNvPr id="8" name="表格 7"/>
          <p:cNvGraphicFramePr>
            <a:graphicFrameLocks noGrp="1"/>
          </p:cNvGraphicFramePr>
          <p:nvPr>
            <p:extLst>
              <p:ext uri="{D42A27DB-BD31-4B8C-83A1-F6EECF244321}">
                <p14:modId xmlns:p14="http://schemas.microsoft.com/office/powerpoint/2010/main" val="3803305560"/>
              </p:ext>
            </p:extLst>
          </p:nvPr>
        </p:nvGraphicFramePr>
        <p:xfrm>
          <a:off x="193142" y="2094022"/>
          <a:ext cx="11684534" cy="2255520"/>
        </p:xfrm>
        <a:graphic>
          <a:graphicData uri="http://schemas.openxmlformats.org/drawingml/2006/table">
            <a:tbl>
              <a:tblPr firstRow="1" bandRow="1">
                <a:tableStyleId>{93296810-A885-4BE3-A3E7-6D5BEEA58F35}</a:tableStyleId>
              </a:tblPr>
              <a:tblGrid>
                <a:gridCol w="1988319">
                  <a:extLst>
                    <a:ext uri="{9D8B030D-6E8A-4147-A177-3AD203B41FA5}">
                      <a16:colId xmlns:a16="http://schemas.microsoft.com/office/drawing/2014/main" val="2452516991"/>
                    </a:ext>
                  </a:extLst>
                </a:gridCol>
                <a:gridCol w="3945165">
                  <a:extLst>
                    <a:ext uri="{9D8B030D-6E8A-4147-A177-3AD203B41FA5}">
                      <a16:colId xmlns:a16="http://schemas.microsoft.com/office/drawing/2014/main" val="1841397202"/>
                    </a:ext>
                  </a:extLst>
                </a:gridCol>
                <a:gridCol w="5751050">
                  <a:extLst>
                    <a:ext uri="{9D8B030D-6E8A-4147-A177-3AD203B41FA5}">
                      <a16:colId xmlns:a16="http://schemas.microsoft.com/office/drawing/2014/main" val="3717293913"/>
                    </a:ext>
                  </a:extLst>
                </a:gridCol>
              </a:tblGrid>
              <a:tr h="48728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600" dirty="0">
                          <a:latin typeface="微軟正黑體" panose="020B0604030504040204" pitchFamily="34" charset="-120"/>
                          <a:ea typeface="微軟正黑體" panose="020B0604030504040204" pitchFamily="34" charset="-120"/>
                        </a:rPr>
                        <a:t>使用者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600" dirty="0">
                          <a:latin typeface="微軟正黑體" panose="020B0604030504040204" pitchFamily="34" charset="-120"/>
                          <a:ea typeface="微軟正黑體" panose="020B0604030504040204" pitchFamily="34" charset="-120"/>
                        </a:rPr>
                        <a:t>功能項目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600" dirty="0">
                          <a:latin typeface="微軟正黑體" panose="020B0604030504040204" pitchFamily="34" charset="-120"/>
                          <a:ea typeface="微軟正黑體" panose="020B0604030504040204" pitchFamily="34" charset="-120"/>
                        </a:rPr>
                        <a:t>填報期限</a:t>
                      </a:r>
                      <a:r>
                        <a:rPr lang="en-US" altLang="zh-TW" sz="2000" dirty="0">
                          <a:latin typeface="微軟正黑體" panose="020B0604030504040204" pitchFamily="34" charset="-120"/>
                          <a:ea typeface="微軟正黑體" panose="020B0604030504040204" pitchFamily="34" charset="-120"/>
                        </a:rPr>
                        <a:t>(</a:t>
                      </a:r>
                      <a:r>
                        <a:rPr lang="zh-TW" altLang="en-US" sz="2000" dirty="0">
                          <a:solidFill>
                            <a:schemeClr val="bg1"/>
                          </a:solidFill>
                          <a:latin typeface="微軟正黑體" panose="020B0604030504040204" pitchFamily="34" charset="-120"/>
                          <a:ea typeface="微軟正黑體" panose="020B0604030504040204" pitchFamily="34" charset="-120"/>
                        </a:rPr>
                        <a:t>以</a:t>
                      </a:r>
                      <a:r>
                        <a:rPr lang="en-US" altLang="zh-TW" sz="2000" dirty="0">
                          <a:solidFill>
                            <a:schemeClr val="bg1"/>
                          </a:solidFill>
                          <a:latin typeface="微軟正黑體" panose="020B0604030504040204" pitchFamily="34" charset="-120"/>
                          <a:ea typeface="微軟正黑體" panose="020B0604030504040204" pitchFamily="34" charset="-120"/>
                        </a:rPr>
                        <a:t>108</a:t>
                      </a:r>
                      <a:r>
                        <a:rPr lang="zh-TW" altLang="en-US" sz="2000" dirty="0">
                          <a:solidFill>
                            <a:schemeClr val="bg1"/>
                          </a:solidFill>
                          <a:latin typeface="微軟正黑體" panose="020B0604030504040204" pitchFamily="34" charset="-120"/>
                          <a:ea typeface="微軟正黑體" panose="020B0604030504040204" pitchFamily="34" charset="-120"/>
                        </a:rPr>
                        <a:t>學年度為例</a:t>
                      </a:r>
                      <a:r>
                        <a:rPr lang="en-US" altLang="zh-TW" sz="2000" dirty="0">
                          <a:solidFill>
                            <a:schemeClr val="bg1"/>
                          </a:solidFill>
                          <a:latin typeface="微軟正黑體" panose="020B0604030504040204" pitchFamily="34" charset="-120"/>
                          <a:ea typeface="微軟正黑體" panose="020B0604030504040204" pitchFamily="34" charset="-120"/>
                        </a:rPr>
                        <a:t>)</a:t>
                      </a:r>
                      <a:endParaRPr lang="zh-TW" altLang="en-US" sz="2000" dirty="0">
                        <a:solidFill>
                          <a:schemeClr val="bg1"/>
                        </a:solidFill>
                        <a:latin typeface="微軟正黑體" panose="020B0604030504040204" pitchFamily="34" charset="-120"/>
                        <a:ea typeface="微軟正黑體" panose="020B0604030504040204" pitchFamily="34"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extLst>
                  <a:ext uri="{0D108BD9-81ED-4DB2-BD59-A6C34878D82A}">
                    <a16:rowId xmlns:a16="http://schemas.microsoft.com/office/drawing/2014/main" val="990734558"/>
                  </a:ext>
                </a:extLst>
              </a:tr>
              <a:tr h="870150">
                <a:tc rowSpan="2">
                  <a:txBody>
                    <a:bodyPr/>
                    <a:lstStyle/>
                    <a:p>
                      <a:pPr algn="ctr"/>
                      <a:r>
                        <a:rPr lang="zh-TW" altLang="en-US" sz="2600" dirty="0">
                          <a:latin typeface="微軟正黑體" panose="020B0604030504040204" pitchFamily="34" charset="-120"/>
                          <a:ea typeface="微軟正黑體" panose="020B0604030504040204" pitchFamily="34" charset="-120"/>
                        </a:rPr>
                        <a:t>實驗教育</a:t>
                      </a:r>
                      <a:endParaRPr lang="en-US" altLang="zh-TW" sz="2600" dirty="0">
                        <a:latin typeface="微軟正黑體" panose="020B0604030504040204" pitchFamily="34" charset="-120"/>
                        <a:ea typeface="微軟正黑體" panose="020B0604030504040204" pitchFamily="34" charset="-120"/>
                      </a:endParaRPr>
                    </a:p>
                    <a:p>
                      <a:pPr algn="ctr"/>
                      <a:r>
                        <a:rPr lang="zh-TW" altLang="en-US" sz="2600" dirty="0">
                          <a:latin typeface="微軟正黑體" panose="020B0604030504040204" pitchFamily="34" charset="-120"/>
                          <a:ea typeface="微軟正黑體" panose="020B0604030504040204" pitchFamily="34" charset="-120"/>
                        </a:rPr>
                        <a:t>辦理者</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600" dirty="0">
                          <a:latin typeface="微軟正黑體" panose="020B0604030504040204" pitchFamily="34" charset="-120"/>
                          <a:ea typeface="微軟正黑體" panose="020B0604030504040204" pitchFamily="34" charset="-120"/>
                        </a:rPr>
                        <a:t>編輯課程內容、勾選學生</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l"/>
                      <a:r>
                        <a:rPr lang="zh-TW" altLang="en-US" sz="2600" dirty="0">
                          <a:latin typeface="微軟正黑體" panose="020B0604030504040204" pitchFamily="34" charset="-120"/>
                          <a:ea typeface="微軟正黑體" panose="020B0604030504040204" pitchFamily="34" charset="-120"/>
                        </a:rPr>
                        <a:t>起始日期：</a:t>
                      </a:r>
                      <a:r>
                        <a:rPr lang="en-US" altLang="zh-TW" sz="2600" dirty="0">
                          <a:latin typeface="微軟正黑體" panose="020B0604030504040204" pitchFamily="34" charset="-120"/>
                          <a:ea typeface="微軟正黑體" panose="020B0604030504040204" pitchFamily="34" charset="-120"/>
                        </a:rPr>
                        <a:t>108/08/01(</a:t>
                      </a:r>
                      <a:r>
                        <a:rPr lang="zh-TW" altLang="en-US" sz="2600" dirty="0">
                          <a:latin typeface="微軟正黑體" panose="020B0604030504040204" pitchFamily="34" charset="-120"/>
                          <a:ea typeface="微軟正黑體" panose="020B0604030504040204" pitchFamily="34" charset="-120"/>
                        </a:rPr>
                        <a:t>學年度開始</a:t>
                      </a:r>
                      <a:r>
                        <a:rPr lang="en-US" altLang="zh-TW" sz="2600" dirty="0">
                          <a:latin typeface="微軟正黑體" panose="020B0604030504040204" pitchFamily="34" charset="-120"/>
                          <a:ea typeface="微軟正黑體" panose="020B0604030504040204" pitchFamily="34" charset="-120"/>
                        </a:rPr>
                        <a:t>)</a:t>
                      </a:r>
                    </a:p>
                    <a:p>
                      <a:pPr algn="l"/>
                      <a:r>
                        <a:rPr lang="zh-TW" altLang="en-US" sz="2600" dirty="0">
                          <a:latin typeface="微軟正黑體" panose="020B0604030504040204" pitchFamily="34" charset="-120"/>
                          <a:ea typeface="微軟正黑體" panose="020B0604030504040204" pitchFamily="34" charset="-120"/>
                        </a:rPr>
                        <a:t>截止日期：</a:t>
                      </a:r>
                      <a:r>
                        <a:rPr lang="en-US" altLang="zh-TW" sz="2600" dirty="0">
                          <a:latin typeface="微軟正黑體" panose="020B0604030504040204" pitchFamily="34" charset="-120"/>
                          <a:ea typeface="微軟正黑體" panose="020B0604030504040204" pitchFamily="34" charset="-120"/>
                        </a:rPr>
                        <a:t>109/07/31(</a:t>
                      </a:r>
                      <a:r>
                        <a:rPr lang="zh-TW" altLang="en-US" sz="2600" dirty="0">
                          <a:latin typeface="微軟正黑體" panose="020B0604030504040204" pitchFamily="34" charset="-120"/>
                          <a:ea typeface="微軟正黑體" panose="020B0604030504040204" pitchFamily="34" charset="-120"/>
                        </a:rPr>
                        <a:t>學年度結束</a:t>
                      </a:r>
                      <a:r>
                        <a:rPr lang="en-US" altLang="zh-TW" sz="2600" dirty="0">
                          <a:latin typeface="微軟正黑體" panose="020B0604030504040204" pitchFamily="34" charset="-120"/>
                          <a:ea typeface="微軟正黑體" panose="020B0604030504040204" pitchFamily="34" charset="-120"/>
                        </a:rPr>
                        <a:t>)</a:t>
                      </a:r>
                      <a:endParaRPr lang="zh-TW" altLang="en-US" sz="2600" dirty="0">
                        <a:latin typeface="微軟正黑體" panose="020B0604030504040204" pitchFamily="34" charset="-120"/>
                        <a:ea typeface="微軟正黑體" panose="020B0604030504040204" pitchFamily="34" charset="-12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817146578"/>
                  </a:ext>
                </a:extLst>
              </a:tr>
              <a:tr h="870150">
                <a:tc vMerge="1">
                  <a:txBody>
                    <a:bodyPr/>
                    <a:lstStyle/>
                    <a:p>
                      <a:endParaRPr lang="zh-TW" alt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600" dirty="0">
                          <a:latin typeface="微軟正黑體" panose="020B0604030504040204" pitchFamily="34" charset="-120"/>
                          <a:ea typeface="微軟正黑體" panose="020B0604030504040204" pitchFamily="34" charset="-120"/>
                        </a:rPr>
                        <a:t>認證檔案、輸入成績</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l"/>
                      <a:r>
                        <a:rPr lang="zh-TW" altLang="en-US" sz="2600" dirty="0">
                          <a:latin typeface="微軟正黑體" panose="020B0604030504040204" pitchFamily="34" charset="-120"/>
                          <a:ea typeface="微軟正黑體" panose="020B0604030504040204" pitchFamily="34" charset="-120"/>
                        </a:rPr>
                        <a:t>起始日期：</a:t>
                      </a:r>
                      <a:r>
                        <a:rPr lang="en-US" altLang="zh-TW" sz="2600" dirty="0">
                          <a:latin typeface="微軟正黑體" panose="020B0604030504040204" pitchFamily="34" charset="-120"/>
                          <a:ea typeface="微軟正黑體" panose="020B0604030504040204" pitchFamily="34" charset="-120"/>
                        </a:rPr>
                        <a:t>108/08/01(</a:t>
                      </a:r>
                      <a:r>
                        <a:rPr lang="zh-TW" altLang="en-US" sz="2600" dirty="0">
                          <a:latin typeface="微軟正黑體" panose="020B0604030504040204" pitchFamily="34" charset="-120"/>
                          <a:ea typeface="微軟正黑體" panose="020B0604030504040204" pitchFamily="34" charset="-120"/>
                        </a:rPr>
                        <a:t>學年度開始</a:t>
                      </a:r>
                      <a:r>
                        <a:rPr lang="en-US" altLang="zh-TW" sz="2600" dirty="0">
                          <a:latin typeface="微軟正黑體" panose="020B0604030504040204" pitchFamily="34" charset="-120"/>
                          <a:ea typeface="微軟正黑體" panose="020B0604030504040204" pitchFamily="34" charset="-120"/>
                        </a:rPr>
                        <a:t>)</a:t>
                      </a:r>
                    </a:p>
                    <a:p>
                      <a:pPr algn="l"/>
                      <a:r>
                        <a:rPr lang="zh-TW" altLang="en-US" sz="2600" dirty="0">
                          <a:latin typeface="微軟正黑體" panose="020B0604030504040204" pitchFamily="34" charset="-120"/>
                          <a:ea typeface="微軟正黑體" panose="020B0604030504040204" pitchFamily="34" charset="-120"/>
                        </a:rPr>
                        <a:t>截止日期：</a:t>
                      </a:r>
                      <a:r>
                        <a:rPr lang="en-US" altLang="zh-TW" sz="2600" dirty="0">
                          <a:latin typeface="微軟正黑體" panose="020B0604030504040204" pitchFamily="34" charset="-120"/>
                          <a:ea typeface="微軟正黑體" panose="020B0604030504040204" pitchFamily="34" charset="-120"/>
                        </a:rPr>
                        <a:t>109/08/31</a:t>
                      </a:r>
                      <a:endParaRPr lang="zh-TW" altLang="en-US" sz="2600" dirty="0">
                        <a:latin typeface="微軟正黑體" panose="020B0604030504040204" pitchFamily="34" charset="-120"/>
                        <a:ea typeface="微軟正黑體" panose="020B0604030504040204" pitchFamily="34" charset="-12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788489758"/>
                  </a:ext>
                </a:extLst>
              </a:tr>
            </a:tbl>
          </a:graphicData>
        </a:graphic>
      </p:graphicFrame>
      <p:sp>
        <p:nvSpPr>
          <p:cNvPr id="2" name="投影片編號版面配置區 1"/>
          <p:cNvSpPr>
            <a:spLocks noGrp="1"/>
          </p:cNvSpPr>
          <p:nvPr>
            <p:ph type="sldNum" sz="quarter" idx="11"/>
          </p:nvPr>
        </p:nvSpPr>
        <p:spPr/>
        <p:txBody>
          <a:bodyPr/>
          <a:lstStyle/>
          <a:p>
            <a:fld id="{0103A1E0-467A-497C-94C9-085DD3CFBA7A}" type="slidenum">
              <a:rPr lang="zh-TW" altLang="en-US" smtClean="0"/>
              <a:t>106</a:t>
            </a:fld>
            <a:endParaRPr lang="zh-TW" altLang="en-US" dirty="0"/>
          </a:p>
        </p:txBody>
      </p:sp>
    </p:spTree>
    <p:extLst>
      <p:ext uri="{BB962C8B-B14F-4D97-AF65-F5344CB8AC3E}">
        <p14:creationId xmlns:p14="http://schemas.microsoft.com/office/powerpoint/2010/main" val="257790366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31"/>
          <p:cNvSpPr txBox="1"/>
          <p:nvPr/>
        </p:nvSpPr>
        <p:spPr>
          <a:xfrm>
            <a:off x="104365" y="118978"/>
            <a:ext cx="7300396" cy="646331"/>
          </a:xfrm>
          <a:prstGeom prst="rect">
            <a:avLst/>
          </a:prstGeom>
          <a:noFill/>
        </p:spPr>
        <p:txBody>
          <a:bodyPr wrap="none" rtlCol="0">
            <a:spAutoFit/>
            <a:scene3d>
              <a:camera prst="orthographicFront"/>
              <a:lightRig rig="threePt" dir="t"/>
            </a:scene3d>
            <a:sp3d contourW="12700"/>
          </a:bodyPr>
          <a:lstStyle/>
          <a:p>
            <a:r>
              <a:rPr lang="en-US" altLang="zh-TW" sz="3600" b="1" dirty="0">
                <a:latin typeface="微軟正黑體" panose="020B0604030504040204" pitchFamily="34" charset="-120"/>
                <a:ea typeface="微軟正黑體" panose="020B0604030504040204" pitchFamily="34" charset="-120"/>
              </a:rPr>
              <a:t>Q2</a:t>
            </a:r>
            <a:r>
              <a:rPr lang="zh-TW" altLang="en-US" sz="3600" b="1" dirty="0">
                <a:latin typeface="微軟正黑體" panose="020B0604030504040204" pitchFamily="34" charset="-120"/>
                <a:ea typeface="微軟正黑體" panose="020B0604030504040204" pitchFamily="34" charset="-120"/>
              </a:rPr>
              <a:t>：實驗教育學生各項填報期限？</a:t>
            </a:r>
            <a:endParaRPr lang="zh-CN" altLang="en-US" sz="3600" b="1" dirty="0">
              <a:latin typeface="微軟正黑體" panose="020B0604030504040204" pitchFamily="34" charset="-120"/>
              <a:ea typeface="微軟正黑體" panose="020B0604030504040204" pitchFamily="34" charset="-120"/>
            </a:endParaRPr>
          </a:p>
        </p:txBody>
      </p:sp>
      <p:graphicFrame>
        <p:nvGraphicFramePr>
          <p:cNvPr id="8" name="表格 7"/>
          <p:cNvGraphicFramePr>
            <a:graphicFrameLocks noGrp="1"/>
          </p:cNvGraphicFramePr>
          <p:nvPr>
            <p:extLst>
              <p:ext uri="{D42A27DB-BD31-4B8C-83A1-F6EECF244321}">
                <p14:modId xmlns:p14="http://schemas.microsoft.com/office/powerpoint/2010/main" val="2095212378"/>
              </p:ext>
            </p:extLst>
          </p:nvPr>
        </p:nvGraphicFramePr>
        <p:xfrm>
          <a:off x="200025" y="858619"/>
          <a:ext cx="11801475" cy="5862856"/>
        </p:xfrm>
        <a:graphic>
          <a:graphicData uri="http://schemas.openxmlformats.org/drawingml/2006/table">
            <a:tbl>
              <a:tblPr firstRow="1" bandRow="1">
                <a:tableStyleId>{93296810-A885-4BE3-A3E7-6D5BEEA58F35}</a:tableStyleId>
              </a:tblPr>
              <a:tblGrid>
                <a:gridCol w="1323975">
                  <a:extLst>
                    <a:ext uri="{9D8B030D-6E8A-4147-A177-3AD203B41FA5}">
                      <a16:colId xmlns:a16="http://schemas.microsoft.com/office/drawing/2014/main" val="2452516991"/>
                    </a:ext>
                  </a:extLst>
                </a:gridCol>
                <a:gridCol w="1476375">
                  <a:extLst>
                    <a:ext uri="{9D8B030D-6E8A-4147-A177-3AD203B41FA5}">
                      <a16:colId xmlns:a16="http://schemas.microsoft.com/office/drawing/2014/main" val="3117923531"/>
                    </a:ext>
                  </a:extLst>
                </a:gridCol>
                <a:gridCol w="3390900">
                  <a:extLst>
                    <a:ext uri="{9D8B030D-6E8A-4147-A177-3AD203B41FA5}">
                      <a16:colId xmlns:a16="http://schemas.microsoft.com/office/drawing/2014/main" val="1841397202"/>
                    </a:ext>
                  </a:extLst>
                </a:gridCol>
                <a:gridCol w="5610225">
                  <a:extLst>
                    <a:ext uri="{9D8B030D-6E8A-4147-A177-3AD203B41FA5}">
                      <a16:colId xmlns:a16="http://schemas.microsoft.com/office/drawing/2014/main" val="3717293913"/>
                    </a:ext>
                  </a:extLst>
                </a:gridCol>
              </a:tblGrid>
              <a:tr h="48728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600" dirty="0">
                          <a:latin typeface="微軟正黑體" panose="020B0604030504040204" pitchFamily="34" charset="-120"/>
                          <a:ea typeface="微軟正黑體" panose="020B0604030504040204" pitchFamily="34" charset="-120"/>
                        </a:rPr>
                        <a:t>使用者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600" dirty="0">
                          <a:latin typeface="微軟正黑體" panose="020B0604030504040204" pitchFamily="34" charset="-120"/>
                          <a:ea typeface="微軟正黑體" panose="020B0604030504040204" pitchFamily="34" charset="-120"/>
                        </a:rPr>
                        <a:t>年級</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600" dirty="0">
                          <a:latin typeface="微軟正黑體" panose="020B0604030504040204" pitchFamily="34" charset="-120"/>
                          <a:ea typeface="微軟正黑體" panose="020B0604030504040204" pitchFamily="34" charset="-120"/>
                        </a:rPr>
                        <a:t>帳號設定方式</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600" dirty="0">
                          <a:latin typeface="微軟正黑體" panose="020B0604030504040204" pitchFamily="34" charset="-120"/>
                          <a:ea typeface="微軟正黑體" panose="020B0604030504040204" pitchFamily="34" charset="-120"/>
                        </a:rPr>
                        <a:t>填報期限</a:t>
                      </a:r>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以</a:t>
                      </a:r>
                      <a:r>
                        <a:rPr lang="en-US" altLang="zh-TW" sz="2000" dirty="0">
                          <a:latin typeface="微軟正黑體" panose="020B0604030504040204" pitchFamily="34" charset="-120"/>
                          <a:ea typeface="微軟正黑體" panose="020B0604030504040204" pitchFamily="34" charset="-120"/>
                        </a:rPr>
                        <a:t>108</a:t>
                      </a:r>
                      <a:r>
                        <a:rPr lang="zh-TW" altLang="en-US" sz="2000" dirty="0">
                          <a:latin typeface="微軟正黑體" panose="020B0604030504040204" pitchFamily="34" charset="-120"/>
                          <a:ea typeface="微軟正黑體" panose="020B0604030504040204" pitchFamily="34" charset="-120"/>
                        </a:rPr>
                        <a:t>學年度為例</a:t>
                      </a:r>
                      <a:r>
                        <a:rPr lang="en-US" altLang="zh-TW" sz="2000" dirty="0">
                          <a:latin typeface="微軟正黑體" panose="020B0604030504040204" pitchFamily="34" charset="-120"/>
                          <a:ea typeface="微軟正黑體" panose="020B0604030504040204" pitchFamily="34" charset="-12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50000"/>
                      </a:schemeClr>
                    </a:solidFill>
                  </a:tcPr>
                </a:tc>
                <a:extLst>
                  <a:ext uri="{0D108BD9-81ED-4DB2-BD59-A6C34878D82A}">
                    <a16:rowId xmlns:a16="http://schemas.microsoft.com/office/drawing/2014/main" val="990734558"/>
                  </a:ext>
                </a:extLst>
              </a:tr>
              <a:tr h="870150">
                <a:tc row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600" dirty="0">
                          <a:latin typeface="微軟正黑體" panose="020B0604030504040204" pitchFamily="34" charset="-120"/>
                          <a:ea typeface="微軟正黑體" panose="020B0604030504040204" pitchFamily="34" charset="-120"/>
                        </a:rPr>
                        <a:t>學生</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rowSpan="2">
                  <a:txBody>
                    <a:bodyPr/>
                    <a:lstStyle/>
                    <a:p>
                      <a:pPr algn="ctr"/>
                      <a:r>
                        <a:rPr lang="en-US" altLang="zh-TW" sz="2600" dirty="0">
                          <a:latin typeface="微軟正黑體" panose="020B0604030504040204" pitchFamily="34" charset="-120"/>
                          <a:ea typeface="微軟正黑體" panose="020B0604030504040204" pitchFamily="34" charset="-120"/>
                        </a:rPr>
                        <a:t>1</a:t>
                      </a:r>
                      <a:r>
                        <a:rPr lang="zh-TW" altLang="en-US" sz="2600" dirty="0">
                          <a:latin typeface="微軟正黑體" panose="020B0604030504040204" pitchFamily="34" charset="-120"/>
                          <a:ea typeface="微軟正黑體" panose="020B0604030504040204" pitchFamily="34" charset="-120"/>
                        </a:rPr>
                        <a:t>年級</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l"/>
                      <a:r>
                        <a:rPr lang="zh-TW" altLang="en-US" sz="2600" dirty="0">
                          <a:latin typeface="微軟正黑體" panose="020B0604030504040204" pitchFamily="34" charset="-120"/>
                          <a:ea typeface="微軟正黑體" panose="020B0604030504040204" pitchFamily="34" charset="-120"/>
                        </a:rPr>
                        <a:t>上傳</a:t>
                      </a:r>
                      <a:r>
                        <a:rPr lang="en-US" altLang="zh-TW" sz="2600" dirty="0">
                          <a:latin typeface="微軟正黑體" panose="020B0604030504040204" pitchFamily="34" charset="-120"/>
                          <a:ea typeface="微軟正黑體" panose="020B0604030504040204" pitchFamily="34" charset="-120"/>
                        </a:rPr>
                        <a:t>【</a:t>
                      </a:r>
                      <a:r>
                        <a:rPr lang="zh-TW" altLang="en-US" sz="2600" dirty="0">
                          <a:latin typeface="微軟正黑體" panose="020B0604030504040204" pitchFamily="34" charset="-120"/>
                          <a:ea typeface="微軟正黑體" panose="020B0604030504040204" pitchFamily="34" charset="-120"/>
                        </a:rPr>
                        <a:t>課程學習成果</a:t>
                      </a:r>
                      <a:r>
                        <a:rPr lang="en-US" altLang="zh-TW" sz="2600" dirty="0">
                          <a:latin typeface="微軟正黑體" panose="020B0604030504040204" pitchFamily="34" charset="-120"/>
                          <a:ea typeface="微軟正黑體" panose="020B0604030504040204" pitchFamily="34" charset="-120"/>
                        </a:rPr>
                        <a:t>】</a:t>
                      </a: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600" dirty="0">
                          <a:latin typeface="微軟正黑體" panose="020B0604030504040204" pitchFamily="34" charset="-120"/>
                          <a:ea typeface="微軟正黑體" panose="020B0604030504040204" pitchFamily="34" charset="-120"/>
                        </a:rPr>
                        <a:t>與    </a:t>
                      </a:r>
                      <a:r>
                        <a:rPr lang="en-US" altLang="zh-TW" sz="2600" dirty="0">
                          <a:latin typeface="微軟正黑體" panose="020B0604030504040204" pitchFamily="34" charset="-120"/>
                          <a:ea typeface="微軟正黑體" panose="020B0604030504040204" pitchFamily="34" charset="-120"/>
                        </a:rPr>
                        <a:t>【</a:t>
                      </a:r>
                      <a:r>
                        <a:rPr lang="zh-TW" altLang="en-US" sz="2600" dirty="0">
                          <a:latin typeface="微軟正黑體" panose="020B0604030504040204" pitchFamily="34" charset="-120"/>
                          <a:ea typeface="微軟正黑體" panose="020B0604030504040204" pitchFamily="34" charset="-120"/>
                        </a:rPr>
                        <a:t>多元表現</a:t>
                      </a:r>
                      <a:r>
                        <a:rPr lang="en-US" altLang="zh-TW" sz="2600" dirty="0">
                          <a:latin typeface="微軟正黑體" panose="020B0604030504040204" pitchFamily="34" charset="-120"/>
                          <a:ea typeface="微軟正黑體" panose="020B0604030504040204" pitchFamily="34" charset="-120"/>
                        </a:rPr>
                        <a:t>】</a:t>
                      </a:r>
                      <a:endParaRPr lang="zh-TW" altLang="en-US" sz="2600" dirty="0">
                        <a:latin typeface="微軟正黑體" panose="020B0604030504040204" pitchFamily="34" charset="-120"/>
                        <a:ea typeface="微軟正黑體" panose="020B0604030504040204" pitchFamily="34" charset="-12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l"/>
                      <a:r>
                        <a:rPr lang="zh-TW" altLang="en-US" sz="2600" dirty="0">
                          <a:latin typeface="微軟正黑體" panose="020B0604030504040204" pitchFamily="34" charset="-120"/>
                          <a:ea typeface="微軟正黑體" panose="020B0604030504040204" pitchFamily="34" charset="-120"/>
                        </a:rPr>
                        <a:t>起始日期：</a:t>
                      </a:r>
                      <a:r>
                        <a:rPr lang="en-US" altLang="zh-TW" sz="2600" dirty="0">
                          <a:latin typeface="微軟正黑體" panose="020B0604030504040204" pitchFamily="34" charset="-120"/>
                          <a:ea typeface="微軟正黑體" panose="020B0604030504040204" pitchFamily="34" charset="-120"/>
                        </a:rPr>
                        <a:t>108/08/01(</a:t>
                      </a:r>
                      <a:r>
                        <a:rPr lang="zh-TW" altLang="en-US" sz="2600" dirty="0">
                          <a:latin typeface="微軟正黑體" panose="020B0604030504040204" pitchFamily="34" charset="-120"/>
                          <a:ea typeface="微軟正黑體" panose="020B0604030504040204" pitchFamily="34" charset="-120"/>
                        </a:rPr>
                        <a:t>學年度開始</a:t>
                      </a:r>
                      <a:r>
                        <a:rPr lang="en-US" altLang="zh-TW" sz="2600" dirty="0">
                          <a:latin typeface="微軟正黑體" panose="020B0604030504040204" pitchFamily="34" charset="-120"/>
                          <a:ea typeface="微軟正黑體" panose="020B0604030504040204" pitchFamily="34" charset="-120"/>
                        </a:rPr>
                        <a:t>)</a:t>
                      </a: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600" dirty="0">
                          <a:latin typeface="微軟正黑體" panose="020B0604030504040204" pitchFamily="34" charset="-120"/>
                          <a:ea typeface="微軟正黑體" panose="020B0604030504040204" pitchFamily="34" charset="-120"/>
                        </a:rPr>
                        <a:t>截止日期：</a:t>
                      </a:r>
                      <a:r>
                        <a:rPr lang="en-US" altLang="zh-TW" sz="2600" dirty="0">
                          <a:latin typeface="微軟正黑體" panose="020B0604030504040204" pitchFamily="34" charset="-120"/>
                          <a:ea typeface="微軟正黑體" panose="020B0604030504040204" pitchFamily="34" charset="-120"/>
                        </a:rPr>
                        <a:t>109/07/31(</a:t>
                      </a:r>
                      <a:r>
                        <a:rPr lang="zh-TW" altLang="en-US" sz="2600" dirty="0">
                          <a:latin typeface="微軟正黑體" panose="020B0604030504040204" pitchFamily="34" charset="-120"/>
                          <a:ea typeface="微軟正黑體" panose="020B0604030504040204" pitchFamily="34" charset="-120"/>
                        </a:rPr>
                        <a:t>學年度結束</a:t>
                      </a:r>
                      <a:r>
                        <a:rPr lang="en-US" altLang="zh-TW" sz="2600" dirty="0">
                          <a:latin typeface="微軟正黑體" panose="020B0604030504040204" pitchFamily="34" charset="-120"/>
                          <a:ea typeface="微軟正黑體" panose="020B0604030504040204" pitchFamily="34" charset="-120"/>
                        </a:rPr>
                        <a:t>)</a:t>
                      </a:r>
                      <a:endParaRPr lang="zh-TW" altLang="en-US" sz="2600" dirty="0">
                        <a:latin typeface="微軟正黑體" panose="020B0604030504040204" pitchFamily="34" charset="-120"/>
                        <a:ea typeface="微軟正黑體" panose="020B0604030504040204" pitchFamily="34" charset="-12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817146578"/>
                  </a:ext>
                </a:extLst>
              </a:tr>
              <a:tr h="870150">
                <a:tc vMerge="1">
                  <a:txBody>
                    <a:bodyPr/>
                    <a:lstStyle/>
                    <a:p>
                      <a:endParaRPr lang="zh-TW" altLang="en-US"/>
                    </a:p>
                  </a:txBody>
                  <a:tcPr/>
                </a:tc>
                <a:tc vMerge="1">
                  <a:txBody>
                    <a:bodyPr/>
                    <a:lstStyle/>
                    <a:p>
                      <a:endParaRPr lang="zh-TW" altLang="en-US"/>
                    </a:p>
                  </a:txBody>
                  <a:tcPr/>
                </a:tc>
                <a:tc>
                  <a:txBody>
                    <a:bodyPr/>
                    <a:lstStyle/>
                    <a:p>
                      <a:pPr algn="l"/>
                      <a:r>
                        <a:rPr lang="zh-TW" altLang="en-US" sz="2600" dirty="0">
                          <a:latin typeface="微軟正黑體" panose="020B0604030504040204" pitchFamily="34" charset="-120"/>
                          <a:ea typeface="微軟正黑體" panose="020B0604030504040204" pitchFamily="34" charset="-120"/>
                        </a:rPr>
                        <a:t>勾選</a:t>
                      </a:r>
                      <a:r>
                        <a:rPr lang="en-US" altLang="zh-TW" sz="2600" dirty="0">
                          <a:latin typeface="微軟正黑體" panose="020B0604030504040204" pitchFamily="34" charset="-120"/>
                          <a:ea typeface="微軟正黑體" panose="020B0604030504040204" pitchFamily="34" charset="-120"/>
                        </a:rPr>
                        <a:t>【</a:t>
                      </a:r>
                      <a:r>
                        <a:rPr lang="zh-TW" altLang="en-US" sz="2600" dirty="0">
                          <a:latin typeface="微軟正黑體" panose="020B0604030504040204" pitchFamily="34" charset="-120"/>
                          <a:ea typeface="微軟正黑體" panose="020B0604030504040204" pitchFamily="34" charset="-120"/>
                        </a:rPr>
                        <a:t>課程學習成果</a:t>
                      </a:r>
                      <a:r>
                        <a:rPr lang="en-US" altLang="zh-TW" sz="2600" dirty="0">
                          <a:latin typeface="微軟正黑體" panose="020B0604030504040204" pitchFamily="34" charset="-120"/>
                          <a:ea typeface="微軟正黑體" panose="020B0604030504040204" pitchFamily="34" charset="-120"/>
                        </a:rPr>
                        <a:t>】</a:t>
                      </a: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600" dirty="0">
                          <a:latin typeface="微軟正黑體" panose="020B0604030504040204" pitchFamily="34" charset="-120"/>
                          <a:ea typeface="微軟正黑體" panose="020B0604030504040204" pitchFamily="34" charset="-120"/>
                        </a:rPr>
                        <a:t>與    </a:t>
                      </a:r>
                      <a:r>
                        <a:rPr lang="en-US" altLang="zh-TW" sz="2600" dirty="0">
                          <a:latin typeface="微軟正黑體" panose="020B0604030504040204" pitchFamily="34" charset="-120"/>
                          <a:ea typeface="微軟正黑體" panose="020B0604030504040204" pitchFamily="34" charset="-120"/>
                        </a:rPr>
                        <a:t>【</a:t>
                      </a:r>
                      <a:r>
                        <a:rPr lang="zh-TW" altLang="en-US" sz="2600" dirty="0">
                          <a:latin typeface="微軟正黑體" panose="020B0604030504040204" pitchFamily="34" charset="-120"/>
                          <a:ea typeface="微軟正黑體" panose="020B0604030504040204" pitchFamily="34" charset="-120"/>
                        </a:rPr>
                        <a:t>多元表現</a:t>
                      </a:r>
                      <a:r>
                        <a:rPr lang="en-US" altLang="zh-TW" sz="2600" dirty="0">
                          <a:latin typeface="微軟正黑體" panose="020B0604030504040204" pitchFamily="34" charset="-120"/>
                          <a:ea typeface="微軟正黑體" panose="020B0604030504040204" pitchFamily="34" charset="-120"/>
                        </a:rPr>
                        <a:t>】</a:t>
                      </a:r>
                      <a:endParaRPr lang="zh-TW" altLang="en-US" sz="2600" dirty="0">
                        <a:latin typeface="微軟正黑體" panose="020B0604030504040204" pitchFamily="34" charset="-120"/>
                        <a:ea typeface="微軟正黑體" panose="020B0604030504040204" pitchFamily="34" charset="-12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600" dirty="0">
                          <a:latin typeface="微軟正黑體" panose="020B0604030504040204" pitchFamily="34" charset="-120"/>
                          <a:ea typeface="微軟正黑體" panose="020B0604030504040204" pitchFamily="34" charset="-120"/>
                        </a:rPr>
                        <a:t>起始日期：</a:t>
                      </a:r>
                      <a:r>
                        <a:rPr lang="en-US" altLang="zh-TW" sz="2600" dirty="0">
                          <a:latin typeface="微軟正黑體" panose="020B0604030504040204" pitchFamily="34" charset="-120"/>
                          <a:ea typeface="微軟正黑體" panose="020B0604030504040204" pitchFamily="34" charset="-120"/>
                        </a:rPr>
                        <a:t>108/08/01(</a:t>
                      </a:r>
                      <a:r>
                        <a:rPr lang="zh-TW" altLang="en-US" sz="2600" dirty="0">
                          <a:latin typeface="微軟正黑體" panose="020B0604030504040204" pitchFamily="34" charset="-120"/>
                          <a:ea typeface="微軟正黑體" panose="020B0604030504040204" pitchFamily="34" charset="-120"/>
                        </a:rPr>
                        <a:t>學年度開始</a:t>
                      </a:r>
                      <a:r>
                        <a:rPr lang="en-US" altLang="zh-TW" sz="2600" dirty="0">
                          <a:latin typeface="微軟正黑體" panose="020B0604030504040204" pitchFamily="34" charset="-120"/>
                          <a:ea typeface="微軟正黑體" panose="020B0604030504040204" pitchFamily="34" charset="-120"/>
                        </a:rPr>
                        <a:t>)</a:t>
                      </a: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600" dirty="0">
                          <a:latin typeface="微軟正黑體" panose="020B0604030504040204" pitchFamily="34" charset="-120"/>
                          <a:ea typeface="微軟正黑體" panose="020B0604030504040204" pitchFamily="34" charset="-120"/>
                        </a:rPr>
                        <a:t>截止日期：</a:t>
                      </a:r>
                      <a:r>
                        <a:rPr lang="en-US" altLang="zh-TW" sz="2600" dirty="0">
                          <a:latin typeface="微軟正黑體" panose="020B0604030504040204" pitchFamily="34" charset="-120"/>
                          <a:ea typeface="微軟正黑體" panose="020B0604030504040204" pitchFamily="34" charset="-120"/>
                        </a:rPr>
                        <a:t>109/09/30</a:t>
                      </a:r>
                      <a:endParaRPr lang="zh-TW" altLang="en-US" sz="2600" dirty="0">
                        <a:latin typeface="微軟正黑體" panose="020B0604030504040204" pitchFamily="34" charset="-120"/>
                        <a:ea typeface="微軟正黑體" panose="020B0604030504040204" pitchFamily="34" charset="-12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788489758"/>
                  </a:ext>
                </a:extLst>
              </a:tr>
              <a:tr h="919748">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TW" altLang="en-US" sz="2600" dirty="0">
                        <a:latin typeface="微軟正黑體" panose="020B0604030504040204" pitchFamily="34" charset="-120"/>
                        <a:ea typeface="微軟正黑體" panose="020B0604030504040204" pitchFamily="34"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600" dirty="0">
                          <a:latin typeface="微軟正黑體" panose="020B0604030504040204" pitchFamily="34" charset="-120"/>
                          <a:ea typeface="微軟正黑體" panose="020B0604030504040204" pitchFamily="34" charset="-120"/>
                        </a:rPr>
                        <a:t>2</a:t>
                      </a:r>
                      <a:r>
                        <a:rPr lang="zh-TW" altLang="en-US" sz="2600" dirty="0">
                          <a:latin typeface="微軟正黑體" panose="020B0604030504040204" pitchFamily="34" charset="-120"/>
                          <a:ea typeface="微軟正黑體" panose="020B0604030504040204" pitchFamily="34" charset="-120"/>
                        </a:rPr>
                        <a:t>年級</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l"/>
                      <a:r>
                        <a:rPr lang="zh-TW" altLang="en-US" sz="2600" dirty="0">
                          <a:latin typeface="微軟正黑體" panose="020B0604030504040204" pitchFamily="34" charset="-120"/>
                          <a:ea typeface="微軟正黑體" panose="020B0604030504040204" pitchFamily="34" charset="-120"/>
                        </a:rPr>
                        <a:t>上傳</a:t>
                      </a:r>
                      <a:r>
                        <a:rPr lang="en-US" altLang="zh-TW" sz="2600" dirty="0">
                          <a:latin typeface="微軟正黑體" panose="020B0604030504040204" pitchFamily="34" charset="-120"/>
                          <a:ea typeface="微軟正黑體" panose="020B0604030504040204" pitchFamily="34" charset="-120"/>
                        </a:rPr>
                        <a:t>【</a:t>
                      </a:r>
                      <a:r>
                        <a:rPr lang="zh-TW" altLang="en-US" sz="2600" dirty="0">
                          <a:latin typeface="微軟正黑體" panose="020B0604030504040204" pitchFamily="34" charset="-120"/>
                          <a:ea typeface="微軟正黑體" panose="020B0604030504040204" pitchFamily="34" charset="-120"/>
                        </a:rPr>
                        <a:t>課程學習成果</a:t>
                      </a:r>
                      <a:r>
                        <a:rPr lang="en-US" altLang="zh-TW" sz="2600" dirty="0">
                          <a:latin typeface="微軟正黑體" panose="020B0604030504040204" pitchFamily="34" charset="-120"/>
                          <a:ea typeface="微軟正黑體" panose="020B0604030504040204" pitchFamily="34" charset="-120"/>
                        </a:rPr>
                        <a:t>】</a:t>
                      </a: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600" dirty="0">
                          <a:latin typeface="微軟正黑體" panose="020B0604030504040204" pitchFamily="34" charset="-120"/>
                          <a:ea typeface="微軟正黑體" panose="020B0604030504040204" pitchFamily="34" charset="-120"/>
                        </a:rPr>
                        <a:t>與    </a:t>
                      </a:r>
                      <a:r>
                        <a:rPr lang="en-US" altLang="zh-TW" sz="2600" dirty="0">
                          <a:latin typeface="微軟正黑體" panose="020B0604030504040204" pitchFamily="34" charset="-120"/>
                          <a:ea typeface="微軟正黑體" panose="020B0604030504040204" pitchFamily="34" charset="-120"/>
                        </a:rPr>
                        <a:t>【</a:t>
                      </a:r>
                      <a:r>
                        <a:rPr lang="zh-TW" altLang="en-US" sz="2600" dirty="0">
                          <a:latin typeface="微軟正黑體" panose="020B0604030504040204" pitchFamily="34" charset="-120"/>
                          <a:ea typeface="微軟正黑體" panose="020B0604030504040204" pitchFamily="34" charset="-120"/>
                        </a:rPr>
                        <a:t>多元表現</a:t>
                      </a:r>
                      <a:r>
                        <a:rPr lang="en-US" altLang="zh-TW" sz="2600" dirty="0">
                          <a:latin typeface="微軟正黑體" panose="020B0604030504040204" pitchFamily="34" charset="-120"/>
                          <a:ea typeface="微軟正黑體" panose="020B0604030504040204" pitchFamily="34" charset="-120"/>
                        </a:rPr>
                        <a:t>】</a:t>
                      </a:r>
                      <a:endParaRPr lang="zh-TW" altLang="en-US" sz="2600" dirty="0">
                        <a:latin typeface="微軟正黑體" panose="020B0604030504040204" pitchFamily="34" charset="-120"/>
                        <a:ea typeface="微軟正黑體" panose="020B0604030504040204" pitchFamily="34" charset="-12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600" dirty="0">
                          <a:latin typeface="微軟正黑體" panose="020B0604030504040204" pitchFamily="34" charset="-120"/>
                          <a:ea typeface="微軟正黑體" panose="020B0604030504040204" pitchFamily="34" charset="-120"/>
                        </a:rPr>
                        <a:t>起始日期：</a:t>
                      </a:r>
                      <a:r>
                        <a:rPr lang="en-US" altLang="zh-TW" sz="2600" dirty="0">
                          <a:latin typeface="微軟正黑體" panose="020B0604030504040204" pitchFamily="34" charset="-120"/>
                          <a:ea typeface="微軟正黑體" panose="020B0604030504040204" pitchFamily="34" charset="-120"/>
                        </a:rPr>
                        <a:t>108/08/01(</a:t>
                      </a:r>
                      <a:r>
                        <a:rPr lang="zh-TW" altLang="en-US" sz="2600" dirty="0">
                          <a:latin typeface="微軟正黑體" panose="020B0604030504040204" pitchFamily="34" charset="-120"/>
                          <a:ea typeface="微軟正黑體" panose="020B0604030504040204" pitchFamily="34" charset="-120"/>
                        </a:rPr>
                        <a:t>學年度開始</a:t>
                      </a:r>
                      <a:r>
                        <a:rPr lang="en-US" altLang="zh-TW" sz="2600" dirty="0">
                          <a:latin typeface="微軟正黑體" panose="020B0604030504040204" pitchFamily="34" charset="-120"/>
                          <a:ea typeface="微軟正黑體" panose="020B0604030504040204" pitchFamily="34" charset="-120"/>
                        </a:rPr>
                        <a:t>)</a:t>
                      </a: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600" dirty="0">
                          <a:latin typeface="微軟正黑體" panose="020B0604030504040204" pitchFamily="34" charset="-120"/>
                          <a:ea typeface="微軟正黑體" panose="020B0604030504040204" pitchFamily="34" charset="-120"/>
                        </a:rPr>
                        <a:t>截止日期：</a:t>
                      </a:r>
                      <a:r>
                        <a:rPr lang="en-US" altLang="zh-TW" sz="2600" dirty="0">
                          <a:latin typeface="微軟正黑體" panose="020B0604030504040204" pitchFamily="34" charset="-120"/>
                          <a:ea typeface="微軟正黑體" panose="020B0604030504040204" pitchFamily="34" charset="-120"/>
                        </a:rPr>
                        <a:t>109/07/31(</a:t>
                      </a:r>
                      <a:r>
                        <a:rPr lang="zh-TW" altLang="en-US" sz="2600" dirty="0">
                          <a:latin typeface="微軟正黑體" panose="020B0604030504040204" pitchFamily="34" charset="-120"/>
                          <a:ea typeface="微軟正黑體" panose="020B0604030504040204" pitchFamily="34" charset="-120"/>
                        </a:rPr>
                        <a:t>學年度結束</a:t>
                      </a:r>
                      <a:r>
                        <a:rPr lang="en-US" altLang="zh-TW" sz="2600" dirty="0">
                          <a:latin typeface="微軟正黑體" panose="020B0604030504040204" pitchFamily="34" charset="-120"/>
                          <a:ea typeface="微軟正黑體" panose="020B0604030504040204" pitchFamily="34" charset="-120"/>
                        </a:rPr>
                        <a:t>)</a:t>
                      </a:r>
                      <a:endParaRPr lang="zh-TW" altLang="en-US" sz="2600" dirty="0">
                        <a:latin typeface="微軟正黑體" panose="020B0604030504040204" pitchFamily="34" charset="-120"/>
                        <a:ea typeface="微軟正黑體" panose="020B0604030504040204" pitchFamily="34" charset="-12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4153236399"/>
                  </a:ext>
                </a:extLst>
              </a:tr>
              <a:tr h="919748">
                <a:tc vMerge="1">
                  <a:txBody>
                    <a:bodyPr/>
                    <a:lstStyle/>
                    <a:p>
                      <a:endParaRPr lang="zh-TW" altLang="en-US"/>
                    </a:p>
                  </a:txBody>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TW" altLang="en-US" sz="2600" dirty="0">
                        <a:latin typeface="微軟正黑體" panose="020B0604030504040204" pitchFamily="34" charset="-120"/>
                        <a:ea typeface="微軟正黑體" panose="020B0604030504040204" pitchFamily="34"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l"/>
                      <a:r>
                        <a:rPr lang="zh-TW" altLang="en-US" sz="2600" dirty="0">
                          <a:latin typeface="微軟正黑體" panose="020B0604030504040204" pitchFamily="34" charset="-120"/>
                          <a:ea typeface="微軟正黑體" panose="020B0604030504040204" pitchFamily="34" charset="-120"/>
                        </a:rPr>
                        <a:t>勾選</a:t>
                      </a:r>
                      <a:r>
                        <a:rPr lang="en-US" altLang="zh-TW" sz="2600" dirty="0">
                          <a:latin typeface="微軟正黑體" panose="020B0604030504040204" pitchFamily="34" charset="-120"/>
                          <a:ea typeface="微軟正黑體" panose="020B0604030504040204" pitchFamily="34" charset="-120"/>
                        </a:rPr>
                        <a:t>【</a:t>
                      </a:r>
                      <a:r>
                        <a:rPr lang="zh-TW" altLang="en-US" sz="2600" dirty="0">
                          <a:latin typeface="微軟正黑體" panose="020B0604030504040204" pitchFamily="34" charset="-120"/>
                          <a:ea typeface="微軟正黑體" panose="020B0604030504040204" pitchFamily="34" charset="-120"/>
                        </a:rPr>
                        <a:t>課程學習成果</a:t>
                      </a:r>
                      <a:r>
                        <a:rPr lang="en-US" altLang="zh-TW" sz="2600" dirty="0">
                          <a:latin typeface="微軟正黑體" panose="020B0604030504040204" pitchFamily="34" charset="-120"/>
                          <a:ea typeface="微軟正黑體" panose="020B0604030504040204" pitchFamily="34" charset="-120"/>
                        </a:rPr>
                        <a:t>】</a:t>
                      </a: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600" dirty="0">
                          <a:latin typeface="微軟正黑體" panose="020B0604030504040204" pitchFamily="34" charset="-120"/>
                          <a:ea typeface="微軟正黑體" panose="020B0604030504040204" pitchFamily="34" charset="-120"/>
                        </a:rPr>
                        <a:t>與    </a:t>
                      </a:r>
                      <a:r>
                        <a:rPr lang="en-US" altLang="zh-TW" sz="2600" dirty="0">
                          <a:latin typeface="微軟正黑體" panose="020B0604030504040204" pitchFamily="34" charset="-120"/>
                          <a:ea typeface="微軟正黑體" panose="020B0604030504040204" pitchFamily="34" charset="-120"/>
                        </a:rPr>
                        <a:t>【</a:t>
                      </a:r>
                      <a:r>
                        <a:rPr lang="zh-TW" altLang="en-US" sz="2600" dirty="0">
                          <a:latin typeface="微軟正黑體" panose="020B0604030504040204" pitchFamily="34" charset="-120"/>
                          <a:ea typeface="微軟正黑體" panose="020B0604030504040204" pitchFamily="34" charset="-120"/>
                        </a:rPr>
                        <a:t>多元表現</a:t>
                      </a:r>
                      <a:r>
                        <a:rPr lang="en-US" altLang="zh-TW" sz="2600" dirty="0">
                          <a:latin typeface="微軟正黑體" panose="020B0604030504040204" pitchFamily="34" charset="-120"/>
                          <a:ea typeface="微軟正黑體" panose="020B0604030504040204" pitchFamily="34" charset="-120"/>
                        </a:rPr>
                        <a:t>】</a:t>
                      </a:r>
                      <a:endParaRPr lang="zh-TW" altLang="en-US" sz="2600" dirty="0">
                        <a:latin typeface="微軟正黑體" panose="020B0604030504040204" pitchFamily="34" charset="-120"/>
                        <a:ea typeface="微軟正黑體" panose="020B0604030504040204" pitchFamily="34" charset="-12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600" dirty="0">
                          <a:latin typeface="微軟正黑體" panose="020B0604030504040204" pitchFamily="34" charset="-120"/>
                          <a:ea typeface="微軟正黑體" panose="020B0604030504040204" pitchFamily="34" charset="-120"/>
                        </a:rPr>
                        <a:t>起始日期：</a:t>
                      </a:r>
                      <a:r>
                        <a:rPr lang="en-US" altLang="zh-TW" sz="2600" dirty="0">
                          <a:latin typeface="微軟正黑體" panose="020B0604030504040204" pitchFamily="34" charset="-120"/>
                          <a:ea typeface="微軟正黑體" panose="020B0604030504040204" pitchFamily="34" charset="-120"/>
                        </a:rPr>
                        <a:t>108/08/01(</a:t>
                      </a:r>
                      <a:r>
                        <a:rPr lang="zh-TW" altLang="en-US" sz="2600" dirty="0">
                          <a:latin typeface="微軟正黑體" panose="020B0604030504040204" pitchFamily="34" charset="-120"/>
                          <a:ea typeface="微軟正黑體" panose="020B0604030504040204" pitchFamily="34" charset="-120"/>
                        </a:rPr>
                        <a:t>學年度開始</a:t>
                      </a:r>
                      <a:r>
                        <a:rPr lang="en-US" altLang="zh-TW" sz="2600" dirty="0">
                          <a:latin typeface="微軟正黑體" panose="020B0604030504040204" pitchFamily="34" charset="-120"/>
                          <a:ea typeface="微軟正黑體" panose="020B0604030504040204" pitchFamily="34" charset="-120"/>
                        </a:rPr>
                        <a:t>)</a:t>
                      </a: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600" dirty="0">
                          <a:latin typeface="微軟正黑體" panose="020B0604030504040204" pitchFamily="34" charset="-120"/>
                          <a:ea typeface="微軟正黑體" panose="020B0604030504040204" pitchFamily="34" charset="-120"/>
                        </a:rPr>
                        <a:t>截止日期：</a:t>
                      </a:r>
                      <a:r>
                        <a:rPr lang="en-US" altLang="zh-TW" sz="2600" dirty="0">
                          <a:latin typeface="微軟正黑體" panose="020B0604030504040204" pitchFamily="34" charset="-120"/>
                          <a:ea typeface="微軟正黑體" panose="020B0604030504040204" pitchFamily="34" charset="-120"/>
                        </a:rPr>
                        <a:t>109/09/30</a:t>
                      </a:r>
                      <a:endParaRPr lang="zh-TW" altLang="en-US" sz="2600" dirty="0">
                        <a:latin typeface="微軟正黑體" panose="020B0604030504040204" pitchFamily="34" charset="-120"/>
                        <a:ea typeface="微軟正黑體" panose="020B0604030504040204" pitchFamily="34" charset="-12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95086338"/>
                  </a:ext>
                </a:extLst>
              </a:tr>
              <a:tr h="459874">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TW" altLang="en-US" sz="2600" dirty="0">
                        <a:latin typeface="微軟正黑體" panose="020B0604030504040204" pitchFamily="34" charset="-120"/>
                        <a:ea typeface="微軟正黑體" panose="020B0604030504040204" pitchFamily="34" charset="-12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600" dirty="0">
                          <a:latin typeface="微軟正黑體" panose="020B0604030504040204" pitchFamily="34" charset="-120"/>
                          <a:ea typeface="微軟正黑體" panose="020B0604030504040204" pitchFamily="34" charset="-120"/>
                        </a:rPr>
                        <a:t>3</a:t>
                      </a:r>
                      <a:r>
                        <a:rPr lang="zh-TW" altLang="en-US" sz="2600" dirty="0">
                          <a:latin typeface="微軟正黑體" panose="020B0604030504040204" pitchFamily="34" charset="-120"/>
                          <a:ea typeface="微軟正黑體" panose="020B0604030504040204" pitchFamily="34" charset="-120"/>
                        </a:rPr>
                        <a:t>年級</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l"/>
                      <a:r>
                        <a:rPr lang="zh-TW" altLang="en-US" sz="2600" dirty="0">
                          <a:latin typeface="微軟正黑體" panose="020B0604030504040204" pitchFamily="34" charset="-120"/>
                          <a:ea typeface="微軟正黑體" panose="020B0604030504040204" pitchFamily="34" charset="-120"/>
                        </a:rPr>
                        <a:t>上傳</a:t>
                      </a:r>
                      <a:r>
                        <a:rPr lang="en-US" altLang="zh-TW" sz="2600" dirty="0">
                          <a:latin typeface="微軟正黑體" panose="020B0604030504040204" pitchFamily="34" charset="-120"/>
                          <a:ea typeface="微軟正黑體" panose="020B0604030504040204" pitchFamily="34" charset="-120"/>
                        </a:rPr>
                        <a:t>【</a:t>
                      </a:r>
                      <a:r>
                        <a:rPr lang="zh-TW" altLang="en-US" sz="2600" dirty="0">
                          <a:latin typeface="微軟正黑體" panose="020B0604030504040204" pitchFamily="34" charset="-120"/>
                          <a:ea typeface="微軟正黑體" panose="020B0604030504040204" pitchFamily="34" charset="-120"/>
                        </a:rPr>
                        <a:t>課程學習成果</a:t>
                      </a:r>
                      <a:r>
                        <a:rPr lang="en-US" altLang="zh-TW" sz="2600" dirty="0">
                          <a:latin typeface="微軟正黑體" panose="020B0604030504040204" pitchFamily="34" charset="-120"/>
                          <a:ea typeface="微軟正黑體" panose="020B0604030504040204" pitchFamily="34" charset="-120"/>
                        </a:rPr>
                        <a:t>】</a:t>
                      </a: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600" dirty="0">
                          <a:latin typeface="微軟正黑體" panose="020B0604030504040204" pitchFamily="34" charset="-120"/>
                          <a:ea typeface="微軟正黑體" panose="020B0604030504040204" pitchFamily="34" charset="-120"/>
                        </a:rPr>
                        <a:t>與    </a:t>
                      </a:r>
                      <a:r>
                        <a:rPr lang="en-US" altLang="zh-TW" sz="2600" dirty="0">
                          <a:latin typeface="微軟正黑體" panose="020B0604030504040204" pitchFamily="34" charset="-120"/>
                          <a:ea typeface="微軟正黑體" panose="020B0604030504040204" pitchFamily="34" charset="-120"/>
                        </a:rPr>
                        <a:t>【</a:t>
                      </a:r>
                      <a:r>
                        <a:rPr lang="zh-TW" altLang="en-US" sz="2600" dirty="0">
                          <a:latin typeface="微軟正黑體" panose="020B0604030504040204" pitchFamily="34" charset="-120"/>
                          <a:ea typeface="微軟正黑體" panose="020B0604030504040204" pitchFamily="34" charset="-120"/>
                        </a:rPr>
                        <a:t>多元表現</a:t>
                      </a:r>
                      <a:r>
                        <a:rPr lang="en-US" altLang="zh-TW" sz="2600" dirty="0">
                          <a:latin typeface="微軟正黑體" panose="020B0604030504040204" pitchFamily="34" charset="-120"/>
                          <a:ea typeface="微軟正黑體" panose="020B0604030504040204" pitchFamily="34" charset="-120"/>
                        </a:rPr>
                        <a:t>】</a:t>
                      </a:r>
                      <a:endParaRPr lang="zh-TW" altLang="en-US" sz="2600" dirty="0">
                        <a:latin typeface="微軟正黑體" panose="020B0604030504040204" pitchFamily="34" charset="-120"/>
                        <a:ea typeface="微軟正黑體" panose="020B0604030504040204" pitchFamily="34" charset="-12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600" dirty="0">
                          <a:latin typeface="微軟正黑體" panose="020B0604030504040204" pitchFamily="34" charset="-120"/>
                          <a:ea typeface="微軟正黑體" panose="020B0604030504040204" pitchFamily="34" charset="-120"/>
                        </a:rPr>
                        <a:t>起始日期：</a:t>
                      </a:r>
                      <a:r>
                        <a:rPr lang="en-US" altLang="zh-TW" sz="2600" dirty="0">
                          <a:latin typeface="微軟正黑體" panose="020B0604030504040204" pitchFamily="34" charset="-120"/>
                          <a:ea typeface="微軟正黑體" panose="020B0604030504040204" pitchFamily="34" charset="-120"/>
                        </a:rPr>
                        <a:t>108/08/01(</a:t>
                      </a:r>
                      <a:r>
                        <a:rPr lang="zh-TW" altLang="en-US" sz="2600" dirty="0">
                          <a:latin typeface="微軟正黑體" panose="020B0604030504040204" pitchFamily="34" charset="-120"/>
                          <a:ea typeface="微軟正黑體" panose="020B0604030504040204" pitchFamily="34" charset="-120"/>
                        </a:rPr>
                        <a:t>學年度開始</a:t>
                      </a:r>
                      <a:r>
                        <a:rPr lang="en-US" altLang="zh-TW" sz="2600" dirty="0">
                          <a:latin typeface="微軟正黑體" panose="020B0604030504040204" pitchFamily="34" charset="-120"/>
                          <a:ea typeface="微軟正黑體" panose="020B0604030504040204" pitchFamily="34" charset="-120"/>
                        </a:rPr>
                        <a:t>)</a:t>
                      </a:r>
                    </a:p>
                    <a:p>
                      <a:pPr algn="l"/>
                      <a:r>
                        <a:rPr lang="zh-TW" altLang="en-US" sz="2600" dirty="0">
                          <a:latin typeface="微軟正黑體" panose="020B0604030504040204" pitchFamily="34" charset="-120"/>
                          <a:ea typeface="微軟正黑體" panose="020B0604030504040204" pitchFamily="34" charset="-120"/>
                        </a:rPr>
                        <a:t>截止日期：與國教署再議</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831585852"/>
                  </a:ext>
                </a:extLst>
              </a:tr>
              <a:tr h="459874">
                <a:tc vMerge="1">
                  <a:txBody>
                    <a:bodyPr/>
                    <a:lstStyle/>
                    <a:p>
                      <a:endParaRPr lang="zh-TW" altLang="en-US"/>
                    </a:p>
                  </a:txBody>
                  <a:tcPr/>
                </a:tc>
                <a:tc vMerge="1">
                  <a:txBody>
                    <a:bodyPr/>
                    <a:lstStyle/>
                    <a:p>
                      <a:endParaRPr lang="zh-TW" altLang="en-US"/>
                    </a:p>
                  </a:txBody>
                  <a:tcPr/>
                </a:tc>
                <a:tc>
                  <a:txBody>
                    <a:bodyPr/>
                    <a:lstStyle/>
                    <a:p>
                      <a:pPr algn="l"/>
                      <a:r>
                        <a:rPr lang="zh-TW" altLang="en-US" sz="2600" dirty="0">
                          <a:latin typeface="微軟正黑體" panose="020B0604030504040204" pitchFamily="34" charset="-120"/>
                          <a:ea typeface="微軟正黑體" panose="020B0604030504040204" pitchFamily="34" charset="-120"/>
                        </a:rPr>
                        <a:t>勾選</a:t>
                      </a:r>
                      <a:r>
                        <a:rPr lang="en-US" altLang="zh-TW" sz="2600" dirty="0">
                          <a:latin typeface="微軟正黑體" panose="020B0604030504040204" pitchFamily="34" charset="-120"/>
                          <a:ea typeface="微軟正黑體" panose="020B0604030504040204" pitchFamily="34" charset="-120"/>
                        </a:rPr>
                        <a:t>【</a:t>
                      </a:r>
                      <a:r>
                        <a:rPr lang="zh-TW" altLang="en-US" sz="2600" dirty="0">
                          <a:latin typeface="微軟正黑體" panose="020B0604030504040204" pitchFamily="34" charset="-120"/>
                          <a:ea typeface="微軟正黑體" panose="020B0604030504040204" pitchFamily="34" charset="-120"/>
                        </a:rPr>
                        <a:t>課程學習成果</a:t>
                      </a:r>
                      <a:r>
                        <a:rPr lang="en-US" altLang="zh-TW" sz="2600" dirty="0">
                          <a:latin typeface="微軟正黑體" panose="020B0604030504040204" pitchFamily="34" charset="-120"/>
                          <a:ea typeface="微軟正黑體" panose="020B0604030504040204" pitchFamily="34" charset="-120"/>
                        </a:rPr>
                        <a:t>】</a:t>
                      </a: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600" dirty="0">
                          <a:latin typeface="微軟正黑體" panose="020B0604030504040204" pitchFamily="34" charset="-120"/>
                          <a:ea typeface="微軟正黑體" panose="020B0604030504040204" pitchFamily="34" charset="-120"/>
                        </a:rPr>
                        <a:t>與    </a:t>
                      </a:r>
                      <a:r>
                        <a:rPr lang="en-US" altLang="zh-TW" sz="2600" dirty="0">
                          <a:latin typeface="微軟正黑體" panose="020B0604030504040204" pitchFamily="34" charset="-120"/>
                          <a:ea typeface="微軟正黑體" panose="020B0604030504040204" pitchFamily="34" charset="-120"/>
                        </a:rPr>
                        <a:t>【</a:t>
                      </a:r>
                      <a:r>
                        <a:rPr lang="zh-TW" altLang="en-US" sz="2600" dirty="0">
                          <a:latin typeface="微軟正黑體" panose="020B0604030504040204" pitchFamily="34" charset="-120"/>
                          <a:ea typeface="微軟正黑體" panose="020B0604030504040204" pitchFamily="34" charset="-120"/>
                        </a:rPr>
                        <a:t>多元表現</a:t>
                      </a:r>
                      <a:r>
                        <a:rPr lang="en-US" altLang="zh-TW" sz="2600" dirty="0">
                          <a:latin typeface="微軟正黑體" panose="020B0604030504040204" pitchFamily="34" charset="-120"/>
                          <a:ea typeface="微軟正黑體" panose="020B0604030504040204" pitchFamily="34" charset="-120"/>
                        </a:rPr>
                        <a:t>】</a:t>
                      </a:r>
                      <a:endParaRPr lang="zh-TW" altLang="en-US" sz="2600" dirty="0">
                        <a:latin typeface="微軟正黑體" panose="020B0604030504040204" pitchFamily="34" charset="-120"/>
                        <a:ea typeface="微軟正黑體" panose="020B0604030504040204" pitchFamily="34" charset="-12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600" dirty="0">
                          <a:latin typeface="微軟正黑體" panose="020B0604030504040204" pitchFamily="34" charset="-120"/>
                          <a:ea typeface="微軟正黑體" panose="020B0604030504040204" pitchFamily="34" charset="-120"/>
                        </a:rPr>
                        <a:t>起始日期：</a:t>
                      </a:r>
                      <a:r>
                        <a:rPr lang="en-US" altLang="zh-TW" sz="2600" dirty="0">
                          <a:latin typeface="微軟正黑體" panose="020B0604030504040204" pitchFamily="34" charset="-120"/>
                          <a:ea typeface="微軟正黑體" panose="020B0604030504040204" pitchFamily="34" charset="-120"/>
                        </a:rPr>
                        <a:t>108/08/01(</a:t>
                      </a:r>
                      <a:r>
                        <a:rPr lang="zh-TW" altLang="en-US" sz="2600" dirty="0">
                          <a:latin typeface="微軟正黑體" panose="020B0604030504040204" pitchFamily="34" charset="-120"/>
                          <a:ea typeface="微軟正黑體" panose="020B0604030504040204" pitchFamily="34" charset="-120"/>
                        </a:rPr>
                        <a:t>學年度開始</a:t>
                      </a:r>
                      <a:r>
                        <a:rPr lang="en-US" altLang="zh-TW" sz="2600" dirty="0">
                          <a:latin typeface="微軟正黑體" panose="020B0604030504040204" pitchFamily="34" charset="-120"/>
                          <a:ea typeface="微軟正黑體" panose="020B0604030504040204" pitchFamily="34" charset="-120"/>
                        </a:rPr>
                        <a:t>)</a:t>
                      </a:r>
                    </a:p>
                    <a:p>
                      <a:pPr algn="l"/>
                      <a:r>
                        <a:rPr lang="zh-TW" altLang="en-US" sz="2600" dirty="0">
                          <a:latin typeface="微軟正黑體" panose="020B0604030504040204" pitchFamily="34" charset="-120"/>
                          <a:ea typeface="微軟正黑體" panose="020B0604030504040204" pitchFamily="34" charset="-120"/>
                        </a:rPr>
                        <a:t>截止日期：與國教署再議</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916220212"/>
                  </a:ext>
                </a:extLst>
              </a:tr>
            </a:tbl>
          </a:graphicData>
        </a:graphic>
      </p:graphicFrame>
      <p:sp>
        <p:nvSpPr>
          <p:cNvPr id="2" name="投影片編號版面配置區 1"/>
          <p:cNvSpPr>
            <a:spLocks noGrp="1"/>
          </p:cNvSpPr>
          <p:nvPr>
            <p:ph type="sldNum" sz="quarter" idx="11"/>
          </p:nvPr>
        </p:nvSpPr>
        <p:spPr/>
        <p:txBody>
          <a:bodyPr/>
          <a:lstStyle/>
          <a:p>
            <a:fld id="{0103A1E0-467A-497C-94C9-085DD3CFBA7A}" type="slidenum">
              <a:rPr lang="zh-TW" altLang="en-US" smtClean="0"/>
              <a:t>107</a:t>
            </a:fld>
            <a:endParaRPr lang="zh-TW" altLang="en-US" dirty="0"/>
          </a:p>
        </p:txBody>
      </p:sp>
    </p:spTree>
    <p:extLst>
      <p:ext uri="{BB962C8B-B14F-4D97-AF65-F5344CB8AC3E}">
        <p14:creationId xmlns:p14="http://schemas.microsoft.com/office/powerpoint/2010/main" val="14183507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31"/>
          <p:cNvSpPr txBox="1"/>
          <p:nvPr/>
        </p:nvSpPr>
        <p:spPr>
          <a:xfrm>
            <a:off x="0" y="246952"/>
            <a:ext cx="1298753" cy="646331"/>
          </a:xfrm>
          <a:prstGeom prst="rect">
            <a:avLst/>
          </a:prstGeom>
          <a:noFill/>
        </p:spPr>
        <p:txBody>
          <a:bodyPr wrap="none" rtlCol="0">
            <a:spAutoFit/>
            <a:scene3d>
              <a:camera prst="orthographicFront"/>
              <a:lightRig rig="threePt" dir="t"/>
            </a:scene3d>
            <a:sp3d contourW="12700"/>
          </a:bodyPr>
          <a:lstStyle/>
          <a:p>
            <a:r>
              <a:rPr lang="en-US" altLang="zh-TW" sz="3600" b="1" dirty="0">
                <a:latin typeface="微軟正黑體" panose="020B0604030504040204" pitchFamily="34" charset="-120"/>
                <a:ea typeface="微軟正黑體" panose="020B0604030504040204" pitchFamily="34" charset="-120"/>
              </a:rPr>
              <a:t>Q3</a:t>
            </a:r>
            <a:r>
              <a:rPr lang="zh-TW" altLang="en-US" sz="3600" b="1" dirty="0">
                <a:latin typeface="微軟正黑體" panose="020B0604030504040204" pitchFamily="34" charset="-120"/>
                <a:ea typeface="微軟正黑體" panose="020B0604030504040204" pitchFamily="34" charset="-120"/>
              </a:rPr>
              <a:t>：</a:t>
            </a:r>
            <a:endParaRPr lang="en-US" altLang="zh-TW" sz="3600" b="1" dirty="0">
              <a:latin typeface="微軟正黑體" panose="020B0604030504040204" pitchFamily="34" charset="-120"/>
              <a:ea typeface="微軟正黑體" panose="020B0604030504040204" pitchFamily="34" charset="-120"/>
            </a:endParaRPr>
          </a:p>
        </p:txBody>
      </p:sp>
      <p:sp>
        <p:nvSpPr>
          <p:cNvPr id="2" name="投影片編號版面配置區 1"/>
          <p:cNvSpPr>
            <a:spLocks noGrp="1"/>
          </p:cNvSpPr>
          <p:nvPr>
            <p:ph type="sldNum" sz="quarter" idx="11"/>
          </p:nvPr>
        </p:nvSpPr>
        <p:spPr/>
        <p:txBody>
          <a:bodyPr/>
          <a:lstStyle/>
          <a:p>
            <a:fld id="{0103A1E0-467A-497C-94C9-085DD3CFBA7A}" type="slidenum">
              <a:rPr lang="zh-TW" altLang="en-US" smtClean="0"/>
              <a:t>108</a:t>
            </a:fld>
            <a:endParaRPr lang="zh-TW" altLang="en-US" dirty="0"/>
          </a:p>
        </p:txBody>
      </p:sp>
      <p:graphicFrame>
        <p:nvGraphicFramePr>
          <p:cNvPr id="5" name="資料庫圖表 4"/>
          <p:cNvGraphicFramePr/>
          <p:nvPr>
            <p:extLst>
              <p:ext uri="{D42A27DB-BD31-4B8C-83A1-F6EECF244321}">
                <p14:modId xmlns:p14="http://schemas.microsoft.com/office/powerpoint/2010/main" val="1376170374"/>
              </p:ext>
            </p:extLst>
          </p:nvPr>
        </p:nvGraphicFramePr>
        <p:xfrm>
          <a:off x="450849" y="886547"/>
          <a:ext cx="11131551"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3314886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31"/>
          <p:cNvSpPr txBox="1"/>
          <p:nvPr/>
        </p:nvSpPr>
        <p:spPr>
          <a:xfrm>
            <a:off x="226923" y="210180"/>
            <a:ext cx="1298753" cy="646331"/>
          </a:xfrm>
          <a:prstGeom prst="rect">
            <a:avLst/>
          </a:prstGeom>
          <a:noFill/>
        </p:spPr>
        <p:txBody>
          <a:bodyPr wrap="none" rtlCol="0">
            <a:spAutoFit/>
            <a:scene3d>
              <a:camera prst="orthographicFront"/>
              <a:lightRig rig="threePt" dir="t"/>
            </a:scene3d>
            <a:sp3d contourW="12700"/>
          </a:bodyPr>
          <a:lstStyle/>
          <a:p>
            <a:r>
              <a:rPr lang="en-US" altLang="zh-TW" sz="3600" b="1" dirty="0">
                <a:latin typeface="微軟正黑體" panose="020B0604030504040204" pitchFamily="34" charset="-120"/>
                <a:ea typeface="微軟正黑體" panose="020B0604030504040204" pitchFamily="34" charset="-120"/>
              </a:rPr>
              <a:t>Q4</a:t>
            </a:r>
            <a:r>
              <a:rPr lang="zh-TW" altLang="en-US" sz="3600" b="1" dirty="0">
                <a:latin typeface="微軟正黑體" panose="020B0604030504040204" pitchFamily="34" charset="-120"/>
                <a:ea typeface="微軟正黑體" panose="020B0604030504040204" pitchFamily="34" charset="-120"/>
              </a:rPr>
              <a:t>：</a:t>
            </a:r>
            <a:endParaRPr lang="zh-CN" altLang="en-US" sz="3600" b="1" dirty="0">
              <a:latin typeface="微軟正黑體" panose="020B0604030504040204" pitchFamily="34" charset="-120"/>
              <a:ea typeface="微軟正黑體" panose="020B0604030504040204" pitchFamily="34" charset="-120"/>
            </a:endParaRPr>
          </a:p>
        </p:txBody>
      </p:sp>
      <p:sp>
        <p:nvSpPr>
          <p:cNvPr id="2" name="投影片編號版面配置區 1"/>
          <p:cNvSpPr>
            <a:spLocks noGrp="1"/>
          </p:cNvSpPr>
          <p:nvPr>
            <p:ph type="sldNum" sz="quarter" idx="11"/>
          </p:nvPr>
        </p:nvSpPr>
        <p:spPr/>
        <p:txBody>
          <a:bodyPr/>
          <a:lstStyle/>
          <a:p>
            <a:fld id="{0103A1E0-467A-497C-94C9-085DD3CFBA7A}" type="slidenum">
              <a:rPr lang="zh-TW" altLang="en-US" smtClean="0"/>
              <a:t>109</a:t>
            </a:fld>
            <a:endParaRPr lang="zh-TW" altLang="en-US" dirty="0"/>
          </a:p>
        </p:txBody>
      </p:sp>
      <p:graphicFrame>
        <p:nvGraphicFramePr>
          <p:cNvPr id="6" name="資料庫圖表 5"/>
          <p:cNvGraphicFramePr/>
          <p:nvPr>
            <p:extLst>
              <p:ext uri="{D42A27DB-BD31-4B8C-83A1-F6EECF244321}">
                <p14:modId xmlns:p14="http://schemas.microsoft.com/office/powerpoint/2010/main" val="2714837481"/>
              </p:ext>
            </p:extLst>
          </p:nvPr>
        </p:nvGraphicFramePr>
        <p:xfrm>
          <a:off x="226923" y="533345"/>
          <a:ext cx="11617326" cy="53689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0872926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31"/>
          <p:cNvSpPr txBox="1"/>
          <p:nvPr/>
        </p:nvSpPr>
        <p:spPr>
          <a:xfrm>
            <a:off x="181250" y="274451"/>
            <a:ext cx="1298753" cy="646331"/>
          </a:xfrm>
          <a:prstGeom prst="rect">
            <a:avLst/>
          </a:prstGeom>
          <a:noFill/>
        </p:spPr>
        <p:txBody>
          <a:bodyPr wrap="none" rtlCol="0">
            <a:spAutoFit/>
            <a:scene3d>
              <a:camera prst="orthographicFront"/>
              <a:lightRig rig="threePt" dir="t"/>
            </a:scene3d>
            <a:sp3d contourW="12700"/>
          </a:bodyPr>
          <a:lstStyle/>
          <a:p>
            <a:r>
              <a:rPr lang="en-US" altLang="zh-TW" sz="3600" b="1" dirty="0">
                <a:latin typeface="微軟正黑體" panose="020B0604030504040204" pitchFamily="34" charset="-120"/>
                <a:ea typeface="微軟正黑體" panose="020B0604030504040204" pitchFamily="34" charset="-120"/>
              </a:rPr>
              <a:t>Q5</a:t>
            </a:r>
            <a:r>
              <a:rPr lang="zh-TW" altLang="en-US" sz="3600" b="1" dirty="0">
                <a:latin typeface="微軟正黑體" panose="020B0604030504040204" pitchFamily="34" charset="-120"/>
                <a:ea typeface="微軟正黑體" panose="020B0604030504040204" pitchFamily="34" charset="-120"/>
              </a:rPr>
              <a:t>：</a:t>
            </a:r>
            <a:endParaRPr lang="zh-CN" altLang="en-US" sz="3600" b="1" dirty="0">
              <a:latin typeface="微軟正黑體" panose="020B0604030504040204" pitchFamily="34" charset="-120"/>
              <a:ea typeface="微軟正黑體" panose="020B0604030504040204" pitchFamily="34" charset="-120"/>
            </a:endParaRPr>
          </a:p>
        </p:txBody>
      </p:sp>
      <p:sp>
        <p:nvSpPr>
          <p:cNvPr id="2" name="投影片編號版面配置區 1"/>
          <p:cNvSpPr>
            <a:spLocks noGrp="1"/>
          </p:cNvSpPr>
          <p:nvPr>
            <p:ph type="sldNum" sz="quarter" idx="11"/>
          </p:nvPr>
        </p:nvSpPr>
        <p:spPr/>
        <p:txBody>
          <a:bodyPr/>
          <a:lstStyle/>
          <a:p>
            <a:fld id="{0103A1E0-467A-497C-94C9-085DD3CFBA7A}" type="slidenum">
              <a:rPr lang="zh-TW" altLang="en-US" smtClean="0"/>
              <a:t>110</a:t>
            </a:fld>
            <a:endParaRPr lang="zh-TW" altLang="en-US" dirty="0"/>
          </a:p>
        </p:txBody>
      </p:sp>
      <p:graphicFrame>
        <p:nvGraphicFramePr>
          <p:cNvPr id="5" name="資料庫圖表 4"/>
          <p:cNvGraphicFramePr/>
          <p:nvPr>
            <p:extLst>
              <p:ext uri="{D42A27DB-BD31-4B8C-83A1-F6EECF244321}">
                <p14:modId xmlns:p14="http://schemas.microsoft.com/office/powerpoint/2010/main" val="2187708682"/>
              </p:ext>
            </p:extLst>
          </p:nvPr>
        </p:nvGraphicFramePr>
        <p:xfrm>
          <a:off x="1049701" y="274451"/>
          <a:ext cx="9646874" cy="45952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9264642"/>
      </p:ext>
    </p:extLst>
  </p:cSld>
  <p:clrMapOvr>
    <a:masterClrMapping/>
  </p:clrMapOvr>
</p:sld>
</file>

<file path=ppt/theme/theme1.xml><?xml version="1.0" encoding="utf-8"?>
<a:theme xmlns:a="http://schemas.openxmlformats.org/drawingml/2006/main" name="包图主题2">
  <a:themeElements>
    <a:clrScheme name="自定义 80">
      <a:dk1>
        <a:sysClr val="windowText" lastClr="000000"/>
      </a:dk1>
      <a:lt1>
        <a:sysClr val="window" lastClr="FFFFFF"/>
      </a:lt1>
      <a:dk2>
        <a:srgbClr val="44546A"/>
      </a:dk2>
      <a:lt2>
        <a:srgbClr val="E7E6E6"/>
      </a:lt2>
      <a:accent1>
        <a:srgbClr val="228EB0"/>
      </a:accent1>
      <a:accent2>
        <a:srgbClr val="00B6BF"/>
      </a:accent2>
      <a:accent3>
        <a:srgbClr val="FEB068"/>
      </a:accent3>
      <a:accent4>
        <a:srgbClr val="FF6372"/>
      </a:accent4>
      <a:accent5>
        <a:srgbClr val="228EB0"/>
      </a:accent5>
      <a:accent6>
        <a:srgbClr val="00B6BF"/>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7951</TotalTime>
  <Words>5027</Words>
  <Application>Microsoft Office PowerPoint</Application>
  <PresentationFormat>寬螢幕</PresentationFormat>
  <Paragraphs>1051</Paragraphs>
  <Slides>110</Slides>
  <Notes>102</Notes>
  <HiddenSlides>0</HiddenSlides>
  <MMClips>0</MMClips>
  <ScaleCrop>false</ScaleCrop>
  <HeadingPairs>
    <vt:vector size="6" baseType="variant">
      <vt:variant>
        <vt:lpstr>使用字型</vt:lpstr>
      </vt:variant>
      <vt:variant>
        <vt:i4>9</vt:i4>
      </vt:variant>
      <vt:variant>
        <vt:lpstr>佈景主題</vt:lpstr>
      </vt:variant>
      <vt:variant>
        <vt:i4>1</vt:i4>
      </vt:variant>
      <vt:variant>
        <vt:lpstr>投影片標題</vt:lpstr>
      </vt:variant>
      <vt:variant>
        <vt:i4>110</vt:i4>
      </vt:variant>
    </vt:vector>
  </HeadingPairs>
  <TitlesOfParts>
    <vt:vector size="120" baseType="lpstr">
      <vt:lpstr>DengXian</vt:lpstr>
      <vt:lpstr>DengXian</vt:lpstr>
      <vt:lpstr>Microsoft YaHei</vt:lpstr>
      <vt:lpstr>Microsoft YaHei</vt:lpstr>
      <vt:lpstr>微軟正黑體</vt:lpstr>
      <vt:lpstr>新細明體</vt:lpstr>
      <vt:lpstr>Arial</vt:lpstr>
      <vt:lpstr>Calibri</vt:lpstr>
      <vt:lpstr>Times New Roman</vt:lpstr>
      <vt:lpstr>包图主题2</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Company>http://www.ypppt.com/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ncnu</cp:lastModifiedBy>
  <cp:revision>1304</cp:revision>
  <cp:lastPrinted>2018-10-30T10:24:11Z</cp:lastPrinted>
  <dcterms:created xsi:type="dcterms:W3CDTF">2017-07-19T00:44:00Z</dcterms:created>
  <dcterms:modified xsi:type="dcterms:W3CDTF">2018-12-17T09:25:51Z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1033-10.2.0.5965</vt:lpwstr>
  </property>
</Properties>
</file>