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sldIdLst>
    <p:sldId id="287" r:id="rId5"/>
    <p:sldId id="549" r:id="rId6"/>
    <p:sldId id="531" r:id="rId7"/>
    <p:sldId id="533" r:id="rId8"/>
    <p:sldId id="535" r:id="rId9"/>
    <p:sldId id="541" r:id="rId10"/>
    <p:sldId id="548" r:id="rId11"/>
    <p:sldId id="542" r:id="rId12"/>
  </p:sldIdLst>
  <p:sldSz cx="12192000" cy="6858000"/>
  <p:notesSz cx="6797675" cy="9926638"/>
  <p:defaultTextStyle>
    <a:defPPr>
      <a:defRPr lang="en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C8D"/>
    <a:srgbClr val="F5E66B"/>
    <a:srgbClr val="F9E768"/>
    <a:srgbClr val="FAAC02"/>
    <a:srgbClr val="FFF08A"/>
    <a:srgbClr val="FFEB9D"/>
    <a:srgbClr val="FFE8AB"/>
    <a:srgbClr val="F9DC39"/>
    <a:srgbClr val="FFEC9F"/>
    <a:srgbClr val="FFF0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3F6F8-DBC0-2544-8733-1D13438463F2}" type="datetimeFigureOut">
              <a:rPr lang="en-HU" smtClean="0"/>
              <a:t>06/17/2025</a:t>
            </a:fld>
            <a:endParaRPr lang="en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H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8B75B1-6360-164A-8F5B-216434A2ACB5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663122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B75B1-6360-164A-8F5B-216434A2ACB5}" type="slidenum">
              <a:rPr lang="en-HU" smtClean="0"/>
              <a:t>1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293152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414311-2AB4-12E6-A586-C64E0C5849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id="{1D357969-9E82-D625-58E1-515C56D001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id="{66065D3C-F5CB-440E-6465-D486FA0635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AA9EDB58-D244-E730-03C2-3ACEE1C3A7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BA930-1318-4D3C-80AE-5E72620069FC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56689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3F5DD0-0858-0567-D418-8737692812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517DD0-1C5E-9F69-C0B2-FEA8D80E91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E89586-F9A5-9560-CD6E-2A1756F7F9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B90A6A-2372-EC20-05BF-464423F8E7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B75B1-6360-164A-8F5B-216434A2ACB5}" type="slidenum">
              <a:rPr lang="en-HU" smtClean="0"/>
              <a:t>8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197268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89B30-6E24-8820-98D1-7D4C905805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2508A2-E775-F737-5C1B-393A2606B3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E3CB26-FAA0-BF44-D75F-2156CEB9E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497F3-BD9A-ED49-8CB1-B81001B380C1}" type="datetimeFigureOut">
              <a:rPr lang="en-HU" smtClean="0"/>
              <a:t>06/17/2025</a:t>
            </a:fld>
            <a:endParaRPr lang="en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9E01C8-326D-4D72-89F0-453C00E04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1426E5-74E1-F63E-A19D-CB6EEBF6F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6A944-41DA-0E46-8C62-00BD3437A265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03006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9A0CE-87F0-B50D-DB3D-E6E72D02E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C3E4CC-1A26-64EE-BDB0-5DD6676E9A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58C7AF-0635-D424-B751-488DD3363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497F3-BD9A-ED49-8CB1-B81001B380C1}" type="datetimeFigureOut">
              <a:rPr lang="en-HU" smtClean="0"/>
              <a:t>06/17/2025</a:t>
            </a:fld>
            <a:endParaRPr lang="en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79CCE-1EC6-1683-84FC-C3D6B23D7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5CBE20-CDED-CBBC-D26A-1BCF906D7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6A944-41DA-0E46-8C62-00BD3437A265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6631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73027E-8F07-BF14-CB63-A92537B334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341DB6-F3AA-2964-DCCD-ABDD4DB9DC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EBA279-2AD4-0011-EBF8-4406ADBCB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497F3-BD9A-ED49-8CB1-B81001B380C1}" type="datetimeFigureOut">
              <a:rPr lang="en-HU" smtClean="0"/>
              <a:t>06/17/2025</a:t>
            </a:fld>
            <a:endParaRPr lang="en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45A617-084E-357B-6CC6-D0C3CF374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12BBD6-B9BD-24A9-0A40-FD1098234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6A944-41DA-0E46-8C62-00BD3437A265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4888687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FCB2261-E5B4-4190-A644-AF01EE853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486" y="1626440"/>
            <a:ext cx="11591028" cy="878636"/>
          </a:xfr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lang="hu-HU" sz="3200" b="1" dirty="0">
                <a:latin typeface="+mn-lt"/>
              </a:defRPr>
            </a:lvl1pPr>
          </a:lstStyle>
          <a:p>
            <a:pPr lvl="0"/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1AD37D48-F737-4144-B0B9-FB5A104C71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0486" y="2605088"/>
            <a:ext cx="11591028" cy="64715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571AE27C-E69C-4C1F-8E5D-D5A1D08D96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0486" y="3352259"/>
            <a:ext cx="11591028" cy="3205049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hu-HU" sz="2000" dirty="0" smtClean="0"/>
            </a:lvl1pPr>
            <a:lvl2pPr>
              <a:defRPr lang="hu-HU" sz="2000" dirty="0" smtClean="0"/>
            </a:lvl2pPr>
            <a:lvl3pPr>
              <a:defRPr lang="hu-HU" dirty="0" smtClean="0"/>
            </a:lvl3pPr>
            <a:lvl4pPr>
              <a:defRPr lang="hu-HU" sz="2000" dirty="0" smtClean="0"/>
            </a:lvl4pPr>
            <a:lvl5pPr>
              <a:defRPr lang="hu-HU" sz="2000" dirty="0"/>
            </a:lvl5pPr>
          </a:lstStyle>
          <a:p>
            <a:pPr marL="0" lvl="0"/>
            <a:r>
              <a:rPr lang="hu-HU"/>
              <a:t>Mintaszöveg szerkesztése</a:t>
            </a:r>
          </a:p>
          <a:p>
            <a:pPr marL="0" lvl="1"/>
            <a:r>
              <a:rPr lang="hu-HU"/>
              <a:t>Második szint</a:t>
            </a:r>
          </a:p>
          <a:p>
            <a:pPr marL="0" lvl="2"/>
            <a:r>
              <a:rPr lang="hu-HU"/>
              <a:t>Harmadik szint</a:t>
            </a:r>
          </a:p>
          <a:p>
            <a:pPr marL="0" lvl="3"/>
            <a:r>
              <a:rPr lang="hu-HU"/>
              <a:t>Negyedik szint</a:t>
            </a:r>
          </a:p>
          <a:p>
            <a:pPr marL="0"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64F7BF9E-A4CB-4856-ABE9-2517B2F405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08326" y="94269"/>
            <a:ext cx="5183188" cy="597633"/>
          </a:xfrm>
        </p:spPr>
        <p:txBody>
          <a:bodyPr anchor="b">
            <a:normAutofit/>
          </a:bodyPr>
          <a:lstStyle>
            <a:lvl1pPr marL="0" indent="0" algn="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pic>
        <p:nvPicPr>
          <p:cNvPr id="10" name="Kép 9" descr="A képen rajz látható&#10;&#10;Automatikusan generált leírás">
            <a:extLst>
              <a:ext uri="{FF2B5EF4-FFF2-40B4-BE49-F238E27FC236}">
                <a16:creationId xmlns:a16="http://schemas.microsoft.com/office/drawing/2014/main" id="{26A2FA36-2B84-4DEA-BFDB-5464DDBCE0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86" y="233419"/>
            <a:ext cx="2597989" cy="357223"/>
          </a:xfrm>
          <a:prstGeom prst="rect">
            <a:avLst/>
          </a:prstGeom>
        </p:spPr>
      </p:pic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id="{BF3D8765-023D-40CD-838B-8AF552DEFFA3}"/>
              </a:ext>
            </a:extLst>
          </p:cNvPr>
          <p:cNvCxnSpPr/>
          <p:nvPr userDrawn="1"/>
        </p:nvCxnSpPr>
        <p:spPr>
          <a:xfrm>
            <a:off x="0" y="73660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29756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FCB2261-E5B4-4190-A644-AF01EE853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486" y="1626440"/>
            <a:ext cx="4073551" cy="878636"/>
          </a:xfr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lang="hu-HU" sz="3200" b="1" dirty="0">
                <a:latin typeface="+mn-lt"/>
              </a:defRPr>
            </a:lvl1pPr>
          </a:lstStyle>
          <a:p>
            <a:pPr lvl="0"/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1AD37D48-F737-4144-B0B9-FB5A104C71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0486" y="2605088"/>
            <a:ext cx="4073551" cy="647159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hu-HU" sz="2000" dirty="0"/>
            </a:lvl1pPr>
          </a:lstStyle>
          <a:p>
            <a:pPr marL="0"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571AE27C-E69C-4C1F-8E5D-D5A1D08D96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11364" y="1626440"/>
            <a:ext cx="6980149" cy="4030878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hu-HU" sz="2000" dirty="0" smtClean="0"/>
            </a:lvl1pPr>
            <a:lvl2pPr>
              <a:defRPr lang="hu-HU" sz="2000" dirty="0" smtClean="0"/>
            </a:lvl2pPr>
            <a:lvl3pPr>
              <a:defRPr lang="hu-HU" dirty="0" smtClean="0"/>
            </a:lvl3pPr>
            <a:lvl4pPr>
              <a:defRPr lang="hu-HU" sz="2000" dirty="0" smtClean="0"/>
            </a:lvl4pPr>
            <a:lvl5pPr>
              <a:defRPr lang="hu-HU" sz="2000" dirty="0"/>
            </a:lvl5pPr>
          </a:lstStyle>
          <a:p>
            <a:pPr marL="0" lvl="0"/>
            <a:endParaRPr lang="hu-HU"/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64F7BF9E-A4CB-4856-ABE9-2517B2F405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08326" y="94269"/>
            <a:ext cx="5183188" cy="597633"/>
          </a:xfrm>
        </p:spPr>
        <p:txBody>
          <a:bodyPr anchor="b">
            <a:normAutofit/>
          </a:bodyPr>
          <a:lstStyle>
            <a:lvl1pPr marL="0" indent="0" algn="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pic>
        <p:nvPicPr>
          <p:cNvPr id="10" name="Kép 9" descr="A képen rajz látható&#10;&#10;Automatikusan generált leírás">
            <a:extLst>
              <a:ext uri="{FF2B5EF4-FFF2-40B4-BE49-F238E27FC236}">
                <a16:creationId xmlns:a16="http://schemas.microsoft.com/office/drawing/2014/main" id="{26A2FA36-2B84-4DEA-BFDB-5464DDBCE0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486" y="233419"/>
            <a:ext cx="2597989" cy="357223"/>
          </a:xfrm>
          <a:prstGeom prst="rect">
            <a:avLst/>
          </a:prstGeom>
        </p:spPr>
      </p:pic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id="{BF3D8765-023D-40CD-838B-8AF552DEFFA3}"/>
              </a:ext>
            </a:extLst>
          </p:cNvPr>
          <p:cNvCxnSpPr/>
          <p:nvPr userDrawn="1"/>
        </p:nvCxnSpPr>
        <p:spPr>
          <a:xfrm>
            <a:off x="0" y="73660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zöveg helye 8">
            <a:extLst>
              <a:ext uri="{FF2B5EF4-FFF2-40B4-BE49-F238E27FC236}">
                <a16:creationId xmlns:a16="http://schemas.microsoft.com/office/drawing/2014/main" id="{C1FC5278-4E36-4EF8-AB74-9FE4AD538F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11364" y="5840412"/>
            <a:ext cx="3846513" cy="56197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4068877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FF1E5-CE3D-1892-0C6D-E7E54C6B5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707D73-1B34-657E-260F-F7D1A067FA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C4CA89-D387-3088-AEE2-C43217680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497F3-BD9A-ED49-8CB1-B81001B380C1}" type="datetimeFigureOut">
              <a:rPr lang="en-HU" smtClean="0"/>
              <a:t>06/17/2025</a:t>
            </a:fld>
            <a:endParaRPr lang="en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F5A7F2-4D36-2D15-E74F-2FFE98409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C6FA3D-7B8C-F49F-1ACB-7CA601A79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6A944-41DA-0E46-8C62-00BD3437A265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739757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1234A-42E7-B93C-5404-0B9E8BAD8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6B411B-C6D0-2CFF-BD64-22B9E228D5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661F80-50D8-5E32-22E7-6A0DE63F8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497F3-BD9A-ED49-8CB1-B81001B380C1}" type="datetimeFigureOut">
              <a:rPr lang="en-HU" smtClean="0"/>
              <a:t>06/17/2025</a:t>
            </a:fld>
            <a:endParaRPr lang="en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65EE0B-5483-7621-F550-514C66685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3F1274-1228-E274-F54D-C92AAFC67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6A944-41DA-0E46-8C62-00BD3437A265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243356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103D0-0DE5-BD34-CBAA-53601589D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6D79FF-E95F-7588-5926-D95725B4DE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A152B2-8C9B-826A-A152-5BE2B86A73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7D6DB8-9BEF-80C2-CF89-B44AEAD28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497F3-BD9A-ED49-8CB1-B81001B380C1}" type="datetimeFigureOut">
              <a:rPr lang="en-HU" smtClean="0"/>
              <a:t>06/17/2025</a:t>
            </a:fld>
            <a:endParaRPr lang="en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922391-3B8D-EE06-A740-EB18D2107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B8F0F5-F59E-3540-DF64-DEA6683BA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6A944-41DA-0E46-8C62-00BD3437A265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988547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1018C-F9AC-3004-4D51-065F06875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15B302-FA42-9090-2655-FD878110A1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1A0F68-FBDA-6A0B-C48F-D5535A8A40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59F798-6F41-DB76-BF12-9F90F78BDD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5769B6-677B-3CF4-C2A4-8EE5CF49A6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81D0CA-4452-1C03-CFCA-DCAC1BE23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497F3-BD9A-ED49-8CB1-B81001B380C1}" type="datetimeFigureOut">
              <a:rPr lang="en-HU" smtClean="0"/>
              <a:t>06/17/2025</a:t>
            </a:fld>
            <a:endParaRPr lang="en-H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65E502-96E3-A337-34A6-327194B57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D63C4D-A9EE-BA2F-EB74-A4B8207D4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6A944-41DA-0E46-8C62-00BD3437A265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644625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1F938-AE65-0BE0-1F8B-C835FE887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66989E-FEEE-B239-9B63-2FC879035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497F3-BD9A-ED49-8CB1-B81001B380C1}" type="datetimeFigureOut">
              <a:rPr lang="en-HU" smtClean="0"/>
              <a:t>06/17/2025</a:t>
            </a:fld>
            <a:endParaRPr lang="en-H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FF9457-7C9A-4427-1F53-D7D519AA8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6632F2-85C9-F0D0-5B57-722E5D62F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6A944-41DA-0E46-8C62-00BD3437A265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01176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4E3B36-460A-C712-5EDF-D498BD3A2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497F3-BD9A-ED49-8CB1-B81001B380C1}" type="datetimeFigureOut">
              <a:rPr lang="en-HU" smtClean="0"/>
              <a:t>06/17/2025</a:t>
            </a:fld>
            <a:endParaRPr lang="en-H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45F761-0689-0C46-D91D-C6594397E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E91CE3-A1D9-0893-3148-F753D6D66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6A944-41DA-0E46-8C62-00BD3437A265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126393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1F4DB-8EFE-08AA-EB2D-19C06CCF8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C7102B-28ED-D4F8-E9EC-57F67BC20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9772DC-5A09-62A7-70F3-AAC20732C1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C70617-5E29-0E72-78F5-7C2A11FB0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497F3-BD9A-ED49-8CB1-B81001B380C1}" type="datetimeFigureOut">
              <a:rPr lang="en-HU" smtClean="0"/>
              <a:t>06/17/2025</a:t>
            </a:fld>
            <a:endParaRPr lang="en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031B41-F152-64DC-9647-99E04C3BE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08128A-283C-D3A5-7475-6DF62860D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6A944-41DA-0E46-8C62-00BD3437A265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591409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58BEB-0B57-B0C7-5442-11771F863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0B2C83-D966-B83C-3251-7B7D52F324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H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F73D29-38AC-46B0-6D6A-E70A65BCB0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5DA64E-5282-1F78-EAD5-6A08CDF30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497F3-BD9A-ED49-8CB1-B81001B380C1}" type="datetimeFigureOut">
              <a:rPr lang="en-HU" smtClean="0"/>
              <a:t>06/17/2025</a:t>
            </a:fld>
            <a:endParaRPr lang="en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949031-DCAC-DAC4-FB77-D7D544D1D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06F568-0724-293C-20CE-C30CE9374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6A944-41DA-0E46-8C62-00BD3437A265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899712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7740A0-A1C0-C6E8-25B9-4B1940D0B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C60557-2682-AE70-478D-F9BC61DAEF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188BBA-3812-B420-0774-FECD040ABF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F497F3-BD9A-ED49-8CB1-B81001B380C1}" type="datetimeFigureOut">
              <a:rPr lang="en-HU" smtClean="0"/>
              <a:t>06/17/2025</a:t>
            </a:fld>
            <a:endParaRPr lang="en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C18C12-BCE4-6080-AE37-115D3314F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06A380-172E-0BDC-C6C8-84A6871519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AF6A944-41DA-0E46-8C62-00BD3437A265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670646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353C6CA-3B37-CA78-19C8-190B7E3C33F1}"/>
              </a:ext>
            </a:extLst>
          </p:cNvPr>
          <p:cNvSpPr txBox="1">
            <a:spLocks/>
          </p:cNvSpPr>
          <p:nvPr/>
        </p:nvSpPr>
        <p:spPr>
          <a:xfrm>
            <a:off x="275113" y="248409"/>
            <a:ext cx="4880546" cy="2567742"/>
          </a:xfrm>
          <a:prstGeom prst="rect">
            <a:avLst/>
          </a:prstGeom>
          <a:effectLst>
            <a:outerShdw blurRad="235114" dist="38100" dir="3201409" algn="tl" rotWithShape="0">
              <a:schemeClr val="bg1">
                <a:alpha val="40000"/>
              </a:scheme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4800" b="1" spc="200" dirty="0">
                <a:latin typeface="Avenir Black" panose="02000503020000020003" pitchFamily="2" charset="0"/>
                <a:ea typeface="+mn-ea"/>
                <a:cs typeface="Calibri Light"/>
              </a:rPr>
              <a:t>LIGET BUDAPEST PROJEKT</a:t>
            </a: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0AFA46B4-C633-4B15-7214-8763AAFCF9A4}"/>
              </a:ext>
            </a:extLst>
          </p:cNvPr>
          <p:cNvSpPr txBox="1"/>
          <p:nvPr/>
        </p:nvSpPr>
        <p:spPr>
          <a:xfrm>
            <a:off x="2969679" y="6240259"/>
            <a:ext cx="2037029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hu-HU" dirty="0"/>
              <a:t>2025. június 17.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5F49E24-33AC-E1DF-1F60-E1F1CFCA1199}"/>
              </a:ext>
            </a:extLst>
          </p:cNvPr>
          <p:cNvSpPr txBox="1">
            <a:spLocks/>
          </p:cNvSpPr>
          <p:nvPr/>
        </p:nvSpPr>
        <p:spPr>
          <a:xfrm>
            <a:off x="275113" y="1860332"/>
            <a:ext cx="5846864" cy="1971028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hu-HU" sz="2800" b="1" spc="200" dirty="0">
                <a:latin typeface="Avenir Black" panose="02000503020000020003" pitchFamily="2" charset="0"/>
                <a:ea typeface="+mn-ea"/>
                <a:cs typeface="Calibri Light"/>
              </a:rPr>
              <a:t>FIABCI 2025</a:t>
            </a:r>
          </a:p>
          <a:p>
            <a:pPr>
              <a:lnSpc>
                <a:spcPct val="100000"/>
              </a:lnSpc>
            </a:pPr>
            <a:r>
              <a:rPr lang="hu-HU" sz="2800" spc="200" dirty="0">
                <a:latin typeface="Avenir Black" panose="02000503020000020003" pitchFamily="2" charset="0"/>
                <a:ea typeface="+mn-ea"/>
                <a:cs typeface="Calibri Light"/>
              </a:rPr>
              <a:t>MASTER PLAN</a:t>
            </a:r>
          </a:p>
          <a:p>
            <a:pPr>
              <a:lnSpc>
                <a:spcPct val="100000"/>
              </a:lnSpc>
            </a:pPr>
            <a:r>
              <a:rPr lang="hu-HU" sz="2800" spc="200" dirty="0">
                <a:latin typeface="Avenir Black" panose="02000503020000020003" pitchFamily="2" charset="0"/>
                <a:ea typeface="+mn-ea"/>
                <a:cs typeface="Calibri Light"/>
              </a:rPr>
              <a:t>WORLD GOLD WINNER</a:t>
            </a:r>
            <a:endParaRPr lang="en-HU" sz="2800" spc="200" dirty="0">
              <a:latin typeface="Avenir Black" panose="02000503020000020003" pitchFamily="2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E258A8A-DDE3-251D-873C-E0A90BC4D1EC}"/>
              </a:ext>
            </a:extLst>
          </p:cNvPr>
          <p:cNvSpPr txBox="1">
            <a:spLocks/>
          </p:cNvSpPr>
          <p:nvPr/>
        </p:nvSpPr>
        <p:spPr>
          <a:xfrm>
            <a:off x="275113" y="3510344"/>
            <a:ext cx="4488234" cy="1612284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hu-HU" sz="3500" b="1" spc="200" dirty="0">
                <a:latin typeface="Avenir Black" panose="02000503020000020003" pitchFamily="2" charset="0"/>
                <a:ea typeface="+mn-ea"/>
                <a:cs typeface="Calibri Light"/>
              </a:rPr>
              <a:t>GYORGYEVICS BENEDEK</a:t>
            </a:r>
          </a:p>
          <a:p>
            <a:pPr>
              <a:lnSpc>
                <a:spcPct val="100000"/>
              </a:lnSpc>
            </a:pPr>
            <a:r>
              <a:rPr lang="hu-HU" sz="2800" spc="200" dirty="0">
                <a:latin typeface="Avenir Black" panose="02000503020000020003" pitchFamily="2" charset="0"/>
                <a:ea typeface="+mn-ea"/>
                <a:cs typeface="Calibri Light"/>
              </a:rPr>
              <a:t>CEO – VÁROSLIGET ZRT.</a:t>
            </a:r>
          </a:p>
          <a:p>
            <a:pPr>
              <a:lnSpc>
                <a:spcPct val="100000"/>
              </a:lnSpc>
            </a:pPr>
            <a:endParaRPr lang="hu-HU" sz="3500" b="1" spc="200" dirty="0">
              <a:latin typeface="Avenir Black" panose="02000503020000020003" pitchFamily="2" charset="0"/>
              <a:ea typeface="+mn-ea"/>
              <a:cs typeface="Calibri Light"/>
            </a:endParaRPr>
          </a:p>
        </p:txBody>
      </p:sp>
      <p:cxnSp>
        <p:nvCxnSpPr>
          <p:cNvPr id="7" name="Straight Connector 10">
            <a:extLst>
              <a:ext uri="{FF2B5EF4-FFF2-40B4-BE49-F238E27FC236}">
                <a16:creationId xmlns:a16="http://schemas.microsoft.com/office/drawing/2014/main" id="{0197AC7B-9305-913A-FB45-304C12D974EB}"/>
              </a:ext>
            </a:extLst>
          </p:cNvPr>
          <p:cNvCxnSpPr/>
          <p:nvPr/>
        </p:nvCxnSpPr>
        <p:spPr>
          <a:xfrm>
            <a:off x="440484" y="1730026"/>
            <a:ext cx="110642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0">
            <a:extLst>
              <a:ext uri="{FF2B5EF4-FFF2-40B4-BE49-F238E27FC236}">
                <a16:creationId xmlns:a16="http://schemas.microsoft.com/office/drawing/2014/main" id="{C6E80D60-DF36-C12C-8E07-C47BCC700C11}"/>
              </a:ext>
            </a:extLst>
          </p:cNvPr>
          <p:cNvCxnSpPr/>
          <p:nvPr/>
        </p:nvCxnSpPr>
        <p:spPr>
          <a:xfrm>
            <a:off x="440484" y="3361031"/>
            <a:ext cx="110642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5681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EF3FBF-A97F-A663-8FE8-1752C55D1D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96704B10-D96F-DDBE-5FDF-1A262BD5DC4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1560" b="3341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806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0F0E6C-8800-A1D9-B548-8E6B5DEF18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CA49322-A9B1-0379-24A9-F40E66678F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7336" y="353178"/>
            <a:ext cx="3376361" cy="421390"/>
          </a:xfrm>
        </p:spPr>
        <p:txBody>
          <a:bodyPr anchor="t">
            <a:noAutofit/>
          </a:bodyPr>
          <a:lstStyle/>
          <a:p>
            <a:pPr algn="l"/>
            <a:r>
              <a:rPr lang="hu-HU" sz="1600" b="1" spc="200" dirty="0">
                <a:solidFill>
                  <a:srgbClr val="000000"/>
                </a:solidFill>
                <a:ea typeface="+mn-ea"/>
                <a:cs typeface="Calibri Light"/>
              </a:rPr>
              <a:t>MAGYAR ZENE HÁZA</a:t>
            </a:r>
            <a:endParaRPr lang="en-US" sz="1600" b="1" spc="200" dirty="0">
              <a:solidFill>
                <a:srgbClr val="000000"/>
              </a:solidFill>
              <a:latin typeface="Avenir Black" panose="02000503020000020003" pitchFamily="2" charset="0"/>
              <a:ea typeface="+mn-ea"/>
              <a:cs typeface="Calibri Light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E7D5C76-CF47-2CBF-A8C0-E41C0833AD53}"/>
              </a:ext>
            </a:extLst>
          </p:cNvPr>
          <p:cNvCxnSpPr>
            <a:cxnSpLocks/>
          </p:cNvCxnSpPr>
          <p:nvPr/>
        </p:nvCxnSpPr>
        <p:spPr>
          <a:xfrm>
            <a:off x="3799810" y="353219"/>
            <a:ext cx="0" cy="272750"/>
          </a:xfrm>
          <a:prstGeom prst="line">
            <a:avLst/>
          </a:prstGeom>
          <a:effectLst>
            <a:softEdge rad="0"/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9C93ECE1-9D73-00FD-2D1A-47203F90EECE}"/>
              </a:ext>
            </a:extLst>
          </p:cNvPr>
          <p:cNvSpPr txBox="1">
            <a:spLocks/>
          </p:cNvSpPr>
          <p:nvPr/>
        </p:nvSpPr>
        <p:spPr>
          <a:xfrm>
            <a:off x="3956920" y="353178"/>
            <a:ext cx="7745292" cy="2727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1600" spc="200" dirty="0">
                <a:latin typeface="Avenir Black"/>
              </a:rPr>
              <a:t>Magyarország legtöbb díjat elnyert, kortárs építészeti remekműve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766E61-08BD-C6CD-E17C-D3A89961E4E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4809" b="14809"/>
          <a:stretch/>
        </p:blipFill>
        <p:spPr>
          <a:xfrm>
            <a:off x="318217" y="1140318"/>
            <a:ext cx="11603030" cy="438281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191452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F2A3A9-5033-280B-8C2C-6689985A40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12F2B10-D9C9-FD18-4631-958AAF843E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6565" y="353178"/>
            <a:ext cx="3376361" cy="421390"/>
          </a:xfrm>
        </p:spPr>
        <p:txBody>
          <a:bodyPr anchor="t">
            <a:noAutofit/>
          </a:bodyPr>
          <a:lstStyle/>
          <a:p>
            <a:pPr algn="l"/>
            <a:r>
              <a:rPr lang="hu-HU" sz="1600" b="1" spc="200" dirty="0">
                <a:solidFill>
                  <a:srgbClr val="000000"/>
                </a:solidFill>
                <a:ea typeface="+mn-ea"/>
                <a:cs typeface="Calibri Light"/>
              </a:rPr>
              <a:t>NÉPRAJZI MÚZEUM</a:t>
            </a:r>
            <a:endParaRPr lang="en-US" sz="1600" b="1" spc="200" dirty="0">
              <a:solidFill>
                <a:srgbClr val="000000"/>
              </a:solidFill>
              <a:ea typeface="+mn-ea"/>
              <a:cs typeface="Calibri Light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E9DE6E8-46C8-1E5E-1DC6-15700C813272}"/>
              </a:ext>
            </a:extLst>
          </p:cNvPr>
          <p:cNvCxnSpPr>
            <a:cxnSpLocks/>
          </p:cNvCxnSpPr>
          <p:nvPr/>
        </p:nvCxnSpPr>
        <p:spPr>
          <a:xfrm>
            <a:off x="3935997" y="373277"/>
            <a:ext cx="0" cy="272750"/>
          </a:xfrm>
          <a:prstGeom prst="line">
            <a:avLst/>
          </a:prstGeom>
          <a:effectLst>
            <a:softEdge rad="0"/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Kép 1">
            <a:extLst>
              <a:ext uri="{FF2B5EF4-FFF2-40B4-BE49-F238E27FC236}">
                <a16:creationId xmlns:a16="http://schemas.microsoft.com/office/drawing/2014/main" id="{E66FCD20-3874-FF46-81FE-1F558410B0F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2362" b="12362"/>
          <a:stretch/>
        </p:blipFill>
        <p:spPr>
          <a:xfrm>
            <a:off x="311284" y="846306"/>
            <a:ext cx="11624553" cy="4922196"/>
          </a:xfrm>
          <a:prstGeom prst="round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A7A0BD17-C357-A803-DEE8-800056C3275D}"/>
              </a:ext>
            </a:extLst>
          </p:cNvPr>
          <p:cNvSpPr txBox="1">
            <a:spLocks/>
          </p:cNvSpPr>
          <p:nvPr/>
        </p:nvSpPr>
        <p:spPr>
          <a:xfrm>
            <a:off x="3956920" y="353178"/>
            <a:ext cx="7745292" cy="2727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1600" spc="200" dirty="0">
                <a:latin typeface="Avenir Black"/>
              </a:rPr>
              <a:t>Európa legmodernebb etnográfiai </a:t>
            </a:r>
            <a:r>
              <a:rPr lang="hu-HU" sz="1600" spc="200" dirty="0" err="1">
                <a:latin typeface="Avenir Black"/>
              </a:rPr>
              <a:t>múzeuma</a:t>
            </a:r>
            <a:endParaRPr lang="hu-HU" sz="1600" spc="200" dirty="0">
              <a:latin typeface="Avenir Black"/>
            </a:endParaRPr>
          </a:p>
        </p:txBody>
      </p:sp>
    </p:spTree>
    <p:extLst>
      <p:ext uri="{BB962C8B-B14F-4D97-AF65-F5344CB8AC3E}">
        <p14:creationId xmlns:p14="http://schemas.microsoft.com/office/powerpoint/2010/main" val="2554510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B2ECB6-3A53-8652-131E-F008997720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3BD9E8D-2643-49CA-D3F3-EF8C72F4C8F9}"/>
              </a:ext>
            </a:extLst>
          </p:cNvPr>
          <p:cNvCxnSpPr>
            <a:cxnSpLocks/>
          </p:cNvCxnSpPr>
          <p:nvPr/>
        </p:nvCxnSpPr>
        <p:spPr>
          <a:xfrm>
            <a:off x="3751172" y="343844"/>
            <a:ext cx="0" cy="272750"/>
          </a:xfrm>
          <a:prstGeom prst="line">
            <a:avLst/>
          </a:prstGeom>
          <a:effectLst>
            <a:softEdge rad="0"/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Kép 1">
            <a:extLst>
              <a:ext uri="{FF2B5EF4-FFF2-40B4-BE49-F238E27FC236}">
                <a16:creationId xmlns:a16="http://schemas.microsoft.com/office/drawing/2014/main" id="{6C4E747E-AE10-E0F8-F615-AA6DDBEAEC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7" t="1293" r="-237" b="14021"/>
          <a:stretch/>
        </p:blipFill>
        <p:spPr>
          <a:xfrm>
            <a:off x="311284" y="846306"/>
            <a:ext cx="11624553" cy="4922196"/>
          </a:xfrm>
          <a:prstGeom prst="round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210023CE-437E-E3CD-DF8D-670C62D8F6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6565" y="353178"/>
            <a:ext cx="3376361" cy="421390"/>
          </a:xfrm>
        </p:spPr>
        <p:txBody>
          <a:bodyPr anchor="t">
            <a:noAutofit/>
          </a:bodyPr>
          <a:lstStyle/>
          <a:p>
            <a:pPr algn="l"/>
            <a:r>
              <a:rPr lang="hu-HU" sz="1600" b="1" spc="200" dirty="0">
                <a:solidFill>
                  <a:srgbClr val="000000"/>
                </a:solidFill>
                <a:ea typeface="+mn-ea"/>
                <a:cs typeface="Calibri Light"/>
              </a:rPr>
              <a:t>MILLENNIUM HÁZA</a:t>
            </a:r>
            <a:endParaRPr lang="en-US" sz="1600" b="1" spc="200" dirty="0">
              <a:solidFill>
                <a:srgbClr val="000000"/>
              </a:solidFill>
              <a:ea typeface="+mn-ea"/>
              <a:cs typeface="Calibri Ligh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2958F0B-4757-55BF-D657-D654AEF98170}"/>
              </a:ext>
            </a:extLst>
          </p:cNvPr>
          <p:cNvSpPr txBox="1">
            <a:spLocks/>
          </p:cNvSpPr>
          <p:nvPr/>
        </p:nvSpPr>
        <p:spPr>
          <a:xfrm>
            <a:off x="3888824" y="353178"/>
            <a:ext cx="7745292" cy="2727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1600" spc="200" dirty="0">
                <a:latin typeface="Avenir Black"/>
              </a:rPr>
              <a:t>A Városliget legpatinásabb épületének műemléki rekonstrukciója</a:t>
            </a:r>
          </a:p>
        </p:txBody>
      </p:sp>
    </p:spTree>
    <p:extLst>
      <p:ext uri="{BB962C8B-B14F-4D97-AF65-F5344CB8AC3E}">
        <p14:creationId xmlns:p14="http://schemas.microsoft.com/office/powerpoint/2010/main" val="2790455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AE1A52E-8792-A8A9-ED3F-2851A8F880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A10FA26C-AA4E-1D44-74C6-FB93D6AD7E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959" r="11959"/>
          <a:stretch/>
        </p:blipFill>
        <p:spPr>
          <a:xfrm>
            <a:off x="6193280" y="1191749"/>
            <a:ext cx="4105072" cy="2422188"/>
          </a:xfrm>
          <a:prstGeom prst="round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ACDC76B9-A775-12D0-E8EF-1FB8019386B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104" r="14104"/>
          <a:stretch/>
        </p:blipFill>
        <p:spPr>
          <a:xfrm>
            <a:off x="2179094" y="3429000"/>
            <a:ext cx="4105072" cy="2422188"/>
          </a:xfrm>
          <a:prstGeom prst="round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C8FA1003-9186-92B9-A53E-1E1AB02E36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988" y="377916"/>
            <a:ext cx="4022090" cy="421390"/>
          </a:xfrm>
        </p:spPr>
        <p:txBody>
          <a:bodyPr anchor="t">
            <a:noAutofit/>
          </a:bodyPr>
          <a:lstStyle/>
          <a:p>
            <a:pPr algn="l"/>
            <a:r>
              <a:rPr lang="hu-HU" sz="1600" b="1" spc="200" dirty="0">
                <a:solidFill>
                  <a:srgbClr val="000000"/>
                </a:solidFill>
                <a:ea typeface="+mn-ea"/>
                <a:cs typeface="Calibri Light"/>
              </a:rPr>
              <a:t>VÁROSLIGETI PARKFELÚJÍTÁS</a:t>
            </a:r>
            <a:endParaRPr lang="en-US" sz="1600" b="1" spc="200" dirty="0">
              <a:solidFill>
                <a:srgbClr val="000000"/>
              </a:solidFill>
              <a:ea typeface="+mn-ea"/>
              <a:cs typeface="Calibri Light"/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9284E0E7-C5D4-4C50-348B-5E6CDB945B9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104" r="14104"/>
          <a:stretch/>
        </p:blipFill>
        <p:spPr>
          <a:xfrm>
            <a:off x="1893649" y="903059"/>
            <a:ext cx="4105072" cy="2422188"/>
          </a:xfrm>
          <a:prstGeom prst="round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E2B3299A-9477-6F10-7C9C-3F624D57971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34" r="3534"/>
          <a:stretch/>
        </p:blipFill>
        <p:spPr>
          <a:xfrm>
            <a:off x="6479046" y="3751864"/>
            <a:ext cx="4105072" cy="2422188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11373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D6D208-EDA4-7BE3-6D65-46688F952A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33A43EEB-BA6F-CACF-6EBC-BFD38CF412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541" b="5541"/>
          <a:stretch/>
        </p:blipFill>
        <p:spPr>
          <a:xfrm>
            <a:off x="6193280" y="1191749"/>
            <a:ext cx="4105072" cy="2422188"/>
          </a:xfrm>
          <a:prstGeom prst="round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77051BFB-F21B-1960-A482-1C428F872D1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746" b="5746"/>
          <a:stretch/>
        </p:blipFill>
        <p:spPr>
          <a:xfrm>
            <a:off x="2179094" y="3429000"/>
            <a:ext cx="4105072" cy="2422188"/>
          </a:xfrm>
          <a:prstGeom prst="round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6983A4CA-CD9D-5EC4-7FBF-284D76B831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988" y="377916"/>
            <a:ext cx="4022090" cy="421390"/>
          </a:xfrm>
        </p:spPr>
        <p:txBody>
          <a:bodyPr anchor="t">
            <a:noAutofit/>
          </a:bodyPr>
          <a:lstStyle/>
          <a:p>
            <a:pPr algn="l"/>
            <a:r>
              <a:rPr lang="hu-HU" sz="1600" b="1" spc="200" dirty="0">
                <a:solidFill>
                  <a:srgbClr val="000000"/>
                </a:solidFill>
                <a:ea typeface="+mn-ea"/>
                <a:cs typeface="Calibri Light"/>
              </a:rPr>
              <a:t>VÁROSLIGETI PARKFELÚJÍTÁS</a:t>
            </a:r>
            <a:endParaRPr lang="en-US" sz="1600" b="1" spc="200" dirty="0">
              <a:solidFill>
                <a:srgbClr val="000000"/>
              </a:solidFill>
              <a:ea typeface="+mn-ea"/>
              <a:cs typeface="Calibri Light"/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8DE9ED50-0B0C-2A7C-99B1-6BA31F6F2AC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094" r="6094"/>
          <a:stretch/>
        </p:blipFill>
        <p:spPr>
          <a:xfrm>
            <a:off x="1893649" y="903059"/>
            <a:ext cx="4105072" cy="2422188"/>
          </a:xfrm>
          <a:prstGeom prst="round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090FA690-0993-B02C-037B-49A182C5400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746" b="5746"/>
          <a:stretch/>
        </p:blipFill>
        <p:spPr>
          <a:xfrm>
            <a:off x="6479046" y="3751864"/>
            <a:ext cx="4105072" cy="2422188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183251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09D42C-5927-C3AE-88AD-66390D4A87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B02BD26-5852-440C-43E9-E401CA2FF950}"/>
              </a:ext>
            </a:extLst>
          </p:cNvPr>
          <p:cNvSpPr txBox="1">
            <a:spLocks/>
          </p:cNvSpPr>
          <p:nvPr/>
        </p:nvSpPr>
        <p:spPr>
          <a:xfrm>
            <a:off x="304297" y="861258"/>
            <a:ext cx="4880546" cy="2567742"/>
          </a:xfrm>
          <a:prstGeom prst="rect">
            <a:avLst/>
          </a:prstGeom>
          <a:effectLst>
            <a:outerShdw blurRad="235114" dist="38100" dir="3201409" algn="tl" rotWithShape="0">
              <a:schemeClr val="bg1">
                <a:alpha val="40000"/>
              </a:scheme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4800" b="1" spc="200" dirty="0">
                <a:latin typeface="Avenir Black" panose="02000503020000020003" pitchFamily="2" charset="0"/>
                <a:ea typeface="+mn-ea"/>
                <a:cs typeface="Calibri Light"/>
              </a:rPr>
              <a:t>KÖSZÖNÖM A FIGYELMET!</a:t>
            </a:r>
          </a:p>
        </p:txBody>
      </p:sp>
    </p:spTree>
    <p:extLst>
      <p:ext uri="{BB962C8B-B14F-4D97-AF65-F5344CB8AC3E}">
        <p14:creationId xmlns:p14="http://schemas.microsoft.com/office/powerpoint/2010/main" val="17927701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ac6aef7-f634-4c44-84f2-f27873f1771f" xsi:nil="true"/>
    <lcf76f155ced4ddcb4097134ff3c332f xmlns="9bc83e88-b4f2-4e9b-ae2e-0c57eb013b4b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ADCF2B833F364496CF1F843C69E375" ma:contentTypeVersion="19" ma:contentTypeDescription="Create a new document." ma:contentTypeScope="" ma:versionID="a4a6e240c681bf3650e9f1201355f5db">
  <xsd:schema xmlns:xsd="http://www.w3.org/2001/XMLSchema" xmlns:xs="http://www.w3.org/2001/XMLSchema" xmlns:p="http://schemas.microsoft.com/office/2006/metadata/properties" xmlns:ns2="9bc83e88-b4f2-4e9b-ae2e-0c57eb013b4b" xmlns:ns3="7ac6aef7-f634-4c44-84f2-f27873f1771f" targetNamespace="http://schemas.microsoft.com/office/2006/metadata/properties" ma:root="true" ma:fieldsID="dd2691ecba27f325b49ae52712658046" ns2:_="" ns3:_="">
    <xsd:import namespace="9bc83e88-b4f2-4e9b-ae2e-0c57eb013b4b"/>
    <xsd:import namespace="7ac6aef7-f634-4c44-84f2-f27873f177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c83e88-b4f2-4e9b-ae2e-0c57eb013b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e4a75a74-167b-4498-8a4e-03c7536ed7a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c6aef7-f634-4c44-84f2-f27873f1771f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a2cd33a3-b3cf-40c2-ab8d-560710450c3d}" ma:internalName="TaxCatchAll" ma:showField="CatchAllData" ma:web="7ac6aef7-f634-4c44-84f2-f27873f177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5678EDC-786D-43FF-91F7-539AAE75282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A1DF012-4305-4E32-97B7-EE7E55C7E525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purl.org/dc/elements/1.1/"/>
    <ds:schemaRef ds:uri="http://schemas.microsoft.com/office/infopath/2007/PartnerControls"/>
    <ds:schemaRef ds:uri="9bc83e88-b4f2-4e9b-ae2e-0c57eb013b4b"/>
    <ds:schemaRef ds:uri="http://purl.org/dc/dcmitype/"/>
    <ds:schemaRef ds:uri="http://schemas.openxmlformats.org/package/2006/metadata/core-properties"/>
    <ds:schemaRef ds:uri="7ac6aef7-f634-4c44-84f2-f27873f1771f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A92FB4F-A502-4216-AB6D-B06632575B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bc83e88-b4f2-4e9b-ae2e-0c57eb013b4b"/>
    <ds:schemaRef ds:uri="7ac6aef7-f634-4c44-84f2-f27873f177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58</Words>
  <Application>Microsoft Office PowerPoint</Application>
  <PresentationFormat>Szélesvásznú</PresentationFormat>
  <Paragraphs>19</Paragraphs>
  <Slides>8</Slides>
  <Notes>3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3" baseType="lpstr">
      <vt:lpstr>Aptos</vt:lpstr>
      <vt:lpstr>Aptos Display</vt:lpstr>
      <vt:lpstr>Arial</vt:lpstr>
      <vt:lpstr>Avenir Black</vt:lpstr>
      <vt:lpstr>Office Theme</vt:lpstr>
      <vt:lpstr>PowerPoint-bemutató</vt:lpstr>
      <vt:lpstr>PowerPoint-bemutató</vt:lpstr>
      <vt:lpstr>MAGYAR ZENE HÁZA</vt:lpstr>
      <vt:lpstr>NÉPRAJZI MÚZEUM</vt:lpstr>
      <vt:lpstr>MILLENNIUM HÁZA</vt:lpstr>
      <vt:lpstr>VÁROSLIGETI PARKFELÚJÍTÁS</vt:lpstr>
      <vt:lpstr>VÁROSLIGETI PARKFELÚJÍTÁS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Hasenstaub Lívia</dc:creator>
  <cp:lastModifiedBy>Guba Sándor</cp:lastModifiedBy>
  <cp:revision>41</cp:revision>
  <cp:lastPrinted>2025-04-11T08:22:57Z</cp:lastPrinted>
  <dcterms:created xsi:type="dcterms:W3CDTF">2024-05-23T09:28:54Z</dcterms:created>
  <dcterms:modified xsi:type="dcterms:W3CDTF">2025-06-17T08:22:33Z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0x01010035ADCF2B833F364496CF1F843C69E375</vt:lpwstr>
  </property>
  <property fmtid="{D5CDD505-2E9C-101B-9397-08002B2CF9AE}" pid="3" name="MediaServiceImageTags">
    <vt:lpwstr/>
  </property>
</Properties>
</file>