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05" r:id="rId5"/>
    <p:sldId id="302" r:id="rId6"/>
    <p:sldId id="314" r:id="rId7"/>
    <p:sldId id="7874" r:id="rId8"/>
    <p:sldId id="7878" r:id="rId9"/>
    <p:sldId id="7876" r:id="rId10"/>
    <p:sldId id="7873" r:id="rId11"/>
    <p:sldId id="7877" r:id="rId12"/>
    <p:sldId id="315" r:id="rId13"/>
    <p:sldId id="7869" r:id="rId14"/>
    <p:sldId id="301" r:id="rId1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2D362-2764-B950-939F-03D2CED1A261}" name="Marguerite Pettit" initials="MP" userId="S::marguerite.pettit@aemo.com.au::d344c1e7-f411-4829-9806-35918439aba0" providerId="AD"/>
  <p188:author id="{027E34ED-F0B4-7586-288E-D87A2648F84D}" name="Bahramzadeh, Ali" initials="BA" userId="S::Ali.Bahramzadeh1@dcceew.gov.au::cd1196e4-09b7-46f0-8580-e7dcae80fc4d" providerId="AD"/>
  <p188:author id="{D4DF14F8-D08F-ECD3-F7D8-813BD4702060}" name="Gina Zheng" initials="GZ" userId="S::Gina.Zheng@aemo.com.au::c320661c-ab2a-4513-9901-affe66266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7D"/>
    <a:srgbClr val="40C1AC"/>
    <a:srgbClr val="083A42"/>
    <a:srgbClr val="FFFFFF"/>
    <a:srgbClr val="9AFFBE"/>
    <a:srgbClr val="22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6F286-997C-407A-9D4E-60C23EB04C05}" v="26" dt="2023-08-25T04:43:29.182"/>
    <p1510:client id="{27D344C0-B5AE-4E6E-8793-4540DA15D481}" v="3" dt="2023-08-25T02:08:58.796"/>
    <p1510:client id="{3CAD4EC9-835D-4EAD-924C-7FE299CF6747}" v="14" dt="2023-08-21T04:39:19.482"/>
    <p1510:client id="{6DC97109-9270-46C7-9E9C-2FC4637E6B2A}" vWet="2" dt="2023-08-29T06:00:41.007"/>
    <p1510:client id="{898C6E72-66DC-4043-B21E-070C3E8389D4}" v="18" dt="2023-08-21T03:58:28.087"/>
    <p1510:client id="{993168A5-E559-4436-81C1-FDD2F81B4B02}" v="57" dt="2023-08-25T02:28:17.678"/>
    <p1510:client id="{C14B3027-413C-42E1-B9AF-2AAFDE5C39F1}" v="73" dt="2023-08-21T02:39:49.355"/>
    <p1510:client id="{EB3C5174-B8A2-4137-A157-B46127B4F4E7}" v="15" dt="2023-08-30T02:29:40.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ovalov, Zoe" userId="f4f00752-f7f6-460c-a9a3-f3e210a1a57e" providerId="ADAL" clId="{27AE103C-9BA2-42C1-BD0B-F0B7F4094466}"/>
    <pc:docChg chg="custSel addSld modSld sldOrd">
      <pc:chgData name="Konovalov, Zoe" userId="f4f00752-f7f6-460c-a9a3-f3e210a1a57e" providerId="ADAL" clId="{27AE103C-9BA2-42C1-BD0B-F0B7F4094466}" dt="2023-08-21T02:29:45.659" v="53" actId="478"/>
      <pc:docMkLst>
        <pc:docMk/>
      </pc:docMkLst>
      <pc:sldChg chg="ord">
        <pc:chgData name="Konovalov, Zoe" userId="f4f00752-f7f6-460c-a9a3-f3e210a1a57e" providerId="ADAL" clId="{27AE103C-9BA2-42C1-BD0B-F0B7F4094466}" dt="2023-08-21T02:29:20.345" v="25"/>
        <pc:sldMkLst>
          <pc:docMk/>
          <pc:sldMk cId="1558286889" sldId="308"/>
        </pc:sldMkLst>
      </pc:sldChg>
      <pc:sldChg chg="modSp mod">
        <pc:chgData name="Konovalov, Zoe" userId="f4f00752-f7f6-460c-a9a3-f3e210a1a57e" providerId="ADAL" clId="{27AE103C-9BA2-42C1-BD0B-F0B7F4094466}" dt="2023-08-21T02:29:07.354" v="23" actId="20577"/>
        <pc:sldMkLst>
          <pc:docMk/>
          <pc:sldMk cId="3955751786" sldId="7878"/>
        </pc:sldMkLst>
        <pc:spChg chg="mod">
          <ac:chgData name="Konovalov, Zoe" userId="f4f00752-f7f6-460c-a9a3-f3e210a1a57e" providerId="ADAL" clId="{27AE103C-9BA2-42C1-BD0B-F0B7F4094466}" dt="2023-08-21T02:29:07.354" v="23" actId="20577"/>
          <ac:spMkLst>
            <pc:docMk/>
            <pc:sldMk cId="3955751786" sldId="7878"/>
            <ac:spMk id="21" creationId="{59EE6CA9-2E4D-653B-D383-AD8ECE873E64}"/>
          </ac:spMkLst>
        </pc:spChg>
      </pc:sldChg>
      <pc:sldChg chg="delSp modSp new mod">
        <pc:chgData name="Konovalov, Zoe" userId="f4f00752-f7f6-460c-a9a3-f3e210a1a57e" providerId="ADAL" clId="{27AE103C-9BA2-42C1-BD0B-F0B7F4094466}" dt="2023-08-21T02:29:45.659" v="53" actId="478"/>
        <pc:sldMkLst>
          <pc:docMk/>
          <pc:sldMk cId="12896624" sldId="7881"/>
        </pc:sldMkLst>
        <pc:spChg chg="mod">
          <ac:chgData name="Konovalov, Zoe" userId="f4f00752-f7f6-460c-a9a3-f3e210a1a57e" providerId="ADAL" clId="{27AE103C-9BA2-42C1-BD0B-F0B7F4094466}" dt="2023-08-21T02:29:41.881" v="52" actId="20577"/>
          <ac:spMkLst>
            <pc:docMk/>
            <pc:sldMk cId="12896624" sldId="7881"/>
            <ac:spMk id="2" creationId="{CCC3C0EF-56DE-FB31-2D2C-887010DB4F57}"/>
          </ac:spMkLst>
        </pc:spChg>
        <pc:spChg chg="del">
          <ac:chgData name="Konovalov, Zoe" userId="f4f00752-f7f6-460c-a9a3-f3e210a1a57e" providerId="ADAL" clId="{27AE103C-9BA2-42C1-BD0B-F0B7F4094466}" dt="2023-08-21T02:29:45.659" v="53" actId="478"/>
          <ac:spMkLst>
            <pc:docMk/>
            <pc:sldMk cId="12896624" sldId="7881"/>
            <ac:spMk id="4" creationId="{26000986-0E87-DB6A-9C8F-D00A77BE244B}"/>
          </ac:spMkLst>
        </pc:spChg>
      </pc:sldChg>
    </pc:docChg>
  </pc:docChgLst>
  <pc:docChgLst>
    <pc:chgData name="Boss, Hannah" userId="S::hannah.boss@dcceew.gov.au::af3fd16c-ed4a-43ce-b90e-8ca79ce558d9" providerId="AD" clId="Web-{993168A5-E559-4436-81C1-FDD2F81B4B02}"/>
    <pc:docChg chg="delSld modSld">
      <pc:chgData name="Boss, Hannah" userId="S::hannah.boss@dcceew.gov.au::af3fd16c-ed4a-43ce-b90e-8ca79ce558d9" providerId="AD" clId="Web-{993168A5-E559-4436-81C1-FDD2F81B4B02}" dt="2023-08-25T02:28:17.678" v="39" actId="1076"/>
      <pc:docMkLst>
        <pc:docMk/>
      </pc:docMkLst>
      <pc:sldChg chg="addSp modSp">
        <pc:chgData name="Boss, Hannah" userId="S::hannah.boss@dcceew.gov.au::af3fd16c-ed4a-43ce-b90e-8ca79ce558d9" providerId="AD" clId="Web-{993168A5-E559-4436-81C1-FDD2F81B4B02}" dt="2023-08-25T02:28:17.678" v="39" actId="1076"/>
        <pc:sldMkLst>
          <pc:docMk/>
          <pc:sldMk cId="550311309" sldId="7874"/>
        </pc:sldMkLst>
        <pc:spChg chg="add mod">
          <ac:chgData name="Boss, Hannah" userId="S::hannah.boss@dcceew.gov.au::af3fd16c-ed4a-43ce-b90e-8ca79ce558d9" providerId="AD" clId="Web-{993168A5-E559-4436-81C1-FDD2F81B4B02}" dt="2023-08-25T02:28:17.678" v="39" actId="1076"/>
          <ac:spMkLst>
            <pc:docMk/>
            <pc:sldMk cId="550311309" sldId="7874"/>
            <ac:spMk id="3" creationId="{B761C5B9-10AC-3F4D-20F1-447D4C7B44C2}"/>
          </ac:spMkLst>
        </pc:spChg>
        <pc:spChg chg="mod">
          <ac:chgData name="Boss, Hannah" userId="S::hannah.boss@dcceew.gov.au::af3fd16c-ed4a-43ce-b90e-8ca79ce558d9" providerId="AD" clId="Web-{993168A5-E559-4436-81C1-FDD2F81B4B02}" dt="2023-08-25T02:26:25.394" v="23" actId="1076"/>
          <ac:spMkLst>
            <pc:docMk/>
            <pc:sldMk cId="550311309" sldId="7874"/>
            <ac:spMk id="7" creationId="{504D45C9-91A0-5D5D-8061-DB2DFD1F1439}"/>
          </ac:spMkLst>
        </pc:spChg>
        <pc:spChg chg="mod">
          <ac:chgData name="Boss, Hannah" userId="S::hannah.boss@dcceew.gov.au::af3fd16c-ed4a-43ce-b90e-8ca79ce558d9" providerId="AD" clId="Web-{993168A5-E559-4436-81C1-FDD2F81B4B02}" dt="2023-08-25T02:25:22.798" v="13" actId="20577"/>
          <ac:spMkLst>
            <pc:docMk/>
            <pc:sldMk cId="550311309" sldId="7874"/>
            <ac:spMk id="10" creationId="{629ADC22-1258-EEA4-50DD-13D97FF6F920}"/>
          </ac:spMkLst>
        </pc:spChg>
        <pc:spChg chg="mod">
          <ac:chgData name="Boss, Hannah" userId="S::hannah.boss@dcceew.gov.au::af3fd16c-ed4a-43ce-b90e-8ca79ce558d9" providerId="AD" clId="Web-{993168A5-E559-4436-81C1-FDD2F81B4B02}" dt="2023-08-25T02:26:29.487" v="24" actId="1076"/>
          <ac:spMkLst>
            <pc:docMk/>
            <pc:sldMk cId="550311309" sldId="7874"/>
            <ac:spMk id="14" creationId="{8E66A1BF-7BCA-0C06-7215-078E00A779D8}"/>
          </ac:spMkLst>
        </pc:spChg>
        <pc:spChg chg="mod">
          <ac:chgData name="Boss, Hannah" userId="S::hannah.boss@dcceew.gov.au::af3fd16c-ed4a-43ce-b90e-8ca79ce558d9" providerId="AD" clId="Web-{993168A5-E559-4436-81C1-FDD2F81B4B02}" dt="2023-08-25T02:28:11.818" v="38" actId="1076"/>
          <ac:spMkLst>
            <pc:docMk/>
            <pc:sldMk cId="550311309" sldId="7874"/>
            <ac:spMk id="15" creationId="{0A18E56E-2CCE-95BB-3159-2B0A929CBACE}"/>
          </ac:spMkLst>
        </pc:spChg>
        <pc:spChg chg="mod">
          <ac:chgData name="Boss, Hannah" userId="S::hannah.boss@dcceew.gov.au::af3fd16c-ed4a-43ce-b90e-8ca79ce558d9" providerId="AD" clId="Web-{993168A5-E559-4436-81C1-FDD2F81B4B02}" dt="2023-08-25T02:26:34.097" v="25" actId="1076"/>
          <ac:spMkLst>
            <pc:docMk/>
            <pc:sldMk cId="550311309" sldId="7874"/>
            <ac:spMk id="25" creationId="{28B3C332-FDFA-5EDE-3BB4-5D64AC96CAEC}"/>
          </ac:spMkLst>
        </pc:spChg>
        <pc:spChg chg="mod">
          <ac:chgData name="Boss, Hannah" userId="S::hannah.boss@dcceew.gov.au::af3fd16c-ed4a-43ce-b90e-8ca79ce558d9" providerId="AD" clId="Web-{993168A5-E559-4436-81C1-FDD2F81B4B02}" dt="2023-08-25T02:25:51.674" v="18" actId="1076"/>
          <ac:spMkLst>
            <pc:docMk/>
            <pc:sldMk cId="550311309" sldId="7874"/>
            <ac:spMk id="26" creationId="{E89694F2-9271-B91C-D496-A935C6B42365}"/>
          </ac:spMkLst>
        </pc:spChg>
        <pc:picChg chg="mod">
          <ac:chgData name="Boss, Hannah" userId="S::hannah.boss@dcceew.gov.au::af3fd16c-ed4a-43ce-b90e-8ca79ce558d9" providerId="AD" clId="Web-{993168A5-E559-4436-81C1-FDD2F81B4B02}" dt="2023-08-25T02:26:11.378" v="22" actId="1076"/>
          <ac:picMkLst>
            <pc:docMk/>
            <pc:sldMk cId="550311309" sldId="7874"/>
            <ac:picMk id="17" creationId="{989845C6-41A6-6719-45DA-C441F39AB6F0}"/>
          </ac:picMkLst>
        </pc:picChg>
        <pc:picChg chg="mod">
          <ac:chgData name="Boss, Hannah" userId="S::hannah.boss@dcceew.gov.au::af3fd16c-ed4a-43ce-b90e-8ca79ce558d9" providerId="AD" clId="Web-{993168A5-E559-4436-81C1-FDD2F81B4B02}" dt="2023-08-25T02:25:34.080" v="15" actId="1076"/>
          <ac:picMkLst>
            <pc:docMk/>
            <pc:sldMk cId="550311309" sldId="7874"/>
            <ac:picMk id="32" creationId="{89C37254-F841-157B-0048-80E0FB857D26}"/>
          </ac:picMkLst>
        </pc:picChg>
        <pc:picChg chg="mod">
          <ac:chgData name="Boss, Hannah" userId="S::hannah.boss@dcceew.gov.au::af3fd16c-ed4a-43ce-b90e-8ca79ce558d9" providerId="AD" clId="Web-{993168A5-E559-4436-81C1-FDD2F81B4B02}" dt="2023-08-25T02:25:56.549" v="19" actId="1076"/>
          <ac:picMkLst>
            <pc:docMk/>
            <pc:sldMk cId="550311309" sldId="7874"/>
            <ac:picMk id="33" creationId="{3DF664CB-249A-5F6C-6732-CC43C06739EA}"/>
          </ac:picMkLst>
        </pc:picChg>
      </pc:sldChg>
      <pc:sldChg chg="del">
        <pc:chgData name="Boss, Hannah" userId="S::hannah.boss@dcceew.gov.au::af3fd16c-ed4a-43ce-b90e-8ca79ce558d9" providerId="AD" clId="Web-{993168A5-E559-4436-81C1-FDD2F81B4B02}" dt="2023-08-25T02:25:06.845" v="0"/>
        <pc:sldMkLst>
          <pc:docMk/>
          <pc:sldMk cId="1149840385" sldId="7882"/>
        </pc:sldMkLst>
      </pc:sldChg>
    </pc:docChg>
  </pc:docChgLst>
  <pc:docChgLst>
    <pc:chgData name="Boss, Hannah" userId="S::hannah.boss@dcceew.gov.au::af3fd16c-ed4a-43ce-b90e-8ca79ce558d9" providerId="AD" clId="Web-{27D344C0-B5AE-4E6E-8793-4540DA15D481}"/>
    <pc:docChg chg="addSld delSld">
      <pc:chgData name="Boss, Hannah" userId="S::hannah.boss@dcceew.gov.au::af3fd16c-ed4a-43ce-b90e-8ca79ce558d9" providerId="AD" clId="Web-{27D344C0-B5AE-4E6E-8793-4540DA15D481}" dt="2023-08-25T02:08:58.796" v="2"/>
      <pc:docMkLst>
        <pc:docMk/>
      </pc:docMkLst>
      <pc:sldChg chg="new del">
        <pc:chgData name="Boss, Hannah" userId="S::hannah.boss@dcceew.gov.au::af3fd16c-ed4a-43ce-b90e-8ca79ce558d9" providerId="AD" clId="Web-{27D344C0-B5AE-4E6E-8793-4540DA15D481}" dt="2023-08-25T02:08:58.796" v="2"/>
        <pc:sldMkLst>
          <pc:docMk/>
          <pc:sldMk cId="1503458006" sldId="7881"/>
        </pc:sldMkLst>
      </pc:sldChg>
      <pc:sldChg chg="add">
        <pc:chgData name="Boss, Hannah" userId="S::hannah.boss@dcceew.gov.au::af3fd16c-ed4a-43ce-b90e-8ca79ce558d9" providerId="AD" clId="Web-{27D344C0-B5AE-4E6E-8793-4540DA15D481}" dt="2023-08-25T02:08:56.452" v="1"/>
        <pc:sldMkLst>
          <pc:docMk/>
          <pc:sldMk cId="1149840385" sldId="7882"/>
        </pc:sldMkLst>
      </pc:sldChg>
    </pc:docChg>
  </pc:docChgLst>
  <pc:docChgLst>
    <pc:chgData name="Konovalov, Zoe" userId="f4f00752-f7f6-460c-a9a3-f3e210a1a57e" providerId="ADAL" clId="{3CAD4EC9-835D-4EAD-924C-7FE299CF6747}"/>
    <pc:docChg chg="modSld">
      <pc:chgData name="Konovalov, Zoe" userId="f4f00752-f7f6-460c-a9a3-f3e210a1a57e" providerId="ADAL" clId="{3CAD4EC9-835D-4EAD-924C-7FE299CF6747}" dt="2023-08-21T04:39:19.482" v="15" actId="6549"/>
      <pc:docMkLst>
        <pc:docMk/>
      </pc:docMkLst>
      <pc:sldChg chg="modNotesTx">
        <pc:chgData name="Konovalov, Zoe" userId="f4f00752-f7f6-460c-a9a3-f3e210a1a57e" providerId="ADAL" clId="{3CAD4EC9-835D-4EAD-924C-7FE299CF6747}" dt="2023-08-21T04:39:03.467" v="8" actId="6549"/>
        <pc:sldMkLst>
          <pc:docMk/>
          <pc:sldMk cId="834986249" sldId="301"/>
        </pc:sldMkLst>
      </pc:sldChg>
      <pc:sldChg chg="modNotesTx">
        <pc:chgData name="Konovalov, Zoe" userId="f4f00752-f7f6-460c-a9a3-f3e210a1a57e" providerId="ADAL" clId="{3CAD4EC9-835D-4EAD-924C-7FE299CF6747}" dt="2023-08-21T04:39:19.482" v="15" actId="6549"/>
        <pc:sldMkLst>
          <pc:docMk/>
          <pc:sldMk cId="1558286889" sldId="308"/>
        </pc:sldMkLst>
      </pc:sldChg>
      <pc:sldChg chg="modNotesTx">
        <pc:chgData name="Konovalov, Zoe" userId="f4f00752-f7f6-460c-a9a3-f3e210a1a57e" providerId="ADAL" clId="{3CAD4EC9-835D-4EAD-924C-7FE299CF6747}" dt="2023-08-21T04:39:09.389" v="10" actId="6549"/>
        <pc:sldMkLst>
          <pc:docMk/>
          <pc:sldMk cId="876653010" sldId="310"/>
        </pc:sldMkLst>
      </pc:sldChg>
      <pc:sldChg chg="modNotesTx">
        <pc:chgData name="Konovalov, Zoe" userId="f4f00752-f7f6-460c-a9a3-f3e210a1a57e" providerId="ADAL" clId="{3CAD4EC9-835D-4EAD-924C-7FE299CF6747}" dt="2023-08-21T04:39:17.643" v="14" actId="6549"/>
        <pc:sldMkLst>
          <pc:docMk/>
          <pc:sldMk cId="1159774682" sldId="312"/>
        </pc:sldMkLst>
      </pc:sldChg>
      <pc:sldChg chg="modNotesTx">
        <pc:chgData name="Konovalov, Zoe" userId="f4f00752-f7f6-460c-a9a3-f3e210a1a57e" providerId="ADAL" clId="{3CAD4EC9-835D-4EAD-924C-7FE299CF6747}" dt="2023-08-21T04:39:11.284" v="11" actId="6549"/>
        <pc:sldMkLst>
          <pc:docMk/>
          <pc:sldMk cId="3061211990" sldId="313"/>
        </pc:sldMkLst>
      </pc:sldChg>
      <pc:sldChg chg="modNotesTx">
        <pc:chgData name="Konovalov, Zoe" userId="f4f00752-f7f6-460c-a9a3-f3e210a1a57e" providerId="ADAL" clId="{3CAD4EC9-835D-4EAD-924C-7FE299CF6747}" dt="2023-08-21T04:38:45.739" v="2" actId="6549"/>
        <pc:sldMkLst>
          <pc:docMk/>
          <pc:sldMk cId="2279708469" sldId="314"/>
        </pc:sldMkLst>
      </pc:sldChg>
      <pc:sldChg chg="modNotesTx">
        <pc:chgData name="Konovalov, Zoe" userId="f4f00752-f7f6-460c-a9a3-f3e210a1a57e" providerId="ADAL" clId="{3CAD4EC9-835D-4EAD-924C-7FE299CF6747}" dt="2023-08-21T04:38:58.741" v="6" actId="6549"/>
        <pc:sldMkLst>
          <pc:docMk/>
          <pc:sldMk cId="4140739834" sldId="315"/>
        </pc:sldMkLst>
      </pc:sldChg>
      <pc:sldChg chg="modNotesTx">
        <pc:chgData name="Konovalov, Zoe" userId="f4f00752-f7f6-460c-a9a3-f3e210a1a57e" providerId="ADAL" clId="{3CAD4EC9-835D-4EAD-924C-7FE299CF6747}" dt="2023-08-21T04:39:13.084" v="12" actId="6549"/>
        <pc:sldMkLst>
          <pc:docMk/>
          <pc:sldMk cId="1237732892" sldId="7868"/>
        </pc:sldMkLst>
      </pc:sldChg>
      <pc:sldChg chg="modNotesTx">
        <pc:chgData name="Konovalov, Zoe" userId="f4f00752-f7f6-460c-a9a3-f3e210a1a57e" providerId="ADAL" clId="{3CAD4EC9-835D-4EAD-924C-7FE299CF6747}" dt="2023-08-21T04:39:00.559" v="7" actId="6549"/>
        <pc:sldMkLst>
          <pc:docMk/>
          <pc:sldMk cId="3616025312" sldId="7869"/>
        </pc:sldMkLst>
      </pc:sldChg>
      <pc:sldChg chg="modNotesTx">
        <pc:chgData name="Konovalov, Zoe" userId="f4f00752-f7f6-460c-a9a3-f3e210a1a57e" providerId="ADAL" clId="{3CAD4EC9-835D-4EAD-924C-7FE299CF6747}" dt="2023-08-21T04:39:06.548" v="9" actId="6549"/>
        <pc:sldMkLst>
          <pc:docMk/>
          <pc:sldMk cId="992870232" sldId="7872"/>
        </pc:sldMkLst>
      </pc:sldChg>
      <pc:sldChg chg="modNotesTx">
        <pc:chgData name="Konovalov, Zoe" userId="f4f00752-f7f6-460c-a9a3-f3e210a1a57e" providerId="ADAL" clId="{3CAD4EC9-835D-4EAD-924C-7FE299CF6747}" dt="2023-08-21T04:38:52.898" v="4" actId="6549"/>
        <pc:sldMkLst>
          <pc:docMk/>
          <pc:sldMk cId="892623106" sldId="7873"/>
        </pc:sldMkLst>
      </pc:sldChg>
      <pc:sldChg chg="modNotesTx">
        <pc:chgData name="Konovalov, Zoe" userId="f4f00752-f7f6-460c-a9a3-f3e210a1a57e" providerId="ADAL" clId="{3CAD4EC9-835D-4EAD-924C-7FE299CF6747}" dt="2023-08-21T04:38:42.338" v="1" actId="6549"/>
        <pc:sldMkLst>
          <pc:docMk/>
          <pc:sldMk cId="550311309" sldId="7874"/>
        </pc:sldMkLst>
      </pc:sldChg>
      <pc:sldChg chg="modNotesTx">
        <pc:chgData name="Konovalov, Zoe" userId="f4f00752-f7f6-460c-a9a3-f3e210a1a57e" providerId="ADAL" clId="{3CAD4EC9-835D-4EAD-924C-7FE299CF6747}" dt="2023-08-21T04:38:49.883" v="3" actId="6549"/>
        <pc:sldMkLst>
          <pc:docMk/>
          <pc:sldMk cId="2064945792" sldId="7876"/>
        </pc:sldMkLst>
      </pc:sldChg>
      <pc:sldChg chg="modNotesTx">
        <pc:chgData name="Konovalov, Zoe" userId="f4f00752-f7f6-460c-a9a3-f3e210a1a57e" providerId="ADAL" clId="{3CAD4EC9-835D-4EAD-924C-7FE299CF6747}" dt="2023-08-21T04:38:56.734" v="5" actId="6549"/>
        <pc:sldMkLst>
          <pc:docMk/>
          <pc:sldMk cId="3514005408" sldId="7877"/>
        </pc:sldMkLst>
      </pc:sldChg>
      <pc:sldChg chg="modNotesTx">
        <pc:chgData name="Konovalov, Zoe" userId="f4f00752-f7f6-460c-a9a3-f3e210a1a57e" providerId="ADAL" clId="{3CAD4EC9-835D-4EAD-924C-7FE299CF6747}" dt="2023-08-21T04:38:39.025" v="0" actId="6549"/>
        <pc:sldMkLst>
          <pc:docMk/>
          <pc:sldMk cId="3955751786" sldId="7878"/>
        </pc:sldMkLst>
      </pc:sldChg>
      <pc:sldChg chg="modNotesTx">
        <pc:chgData name="Konovalov, Zoe" userId="f4f00752-f7f6-460c-a9a3-f3e210a1a57e" providerId="ADAL" clId="{3CAD4EC9-835D-4EAD-924C-7FE299CF6747}" dt="2023-08-21T04:39:16.049" v="13" actId="6549"/>
        <pc:sldMkLst>
          <pc:docMk/>
          <pc:sldMk cId="954417082" sldId="7880"/>
        </pc:sldMkLst>
      </pc:sldChg>
    </pc:docChg>
  </pc:docChgLst>
  <pc:docChgLst>
    <pc:chgData name="Konovalov, Zoe" userId="S::zoe.konovalov@dcceew.gov.au::f4f00752-f7f6-460c-a9a3-f3e210a1a57e" providerId="AD" clId="Web-{C14B3027-413C-42E1-B9AF-2AAFDE5C39F1}"/>
    <pc:docChg chg="delSld modSld sldOrd">
      <pc:chgData name="Konovalov, Zoe" userId="S::zoe.konovalov@dcceew.gov.au::f4f00752-f7f6-460c-a9a3-f3e210a1a57e" providerId="AD" clId="Web-{C14B3027-413C-42E1-B9AF-2AAFDE5C39F1}" dt="2023-08-21T02:39:49.355" v="69" actId="20577"/>
      <pc:docMkLst>
        <pc:docMk/>
      </pc:docMkLst>
      <pc:sldChg chg="del ord">
        <pc:chgData name="Konovalov, Zoe" userId="S::zoe.konovalov@dcceew.gov.au::f4f00752-f7f6-460c-a9a3-f3e210a1a57e" providerId="AD" clId="Web-{C14B3027-413C-42E1-B9AF-2AAFDE5C39F1}" dt="2023-08-21T02:37:02.693" v="58"/>
        <pc:sldMkLst>
          <pc:docMk/>
          <pc:sldMk cId="1500369899" sldId="309"/>
        </pc:sldMkLst>
      </pc:sldChg>
      <pc:sldChg chg="delSp modSp">
        <pc:chgData name="Konovalov, Zoe" userId="S::zoe.konovalov@dcceew.gov.au::f4f00752-f7f6-460c-a9a3-f3e210a1a57e" providerId="AD" clId="Web-{C14B3027-413C-42E1-B9AF-2AAFDE5C39F1}" dt="2023-08-21T02:39:49.355" v="69" actId="20577"/>
        <pc:sldMkLst>
          <pc:docMk/>
          <pc:sldMk cId="892623106" sldId="7873"/>
        </pc:sldMkLst>
        <pc:spChg chg="mod">
          <ac:chgData name="Konovalov, Zoe" userId="S::zoe.konovalov@dcceew.gov.au::f4f00752-f7f6-460c-a9a3-f3e210a1a57e" providerId="AD" clId="Web-{C14B3027-413C-42E1-B9AF-2AAFDE5C39F1}" dt="2023-08-21T02:34:59.736" v="4" actId="1076"/>
          <ac:spMkLst>
            <pc:docMk/>
            <pc:sldMk cId="892623106" sldId="7873"/>
            <ac:spMk id="2" creationId="{EF7D2B3B-DF64-F9B2-269E-1EFC3054B051}"/>
          </ac:spMkLst>
        </pc:spChg>
        <pc:spChg chg="mod">
          <ac:chgData name="Konovalov, Zoe" userId="S::zoe.konovalov@dcceew.gov.au::f4f00752-f7f6-460c-a9a3-f3e210a1a57e" providerId="AD" clId="Web-{C14B3027-413C-42E1-B9AF-2AAFDE5C39F1}" dt="2023-08-21T02:39:33.760" v="61" actId="1076"/>
          <ac:spMkLst>
            <pc:docMk/>
            <pc:sldMk cId="892623106" sldId="7873"/>
            <ac:spMk id="3" creationId="{3A268A6D-6201-7F1C-ABDA-0381DDE81EFD}"/>
          </ac:spMkLst>
        </pc:spChg>
        <pc:spChg chg="mod">
          <ac:chgData name="Konovalov, Zoe" userId="S::zoe.konovalov@dcceew.gov.au::f4f00752-f7f6-460c-a9a3-f3e210a1a57e" providerId="AD" clId="Web-{C14B3027-413C-42E1-B9AF-2AAFDE5C39F1}" dt="2023-08-21T02:39:49.355" v="69" actId="20577"/>
          <ac:spMkLst>
            <pc:docMk/>
            <pc:sldMk cId="892623106" sldId="7873"/>
            <ac:spMk id="4" creationId="{40C14C30-C27D-0007-45AB-07E3C488C176}"/>
          </ac:spMkLst>
        </pc:spChg>
        <pc:spChg chg="mod">
          <ac:chgData name="Konovalov, Zoe" userId="S::zoe.konovalov@dcceew.gov.au::f4f00752-f7f6-460c-a9a3-f3e210a1a57e" providerId="AD" clId="Web-{C14B3027-413C-42E1-B9AF-2AAFDE5C39F1}" dt="2023-08-21T02:35:01.408" v="5" actId="1076"/>
          <ac:spMkLst>
            <pc:docMk/>
            <pc:sldMk cId="892623106" sldId="7873"/>
            <ac:spMk id="8" creationId="{82E2753C-D0CA-AF0D-AE8A-675EF4A93920}"/>
          </ac:spMkLst>
        </pc:spChg>
        <pc:picChg chg="del mod">
          <ac:chgData name="Konovalov, Zoe" userId="S::zoe.konovalov@dcceew.gov.au::f4f00752-f7f6-460c-a9a3-f3e210a1a57e" providerId="AD" clId="Web-{C14B3027-413C-42E1-B9AF-2AAFDE5C39F1}" dt="2023-08-21T02:39:27.666" v="59"/>
          <ac:picMkLst>
            <pc:docMk/>
            <pc:sldMk cId="892623106" sldId="7873"/>
            <ac:picMk id="9" creationId="{06B80309-25ED-6B18-0F51-F4CCD854ED1B}"/>
          </ac:picMkLst>
        </pc:picChg>
        <pc:picChg chg="del mod">
          <ac:chgData name="Konovalov, Zoe" userId="S::zoe.konovalov@dcceew.gov.au::f4f00752-f7f6-460c-a9a3-f3e210a1a57e" providerId="AD" clId="Web-{C14B3027-413C-42E1-B9AF-2AAFDE5C39F1}" dt="2023-08-21T02:39:29.854" v="60"/>
          <ac:picMkLst>
            <pc:docMk/>
            <pc:sldMk cId="892623106" sldId="7873"/>
            <ac:picMk id="11" creationId="{175B3413-30F7-BD98-01C9-06D21D9FBF70}"/>
          </ac:picMkLst>
        </pc:picChg>
      </pc:sldChg>
      <pc:sldChg chg="modSp">
        <pc:chgData name="Konovalov, Zoe" userId="S::zoe.konovalov@dcceew.gov.au::f4f00752-f7f6-460c-a9a3-f3e210a1a57e" providerId="AD" clId="Web-{C14B3027-413C-42E1-B9AF-2AAFDE5C39F1}" dt="2023-08-21T02:32:45.936" v="0" actId="20577"/>
        <pc:sldMkLst>
          <pc:docMk/>
          <pc:sldMk cId="3955751786" sldId="7878"/>
        </pc:sldMkLst>
        <pc:spChg chg="mod">
          <ac:chgData name="Konovalov, Zoe" userId="S::zoe.konovalov@dcceew.gov.au::f4f00752-f7f6-460c-a9a3-f3e210a1a57e" providerId="AD" clId="Web-{C14B3027-413C-42E1-B9AF-2AAFDE5C39F1}" dt="2023-08-21T02:32:45.936" v="0" actId="20577"/>
          <ac:spMkLst>
            <pc:docMk/>
            <pc:sldMk cId="3955751786" sldId="7878"/>
            <ac:spMk id="21" creationId="{59EE6CA9-2E4D-653B-D383-AD8ECE873E64}"/>
          </ac:spMkLst>
        </pc:spChg>
      </pc:sldChg>
      <pc:sldChg chg="del">
        <pc:chgData name="Konovalov, Zoe" userId="S::zoe.konovalov@dcceew.gov.au::f4f00752-f7f6-460c-a9a3-f3e210a1a57e" providerId="AD" clId="Web-{C14B3027-413C-42E1-B9AF-2AAFDE5C39F1}" dt="2023-08-21T02:36:59.240" v="57"/>
        <pc:sldMkLst>
          <pc:docMk/>
          <pc:sldMk cId="2969127664" sldId="7879"/>
        </pc:sldMkLst>
      </pc:sldChg>
      <pc:sldChg chg="del">
        <pc:chgData name="Konovalov, Zoe" userId="S::zoe.konovalov@dcceew.gov.au::f4f00752-f7f6-460c-a9a3-f3e210a1a57e" providerId="AD" clId="Web-{C14B3027-413C-42E1-B9AF-2AAFDE5C39F1}" dt="2023-08-21T02:32:50.201" v="1"/>
        <pc:sldMkLst>
          <pc:docMk/>
          <pc:sldMk cId="12896624" sldId="7881"/>
        </pc:sldMkLst>
      </pc:sldChg>
    </pc:docChg>
  </pc:docChgLst>
  <pc:docChgLst>
    <pc:chgData name="Stocks, Matt" userId="S::matt.stocks@dcceew.gov.au::a84d22b5-c201-4053-b882-bbeb92871fe8" providerId="AD" clId="Web-{EB3C5174-B8A2-4137-A157-B46127B4F4E7}"/>
    <pc:docChg chg="modSld">
      <pc:chgData name="Stocks, Matt" userId="S::matt.stocks@dcceew.gov.au::a84d22b5-c201-4053-b882-bbeb92871fe8" providerId="AD" clId="Web-{EB3C5174-B8A2-4137-A157-B46127B4F4E7}" dt="2023-08-30T02:29:37.069" v="8"/>
      <pc:docMkLst>
        <pc:docMk/>
      </pc:docMkLst>
      <pc:sldChg chg="modSp">
        <pc:chgData name="Stocks, Matt" userId="S::matt.stocks@dcceew.gov.au::a84d22b5-c201-4053-b882-bbeb92871fe8" providerId="AD" clId="Web-{EB3C5174-B8A2-4137-A157-B46127B4F4E7}" dt="2023-08-30T02:29:37.069" v="8"/>
        <pc:sldMkLst>
          <pc:docMk/>
          <pc:sldMk cId="550311309" sldId="7874"/>
        </pc:sldMkLst>
        <pc:spChg chg="mod">
          <ac:chgData name="Stocks, Matt" userId="S::matt.stocks@dcceew.gov.au::a84d22b5-c201-4053-b882-bbeb92871fe8" providerId="AD" clId="Web-{EB3C5174-B8A2-4137-A157-B46127B4F4E7}" dt="2023-08-30T02:29:27.897" v="7" actId="14100"/>
          <ac:spMkLst>
            <pc:docMk/>
            <pc:sldMk cId="550311309" sldId="7874"/>
            <ac:spMk id="3" creationId="{B761C5B9-10AC-3F4D-20F1-447D4C7B44C2}"/>
          </ac:spMkLst>
        </pc:spChg>
        <pc:spChg chg="mod">
          <ac:chgData name="Stocks, Matt" userId="S::matt.stocks@dcceew.gov.au::a84d22b5-c201-4053-b882-bbeb92871fe8" providerId="AD" clId="Web-{EB3C5174-B8A2-4137-A157-B46127B4F4E7}" dt="2023-08-30T02:29:37.069" v="8"/>
          <ac:spMkLst>
            <pc:docMk/>
            <pc:sldMk cId="550311309" sldId="7874"/>
            <ac:spMk id="15" creationId="{0A18E56E-2CCE-95BB-3159-2B0A929CBACE}"/>
          </ac:spMkLst>
        </pc:spChg>
      </pc:sldChg>
    </pc:docChg>
  </pc:docChgLst>
  <pc:docChgLst>
    <pc:chgData name="Konovalov, Zoe" userId="S::zoe.konovalov@dcceew.gov.au::f4f00752-f7f6-460c-a9a3-f3e210a1a57e" providerId="AD" clId="Web-{898C6E72-66DC-4043-B21E-070C3E8389D4}"/>
    <pc:docChg chg="modSld">
      <pc:chgData name="Konovalov, Zoe" userId="S::zoe.konovalov@dcceew.gov.au::f4f00752-f7f6-460c-a9a3-f3e210a1a57e" providerId="AD" clId="Web-{898C6E72-66DC-4043-B21E-070C3E8389D4}" dt="2023-08-21T03:58:25.853" v="8" actId="20577"/>
      <pc:docMkLst>
        <pc:docMk/>
      </pc:docMkLst>
      <pc:sldChg chg="modSp">
        <pc:chgData name="Konovalov, Zoe" userId="S::zoe.konovalov@dcceew.gov.au::f4f00752-f7f6-460c-a9a3-f3e210a1a57e" providerId="AD" clId="Web-{898C6E72-66DC-4043-B21E-070C3E8389D4}" dt="2023-08-21T03:58:25.853" v="8" actId="20577"/>
        <pc:sldMkLst>
          <pc:docMk/>
          <pc:sldMk cId="3955751786" sldId="7878"/>
        </pc:sldMkLst>
        <pc:spChg chg="mod">
          <ac:chgData name="Konovalov, Zoe" userId="S::zoe.konovalov@dcceew.gov.au::f4f00752-f7f6-460c-a9a3-f3e210a1a57e" providerId="AD" clId="Web-{898C6E72-66DC-4043-B21E-070C3E8389D4}" dt="2023-08-21T03:58:25.853" v="8" actId="20577"/>
          <ac:spMkLst>
            <pc:docMk/>
            <pc:sldMk cId="3955751786" sldId="7878"/>
            <ac:spMk id="21" creationId="{59EE6CA9-2E4D-653B-D383-AD8ECE873E64}"/>
          </ac:spMkLst>
        </pc:spChg>
      </pc:sldChg>
    </pc:docChg>
  </pc:docChgLst>
  <pc:docChgLst>
    <pc:chgData name="Boss, Hannah" userId="S::hannah.boss@dcceew.gov.au::af3fd16c-ed4a-43ce-b90e-8ca79ce558d9" providerId="AD" clId="Web-{19A6F286-997C-407A-9D4E-60C23EB04C05}"/>
    <pc:docChg chg="modSld">
      <pc:chgData name="Boss, Hannah" userId="S::hannah.boss@dcceew.gov.au::af3fd16c-ed4a-43ce-b90e-8ca79ce558d9" providerId="AD" clId="Web-{19A6F286-997C-407A-9D4E-60C23EB04C05}" dt="2023-08-25T04:43:29.182" v="24" actId="1076"/>
      <pc:docMkLst>
        <pc:docMk/>
      </pc:docMkLst>
      <pc:sldChg chg="addSp delSp modSp">
        <pc:chgData name="Boss, Hannah" userId="S::hannah.boss@dcceew.gov.au::af3fd16c-ed4a-43ce-b90e-8ca79ce558d9" providerId="AD" clId="Web-{19A6F286-997C-407A-9D4E-60C23EB04C05}" dt="2023-08-25T04:43:29.182" v="24" actId="1076"/>
        <pc:sldMkLst>
          <pc:docMk/>
          <pc:sldMk cId="550311309" sldId="7874"/>
        </pc:sldMkLst>
        <pc:spChg chg="mod">
          <ac:chgData name="Boss, Hannah" userId="S::hannah.boss@dcceew.gov.au::af3fd16c-ed4a-43ce-b90e-8ca79ce558d9" providerId="AD" clId="Web-{19A6F286-997C-407A-9D4E-60C23EB04C05}" dt="2023-08-25T04:40:46.679" v="22" actId="1076"/>
          <ac:spMkLst>
            <pc:docMk/>
            <pc:sldMk cId="550311309" sldId="7874"/>
            <ac:spMk id="7" creationId="{504D45C9-91A0-5D5D-8061-DB2DFD1F1439}"/>
          </ac:spMkLst>
        </pc:spChg>
        <pc:picChg chg="add mod modCrop">
          <ac:chgData name="Boss, Hannah" userId="S::hannah.boss@dcceew.gov.au::af3fd16c-ed4a-43ce-b90e-8ca79ce558d9" providerId="AD" clId="Web-{19A6F286-997C-407A-9D4E-60C23EB04C05}" dt="2023-08-25T04:40:30.194" v="21" actId="1076"/>
          <ac:picMkLst>
            <pc:docMk/>
            <pc:sldMk cId="550311309" sldId="7874"/>
            <ac:picMk id="5" creationId="{D052EE12-DCA1-6767-CB5A-B9713C28666A}"/>
          </ac:picMkLst>
        </pc:picChg>
        <pc:picChg chg="del">
          <ac:chgData name="Boss, Hannah" userId="S::hannah.boss@dcceew.gov.au::af3fd16c-ed4a-43ce-b90e-8ca79ce558d9" providerId="AD" clId="Web-{19A6F286-997C-407A-9D4E-60C23EB04C05}" dt="2023-08-25T04:38:58.520" v="0"/>
          <ac:picMkLst>
            <pc:docMk/>
            <pc:sldMk cId="550311309" sldId="7874"/>
            <ac:picMk id="17" creationId="{989845C6-41A6-6719-45DA-C441F39AB6F0}"/>
          </ac:picMkLst>
        </pc:picChg>
        <pc:picChg chg="mod">
          <ac:chgData name="Boss, Hannah" userId="S::hannah.boss@dcceew.gov.au::af3fd16c-ed4a-43ce-b90e-8ca79ce558d9" providerId="AD" clId="Web-{19A6F286-997C-407A-9D4E-60C23EB04C05}" dt="2023-08-25T04:43:22.526" v="23" actId="14100"/>
          <ac:picMkLst>
            <pc:docMk/>
            <pc:sldMk cId="550311309" sldId="7874"/>
            <ac:picMk id="32" creationId="{89C37254-F841-157B-0048-80E0FB857D26}"/>
          </ac:picMkLst>
        </pc:picChg>
        <pc:picChg chg="mod">
          <ac:chgData name="Boss, Hannah" userId="S::hannah.boss@dcceew.gov.au::af3fd16c-ed4a-43ce-b90e-8ca79ce558d9" providerId="AD" clId="Web-{19A6F286-997C-407A-9D4E-60C23EB04C05}" dt="2023-08-25T04:43:29.182" v="24" actId="1076"/>
          <ac:picMkLst>
            <pc:docMk/>
            <pc:sldMk cId="550311309" sldId="7874"/>
            <ac:picMk id="33" creationId="{3DF664CB-249A-5F6C-6732-CC43C06739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F5BD93-47E4-7D14-FAF9-D656C0FC847B}"/>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C06F635-F4AA-5057-BC44-59D0C3D45EBC}"/>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6919AD84-9C1D-41EF-A905-10A69DC3309A}" type="datetimeFigureOut">
              <a:rPr lang="en-AU" smtClean="0"/>
              <a:t>12/09/2023</a:t>
            </a:fld>
            <a:endParaRPr lang="en-AU"/>
          </a:p>
        </p:txBody>
      </p:sp>
      <p:sp>
        <p:nvSpPr>
          <p:cNvPr id="4" name="Footer Placeholder 3">
            <a:extLst>
              <a:ext uri="{FF2B5EF4-FFF2-40B4-BE49-F238E27FC236}">
                <a16:creationId xmlns:a16="http://schemas.microsoft.com/office/drawing/2014/main" id="{4E195B8B-65B1-27F6-DF97-90CBB53B18F4}"/>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08829F-0095-42AE-1778-7C43D841168C}"/>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4DDA5D8-9C47-435B-8D23-C615155545B1}" type="slidenum">
              <a:rPr lang="en-AU" smtClean="0"/>
              <a:t>‹#›</a:t>
            </a:fld>
            <a:endParaRPr lang="en-AU"/>
          </a:p>
        </p:txBody>
      </p:sp>
    </p:spTree>
    <p:extLst>
      <p:ext uri="{BB962C8B-B14F-4D97-AF65-F5344CB8AC3E}">
        <p14:creationId xmlns:p14="http://schemas.microsoft.com/office/powerpoint/2010/main" val="67032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B55F13F-CB8A-44D4-AC86-FC44DB9362EA}" type="datetimeFigureOut">
              <a:rPr lang="en-AU" smtClean="0"/>
              <a:t>12/09/2023</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5C4D22B-FDEC-49AE-AD3C-25B29D6850DC}" type="slidenum">
              <a:rPr lang="en-AU" smtClean="0"/>
              <a:t>‹#›</a:t>
            </a:fld>
            <a:endParaRPr lang="en-AU"/>
          </a:p>
        </p:txBody>
      </p:sp>
    </p:spTree>
    <p:extLst>
      <p:ext uri="{BB962C8B-B14F-4D97-AF65-F5344CB8AC3E}">
        <p14:creationId xmlns:p14="http://schemas.microsoft.com/office/powerpoint/2010/main" val="17022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Fiona</a:t>
            </a:r>
          </a:p>
        </p:txBody>
      </p:sp>
      <p:sp>
        <p:nvSpPr>
          <p:cNvPr id="4" name="Slide Number Placeholder 3"/>
          <p:cNvSpPr>
            <a:spLocks noGrp="1"/>
          </p:cNvSpPr>
          <p:nvPr>
            <p:ph type="sldNum" sz="quarter" idx="5"/>
          </p:nvPr>
        </p:nvSpPr>
        <p:spPr/>
        <p:txBody>
          <a:bodyPr/>
          <a:lstStyle/>
          <a:p>
            <a:fld id="{F5C4D22B-FDEC-49AE-AD3C-25B29D6850DC}" type="slidenum">
              <a:rPr lang="en-AU" smtClean="0"/>
              <a:t>1</a:t>
            </a:fld>
            <a:endParaRPr lang="en-AU"/>
          </a:p>
        </p:txBody>
      </p:sp>
    </p:spTree>
    <p:extLst>
      <p:ext uri="{BB962C8B-B14F-4D97-AF65-F5344CB8AC3E}">
        <p14:creationId xmlns:p14="http://schemas.microsoft.com/office/powerpoint/2010/main" val="99873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10</a:t>
            </a:fld>
            <a:endParaRPr lang="en-AU"/>
          </a:p>
        </p:txBody>
      </p:sp>
    </p:spTree>
    <p:extLst>
      <p:ext uri="{BB962C8B-B14F-4D97-AF65-F5344CB8AC3E}">
        <p14:creationId xmlns:p14="http://schemas.microsoft.com/office/powerpoint/2010/main" val="40265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11</a:t>
            </a:fld>
            <a:endParaRPr lang="en-AU"/>
          </a:p>
        </p:txBody>
      </p:sp>
    </p:spTree>
    <p:extLst>
      <p:ext uri="{BB962C8B-B14F-4D97-AF65-F5344CB8AC3E}">
        <p14:creationId xmlns:p14="http://schemas.microsoft.com/office/powerpoint/2010/main" val="309720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Fiona</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a:t>
            </a:fld>
            <a:endParaRPr lang="en-AU"/>
          </a:p>
        </p:txBody>
      </p:sp>
    </p:spTree>
    <p:extLst>
      <p:ext uri="{BB962C8B-B14F-4D97-AF65-F5344CB8AC3E}">
        <p14:creationId xmlns:p14="http://schemas.microsoft.com/office/powerpoint/2010/main" val="382518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a:t>
            </a:fld>
            <a:endParaRPr lang="en-AU"/>
          </a:p>
        </p:txBody>
      </p:sp>
    </p:spTree>
    <p:extLst>
      <p:ext uri="{BB962C8B-B14F-4D97-AF65-F5344CB8AC3E}">
        <p14:creationId xmlns:p14="http://schemas.microsoft.com/office/powerpoint/2010/main" val="34707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4</a:t>
            </a:fld>
            <a:endParaRPr lang="en-AU"/>
          </a:p>
        </p:txBody>
      </p:sp>
    </p:spTree>
    <p:extLst>
      <p:ext uri="{BB962C8B-B14F-4D97-AF65-F5344CB8AC3E}">
        <p14:creationId xmlns:p14="http://schemas.microsoft.com/office/powerpoint/2010/main" val="243627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5</a:t>
            </a:fld>
            <a:endParaRPr lang="en-AU"/>
          </a:p>
        </p:txBody>
      </p:sp>
    </p:spTree>
    <p:extLst>
      <p:ext uri="{BB962C8B-B14F-4D97-AF65-F5344CB8AC3E}">
        <p14:creationId xmlns:p14="http://schemas.microsoft.com/office/powerpoint/2010/main" val="347174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C4D22B-FDEC-49AE-AD3C-25B29D6850DC}" type="slidenum">
              <a:rPr lang="en-AU" smtClean="0"/>
              <a:t>6</a:t>
            </a:fld>
            <a:endParaRPr lang="en-AU"/>
          </a:p>
        </p:txBody>
      </p:sp>
    </p:spTree>
    <p:extLst>
      <p:ext uri="{BB962C8B-B14F-4D97-AF65-F5344CB8AC3E}">
        <p14:creationId xmlns:p14="http://schemas.microsoft.com/office/powerpoint/2010/main" val="102411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7</a:t>
            </a:fld>
            <a:endParaRPr lang="en-AU"/>
          </a:p>
        </p:txBody>
      </p:sp>
    </p:spTree>
    <p:extLst>
      <p:ext uri="{BB962C8B-B14F-4D97-AF65-F5344CB8AC3E}">
        <p14:creationId xmlns:p14="http://schemas.microsoft.com/office/powerpoint/2010/main" val="8307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8</a:t>
            </a:fld>
            <a:endParaRPr lang="en-AU"/>
          </a:p>
        </p:txBody>
      </p:sp>
    </p:spTree>
    <p:extLst>
      <p:ext uri="{BB962C8B-B14F-4D97-AF65-F5344CB8AC3E}">
        <p14:creationId xmlns:p14="http://schemas.microsoft.com/office/powerpoint/2010/main" val="296452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9</a:t>
            </a:fld>
            <a:endParaRPr lang="en-AU"/>
          </a:p>
        </p:txBody>
      </p:sp>
    </p:spTree>
    <p:extLst>
      <p:ext uri="{BB962C8B-B14F-4D97-AF65-F5344CB8AC3E}">
        <p14:creationId xmlns:p14="http://schemas.microsoft.com/office/powerpoint/2010/main" val="4196003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C41A-31A8-9D2B-50E7-CED68248378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5FDAF7F6-4FB6-EC8B-4CD1-7E29963CF148}"/>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17443D0D-4399-B596-B06C-11C6F57CF9A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pic>
        <p:nvPicPr>
          <p:cNvPr id="8" name="Picture 7" descr="A picture containing text, font, screenshot, white&#10;&#10;Description automatically generated">
            <a:extLst>
              <a:ext uri="{FF2B5EF4-FFF2-40B4-BE49-F238E27FC236}">
                <a16:creationId xmlns:a16="http://schemas.microsoft.com/office/drawing/2014/main" id="{BF1E698F-5C0A-CD1F-4340-8809E0F58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863" y="549275"/>
            <a:ext cx="3221743" cy="673609"/>
          </a:xfrm>
          <a:prstGeom prst="rect">
            <a:avLst/>
          </a:prstGeom>
        </p:spPr>
      </p:pic>
      <p:sp>
        <p:nvSpPr>
          <p:cNvPr id="3" name="Text Placeholder 2">
            <a:extLst>
              <a:ext uri="{FF2B5EF4-FFF2-40B4-BE49-F238E27FC236}">
                <a16:creationId xmlns:a16="http://schemas.microsoft.com/office/drawing/2014/main" id="{A83E1CB6-B084-4085-AF3B-86945D5650FE}"/>
              </a:ext>
            </a:extLst>
          </p:cNvPr>
          <p:cNvSpPr>
            <a:spLocks noGrp="1"/>
          </p:cNvSpPr>
          <p:nvPr>
            <p:ph type="body" sz="quarter" idx="10" hasCustomPrompt="1"/>
          </p:nvPr>
        </p:nvSpPr>
        <p:spPr>
          <a:xfrm>
            <a:off x="1247775" y="1986973"/>
            <a:ext cx="10069513" cy="571932"/>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B6A60A7E-24AD-59C7-DF76-8A566D3A6F24}"/>
              </a:ext>
            </a:extLst>
          </p:cNvPr>
          <p:cNvSpPr>
            <a:spLocks noGrp="1"/>
          </p:cNvSpPr>
          <p:nvPr>
            <p:ph type="body" sz="quarter" idx="11" hasCustomPrompt="1"/>
          </p:nvPr>
        </p:nvSpPr>
        <p:spPr>
          <a:xfrm>
            <a:off x="1247775"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FE7954DF-9BCB-AFC4-2F56-FE7DDBD1DB7B}"/>
              </a:ext>
            </a:extLst>
          </p:cNvPr>
          <p:cNvSpPr>
            <a:spLocks noGrp="1"/>
          </p:cNvSpPr>
          <p:nvPr>
            <p:ph type="body" sz="quarter" idx="12" hasCustomPrompt="1"/>
          </p:nvPr>
        </p:nvSpPr>
        <p:spPr>
          <a:xfrm>
            <a:off x="1247775" y="5688011"/>
            <a:ext cx="1006951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099568142"/>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08941-29B0-0C94-BF76-21117074A36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pattern, fabric, art, black and white&#10;&#10;Description automatically generated">
            <a:extLst>
              <a:ext uri="{FF2B5EF4-FFF2-40B4-BE49-F238E27FC236}">
                <a16:creationId xmlns:a16="http://schemas.microsoft.com/office/drawing/2014/main" id="{ED0C8DBF-A4DC-B99F-C581-3EE3A2B46E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Rectangle 6">
            <a:extLst>
              <a:ext uri="{FF2B5EF4-FFF2-40B4-BE49-F238E27FC236}">
                <a16:creationId xmlns:a16="http://schemas.microsoft.com/office/drawing/2014/main" id="{A1C758A7-B43E-2831-D399-ECA1A410AAC6}"/>
              </a:ext>
            </a:extLst>
          </p:cNvPr>
          <p:cNvSpPr/>
          <p:nvPr userDrawn="1"/>
        </p:nvSpPr>
        <p:spPr>
          <a:xfrm>
            <a:off x="550863" y="549275"/>
            <a:ext cx="11090275" cy="574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picture containing black, darkness&#10;&#10;Description automatically generated">
            <a:extLst>
              <a:ext uri="{FF2B5EF4-FFF2-40B4-BE49-F238E27FC236}">
                <a16:creationId xmlns:a16="http://schemas.microsoft.com/office/drawing/2014/main" id="{41F9729B-A8FF-1657-3116-D327EF2FD8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032" y="942975"/>
            <a:ext cx="3221743" cy="673609"/>
          </a:xfrm>
          <a:prstGeom prst="rect">
            <a:avLst/>
          </a:prstGeom>
        </p:spPr>
      </p:pic>
      <p:sp>
        <p:nvSpPr>
          <p:cNvPr id="3" name="Text Placeholder 2">
            <a:extLst>
              <a:ext uri="{FF2B5EF4-FFF2-40B4-BE49-F238E27FC236}">
                <a16:creationId xmlns:a16="http://schemas.microsoft.com/office/drawing/2014/main" id="{8272881F-D93E-7B62-89E3-CC7B4475658A}"/>
              </a:ext>
            </a:extLst>
          </p:cNvPr>
          <p:cNvSpPr>
            <a:spLocks noGrp="1"/>
          </p:cNvSpPr>
          <p:nvPr>
            <p:ph type="body" sz="quarter" idx="10" hasCustomPrompt="1"/>
          </p:nvPr>
        </p:nvSpPr>
        <p:spPr>
          <a:xfrm>
            <a:off x="1343026" y="1986973"/>
            <a:ext cx="6408738" cy="571932"/>
          </a:xfrm>
          <a:prstGeom prst="rect">
            <a:avLst/>
          </a:prstGeom>
        </p:spPr>
        <p:txBody>
          <a:bodyPr/>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3AA430CA-82B4-EA1C-7488-FA4243B7A74F}"/>
              </a:ext>
            </a:extLst>
          </p:cNvPr>
          <p:cNvSpPr>
            <a:spLocks noGrp="1"/>
          </p:cNvSpPr>
          <p:nvPr>
            <p:ph type="body" sz="quarter" idx="11" hasCustomPrompt="1"/>
          </p:nvPr>
        </p:nvSpPr>
        <p:spPr>
          <a:xfrm>
            <a:off x="1343026" y="2687783"/>
            <a:ext cx="6408738"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12EBF6BF-FB42-36C0-E4E2-AE1C637625EE}"/>
              </a:ext>
            </a:extLst>
          </p:cNvPr>
          <p:cNvSpPr>
            <a:spLocks noGrp="1"/>
          </p:cNvSpPr>
          <p:nvPr>
            <p:ph type="body" sz="quarter" idx="12" hasCustomPrompt="1"/>
          </p:nvPr>
        </p:nvSpPr>
        <p:spPr>
          <a:xfrm>
            <a:off x="1343026" y="5259386"/>
            <a:ext cx="6408738"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2"/>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5182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165C-F51B-A40E-A837-FB29D8314411}"/>
              </a:ext>
            </a:extLst>
          </p:cNvPr>
          <p:cNvSpPr>
            <a:spLocks noGrp="1"/>
          </p:cNvSpPr>
          <p:nvPr>
            <p:ph type="body" sz="quarter" idx="10" hasCustomPrompt="1"/>
          </p:nvPr>
        </p:nvSpPr>
        <p:spPr>
          <a:xfrm>
            <a:off x="6829425" y="1409700"/>
            <a:ext cx="4487863" cy="1149205"/>
          </a:xfrm>
          <a:prstGeom prst="rect">
            <a:avLst/>
          </a:prstGeom>
        </p:spPr>
        <p:txBody>
          <a:bodyPr anchor="b"/>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45E523F5-16AB-D896-C2B2-A40FC9591A87}"/>
              </a:ext>
            </a:extLst>
          </p:cNvPr>
          <p:cNvSpPr>
            <a:spLocks noGrp="1"/>
          </p:cNvSpPr>
          <p:nvPr>
            <p:ph type="body" sz="quarter" idx="11" hasCustomPrompt="1"/>
          </p:nvPr>
        </p:nvSpPr>
        <p:spPr>
          <a:xfrm>
            <a:off x="6829425" y="2636983"/>
            <a:ext cx="448786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49A9AD96-AD07-73C0-B5EC-DD769C0CC2A0}"/>
              </a:ext>
            </a:extLst>
          </p:cNvPr>
          <p:cNvSpPr>
            <a:spLocks noGrp="1"/>
          </p:cNvSpPr>
          <p:nvPr>
            <p:ph type="body" sz="quarter" idx="12" hasCustomPrompt="1"/>
          </p:nvPr>
        </p:nvSpPr>
        <p:spPr>
          <a:xfrm>
            <a:off x="6829425" y="5697536"/>
            <a:ext cx="448786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200">
                <a:solidFill>
                  <a:schemeClr val="bg2"/>
                </a:solidFill>
              </a:defRPr>
            </a:lvl4pPr>
            <a:lvl5pPr marL="216000" indent="-216000">
              <a:spcBef>
                <a:spcPts val="600"/>
              </a:spcBef>
              <a:defRPr/>
            </a:lvl5pPr>
          </a:lstStyle>
          <a:p>
            <a:pPr lvl="3"/>
            <a:r>
              <a:rPr lang="en-US"/>
              <a:t>Presenters</a:t>
            </a:r>
          </a:p>
          <a:p>
            <a:pPr lvl="3"/>
            <a:r>
              <a:rPr lang="en-US"/>
              <a:t>Date</a:t>
            </a:r>
          </a:p>
        </p:txBody>
      </p:sp>
      <p:sp>
        <p:nvSpPr>
          <p:cNvPr id="2" name="Rectangle 1">
            <a:extLst>
              <a:ext uri="{FF2B5EF4-FFF2-40B4-BE49-F238E27FC236}">
                <a16:creationId xmlns:a16="http://schemas.microsoft.com/office/drawing/2014/main" id="{C0F11F6A-BB1C-05C1-2B18-6D8F6E11A8E6}"/>
              </a:ext>
            </a:extLst>
          </p:cNvPr>
          <p:cNvSpPr/>
          <p:nvPr userDrawn="1"/>
        </p:nvSpPr>
        <p:spPr>
          <a:xfrm>
            <a:off x="0" y="0"/>
            <a:ext cx="584394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24BF8C4E-1B4D-13E5-7498-E876500803AE}"/>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l="26040" r="26040"/>
          <a:stretch/>
        </p:blipFill>
        <p:spPr>
          <a:xfrm>
            <a:off x="0" y="1784"/>
            <a:ext cx="5843948" cy="6856215"/>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E8FF36BD-7A14-FA0C-9FFF-5E3DAF84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3952" y="549275"/>
            <a:ext cx="3221743" cy="673609"/>
          </a:xfrm>
          <a:prstGeom prst="rect">
            <a:avLst/>
          </a:prstGeom>
        </p:spPr>
      </p:pic>
    </p:spTree>
    <p:extLst>
      <p:ext uri="{BB962C8B-B14F-4D97-AF65-F5344CB8AC3E}">
        <p14:creationId xmlns:p14="http://schemas.microsoft.com/office/powerpoint/2010/main" val="3607014917"/>
      </p:ext>
    </p:extLst>
  </p:cSld>
  <p:clrMapOvr>
    <a:masterClrMapping/>
  </p:clrMapOvr>
  <p:extLst>
    <p:ext uri="{DCECCB84-F9BA-43D5-87BE-67443E8EF086}">
      <p15:sldGuideLst xmlns:p15="http://schemas.microsoft.com/office/powerpoint/2012/main">
        <p15:guide id="1" pos="4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580BE-55A1-4A72-AF07-2809CE462D8D}"/>
              </a:ext>
            </a:extLst>
          </p:cNvPr>
          <p:cNvSpPr>
            <a:spLocks noGrp="1"/>
          </p:cNvSpPr>
          <p:nvPr>
            <p:ph type="body" sz="quarter" idx="10" hasCustomPrompt="1"/>
          </p:nvPr>
        </p:nvSpPr>
        <p:spPr>
          <a:xfrm>
            <a:off x="1247776" y="1986972"/>
            <a:ext cx="2903538" cy="1125683"/>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 goes here</a:t>
            </a:r>
          </a:p>
        </p:txBody>
      </p:sp>
      <p:sp>
        <p:nvSpPr>
          <p:cNvPr id="4" name="Text Placeholder 2">
            <a:extLst>
              <a:ext uri="{FF2B5EF4-FFF2-40B4-BE49-F238E27FC236}">
                <a16:creationId xmlns:a16="http://schemas.microsoft.com/office/drawing/2014/main" id="{C44A6824-6BAE-F2FB-A0EA-F50636DB29F5}"/>
              </a:ext>
            </a:extLst>
          </p:cNvPr>
          <p:cNvSpPr>
            <a:spLocks noGrp="1"/>
          </p:cNvSpPr>
          <p:nvPr>
            <p:ph type="body" sz="quarter" idx="11" hasCustomPrompt="1"/>
          </p:nvPr>
        </p:nvSpPr>
        <p:spPr>
          <a:xfrm>
            <a:off x="1247775" y="3320834"/>
            <a:ext cx="2903539"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2C47D3BD-9612-9304-51FC-AC501CFAD9C7}"/>
              </a:ext>
            </a:extLst>
          </p:cNvPr>
          <p:cNvSpPr>
            <a:spLocks noGrp="1"/>
          </p:cNvSpPr>
          <p:nvPr>
            <p:ph type="body" sz="quarter" idx="12" hasCustomPrompt="1"/>
          </p:nvPr>
        </p:nvSpPr>
        <p:spPr>
          <a:xfrm>
            <a:off x="1247775" y="5504873"/>
            <a:ext cx="2903539" cy="533397"/>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307243009"/>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of Country">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ircle, art, pattern, fractal art&#10;&#10;Description automatically generated">
            <a:extLst>
              <a:ext uri="{FF2B5EF4-FFF2-40B4-BE49-F238E27FC236}">
                <a16:creationId xmlns:a16="http://schemas.microsoft.com/office/drawing/2014/main" id="{39A1315B-8D09-05D5-ED98-D7C20ED5D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3495" y="2237320"/>
            <a:ext cx="1901956" cy="1789180"/>
          </a:xfrm>
          <a:prstGeom prst="rect">
            <a:avLst/>
          </a:prstGeom>
        </p:spPr>
      </p:pic>
      <p:sp>
        <p:nvSpPr>
          <p:cNvPr id="4" name="TextBox 3">
            <a:extLst>
              <a:ext uri="{FF2B5EF4-FFF2-40B4-BE49-F238E27FC236}">
                <a16:creationId xmlns:a16="http://schemas.microsoft.com/office/drawing/2014/main" id="{22DC62B1-AB9C-E7AB-E416-0407176DFB1D}"/>
              </a:ext>
            </a:extLst>
          </p:cNvPr>
          <p:cNvSpPr txBox="1"/>
          <p:nvPr userDrawn="1"/>
        </p:nvSpPr>
        <p:spPr>
          <a:xfrm>
            <a:off x="4858328" y="2762578"/>
            <a:ext cx="5467928" cy="738664"/>
          </a:xfrm>
          <a:prstGeom prst="rect">
            <a:avLst/>
          </a:prstGeom>
          <a:noFill/>
        </p:spPr>
        <p:txBody>
          <a:bodyPr wrap="square" rtlCol="0">
            <a:spAutoFit/>
          </a:bodyPr>
          <a:lstStyle/>
          <a:p>
            <a:r>
              <a:rPr lang="en-AU" sz="1400">
                <a:solidFill>
                  <a:schemeClr val="bg1"/>
                </a:solidFill>
              </a:rPr>
              <a:t>We acknowledge the Traditional Owners of country throughout Australia and recognise their continuing connection to land, waters and culture. We pay our respects to their Elders past and present.</a:t>
            </a:r>
          </a:p>
        </p:txBody>
      </p:sp>
      <p:cxnSp>
        <p:nvCxnSpPr>
          <p:cNvPr id="2" name="Straight Connector 1">
            <a:extLst>
              <a:ext uri="{FF2B5EF4-FFF2-40B4-BE49-F238E27FC236}">
                <a16:creationId xmlns:a16="http://schemas.microsoft.com/office/drawing/2014/main" id="{EC83CA86-9B07-9A88-8200-8113C4AF8D45}"/>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attern, fabric, art, black and white&#10;&#10;Description automatically generated">
            <a:extLst>
              <a:ext uri="{FF2B5EF4-FFF2-40B4-BE49-F238E27FC236}">
                <a16:creationId xmlns:a16="http://schemas.microsoft.com/office/drawing/2014/main" id="{9944B1D0-BB1F-9140-4F92-D37613F192D7}"/>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15974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86D8B-2F90-49D6-602A-8C85B7E10FB0}"/>
              </a:ext>
            </a:extLst>
          </p:cNvPr>
          <p:cNvSpPr>
            <a:spLocks noGrp="1"/>
          </p:cNvSpPr>
          <p:nvPr>
            <p:ph type="body" sz="quarter" idx="10" hasCustomPrompt="1"/>
          </p:nvPr>
        </p:nvSpPr>
        <p:spPr>
          <a:xfrm>
            <a:off x="781050" y="1986973"/>
            <a:ext cx="10069513" cy="571932"/>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5237792E-7A5F-6BA2-6846-29B404071F4A}"/>
              </a:ext>
            </a:extLst>
          </p:cNvPr>
          <p:cNvSpPr>
            <a:spLocks noGrp="1"/>
          </p:cNvSpPr>
          <p:nvPr>
            <p:ph type="body" sz="quarter" idx="11" hasCustomPrompt="1"/>
          </p:nvPr>
        </p:nvSpPr>
        <p:spPr>
          <a:xfrm>
            <a:off x="781050"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cxnSp>
        <p:nvCxnSpPr>
          <p:cNvPr id="5" name="Straight Connector 4">
            <a:extLst>
              <a:ext uri="{FF2B5EF4-FFF2-40B4-BE49-F238E27FC236}">
                <a16:creationId xmlns:a16="http://schemas.microsoft.com/office/drawing/2014/main" id="{60465E5C-6C5E-EA80-8733-9970974EA532}"/>
              </a:ext>
            </a:extLst>
          </p:cNvPr>
          <p:cNvCxnSpPr/>
          <p:nvPr userDrawn="1"/>
        </p:nvCxnSpPr>
        <p:spPr>
          <a:xfrm>
            <a:off x="0" y="6336146"/>
            <a:ext cx="121920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8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F53-5EB7-3348-5714-27ADDB73BC0B}"/>
              </a:ext>
            </a:extLst>
          </p:cNvPr>
          <p:cNvSpPr>
            <a:spLocks noGrp="1"/>
          </p:cNvSpPr>
          <p:nvPr>
            <p:ph type="title"/>
          </p:nvPr>
        </p:nvSpPr>
        <p:spPr>
          <a:xfrm>
            <a:off x="838200" y="784226"/>
            <a:ext cx="10515600" cy="663574"/>
          </a:xfrm>
          <a:prstGeom prst="rect">
            <a:avLst/>
          </a:prstGeom>
        </p:spPr>
        <p:txBody>
          <a:bodyPr/>
          <a:lstStyle>
            <a:lvl1pPr>
              <a:defRPr b="1">
                <a:solidFill>
                  <a:schemeClr val="bg2"/>
                </a:solidFill>
                <a:latin typeface="+mn-lt"/>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35977427-1E89-EBC7-3A90-F19184491536}"/>
              </a:ext>
            </a:extLst>
          </p:cNvPr>
          <p:cNvCxnSpPr/>
          <p:nvPr userDrawn="1"/>
        </p:nvCxnSpPr>
        <p:spPr>
          <a:xfrm>
            <a:off x="911225" y="6127750"/>
            <a:ext cx="104060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E8794D-75D8-B259-F5D1-F536BBFD4E91}"/>
              </a:ext>
            </a:extLst>
          </p:cNvPr>
          <p:cNvSpPr>
            <a:spLocks noGrp="1"/>
          </p:cNvSpPr>
          <p:nvPr>
            <p:ph sz="quarter" idx="10" hasCustomPrompt="1"/>
          </p:nvPr>
        </p:nvSpPr>
        <p:spPr>
          <a:xfrm>
            <a:off x="911225"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
        <p:nvSpPr>
          <p:cNvPr id="9" name="Content Placeholder 5">
            <a:extLst>
              <a:ext uri="{FF2B5EF4-FFF2-40B4-BE49-F238E27FC236}">
                <a16:creationId xmlns:a16="http://schemas.microsoft.com/office/drawing/2014/main" id="{21A5EF63-765C-C2D4-428A-6755D9DCE8C8}"/>
              </a:ext>
            </a:extLst>
          </p:cNvPr>
          <p:cNvSpPr>
            <a:spLocks noGrp="1"/>
          </p:cNvSpPr>
          <p:nvPr>
            <p:ph sz="quarter" idx="11" hasCustomPrompt="1"/>
          </p:nvPr>
        </p:nvSpPr>
        <p:spPr>
          <a:xfrm>
            <a:off x="6348412"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Tree>
    <p:extLst>
      <p:ext uri="{BB962C8B-B14F-4D97-AF65-F5344CB8AC3E}">
        <p14:creationId xmlns:p14="http://schemas.microsoft.com/office/powerpoint/2010/main" val="17973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solid">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A01FE-D9CF-DB90-4468-E0E06E869B1C}"/>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F01A7637-11CD-2F24-5C4D-C5CDE2DCA0D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210403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37B5F-0D0C-94E2-3436-597CFA87CFAE}"/>
              </a:ext>
            </a:extLst>
          </p:cNvPr>
          <p:cNvSpPr/>
          <p:nvPr userDrawn="1"/>
        </p:nvSpPr>
        <p:spPr>
          <a:xfrm>
            <a:off x="0" y="6310510"/>
            <a:ext cx="12192000" cy="547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pattern, fabric, art, black and white&#10;&#10;Description automatically generated">
            <a:extLst>
              <a:ext uri="{FF2B5EF4-FFF2-40B4-BE49-F238E27FC236}">
                <a16:creationId xmlns:a16="http://schemas.microsoft.com/office/drawing/2014/main" id="{522DAFB3-1493-346C-137C-332466FEFA1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89283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1560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1" r:id="rId4"/>
    <p:sldLayoutId id="2147483656" r:id="rId5"/>
    <p:sldLayoutId id="2147483658" r:id="rId6"/>
    <p:sldLayoutId id="2147483659" r:id="rId7"/>
    <p:sldLayoutId id="2147483660"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7129" userDrawn="1">
          <p15:clr>
            <a:srgbClr val="F26B43"/>
          </p15:clr>
        </p15:guide>
        <p15:guide id="3" pos="574" userDrawn="1">
          <p15:clr>
            <a:srgbClr val="F26B43"/>
          </p15:clr>
        </p15:guide>
        <p15:guide id="4" orient="horz" pos="550" userDrawn="1">
          <p15:clr>
            <a:srgbClr val="F26B43"/>
          </p15:clr>
        </p15:guide>
        <p15:guide id="5" pos="1481" userDrawn="1">
          <p15:clr>
            <a:srgbClr val="F26B43"/>
          </p15:clr>
        </p15:guide>
        <p15:guide id="6" pos="1708" userDrawn="1">
          <p15:clr>
            <a:srgbClr val="F26B43"/>
          </p15:clr>
        </p15:guide>
        <p15:guide id="7" pos="2615" userDrawn="1">
          <p15:clr>
            <a:srgbClr val="F26B43"/>
          </p15:clr>
        </p15:guide>
        <p15:guide id="8" pos="2842" userDrawn="1">
          <p15:clr>
            <a:srgbClr val="F26B43"/>
          </p15:clr>
        </p15:guide>
        <p15:guide id="9" pos="3727" userDrawn="1">
          <p15:clr>
            <a:srgbClr val="F26B43"/>
          </p15:clr>
        </p15:guide>
        <p15:guide id="10" pos="3976" userDrawn="1">
          <p15:clr>
            <a:srgbClr val="F26B43"/>
          </p15:clr>
        </p15:guide>
        <p15:guide id="11" pos="4883" userDrawn="1">
          <p15:clr>
            <a:srgbClr val="F26B43"/>
          </p15:clr>
        </p15:guide>
        <p15:guide id="12" pos="5110" userDrawn="1">
          <p15:clr>
            <a:srgbClr val="F26B43"/>
          </p15:clr>
        </p15:guide>
        <p15:guide id="13" pos="5995" userDrawn="1">
          <p15:clr>
            <a:srgbClr val="F26B43"/>
          </p15:clr>
        </p15:guide>
        <p15:guide id="14"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consult.dcceew.gov.au/capacity-investment-scheme-public-consultation-paper"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mailto:CapacityInvestmentScheme@dcceew.gov.au"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energy.gov.au/government-priorities/energy-supply/capacity-investment-sche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60318-2317-EAC0-23A1-550768933336}"/>
              </a:ext>
            </a:extLst>
          </p:cNvPr>
          <p:cNvSpPr>
            <a:spLocks noGrp="1"/>
          </p:cNvSpPr>
          <p:nvPr>
            <p:ph type="body" sz="quarter" idx="10"/>
          </p:nvPr>
        </p:nvSpPr>
        <p:spPr>
          <a:xfrm>
            <a:off x="1247776" y="1986972"/>
            <a:ext cx="5870200" cy="1125683"/>
          </a:xfrm>
        </p:spPr>
        <p:txBody>
          <a:bodyPr/>
          <a:lstStyle/>
          <a:p>
            <a:r>
              <a:rPr lang="en-AU" sz="4000"/>
              <a:t>Capacity Investment Scheme</a:t>
            </a:r>
          </a:p>
        </p:txBody>
      </p:sp>
      <p:sp>
        <p:nvSpPr>
          <p:cNvPr id="3" name="Text Placeholder 2">
            <a:extLst>
              <a:ext uri="{FF2B5EF4-FFF2-40B4-BE49-F238E27FC236}">
                <a16:creationId xmlns:a16="http://schemas.microsoft.com/office/drawing/2014/main" id="{2695E6A3-E7B6-219B-09A7-8D7DF1697196}"/>
              </a:ext>
            </a:extLst>
          </p:cNvPr>
          <p:cNvSpPr>
            <a:spLocks noGrp="1"/>
          </p:cNvSpPr>
          <p:nvPr>
            <p:ph type="body" sz="quarter" idx="11"/>
          </p:nvPr>
        </p:nvSpPr>
        <p:spPr>
          <a:xfrm>
            <a:off x="1247775" y="3320834"/>
            <a:ext cx="3539378" cy="424512"/>
          </a:xfrm>
        </p:spPr>
        <p:txBody>
          <a:bodyPr/>
          <a:lstStyle/>
          <a:p>
            <a:pPr lvl="2"/>
            <a:r>
              <a:rPr lang="en-AU"/>
              <a:t>Peak Market Bodies </a:t>
            </a:r>
          </a:p>
        </p:txBody>
      </p:sp>
      <p:sp>
        <p:nvSpPr>
          <p:cNvPr id="4" name="Text Placeholder 3">
            <a:extLst>
              <a:ext uri="{FF2B5EF4-FFF2-40B4-BE49-F238E27FC236}">
                <a16:creationId xmlns:a16="http://schemas.microsoft.com/office/drawing/2014/main" id="{D46066C8-ED05-59D8-6755-1F0AF5DEC5AB}"/>
              </a:ext>
            </a:extLst>
          </p:cNvPr>
          <p:cNvSpPr>
            <a:spLocks noGrp="1"/>
          </p:cNvSpPr>
          <p:nvPr>
            <p:ph type="body" sz="quarter" idx="12"/>
          </p:nvPr>
        </p:nvSpPr>
        <p:spPr/>
        <p:txBody>
          <a:bodyPr/>
          <a:lstStyle/>
          <a:p>
            <a:pPr lvl="3"/>
            <a:r>
              <a:rPr lang="en-AU" sz="2000" b="1"/>
              <a:t>August 2023</a:t>
            </a:r>
            <a:endParaRPr lang="en-AU" sz="2000"/>
          </a:p>
        </p:txBody>
      </p:sp>
    </p:spTree>
    <p:extLst>
      <p:ext uri="{BB962C8B-B14F-4D97-AF65-F5344CB8AC3E}">
        <p14:creationId xmlns:p14="http://schemas.microsoft.com/office/powerpoint/2010/main" val="50994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10</a:t>
            </a:fld>
            <a:endParaRPr lang="en-AU" sz="1200"/>
          </a:p>
        </p:txBody>
      </p:sp>
      <p:pic>
        <p:nvPicPr>
          <p:cNvPr id="8" name="Picture 7">
            <a:extLst>
              <a:ext uri="{FF2B5EF4-FFF2-40B4-BE49-F238E27FC236}">
                <a16:creationId xmlns:a16="http://schemas.microsoft.com/office/drawing/2014/main" id="{B1A8F505-5531-D2FD-F68C-D55A0C892F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532" t="7897" r="51155" b="7897"/>
          <a:stretch/>
        </p:blipFill>
        <p:spPr>
          <a:xfrm>
            <a:off x="0" y="0"/>
            <a:ext cx="3863340" cy="6858000"/>
          </a:xfrm>
          <a:prstGeom prst="rect">
            <a:avLst/>
          </a:prstGeom>
        </p:spPr>
      </p:pic>
      <p:pic>
        <p:nvPicPr>
          <p:cNvPr id="13" name="Graphic 12">
            <a:extLst>
              <a:ext uri="{FF2B5EF4-FFF2-40B4-BE49-F238E27FC236}">
                <a16:creationId xmlns:a16="http://schemas.microsoft.com/office/drawing/2014/main" id="{E12D3703-C3DD-75F6-7BF0-D2BB5174D3B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3505" y="814187"/>
            <a:ext cx="1994145" cy="1566826"/>
          </a:xfrm>
          <a:prstGeom prst="rect">
            <a:avLst/>
          </a:prstGeom>
        </p:spPr>
      </p:pic>
      <p:sp>
        <p:nvSpPr>
          <p:cNvPr id="14" name="TextBox 13">
            <a:extLst>
              <a:ext uri="{FF2B5EF4-FFF2-40B4-BE49-F238E27FC236}">
                <a16:creationId xmlns:a16="http://schemas.microsoft.com/office/drawing/2014/main" id="{18921268-5098-B85C-C3BF-2703FA127956}"/>
              </a:ext>
            </a:extLst>
          </p:cNvPr>
          <p:cNvSpPr txBox="1"/>
          <p:nvPr/>
        </p:nvSpPr>
        <p:spPr>
          <a:xfrm>
            <a:off x="891540" y="2286080"/>
            <a:ext cx="3409950" cy="1323439"/>
          </a:xfrm>
          <a:prstGeom prst="rect">
            <a:avLst/>
          </a:prstGeom>
          <a:noFill/>
        </p:spPr>
        <p:txBody>
          <a:bodyPr wrap="square" rtlCol="0">
            <a:spAutoFit/>
          </a:bodyPr>
          <a:lstStyle/>
          <a:p>
            <a:r>
              <a:rPr lang="en-AU" sz="8000"/>
              <a:t>Q&amp;A</a:t>
            </a:r>
          </a:p>
        </p:txBody>
      </p:sp>
      <p:sp>
        <p:nvSpPr>
          <p:cNvPr id="15" name="TextBox 14">
            <a:extLst>
              <a:ext uri="{FF2B5EF4-FFF2-40B4-BE49-F238E27FC236}">
                <a16:creationId xmlns:a16="http://schemas.microsoft.com/office/drawing/2014/main" id="{56448F65-AE98-5165-16DC-5FD4878A8E5E}"/>
              </a:ext>
            </a:extLst>
          </p:cNvPr>
          <p:cNvSpPr txBox="1"/>
          <p:nvPr/>
        </p:nvSpPr>
        <p:spPr>
          <a:xfrm>
            <a:off x="4427219" y="1765478"/>
            <a:ext cx="6851275" cy="646331"/>
          </a:xfrm>
          <a:prstGeom prst="rect">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R="0" lvl="0" fontAlgn="auto">
              <a:lnSpc>
                <a:spcPct val="100000"/>
              </a:lnSpc>
              <a:spcBef>
                <a:spcPts val="0"/>
              </a:spcBef>
              <a:spcAft>
                <a:spcPts val="3600"/>
              </a:spcAft>
              <a:buClrTx/>
              <a:buSzTx/>
              <a:tabLst/>
              <a:defRPr/>
            </a:pPr>
            <a:r>
              <a:rPr lang="en-AU" sz="1800">
                <a:solidFill>
                  <a:schemeClr val="tx2"/>
                </a:solidFill>
              </a:rPr>
              <a:t>Have your say on the Capacity Investment Scheme Public Consultation Paper – by </a:t>
            </a:r>
            <a:r>
              <a:rPr lang="en-AU" sz="1800" b="1">
                <a:solidFill>
                  <a:schemeClr val="tx2"/>
                </a:solidFill>
              </a:rPr>
              <a:t>31 August 2023</a:t>
            </a:r>
          </a:p>
        </p:txBody>
      </p:sp>
      <p:sp>
        <p:nvSpPr>
          <p:cNvPr id="16" name="Title 1">
            <a:extLst>
              <a:ext uri="{FF2B5EF4-FFF2-40B4-BE49-F238E27FC236}">
                <a16:creationId xmlns:a16="http://schemas.microsoft.com/office/drawing/2014/main" id="{1EEA7DAC-946F-31DA-5912-EFCCAFD3FC7D}"/>
              </a:ext>
            </a:extLst>
          </p:cNvPr>
          <p:cNvSpPr>
            <a:spLocks noGrp="1"/>
          </p:cNvSpPr>
          <p:nvPr>
            <p:ph type="title"/>
          </p:nvPr>
        </p:nvSpPr>
        <p:spPr>
          <a:xfrm>
            <a:off x="4347210" y="606344"/>
            <a:ext cx="6873240" cy="663574"/>
          </a:xfrm>
        </p:spPr>
        <p:txBody>
          <a:bodyPr/>
          <a:lstStyle/>
          <a:p>
            <a:r>
              <a:rPr lang="en-AU"/>
              <a:t>Have Your Say</a:t>
            </a:r>
          </a:p>
        </p:txBody>
      </p:sp>
      <p:sp>
        <p:nvSpPr>
          <p:cNvPr id="17" name="TextBox 16">
            <a:extLst>
              <a:ext uri="{FF2B5EF4-FFF2-40B4-BE49-F238E27FC236}">
                <a16:creationId xmlns:a16="http://schemas.microsoft.com/office/drawing/2014/main" id="{CF7CA823-4C4F-A936-44AC-BDCF8C978FE2}"/>
              </a:ext>
            </a:extLst>
          </p:cNvPr>
          <p:cNvSpPr txBox="1"/>
          <p:nvPr/>
        </p:nvSpPr>
        <p:spPr>
          <a:xfrm>
            <a:off x="4427219" y="2797305"/>
            <a:ext cx="6873241" cy="923330"/>
          </a:xfrm>
          <a:prstGeom prst="rect">
            <a:avLst/>
          </a:prstGeom>
          <a:solidFill>
            <a:schemeClr val="accent1">
              <a:lumMod val="20000"/>
              <a:lumOff val="80000"/>
            </a:schemeClr>
          </a:solidFill>
        </p:spPr>
        <p:txBody>
          <a:bodyPr wrap="square">
            <a:spAutoFit/>
          </a:bodyPr>
          <a:lstStyle/>
          <a:p>
            <a:r>
              <a:rPr lang="en-AU"/>
              <a:t>Submit your feedback through the department’s Consultation Hub at:</a:t>
            </a:r>
          </a:p>
          <a:p>
            <a:r>
              <a:rPr lang="en-AU">
                <a:hlinkClick r:id="rId6"/>
              </a:rPr>
              <a:t>https://consult.dcceew.gov.au/capacity-investment-scheme-public-consultation-paper</a:t>
            </a:r>
            <a:r>
              <a:rPr lang="en-AU"/>
              <a:t> </a:t>
            </a:r>
          </a:p>
        </p:txBody>
      </p:sp>
      <p:sp>
        <p:nvSpPr>
          <p:cNvPr id="18" name="TextBox 17">
            <a:extLst>
              <a:ext uri="{FF2B5EF4-FFF2-40B4-BE49-F238E27FC236}">
                <a16:creationId xmlns:a16="http://schemas.microsoft.com/office/drawing/2014/main" id="{629B6DD5-953F-7AE6-F530-EAD9DA1949AE}"/>
              </a:ext>
            </a:extLst>
          </p:cNvPr>
          <p:cNvSpPr txBox="1"/>
          <p:nvPr/>
        </p:nvSpPr>
        <p:spPr>
          <a:xfrm>
            <a:off x="4427219" y="4094357"/>
            <a:ext cx="6873241" cy="923330"/>
          </a:xfrm>
          <a:prstGeom prst="rect">
            <a:avLst/>
          </a:prstGeom>
          <a:solidFill>
            <a:schemeClr val="accent1">
              <a:lumMod val="20000"/>
              <a:lumOff val="80000"/>
            </a:schemeClr>
          </a:solidFill>
        </p:spPr>
        <p:txBody>
          <a:bodyPr wrap="square">
            <a:spAutoFit/>
          </a:bodyPr>
          <a:lstStyle/>
          <a:p>
            <a:r>
              <a:rPr lang="en-AU" b="0" i="0">
                <a:solidFill>
                  <a:srgbClr val="252423"/>
                </a:solidFill>
                <a:effectLst/>
              </a:rPr>
              <a:t>The Department of Climate Change, Energy, the Environment and Water looks forward to hearing from you and receiving your feedback on the scheme.</a:t>
            </a:r>
            <a:endParaRPr lang="en-AU"/>
          </a:p>
        </p:txBody>
      </p:sp>
    </p:spTree>
    <p:extLst>
      <p:ext uri="{BB962C8B-B14F-4D97-AF65-F5344CB8AC3E}">
        <p14:creationId xmlns:p14="http://schemas.microsoft.com/office/powerpoint/2010/main" val="361602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268C2-8048-0DA9-AE5B-09CE3B31C5F9}"/>
              </a:ext>
            </a:extLst>
          </p:cNvPr>
          <p:cNvSpPr txBox="1"/>
          <p:nvPr/>
        </p:nvSpPr>
        <p:spPr>
          <a:xfrm>
            <a:off x="927057" y="1363503"/>
            <a:ext cx="10404331" cy="3139321"/>
          </a:xfrm>
          <a:prstGeom prst="rect">
            <a:avLst/>
          </a:prstGeom>
          <a:noFill/>
        </p:spPr>
        <p:txBody>
          <a:bodyPr wrap="square" rtlCol="0">
            <a:spAutoFit/>
          </a:bodyPr>
          <a:lstStyle/>
          <a:p>
            <a:pPr>
              <a:spcAft>
                <a:spcPts val="1200"/>
              </a:spcAft>
            </a:pPr>
            <a:r>
              <a:rPr lang="en-AU" sz="4800">
                <a:solidFill>
                  <a:schemeClr val="bg1"/>
                </a:solidFill>
              </a:rPr>
              <a:t>Contact us</a:t>
            </a:r>
          </a:p>
          <a:p>
            <a:r>
              <a:rPr lang="en-AU" sz="2800" b="1">
                <a:solidFill>
                  <a:schemeClr val="bg1"/>
                </a:solidFill>
                <a:hlinkClick r:id="rId3"/>
              </a:rPr>
              <a:t>CapacityInvestmentScheme@dcceew.gov.au</a:t>
            </a:r>
            <a:endParaRPr lang="en-AU" sz="2800" b="1">
              <a:solidFill>
                <a:schemeClr val="bg1"/>
              </a:solidFill>
            </a:endParaRPr>
          </a:p>
          <a:p>
            <a:endParaRPr lang="en-AU" sz="2800" b="1">
              <a:solidFill>
                <a:schemeClr val="bg1"/>
              </a:solidFill>
            </a:endParaRPr>
          </a:p>
          <a:p>
            <a:r>
              <a:rPr lang="en-AU" sz="2800" b="1">
                <a:solidFill>
                  <a:schemeClr val="bg1"/>
                </a:solidFill>
              </a:rPr>
              <a:t>For more information visit</a:t>
            </a:r>
          </a:p>
          <a:p>
            <a:r>
              <a:rPr lang="en-AU" sz="2800" b="1">
                <a:solidFill>
                  <a:schemeClr val="bg1"/>
                </a:solidFill>
                <a:hlinkClick r:id="rId4"/>
              </a:rPr>
              <a:t>https://www.energy.gov.au/government-priorities/energy-supply/capacity-investment-scheme</a:t>
            </a:r>
            <a:r>
              <a:rPr lang="en-AU" sz="2800" b="1">
                <a:solidFill>
                  <a:schemeClr val="bg1"/>
                </a:solidFill>
              </a:rPr>
              <a:t> </a:t>
            </a:r>
          </a:p>
        </p:txBody>
      </p:sp>
      <p:grpSp>
        <p:nvGrpSpPr>
          <p:cNvPr id="8" name="Group 7">
            <a:extLst>
              <a:ext uri="{FF2B5EF4-FFF2-40B4-BE49-F238E27FC236}">
                <a16:creationId xmlns:a16="http://schemas.microsoft.com/office/drawing/2014/main" id="{F179156D-198E-E3BC-BBAF-75AB336BC618}"/>
              </a:ext>
            </a:extLst>
          </p:cNvPr>
          <p:cNvGrpSpPr/>
          <p:nvPr/>
        </p:nvGrpSpPr>
        <p:grpSpPr>
          <a:xfrm>
            <a:off x="927057" y="5605263"/>
            <a:ext cx="796665" cy="412422"/>
            <a:chOff x="455873" y="5605263"/>
            <a:chExt cx="796665" cy="412422"/>
          </a:xfrm>
        </p:grpSpPr>
        <p:sp>
          <p:nvSpPr>
            <p:cNvPr id="9" name="TextBox 8">
              <a:extLst>
                <a:ext uri="{FF2B5EF4-FFF2-40B4-BE49-F238E27FC236}">
                  <a16:creationId xmlns:a16="http://schemas.microsoft.com/office/drawing/2014/main" id="{3DB254EB-EC04-5E12-691E-FC498D723F2D}"/>
                </a:ext>
              </a:extLst>
            </p:cNvPr>
            <p:cNvSpPr txBox="1"/>
            <p:nvPr/>
          </p:nvSpPr>
          <p:spPr>
            <a:xfrm>
              <a:off x="455873" y="5605264"/>
              <a:ext cx="796665" cy="412421"/>
            </a:xfrm>
            <a:prstGeom prst="rect">
              <a:avLst/>
            </a:prstGeom>
            <a:noFill/>
          </p:spPr>
          <p:txBody>
            <a:bodyPr wrap="square">
              <a:spAutoFit/>
            </a:bodyPr>
            <a:lstStyle/>
            <a:p>
              <a:pPr>
                <a:lnSpc>
                  <a:spcPts val="1200"/>
                </a:lnSpc>
              </a:pPr>
              <a:r>
                <a:rPr lang="en-AU" sz="1500" b="1" err="1">
                  <a:solidFill>
                    <a:schemeClr val="bg1"/>
                  </a:solidFill>
                </a:rPr>
                <a:t>dcceew</a:t>
              </a:r>
              <a:br>
                <a:rPr lang="en-AU" sz="1500" b="1">
                  <a:solidFill>
                    <a:schemeClr val="bg1"/>
                  </a:solidFill>
                </a:rPr>
              </a:br>
              <a:r>
                <a:rPr lang="en-AU" sz="1500">
                  <a:solidFill>
                    <a:schemeClr val="bg1"/>
                  </a:solidFill>
                </a:rPr>
                <a:t>gov.au</a:t>
              </a:r>
            </a:p>
          </p:txBody>
        </p:sp>
        <p:cxnSp>
          <p:nvCxnSpPr>
            <p:cNvPr id="10" name="Straight Connector 9">
              <a:extLst>
                <a:ext uri="{FF2B5EF4-FFF2-40B4-BE49-F238E27FC236}">
                  <a16:creationId xmlns:a16="http://schemas.microsoft.com/office/drawing/2014/main" id="{DBDDAD5F-2861-0DDC-046C-1FC584D55969}"/>
                </a:ext>
              </a:extLst>
            </p:cNvPr>
            <p:cNvCxnSpPr>
              <a:cxnSpLocks/>
            </p:cNvCxnSpPr>
            <p:nvPr/>
          </p:nvCxnSpPr>
          <p:spPr>
            <a:xfrm>
              <a:off x="463975" y="5605263"/>
              <a:ext cx="0" cy="34483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498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3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781050" y="696055"/>
            <a:ext cx="10069513" cy="571932"/>
          </a:xfrm>
        </p:spPr>
        <p:txBody>
          <a:bodyPr/>
          <a:lstStyle/>
          <a:p>
            <a:r>
              <a:rPr lang="en-AU"/>
              <a:t>Disclaimer</a:t>
            </a:r>
          </a:p>
        </p:txBody>
      </p:sp>
      <p:sp>
        <p:nvSpPr>
          <p:cNvPr id="3" name="Text Placeholder 2">
            <a:extLst>
              <a:ext uri="{FF2B5EF4-FFF2-40B4-BE49-F238E27FC236}">
                <a16:creationId xmlns:a16="http://schemas.microsoft.com/office/drawing/2014/main" id="{E31BBFFB-46F3-7AB0-6117-D7C7EBF654E7}"/>
              </a:ext>
            </a:extLst>
          </p:cNvPr>
          <p:cNvSpPr>
            <a:spLocks noGrp="1"/>
          </p:cNvSpPr>
          <p:nvPr>
            <p:ph type="body" sz="quarter" idx="11"/>
          </p:nvPr>
        </p:nvSpPr>
        <p:spPr>
          <a:xfrm>
            <a:off x="781050" y="1339703"/>
            <a:ext cx="10629900" cy="148393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effectLst/>
                <a:uLnTx/>
                <a:uFillTx/>
                <a:latin typeface="+mn-lt"/>
                <a:ea typeface="+mn-ea"/>
                <a:cs typeface="+mn-cs"/>
              </a:rPr>
              <a:t>The Commonwealth of Australia, as represented by the Department of Climate Change, Energy, the Environment and Water, has produced this publication to provide high-level and initial guidance on the proposed Capacity Investment Scheme (CIS). The CIS is presently under development and the information contained in this publication is subject to change. This publication does not indicate commitment by the Australian Government to a particular course of action in relation to the CIS or otherwise.</a:t>
            </a: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sp>
        <p:nvSpPr>
          <p:cNvPr id="6" name="TextBox 5">
            <a:extLst>
              <a:ext uri="{FF2B5EF4-FFF2-40B4-BE49-F238E27FC236}">
                <a16:creationId xmlns:a16="http://schemas.microsoft.com/office/drawing/2014/main" id="{43429845-B5DD-2B45-865D-451D405F5C49}"/>
              </a:ext>
            </a:extLst>
          </p:cNvPr>
          <p:cNvSpPr txBox="1"/>
          <p:nvPr/>
        </p:nvSpPr>
        <p:spPr>
          <a:xfrm>
            <a:off x="781050" y="3010861"/>
            <a:ext cx="9008409" cy="240065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1"/>
                </a:solidFill>
                <a:effectLst/>
                <a:uLnTx/>
                <a:uFillTx/>
                <a:latin typeface="+mn-lt"/>
                <a:ea typeface="+mn-ea"/>
                <a:cs typeface="+mn-cs"/>
              </a:rPr>
              <a:t>The Commonwealth of Australia has exercised due care and skill in the preparation and compilation of the information and data in this publication, however the Commonwealth of Australia, its officers, employees, representatives, professional advisors or agents disclaim any liability, including liability for negligence, loss howsoever caused, damage, injury, expense or cost incurred by any person as a result of accessing, using or relying upon any of the information or data in this publication to the maximum extent permitted by law. No representation expressed or implied is made as to the currency, accuracy, reliability or </a:t>
            </a:r>
            <a:r>
              <a:rPr lang="en-AU" sz="1400">
                <a:solidFill>
                  <a:schemeClr val="bg1"/>
                </a:solidFill>
              </a:rPr>
              <a:t>completeness of the information contained in this publication.</a:t>
            </a:r>
          </a:p>
          <a:p>
            <a:pPr algn="just">
              <a:defRPr/>
            </a:pPr>
            <a:endParaRPr lang="en-AU" sz="1000">
              <a:solidFill>
                <a:schemeClr val="bg1"/>
              </a:solidFill>
              <a:cs typeface="Calibri"/>
            </a:endParaRPr>
          </a:p>
          <a:p>
            <a:pPr algn="just">
              <a:defRPr/>
            </a:pPr>
            <a:r>
              <a:rPr lang="en-AU" sz="1400">
                <a:solidFill>
                  <a:schemeClr val="bg1"/>
                </a:solidFill>
              </a:rPr>
              <a:t>This document is not intended to provide any advice or imply any recommendation or opinion constituting advice. The presenters do not guarantee the accuracy, currency or completeness of any information contained in this document and (to the maximum extent permitted by law) will not accept responsibility for any loss caused by reliance on it.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797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781050" y="696055"/>
            <a:ext cx="10069513" cy="571932"/>
          </a:xfrm>
        </p:spPr>
        <p:txBody>
          <a:bodyPr/>
          <a:lstStyle/>
          <a:p>
            <a:r>
              <a:rPr lang="en-AU" b="1"/>
              <a:t>Our presenters today</a:t>
            </a: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sp>
        <p:nvSpPr>
          <p:cNvPr id="7" name="TextBox 6">
            <a:extLst>
              <a:ext uri="{FF2B5EF4-FFF2-40B4-BE49-F238E27FC236}">
                <a16:creationId xmlns:a16="http://schemas.microsoft.com/office/drawing/2014/main" id="{504D45C9-91A0-5D5D-8061-DB2DFD1F1439}"/>
              </a:ext>
            </a:extLst>
          </p:cNvPr>
          <p:cNvSpPr txBox="1"/>
          <p:nvPr/>
        </p:nvSpPr>
        <p:spPr>
          <a:xfrm>
            <a:off x="1899565" y="4842874"/>
            <a:ext cx="2555294" cy="400110"/>
          </a:xfrm>
          <a:prstGeom prst="rect">
            <a:avLst/>
          </a:prstGeom>
          <a:noFill/>
        </p:spPr>
        <p:txBody>
          <a:bodyPr wrap="square" lIns="91440" tIns="45720" rIns="91440" bIns="45720" rtlCol="0" anchor="t">
            <a:spAutoFit/>
          </a:bodyPr>
          <a:lstStyle/>
          <a:p>
            <a:r>
              <a:rPr lang="en-AU" sz="2000" b="1">
                <a:solidFill>
                  <a:schemeClr val="bg1"/>
                </a:solidFill>
                <a:latin typeface="Arial Nova" panose="020B0504020202020204"/>
                <a:cs typeface="Arial"/>
              </a:rPr>
              <a:t>Matt Stocks |</a:t>
            </a:r>
            <a:endParaRPr lang="en-AU" sz="1600">
              <a:solidFill>
                <a:schemeClr val="bg1"/>
              </a:solidFill>
              <a:cs typeface="Calibri"/>
            </a:endParaRPr>
          </a:p>
        </p:txBody>
      </p:sp>
      <p:sp>
        <p:nvSpPr>
          <p:cNvPr id="10" name="TextBox 9">
            <a:extLst>
              <a:ext uri="{FF2B5EF4-FFF2-40B4-BE49-F238E27FC236}">
                <a16:creationId xmlns:a16="http://schemas.microsoft.com/office/drawing/2014/main" id="{629ADC22-1258-EEA4-50DD-13D97FF6F920}"/>
              </a:ext>
            </a:extLst>
          </p:cNvPr>
          <p:cNvSpPr txBox="1"/>
          <p:nvPr/>
        </p:nvSpPr>
        <p:spPr>
          <a:xfrm>
            <a:off x="3871660" y="1995226"/>
            <a:ext cx="5694368" cy="369332"/>
          </a:xfrm>
          <a:prstGeom prst="rect">
            <a:avLst/>
          </a:prstGeom>
          <a:noFill/>
        </p:spPr>
        <p:txBody>
          <a:bodyPr wrap="square" lIns="91440" tIns="45720" rIns="91440" bIns="45720" rtlCol="0" anchor="t">
            <a:spAutoFit/>
          </a:bodyPr>
          <a:lstStyle/>
          <a:p>
            <a:endParaRPr lang="en-AU" i="1">
              <a:solidFill>
                <a:schemeClr val="bg1"/>
              </a:solidFill>
              <a:latin typeface="Arial Nova"/>
              <a:cs typeface="Arial"/>
            </a:endParaRPr>
          </a:p>
        </p:txBody>
      </p:sp>
      <p:sp>
        <p:nvSpPr>
          <p:cNvPr id="14" name="TextBox 13">
            <a:extLst>
              <a:ext uri="{FF2B5EF4-FFF2-40B4-BE49-F238E27FC236}">
                <a16:creationId xmlns:a16="http://schemas.microsoft.com/office/drawing/2014/main" id="{8E66A1BF-7BCA-0C06-7215-078E00A779D8}"/>
              </a:ext>
            </a:extLst>
          </p:cNvPr>
          <p:cNvSpPr txBox="1"/>
          <p:nvPr/>
        </p:nvSpPr>
        <p:spPr>
          <a:xfrm>
            <a:off x="1900243" y="3439334"/>
            <a:ext cx="2555294" cy="400110"/>
          </a:xfrm>
          <a:prstGeom prst="rect">
            <a:avLst/>
          </a:prstGeom>
          <a:noFill/>
        </p:spPr>
        <p:txBody>
          <a:bodyPr wrap="square" lIns="91440" tIns="45720" rIns="91440" bIns="45720" rtlCol="0" anchor="t">
            <a:spAutoFit/>
          </a:bodyPr>
          <a:lstStyle/>
          <a:p>
            <a:r>
              <a:rPr lang="en-AU" sz="2000" b="1">
                <a:solidFill>
                  <a:schemeClr val="bg1"/>
                </a:solidFill>
                <a:latin typeface="Arial Nova" panose="020B0504020202020204"/>
                <a:cs typeface="Arial"/>
              </a:rPr>
              <a:t>Brad Hopkins |</a:t>
            </a:r>
            <a:endParaRPr lang="en-AU" sz="2000">
              <a:solidFill>
                <a:schemeClr val="bg1"/>
              </a:solidFill>
              <a:latin typeface="Arial Nova" panose="020B0504020202020204"/>
              <a:cs typeface="Arial"/>
            </a:endParaRPr>
          </a:p>
        </p:txBody>
      </p:sp>
      <p:sp>
        <p:nvSpPr>
          <p:cNvPr id="15" name="TextBox 14">
            <a:extLst>
              <a:ext uri="{FF2B5EF4-FFF2-40B4-BE49-F238E27FC236}">
                <a16:creationId xmlns:a16="http://schemas.microsoft.com/office/drawing/2014/main" id="{0A18E56E-2CCE-95BB-3159-2B0A929CBACE}"/>
              </a:ext>
            </a:extLst>
          </p:cNvPr>
          <p:cNvSpPr txBox="1"/>
          <p:nvPr/>
        </p:nvSpPr>
        <p:spPr>
          <a:xfrm>
            <a:off x="4364490" y="3466185"/>
            <a:ext cx="7100318" cy="369332"/>
          </a:xfrm>
          <a:prstGeom prst="rect">
            <a:avLst/>
          </a:prstGeom>
          <a:noFill/>
        </p:spPr>
        <p:txBody>
          <a:bodyPr wrap="square" lIns="91440" tIns="45720" rIns="91440" bIns="45720" rtlCol="0" anchor="t">
            <a:spAutoFit/>
          </a:bodyPr>
          <a:lstStyle/>
          <a:p>
            <a:r>
              <a:rPr lang="en-AU" i="1">
                <a:solidFill>
                  <a:schemeClr val="bg1"/>
                </a:solidFill>
                <a:latin typeface="Arial Nova" panose="020B0504020202020204"/>
                <a:cs typeface="Arial"/>
              </a:rPr>
              <a:t>General Manager – Commercial, AEMO Services</a:t>
            </a:r>
          </a:p>
        </p:txBody>
      </p:sp>
      <p:sp>
        <p:nvSpPr>
          <p:cNvPr id="25" name="TextBox 24">
            <a:extLst>
              <a:ext uri="{FF2B5EF4-FFF2-40B4-BE49-F238E27FC236}">
                <a16:creationId xmlns:a16="http://schemas.microsoft.com/office/drawing/2014/main" id="{28B3C332-FDFA-5EDE-3BB4-5D64AC96CAEC}"/>
              </a:ext>
            </a:extLst>
          </p:cNvPr>
          <p:cNvSpPr txBox="1"/>
          <p:nvPr/>
        </p:nvSpPr>
        <p:spPr>
          <a:xfrm>
            <a:off x="1901615" y="1973112"/>
            <a:ext cx="2555294" cy="400110"/>
          </a:xfrm>
          <a:prstGeom prst="rect">
            <a:avLst/>
          </a:prstGeom>
          <a:noFill/>
        </p:spPr>
        <p:txBody>
          <a:bodyPr wrap="square" lIns="91440" tIns="45720" rIns="91440" bIns="45720" rtlCol="0" anchor="t">
            <a:spAutoFit/>
          </a:bodyPr>
          <a:lstStyle/>
          <a:p>
            <a:r>
              <a:rPr lang="en-AU" sz="2000" b="1">
                <a:solidFill>
                  <a:schemeClr val="bg1"/>
                </a:solidFill>
                <a:latin typeface="Arial Nova" panose="020B0504020202020204"/>
                <a:cs typeface="Arial"/>
              </a:rPr>
              <a:t>Zoe Konovalov |</a:t>
            </a:r>
            <a:endParaRPr lang="en-AU" sz="2000">
              <a:solidFill>
                <a:schemeClr val="bg1"/>
              </a:solidFill>
              <a:latin typeface="Arial Nova" panose="020B0504020202020204"/>
              <a:cs typeface="Arial"/>
            </a:endParaRPr>
          </a:p>
        </p:txBody>
      </p:sp>
      <p:sp>
        <p:nvSpPr>
          <p:cNvPr id="26" name="TextBox 25">
            <a:extLst>
              <a:ext uri="{FF2B5EF4-FFF2-40B4-BE49-F238E27FC236}">
                <a16:creationId xmlns:a16="http://schemas.microsoft.com/office/drawing/2014/main" id="{E89694F2-9271-B91C-D496-A935C6B42365}"/>
              </a:ext>
            </a:extLst>
          </p:cNvPr>
          <p:cNvSpPr txBox="1"/>
          <p:nvPr/>
        </p:nvSpPr>
        <p:spPr>
          <a:xfrm>
            <a:off x="4367924" y="1848753"/>
            <a:ext cx="5956177" cy="646331"/>
          </a:xfrm>
          <a:prstGeom prst="rect">
            <a:avLst/>
          </a:prstGeom>
          <a:noFill/>
        </p:spPr>
        <p:txBody>
          <a:bodyPr wrap="square" lIns="91440" tIns="45720" rIns="91440" bIns="45720" rtlCol="0" anchor="t">
            <a:spAutoFit/>
          </a:bodyPr>
          <a:lstStyle/>
          <a:p>
            <a:r>
              <a:rPr lang="en-AU" i="1">
                <a:solidFill>
                  <a:schemeClr val="bg1"/>
                </a:solidFill>
                <a:latin typeface="Arial Nova" panose="020B0504020202020204"/>
                <a:cs typeface="Arial"/>
              </a:rPr>
              <a:t>Director, Targets &amp; Modelling Team – Capacity Investment Scheme, Electricity Division, DCCEEW</a:t>
            </a:r>
          </a:p>
        </p:txBody>
      </p:sp>
      <p:pic>
        <p:nvPicPr>
          <p:cNvPr id="32" name="Picture 31">
            <a:extLst>
              <a:ext uri="{FF2B5EF4-FFF2-40B4-BE49-F238E27FC236}">
                <a16:creationId xmlns:a16="http://schemas.microsoft.com/office/drawing/2014/main" id="{89C37254-F841-157B-0048-80E0FB857D26}"/>
              </a:ext>
            </a:extLst>
          </p:cNvPr>
          <p:cNvPicPr>
            <a:picLocks noChangeAspect="1"/>
          </p:cNvPicPr>
          <p:nvPr/>
        </p:nvPicPr>
        <p:blipFill rotWithShape="1">
          <a:blip r:embed="rId4">
            <a:extLst>
              <a:ext uri="{28A0092B-C50C-407E-A947-70E740481C1C}">
                <a14:useLocalDpi xmlns:a14="http://schemas.microsoft.com/office/drawing/2010/main" val="0"/>
              </a:ext>
            </a:extLst>
          </a:blip>
          <a:srcRect t="9012" b="16501"/>
          <a:stretch/>
        </p:blipFill>
        <p:spPr>
          <a:xfrm>
            <a:off x="781050" y="1745453"/>
            <a:ext cx="876343" cy="878373"/>
          </a:xfrm>
          <a:prstGeom prst="rect">
            <a:avLst/>
          </a:prstGeom>
        </p:spPr>
      </p:pic>
      <p:pic>
        <p:nvPicPr>
          <p:cNvPr id="33" name="Picture 32">
            <a:extLst>
              <a:ext uri="{FF2B5EF4-FFF2-40B4-BE49-F238E27FC236}">
                <a16:creationId xmlns:a16="http://schemas.microsoft.com/office/drawing/2014/main" id="{3DF664CB-249A-5F6C-6732-CC43C06739EA}"/>
              </a:ext>
            </a:extLst>
          </p:cNvPr>
          <p:cNvPicPr>
            <a:picLocks noChangeAspect="1"/>
          </p:cNvPicPr>
          <p:nvPr/>
        </p:nvPicPr>
        <p:blipFill rotWithShape="1">
          <a:blip r:embed="rId5">
            <a:extLst>
              <a:ext uri="{28A0092B-C50C-407E-A947-70E740481C1C}">
                <a14:useLocalDpi xmlns:a14="http://schemas.microsoft.com/office/drawing/2010/main" val="0"/>
              </a:ext>
            </a:extLst>
          </a:blip>
          <a:srcRect l="13026" r="13026"/>
          <a:stretch/>
        </p:blipFill>
        <p:spPr>
          <a:xfrm>
            <a:off x="784316" y="3208486"/>
            <a:ext cx="876343" cy="877979"/>
          </a:xfrm>
          <a:prstGeom prst="rect">
            <a:avLst/>
          </a:prstGeom>
        </p:spPr>
      </p:pic>
      <p:sp>
        <p:nvSpPr>
          <p:cNvPr id="3" name="TextBox 2">
            <a:extLst>
              <a:ext uri="{FF2B5EF4-FFF2-40B4-BE49-F238E27FC236}">
                <a16:creationId xmlns:a16="http://schemas.microsoft.com/office/drawing/2014/main" id="{B761C5B9-10AC-3F4D-20F1-447D4C7B44C2}"/>
              </a:ext>
            </a:extLst>
          </p:cNvPr>
          <p:cNvSpPr txBox="1"/>
          <p:nvPr/>
        </p:nvSpPr>
        <p:spPr>
          <a:xfrm>
            <a:off x="4455967" y="4707082"/>
            <a:ext cx="57508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i="1">
                <a:solidFill>
                  <a:schemeClr val="bg1"/>
                </a:solidFill>
                <a:latin typeface="Arial Nova" panose="020B0504020202020204"/>
                <a:cs typeface="Arial"/>
              </a:rPr>
              <a:t>Targets &amp; Modelling Team – Capacity Investment Scheme, Electricity Division, DCCEEW</a:t>
            </a:r>
            <a:endParaRPr lang="en-US" i="1">
              <a:solidFill>
                <a:schemeClr val="bg1"/>
              </a:solidFill>
              <a:latin typeface="Arial Nova" panose="020B0504020202020204"/>
              <a:cs typeface="Arial"/>
            </a:endParaRPr>
          </a:p>
          <a:p>
            <a:endParaRPr lang="en-AU" i="1">
              <a:solidFill>
                <a:srgbClr val="FFFFFF"/>
              </a:solidFill>
              <a:latin typeface="Arial Nova"/>
            </a:endParaRPr>
          </a:p>
        </p:txBody>
      </p:sp>
      <p:pic>
        <p:nvPicPr>
          <p:cNvPr id="5" name="Picture 4" descr="A person smiling for a picture&#10;&#10;Description automatically generated">
            <a:extLst>
              <a:ext uri="{FF2B5EF4-FFF2-40B4-BE49-F238E27FC236}">
                <a16:creationId xmlns:a16="http://schemas.microsoft.com/office/drawing/2014/main" id="{D052EE12-DCA1-6767-CB5A-B9713C28666A}"/>
              </a:ext>
            </a:extLst>
          </p:cNvPr>
          <p:cNvPicPr>
            <a:picLocks noChangeAspect="1"/>
          </p:cNvPicPr>
          <p:nvPr/>
        </p:nvPicPr>
        <p:blipFill rotWithShape="1">
          <a:blip r:embed="rId6"/>
          <a:srcRect r="709" b="4082"/>
          <a:stretch/>
        </p:blipFill>
        <p:spPr>
          <a:xfrm>
            <a:off x="787400" y="4583637"/>
            <a:ext cx="887060" cy="914326"/>
          </a:xfrm>
          <a:prstGeom prst="rect">
            <a:avLst/>
          </a:prstGeom>
        </p:spPr>
      </p:pic>
    </p:spTree>
    <p:extLst>
      <p:ext uri="{BB962C8B-B14F-4D97-AF65-F5344CB8AC3E}">
        <p14:creationId xmlns:p14="http://schemas.microsoft.com/office/powerpoint/2010/main" val="55031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lIns="91440" tIns="45720" rIns="91440" bIns="45720" anchor="t"/>
          <a:lstStyle/>
          <a:p>
            <a:r>
              <a:rPr lang="en-AU">
                <a:cs typeface="Calibri"/>
              </a:rPr>
              <a:t>Key issues for consultation</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nchor="t">
            <a:spAutoFit/>
          </a:bodyPr>
          <a:lstStyle/>
          <a:p>
            <a:r>
              <a:rPr lang="en-AU" sz="1200"/>
              <a:t>Capacity Investment Scheme |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nchor="t">
            <a:spAutoFit/>
          </a:bodyPr>
          <a:lstStyle/>
          <a:p>
            <a:pPr algn="r"/>
            <a:fld id="{E752D76F-37CE-4EFB-8938-B98ED727DBFD}" type="slidenum">
              <a:rPr lang="en-AU" sz="1200" dirty="0" smtClean="0"/>
              <a:t>5</a:t>
            </a:fld>
            <a:endParaRPr lang="en-AU" sz="1200">
              <a:cs typeface="Calibri"/>
            </a:endParaRPr>
          </a:p>
        </p:txBody>
      </p:sp>
      <p:sp>
        <p:nvSpPr>
          <p:cNvPr id="21" name="TextBox 20">
            <a:extLst>
              <a:ext uri="{FF2B5EF4-FFF2-40B4-BE49-F238E27FC236}">
                <a16:creationId xmlns:a16="http://schemas.microsoft.com/office/drawing/2014/main" id="{59EE6CA9-2E4D-653B-D383-AD8ECE873E64}"/>
              </a:ext>
            </a:extLst>
          </p:cNvPr>
          <p:cNvSpPr txBox="1"/>
          <p:nvPr/>
        </p:nvSpPr>
        <p:spPr>
          <a:xfrm>
            <a:off x="801688" y="1849243"/>
            <a:ext cx="10515600" cy="38164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AU" sz="3200">
                <a:solidFill>
                  <a:schemeClr val="accent1">
                    <a:lumMod val="50000"/>
                  </a:schemeClr>
                </a:solidFill>
              </a:rPr>
              <a:t>Minimum duration and reliability</a:t>
            </a:r>
          </a:p>
          <a:p>
            <a:pPr marL="285750" indent="-285750">
              <a:buFont typeface="Arial" panose="020B0604020202020204" pitchFamily="34" charset="0"/>
              <a:buChar char="•"/>
            </a:pPr>
            <a:r>
              <a:rPr lang="en-AU" sz="3200">
                <a:solidFill>
                  <a:schemeClr val="accent1">
                    <a:lumMod val="50000"/>
                  </a:schemeClr>
                </a:solidFill>
              </a:rPr>
              <a:t>Social license requirements</a:t>
            </a:r>
          </a:p>
          <a:p>
            <a:pPr marL="285750" indent="-285750">
              <a:buFont typeface="Arial" panose="020B0604020202020204" pitchFamily="34" charset="0"/>
              <a:buChar char="•"/>
            </a:pPr>
            <a:r>
              <a:rPr lang="en-AU" sz="3200">
                <a:solidFill>
                  <a:schemeClr val="accent1">
                    <a:lumMod val="50000"/>
                  </a:schemeClr>
                </a:solidFill>
              </a:rPr>
              <a:t>Payment mechanism</a:t>
            </a:r>
          </a:p>
          <a:p>
            <a:pPr marL="285750" indent="-285750">
              <a:buFont typeface="Arial" panose="020B0604020202020204" pitchFamily="34" charset="0"/>
              <a:buChar char="•"/>
            </a:pPr>
            <a:r>
              <a:rPr lang="en-AU" sz="3200">
                <a:solidFill>
                  <a:schemeClr val="accent1">
                    <a:lumMod val="50000"/>
                  </a:schemeClr>
                </a:solidFill>
              </a:rPr>
              <a:t>Operational requirements (97% availability requirement, LOR3 operational requirement) </a:t>
            </a:r>
          </a:p>
          <a:p>
            <a:pPr marL="285750" indent="-285750">
              <a:buFont typeface="Arial" panose="020B0604020202020204" pitchFamily="34" charset="0"/>
              <a:buChar char="•"/>
            </a:pPr>
            <a:r>
              <a:rPr lang="en-AU" sz="3200">
                <a:solidFill>
                  <a:schemeClr val="accent1">
                    <a:lumMod val="50000"/>
                  </a:schemeClr>
                </a:solidFill>
                <a:cs typeface="Calibri"/>
              </a:rPr>
              <a:t>WA design considerations</a:t>
            </a:r>
          </a:p>
          <a:p>
            <a:pPr marL="285750" indent="-285750">
              <a:buFont typeface="Arial" panose="020B0604020202020204" pitchFamily="34" charset="0"/>
              <a:buChar char="•"/>
            </a:pPr>
            <a:endParaRPr lang="en-AU" sz="3200">
              <a:solidFill>
                <a:schemeClr val="accent1">
                  <a:lumMod val="50000"/>
                </a:schemeClr>
              </a:solidFill>
              <a:cs typeface="Calibri"/>
            </a:endParaRPr>
          </a:p>
          <a:p>
            <a:pPr marL="285750" indent="-285750">
              <a:buFont typeface="Arial" panose="020B0604020202020204" pitchFamily="34" charset="0"/>
              <a:buChar char="•"/>
            </a:pPr>
            <a:endParaRPr lang="en-AU">
              <a:solidFill>
                <a:schemeClr val="accent1">
                  <a:lumMod val="50000"/>
                </a:schemeClr>
              </a:solidFill>
              <a:cs typeface="Calibri"/>
            </a:endParaRPr>
          </a:p>
        </p:txBody>
      </p:sp>
    </p:spTree>
    <p:extLst>
      <p:ext uri="{BB962C8B-B14F-4D97-AF65-F5344CB8AC3E}">
        <p14:creationId xmlns:p14="http://schemas.microsoft.com/office/powerpoint/2010/main" val="395575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lIns="91440" tIns="45720" rIns="91440" bIns="45720" anchor="t"/>
          <a:lstStyle/>
          <a:p>
            <a:r>
              <a:rPr lang="en-AU"/>
              <a:t>Minimum duration and reliability </a:t>
            </a:r>
            <a:endParaRPr lang="en-AU">
              <a:cs typeface="Calibri"/>
            </a:endParaRP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nchor="t">
            <a:spAutoFit/>
          </a:bodyPr>
          <a:lstStyle/>
          <a:p>
            <a:r>
              <a:rPr lang="en-AU" sz="1200"/>
              <a:t>Capacity Investment Scheme |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nchor="t">
            <a:spAutoFit/>
          </a:bodyPr>
          <a:lstStyle/>
          <a:p>
            <a:pPr algn="r"/>
            <a:fld id="{E752D76F-37CE-4EFB-8938-B98ED727DBFD}" type="slidenum">
              <a:rPr lang="en-AU" sz="1200" dirty="0" smtClean="0"/>
              <a:t>6</a:t>
            </a:fld>
            <a:endParaRPr lang="en-AU" sz="1200">
              <a:cs typeface="Calibri"/>
            </a:endParaRPr>
          </a:p>
        </p:txBody>
      </p:sp>
      <p:sp>
        <p:nvSpPr>
          <p:cNvPr id="21" name="TextBox 20">
            <a:extLst>
              <a:ext uri="{FF2B5EF4-FFF2-40B4-BE49-F238E27FC236}">
                <a16:creationId xmlns:a16="http://schemas.microsoft.com/office/drawing/2014/main" id="{59EE6CA9-2E4D-653B-D383-AD8ECE873E64}"/>
              </a:ext>
            </a:extLst>
          </p:cNvPr>
          <p:cNvSpPr txBox="1"/>
          <p:nvPr/>
        </p:nvSpPr>
        <p:spPr>
          <a:xfrm>
            <a:off x="861750" y="1340079"/>
            <a:ext cx="10515600" cy="646331"/>
          </a:xfrm>
          <a:prstGeom prst="rect">
            <a:avLst/>
          </a:prstGeom>
          <a:noFill/>
        </p:spPr>
        <p:txBody>
          <a:bodyPr wrap="square" lIns="91440" tIns="45720" rIns="91440" bIns="45720" anchor="t">
            <a:spAutoFit/>
          </a:bodyPr>
          <a:lstStyle/>
          <a:p>
            <a:r>
              <a:rPr lang="en-AU">
                <a:solidFill>
                  <a:schemeClr val="accent1">
                    <a:lumMod val="50000"/>
                  </a:schemeClr>
                </a:solidFill>
              </a:rPr>
              <a:t>The first CIS tender in SA and VIC is expected to include an eligibility requirement for projects to dispatch at a minimum duration of output at full capacity to ensure contribution to the reliability standard</a:t>
            </a:r>
          </a:p>
        </p:txBody>
      </p:sp>
      <p:cxnSp>
        <p:nvCxnSpPr>
          <p:cNvPr id="3" name="Straight Connector 2">
            <a:extLst>
              <a:ext uri="{FF2B5EF4-FFF2-40B4-BE49-F238E27FC236}">
                <a16:creationId xmlns:a16="http://schemas.microsoft.com/office/drawing/2014/main" id="{8AB8CD6F-CEBF-F5A1-81AD-29C6FC4DA020}"/>
              </a:ext>
            </a:extLst>
          </p:cNvPr>
          <p:cNvCxnSpPr/>
          <p:nvPr/>
        </p:nvCxnSpPr>
        <p:spPr>
          <a:xfrm>
            <a:off x="5965291" y="2120053"/>
            <a:ext cx="0" cy="3744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35F4B21D-6A66-E558-726F-2A5EEC891C36}"/>
              </a:ext>
            </a:extLst>
          </p:cNvPr>
          <p:cNvSpPr/>
          <p:nvPr/>
        </p:nvSpPr>
        <p:spPr>
          <a:xfrm>
            <a:off x="974681" y="2326953"/>
            <a:ext cx="4704362" cy="1795976"/>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r>
              <a:rPr lang="en-AU" b="1">
                <a:solidFill>
                  <a:srgbClr val="198E7D"/>
                </a:solidFill>
                <a:latin typeface="Calibri"/>
                <a:cs typeface="Calibri"/>
              </a:rPr>
              <a:t>Benefits of lower minimum duration requirement</a:t>
            </a:r>
          </a:p>
          <a:p>
            <a:pPr marL="285750" indent="-285750">
              <a:spcAft>
                <a:spcPts val="600"/>
              </a:spcAft>
              <a:buFont typeface="Arial" panose="020B0604020202020204" pitchFamily="34" charset="0"/>
              <a:buChar char="•"/>
            </a:pPr>
            <a:r>
              <a:rPr lang="en-AU" sz="1600">
                <a:solidFill>
                  <a:schemeClr val="tx1"/>
                </a:solidFill>
                <a:latin typeface="Calibri"/>
                <a:cs typeface="Calibri"/>
              </a:rPr>
              <a:t>Potentially better value for money for the Commonwealth given that lower duration capacity may be closer to commercial and therefore require lower revenue floors</a:t>
            </a:r>
          </a:p>
          <a:p>
            <a:pPr marL="285750" indent="-285750">
              <a:spcAft>
                <a:spcPts val="600"/>
              </a:spcAft>
              <a:buFont typeface="Arial" panose="020B0604020202020204" pitchFamily="34" charset="0"/>
              <a:buChar char="•"/>
            </a:pPr>
            <a:r>
              <a:rPr lang="en-AU" sz="1600">
                <a:solidFill>
                  <a:schemeClr val="tx1"/>
                </a:solidFill>
                <a:latin typeface="Calibri"/>
                <a:cs typeface="Calibri"/>
              </a:rPr>
              <a:t>Greater peak availability for a given quantity of MWH</a:t>
            </a:r>
          </a:p>
          <a:p>
            <a:pPr marL="285750" indent="-285750">
              <a:spcAft>
                <a:spcPts val="600"/>
              </a:spcAft>
              <a:buFont typeface="Arial" panose="020B0604020202020204" pitchFamily="34" charset="0"/>
              <a:buChar char="•"/>
            </a:pPr>
            <a:r>
              <a:rPr lang="en-AU" sz="1600">
                <a:solidFill>
                  <a:schemeClr val="tx1"/>
                </a:solidFill>
                <a:latin typeface="Calibri"/>
                <a:cs typeface="Calibri"/>
              </a:rPr>
              <a:t>Fewer incentive problems associated with less commercial projects relying mainly on Cwlth top-up payments rather than market incentives</a:t>
            </a:r>
          </a:p>
        </p:txBody>
      </p:sp>
      <p:sp>
        <p:nvSpPr>
          <p:cNvPr id="7" name="Rectangle: Rounded Corners 6">
            <a:extLst>
              <a:ext uri="{FF2B5EF4-FFF2-40B4-BE49-F238E27FC236}">
                <a16:creationId xmlns:a16="http://schemas.microsoft.com/office/drawing/2014/main" id="{7920E2F6-BEE6-9D9E-D724-A3A0ADF8934C}"/>
              </a:ext>
            </a:extLst>
          </p:cNvPr>
          <p:cNvSpPr/>
          <p:nvPr/>
        </p:nvSpPr>
        <p:spPr>
          <a:xfrm>
            <a:off x="6457850" y="2326953"/>
            <a:ext cx="5016755" cy="1985555"/>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r>
              <a:rPr lang="en-AU" b="1">
                <a:solidFill>
                  <a:srgbClr val="198E7D"/>
                </a:solidFill>
                <a:latin typeface="Calibri"/>
                <a:cs typeface="Calibri"/>
              </a:rPr>
              <a:t>Benefits of higher minimum duration requirement</a:t>
            </a:r>
          </a:p>
          <a:p>
            <a:pPr marL="285750" indent="-285750">
              <a:spcAft>
                <a:spcPts val="600"/>
              </a:spcAft>
              <a:buFont typeface="Arial" panose="020B0604020202020204" pitchFamily="34" charset="0"/>
              <a:buChar char="•"/>
            </a:pPr>
            <a:r>
              <a:rPr lang="en-AU" sz="1600">
                <a:solidFill>
                  <a:schemeClr val="tx1"/>
                </a:solidFill>
                <a:latin typeface="Calibri"/>
                <a:cs typeface="Calibri"/>
              </a:rPr>
              <a:t>AEMO ISP Step Change scenario points to a least-cost capacity mix including medium duration capacity (4+ hours)</a:t>
            </a:r>
          </a:p>
          <a:p>
            <a:pPr marL="285750" indent="-285750">
              <a:spcAft>
                <a:spcPts val="600"/>
              </a:spcAft>
              <a:buFont typeface="Arial" panose="020B0604020202020204" pitchFamily="34" charset="0"/>
              <a:buChar char="•"/>
            </a:pPr>
            <a:r>
              <a:rPr lang="en-AU" sz="1600">
                <a:solidFill>
                  <a:schemeClr val="tx1"/>
                </a:solidFill>
                <a:latin typeface="Calibri"/>
                <a:cs typeface="Calibri"/>
              </a:rPr>
              <a:t>Jurisdictions are concerned about tail risks associated with higher penetration renewable systems and want longer duration capacity</a:t>
            </a:r>
          </a:p>
          <a:p>
            <a:pPr marL="285750" indent="-285750">
              <a:spcAft>
                <a:spcPts val="600"/>
              </a:spcAft>
              <a:buFont typeface="Arial" panose="020B0604020202020204" pitchFamily="34" charset="0"/>
              <a:buChar char="•"/>
            </a:pPr>
            <a:r>
              <a:rPr lang="en-AU" sz="1600">
                <a:solidFill>
                  <a:schemeClr val="tx1"/>
                </a:solidFill>
                <a:latin typeface="Calibri"/>
                <a:cs typeface="Calibri"/>
              </a:rPr>
              <a:t>Lack of perfect foresight may mean that in practice, shorter duration storage may not be available to discharge at times of greatest need</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The assessment task may be simpler with a higher min duration requirement</a:t>
            </a:r>
          </a:p>
        </p:txBody>
      </p:sp>
    </p:spTree>
    <p:extLst>
      <p:ext uri="{BB962C8B-B14F-4D97-AF65-F5344CB8AC3E}">
        <p14:creationId xmlns:p14="http://schemas.microsoft.com/office/powerpoint/2010/main" val="206494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a:xfrm>
            <a:off x="511629" y="279525"/>
            <a:ext cx="10515600" cy="663574"/>
          </a:xfrm>
        </p:spPr>
        <p:txBody>
          <a:bodyPr/>
          <a:lstStyle/>
          <a:p>
            <a:r>
              <a:rPr lang="en-AU"/>
              <a:t>Enabling social licence </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7</a:t>
            </a:fld>
            <a:endParaRPr lang="en-AU" sz="1200"/>
          </a:p>
        </p:txBody>
      </p:sp>
      <p:sp>
        <p:nvSpPr>
          <p:cNvPr id="8" name="TextBox 7">
            <a:extLst>
              <a:ext uri="{FF2B5EF4-FFF2-40B4-BE49-F238E27FC236}">
                <a16:creationId xmlns:a16="http://schemas.microsoft.com/office/drawing/2014/main" id="{82E2753C-D0CA-AF0D-AE8A-675EF4A93920}"/>
              </a:ext>
            </a:extLst>
          </p:cNvPr>
          <p:cNvSpPr txBox="1"/>
          <p:nvPr/>
        </p:nvSpPr>
        <p:spPr>
          <a:xfrm>
            <a:off x="841951" y="1048398"/>
            <a:ext cx="10442575" cy="369332"/>
          </a:xfrm>
          <a:prstGeom prst="rect">
            <a:avLst/>
          </a:prstGeom>
          <a:noFill/>
        </p:spPr>
        <p:txBody>
          <a:bodyPr wrap="square">
            <a:spAutoFit/>
          </a:bodyPr>
          <a:lstStyle/>
          <a:p>
            <a:r>
              <a:rPr lang="en-AU">
                <a:solidFill>
                  <a:schemeClr val="accent1">
                    <a:lumMod val="50000"/>
                  </a:schemeClr>
                </a:solidFill>
              </a:rPr>
              <a:t>Social licence is critical to the energy transition and is considered in the CIS policy design and implementation </a:t>
            </a:r>
          </a:p>
        </p:txBody>
      </p:sp>
      <p:sp>
        <p:nvSpPr>
          <p:cNvPr id="3" name="Rectangle: Rounded Corners 2">
            <a:extLst>
              <a:ext uri="{FF2B5EF4-FFF2-40B4-BE49-F238E27FC236}">
                <a16:creationId xmlns:a16="http://schemas.microsoft.com/office/drawing/2014/main" id="{3A268A6D-6201-7F1C-ABDA-0381DDE81EFD}"/>
              </a:ext>
            </a:extLst>
          </p:cNvPr>
          <p:cNvSpPr/>
          <p:nvPr/>
        </p:nvSpPr>
        <p:spPr>
          <a:xfrm>
            <a:off x="906430" y="1960226"/>
            <a:ext cx="4704362" cy="1795976"/>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r>
              <a:rPr lang="en-AU" b="1">
                <a:solidFill>
                  <a:srgbClr val="198E7D"/>
                </a:solidFill>
                <a:latin typeface="Calibri"/>
                <a:cs typeface="Calibri"/>
              </a:rPr>
              <a:t>Importance of social licence </a:t>
            </a:r>
          </a:p>
          <a:p>
            <a:pPr marL="285750" indent="-285750">
              <a:spcAft>
                <a:spcPts val="600"/>
              </a:spcAft>
              <a:buFont typeface="Arial" panose="020B0604020202020204" pitchFamily="34" charset="0"/>
              <a:buChar char="•"/>
            </a:pPr>
            <a:r>
              <a:rPr lang="en-AU" sz="1600">
                <a:solidFill>
                  <a:schemeClr val="tx1"/>
                </a:solidFill>
                <a:latin typeface="Calibri"/>
                <a:cs typeface="Calibri"/>
              </a:rPr>
              <a:t>Early investment in community engagement can </a:t>
            </a:r>
            <a:r>
              <a:rPr lang="en-AU" sz="1600" b="1">
                <a:solidFill>
                  <a:schemeClr val="tx1"/>
                </a:solidFill>
                <a:latin typeface="Calibri"/>
                <a:cs typeface="Calibri"/>
              </a:rPr>
              <a:t>improve local acceptance</a:t>
            </a:r>
            <a:r>
              <a:rPr lang="en-AU" sz="1600">
                <a:solidFill>
                  <a:schemeClr val="tx1"/>
                </a:solidFill>
                <a:latin typeface="Calibri"/>
                <a:cs typeface="Calibri"/>
              </a:rPr>
              <a:t>, approval and operation of projects </a:t>
            </a:r>
          </a:p>
          <a:p>
            <a:pPr marL="285750" indent="-285750">
              <a:spcAft>
                <a:spcPts val="600"/>
              </a:spcAft>
              <a:buFont typeface="Arial" panose="020B0604020202020204" pitchFamily="34" charset="0"/>
              <a:buChar char="•"/>
            </a:pPr>
            <a:r>
              <a:rPr lang="en-AU" sz="1600">
                <a:solidFill>
                  <a:schemeClr val="tx1"/>
                </a:solidFill>
                <a:latin typeface="Calibri"/>
                <a:cs typeface="Calibri"/>
              </a:rPr>
              <a:t>Driving the best possible outcomes for local communities is key to ensuring </a:t>
            </a:r>
            <a:r>
              <a:rPr lang="en-AU" sz="1600" b="1">
                <a:solidFill>
                  <a:schemeClr val="tx1"/>
                </a:solidFill>
                <a:latin typeface="Calibri"/>
                <a:cs typeface="Calibri"/>
              </a:rPr>
              <a:t>whole-of-system benefits </a:t>
            </a:r>
          </a:p>
        </p:txBody>
      </p:sp>
      <p:sp>
        <p:nvSpPr>
          <p:cNvPr id="4" name="Rectangle: Rounded Corners 3">
            <a:extLst>
              <a:ext uri="{FF2B5EF4-FFF2-40B4-BE49-F238E27FC236}">
                <a16:creationId xmlns:a16="http://schemas.microsoft.com/office/drawing/2014/main" id="{40C14C30-C27D-0007-45AB-07E3C488C176}"/>
              </a:ext>
            </a:extLst>
          </p:cNvPr>
          <p:cNvSpPr/>
          <p:nvPr/>
        </p:nvSpPr>
        <p:spPr>
          <a:xfrm>
            <a:off x="6404808" y="1962385"/>
            <a:ext cx="4770620" cy="1985555"/>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r>
              <a:rPr lang="en-AU" b="1">
                <a:solidFill>
                  <a:srgbClr val="198E7D"/>
                </a:solidFill>
                <a:latin typeface="Calibri"/>
                <a:cs typeface="Calibri"/>
              </a:rPr>
              <a:t>Considerations in developing CIS approach</a:t>
            </a:r>
          </a:p>
          <a:p>
            <a:pPr marL="285750" indent="-285750">
              <a:spcAft>
                <a:spcPts val="600"/>
              </a:spcAft>
              <a:buFont typeface="Arial" panose="020B0604020202020204" pitchFamily="34" charset="0"/>
              <a:buChar char="•"/>
            </a:pPr>
            <a:r>
              <a:rPr lang="en-AU" sz="1600" b="1">
                <a:solidFill>
                  <a:schemeClr val="tx1"/>
                </a:solidFill>
                <a:latin typeface="Calibri"/>
                <a:cs typeface="Calibri"/>
              </a:rPr>
              <a:t>Enforceability</a:t>
            </a:r>
            <a:r>
              <a:rPr lang="en-AU" sz="1600">
                <a:solidFill>
                  <a:schemeClr val="tx1"/>
                </a:solidFill>
                <a:latin typeface="Calibri"/>
                <a:cs typeface="Calibri"/>
              </a:rPr>
              <a:t> of commitments – legislation, contractual requirements, monitoring</a:t>
            </a:r>
          </a:p>
          <a:p>
            <a:pPr marL="285750" indent="-285750">
              <a:spcAft>
                <a:spcPts val="600"/>
              </a:spcAft>
              <a:buFont typeface="Arial" panose="020B0604020202020204" pitchFamily="34" charset="0"/>
              <a:buChar char="•"/>
            </a:pPr>
            <a:r>
              <a:rPr lang="en-AU" sz="1600" b="1">
                <a:solidFill>
                  <a:schemeClr val="tx1"/>
                </a:solidFill>
                <a:latin typeface="Calibri"/>
                <a:cs typeface="Calibri"/>
              </a:rPr>
              <a:t>Potential constitutional issues </a:t>
            </a:r>
            <a:r>
              <a:rPr lang="en-AU" sz="1600">
                <a:solidFill>
                  <a:schemeClr val="tx1"/>
                </a:solidFill>
                <a:latin typeface="Calibri"/>
                <a:cs typeface="Calibri"/>
              </a:rPr>
              <a:t>associated with requirements that could be different across jurisdictions</a:t>
            </a:r>
          </a:p>
          <a:p>
            <a:pPr marL="285750" indent="-285750">
              <a:spcAft>
                <a:spcPts val="600"/>
              </a:spcAft>
              <a:buFont typeface="Arial" panose="020B0604020202020204" pitchFamily="34" charset="0"/>
              <a:buChar char="•"/>
            </a:pPr>
            <a:r>
              <a:rPr lang="en-AU" sz="1600" b="1">
                <a:solidFill>
                  <a:schemeClr val="tx1"/>
                </a:solidFill>
                <a:latin typeface="Calibri"/>
                <a:cs typeface="Calibri"/>
              </a:rPr>
              <a:t>Changing</a:t>
            </a:r>
            <a:r>
              <a:rPr lang="en-AU" sz="1600">
                <a:solidFill>
                  <a:schemeClr val="tx1"/>
                </a:solidFill>
                <a:latin typeface="Calibri"/>
                <a:cs typeface="Calibri"/>
              </a:rPr>
              <a:t> community interests across a project’s long life-cycle</a:t>
            </a:r>
          </a:p>
          <a:p>
            <a:pPr marL="285750" indent="-285750">
              <a:spcAft>
                <a:spcPts val="600"/>
              </a:spcAft>
              <a:buFont typeface="Arial" panose="020B0604020202020204" pitchFamily="34" charset="0"/>
              <a:buChar char="•"/>
            </a:pPr>
            <a:r>
              <a:rPr lang="en-AU" sz="1600">
                <a:solidFill>
                  <a:schemeClr val="tx1"/>
                </a:solidFill>
                <a:latin typeface="Calibri"/>
                <a:cs typeface="Calibri"/>
              </a:rPr>
              <a:t>Overlaps and </a:t>
            </a:r>
            <a:r>
              <a:rPr lang="en-AU" sz="1600" b="1">
                <a:solidFill>
                  <a:schemeClr val="tx1"/>
                </a:solidFill>
                <a:latin typeface="Calibri"/>
                <a:cs typeface="Calibri"/>
              </a:rPr>
              <a:t>complementarity</a:t>
            </a:r>
            <a:r>
              <a:rPr lang="en-AU" sz="1600">
                <a:solidFill>
                  <a:schemeClr val="tx1"/>
                </a:solidFill>
                <a:latin typeface="Calibri"/>
                <a:cs typeface="Calibri"/>
              </a:rPr>
              <a:t> with existing State-based policies and law</a:t>
            </a:r>
          </a:p>
          <a:p>
            <a:pPr marL="285750" indent="-285750">
              <a:spcAft>
                <a:spcPts val="600"/>
              </a:spcAft>
              <a:buFont typeface="Arial" panose="020B0604020202020204" pitchFamily="34" charset="0"/>
              <a:buChar char="•"/>
            </a:pPr>
            <a:r>
              <a:rPr lang="en-AU" sz="1600">
                <a:solidFill>
                  <a:schemeClr val="tx1"/>
                </a:solidFill>
                <a:latin typeface="Calibri"/>
                <a:cs typeface="Calibri"/>
              </a:rPr>
              <a:t>Some jurisdictions have expressed interest in a requirement for projects to be located within REZs - how would this affect project economics?</a:t>
            </a:r>
          </a:p>
          <a:p>
            <a:pPr marL="285750" indent="-285750">
              <a:spcAft>
                <a:spcPts val="600"/>
              </a:spcAft>
              <a:buFont typeface="Arial" panose="020B0604020202020204" pitchFamily="34" charset="0"/>
              <a:buChar char="•"/>
            </a:pPr>
            <a:endParaRPr lang="en-AU" sz="1600">
              <a:solidFill>
                <a:schemeClr val="tx1"/>
              </a:solidFill>
              <a:latin typeface="Calibri"/>
              <a:cs typeface="Calibri"/>
            </a:endParaRPr>
          </a:p>
        </p:txBody>
      </p:sp>
      <p:cxnSp>
        <p:nvCxnSpPr>
          <p:cNvPr id="12" name="Straight Connector 11">
            <a:extLst>
              <a:ext uri="{FF2B5EF4-FFF2-40B4-BE49-F238E27FC236}">
                <a16:creationId xmlns:a16="http://schemas.microsoft.com/office/drawing/2014/main" id="{4EB86DE5-164D-5EF2-7BCF-624985902227}"/>
              </a:ext>
            </a:extLst>
          </p:cNvPr>
          <p:cNvCxnSpPr/>
          <p:nvPr/>
        </p:nvCxnSpPr>
        <p:spPr>
          <a:xfrm>
            <a:off x="5965291" y="2120053"/>
            <a:ext cx="0" cy="3744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2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a:xfrm>
            <a:off x="417970" y="293754"/>
            <a:ext cx="10515600" cy="663574"/>
          </a:xfrm>
        </p:spPr>
        <p:txBody>
          <a:bodyPr/>
          <a:lstStyle/>
          <a:p>
            <a:r>
              <a:rPr lang="en-AU"/>
              <a:t>Payment mechanism </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8</a:t>
            </a:fld>
            <a:endParaRPr lang="en-AU" sz="1200"/>
          </a:p>
        </p:txBody>
      </p:sp>
      <p:sp>
        <p:nvSpPr>
          <p:cNvPr id="4" name="TextBox 3">
            <a:extLst>
              <a:ext uri="{FF2B5EF4-FFF2-40B4-BE49-F238E27FC236}">
                <a16:creationId xmlns:a16="http://schemas.microsoft.com/office/drawing/2014/main" id="{DF09FB04-F25D-059E-A509-704C0D1E369F}"/>
              </a:ext>
            </a:extLst>
          </p:cNvPr>
          <p:cNvSpPr txBox="1"/>
          <p:nvPr/>
        </p:nvSpPr>
        <p:spPr>
          <a:xfrm>
            <a:off x="677049" y="1035685"/>
            <a:ext cx="10406063" cy="369332"/>
          </a:xfrm>
          <a:prstGeom prst="rect">
            <a:avLst/>
          </a:prstGeom>
          <a:noFill/>
        </p:spPr>
        <p:txBody>
          <a:bodyPr wrap="square">
            <a:spAutoFit/>
          </a:bodyPr>
          <a:lstStyle/>
          <a:p>
            <a:r>
              <a:rPr lang="en-AU">
                <a:solidFill>
                  <a:schemeClr val="accent1">
                    <a:lumMod val="50000"/>
                  </a:schemeClr>
                </a:solidFill>
              </a:rPr>
              <a:t>Projects under CIS contracts will have a revenue floor and ceiling</a:t>
            </a:r>
          </a:p>
        </p:txBody>
      </p:sp>
      <p:sp>
        <p:nvSpPr>
          <p:cNvPr id="7" name="Rectangle: Rounded Corners 6">
            <a:extLst>
              <a:ext uri="{FF2B5EF4-FFF2-40B4-BE49-F238E27FC236}">
                <a16:creationId xmlns:a16="http://schemas.microsoft.com/office/drawing/2014/main" id="{6F94C391-060E-D0B8-F069-F7120C592A6C}"/>
              </a:ext>
            </a:extLst>
          </p:cNvPr>
          <p:cNvSpPr/>
          <p:nvPr/>
        </p:nvSpPr>
        <p:spPr>
          <a:xfrm>
            <a:off x="7246457" y="2999182"/>
            <a:ext cx="2764532" cy="2260429"/>
          </a:xfrm>
          <a:prstGeom prst="roundRect">
            <a:avLst>
              <a:gd name="adj" fmla="val 2100"/>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l">
              <a:spcAft>
                <a:spcPts val="1200"/>
              </a:spcAft>
              <a:buFont typeface="Arial" panose="020B0604020202020204" pitchFamily="34" charset="0"/>
              <a:buChar char="•"/>
            </a:pPr>
            <a:r>
              <a:rPr lang="en-AU">
                <a:solidFill>
                  <a:schemeClr val="tx2"/>
                </a:solidFill>
              </a:rPr>
              <a:t>Revenue sharing below floor (%)</a:t>
            </a:r>
          </a:p>
          <a:p>
            <a:pPr marL="285750" indent="-285750" algn="l">
              <a:spcAft>
                <a:spcPts val="1200"/>
              </a:spcAft>
              <a:buFont typeface="Arial" panose="020B0604020202020204" pitchFamily="34" charset="0"/>
              <a:buChar char="•"/>
            </a:pPr>
            <a:r>
              <a:rPr lang="en-AU">
                <a:solidFill>
                  <a:schemeClr val="tx2"/>
                </a:solidFill>
              </a:rPr>
              <a:t>Revenue sharing above ceiling (%)</a:t>
            </a:r>
          </a:p>
          <a:p>
            <a:pPr marL="285750" indent="-285750" algn="l">
              <a:spcAft>
                <a:spcPts val="1200"/>
              </a:spcAft>
              <a:buFont typeface="Arial" panose="020B0604020202020204" pitchFamily="34" charset="0"/>
              <a:buChar char="•"/>
            </a:pPr>
            <a:r>
              <a:rPr lang="en-AU">
                <a:solidFill>
                  <a:schemeClr val="tx2"/>
                </a:solidFill>
              </a:rPr>
              <a:t>Contract term (years)</a:t>
            </a:r>
          </a:p>
          <a:p>
            <a:pPr marL="285750" indent="-285750" algn="l">
              <a:spcAft>
                <a:spcPts val="1200"/>
              </a:spcAft>
              <a:buFont typeface="Arial" panose="020B0604020202020204" pitchFamily="34" charset="0"/>
              <a:buChar char="•"/>
            </a:pPr>
            <a:r>
              <a:rPr lang="en-AU">
                <a:solidFill>
                  <a:schemeClr val="tx2"/>
                </a:solidFill>
              </a:rPr>
              <a:t>Contracted capacity (%)</a:t>
            </a:r>
          </a:p>
        </p:txBody>
      </p:sp>
      <p:sp>
        <p:nvSpPr>
          <p:cNvPr id="8" name="Rectangle: Rounded Corners 7">
            <a:extLst>
              <a:ext uri="{FF2B5EF4-FFF2-40B4-BE49-F238E27FC236}">
                <a16:creationId xmlns:a16="http://schemas.microsoft.com/office/drawing/2014/main" id="{4AC89405-D217-422D-E268-447A5E2A1C68}"/>
              </a:ext>
            </a:extLst>
          </p:cNvPr>
          <p:cNvSpPr/>
          <p:nvPr/>
        </p:nvSpPr>
        <p:spPr>
          <a:xfrm>
            <a:off x="7246457" y="1817132"/>
            <a:ext cx="2764532" cy="1067094"/>
          </a:xfrm>
          <a:prstGeom prst="roundRect">
            <a:avLst>
              <a:gd name="adj" fmla="val 23328"/>
            </a:avLst>
          </a:prstGeom>
          <a:solidFill>
            <a:schemeClr val="accent1"/>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AU" sz="2000" b="1">
                <a:solidFill>
                  <a:schemeClr val="bg1"/>
                </a:solidFill>
                <a:latin typeface="Calibri"/>
                <a:cs typeface="Calibri"/>
              </a:rPr>
              <a:t>Contract terms for feedback</a:t>
            </a:r>
          </a:p>
        </p:txBody>
      </p:sp>
      <p:pic>
        <p:nvPicPr>
          <p:cNvPr id="23" name="Picture 22" descr="A blue circle with arrows around it and a dollar sign&#10;&#10;Description automatically generated">
            <a:extLst>
              <a:ext uri="{FF2B5EF4-FFF2-40B4-BE49-F238E27FC236}">
                <a16:creationId xmlns:a16="http://schemas.microsoft.com/office/drawing/2014/main" id="{6217571F-FC52-4B63-7AB9-F7DFA2B5A1CD}"/>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200076" y="963013"/>
            <a:ext cx="857294" cy="854119"/>
          </a:xfrm>
          <a:prstGeom prst="rect">
            <a:avLst/>
          </a:prstGeom>
        </p:spPr>
      </p:pic>
      <p:cxnSp>
        <p:nvCxnSpPr>
          <p:cNvPr id="29" name="Straight Connector 28">
            <a:extLst>
              <a:ext uri="{FF2B5EF4-FFF2-40B4-BE49-F238E27FC236}">
                <a16:creationId xmlns:a16="http://schemas.microsoft.com/office/drawing/2014/main" id="{EBF87174-56E9-D424-535F-34B10E86A50E}"/>
              </a:ext>
            </a:extLst>
          </p:cNvPr>
          <p:cNvCxnSpPr/>
          <p:nvPr/>
        </p:nvCxnSpPr>
        <p:spPr>
          <a:xfrm>
            <a:off x="6532450" y="2181970"/>
            <a:ext cx="0" cy="3744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4A6FF346-5A13-3BCF-6773-30769098173A}"/>
              </a:ext>
            </a:extLst>
          </p:cNvPr>
          <p:cNvSpPr/>
          <p:nvPr/>
        </p:nvSpPr>
        <p:spPr>
          <a:xfrm>
            <a:off x="1049757" y="5259611"/>
            <a:ext cx="4938952" cy="654640"/>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200"/>
              </a:spcAft>
            </a:pPr>
            <a:r>
              <a:rPr lang="en-AU" b="1">
                <a:solidFill>
                  <a:schemeClr val="tx2"/>
                </a:solidFill>
              </a:rPr>
              <a:t>Term Sheet for consultation to be published</a:t>
            </a:r>
          </a:p>
        </p:txBody>
      </p:sp>
      <p:pic>
        <p:nvPicPr>
          <p:cNvPr id="31" name="Picture 30" descr="A diagram of a diagram&#10;&#10;Description automatically generated">
            <a:extLst>
              <a:ext uri="{FF2B5EF4-FFF2-40B4-BE49-F238E27FC236}">
                <a16:creationId xmlns:a16="http://schemas.microsoft.com/office/drawing/2014/main" id="{FE437740-1533-0E05-B03E-A557C6E83A36}"/>
              </a:ext>
            </a:extLst>
          </p:cNvPr>
          <p:cNvPicPr>
            <a:picLocks noChangeAspect="1"/>
          </p:cNvPicPr>
          <p:nvPr/>
        </p:nvPicPr>
        <p:blipFill rotWithShape="1">
          <a:blip r:embed="rId4">
            <a:extLst>
              <a:ext uri="{28A0092B-C50C-407E-A947-70E740481C1C}">
                <a14:useLocalDpi xmlns:a14="http://schemas.microsoft.com/office/drawing/2010/main" val="0"/>
              </a:ext>
            </a:extLst>
          </a:blip>
          <a:srcRect t="17930" b="17355"/>
          <a:stretch/>
        </p:blipFill>
        <p:spPr>
          <a:xfrm>
            <a:off x="1049757" y="2235422"/>
            <a:ext cx="4626013" cy="1791109"/>
          </a:xfrm>
          <a:prstGeom prst="rect">
            <a:avLst/>
          </a:prstGeom>
        </p:spPr>
      </p:pic>
      <p:pic>
        <p:nvPicPr>
          <p:cNvPr id="35" name="Picture 34" descr="A computer screen with a graph and arrow&#10;&#10;Description automatically generated">
            <a:extLst>
              <a:ext uri="{FF2B5EF4-FFF2-40B4-BE49-F238E27FC236}">
                <a16:creationId xmlns:a16="http://schemas.microsoft.com/office/drawing/2014/main" id="{519CA872-68F6-FA5D-4CA3-9F9589BBDCDC}"/>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23872" y="4361890"/>
            <a:ext cx="737729" cy="654640"/>
          </a:xfrm>
          <a:prstGeom prst="rect">
            <a:avLst/>
          </a:prstGeom>
        </p:spPr>
      </p:pic>
      <p:sp>
        <p:nvSpPr>
          <p:cNvPr id="37" name="TextBox 36">
            <a:extLst>
              <a:ext uri="{FF2B5EF4-FFF2-40B4-BE49-F238E27FC236}">
                <a16:creationId xmlns:a16="http://schemas.microsoft.com/office/drawing/2014/main" id="{03EF0F36-BAC2-BE29-8CED-64F6930803EE}"/>
              </a:ext>
            </a:extLst>
          </p:cNvPr>
          <p:cNvSpPr txBox="1"/>
          <p:nvPr/>
        </p:nvSpPr>
        <p:spPr>
          <a:xfrm>
            <a:off x="1682079" y="4396822"/>
            <a:ext cx="4626011" cy="584775"/>
          </a:xfrm>
          <a:prstGeom prst="rect">
            <a:avLst/>
          </a:prstGeom>
          <a:noFill/>
        </p:spPr>
        <p:txBody>
          <a:bodyPr wrap="square">
            <a:spAutoFit/>
          </a:bodyPr>
          <a:lstStyle/>
          <a:p>
            <a:pPr algn="ctr">
              <a:spcAft>
                <a:spcPts val="1200"/>
              </a:spcAft>
            </a:pPr>
            <a:r>
              <a:rPr lang="en-AU" sz="1600" i="1">
                <a:solidFill>
                  <a:schemeClr val="tx2"/>
                </a:solidFill>
              </a:rPr>
              <a:t>Payments to CIS counterparties will be calculated and paid on a quarterly basis, with an annual true up</a:t>
            </a:r>
          </a:p>
        </p:txBody>
      </p:sp>
      <p:pic>
        <p:nvPicPr>
          <p:cNvPr id="38" name="Picture 37" descr="A black curved arrow pointing to the left">
            <a:extLst>
              <a:ext uri="{FF2B5EF4-FFF2-40B4-BE49-F238E27FC236}">
                <a16:creationId xmlns:a16="http://schemas.microsoft.com/office/drawing/2014/main" id="{5D90689B-602B-2395-5012-1C26F3182A23}"/>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2929557" flipH="1">
            <a:off x="10086755" y="2978542"/>
            <a:ext cx="1000990" cy="1014759"/>
          </a:xfrm>
          <a:prstGeom prst="rect">
            <a:avLst/>
          </a:prstGeom>
        </p:spPr>
      </p:pic>
      <p:sp>
        <p:nvSpPr>
          <p:cNvPr id="39" name="TextBox 38">
            <a:extLst>
              <a:ext uri="{FF2B5EF4-FFF2-40B4-BE49-F238E27FC236}">
                <a16:creationId xmlns:a16="http://schemas.microsoft.com/office/drawing/2014/main" id="{6A2905EF-BEFF-EFAB-5D93-CAB43D5F5D33}"/>
              </a:ext>
            </a:extLst>
          </p:cNvPr>
          <p:cNvSpPr txBox="1"/>
          <p:nvPr/>
        </p:nvSpPr>
        <p:spPr>
          <a:xfrm>
            <a:off x="10060650" y="3767606"/>
            <a:ext cx="1644747" cy="2062103"/>
          </a:xfrm>
          <a:prstGeom prst="rect">
            <a:avLst/>
          </a:prstGeom>
          <a:noFill/>
        </p:spPr>
        <p:txBody>
          <a:bodyPr wrap="square">
            <a:spAutoFit/>
          </a:bodyPr>
          <a:lstStyle/>
          <a:p>
            <a:pPr algn="ctr">
              <a:spcAft>
                <a:spcPts val="1200"/>
              </a:spcAft>
            </a:pPr>
            <a:r>
              <a:rPr lang="en-AU" sz="1600" i="1">
                <a:solidFill>
                  <a:schemeClr val="tx2"/>
                </a:solidFill>
              </a:rPr>
              <a:t>There may be an option for projects to submit 2x financial value bids per project (as in LTESA) – is this valued?</a:t>
            </a:r>
          </a:p>
        </p:txBody>
      </p:sp>
    </p:spTree>
    <p:extLst>
      <p:ext uri="{BB962C8B-B14F-4D97-AF65-F5344CB8AC3E}">
        <p14:creationId xmlns:p14="http://schemas.microsoft.com/office/powerpoint/2010/main" val="351400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a:xfrm>
            <a:off x="670932" y="570302"/>
            <a:ext cx="10515600" cy="663574"/>
          </a:xfrm>
        </p:spPr>
        <p:txBody>
          <a:bodyPr/>
          <a:lstStyle/>
          <a:p>
            <a:r>
              <a:rPr lang="en-AU"/>
              <a:t>Operational requirements for CIS projects</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9</a:t>
            </a:fld>
            <a:endParaRPr lang="en-AU" sz="1200"/>
          </a:p>
        </p:txBody>
      </p:sp>
      <p:sp>
        <p:nvSpPr>
          <p:cNvPr id="3" name="Rectangle: Rounded Corners 2">
            <a:extLst>
              <a:ext uri="{FF2B5EF4-FFF2-40B4-BE49-F238E27FC236}">
                <a16:creationId xmlns:a16="http://schemas.microsoft.com/office/drawing/2014/main" id="{98AB88F2-E484-F83C-288C-4F4FF1E3F1B1}"/>
              </a:ext>
            </a:extLst>
          </p:cNvPr>
          <p:cNvSpPr/>
          <p:nvPr/>
        </p:nvSpPr>
        <p:spPr>
          <a:xfrm>
            <a:off x="670932" y="1785425"/>
            <a:ext cx="4942255" cy="1795976"/>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Aft>
                <a:spcPts val="600"/>
              </a:spcAft>
              <a:buFont typeface="Arial" panose="020B0604020202020204" pitchFamily="34" charset="0"/>
              <a:buChar char="•"/>
            </a:pPr>
            <a:r>
              <a:rPr lang="en-AU" sz="1600">
                <a:solidFill>
                  <a:schemeClr val="tx1"/>
                </a:solidFill>
                <a:latin typeface="Calibri"/>
                <a:cs typeface="Calibri"/>
              </a:rPr>
              <a:t>The intent is to have minimal operational requirements for CIS projects so as to preserve normal commercial incentives</a:t>
            </a:r>
          </a:p>
          <a:p>
            <a:pPr marL="285750" indent="-285750">
              <a:spcAft>
                <a:spcPts val="600"/>
              </a:spcAft>
              <a:buFont typeface="Arial" panose="020B0604020202020204" pitchFamily="34" charset="0"/>
              <a:buChar char="•"/>
            </a:pPr>
            <a:r>
              <a:rPr lang="en-AU" sz="1600">
                <a:solidFill>
                  <a:schemeClr val="tx1"/>
                </a:solidFill>
                <a:latin typeface="Calibri"/>
                <a:cs typeface="Calibri"/>
              </a:rPr>
              <a:t>This includes participation in wholesale contract markets (however will need to be on an arm’s length basis)</a:t>
            </a:r>
          </a:p>
          <a:p>
            <a:pPr marL="285750" indent="-285750">
              <a:spcAft>
                <a:spcPts val="600"/>
              </a:spcAft>
              <a:buFont typeface="Arial" panose="020B0604020202020204" pitchFamily="34" charset="0"/>
              <a:buChar char="•"/>
            </a:pPr>
            <a:r>
              <a:rPr lang="en-AU" sz="1600">
                <a:solidFill>
                  <a:schemeClr val="tx1"/>
                </a:solidFill>
                <a:latin typeface="Calibri"/>
                <a:cs typeface="Calibri"/>
              </a:rPr>
              <a:t>The operational requirements we are considering:</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97% availability guarantee</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LOR3 operational requirement</a:t>
            </a:r>
          </a:p>
          <a:p>
            <a:pPr marL="742950" lvl="1" indent="-285750">
              <a:spcAft>
                <a:spcPts val="600"/>
              </a:spcAft>
              <a:buFont typeface="Arial" panose="020B0604020202020204" pitchFamily="34" charset="0"/>
              <a:buChar char="•"/>
            </a:pPr>
            <a:endParaRPr lang="en-AU" sz="1600">
              <a:solidFill>
                <a:schemeClr val="tx1"/>
              </a:solidFill>
              <a:latin typeface="Calibri"/>
              <a:cs typeface="Calibri"/>
            </a:endParaRPr>
          </a:p>
        </p:txBody>
      </p:sp>
      <p:sp>
        <p:nvSpPr>
          <p:cNvPr id="7" name="Rectangle: Rounded Corners 6">
            <a:extLst>
              <a:ext uri="{FF2B5EF4-FFF2-40B4-BE49-F238E27FC236}">
                <a16:creationId xmlns:a16="http://schemas.microsoft.com/office/drawing/2014/main" id="{8B092739-DA95-A293-508C-A252CF843280}"/>
              </a:ext>
            </a:extLst>
          </p:cNvPr>
          <p:cNvSpPr/>
          <p:nvPr/>
        </p:nvSpPr>
        <p:spPr>
          <a:xfrm>
            <a:off x="6578815" y="1645405"/>
            <a:ext cx="5081645" cy="1795976"/>
          </a:xfrm>
          <a:prstGeom prst="roundRect">
            <a:avLst>
              <a:gd name="adj" fmla="val 0"/>
            </a:avLst>
          </a:prstGeom>
          <a:no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AU" b="1">
                <a:solidFill>
                  <a:srgbClr val="198E7D"/>
                </a:solidFill>
                <a:latin typeface="Calibri"/>
                <a:cs typeface="Calibri"/>
              </a:rPr>
              <a:t>Benefits of operational requirements:</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Projects receiving Commonwealth support will be expected to ensure their contribution to reliability outcomes</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These operational requirements may counterbalance the downsides of contracting with lower duration capacity and may enable a more flexible approach to minimum duration requirements</a:t>
            </a:r>
          </a:p>
          <a:p>
            <a:pPr lvl="1">
              <a:spcAft>
                <a:spcPts val="600"/>
              </a:spcAft>
            </a:pPr>
            <a:endParaRPr lang="en-AU" sz="1600">
              <a:solidFill>
                <a:schemeClr val="tx1"/>
              </a:solidFill>
              <a:latin typeface="Calibri"/>
              <a:cs typeface="Calibri"/>
            </a:endParaRPr>
          </a:p>
          <a:p>
            <a:pPr indent="-285750">
              <a:spcAft>
                <a:spcPts val="600"/>
              </a:spcAft>
              <a:buFont typeface="Arial" panose="020B0604020202020204" pitchFamily="34" charset="0"/>
              <a:buChar char="•"/>
            </a:pPr>
            <a:r>
              <a:rPr lang="en-AU" b="1">
                <a:solidFill>
                  <a:srgbClr val="198E7D"/>
                </a:solidFill>
                <a:latin typeface="Calibri"/>
                <a:cs typeface="Calibri"/>
              </a:rPr>
              <a:t>Downsides of operational requirements:</a:t>
            </a:r>
          </a:p>
          <a:p>
            <a:pPr marL="742950" lvl="1" indent="-285750">
              <a:spcAft>
                <a:spcPts val="600"/>
              </a:spcAft>
              <a:buFont typeface="Arial" panose="020B0604020202020204" pitchFamily="34" charset="0"/>
              <a:buChar char="•"/>
            </a:pPr>
            <a:r>
              <a:rPr lang="en-AU" sz="1600">
                <a:solidFill>
                  <a:schemeClr val="tx1"/>
                </a:solidFill>
                <a:latin typeface="Calibri"/>
                <a:cs typeface="Calibri"/>
              </a:rPr>
              <a:t>To the extent that these affect project economics, this may be reflected in bids</a:t>
            </a:r>
          </a:p>
          <a:p>
            <a:pPr marL="742950" lvl="1" indent="-285750">
              <a:spcAft>
                <a:spcPts val="600"/>
              </a:spcAft>
              <a:buFont typeface="Arial" panose="020B0604020202020204" pitchFamily="34" charset="0"/>
              <a:buChar char="•"/>
            </a:pPr>
            <a:endParaRPr lang="en-AU" sz="1600">
              <a:solidFill>
                <a:schemeClr val="tx1"/>
              </a:solidFill>
              <a:latin typeface="Calibri"/>
              <a:cs typeface="Calibri"/>
            </a:endParaRPr>
          </a:p>
        </p:txBody>
      </p:sp>
      <p:cxnSp>
        <p:nvCxnSpPr>
          <p:cNvPr id="8" name="Straight Connector 7">
            <a:extLst>
              <a:ext uri="{FF2B5EF4-FFF2-40B4-BE49-F238E27FC236}">
                <a16:creationId xmlns:a16="http://schemas.microsoft.com/office/drawing/2014/main" id="{0FB11EAB-07E9-9E6D-BBA0-1010612B173F}"/>
              </a:ext>
            </a:extLst>
          </p:cNvPr>
          <p:cNvCxnSpPr>
            <a:cxnSpLocks/>
          </p:cNvCxnSpPr>
          <p:nvPr/>
        </p:nvCxnSpPr>
        <p:spPr>
          <a:xfrm flipH="1">
            <a:off x="6722020" y="4264439"/>
            <a:ext cx="412811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739834"/>
      </p:ext>
    </p:extLst>
  </p:cSld>
  <p:clrMapOvr>
    <a:masterClrMapping/>
  </p:clrMapOvr>
</p:sld>
</file>

<file path=ppt/theme/theme1.xml><?xml version="1.0" encoding="utf-8"?>
<a:theme xmlns:a="http://schemas.openxmlformats.org/drawingml/2006/main" name="Office Theme">
  <a:themeElements>
    <a:clrScheme name="DCCEEW">
      <a:dk1>
        <a:sysClr val="windowText" lastClr="000000"/>
      </a:dk1>
      <a:lt1>
        <a:sysClr val="window" lastClr="FFFFFF"/>
      </a:lt1>
      <a:dk2>
        <a:srgbClr val="222021"/>
      </a:dk2>
      <a:lt2>
        <a:srgbClr val="083A42"/>
      </a:lt2>
      <a:accent1>
        <a:srgbClr val="198E7D"/>
      </a:accent1>
      <a:accent2>
        <a:srgbClr val="40C1AC"/>
      </a:accent2>
      <a:accent3>
        <a:srgbClr val="9AFFBE"/>
      </a:accent3>
      <a:accent4>
        <a:srgbClr val="FFFFFF"/>
      </a:accent4>
      <a:accent5>
        <a:srgbClr val="FFFFFF"/>
      </a:accent5>
      <a:accent6>
        <a:srgbClr val="FFFFFF"/>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0F5ADE-5A09-4903-854F-9ED36FC70E17}" vid="{B13A8B42-BE5D-4924-A30C-9BBE3AF8E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0b9b4d-7f79-474c-ada1-1bbc47134fcc">
      <Terms xmlns="http://schemas.microsoft.com/office/infopath/2007/PartnerControls"/>
    </lcf76f155ced4ddcb4097134ff3c332f>
    <TaxCatchAll xmlns="81c01dc6-2c49-4730-b140-874c95cac377" xsi:nil="true"/>
    <SharedWithUsers xmlns="f955cd0e-1d6d-436f-8ac5-e785274a8c16">
      <UserInfo>
        <DisplayName>MAZOUZ, Salim</DisplayName>
        <AccountId>15</AccountId>
        <AccountType/>
      </UserInfo>
      <UserInfo>
        <DisplayName>Wiltshire, Alison</DisplayName>
        <AccountId>115</AccountId>
        <AccountType/>
      </UserInfo>
      <UserInfo>
        <DisplayName>Bahramzadeh, Ali</DisplayName>
        <AccountId>13</AccountId>
        <AccountType/>
      </UserInfo>
      <UserInfo>
        <DisplayName>MCKINNON, Fergus</DisplayName>
        <AccountId>65</AccountId>
        <AccountType/>
      </UserInfo>
      <UserInfo>
        <DisplayName>Konovalov, Zoe</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39484377F1D8408015F6CB5293512F" ma:contentTypeVersion="14" ma:contentTypeDescription="Create a new document." ma:contentTypeScope="" ma:versionID="f1ab13ea9093a5f746d706e6f8751db0">
  <xsd:schema xmlns:xsd="http://www.w3.org/2001/XMLSchema" xmlns:xs="http://www.w3.org/2001/XMLSchema" xmlns:p="http://schemas.microsoft.com/office/2006/metadata/properties" xmlns:ns2="c00b9b4d-7f79-474c-ada1-1bbc47134fcc" xmlns:ns3="f955cd0e-1d6d-436f-8ac5-e785274a8c16" xmlns:ns4="81c01dc6-2c49-4730-b140-874c95cac377" targetNamespace="http://schemas.microsoft.com/office/2006/metadata/properties" ma:root="true" ma:fieldsID="b096be62db37210e01d1bdf2df906198" ns2:_="" ns3:_="" ns4:_="">
    <xsd:import namespace="c00b9b4d-7f79-474c-ada1-1bbc47134fcc"/>
    <xsd:import namespace="f955cd0e-1d6d-436f-8ac5-e785274a8c16"/>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b9b4d-7f79-474c-ada1-1bbc47134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cd0e-1d6d-436f-8ac5-e785274a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ddda093-ff4d-4ae0-a424-6811226b44a9}" ma:internalName="TaxCatchAll" ma:showField="CatchAllData" ma:web="f955cd0e-1d6d-436f-8ac5-e785274a8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330E9-8A9B-4331-AE99-16FCBC87D746}">
  <ds:schemaRefs>
    <ds:schemaRef ds:uri="http://schemas.microsoft.com/sharepoint/v3/contenttype/forms"/>
  </ds:schemaRefs>
</ds:datastoreItem>
</file>

<file path=customXml/itemProps2.xml><?xml version="1.0" encoding="utf-8"?>
<ds:datastoreItem xmlns:ds="http://schemas.openxmlformats.org/officeDocument/2006/customXml" ds:itemID="{43F2B4C3-563C-4385-86A6-2ED3C4EAE10D}">
  <ds:schemaRefs>
    <ds:schemaRef ds:uri="3afbbff6-b286-4e00-81b3-42c24a94b07e"/>
    <ds:schemaRef ds:uri="7467c673-a7c9-4120-90b0-ce130aed1575"/>
    <ds:schemaRef ds:uri="81c01dc6-2c49-4730-b140-874c95cac377"/>
    <ds:schemaRef ds:uri="c00b9b4d-7f79-474c-ada1-1bbc47134fcc"/>
    <ds:schemaRef ds:uri="f955cd0e-1d6d-436f-8ac5-e785274a8c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8F123D-413D-4DE5-8DB6-8A5BC9D147EC}">
  <ds:schemaRefs>
    <ds:schemaRef ds:uri="81c01dc6-2c49-4730-b140-874c95cac377"/>
    <ds:schemaRef ds:uri="c00b9b4d-7f79-474c-ada1-1bbc47134fcc"/>
    <ds:schemaRef ds:uri="f955cd0e-1d6d-436f-8ac5-e785274a8c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CIS Consultation paper Webinar - 15 August 2023 - 1pm - V3</Template>
  <TotalTime>0</TotalTime>
  <Words>994</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Nova</vt:lpstr>
      <vt:lpstr>Calibri</vt:lpstr>
      <vt:lpstr>Calibri Light</vt:lpstr>
      <vt:lpstr>Office Theme</vt:lpstr>
      <vt:lpstr>PowerPoint Presentation</vt:lpstr>
      <vt:lpstr>PowerPoint Presentation</vt:lpstr>
      <vt:lpstr>PowerPoint Presentation</vt:lpstr>
      <vt:lpstr>PowerPoint Presentation</vt:lpstr>
      <vt:lpstr>Key issues for consultation</vt:lpstr>
      <vt:lpstr>Minimum duration and reliability </vt:lpstr>
      <vt:lpstr>Enabling social licence </vt:lpstr>
      <vt:lpstr>Payment mechanism </vt:lpstr>
      <vt:lpstr>Operational requirements for CIS projects</vt:lpstr>
      <vt:lpstr>Have Your Say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Zheng</dc:creator>
  <cp:lastModifiedBy>Bahramzadeh, Ali</cp:lastModifiedBy>
  <cp:revision>2</cp:revision>
  <cp:lastPrinted>2023-08-14T04:26:21Z</cp:lastPrinted>
  <dcterms:created xsi:type="dcterms:W3CDTF">2023-08-11T04:52:19Z</dcterms:created>
  <dcterms:modified xsi:type="dcterms:W3CDTF">2023-09-12T00:06:23Z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0x0101004C39484377F1D8408015F6CB5293512F</vt:lpwstr>
  </property>
  <property fmtid="{D5CDD505-2E9C-101B-9397-08002B2CF9AE}" pid="4" name="Order">
    <vt:r8>129700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SIP_Label_c1941c47-a837-430d-8559-fd118a72769e_Enabled">
    <vt:lpwstr>true</vt:lpwstr>
  </property>
  <property fmtid="{D5CDD505-2E9C-101B-9397-08002B2CF9AE}" pid="12" name="MSIP_Label_c1941c47-a837-430d-8559-fd118a72769e_SetDate">
    <vt:lpwstr>2023-08-11T04:52:49Z</vt:lpwstr>
  </property>
  <property fmtid="{D5CDD505-2E9C-101B-9397-08002B2CF9AE}" pid="13" name="MSIP_Label_c1941c47-a837-430d-8559-fd118a72769e_Method">
    <vt:lpwstr>Standard</vt:lpwstr>
  </property>
  <property fmtid="{D5CDD505-2E9C-101B-9397-08002B2CF9AE}" pid="14" name="MSIP_Label_c1941c47-a837-430d-8559-fd118a72769e_Name">
    <vt:lpwstr>Internal</vt:lpwstr>
  </property>
  <property fmtid="{D5CDD505-2E9C-101B-9397-08002B2CF9AE}" pid="15" name="MSIP_Label_c1941c47-a837-430d-8559-fd118a72769e_SiteId">
    <vt:lpwstr>320c999e-3876-4ad0-b401-d241068e9e60</vt:lpwstr>
  </property>
  <property fmtid="{D5CDD505-2E9C-101B-9397-08002B2CF9AE}" pid="16" name="MSIP_Label_c1941c47-a837-430d-8559-fd118a72769e_ActionId">
    <vt:lpwstr>208ede8a-89c5-4f63-b2a3-47bec443b1b3</vt:lpwstr>
  </property>
  <property fmtid="{D5CDD505-2E9C-101B-9397-08002B2CF9AE}" pid="17" name="MSIP_Label_c1941c47-a837-430d-8559-fd118a72769e_ContentBits">
    <vt:lpwstr>0</vt:lpwstr>
  </property>
</Properties>
</file>