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2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4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8DBC-FE0C-42E9-B48A-36C8A0519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438F6-FA70-439F-B964-1F2AB8B415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9F428-C33E-4115-88C9-63D9DB1B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36741-6A02-47AD-B15B-9469C22C9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69FFD-8884-4DDD-AEE4-1A7412913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932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5C8B-6318-4697-92BB-55FEB2CF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C38733-215B-4B11-A35E-61110E505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3FCAD-4AF2-4B1E-84D8-2AE760A7A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FC5FB-97F1-4A50-B6C4-C7C3C2C9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62893-B116-4EF3-8075-327EEAE71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500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FCF479-8A4C-42E5-9EAC-0BD7C85D7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260A1-4093-4726-8068-3B4BCB715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BA677-BF54-49EE-B6D7-95F0DCD0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CD062-ACB5-4547-9D67-32DD866A6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FC99-B121-417F-85EA-F8AF5508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826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74CBB-A44F-4CED-AE72-9BC24C418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1C8A1-02EA-4D18-9EEE-A494256E7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7891B-4109-4850-BDD6-50DFE0357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36A13-289C-4891-9046-1EEBCC953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3AFC-95FB-49E0-96E9-841519D99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581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630D8-D30C-4B60-AA89-CA0B02A9F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68478-AF0B-4697-A5D9-FF72D0E17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1360C-120A-4830-BBEC-595B5B2A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108DD-EA40-4BEA-9039-E8135CF5B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8AC1C-E5F8-4175-A4BD-1ED3B7FE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5031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383AE-F906-4455-A4DF-276563D3A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6EDD5-1BCC-4990-B5D3-6089C01B62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2D9F3-848F-4F5E-A737-0B0113C8D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57592C-34DC-49C3-93FE-6DBDBCECF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6CDAF7-2525-4200-9A5B-9EF91F4B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D1C6F-7B13-4B89-AE08-3DFCBCCEB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875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D464-4BD4-4BCC-8CCB-286019B3F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FC9CF-A807-4B76-9E5D-F290CFCAA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766774-CCBF-4581-9247-BAB99F789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6CA432-9A51-4A3D-91C3-DE2620810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8303BF-C388-4FC0-A2E6-54AF590CB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F0CC9D-2D9F-4EA7-BBA9-FA73BF52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AC9CFA-1F61-4C7E-9363-D2F99E96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3AC9CA-58C0-45BA-8816-1036922E7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546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F134B-0463-4684-8896-4C5AA17F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BE1FF-CD6E-44F6-826A-D07B7379A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196D3-171C-4D2E-A722-9501BA27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6C54F-6966-4BBA-BC1D-1E023565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656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4026C6-1E00-4123-82D1-671FC28FE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CD7397-F137-4FC6-B1FC-15BEF5FAD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8BBC4-1635-4A08-ADA8-3032E0E1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401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8E821-8977-40C5-97AF-3FAAED606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CC373-7259-49C3-A2C7-3990461DD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893A35-4D0D-4FF7-8C1A-E8BB0DBF30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8A0455-5226-4113-BF31-1DE0241CA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8C1F3-B047-4988-B4AE-E31FC0DF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0B1A7-439F-4995-BF91-216F0593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71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6E725-C65F-4274-BD8D-9E5AC6347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37D6D5-DFC7-4582-B8C0-620D469FB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141EF-6B34-43F3-9516-16CA0CE6D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D4090A-3A0E-4CB0-82CB-E5CA8C255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4FCD9-21B1-4BF9-90BE-78520C16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C9C53-0E65-4069-A341-70994152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11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FA92CD-2968-47CA-95FA-1A56E789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9935E0-5CC2-4130-B741-EE019EB0F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8BA19-A21F-43F3-896F-A992A6030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2A98-D2FB-497E-9133-45950A5D3A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B57DF-06C3-43D2-9A0D-FFD007B53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659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7C44A5-2ECD-4910-9AAC-C2ACA7DEA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5122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B2D0CBC-B750-456B-BAED-91CACB6849A6}"/>
              </a:ext>
            </a:extLst>
          </p:cNvPr>
          <p:cNvSpPr txBox="1">
            <a:spLocks/>
          </p:cNvSpPr>
          <p:nvPr/>
        </p:nvSpPr>
        <p:spPr>
          <a:xfrm>
            <a:off x="5406892" y="5022574"/>
            <a:ext cx="1537252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Nama </a:t>
            </a:r>
            <a:r>
              <a:rPr lang="en-US" sz="18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Peserta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9FB3554-7649-4D91-A45A-483461E23E41}"/>
              </a:ext>
            </a:extLst>
          </p:cNvPr>
          <p:cNvSpPr txBox="1">
            <a:spLocks/>
          </p:cNvSpPr>
          <p:nvPr/>
        </p:nvSpPr>
        <p:spPr>
          <a:xfrm>
            <a:off x="5413520" y="5930349"/>
            <a:ext cx="1524000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 </a:t>
            </a:r>
            <a:r>
              <a:rPr 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I S </a:t>
            </a:r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00F5BC1-255C-4E56-9F7C-486581E71644}"/>
              </a:ext>
            </a:extLst>
          </p:cNvPr>
          <p:cNvSpPr txBox="1">
            <a:spLocks/>
          </p:cNvSpPr>
          <p:nvPr/>
        </p:nvSpPr>
        <p:spPr>
          <a:xfrm>
            <a:off x="6944143" y="5023608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29DC41-FB22-46A1-9181-F1339CFE7A8E}"/>
              </a:ext>
            </a:extLst>
          </p:cNvPr>
          <p:cNvSpPr txBox="1">
            <a:spLocks/>
          </p:cNvSpPr>
          <p:nvPr/>
        </p:nvSpPr>
        <p:spPr>
          <a:xfrm>
            <a:off x="6937519" y="5388040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278068-505A-42AB-8486-6651A3FD5CD8}"/>
              </a:ext>
            </a:extLst>
          </p:cNvPr>
          <p:cNvSpPr txBox="1">
            <a:spLocks/>
          </p:cNvSpPr>
          <p:nvPr/>
        </p:nvSpPr>
        <p:spPr>
          <a:xfrm>
            <a:off x="6937519" y="5904874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97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3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CF89000-CE4A-2EE6-9CF7-0763A9641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26" y="797447"/>
            <a:ext cx="2921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96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3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6B27C1A-FC4D-AABA-F110-E5388AE9AE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097" y="731779"/>
            <a:ext cx="28829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7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1BA2676C-53AC-9A26-B6E1-621594577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357" y="643164"/>
            <a:ext cx="27178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15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Macintosh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Alka Syarief</cp:lastModifiedBy>
  <cp:revision>7</cp:revision>
  <dcterms:created xsi:type="dcterms:W3CDTF">2022-12-26T12:37:35Z</dcterms:created>
  <dcterms:modified xsi:type="dcterms:W3CDTF">2023-02-03T12:54:26Z</dcterms:modified>
</cp:coreProperties>
</file>