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7" autoAdjust="0"/>
    <p:restoredTop sz="94660"/>
  </p:normalViewPr>
  <p:slideViewPr>
    <p:cSldViewPr snapToGrid="0">
      <p:cViewPr varScale="1">
        <p:scale>
          <a:sx n="117" d="100"/>
          <a:sy n="117" d="100"/>
        </p:scale>
        <p:origin x="496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7E8DBC-FE0C-42E9-B48A-36C8A051998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F2438F6-FA70-439F-B964-1F2AB8B4152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089F428-C33E-4115-88C9-63D9DB1B44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996DD-DFE5-45BF-8643-728E5FC015C1}" type="datetimeFigureOut">
              <a:rPr lang="en-ID" smtClean="0"/>
              <a:t>03/02/23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9536741-6A02-47AD-B15B-9469C22C92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5C69FFD-8884-4DDD-AEE4-1A74129136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8FFE30-4264-416C-8A02-7F8F07E61F75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3693296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915C8B-6318-4697-92BB-55FEB2CF41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EC38733-215B-4B11-A35E-61110E50531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583FCAD-4AF2-4B1E-84D8-2AE760A7A4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996DD-DFE5-45BF-8643-728E5FC015C1}" type="datetimeFigureOut">
              <a:rPr lang="en-ID" smtClean="0"/>
              <a:t>03/02/23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BFC5FB-97F1-4A50-B6C4-C7C3C2C923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4E62893-B116-4EF3-8075-327EEAE717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8FFE30-4264-416C-8A02-7F8F07E61F75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2450043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6FCF479-8A4C-42E5-9EAC-0BD7C85D74F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3F260A1-4093-4726-8068-3B4BCB715EE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EFBA677-BF54-49EE-B6D7-95F0DCD086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996DD-DFE5-45BF-8643-728E5FC015C1}" type="datetimeFigureOut">
              <a:rPr lang="en-ID" smtClean="0"/>
              <a:t>03/02/23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0BCD062-ACB5-4547-9D67-32DD866A69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74FC99-B121-417F-85EA-F8AF5508A2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8FFE30-4264-416C-8A02-7F8F07E61F75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682652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C74CBB-A44F-4CED-AE72-9BC24C4186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FE1C8A1-02EA-4D18-9EEE-A494256E771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77891B-4109-4850-BDD6-50DFE03578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996DD-DFE5-45BF-8643-728E5FC015C1}" type="datetimeFigureOut">
              <a:rPr lang="en-ID" smtClean="0"/>
              <a:t>03/02/23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3436A13-289C-4891-9046-1EEBCC953A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17A3AFC-95FB-49E0-96E9-841519D99D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8FFE30-4264-416C-8A02-7F8F07E61F75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6058103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E630D8-D30C-4B60-AA89-CA0B02A9F1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7B68478-AF0B-4697-A5D9-FF72D0E1707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7D1360C-120A-4830-BBEC-595B5B2A96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996DD-DFE5-45BF-8643-728E5FC015C1}" type="datetimeFigureOut">
              <a:rPr lang="en-ID" smtClean="0"/>
              <a:t>03/02/23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D108DD-EA40-4BEA-9039-E8135CF5BF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CC8AC1C-E5F8-4175-A4BD-1ED3B7FE8A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8FFE30-4264-416C-8A02-7F8F07E61F75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7503152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D383AE-F906-4455-A4DF-276563D3AC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16EDD5-1BCC-4990-B5D3-6089C01B626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572D9F3-848F-4F5E-A737-0B0113C8D01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957592C-34DC-49C3-93FE-6DBDBCECF0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996DD-DFE5-45BF-8643-728E5FC015C1}" type="datetimeFigureOut">
              <a:rPr lang="en-ID" smtClean="0"/>
              <a:t>03/02/23</a:t>
            </a:fld>
            <a:endParaRPr lang="en-ID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C6CDAF7-2525-4200-9A5B-9EF91F4B41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95D1C6F-7B13-4B89-AE08-3DFCBCCEBB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8FFE30-4264-416C-8A02-7F8F07E61F75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4287530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65D464-4BD4-4BCC-8CCB-286019B3F0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CAFC9CF-A807-4B76-9E5D-F290CFCAA0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6766774-CCBF-4581-9247-BAB99F7896C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46CA432-9A51-4A3D-91C3-DE262081076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F8303BF-C388-4FC0-A2E6-54AF590CB75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2F0CC9D-2D9F-4EA7-BBA9-FA73BF52D0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996DD-DFE5-45BF-8643-728E5FC015C1}" type="datetimeFigureOut">
              <a:rPr lang="en-ID" smtClean="0"/>
              <a:t>03/02/23</a:t>
            </a:fld>
            <a:endParaRPr lang="en-ID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2AC9CFA-1F61-4C7E-9363-D2F99E961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F3AC9CA-58C0-45BA-8816-1036922E71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8FFE30-4264-416C-8A02-7F8F07E61F75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9954692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9F134B-0463-4684-8896-4C5AA17F9B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F8BE1FF-CD6E-44F6-826A-D07B7379A1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996DD-DFE5-45BF-8643-728E5FC015C1}" type="datetimeFigureOut">
              <a:rPr lang="en-ID" smtClean="0"/>
              <a:t>03/02/23</a:t>
            </a:fld>
            <a:endParaRPr lang="en-ID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37196D3-171C-4D2E-A722-9501BA2730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436C54F-6966-4BBA-BC1D-1E0235655F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8FFE30-4264-416C-8A02-7F8F07E61F75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1565620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94026C6-1E00-4123-82D1-671FC28FE5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996DD-DFE5-45BF-8643-728E5FC015C1}" type="datetimeFigureOut">
              <a:rPr lang="en-ID" smtClean="0"/>
              <a:t>03/02/23</a:t>
            </a:fld>
            <a:endParaRPr lang="en-ID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3CD7397-F137-4FC6-B1FC-15BEF5FAD2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B08BBC4-1635-4A08-ADA8-3032E0E1CD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8FFE30-4264-416C-8A02-7F8F07E61F75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2840117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A8E821-8977-40C5-97AF-3FAAED606C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31CC373-7259-49C3-A2C7-3990461DDE5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3893A35-4D0D-4FF7-8C1A-E8BB0DBF30C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68A0455-5226-4113-BF31-1DE0241CAF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996DD-DFE5-45BF-8643-728E5FC015C1}" type="datetimeFigureOut">
              <a:rPr lang="en-ID" smtClean="0"/>
              <a:t>03/02/23</a:t>
            </a:fld>
            <a:endParaRPr lang="en-ID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0A8C1F3-B047-4988-B4AE-E31FC0DFE4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2B0B1A7-439F-4995-BF91-216F0593D9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8FFE30-4264-416C-8A02-7F8F07E61F75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6137122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F6E725-C65F-4274-BD8D-9E5AC63476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837D6D5-DFC7-4582-B8C0-620D469FBD7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D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49141EF-6B34-43F3-9516-16CA0CE6D89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5D4090A-3A0E-4CB0-82CB-E5CA8C255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996DD-DFE5-45BF-8643-728E5FC015C1}" type="datetimeFigureOut">
              <a:rPr lang="en-ID" smtClean="0"/>
              <a:t>03/02/23</a:t>
            </a:fld>
            <a:endParaRPr lang="en-ID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E4FCD9-21B1-4BF9-90BE-78520C1604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71C9C53-0E65-4069-A341-70994152F5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8FFE30-4264-416C-8A02-7F8F07E61F75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101115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EFA92CD-2968-47CA-95FA-1A56E78959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29935E0-5CC2-4130-B741-EE019EB0F42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CA8BA19-A21F-43F3-896F-A992A60308A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5996DD-DFE5-45BF-8643-728E5FC015C1}" type="datetimeFigureOut">
              <a:rPr lang="en-ID" smtClean="0"/>
              <a:t>03/02/23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2F2A98-D2FB-497E-9133-45950A5D3A3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D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83B57DF-06C3-43D2-9A0D-FFD007B537F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8FFE30-4264-416C-8A02-7F8F07E61F75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5265908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>
            <a:extLst>
              <a:ext uri="{FF2B5EF4-FFF2-40B4-BE49-F238E27FC236}">
                <a16:creationId xmlns:a16="http://schemas.microsoft.com/office/drawing/2014/main" id="{59BA9BE4-F531-44FF-B67E-D9D95425131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1" name="Title 1">
            <a:extLst>
              <a:ext uri="{FF2B5EF4-FFF2-40B4-BE49-F238E27FC236}">
                <a16:creationId xmlns:a16="http://schemas.microsoft.com/office/drawing/2014/main" id="{6B2D0CBC-B750-456B-BAED-91CACB6849A6}"/>
              </a:ext>
            </a:extLst>
          </p:cNvPr>
          <p:cNvSpPr txBox="1">
            <a:spLocks/>
          </p:cNvSpPr>
          <p:nvPr/>
        </p:nvSpPr>
        <p:spPr>
          <a:xfrm>
            <a:off x="5406892" y="4608916"/>
            <a:ext cx="1537252" cy="37872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n-US" sz="1800" b="1" dirty="0">
                <a:latin typeface="Arial Narrow" panose="020B0606020202030204" pitchFamily="34" charset="0"/>
                <a:cs typeface="Arial" panose="020B0604020202020204" pitchFamily="34" charset="0"/>
              </a:rPr>
              <a:t>Nama </a:t>
            </a:r>
            <a:r>
              <a:rPr lang="en-US" sz="1800" b="1" dirty="0" err="1">
                <a:latin typeface="Arial Narrow" panose="020B0606020202030204" pitchFamily="34" charset="0"/>
                <a:cs typeface="Arial" panose="020B0604020202020204" pitchFamily="34" charset="0"/>
              </a:rPr>
              <a:t>Peserta</a:t>
            </a:r>
            <a:endParaRPr lang="en-ID" sz="1800" b="1" dirty="0"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E9FB3554-7649-4D91-A45A-483461E23E41}"/>
              </a:ext>
            </a:extLst>
          </p:cNvPr>
          <p:cNvSpPr txBox="1">
            <a:spLocks/>
          </p:cNvSpPr>
          <p:nvPr/>
        </p:nvSpPr>
        <p:spPr>
          <a:xfrm>
            <a:off x="5413520" y="5516691"/>
            <a:ext cx="1524000" cy="37872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n-US" sz="1800" b="1" dirty="0">
                <a:latin typeface="Arial Narrow" panose="020B0606020202030204" pitchFamily="34" charset="0"/>
                <a:cs typeface="Arial" panose="020B0604020202020204" pitchFamily="34" charset="0"/>
              </a:rPr>
              <a:t>N </a:t>
            </a:r>
            <a:r>
              <a:rPr lang="en-US" sz="1800" b="1">
                <a:latin typeface="Arial Narrow" panose="020B0606020202030204" pitchFamily="34" charset="0"/>
                <a:cs typeface="Arial" panose="020B0604020202020204" pitchFamily="34" charset="0"/>
              </a:rPr>
              <a:t>I S </a:t>
            </a:r>
            <a:r>
              <a:rPr lang="en-US" sz="1800" b="1" dirty="0">
                <a:latin typeface="Arial Narrow" panose="020B0606020202030204" pitchFamily="34" charset="0"/>
                <a:cs typeface="Arial" panose="020B0604020202020204" pitchFamily="34" charset="0"/>
              </a:rPr>
              <a:t>N</a:t>
            </a:r>
            <a:endParaRPr lang="en-ID" sz="1800" b="1" dirty="0"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B00F5BC1-255C-4E56-9F7C-486581E71644}"/>
              </a:ext>
            </a:extLst>
          </p:cNvPr>
          <p:cNvSpPr txBox="1">
            <a:spLocks/>
          </p:cNvSpPr>
          <p:nvPr/>
        </p:nvSpPr>
        <p:spPr>
          <a:xfrm>
            <a:off x="6944143" y="4609950"/>
            <a:ext cx="3723865" cy="378724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2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1800" dirty="0">
                <a:latin typeface="Arial Narrow" panose="020B0606020202030204" pitchFamily="34" charset="0"/>
                <a:cs typeface="Arial" panose="020B0604020202020204" pitchFamily="34" charset="0"/>
              </a:rPr>
              <a:t>……………………………………………………</a:t>
            </a:r>
            <a:endParaRPr lang="en-ID" sz="1800" dirty="0"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DB29DC41-FB22-46A1-9181-F1339CFE7A8E}"/>
              </a:ext>
            </a:extLst>
          </p:cNvPr>
          <p:cNvSpPr txBox="1">
            <a:spLocks/>
          </p:cNvSpPr>
          <p:nvPr/>
        </p:nvSpPr>
        <p:spPr>
          <a:xfrm>
            <a:off x="6937519" y="4974382"/>
            <a:ext cx="3723865" cy="378724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2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1800" dirty="0">
                <a:latin typeface="Arial Narrow" panose="020B0606020202030204" pitchFamily="34" charset="0"/>
                <a:cs typeface="Arial" panose="020B0604020202020204" pitchFamily="34" charset="0"/>
              </a:rPr>
              <a:t>……………………………………………………</a:t>
            </a:r>
            <a:endParaRPr lang="en-ID" sz="1800" dirty="0"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15" name="Title 1">
            <a:extLst>
              <a:ext uri="{FF2B5EF4-FFF2-40B4-BE49-F238E27FC236}">
                <a16:creationId xmlns:a16="http://schemas.microsoft.com/office/drawing/2014/main" id="{AF278068-505A-42AB-8486-6651A3FD5CD8}"/>
              </a:ext>
            </a:extLst>
          </p:cNvPr>
          <p:cNvSpPr txBox="1">
            <a:spLocks/>
          </p:cNvSpPr>
          <p:nvPr/>
        </p:nvSpPr>
        <p:spPr>
          <a:xfrm>
            <a:off x="6937519" y="5491216"/>
            <a:ext cx="3723865" cy="378724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2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1800" dirty="0">
                <a:latin typeface="Arial Narrow" panose="020B0606020202030204" pitchFamily="34" charset="0"/>
                <a:cs typeface="Arial" panose="020B0604020202020204" pitchFamily="34" charset="0"/>
              </a:rPr>
              <a:t>……………………………………………………</a:t>
            </a:r>
            <a:endParaRPr lang="en-ID" sz="1800" dirty="0"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869754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879FD7FC-9B52-41BA-8607-1056A43CC74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12192000" cy="6938083"/>
          </a:xfrm>
        </p:spPr>
      </p:pic>
      <p:pic>
        <p:nvPicPr>
          <p:cNvPr id="3" name="Picture 2" descr="A black background with white text&#10;&#10;Description automatically generated with low confidence">
            <a:extLst>
              <a:ext uri="{FF2B5EF4-FFF2-40B4-BE49-F238E27FC236}">
                <a16:creationId xmlns:a16="http://schemas.microsoft.com/office/drawing/2014/main" id="{5FAB59EE-3351-2BEB-C419-019B4E01D4C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4593" y="681264"/>
            <a:ext cx="1689100" cy="44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71352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879FD7FC-9B52-41BA-8607-1056A43CC74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12192000" cy="6938083"/>
          </a:xfrm>
        </p:spPr>
      </p:pic>
      <p:pic>
        <p:nvPicPr>
          <p:cNvPr id="3" name="Picture 2" descr="A black and white sign&#10;&#10;Description automatically generated with low confidence">
            <a:extLst>
              <a:ext uri="{FF2B5EF4-FFF2-40B4-BE49-F238E27FC236}">
                <a16:creationId xmlns:a16="http://schemas.microsoft.com/office/drawing/2014/main" id="{3984990A-DA69-0A05-475C-78866506120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9536" y="770164"/>
            <a:ext cx="1689100" cy="419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73370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879FD7FC-9B52-41BA-8607-1056A43CC74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12192000" cy="6938083"/>
          </a:xfrm>
        </p:spPr>
      </p:pic>
      <p:pic>
        <p:nvPicPr>
          <p:cNvPr id="3" name="Picture 2" descr="A picture containing text, sign, orange&#10;&#10;Description automatically generated">
            <a:extLst>
              <a:ext uri="{FF2B5EF4-FFF2-40B4-BE49-F238E27FC236}">
                <a16:creationId xmlns:a16="http://schemas.microsoft.com/office/drawing/2014/main" id="{99C7263A-D6FB-937E-A12F-BBDF141F3B0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46193" y="790122"/>
            <a:ext cx="2806700" cy="44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03392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879FD7FC-9B52-41BA-8607-1056A43CC74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12192000" cy="6938083"/>
          </a:xfrm>
        </p:spPr>
      </p:pic>
      <p:pic>
        <p:nvPicPr>
          <p:cNvPr id="3" name="Picture 2" descr="Text&#10;&#10;Description automatically generated with medium confidence">
            <a:extLst>
              <a:ext uri="{FF2B5EF4-FFF2-40B4-BE49-F238E27FC236}">
                <a16:creationId xmlns:a16="http://schemas.microsoft.com/office/drawing/2014/main" id="{4495E813-B751-4E63-B987-B8E21BF7559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23300" y="675822"/>
            <a:ext cx="2717800" cy="673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24818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54</TotalTime>
  <Words>9</Words>
  <Application>Microsoft Macintosh PowerPoint</Application>
  <PresentationFormat>Widescreen</PresentationFormat>
  <Paragraphs>5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Arial</vt:lpstr>
      <vt:lpstr>Arial Narrow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lenovo</dc:creator>
  <cp:lastModifiedBy>Alka Syarief</cp:lastModifiedBy>
  <cp:revision>17</cp:revision>
  <dcterms:created xsi:type="dcterms:W3CDTF">2022-12-26T12:37:35Z</dcterms:created>
  <dcterms:modified xsi:type="dcterms:W3CDTF">2023-02-03T13:02:04Z</dcterms:modified>
</cp:coreProperties>
</file>