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embeddedFontLst>
    <p:embeddedFont>
      <p:font typeface="Arial Narrow" panose="020B0606020202030204" pitchFamily="34" charset="0"/>
      <p:regular r:id="rId10"/>
      <p:bold r:id="rId11"/>
      <p:italic r:id="rId12"/>
      <p:boldItalic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8EiQDh6DFiK3zBM60A/5UaGol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43"/>
  </p:normalViewPr>
  <p:slideViewPr>
    <p:cSldViewPr snapToGrid="0">
      <p:cViewPr varScale="1">
        <p:scale>
          <a:sx n="110" d="100"/>
          <a:sy n="110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  <p:pic>
        <p:nvPicPr>
          <p:cNvPr id="11" name="Google Shape;11;p8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0"/>
            <a:ext cx="12192000" cy="693808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5406892" y="5022574"/>
            <a:ext cx="1537252" cy="378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Narrow"/>
              <a:buNone/>
            </a:pPr>
            <a:r>
              <a:rPr lang="id-ID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Nama Peserta</a:t>
            </a:r>
            <a:endParaRPr sz="18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5413520" y="5930349"/>
            <a:ext cx="1524000" cy="378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Narrow"/>
              <a:buNone/>
            </a:pPr>
            <a:r>
              <a:rPr lang="id-ID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N I S N</a:t>
            </a:r>
            <a:endParaRPr sz="18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6944143" y="5023608"/>
            <a:ext cx="3723865" cy="378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25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 Narrow"/>
              <a:buNone/>
            </a:pPr>
            <a:r>
              <a:rPr lang="id-ID" sz="1800" b="0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……………………………………………………</a:t>
            </a:r>
            <a:endParaRPr sz="1800" b="0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6937519" y="5388040"/>
            <a:ext cx="3723865" cy="378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25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 Narrow"/>
              <a:buNone/>
            </a:pPr>
            <a:r>
              <a:rPr lang="id-ID" sz="1800" b="0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……………………………………………………</a:t>
            </a:r>
            <a:endParaRPr sz="1800" b="0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6937519" y="5904874"/>
            <a:ext cx="3723865" cy="378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25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 Narrow"/>
              <a:buNone/>
            </a:pPr>
            <a:r>
              <a:rPr lang="id-ID" sz="1800" b="0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……………………………………………………</a:t>
            </a:r>
            <a:endParaRPr sz="1800" b="0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3749340" y="2781000"/>
            <a:ext cx="57207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id-ID" sz="28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Karya Foto</a:t>
            </a:r>
            <a:endParaRPr sz="28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id-ID" sz="28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(1 Karya Foto Berwarna)</a:t>
            </a:r>
            <a:endParaRPr sz="1600" b="0" i="0" u="none" strike="noStrike" cap="none" dirty="0">
              <a:solidFill>
                <a:schemeClr val="bg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3575720" y="5190291"/>
            <a:ext cx="626469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d-ID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…………………………………………………………………………………………………………………………………………………………………………………………………………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994952" y="5328776"/>
            <a:ext cx="7624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d-ID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Judul </a:t>
            </a:r>
            <a:r>
              <a:rPr lang="id-ID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Foto</a:t>
            </a:r>
            <a:endParaRPr sz="1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"/>
          <p:cNvSpPr/>
          <p:nvPr/>
        </p:nvSpPr>
        <p:spPr>
          <a:xfrm>
            <a:off x="3575720" y="5807046"/>
            <a:ext cx="626469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d-ID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…………………………………………………………………………………………………………………………………………………………………………………………………………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994950" y="5836575"/>
            <a:ext cx="24201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d-ID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</a:t>
            </a:r>
            <a:r>
              <a:rPr lang="id-ID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Teknis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d-ID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(ISO,Speed,Diafragma)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/>
          <p:nvPr/>
        </p:nvSpPr>
        <p:spPr>
          <a:xfrm>
            <a:off x="1421350" y="2046575"/>
            <a:ext cx="94383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3200"/>
              <a:buFont typeface="Calibri"/>
              <a:buNone/>
            </a:pPr>
            <a:r>
              <a:rPr lang="id-ID" sz="3200" b="0" i="0" u="none" strike="noStrike" cap="none" dirty="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Karya 3 Foto </a:t>
            </a:r>
            <a:r>
              <a:rPr lang="id-ID" sz="3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Berwarna</a:t>
            </a:r>
            <a:endParaRPr sz="2500" dirty="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3200"/>
              <a:buFont typeface="Calibri"/>
              <a:buNone/>
            </a:pPr>
            <a:r>
              <a:rPr lang="id-ID" sz="1800" b="0" i="0" u="none" strike="noStrike" cap="none" dirty="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(Foto cerita – Tema Bebas.</a:t>
            </a:r>
            <a:r>
              <a:rPr lang="id-ID" sz="1800" dirty="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 Beri nomor urut foto di bawah-kanan foto, sesuai alur cerita</a:t>
            </a:r>
            <a:r>
              <a:rPr lang="id-ID" sz="1800" b="0" i="0" u="none" strike="noStrike" cap="none" dirty="0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800" b="0" i="0" u="none" strike="noStrike" cap="none" dirty="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3"/>
          <p:cNvSpPr/>
          <p:nvPr/>
        </p:nvSpPr>
        <p:spPr>
          <a:xfrm>
            <a:off x="1967775" y="4443650"/>
            <a:ext cx="8502900" cy="3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d-ID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Judul </a:t>
            </a:r>
            <a:r>
              <a:rPr lang="id-ID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Cerita </a:t>
            </a:r>
            <a:r>
              <a:rPr lang="id-ID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................................................................................................................................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3"/>
          <p:cNvSpPr/>
          <p:nvPr/>
        </p:nvSpPr>
        <p:spPr>
          <a:xfrm>
            <a:off x="1967776" y="4782050"/>
            <a:ext cx="8810700" cy="11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id-ID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Jelaskan cerita pada foto tersebut dalam tulisan yang  menarik</a:t>
            </a:r>
            <a:r>
              <a:rPr lang="id-ID" sz="2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d-ID"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3-8 kalimat</a:t>
            </a: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None/>
            </a:pPr>
            <a:r>
              <a:rPr lang="id-ID"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 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-1"/>
            <a:ext cx="12192000" cy="693808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4"/>
          <p:cNvSpPr txBox="1"/>
          <p:nvPr/>
        </p:nvSpPr>
        <p:spPr>
          <a:xfrm>
            <a:off x="4899546" y="521183"/>
            <a:ext cx="5042581" cy="77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id-ID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Deskripsi Diri Peserta</a:t>
            </a:r>
            <a:endParaRPr sz="2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id-ID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Keseluruhan tulisan jawaban, maksimal 200 kata (total)</a:t>
            </a:r>
            <a:endParaRPr sz="2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4"/>
          <p:cNvSpPr txBox="1"/>
          <p:nvPr/>
        </p:nvSpPr>
        <p:spPr>
          <a:xfrm>
            <a:off x="1039069" y="1990845"/>
            <a:ext cx="10553700" cy="4345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55600" algn="just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id-ID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Faktor-faktor yang mendukung pilihan </a:t>
            </a:r>
            <a:r>
              <a:rPr lang="id-ID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anda</a:t>
            </a:r>
            <a:r>
              <a:rPr lang="id-ID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kuliah di </a:t>
            </a:r>
            <a:r>
              <a:rPr lang="id-ID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Prodi</a:t>
            </a:r>
            <a:r>
              <a:rPr lang="id-ID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Fotografi;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None/>
            </a:pPr>
            <a:r>
              <a:rPr lang="id-ID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id-ID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    </a:t>
            </a:r>
            <a:r>
              <a:rPr lang="id-ID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Pengalaman dan/ atau prestasi </a:t>
            </a:r>
            <a:r>
              <a:rPr lang="id-ID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anda</a:t>
            </a:r>
            <a:r>
              <a:rPr lang="id-ID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bidang fotografi/seni/organisasi/bidang lainnya;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None/>
            </a:pPr>
            <a:r>
              <a:rPr lang="id-ID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  <a:endParaRPr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    </a:t>
            </a:r>
            <a:r>
              <a:rPr lang="id-ID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Cita-cita dan rencana setelah lulus kuliah di bidang fotografi.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None/>
            </a:pPr>
            <a:r>
              <a:rPr lang="id-ID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  <a:endParaRPr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"/>
          <p:cNvSpPr/>
          <p:nvPr/>
        </p:nvSpPr>
        <p:spPr>
          <a:xfrm>
            <a:off x="3071664" y="2636912"/>
            <a:ext cx="6096000" cy="1692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ts val="3200"/>
              <a:buFont typeface="Calibri"/>
              <a:buNone/>
            </a:pPr>
            <a:r>
              <a:rPr lang="id-ID" sz="3200" b="0" i="0" u="none" strike="noStrike" cap="none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Hasil pindai (scan warna) </a:t>
            </a:r>
            <a:r>
              <a:rPr lang="id-ID" sz="3200" b="1" i="0" u="none" strike="noStrike" cap="none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bukti:</a:t>
            </a:r>
            <a:endParaRPr sz="3200" b="0" i="0" u="none" strike="noStrike" cap="none">
              <a:solidFill>
                <a:srgbClr val="BFBF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Calibri"/>
              <a:buNone/>
            </a:pPr>
            <a:r>
              <a:rPr lang="id-ID" sz="24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Pengalaman kerja </a:t>
            </a:r>
            <a:r>
              <a:rPr lang="id-ID" sz="24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atau keikutsertaan dalam organisasi terkait fotografi atau bidang lainnya </a:t>
            </a:r>
            <a:endParaRPr sz="24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6607314" y="607842"/>
            <a:ext cx="5120700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id-ID" sz="200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Rekam Jejak Pengalaman (jika ada)</a:t>
            </a:r>
            <a:endParaRPr sz="20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/>
          <p:nvPr/>
        </p:nvSpPr>
        <p:spPr>
          <a:xfrm>
            <a:off x="2395699" y="2708925"/>
            <a:ext cx="7524000" cy="10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BFBFBF"/>
              </a:buClr>
              <a:buSzPts val="2800"/>
              <a:buFont typeface="Calibri"/>
              <a:buNone/>
            </a:pPr>
            <a:r>
              <a:rPr lang="id-ID" sz="240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Hasil pindai (scan warna) bukti:</a:t>
            </a:r>
            <a:endParaRPr sz="240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Calibri"/>
              <a:buNone/>
            </a:pPr>
            <a:r>
              <a:rPr lang="id-ID" sz="240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Raihan prestasi bi</a:t>
            </a:r>
            <a:r>
              <a:rPr lang="id-ID" sz="24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dang</a:t>
            </a:r>
            <a:r>
              <a:rPr lang="id-ID" sz="2400" b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 fotografi atau  bidang lainnya</a:t>
            </a:r>
            <a:endParaRPr sz="24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24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6"/>
          <p:cNvSpPr txBox="1"/>
          <p:nvPr/>
        </p:nvSpPr>
        <p:spPr>
          <a:xfrm>
            <a:off x="7086554" y="633449"/>
            <a:ext cx="4140889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id-ID" sz="180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Rekam Jejak Prestasi (jika ada)</a:t>
            </a:r>
            <a:endParaRPr sz="18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"/>
          <p:cNvSpPr/>
          <p:nvPr/>
        </p:nvSpPr>
        <p:spPr>
          <a:xfrm>
            <a:off x="3539457" y="2460403"/>
            <a:ext cx="5832648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Calibri"/>
              <a:buNone/>
            </a:pPr>
            <a:r>
              <a:rPr lang="id-ID" sz="3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Hasil pindai (scan warna) 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Calibri"/>
              <a:buNone/>
            </a:pPr>
            <a:r>
              <a:rPr lang="id-ID" sz="32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surat pernyataan peserta </a:t>
            </a:r>
            <a:r>
              <a:rPr lang="id-ID" sz="3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yang telah diisi lengkap, ditandatangani oleh siswa </a:t>
            </a:r>
            <a:endParaRPr sz="32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200"/>
              <a:buFont typeface="Calibri"/>
              <a:buNone/>
            </a:pPr>
            <a:r>
              <a:rPr lang="id-ID" sz="3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(di atas materai 10.000)</a:t>
            </a:r>
            <a:endParaRPr sz="32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198</Words>
  <Application>Microsoft Macintosh PowerPoint</Application>
  <PresentationFormat>Widescreen</PresentationFormat>
  <Paragraphs>36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Arial Narrow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Alka Syarief</cp:lastModifiedBy>
  <cp:revision>1</cp:revision>
  <dcterms:created xsi:type="dcterms:W3CDTF">2022-12-26T12:37:35Z</dcterms:created>
  <dcterms:modified xsi:type="dcterms:W3CDTF">2023-02-04T08:45:02Z</dcterms:modified>
</cp:coreProperties>
</file>