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91" d="100"/>
          <a:sy n="91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32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5C8B-6318-4697-92BB-55FEB2CF4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C38733-215B-4B11-A35E-61110E505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3FCAD-4AF2-4B1E-84D8-2AE760A7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11/12/23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FC5FB-97F1-4A50-B6C4-C7C3C2C9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62893-B116-4EF3-8075-327EEAE71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500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FCF479-8A4C-42E5-9EAC-0BD7C85D7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260A1-4093-4726-8068-3B4BCB715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BA677-BF54-49EE-B6D7-95F0DCD0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11/12/23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CD062-ACB5-4547-9D67-32DD866A6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FC99-B121-417F-85EA-F8AF5508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826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581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31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75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D464-4BD4-4BCC-8CCB-286019B3F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FC9CF-A807-4B76-9E5D-F290CFCAA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766774-CCBF-4581-9247-BAB99F789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6CA432-9A51-4A3D-91C3-DE2620810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8303BF-C388-4FC0-A2E6-54AF590CB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F0CC9D-2D9F-4EA7-BBA9-FA73BF52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11/12/23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AC9CFA-1F61-4C7E-9363-D2F99E96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3AC9CA-58C0-45BA-8816-1036922E7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546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F134B-0463-4684-8896-4C5AA17F9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BE1FF-CD6E-44F6-826A-D07B7379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11/12/23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196D3-171C-4D2E-A722-9501BA27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6C54F-6966-4BBA-BC1D-1E023565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65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4026C6-1E00-4123-82D1-671FC28FE5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11/12/23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CD7397-F137-4FC6-B1FC-15BEF5FAD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8BBC4-1635-4A08-ADA8-3032E0E1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401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8E821-8977-40C5-97AF-3FAAED606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CC373-7259-49C3-A2C7-3990461DD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93A35-4D0D-4FF7-8C1A-E8BB0DBF3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8A0455-5226-4113-BF31-1DE0241C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11/12/23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8C1F3-B047-4988-B4AE-E31FC0DF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0B1A7-439F-4995-BF91-216F0593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71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6E725-C65F-4274-BD8D-9E5AC6347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7D6D5-DFC7-4582-B8C0-620D469FB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141EF-6B34-43F3-9516-16CA0CE6D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4090A-3A0E-4CB0-82CB-E5CA8C2550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F5996DD-DFE5-45BF-8643-728E5FC015C1}" type="datetimeFigureOut">
              <a:rPr lang="en-ID" smtClean="0"/>
              <a:t>11/12/23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4FCD9-21B1-4BF9-90BE-78520C16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C9C53-0E65-4069-A341-70994152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11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person&#10;&#10;Description automatically generated">
            <a:extLst>
              <a:ext uri="{FF2B5EF4-FFF2-40B4-BE49-F238E27FC236}">
                <a16:creationId xmlns:a16="http://schemas.microsoft.com/office/drawing/2014/main" id="{EE6ACDCD-D8CB-5EAF-6047-0573784DA63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9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flag&#10;&#10;Description automatically generated with medium confidence">
            <a:extLst>
              <a:ext uri="{FF2B5EF4-FFF2-40B4-BE49-F238E27FC236}">
                <a16:creationId xmlns:a16="http://schemas.microsoft.com/office/drawing/2014/main" id="{70EFC72D-7567-8C1D-35D7-03174155E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B2D0CBC-B750-456B-BAED-91CACB6849A6}"/>
              </a:ext>
            </a:extLst>
          </p:cNvPr>
          <p:cNvSpPr txBox="1">
            <a:spLocks/>
          </p:cNvSpPr>
          <p:nvPr/>
        </p:nvSpPr>
        <p:spPr>
          <a:xfrm>
            <a:off x="5406892" y="4586475"/>
            <a:ext cx="1537252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Nama </a:t>
            </a:r>
            <a:r>
              <a:rPr lang="en-US" sz="18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Peserta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9FB3554-7649-4D91-A45A-483461E23E41}"/>
              </a:ext>
            </a:extLst>
          </p:cNvPr>
          <p:cNvSpPr txBox="1">
            <a:spLocks/>
          </p:cNvSpPr>
          <p:nvPr/>
        </p:nvSpPr>
        <p:spPr>
          <a:xfrm>
            <a:off x="5413520" y="5494250"/>
            <a:ext cx="1524000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 </a:t>
            </a:r>
            <a:r>
              <a:rPr 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I S </a:t>
            </a:r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00F5BC1-255C-4E56-9F7C-486581E71644}"/>
              </a:ext>
            </a:extLst>
          </p:cNvPr>
          <p:cNvSpPr txBox="1">
            <a:spLocks/>
          </p:cNvSpPr>
          <p:nvPr/>
        </p:nvSpPr>
        <p:spPr>
          <a:xfrm>
            <a:off x="6944143" y="4587509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29DC41-FB22-46A1-9181-F1339CFE7A8E}"/>
              </a:ext>
            </a:extLst>
          </p:cNvPr>
          <p:cNvSpPr txBox="1">
            <a:spLocks/>
          </p:cNvSpPr>
          <p:nvPr/>
        </p:nvSpPr>
        <p:spPr>
          <a:xfrm>
            <a:off x="6937519" y="4951941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278068-505A-42AB-8486-6651A3FD5CD8}"/>
              </a:ext>
            </a:extLst>
          </p:cNvPr>
          <p:cNvSpPr txBox="1">
            <a:spLocks/>
          </p:cNvSpPr>
          <p:nvPr/>
        </p:nvSpPr>
        <p:spPr>
          <a:xfrm>
            <a:off x="6937519" y="5468775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97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1BA2676C-53AC-9A26-B6E1-621594577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357" y="643164"/>
            <a:ext cx="27178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01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CF89000-CE4A-2EE6-9CF7-0763A96414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26" y="797447"/>
            <a:ext cx="2921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96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6B27C1A-FC4D-AABA-F110-E5388AE9A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097" y="731779"/>
            <a:ext cx="28829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74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Macintosh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Alka Syarief</cp:lastModifiedBy>
  <cp:revision>12</cp:revision>
  <dcterms:created xsi:type="dcterms:W3CDTF">2022-12-26T12:37:35Z</dcterms:created>
  <dcterms:modified xsi:type="dcterms:W3CDTF">2023-12-11T02:23:47Z</dcterms:modified>
</cp:coreProperties>
</file>