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8"/>
  </p:handout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51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0" d="100"/>
          <a:sy n="50" d="100"/>
        </p:scale>
        <p:origin x="-2922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EC10CD-D057-41D1-80FB-6E3E14EFAEFA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F1CEA8-232F-445C-A6C0-A773C7BC0902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543655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348D8D9-286A-4E0F-8829-813061D2BE9F}" type="datetimeFigureOut">
              <a:rPr lang="id-ID" smtClean="0"/>
              <a:pPr/>
              <a:t>06/02/2021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63E23388-BBD9-4625-8DC5-20816C28350A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751"/>
            <a:ext cx="9144000" cy="685975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048" y="6842"/>
            <a:ext cx="9144000" cy="6851158"/>
          </a:xfrm>
          <a:prstGeom prst="rect">
            <a:avLst/>
          </a:prstGeom>
        </p:spPr>
      </p:pic>
      <p:sp>
        <p:nvSpPr>
          <p:cNvPr id="8" name="Subtitle 2"/>
          <p:cNvSpPr txBox="1">
            <a:spLocks/>
          </p:cNvSpPr>
          <p:nvPr/>
        </p:nvSpPr>
        <p:spPr>
          <a:xfrm>
            <a:off x="4755976" y="4365104"/>
            <a:ext cx="36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4755976" y="4725144"/>
            <a:ext cx="392048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4755976" y="5085184"/>
            <a:ext cx="392048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......................................................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Subtitle 2"/>
          <p:cNvSpPr txBox="1">
            <a:spLocks/>
          </p:cNvSpPr>
          <p:nvPr/>
        </p:nvSpPr>
        <p:spPr>
          <a:xfrm>
            <a:off x="1115616" y="4365104"/>
            <a:ext cx="3632448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D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NAMA</a:t>
            </a:r>
            <a:r>
              <a:rPr kumimoji="0" lang="en-ID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PESERTA</a:t>
            </a:r>
            <a:endParaRPr kumimoji="0" lang="id-ID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1115616" y="5085184"/>
            <a:ext cx="3640360" cy="4320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ID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 I S N </a:t>
            </a:r>
            <a:endParaRPr kumimoji="0" lang="id-ID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2"/>
          <p:cNvSpPr txBox="1">
            <a:spLocks/>
          </p:cNvSpPr>
          <p:nvPr/>
        </p:nvSpPr>
        <p:spPr>
          <a:xfrm>
            <a:off x="1763688" y="2924944"/>
            <a:ext cx="572068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Karya Gambar</a:t>
            </a:r>
            <a:r>
              <a:rPr kumimoji="0" lang="id-ID" sz="3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d-ID" sz="3200" baseline="0" dirty="0" smtClean="0">
                <a:solidFill>
                  <a:schemeClr val="bg1">
                    <a:lumMod val="65000"/>
                  </a:schemeClr>
                </a:solidFill>
              </a:rPr>
              <a:t>(Hitam</a:t>
            </a:r>
            <a:r>
              <a:rPr lang="id-ID" sz="3200" dirty="0" smtClean="0">
                <a:solidFill>
                  <a:schemeClr val="bg1">
                    <a:lumMod val="65000"/>
                  </a:schemeClr>
                </a:solidFill>
              </a:rPr>
              <a:t> Putih)</a:t>
            </a: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619672" y="2708920"/>
            <a:ext cx="572068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Karya Gambar</a:t>
            </a:r>
            <a:r>
              <a:rPr kumimoji="0" lang="id-ID" sz="3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d-ID" sz="3200" baseline="0" dirty="0" smtClean="0">
                <a:solidFill>
                  <a:schemeClr val="bg1">
                    <a:lumMod val="65000"/>
                  </a:schemeClr>
                </a:solidFill>
              </a:rPr>
              <a:t>(Berwarna</a:t>
            </a:r>
            <a:r>
              <a:rPr lang="id-ID" sz="3200" dirty="0" smtClean="0">
                <a:solidFill>
                  <a:schemeClr val="bg1">
                    <a:lumMod val="65000"/>
                  </a:schemeClr>
                </a:solidFill>
              </a:rPr>
              <a:t>)</a:t>
            </a: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619672" y="2708920"/>
            <a:ext cx="572068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Karya Terbaik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id-ID" sz="3200" dirty="0" smtClean="0">
                <a:solidFill>
                  <a:schemeClr val="bg1">
                    <a:lumMod val="65000"/>
                  </a:schemeClr>
                </a:solidFill>
              </a:rPr>
              <a:t>(1 buah, Pilihan)</a:t>
            </a: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id-ID" sz="32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1619672" y="2708920"/>
            <a:ext cx="5720680" cy="129614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id-ID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Penjelasan</a:t>
            </a:r>
            <a:r>
              <a:rPr kumimoji="0" lang="id-ID" sz="320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atas </a:t>
            </a:r>
            <a:r>
              <a:rPr kumimoji="0" lang="id-ID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Karya Terbaik</a:t>
            </a:r>
          </a:p>
          <a:p>
            <a:pPr marL="803275" lvl="0" indent="-441325">
              <a:buFont typeface="+mj-lt"/>
              <a:buAutoNum type="arabicPeriod"/>
              <a:defRPr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Alasan Pemilihan Karya</a:t>
            </a:r>
          </a:p>
          <a:p>
            <a:pPr marL="803275" lvl="0" indent="-441325">
              <a:buFont typeface="+mj-lt"/>
              <a:buAutoNum type="arabicPeriod"/>
              <a:defRPr/>
            </a:pPr>
            <a:r>
              <a:rPr lang="id-ID" sz="2400" dirty="0" smtClean="0">
                <a:solidFill>
                  <a:schemeClr val="bg1">
                    <a:lumMod val="65000"/>
                  </a:schemeClr>
                </a:solidFill>
              </a:rPr>
              <a:t>Material atau Media yang Digunakan</a:t>
            </a:r>
          </a:p>
          <a:p>
            <a:pPr marL="803275" lvl="0" indent="-441325">
              <a:buFont typeface="+mj-lt"/>
              <a:buAutoNum type="arabicPeriod"/>
              <a:defRPr/>
            </a:pPr>
            <a:r>
              <a:rPr lang="id-ID" sz="2400" noProof="0" dirty="0" smtClean="0">
                <a:solidFill>
                  <a:schemeClr val="bg1">
                    <a:lumMod val="65000"/>
                  </a:schemeClr>
                </a:solidFill>
              </a:rPr>
              <a:t>Proses pembuatan karya</a:t>
            </a:r>
            <a:endParaRPr kumimoji="0" lang="id-ID" sz="240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19672" y="2132856"/>
            <a:ext cx="583264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d-ID" sz="3200" dirty="0" smtClean="0">
                <a:solidFill>
                  <a:schemeClr val="bg1">
                    <a:lumMod val="50000"/>
                  </a:schemeClr>
                </a:solidFill>
              </a:rPr>
              <a:t>Hasil pindai (scan) </a:t>
            </a:r>
          </a:p>
          <a:p>
            <a:pPr algn="ctr"/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surat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pernyataan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bg1">
                    <a:lumMod val="50000"/>
                  </a:schemeClr>
                </a:solidFill>
              </a:rPr>
              <a:t>peserta</a:t>
            </a:r>
            <a:r>
              <a:rPr lang="en-US" sz="3200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yang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telah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diisi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lengkap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ditandatangani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oleh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siswa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id-ID" sz="3200" dirty="0" smtClean="0">
              <a:solidFill>
                <a:schemeClr val="bg1">
                  <a:lumMod val="50000"/>
                </a:schemeClr>
              </a:solidFill>
            </a:endParaRPr>
          </a:p>
          <a:p>
            <a:pPr algn="ctr"/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(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di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atas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3200" dirty="0" err="1" smtClean="0">
                <a:solidFill>
                  <a:schemeClr val="bg1">
                    <a:lumMod val="50000"/>
                  </a:schemeClr>
                </a:solidFill>
              </a:rPr>
              <a:t>materai</a:t>
            </a:r>
            <a:r>
              <a:rPr lang="en-US" sz="3200" dirty="0" smtClean="0">
                <a:solidFill>
                  <a:schemeClr val="bg1">
                    <a:lumMod val="50000"/>
                  </a:schemeClr>
                </a:solidFill>
              </a:rPr>
              <a:t>)</a:t>
            </a:r>
            <a:endParaRPr lang="id-ID" sz="32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66</Words>
  <Application>Microsoft Office PowerPoint</Application>
  <PresentationFormat>On-screen Show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asyarief</dc:creator>
  <cp:lastModifiedBy>Alka Syarief</cp:lastModifiedBy>
  <cp:revision>12</cp:revision>
  <dcterms:created xsi:type="dcterms:W3CDTF">2020-01-28T07:10:12Z</dcterms:created>
  <dcterms:modified xsi:type="dcterms:W3CDTF">2021-02-06T06:24:26Z</dcterms:modified>
</cp:coreProperties>
</file>