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C10CD-D057-41D1-80FB-6E3E14EFAEFA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1CEA8-232F-445C-A6C0-A773C7BC090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5436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"/>
            <a:ext cx="9144000" cy="68597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755976" y="4365104"/>
            <a:ext cx="36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755976" y="4725144"/>
            <a:ext cx="392048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755976" y="5085184"/>
            <a:ext cx="392048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115616" y="4365104"/>
            <a:ext cx="36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D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NAMA</a:t>
            </a:r>
            <a:r>
              <a:rPr kumimoji="0" lang="en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PESERTA</a:t>
            </a: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115616" y="5085184"/>
            <a:ext cx="364036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D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I S N </a:t>
            </a:r>
            <a:endParaRPr kumimoji="0" lang="id-ID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31640" y="2708920"/>
            <a:ext cx="62646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</a:rPr>
              <a:t>Hasil pindai (s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can</a:t>
            </a:r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</a:rPr>
              <a:t>)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id-ID" sz="32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D</a:t>
            </a:r>
            <a:r>
              <a:rPr lang="id-ID" sz="3200" b="1" dirty="0" smtClean="0">
                <a:solidFill>
                  <a:schemeClr val="bg1">
                    <a:lumMod val="50000"/>
                  </a:schemeClr>
                </a:solidFill>
              </a:rPr>
              <a:t>eskripsi Diri Peserta</a:t>
            </a:r>
            <a:endParaRPr lang="id-ID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9672" y="2132856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</a:rPr>
              <a:t>Hasil pindai (scan) </a:t>
            </a:r>
          </a:p>
          <a:p>
            <a:pPr algn="ctr"/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surat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pernyataan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peserta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yang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telah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diisi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lengkap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ditandatangani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oleh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siswa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id-ID" sz="32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atas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materai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id-ID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40</Words>
  <Application>Microsoft Office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asyarief</dc:creator>
  <cp:lastModifiedBy>Alka Syarief</cp:lastModifiedBy>
  <cp:revision>13</cp:revision>
  <dcterms:created xsi:type="dcterms:W3CDTF">2020-01-28T07:10:12Z</dcterms:created>
  <dcterms:modified xsi:type="dcterms:W3CDTF">2021-02-06T11:52:26Z</dcterms:modified>
</cp:coreProperties>
</file>