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7" r:id="rId3"/>
    <p:sldId id="272" r:id="rId4"/>
    <p:sldId id="273" r:id="rId5"/>
    <p:sldId id="274" r:id="rId6"/>
    <p:sldId id="275" r:id="rId7"/>
    <p:sldId id="276" r:id="rId8"/>
    <p:sldId id="278" r:id="rId9"/>
    <p:sldId id="279" r:id="rId10"/>
    <p:sldId id="280" r:id="rId11"/>
    <p:sldId id="281" r:id="rId12"/>
    <p:sldId id="282" r:id="rId13"/>
    <p:sldId id="283" r:id="rId14"/>
    <p:sldId id="277" r:id="rId15"/>
    <p:sldId id="284" r:id="rId16"/>
    <p:sldId id="285" r:id="rId17"/>
    <p:sldId id="286" r:id="rId18"/>
    <p:sldId id="287" r:id="rId19"/>
    <p:sldId id="28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2B85"/>
    <a:srgbClr val="2D266B"/>
    <a:srgbClr val="D1BCDA"/>
    <a:srgbClr val="B3D4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7BDEF-CED1-D342-8370-7C862209912A}" v="1" dt="2025-04-15T13:52:33.1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53"/>
    <p:restoredTop sz="94589"/>
  </p:normalViewPr>
  <p:slideViewPr>
    <p:cSldViewPr snapToGrid="0" snapToObjects="1">
      <p:cViewPr varScale="1">
        <p:scale>
          <a:sx n="120" d="100"/>
          <a:sy n="120" d="100"/>
        </p:scale>
        <p:origin x="704"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e van der Brug" userId="f278b74caef9d977" providerId="LiveId" clId="{E741CC62-F644-1D47-B7E7-BDAAD26A3E0D}"/>
    <pc:docChg chg="addSld modSld">
      <pc:chgData name="Inge van der Brug" userId="f278b74caef9d977" providerId="LiveId" clId="{E741CC62-F644-1D47-B7E7-BDAAD26A3E0D}" dt="2021-03-26T08:56:59.453" v="3"/>
      <pc:docMkLst>
        <pc:docMk/>
      </pc:docMkLst>
      <pc:sldChg chg="addSp delSp modSp mod">
        <pc:chgData name="Inge van der Brug" userId="f278b74caef9d977" providerId="LiveId" clId="{E741CC62-F644-1D47-B7E7-BDAAD26A3E0D}" dt="2021-03-26T08:56:59.453" v="3"/>
        <pc:sldMkLst>
          <pc:docMk/>
          <pc:sldMk cId="3648883959" sldId="265"/>
        </pc:sldMkLst>
      </pc:sldChg>
      <pc:sldChg chg="new">
        <pc:chgData name="Inge van der Brug" userId="f278b74caef9d977" providerId="LiveId" clId="{E741CC62-F644-1D47-B7E7-BDAAD26A3E0D}" dt="2021-03-22T10:57:10.605" v="0" actId="680"/>
        <pc:sldMkLst>
          <pc:docMk/>
          <pc:sldMk cId="1397249277" sldId="272"/>
        </pc:sldMkLst>
      </pc:sldChg>
    </pc:docChg>
  </pc:docChgLst>
  <pc:docChgLst>
    <pc:chgData name="Inge van der Brug" userId="f278b74caef9d977" providerId="LiveId" clId="{7367BDEF-CED1-D342-8370-7C862209912A}"/>
    <pc:docChg chg="addSld delSld modSld sldOrd">
      <pc:chgData name="Inge van der Brug" userId="f278b74caef9d977" providerId="LiveId" clId="{7367BDEF-CED1-D342-8370-7C862209912A}" dt="2025-04-15T13:52:51.166" v="40" actId="14100"/>
      <pc:docMkLst>
        <pc:docMk/>
      </pc:docMkLst>
      <pc:sldChg chg="ord">
        <pc:chgData name="Inge van der Brug" userId="f278b74caef9d977" providerId="LiveId" clId="{7367BDEF-CED1-D342-8370-7C862209912A}" dt="2025-04-15T13:52:25.784" v="25" actId="20578"/>
        <pc:sldMkLst>
          <pc:docMk/>
          <pc:sldMk cId="3668560499" sldId="287"/>
        </pc:sldMkLst>
      </pc:sldChg>
      <pc:sldChg chg="modSp new del mod">
        <pc:chgData name="Inge van der Brug" userId="f278b74caef9d977" providerId="LiveId" clId="{7367BDEF-CED1-D342-8370-7C862209912A}" dt="2025-04-15T13:52:18.032" v="24" actId="2696"/>
        <pc:sldMkLst>
          <pc:docMk/>
          <pc:sldMk cId="1134445657" sldId="288"/>
        </pc:sldMkLst>
        <pc:spChg chg="mod">
          <ac:chgData name="Inge van der Brug" userId="f278b74caef9d977" providerId="LiveId" clId="{7367BDEF-CED1-D342-8370-7C862209912A}" dt="2025-04-15T13:52:04.009" v="22" actId="20577"/>
          <ac:spMkLst>
            <pc:docMk/>
            <pc:sldMk cId="1134445657" sldId="288"/>
            <ac:spMk id="2" creationId="{3E064511-FEB4-1E07-9350-4093903837B8}"/>
          </ac:spMkLst>
        </pc:spChg>
      </pc:sldChg>
      <pc:sldChg chg="modSp new del mod">
        <pc:chgData name="Inge van der Brug" userId="f278b74caef9d977" providerId="LiveId" clId="{7367BDEF-CED1-D342-8370-7C862209912A}" dt="2025-04-15T13:51:49.339" v="11" actId="2696"/>
        <pc:sldMkLst>
          <pc:docMk/>
          <pc:sldMk cId="1138940735" sldId="288"/>
        </pc:sldMkLst>
        <pc:spChg chg="mod">
          <ac:chgData name="Inge van der Brug" userId="f278b74caef9d977" providerId="LiveId" clId="{7367BDEF-CED1-D342-8370-7C862209912A}" dt="2025-04-15T13:51:39.059" v="10" actId="20577"/>
          <ac:spMkLst>
            <pc:docMk/>
            <pc:sldMk cId="1138940735" sldId="288"/>
            <ac:spMk id="2" creationId="{42E9B782-F028-C213-240D-01DF62C1F0AC}"/>
          </ac:spMkLst>
        </pc:spChg>
      </pc:sldChg>
      <pc:sldChg chg="delSp modSp add mod">
        <pc:chgData name="Inge van der Brug" userId="f278b74caef9d977" providerId="LiveId" clId="{7367BDEF-CED1-D342-8370-7C862209912A}" dt="2025-04-15T13:52:51.166" v="40" actId="14100"/>
        <pc:sldMkLst>
          <pc:docMk/>
          <pc:sldMk cId="1779502826" sldId="289"/>
        </pc:sldMkLst>
        <pc:spChg chg="mod">
          <ac:chgData name="Inge van der Brug" userId="f278b74caef9d977" providerId="LiveId" clId="{7367BDEF-CED1-D342-8370-7C862209912A}" dt="2025-04-15T13:52:31.412" v="35" actId="20577"/>
          <ac:spMkLst>
            <pc:docMk/>
            <pc:sldMk cId="1779502826" sldId="289"/>
            <ac:spMk id="2" creationId="{8A26CA44-7448-39E2-CA2F-785FF819F87B}"/>
          </ac:spMkLst>
        </pc:spChg>
        <pc:spChg chg="mod">
          <ac:chgData name="Inge van der Brug" userId="f278b74caef9d977" providerId="LiveId" clId="{7367BDEF-CED1-D342-8370-7C862209912A}" dt="2025-04-15T13:52:51.166" v="40" actId="14100"/>
          <ac:spMkLst>
            <pc:docMk/>
            <pc:sldMk cId="1779502826" sldId="289"/>
            <ac:spMk id="3" creationId="{56889D2E-6820-E020-CBD6-FC30F8AFB917}"/>
          </ac:spMkLst>
        </pc:spChg>
        <pc:picChg chg="del">
          <ac:chgData name="Inge van der Brug" userId="f278b74caef9d977" providerId="LiveId" clId="{7367BDEF-CED1-D342-8370-7C862209912A}" dt="2025-04-15T13:52:33.122" v="36" actId="478"/>
          <ac:picMkLst>
            <pc:docMk/>
            <pc:sldMk cId="1779502826" sldId="289"/>
            <ac:picMk id="4" creationId="{EE9ACD63-C7A6-2A3E-5E8D-0D94C9051F00}"/>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3.emf"/><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71187F-92A5-A24A-8068-93DFAEF3FA14}"/>
              </a:ext>
            </a:extLst>
          </p:cNvPr>
          <p:cNvPicPr>
            <a:picLocks noChangeAspect="1"/>
          </p:cNvPicPr>
          <p:nvPr userDrawn="1"/>
        </p:nvPicPr>
        <p:blipFill>
          <a:blip r:embed="rId2"/>
          <a:stretch>
            <a:fillRect/>
          </a:stretch>
        </p:blipFill>
        <p:spPr>
          <a:xfrm>
            <a:off x="937178" y="797164"/>
            <a:ext cx="3580822" cy="3580822"/>
          </a:xfrm>
          <a:prstGeom prst="rect">
            <a:avLst/>
          </a:prstGeom>
        </p:spPr>
      </p:pic>
      <p:sp>
        <p:nvSpPr>
          <p:cNvPr id="2" name="Title 1">
            <a:extLst>
              <a:ext uri="{FF2B5EF4-FFF2-40B4-BE49-F238E27FC236}">
                <a16:creationId xmlns:a16="http://schemas.microsoft.com/office/drawing/2014/main" id="{DBE701BC-146E-7240-82B9-620BA6991CD8}"/>
              </a:ext>
            </a:extLst>
          </p:cNvPr>
          <p:cNvSpPr>
            <a:spLocks noGrp="1"/>
          </p:cNvSpPr>
          <p:nvPr>
            <p:ph type="ctrTitle" hasCustomPrompt="1"/>
          </p:nvPr>
        </p:nvSpPr>
        <p:spPr>
          <a:xfrm>
            <a:off x="5237841" y="1268412"/>
            <a:ext cx="6438222" cy="2241551"/>
          </a:xfrm>
        </p:spPr>
        <p:txBody>
          <a:bodyPr wrap="square" anchor="b">
            <a:noAutofit/>
          </a:bodyPr>
          <a:lstStyle>
            <a:lvl1pPr algn="l">
              <a:defRPr sz="5000">
                <a:solidFill>
                  <a:srgbClr val="702B85"/>
                </a:solidFill>
              </a:defRPr>
            </a:lvl1pPr>
          </a:lstStyle>
          <a:p>
            <a:r>
              <a:rPr lang="en-US" dirty="0" err="1"/>
              <a:t>Hoofdtitel</a:t>
            </a:r>
            <a:endParaRPr lang="en-US" dirty="0"/>
          </a:p>
        </p:txBody>
      </p:sp>
      <p:sp>
        <p:nvSpPr>
          <p:cNvPr id="3" name="Subtitle 2">
            <a:extLst>
              <a:ext uri="{FF2B5EF4-FFF2-40B4-BE49-F238E27FC236}">
                <a16:creationId xmlns:a16="http://schemas.microsoft.com/office/drawing/2014/main" id="{DE2AC93E-2107-F644-9FEC-16AB1BD71187}"/>
              </a:ext>
            </a:extLst>
          </p:cNvPr>
          <p:cNvSpPr>
            <a:spLocks noGrp="1"/>
          </p:cNvSpPr>
          <p:nvPr>
            <p:ph type="subTitle" idx="1" hasCustomPrompt="1"/>
          </p:nvPr>
        </p:nvSpPr>
        <p:spPr>
          <a:xfrm>
            <a:off x="5237842" y="3602038"/>
            <a:ext cx="5538108" cy="1655762"/>
          </a:xfrm>
        </p:spPr>
        <p:txBody>
          <a:bodyPr wrap="square">
            <a:noAutofit/>
          </a:bodyPr>
          <a:lstStyle>
            <a:lvl1pPr marL="0" indent="0" algn="l">
              <a:buNone/>
              <a:defRPr sz="2400">
                <a:solidFill>
                  <a:srgbClr val="2D26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Ondertitel</a:t>
            </a:r>
            <a:endParaRPr lang="en-US" dirty="0"/>
          </a:p>
        </p:txBody>
      </p:sp>
      <p:pic>
        <p:nvPicPr>
          <p:cNvPr id="9" name="Picture 8">
            <a:extLst>
              <a:ext uri="{FF2B5EF4-FFF2-40B4-BE49-F238E27FC236}">
                <a16:creationId xmlns:a16="http://schemas.microsoft.com/office/drawing/2014/main" id="{E6A79BDF-C309-6C4D-B6A5-D9E21BB3070D}"/>
              </a:ext>
            </a:extLst>
          </p:cNvPr>
          <p:cNvPicPr>
            <a:picLocks noChangeAspect="1"/>
          </p:cNvPicPr>
          <p:nvPr userDrawn="1"/>
        </p:nvPicPr>
        <p:blipFill>
          <a:blip r:embed="rId3"/>
          <a:stretch>
            <a:fillRect/>
          </a:stretch>
        </p:blipFill>
        <p:spPr>
          <a:xfrm>
            <a:off x="2224851" y="2760662"/>
            <a:ext cx="2497138" cy="2497138"/>
          </a:xfrm>
          <a:prstGeom prst="rect">
            <a:avLst/>
          </a:prstGeom>
        </p:spPr>
      </p:pic>
      <p:pic>
        <p:nvPicPr>
          <p:cNvPr id="11" name="Picture 10">
            <a:extLst>
              <a:ext uri="{FF2B5EF4-FFF2-40B4-BE49-F238E27FC236}">
                <a16:creationId xmlns:a16="http://schemas.microsoft.com/office/drawing/2014/main" id="{E16F78E9-D453-754C-9CB2-1BF36ED0C314}"/>
              </a:ext>
            </a:extLst>
          </p:cNvPr>
          <p:cNvPicPr>
            <a:picLocks noChangeAspect="1"/>
          </p:cNvPicPr>
          <p:nvPr userDrawn="1"/>
        </p:nvPicPr>
        <p:blipFill>
          <a:blip r:embed="rId4"/>
          <a:stretch>
            <a:fillRect/>
          </a:stretch>
        </p:blipFill>
        <p:spPr>
          <a:xfrm rot="5400000">
            <a:off x="3425885" y="2861911"/>
            <a:ext cx="1296104" cy="1296104"/>
          </a:xfrm>
          <a:prstGeom prst="rect">
            <a:avLst/>
          </a:prstGeom>
        </p:spPr>
      </p:pic>
    </p:spTree>
    <p:extLst>
      <p:ext uri="{BB962C8B-B14F-4D97-AF65-F5344CB8AC3E}">
        <p14:creationId xmlns:p14="http://schemas.microsoft.com/office/powerpoint/2010/main" val="41398759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18464-D59C-B841-A704-D15940116A1F}"/>
              </a:ext>
            </a:extLst>
          </p:cNvPr>
          <p:cNvPicPr>
            <a:picLocks noChangeAspect="1"/>
          </p:cNvPicPr>
          <p:nvPr userDrawn="1"/>
        </p:nvPicPr>
        <p:blipFill>
          <a:blip r:embed="rId2"/>
          <a:stretch>
            <a:fillRect/>
          </a:stretch>
        </p:blipFill>
        <p:spPr>
          <a:xfrm rot="8100000">
            <a:off x="-2794307" y="-775445"/>
            <a:ext cx="8245622" cy="4810711"/>
          </a:xfrm>
          <a:prstGeom prst="rect">
            <a:avLst/>
          </a:prstGeom>
        </p:spPr>
      </p:pic>
      <p:pic>
        <p:nvPicPr>
          <p:cNvPr id="12" name="Picture 11">
            <a:extLst>
              <a:ext uri="{FF2B5EF4-FFF2-40B4-BE49-F238E27FC236}">
                <a16:creationId xmlns:a16="http://schemas.microsoft.com/office/drawing/2014/main" id="{45179173-33B0-BF4B-8A97-239BE730E8CB}"/>
              </a:ext>
            </a:extLst>
          </p:cNvPr>
          <p:cNvPicPr>
            <a:picLocks noChangeAspect="1"/>
          </p:cNvPicPr>
          <p:nvPr userDrawn="1"/>
        </p:nvPicPr>
        <p:blipFill>
          <a:blip r:embed="rId3"/>
          <a:stretch>
            <a:fillRect/>
          </a:stretch>
        </p:blipFill>
        <p:spPr>
          <a:xfrm rot="10800000">
            <a:off x="2035505" y="1839722"/>
            <a:ext cx="2497137" cy="2497137"/>
          </a:xfrm>
          <a:prstGeom prst="rect">
            <a:avLst/>
          </a:prstGeom>
        </p:spPr>
      </p:pic>
      <p:sp>
        <p:nvSpPr>
          <p:cNvPr id="2" name="Title 1">
            <a:extLst>
              <a:ext uri="{FF2B5EF4-FFF2-40B4-BE49-F238E27FC236}">
                <a16:creationId xmlns:a16="http://schemas.microsoft.com/office/drawing/2014/main" id="{DBE701BC-146E-7240-82B9-620BA6991CD8}"/>
              </a:ext>
            </a:extLst>
          </p:cNvPr>
          <p:cNvSpPr>
            <a:spLocks noGrp="1"/>
          </p:cNvSpPr>
          <p:nvPr>
            <p:ph type="ctrTitle" hasCustomPrompt="1"/>
          </p:nvPr>
        </p:nvSpPr>
        <p:spPr>
          <a:xfrm>
            <a:off x="5237841" y="1839722"/>
            <a:ext cx="6438222" cy="1670242"/>
          </a:xfrm>
        </p:spPr>
        <p:txBody>
          <a:bodyPr anchor="b">
            <a:noAutofit/>
          </a:bodyPr>
          <a:lstStyle>
            <a:lvl1pPr algn="l">
              <a:defRPr sz="5000">
                <a:solidFill>
                  <a:srgbClr val="702B85"/>
                </a:solidFill>
              </a:defRPr>
            </a:lvl1pPr>
          </a:lstStyle>
          <a:p>
            <a:r>
              <a:rPr lang="en-US" dirty="0" err="1"/>
              <a:t>Hoofdtitel</a:t>
            </a:r>
            <a:endParaRPr lang="en-US" dirty="0"/>
          </a:p>
        </p:txBody>
      </p:sp>
      <p:sp>
        <p:nvSpPr>
          <p:cNvPr id="3" name="Subtitle 2">
            <a:extLst>
              <a:ext uri="{FF2B5EF4-FFF2-40B4-BE49-F238E27FC236}">
                <a16:creationId xmlns:a16="http://schemas.microsoft.com/office/drawing/2014/main" id="{DE2AC93E-2107-F644-9FEC-16AB1BD71187}"/>
              </a:ext>
            </a:extLst>
          </p:cNvPr>
          <p:cNvSpPr>
            <a:spLocks noGrp="1"/>
          </p:cNvSpPr>
          <p:nvPr>
            <p:ph type="subTitle" idx="1" hasCustomPrompt="1"/>
          </p:nvPr>
        </p:nvSpPr>
        <p:spPr>
          <a:xfrm>
            <a:off x="5237842" y="3602038"/>
            <a:ext cx="5538108" cy="1469782"/>
          </a:xfrm>
        </p:spPr>
        <p:txBody>
          <a:bodyPr>
            <a:noAutofit/>
          </a:bodyPr>
          <a:lstStyle>
            <a:lvl1pPr marL="0" indent="0" algn="l">
              <a:buNone/>
              <a:defRPr sz="2400">
                <a:solidFill>
                  <a:srgbClr val="2D26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Ondertitel</a:t>
            </a:r>
            <a:endParaRPr lang="en-US" dirty="0"/>
          </a:p>
        </p:txBody>
      </p:sp>
      <p:pic>
        <p:nvPicPr>
          <p:cNvPr id="13" name="Picture 12">
            <a:extLst>
              <a:ext uri="{FF2B5EF4-FFF2-40B4-BE49-F238E27FC236}">
                <a16:creationId xmlns:a16="http://schemas.microsoft.com/office/drawing/2014/main" id="{5005AD2D-F8F5-C245-B58C-65C8C48045BA}"/>
              </a:ext>
            </a:extLst>
          </p:cNvPr>
          <p:cNvPicPr>
            <a:picLocks noChangeAspect="1"/>
          </p:cNvPicPr>
          <p:nvPr userDrawn="1"/>
        </p:nvPicPr>
        <p:blipFill>
          <a:blip r:embed="rId4"/>
          <a:stretch>
            <a:fillRect/>
          </a:stretch>
        </p:blipFill>
        <p:spPr>
          <a:xfrm rot="18900000">
            <a:off x="2437177" y="4417145"/>
            <a:ext cx="1097878" cy="1097878"/>
          </a:xfrm>
          <a:prstGeom prst="rect">
            <a:avLst/>
          </a:prstGeom>
        </p:spPr>
      </p:pic>
    </p:spTree>
    <p:extLst>
      <p:ext uri="{BB962C8B-B14F-4D97-AF65-F5344CB8AC3E}">
        <p14:creationId xmlns:p14="http://schemas.microsoft.com/office/powerpoint/2010/main" val="3024299105"/>
      </p:ext>
    </p:extLst>
  </p:cSld>
  <p:clrMapOvr>
    <a:masterClrMapping/>
  </p:clrMapOvr>
  <p:extLst>
    <p:ext uri="{DCECCB84-F9BA-43D5-87BE-67443E8EF086}">
      <p15:sldGuideLst xmlns:p15="http://schemas.microsoft.com/office/powerpoint/2012/main">
        <p15:guide id="1" orient="horz" pos="320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rgbClr val="2D266B"/>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D2C08C9-A4D8-B94F-81F8-63CD5ECD939E}"/>
              </a:ext>
            </a:extLst>
          </p:cNvPr>
          <p:cNvPicPr>
            <a:picLocks noChangeAspect="1"/>
          </p:cNvPicPr>
          <p:nvPr userDrawn="1"/>
        </p:nvPicPr>
        <p:blipFill>
          <a:blip r:embed="rId2"/>
          <a:stretch>
            <a:fillRect/>
          </a:stretch>
        </p:blipFill>
        <p:spPr>
          <a:xfrm>
            <a:off x="605631" y="484260"/>
            <a:ext cx="4343400" cy="4343400"/>
          </a:xfrm>
          <a:prstGeom prst="rect">
            <a:avLst/>
          </a:prstGeom>
        </p:spPr>
      </p:pic>
      <p:sp>
        <p:nvSpPr>
          <p:cNvPr id="2" name="Title 1">
            <a:extLst>
              <a:ext uri="{FF2B5EF4-FFF2-40B4-BE49-F238E27FC236}">
                <a16:creationId xmlns:a16="http://schemas.microsoft.com/office/drawing/2014/main" id="{DBE701BC-146E-7240-82B9-620BA6991CD8}"/>
              </a:ext>
            </a:extLst>
          </p:cNvPr>
          <p:cNvSpPr>
            <a:spLocks noGrp="1"/>
          </p:cNvSpPr>
          <p:nvPr>
            <p:ph type="ctrTitle" hasCustomPrompt="1"/>
          </p:nvPr>
        </p:nvSpPr>
        <p:spPr>
          <a:xfrm>
            <a:off x="5237841" y="1268412"/>
            <a:ext cx="6438221" cy="2241551"/>
          </a:xfrm>
        </p:spPr>
        <p:txBody>
          <a:bodyPr wrap="square" anchor="b">
            <a:noAutofit/>
          </a:bodyPr>
          <a:lstStyle>
            <a:lvl1pPr algn="l">
              <a:defRPr sz="5000">
                <a:solidFill>
                  <a:schemeClr val="bg1"/>
                </a:solidFill>
              </a:defRPr>
            </a:lvl1pPr>
          </a:lstStyle>
          <a:p>
            <a:r>
              <a:rPr lang="en-US" dirty="0" err="1"/>
              <a:t>Hoofdtitel</a:t>
            </a:r>
            <a:endParaRPr lang="en-US" dirty="0"/>
          </a:p>
        </p:txBody>
      </p:sp>
      <p:sp>
        <p:nvSpPr>
          <p:cNvPr id="3" name="Subtitle 2">
            <a:extLst>
              <a:ext uri="{FF2B5EF4-FFF2-40B4-BE49-F238E27FC236}">
                <a16:creationId xmlns:a16="http://schemas.microsoft.com/office/drawing/2014/main" id="{DE2AC93E-2107-F644-9FEC-16AB1BD71187}"/>
              </a:ext>
            </a:extLst>
          </p:cNvPr>
          <p:cNvSpPr>
            <a:spLocks noGrp="1"/>
          </p:cNvSpPr>
          <p:nvPr>
            <p:ph type="subTitle" idx="1" hasCustomPrompt="1"/>
          </p:nvPr>
        </p:nvSpPr>
        <p:spPr>
          <a:xfrm>
            <a:off x="5237841" y="3602038"/>
            <a:ext cx="5538109" cy="1482725"/>
          </a:xfrm>
        </p:spPr>
        <p:txBody>
          <a:bodyPr wrap="square">
            <a:noAutofit/>
          </a:bodyPr>
          <a:lstStyle>
            <a:lvl1pPr marL="0" indent="0" algn="l">
              <a:buNone/>
              <a:defRPr sz="2400">
                <a:solidFill>
                  <a:srgbClr val="B3D45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Ondertitel</a:t>
            </a:r>
            <a:endParaRPr lang="en-US" dirty="0"/>
          </a:p>
        </p:txBody>
      </p:sp>
      <p:pic>
        <p:nvPicPr>
          <p:cNvPr id="9" name="Picture 8">
            <a:extLst>
              <a:ext uri="{FF2B5EF4-FFF2-40B4-BE49-F238E27FC236}">
                <a16:creationId xmlns:a16="http://schemas.microsoft.com/office/drawing/2014/main" id="{E6A79BDF-C309-6C4D-B6A5-D9E21BB3070D}"/>
              </a:ext>
            </a:extLst>
          </p:cNvPr>
          <p:cNvPicPr>
            <a:picLocks noChangeAspect="1"/>
          </p:cNvPicPr>
          <p:nvPr userDrawn="1"/>
        </p:nvPicPr>
        <p:blipFill>
          <a:blip r:embed="rId3"/>
          <a:stretch>
            <a:fillRect/>
          </a:stretch>
        </p:blipFill>
        <p:spPr>
          <a:xfrm rot="10800000">
            <a:off x="2016129" y="1839721"/>
            <a:ext cx="2497138" cy="2497138"/>
          </a:xfrm>
          <a:prstGeom prst="rect">
            <a:avLst/>
          </a:prstGeom>
        </p:spPr>
      </p:pic>
      <p:pic>
        <p:nvPicPr>
          <p:cNvPr id="13" name="Picture 12">
            <a:extLst>
              <a:ext uri="{FF2B5EF4-FFF2-40B4-BE49-F238E27FC236}">
                <a16:creationId xmlns:a16="http://schemas.microsoft.com/office/drawing/2014/main" id="{5005AD2D-F8F5-C245-B58C-65C8C48045BA}"/>
              </a:ext>
            </a:extLst>
          </p:cNvPr>
          <p:cNvPicPr>
            <a:picLocks noChangeAspect="1"/>
          </p:cNvPicPr>
          <p:nvPr userDrawn="1"/>
        </p:nvPicPr>
        <p:blipFill>
          <a:blip r:embed="rId4"/>
          <a:stretch>
            <a:fillRect/>
          </a:stretch>
        </p:blipFill>
        <p:spPr>
          <a:xfrm rot="18900000">
            <a:off x="2437177" y="4417145"/>
            <a:ext cx="1097878" cy="1097878"/>
          </a:xfrm>
          <a:prstGeom prst="rect">
            <a:avLst/>
          </a:prstGeom>
        </p:spPr>
      </p:pic>
      <p:sp>
        <p:nvSpPr>
          <p:cNvPr id="11" name="Rectangle 10">
            <a:extLst>
              <a:ext uri="{FF2B5EF4-FFF2-40B4-BE49-F238E27FC236}">
                <a16:creationId xmlns:a16="http://schemas.microsoft.com/office/drawing/2014/main" id="{9D2164A9-3640-3345-8120-ADE41055D28D}"/>
              </a:ext>
            </a:extLst>
          </p:cNvPr>
          <p:cNvSpPr/>
          <p:nvPr userDrawn="1"/>
        </p:nvSpPr>
        <p:spPr>
          <a:xfrm>
            <a:off x="10268602" y="241739"/>
            <a:ext cx="1502979" cy="508000"/>
          </a:xfrm>
          <a:prstGeom prst="rect">
            <a:avLst/>
          </a:prstGeom>
          <a:solidFill>
            <a:srgbClr val="2D26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E437CE1-E1E8-E243-A125-E564B0FBB3C7}"/>
              </a:ext>
            </a:extLst>
          </p:cNvPr>
          <p:cNvPicPr>
            <a:picLocks noChangeAspect="1"/>
          </p:cNvPicPr>
          <p:nvPr userDrawn="1"/>
        </p:nvPicPr>
        <p:blipFill>
          <a:blip r:embed="rId5"/>
          <a:stretch>
            <a:fillRect/>
          </a:stretch>
        </p:blipFill>
        <p:spPr>
          <a:xfrm>
            <a:off x="10345683" y="306644"/>
            <a:ext cx="1338318" cy="355233"/>
          </a:xfrm>
          <a:prstGeom prst="rect">
            <a:avLst/>
          </a:prstGeom>
        </p:spPr>
      </p:pic>
    </p:spTree>
    <p:extLst>
      <p:ext uri="{BB962C8B-B14F-4D97-AF65-F5344CB8AC3E}">
        <p14:creationId xmlns:p14="http://schemas.microsoft.com/office/powerpoint/2010/main" val="4069457054"/>
      </p:ext>
    </p:extLst>
  </p:cSld>
  <p:clrMapOvr>
    <a:masterClrMapping/>
  </p:clrMapOvr>
  <p:extLst>
    <p:ext uri="{DCECCB84-F9BA-43D5-87BE-67443E8EF086}">
      <p15:sldGuideLst xmlns:p15="http://schemas.microsoft.com/office/powerpoint/2012/main">
        <p15:guide id="1" orient="horz" pos="320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rgbClr val="B3D4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701BC-146E-7240-82B9-620BA6991CD8}"/>
              </a:ext>
            </a:extLst>
          </p:cNvPr>
          <p:cNvSpPr>
            <a:spLocks noGrp="1"/>
          </p:cNvSpPr>
          <p:nvPr>
            <p:ph type="ctrTitle" hasCustomPrompt="1"/>
          </p:nvPr>
        </p:nvSpPr>
        <p:spPr>
          <a:xfrm>
            <a:off x="5237841" y="1839720"/>
            <a:ext cx="6446160" cy="1670244"/>
          </a:xfrm>
        </p:spPr>
        <p:txBody>
          <a:bodyPr anchor="b">
            <a:noAutofit/>
          </a:bodyPr>
          <a:lstStyle>
            <a:lvl1pPr algn="l">
              <a:defRPr sz="5000">
                <a:solidFill>
                  <a:srgbClr val="702B85"/>
                </a:solidFill>
              </a:defRPr>
            </a:lvl1pPr>
          </a:lstStyle>
          <a:p>
            <a:r>
              <a:rPr lang="en-US" dirty="0" err="1"/>
              <a:t>Hoofdtitel</a:t>
            </a:r>
            <a:endParaRPr lang="en-US" dirty="0"/>
          </a:p>
        </p:txBody>
      </p:sp>
      <p:sp>
        <p:nvSpPr>
          <p:cNvPr id="3" name="Subtitle 2">
            <a:extLst>
              <a:ext uri="{FF2B5EF4-FFF2-40B4-BE49-F238E27FC236}">
                <a16:creationId xmlns:a16="http://schemas.microsoft.com/office/drawing/2014/main" id="{DE2AC93E-2107-F644-9FEC-16AB1BD71187}"/>
              </a:ext>
            </a:extLst>
          </p:cNvPr>
          <p:cNvSpPr>
            <a:spLocks noGrp="1"/>
          </p:cNvSpPr>
          <p:nvPr>
            <p:ph type="subTitle" idx="1" hasCustomPrompt="1"/>
          </p:nvPr>
        </p:nvSpPr>
        <p:spPr>
          <a:xfrm>
            <a:off x="5237842" y="3602038"/>
            <a:ext cx="5538108" cy="1663700"/>
          </a:xfrm>
        </p:spPr>
        <p:txBody>
          <a:bodyPr>
            <a:noAutofit/>
          </a:bodyPr>
          <a:lstStyle>
            <a:lvl1pPr marL="0" indent="0" algn="l">
              <a:buNone/>
              <a:defRPr sz="2400">
                <a:solidFill>
                  <a:srgbClr val="2D26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3" name="Picture 12">
            <a:extLst>
              <a:ext uri="{FF2B5EF4-FFF2-40B4-BE49-F238E27FC236}">
                <a16:creationId xmlns:a16="http://schemas.microsoft.com/office/drawing/2014/main" id="{5005AD2D-F8F5-C245-B58C-65C8C48045BA}"/>
              </a:ext>
            </a:extLst>
          </p:cNvPr>
          <p:cNvPicPr>
            <a:picLocks noChangeAspect="1"/>
          </p:cNvPicPr>
          <p:nvPr userDrawn="1"/>
        </p:nvPicPr>
        <p:blipFill>
          <a:blip r:embed="rId2"/>
          <a:stretch>
            <a:fillRect/>
          </a:stretch>
        </p:blipFill>
        <p:spPr>
          <a:xfrm rot="18900000">
            <a:off x="2437177" y="4417145"/>
            <a:ext cx="1097878" cy="1097878"/>
          </a:xfrm>
          <a:prstGeom prst="rect">
            <a:avLst/>
          </a:prstGeom>
        </p:spPr>
      </p:pic>
      <p:pic>
        <p:nvPicPr>
          <p:cNvPr id="14" name="Picture 13">
            <a:extLst>
              <a:ext uri="{FF2B5EF4-FFF2-40B4-BE49-F238E27FC236}">
                <a16:creationId xmlns:a16="http://schemas.microsoft.com/office/drawing/2014/main" id="{7FB33FBF-05CD-D048-A717-2E96AB4C1B89}"/>
              </a:ext>
            </a:extLst>
          </p:cNvPr>
          <p:cNvPicPr>
            <a:picLocks noChangeAspect="1"/>
          </p:cNvPicPr>
          <p:nvPr userDrawn="1"/>
        </p:nvPicPr>
        <p:blipFill>
          <a:blip r:embed="rId3"/>
          <a:stretch>
            <a:fillRect/>
          </a:stretch>
        </p:blipFill>
        <p:spPr>
          <a:xfrm rot="10800000">
            <a:off x="10674981" y="4310743"/>
            <a:ext cx="1866222" cy="1866222"/>
          </a:xfrm>
          <a:prstGeom prst="rect">
            <a:avLst/>
          </a:prstGeom>
        </p:spPr>
      </p:pic>
      <p:sp>
        <p:nvSpPr>
          <p:cNvPr id="15" name="Rectangle 14">
            <a:extLst>
              <a:ext uri="{FF2B5EF4-FFF2-40B4-BE49-F238E27FC236}">
                <a16:creationId xmlns:a16="http://schemas.microsoft.com/office/drawing/2014/main" id="{6E9E15FE-A658-9C4C-AC0F-622A0FAB89D2}"/>
              </a:ext>
            </a:extLst>
          </p:cNvPr>
          <p:cNvSpPr/>
          <p:nvPr userDrawn="1"/>
        </p:nvSpPr>
        <p:spPr>
          <a:xfrm>
            <a:off x="10268602" y="241739"/>
            <a:ext cx="1502979" cy="508000"/>
          </a:xfrm>
          <a:prstGeom prst="rect">
            <a:avLst/>
          </a:prstGeom>
          <a:solidFill>
            <a:srgbClr val="B3D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C6B886E-2B85-1A40-8C88-5085D165B6FC}"/>
              </a:ext>
            </a:extLst>
          </p:cNvPr>
          <p:cNvPicPr>
            <a:picLocks noChangeAspect="1"/>
          </p:cNvPicPr>
          <p:nvPr userDrawn="1"/>
        </p:nvPicPr>
        <p:blipFill>
          <a:blip r:embed="rId4"/>
          <a:stretch>
            <a:fillRect/>
          </a:stretch>
        </p:blipFill>
        <p:spPr>
          <a:xfrm>
            <a:off x="10345683" y="306644"/>
            <a:ext cx="1338318" cy="355233"/>
          </a:xfrm>
          <a:prstGeom prst="rect">
            <a:avLst/>
          </a:prstGeom>
        </p:spPr>
      </p:pic>
      <p:pic>
        <p:nvPicPr>
          <p:cNvPr id="12" name="Picture 11">
            <a:extLst>
              <a:ext uri="{FF2B5EF4-FFF2-40B4-BE49-F238E27FC236}">
                <a16:creationId xmlns:a16="http://schemas.microsoft.com/office/drawing/2014/main" id="{61E99A06-BDF5-9D46-B454-560951F89AD1}"/>
              </a:ext>
            </a:extLst>
          </p:cNvPr>
          <p:cNvPicPr>
            <a:picLocks noChangeAspect="1"/>
          </p:cNvPicPr>
          <p:nvPr userDrawn="1"/>
        </p:nvPicPr>
        <p:blipFill>
          <a:blip r:embed="rId5"/>
          <a:stretch>
            <a:fillRect/>
          </a:stretch>
        </p:blipFill>
        <p:spPr>
          <a:xfrm>
            <a:off x="608757" y="484260"/>
            <a:ext cx="4343400" cy="4343400"/>
          </a:xfrm>
          <a:prstGeom prst="rect">
            <a:avLst/>
          </a:prstGeom>
        </p:spPr>
      </p:pic>
      <p:pic>
        <p:nvPicPr>
          <p:cNvPr id="17" name="Picture 16">
            <a:extLst>
              <a:ext uri="{FF2B5EF4-FFF2-40B4-BE49-F238E27FC236}">
                <a16:creationId xmlns:a16="http://schemas.microsoft.com/office/drawing/2014/main" id="{98EEF816-C706-9744-8E4A-899BD36A0B63}"/>
              </a:ext>
            </a:extLst>
          </p:cNvPr>
          <p:cNvPicPr>
            <a:picLocks noChangeAspect="1"/>
          </p:cNvPicPr>
          <p:nvPr userDrawn="1"/>
        </p:nvPicPr>
        <p:blipFill>
          <a:blip r:embed="rId6"/>
          <a:stretch>
            <a:fillRect/>
          </a:stretch>
        </p:blipFill>
        <p:spPr>
          <a:xfrm rot="10800000">
            <a:off x="2016127" y="1839720"/>
            <a:ext cx="2537795" cy="2537795"/>
          </a:xfrm>
          <a:prstGeom prst="rect">
            <a:avLst/>
          </a:prstGeom>
        </p:spPr>
      </p:pic>
    </p:spTree>
    <p:extLst>
      <p:ext uri="{BB962C8B-B14F-4D97-AF65-F5344CB8AC3E}">
        <p14:creationId xmlns:p14="http://schemas.microsoft.com/office/powerpoint/2010/main" val="3073065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8EBE0-B3B0-9440-85FE-8B223AB9B920}"/>
              </a:ext>
            </a:extLst>
          </p:cNvPr>
          <p:cNvSpPr>
            <a:spLocks noGrp="1"/>
          </p:cNvSpPr>
          <p:nvPr>
            <p:ph type="title" hasCustomPrompt="1"/>
          </p:nvPr>
        </p:nvSpPr>
        <p:spPr/>
        <p:txBody>
          <a:bodyPr/>
          <a:lstStyle>
            <a:lvl1pPr>
              <a:defRPr>
                <a:solidFill>
                  <a:srgbClr val="702B85"/>
                </a:solidFill>
              </a:defRPr>
            </a:lvl1pPr>
          </a:lstStyle>
          <a:p>
            <a:r>
              <a:rPr lang="en-US" dirty="0" err="1"/>
              <a:t>Titel</a:t>
            </a:r>
            <a:endParaRPr lang="en-US" dirty="0"/>
          </a:p>
        </p:txBody>
      </p:sp>
      <p:sp>
        <p:nvSpPr>
          <p:cNvPr id="3" name="Content Placeholder 2">
            <a:extLst>
              <a:ext uri="{FF2B5EF4-FFF2-40B4-BE49-F238E27FC236}">
                <a16:creationId xmlns:a16="http://schemas.microsoft.com/office/drawing/2014/main" id="{540CC0CC-6F1E-224C-8A92-A7C70E42F982}"/>
              </a:ext>
            </a:extLst>
          </p:cNvPr>
          <p:cNvSpPr>
            <a:spLocks noGrp="1"/>
          </p:cNvSpPr>
          <p:nvPr>
            <p:ph idx="1" hasCustomPrompt="1"/>
          </p:nvPr>
        </p:nvSpPr>
        <p:spPr>
          <a:xfrm>
            <a:off x="838200" y="1815465"/>
            <a:ext cx="8782878" cy="4380230"/>
          </a:xfrm>
        </p:spPr>
        <p:txBody>
          <a:bodyPr>
            <a:noAutofit/>
          </a:bodyPr>
          <a:lstStyle>
            <a:lvl1pPr>
              <a:defRPr/>
            </a:lvl1pPr>
          </a:lstStyle>
          <a:p>
            <a:pPr lvl="0"/>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787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8EBE0-B3B0-9440-85FE-8B223AB9B920}"/>
              </a:ext>
            </a:extLst>
          </p:cNvPr>
          <p:cNvSpPr>
            <a:spLocks noGrp="1"/>
          </p:cNvSpPr>
          <p:nvPr>
            <p:ph type="title" hasCustomPrompt="1"/>
          </p:nvPr>
        </p:nvSpPr>
        <p:spPr/>
        <p:txBody>
          <a:bodyPr/>
          <a:lstStyle>
            <a:lvl1pPr>
              <a:defRPr>
                <a:solidFill>
                  <a:srgbClr val="702B85"/>
                </a:solidFill>
              </a:defRPr>
            </a:lvl1pPr>
          </a:lstStyle>
          <a:p>
            <a:r>
              <a:rPr lang="en-US" dirty="0" err="1"/>
              <a:t>Titel</a:t>
            </a:r>
            <a:endParaRPr lang="en-US" dirty="0"/>
          </a:p>
        </p:txBody>
      </p:sp>
    </p:spTree>
    <p:extLst>
      <p:ext uri="{BB962C8B-B14F-4D97-AF65-F5344CB8AC3E}">
        <p14:creationId xmlns:p14="http://schemas.microsoft.com/office/powerpoint/2010/main" val="1763551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622E-3A4C-694C-AEE6-4577201EFFCE}"/>
              </a:ext>
            </a:extLst>
          </p:cNvPr>
          <p:cNvSpPr>
            <a:spLocks noGrp="1"/>
          </p:cNvSpPr>
          <p:nvPr>
            <p:ph type="title" hasCustomPrompt="1"/>
          </p:nvPr>
        </p:nvSpPr>
        <p:spPr>
          <a:xfrm>
            <a:off x="831850" y="1808163"/>
            <a:ext cx="8793163" cy="2754312"/>
          </a:xfrm>
        </p:spPr>
        <p:txBody>
          <a:bodyPr anchor="b"/>
          <a:lstStyle>
            <a:lvl1pPr>
              <a:defRPr sz="6000"/>
            </a:lvl1pPr>
          </a:lstStyle>
          <a:p>
            <a:r>
              <a:rPr lang="en-US" dirty="0" err="1"/>
              <a:t>Titel</a:t>
            </a:r>
            <a:endParaRPr lang="en-US" dirty="0"/>
          </a:p>
        </p:txBody>
      </p:sp>
      <p:sp>
        <p:nvSpPr>
          <p:cNvPr id="3" name="Text Placeholder 2">
            <a:extLst>
              <a:ext uri="{FF2B5EF4-FFF2-40B4-BE49-F238E27FC236}">
                <a16:creationId xmlns:a16="http://schemas.microsoft.com/office/drawing/2014/main" id="{6239C04E-2AFE-BD46-BC31-77AF4A4B268B}"/>
              </a:ext>
            </a:extLst>
          </p:cNvPr>
          <p:cNvSpPr>
            <a:spLocks noGrp="1"/>
          </p:cNvSpPr>
          <p:nvPr>
            <p:ph type="body" idx="1" hasCustomPrompt="1"/>
          </p:nvPr>
        </p:nvSpPr>
        <p:spPr>
          <a:xfrm>
            <a:off x="831850" y="4589463"/>
            <a:ext cx="8793163" cy="1611312"/>
          </a:xfrm>
        </p:spPr>
        <p:txBody>
          <a:bodyPr/>
          <a:lstStyle>
            <a:lvl1pPr marL="0" indent="0">
              <a:buNone/>
              <a:defRPr sz="2400">
                <a:solidFill>
                  <a:srgbClr val="2D266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Ondertitel</a:t>
            </a:r>
            <a:endParaRPr lang="en-US" dirty="0"/>
          </a:p>
        </p:txBody>
      </p:sp>
    </p:spTree>
    <p:extLst>
      <p:ext uri="{BB962C8B-B14F-4D97-AF65-F5344CB8AC3E}">
        <p14:creationId xmlns:p14="http://schemas.microsoft.com/office/powerpoint/2010/main" val="1661045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F6BE-1780-374E-AB2A-C51538D6C6AE}"/>
              </a:ext>
            </a:extLst>
          </p:cNvPr>
          <p:cNvSpPr>
            <a:spLocks noGrp="1"/>
          </p:cNvSpPr>
          <p:nvPr>
            <p:ph type="title" hasCustomPrompt="1"/>
          </p:nvPr>
        </p:nvSpPr>
        <p:spPr/>
        <p:txBody>
          <a:bodyPr/>
          <a:lstStyle>
            <a:lvl1pPr>
              <a:defRPr/>
            </a:lvl1pPr>
          </a:lstStyle>
          <a:p>
            <a:r>
              <a:rPr lang="en-US" dirty="0" err="1"/>
              <a:t>Titel</a:t>
            </a:r>
            <a:endParaRPr lang="en-US" dirty="0"/>
          </a:p>
        </p:txBody>
      </p:sp>
      <p:sp>
        <p:nvSpPr>
          <p:cNvPr id="3" name="Content Placeholder 2">
            <a:extLst>
              <a:ext uri="{FF2B5EF4-FFF2-40B4-BE49-F238E27FC236}">
                <a16:creationId xmlns:a16="http://schemas.microsoft.com/office/drawing/2014/main" id="{2F21F91A-EF1D-1948-8C53-3AFFB4C79B6D}"/>
              </a:ext>
            </a:extLst>
          </p:cNvPr>
          <p:cNvSpPr>
            <a:spLocks noGrp="1"/>
          </p:cNvSpPr>
          <p:nvPr>
            <p:ph sz="half" idx="1" hasCustomPrompt="1"/>
          </p:nvPr>
        </p:nvSpPr>
        <p:spPr>
          <a:xfrm>
            <a:off x="838200" y="1820545"/>
            <a:ext cx="4320000" cy="4380230"/>
          </a:xfrm>
        </p:spPr>
        <p:txBody>
          <a:bodyPr/>
          <a:lstStyle>
            <a:lvl1pPr>
              <a:defRPr/>
            </a:lvl1pPr>
          </a:lstStyle>
          <a:p>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1CB6ADE-0C25-874E-A682-76594325F1F9}"/>
              </a:ext>
            </a:extLst>
          </p:cNvPr>
          <p:cNvSpPr>
            <a:spLocks noGrp="1"/>
          </p:cNvSpPr>
          <p:nvPr>
            <p:ph sz="half" idx="2" hasCustomPrompt="1"/>
          </p:nvPr>
        </p:nvSpPr>
        <p:spPr>
          <a:xfrm>
            <a:off x="5301078" y="1817370"/>
            <a:ext cx="4320000" cy="4380230"/>
          </a:xfrm>
        </p:spPr>
        <p:txBody>
          <a:bodyPr/>
          <a:lstStyle>
            <a:lvl1pPr>
              <a:defRPr/>
            </a:lvl1pPr>
          </a:lstStyle>
          <a:p>
            <a:pPr lvl="0"/>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0382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E49B-C203-E14D-978A-968E72A458FA}"/>
              </a:ext>
            </a:extLst>
          </p:cNvPr>
          <p:cNvSpPr>
            <a:spLocks noGrp="1"/>
          </p:cNvSpPr>
          <p:nvPr>
            <p:ph type="title" hasCustomPrompt="1"/>
          </p:nvPr>
        </p:nvSpPr>
        <p:spPr>
          <a:xfrm>
            <a:off x="839788" y="365125"/>
            <a:ext cx="8785225" cy="1325563"/>
          </a:xfrm>
        </p:spPr>
        <p:txBody>
          <a:bodyPr/>
          <a:lstStyle>
            <a:lvl1pPr>
              <a:defRPr/>
            </a:lvl1pPr>
          </a:lstStyle>
          <a:p>
            <a:r>
              <a:rPr lang="en-US" dirty="0" err="1"/>
              <a:t>Titel</a:t>
            </a:r>
            <a:endParaRPr lang="en-US" dirty="0"/>
          </a:p>
        </p:txBody>
      </p:sp>
      <p:sp>
        <p:nvSpPr>
          <p:cNvPr id="3" name="Text Placeholder 2">
            <a:extLst>
              <a:ext uri="{FF2B5EF4-FFF2-40B4-BE49-F238E27FC236}">
                <a16:creationId xmlns:a16="http://schemas.microsoft.com/office/drawing/2014/main" id="{BA461EA5-62D5-1649-8034-25D9AA8C19B7}"/>
              </a:ext>
            </a:extLst>
          </p:cNvPr>
          <p:cNvSpPr>
            <a:spLocks noGrp="1"/>
          </p:cNvSpPr>
          <p:nvPr>
            <p:ph type="body" idx="1" hasCustomPrompt="1"/>
          </p:nvPr>
        </p:nvSpPr>
        <p:spPr>
          <a:xfrm>
            <a:off x="839788" y="1681163"/>
            <a:ext cx="432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Subtitel</a:t>
            </a:r>
            <a:endParaRPr lang="en-US" dirty="0"/>
          </a:p>
        </p:txBody>
      </p:sp>
      <p:sp>
        <p:nvSpPr>
          <p:cNvPr id="4" name="Content Placeholder 3">
            <a:extLst>
              <a:ext uri="{FF2B5EF4-FFF2-40B4-BE49-F238E27FC236}">
                <a16:creationId xmlns:a16="http://schemas.microsoft.com/office/drawing/2014/main" id="{56383AB5-74BB-CA45-BB4C-5051A1A03B73}"/>
              </a:ext>
            </a:extLst>
          </p:cNvPr>
          <p:cNvSpPr>
            <a:spLocks noGrp="1"/>
          </p:cNvSpPr>
          <p:nvPr>
            <p:ph sz="half" idx="2" hasCustomPrompt="1"/>
          </p:nvPr>
        </p:nvSpPr>
        <p:spPr>
          <a:xfrm>
            <a:off x="839788" y="2505075"/>
            <a:ext cx="4320000" cy="3684588"/>
          </a:xfrm>
        </p:spPr>
        <p:txBody>
          <a:bodyPr/>
          <a:lstStyle>
            <a:lvl1pPr>
              <a:defRPr/>
            </a:lvl1pPr>
          </a:lstStyle>
          <a:p>
            <a:pPr lvl="0"/>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F7F31CD8-7CB5-FF4E-8286-CEFA1AAEE967}"/>
              </a:ext>
            </a:extLst>
          </p:cNvPr>
          <p:cNvSpPr>
            <a:spLocks noGrp="1"/>
          </p:cNvSpPr>
          <p:nvPr>
            <p:ph type="body" sz="quarter" idx="3" hasCustomPrompt="1"/>
          </p:nvPr>
        </p:nvSpPr>
        <p:spPr>
          <a:xfrm>
            <a:off x="5300426" y="1681163"/>
            <a:ext cx="4320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Subtitel</a:t>
            </a:r>
            <a:endParaRPr lang="en-US" dirty="0"/>
          </a:p>
        </p:txBody>
      </p:sp>
      <p:sp>
        <p:nvSpPr>
          <p:cNvPr id="6" name="Content Placeholder 5">
            <a:extLst>
              <a:ext uri="{FF2B5EF4-FFF2-40B4-BE49-F238E27FC236}">
                <a16:creationId xmlns:a16="http://schemas.microsoft.com/office/drawing/2014/main" id="{97AA14D0-7383-F54E-88A3-4B0698B5849A}"/>
              </a:ext>
            </a:extLst>
          </p:cNvPr>
          <p:cNvSpPr>
            <a:spLocks noGrp="1"/>
          </p:cNvSpPr>
          <p:nvPr>
            <p:ph sz="quarter" idx="4" hasCustomPrompt="1"/>
          </p:nvPr>
        </p:nvSpPr>
        <p:spPr>
          <a:xfrm>
            <a:off x="5300426" y="2505075"/>
            <a:ext cx="4320000" cy="3684588"/>
          </a:xfrm>
        </p:spPr>
        <p:txBody>
          <a:bodyPr/>
          <a:lstStyle>
            <a:lvl1pPr>
              <a:defRPr/>
            </a:lvl1pPr>
          </a:lstStyle>
          <a:p>
            <a:pPr lvl="0"/>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591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D9730B-487E-3F40-BCE4-8AF6BD2C62A6}"/>
              </a:ext>
            </a:extLst>
          </p:cNvPr>
          <p:cNvSpPr/>
          <p:nvPr userDrawn="1"/>
        </p:nvSpPr>
        <p:spPr>
          <a:xfrm>
            <a:off x="10481253" y="3944680"/>
            <a:ext cx="1710747" cy="22701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B4BD55-454C-6F44-BE3C-16A862F99C02}"/>
              </a:ext>
            </a:extLst>
          </p:cNvPr>
          <p:cNvSpPr>
            <a:spLocks noGrp="1"/>
          </p:cNvSpPr>
          <p:nvPr>
            <p:ph type="title" hasCustomPrompt="1"/>
          </p:nvPr>
        </p:nvSpPr>
        <p:spPr>
          <a:xfrm>
            <a:off x="838200" y="1003852"/>
            <a:ext cx="5373757" cy="2425148"/>
          </a:xfrm>
        </p:spPr>
        <p:txBody>
          <a:bodyPr anchor="t"/>
          <a:lstStyle>
            <a:lvl1pPr>
              <a:defRPr/>
            </a:lvl1pPr>
          </a:lstStyle>
          <a:p>
            <a:r>
              <a:rPr lang="en-US" dirty="0" err="1"/>
              <a:t>Titel</a:t>
            </a:r>
            <a:endParaRPr lang="en-US" dirty="0"/>
          </a:p>
        </p:txBody>
      </p:sp>
      <p:pic>
        <p:nvPicPr>
          <p:cNvPr id="6" name="Picture 5">
            <a:extLst>
              <a:ext uri="{FF2B5EF4-FFF2-40B4-BE49-F238E27FC236}">
                <a16:creationId xmlns:a16="http://schemas.microsoft.com/office/drawing/2014/main" id="{C342F004-1AEC-574D-B940-AF9E62C6522C}"/>
              </a:ext>
            </a:extLst>
          </p:cNvPr>
          <p:cNvPicPr>
            <a:picLocks noChangeAspect="1"/>
          </p:cNvPicPr>
          <p:nvPr userDrawn="1"/>
        </p:nvPicPr>
        <p:blipFill>
          <a:blip r:embed="rId2"/>
          <a:stretch>
            <a:fillRect/>
          </a:stretch>
        </p:blipFill>
        <p:spPr>
          <a:xfrm>
            <a:off x="7869570" y="2431743"/>
            <a:ext cx="4992282" cy="6839566"/>
          </a:xfrm>
          <a:prstGeom prst="rect">
            <a:avLst/>
          </a:prstGeom>
        </p:spPr>
      </p:pic>
    </p:spTree>
    <p:extLst>
      <p:ext uri="{BB962C8B-B14F-4D97-AF65-F5344CB8AC3E}">
        <p14:creationId xmlns:p14="http://schemas.microsoft.com/office/powerpoint/2010/main" val="282721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F2A9-D8B5-2B4A-9D54-D4666E2D0058}"/>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err="1"/>
              <a:t>Titel</a:t>
            </a:r>
            <a:endParaRPr lang="en-US" dirty="0"/>
          </a:p>
        </p:txBody>
      </p:sp>
      <p:sp>
        <p:nvSpPr>
          <p:cNvPr id="3" name="Content Placeholder 2">
            <a:extLst>
              <a:ext uri="{FF2B5EF4-FFF2-40B4-BE49-F238E27FC236}">
                <a16:creationId xmlns:a16="http://schemas.microsoft.com/office/drawing/2014/main" id="{A82F559A-9664-204F-B18E-F77F69FA2621}"/>
              </a:ext>
            </a:extLst>
          </p:cNvPr>
          <p:cNvSpPr>
            <a:spLocks noGrp="1"/>
          </p:cNvSpPr>
          <p:nvPr>
            <p:ph idx="1" hasCustomPrompt="1"/>
          </p:nvPr>
        </p:nvSpPr>
        <p:spPr>
          <a:xfrm>
            <a:off x="5183188" y="987425"/>
            <a:ext cx="4441825" cy="4873625"/>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8BD2AE8-FFBA-D84B-9223-7E406BC5624A}"/>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Tekst</a:t>
            </a:r>
            <a:endParaRPr lang="en-US" dirty="0"/>
          </a:p>
        </p:txBody>
      </p:sp>
    </p:spTree>
    <p:extLst>
      <p:ext uri="{BB962C8B-B14F-4D97-AF65-F5344CB8AC3E}">
        <p14:creationId xmlns:p14="http://schemas.microsoft.com/office/powerpoint/2010/main" val="3394976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E086E-2ED3-2347-BC8A-C8C75AE01685}"/>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err="1"/>
              <a:t>Titel</a:t>
            </a:r>
            <a:endParaRPr lang="en-US" dirty="0"/>
          </a:p>
        </p:txBody>
      </p:sp>
      <p:sp>
        <p:nvSpPr>
          <p:cNvPr id="3" name="Picture Placeholder 2">
            <a:extLst>
              <a:ext uri="{FF2B5EF4-FFF2-40B4-BE49-F238E27FC236}">
                <a16:creationId xmlns:a16="http://schemas.microsoft.com/office/drawing/2014/main" id="{1721AB00-59D6-2C40-B4C6-96E2DC1A56BD}"/>
              </a:ext>
            </a:extLst>
          </p:cNvPr>
          <p:cNvSpPr>
            <a:spLocks noGrp="1"/>
          </p:cNvSpPr>
          <p:nvPr>
            <p:ph type="pic" idx="1"/>
          </p:nvPr>
        </p:nvSpPr>
        <p:spPr>
          <a:xfrm>
            <a:off x="5183188" y="987425"/>
            <a:ext cx="444182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E6D4F9-E15D-D849-8931-8938A28C6C2A}"/>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Tekst</a:t>
            </a:r>
            <a:endParaRPr lang="en-US" dirty="0"/>
          </a:p>
        </p:txBody>
      </p:sp>
    </p:spTree>
    <p:extLst>
      <p:ext uri="{BB962C8B-B14F-4D97-AF65-F5344CB8AC3E}">
        <p14:creationId xmlns:p14="http://schemas.microsoft.com/office/powerpoint/2010/main" val="3843722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D2C67-C9FD-964B-85AA-4E3BE9E173F9}"/>
              </a:ext>
            </a:extLst>
          </p:cNvPr>
          <p:cNvSpPr>
            <a:spLocks noGrp="1"/>
          </p:cNvSpPr>
          <p:nvPr>
            <p:ph type="title" hasCustomPrompt="1"/>
          </p:nvPr>
        </p:nvSpPr>
        <p:spPr/>
        <p:txBody>
          <a:bodyPr/>
          <a:lstStyle>
            <a:lvl1pPr>
              <a:defRPr/>
            </a:lvl1pPr>
          </a:lstStyle>
          <a:p>
            <a:r>
              <a:rPr lang="en-US" dirty="0" err="1"/>
              <a:t>Titel</a:t>
            </a:r>
            <a:endParaRPr lang="en-US" dirty="0"/>
          </a:p>
        </p:txBody>
      </p:sp>
      <p:sp>
        <p:nvSpPr>
          <p:cNvPr id="3" name="Vertical Text Placeholder 2">
            <a:extLst>
              <a:ext uri="{FF2B5EF4-FFF2-40B4-BE49-F238E27FC236}">
                <a16:creationId xmlns:a16="http://schemas.microsoft.com/office/drawing/2014/main" id="{FAA1F871-A8BE-A549-9AD8-6E4A34C37BCE}"/>
              </a:ext>
            </a:extLst>
          </p:cNvPr>
          <p:cNvSpPr>
            <a:spLocks noGrp="1"/>
          </p:cNvSpPr>
          <p:nvPr>
            <p:ph type="body" orient="vert" idx="1" hasCustomPrompt="1"/>
          </p:nvPr>
        </p:nvSpPr>
        <p:spPr/>
        <p:txBody>
          <a:bodyPr vert="eaVert"/>
          <a:lstStyle>
            <a:lvl1pPr>
              <a:defRPr/>
            </a:lvl1pPr>
          </a:lstStyle>
          <a:p>
            <a:pPr lvl="0"/>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4655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33E5D7-656F-554E-9A46-0898847A3CBC}"/>
              </a:ext>
            </a:extLst>
          </p:cNvPr>
          <p:cNvSpPr>
            <a:spLocks noGrp="1"/>
          </p:cNvSpPr>
          <p:nvPr>
            <p:ph type="title" orient="vert" hasCustomPrompt="1"/>
          </p:nvPr>
        </p:nvSpPr>
        <p:spPr>
          <a:xfrm>
            <a:off x="8724900" y="365125"/>
            <a:ext cx="1624093" cy="5811838"/>
          </a:xfrm>
        </p:spPr>
        <p:txBody>
          <a:bodyPr vert="eaVert"/>
          <a:lstStyle>
            <a:lvl1pPr>
              <a:defRPr/>
            </a:lvl1pPr>
          </a:lstStyle>
          <a:p>
            <a:r>
              <a:rPr lang="en-US" dirty="0" err="1"/>
              <a:t>Titel</a:t>
            </a:r>
            <a:endParaRPr lang="en-US" dirty="0"/>
          </a:p>
        </p:txBody>
      </p:sp>
      <p:sp>
        <p:nvSpPr>
          <p:cNvPr id="3" name="Vertical Text Placeholder 2">
            <a:extLst>
              <a:ext uri="{FF2B5EF4-FFF2-40B4-BE49-F238E27FC236}">
                <a16:creationId xmlns:a16="http://schemas.microsoft.com/office/drawing/2014/main" id="{C621F7D8-CC42-764E-A94D-3C1C79C9F4A3}"/>
              </a:ext>
            </a:extLst>
          </p:cNvPr>
          <p:cNvSpPr>
            <a:spLocks noGrp="1"/>
          </p:cNvSpPr>
          <p:nvPr>
            <p:ph type="body" orient="vert" idx="1" hasCustomPrompt="1"/>
          </p:nvPr>
        </p:nvSpPr>
        <p:spPr>
          <a:xfrm>
            <a:off x="838200" y="365125"/>
            <a:ext cx="7734300" cy="5811838"/>
          </a:xfrm>
        </p:spPr>
        <p:txBody>
          <a:bodyPr vert="eaVert"/>
          <a:lstStyle>
            <a:lvl1pPr>
              <a:defRPr/>
            </a:lvl1pPr>
          </a:lstStyle>
          <a:p>
            <a:pPr lvl="0"/>
            <a:r>
              <a:rPr lang="en-US" dirty="0" err="1"/>
              <a:t>Inhoud</a:t>
            </a:r>
            <a:endParaRPr lang="en-US" dirty="0"/>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4635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13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4F7452-7741-1F48-A8D1-9DF6B8C7427B}"/>
              </a:ext>
            </a:extLst>
          </p:cNvPr>
          <p:cNvSpPr>
            <a:spLocks noGrp="1"/>
          </p:cNvSpPr>
          <p:nvPr>
            <p:ph type="title"/>
          </p:nvPr>
        </p:nvSpPr>
        <p:spPr>
          <a:xfrm>
            <a:off x="838200" y="365125"/>
            <a:ext cx="8782878"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1E64DFA0-2536-224A-A39F-9656376172DD}"/>
              </a:ext>
            </a:extLst>
          </p:cNvPr>
          <p:cNvSpPr>
            <a:spLocks noGrp="1"/>
          </p:cNvSpPr>
          <p:nvPr>
            <p:ph type="body" idx="1"/>
          </p:nvPr>
        </p:nvSpPr>
        <p:spPr>
          <a:xfrm>
            <a:off x="838200" y="1820545"/>
            <a:ext cx="8782878" cy="4380230"/>
          </a:xfrm>
          <a:prstGeom prst="rect">
            <a:avLst/>
          </a:prstGeom>
        </p:spPr>
        <p:txBody>
          <a:bodyPr vert="horz" lIns="91440" tIns="45720" rIns="91440" bIns="45720" rtlCol="0">
            <a:noAutofit/>
          </a:bodyPr>
          <a:lstStyle/>
          <a:p>
            <a:pPr lvl="0"/>
            <a:r>
              <a:rPr lang="en-US" dirty="0" err="1"/>
              <a:t>Inhoud</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6A6EB8F4-2C61-174C-ADE3-A0ACE7798062}"/>
              </a:ext>
            </a:extLst>
          </p:cNvPr>
          <p:cNvPicPr>
            <a:picLocks noChangeAspect="1"/>
          </p:cNvPicPr>
          <p:nvPr userDrawn="1"/>
        </p:nvPicPr>
        <p:blipFill>
          <a:blip r:embed="rId17"/>
          <a:stretch>
            <a:fillRect/>
          </a:stretch>
        </p:blipFill>
        <p:spPr>
          <a:xfrm>
            <a:off x="10353782" y="309725"/>
            <a:ext cx="1324510" cy="351567"/>
          </a:xfrm>
          <a:prstGeom prst="rect">
            <a:avLst/>
          </a:prstGeom>
        </p:spPr>
      </p:pic>
      <p:pic>
        <p:nvPicPr>
          <p:cNvPr id="9" name="Picture 8">
            <a:extLst>
              <a:ext uri="{FF2B5EF4-FFF2-40B4-BE49-F238E27FC236}">
                <a16:creationId xmlns:a16="http://schemas.microsoft.com/office/drawing/2014/main" id="{BF080EC3-A099-F343-B168-8AA78EAC240F}"/>
              </a:ext>
            </a:extLst>
          </p:cNvPr>
          <p:cNvPicPr>
            <a:picLocks noChangeAspect="1"/>
          </p:cNvPicPr>
          <p:nvPr userDrawn="1"/>
        </p:nvPicPr>
        <p:blipFill>
          <a:blip r:embed="rId18"/>
          <a:stretch>
            <a:fillRect/>
          </a:stretch>
        </p:blipFill>
        <p:spPr>
          <a:xfrm rot="10800000">
            <a:off x="10667999" y="4309532"/>
            <a:ext cx="1867429" cy="1867429"/>
          </a:xfrm>
          <a:prstGeom prst="rect">
            <a:avLst/>
          </a:prstGeom>
        </p:spPr>
      </p:pic>
    </p:spTree>
    <p:extLst>
      <p:ext uri="{BB962C8B-B14F-4D97-AF65-F5344CB8AC3E}">
        <p14:creationId xmlns:p14="http://schemas.microsoft.com/office/powerpoint/2010/main" val="47542843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 id="2147483650" r:id="rId5"/>
    <p:sldLayoutId id="2147483665" r:id="rId6"/>
    <p:sldLayoutId id="2147483651" r:id="rId7"/>
    <p:sldLayoutId id="2147483652" r:id="rId8"/>
    <p:sldLayoutId id="2147483653" r:id="rId9"/>
    <p:sldLayoutId id="2147483654" r:id="rId10"/>
    <p:sldLayoutId id="2147483656" r:id="rId11"/>
    <p:sldLayoutId id="2147483657" r:id="rId12"/>
    <p:sldLayoutId id="2147483658" r:id="rId13"/>
    <p:sldLayoutId id="2147483659" r:id="rId14"/>
    <p:sldLayoutId id="2147483660" r:id="rId15"/>
  </p:sldLayoutIdLst>
  <p:txStyles>
    <p:titleStyle>
      <a:lvl1pPr algn="l" defTabSz="914400" rtl="0" eaLnBrk="1" latinLnBrk="0" hangingPunct="1">
        <a:lnSpc>
          <a:spcPct val="90000"/>
        </a:lnSpc>
        <a:spcBef>
          <a:spcPct val="0"/>
        </a:spcBef>
        <a:buNone/>
        <a:defRPr sz="4400" kern="1200">
          <a:solidFill>
            <a:srgbClr val="702B85"/>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D266B"/>
          </a:solidFill>
          <a:latin typeface="+mn-lt"/>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D266B"/>
          </a:solidFill>
          <a:latin typeface="+mn-lt"/>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D266B"/>
          </a:solidFill>
          <a:latin typeface="+mn-lt"/>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D266B"/>
          </a:solidFill>
          <a:latin typeface="+mn-lt"/>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D266B"/>
          </a:solidFill>
          <a:latin typeface="+mn-lt"/>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063" userDrawn="1">
          <p15:clr>
            <a:srgbClr val="F26B43"/>
          </p15:clr>
        </p15:guide>
        <p15:guide id="2" pos="529" userDrawn="1">
          <p15:clr>
            <a:srgbClr val="F26B43"/>
          </p15:clr>
        </p15:guide>
        <p15:guide id="3" pos="7355" userDrawn="1">
          <p15:clr>
            <a:srgbClr val="F26B43"/>
          </p15:clr>
        </p15:guide>
        <p15:guide id="4" pos="6788" userDrawn="1">
          <p15:clr>
            <a:srgbClr val="F26B43"/>
          </p15:clr>
        </p15:guide>
        <p15:guide id="5" orient="horz" pos="1139" userDrawn="1">
          <p15:clr>
            <a:srgbClr val="F26B43"/>
          </p15:clr>
        </p15:guide>
        <p15:guide id="6" orient="horz" pos="390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9AE9235-6D1F-4BD9-AF93-C74F8AA52F56}"/>
              </a:ext>
            </a:extLst>
          </p:cNvPr>
          <p:cNvSpPr>
            <a:spLocks noGrp="1"/>
          </p:cNvSpPr>
          <p:nvPr>
            <p:ph type="ctrTitle"/>
          </p:nvPr>
        </p:nvSpPr>
        <p:spPr/>
        <p:txBody>
          <a:bodyPr/>
          <a:lstStyle/>
          <a:p>
            <a:r>
              <a:rPr lang="nl-NL" dirty="0" err="1"/>
              <a:t>Toolbox</a:t>
            </a:r>
            <a:r>
              <a:rPr lang="nl-NL" dirty="0"/>
              <a:t> </a:t>
            </a:r>
            <a:br>
              <a:rPr lang="nl-NL" dirty="0"/>
            </a:br>
            <a:r>
              <a:rPr lang="nl-NL" dirty="0"/>
              <a:t>Taak Risico Analyse</a:t>
            </a:r>
          </a:p>
        </p:txBody>
      </p:sp>
      <p:sp>
        <p:nvSpPr>
          <p:cNvPr id="5" name="Ondertitel 4">
            <a:extLst>
              <a:ext uri="{FF2B5EF4-FFF2-40B4-BE49-F238E27FC236}">
                <a16:creationId xmlns:a16="http://schemas.microsoft.com/office/drawing/2014/main" id="{8A063BC6-6912-4773-873A-24B669ADA790}"/>
              </a:ext>
            </a:extLst>
          </p:cNvPr>
          <p:cNvSpPr>
            <a:spLocks noGrp="1"/>
          </p:cNvSpPr>
          <p:nvPr>
            <p:ph type="subTitle" idx="1"/>
          </p:nvPr>
        </p:nvSpPr>
        <p:spPr/>
        <p:txBody>
          <a:bodyPr/>
          <a:lstStyle/>
          <a:p>
            <a:r>
              <a:rPr lang="nl-NL" dirty="0"/>
              <a:t>Instructie voor het maken van een TRA</a:t>
            </a:r>
          </a:p>
        </p:txBody>
      </p:sp>
    </p:spTree>
    <p:extLst>
      <p:ext uri="{BB962C8B-B14F-4D97-AF65-F5344CB8AC3E}">
        <p14:creationId xmlns:p14="http://schemas.microsoft.com/office/powerpoint/2010/main" val="2867619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73C0A3F-6061-4E0D-A56C-2F590C8DF18C}"/>
              </a:ext>
            </a:extLst>
          </p:cNvPr>
          <p:cNvSpPr>
            <a:spLocks noGrp="1"/>
          </p:cNvSpPr>
          <p:nvPr>
            <p:ph type="title"/>
          </p:nvPr>
        </p:nvSpPr>
        <p:spPr/>
        <p:txBody>
          <a:bodyPr/>
          <a:lstStyle/>
          <a:p>
            <a:r>
              <a:rPr lang="nl-NL" dirty="0"/>
              <a:t>Inhoud</a:t>
            </a:r>
          </a:p>
        </p:txBody>
      </p:sp>
      <p:sp>
        <p:nvSpPr>
          <p:cNvPr id="7" name="Tijdelijke aanduiding voor inhoud 6">
            <a:extLst>
              <a:ext uri="{FF2B5EF4-FFF2-40B4-BE49-F238E27FC236}">
                <a16:creationId xmlns:a16="http://schemas.microsoft.com/office/drawing/2014/main" id="{2107B2D7-1253-4A2F-8980-061B31BB7776}"/>
              </a:ext>
            </a:extLst>
          </p:cNvPr>
          <p:cNvSpPr>
            <a:spLocks noGrp="1"/>
          </p:cNvSpPr>
          <p:nvPr>
            <p:ph idx="1"/>
          </p:nvPr>
        </p:nvSpPr>
        <p:spPr>
          <a:xfrm>
            <a:off x="838200" y="1815465"/>
            <a:ext cx="4755493" cy="4380230"/>
          </a:xfrm>
        </p:spPr>
        <p:txBody>
          <a:bodyPr/>
          <a:lstStyle/>
          <a:p>
            <a:pPr>
              <a:lnSpc>
                <a:spcPct val="150000"/>
              </a:lnSpc>
              <a:spcAft>
                <a:spcPts val="600"/>
              </a:spcAft>
            </a:pPr>
            <a:r>
              <a:rPr lang="nl-NL" sz="2800" dirty="0"/>
              <a:t>Taak Risico Analyse</a:t>
            </a:r>
          </a:p>
          <a:p>
            <a:pPr>
              <a:lnSpc>
                <a:spcPct val="150000"/>
              </a:lnSpc>
              <a:spcAft>
                <a:spcPts val="600"/>
              </a:spcAft>
            </a:pPr>
            <a:r>
              <a:rPr lang="nl-NL" sz="2800" dirty="0"/>
              <a:t>Beoordelingsmethodiek</a:t>
            </a:r>
          </a:p>
          <a:p>
            <a:pPr>
              <a:lnSpc>
                <a:spcPct val="150000"/>
              </a:lnSpc>
              <a:spcAft>
                <a:spcPts val="600"/>
              </a:spcAft>
            </a:pPr>
            <a:r>
              <a:rPr lang="nl-NL" sz="2800" dirty="0" err="1"/>
              <a:t>Arbeidshygiënische</a:t>
            </a:r>
            <a:r>
              <a:rPr lang="nl-NL" sz="2800" dirty="0"/>
              <a:t> Strategie</a:t>
            </a:r>
          </a:p>
          <a:p>
            <a:pPr>
              <a:lnSpc>
                <a:spcPct val="150000"/>
              </a:lnSpc>
              <a:spcAft>
                <a:spcPts val="600"/>
              </a:spcAft>
            </a:pPr>
            <a:r>
              <a:rPr lang="nl-NL" sz="2800" dirty="0"/>
              <a:t>TRA Format</a:t>
            </a:r>
          </a:p>
        </p:txBody>
      </p:sp>
      <p:pic>
        <p:nvPicPr>
          <p:cNvPr id="2" name="Afbeelding 1">
            <a:extLst>
              <a:ext uri="{FF2B5EF4-FFF2-40B4-BE49-F238E27FC236}">
                <a16:creationId xmlns:a16="http://schemas.microsoft.com/office/drawing/2014/main" id="{E3C5AFAB-719E-545B-931A-0AEFEBD7C861}"/>
              </a:ext>
            </a:extLst>
          </p:cNvPr>
          <p:cNvPicPr>
            <a:picLocks noChangeAspect="1"/>
          </p:cNvPicPr>
          <p:nvPr/>
        </p:nvPicPr>
        <p:blipFill>
          <a:blip r:embed="rId2"/>
          <a:stretch>
            <a:fillRect/>
          </a:stretch>
        </p:blipFill>
        <p:spPr>
          <a:xfrm>
            <a:off x="6096000" y="1815465"/>
            <a:ext cx="5995034" cy="3309428"/>
          </a:xfrm>
          <a:prstGeom prst="rect">
            <a:avLst/>
          </a:prstGeom>
        </p:spPr>
      </p:pic>
    </p:spTree>
    <p:extLst>
      <p:ext uri="{BB962C8B-B14F-4D97-AF65-F5344CB8AC3E}">
        <p14:creationId xmlns:p14="http://schemas.microsoft.com/office/powerpoint/2010/main" val="2765822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03FB78-ABEB-DDDF-F7AB-C937A16D5BD4}"/>
              </a:ext>
            </a:extLst>
          </p:cNvPr>
          <p:cNvSpPr>
            <a:spLocks noGrp="1"/>
          </p:cNvSpPr>
          <p:nvPr>
            <p:ph type="title"/>
          </p:nvPr>
        </p:nvSpPr>
        <p:spPr/>
        <p:txBody>
          <a:bodyPr/>
          <a:lstStyle/>
          <a:p>
            <a:r>
              <a:rPr lang="nl-NL" dirty="0"/>
              <a:t>Taak Risico Analyse</a:t>
            </a:r>
          </a:p>
        </p:txBody>
      </p:sp>
      <p:sp>
        <p:nvSpPr>
          <p:cNvPr id="3" name="Tijdelijke aanduiding voor inhoud 2">
            <a:extLst>
              <a:ext uri="{FF2B5EF4-FFF2-40B4-BE49-F238E27FC236}">
                <a16:creationId xmlns:a16="http://schemas.microsoft.com/office/drawing/2014/main" id="{99E408AA-18A3-05F3-EA8D-E0F2ABA183E1}"/>
              </a:ext>
            </a:extLst>
          </p:cNvPr>
          <p:cNvSpPr>
            <a:spLocks noGrp="1"/>
          </p:cNvSpPr>
          <p:nvPr>
            <p:ph idx="1"/>
          </p:nvPr>
        </p:nvSpPr>
        <p:spPr/>
        <p:txBody>
          <a:bodyPr/>
          <a:lstStyle/>
          <a:p>
            <a:r>
              <a:rPr lang="nl-NL" sz="2800" dirty="0"/>
              <a:t>Een Taak Risico Analyse (TRA) is een analyse en evaluatie van de risico’s die zijn verbonden aan de uitvoering van taken.</a:t>
            </a:r>
          </a:p>
          <a:p>
            <a:endParaRPr lang="nl-NL" sz="2800" dirty="0"/>
          </a:p>
          <a:p>
            <a:r>
              <a:rPr lang="nl-NL" sz="2800" dirty="0"/>
              <a:t>Hiermee worden de risico’s vooraf in kaart gebracht en wordt nagedacht over beheersmaatregelen om de risico’s te elimineren of reduceren.</a:t>
            </a:r>
          </a:p>
        </p:txBody>
      </p:sp>
    </p:spTree>
    <p:extLst>
      <p:ext uri="{BB962C8B-B14F-4D97-AF65-F5344CB8AC3E}">
        <p14:creationId xmlns:p14="http://schemas.microsoft.com/office/powerpoint/2010/main" val="1464098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AC815-993C-55B2-81E4-B7E79BA849C4}"/>
              </a:ext>
            </a:extLst>
          </p:cNvPr>
          <p:cNvSpPr>
            <a:spLocks noGrp="1"/>
          </p:cNvSpPr>
          <p:nvPr>
            <p:ph type="title"/>
          </p:nvPr>
        </p:nvSpPr>
        <p:spPr/>
        <p:txBody>
          <a:bodyPr/>
          <a:lstStyle/>
          <a:p>
            <a:r>
              <a:rPr lang="nl-NL" dirty="0"/>
              <a:t>Taak Risico Analyse</a:t>
            </a:r>
          </a:p>
        </p:txBody>
      </p:sp>
      <p:sp>
        <p:nvSpPr>
          <p:cNvPr id="3" name="Tijdelijke aanduiding voor inhoud 2">
            <a:extLst>
              <a:ext uri="{FF2B5EF4-FFF2-40B4-BE49-F238E27FC236}">
                <a16:creationId xmlns:a16="http://schemas.microsoft.com/office/drawing/2014/main" id="{79FB652B-9A60-9B47-5F2D-019B96ECCECC}"/>
              </a:ext>
            </a:extLst>
          </p:cNvPr>
          <p:cNvSpPr>
            <a:spLocks noGrp="1"/>
          </p:cNvSpPr>
          <p:nvPr>
            <p:ph idx="1"/>
          </p:nvPr>
        </p:nvSpPr>
        <p:spPr/>
        <p:txBody>
          <a:bodyPr/>
          <a:lstStyle/>
          <a:p>
            <a:r>
              <a:rPr lang="nl-NL" dirty="0"/>
              <a:t>Het doel van een Taak Risico Analyse is het vooraf bedenken en elimineren of reduceren van risico’s. </a:t>
            </a:r>
          </a:p>
          <a:p>
            <a:endParaRPr lang="nl-NL" dirty="0"/>
          </a:p>
          <a:p>
            <a:r>
              <a:rPr lang="nl-NL" dirty="0"/>
              <a:t>Zo is het van belang om bewustzijn te kweken over mogelijke </a:t>
            </a:r>
            <a:r>
              <a:rPr lang="nl-NL" sz="2800" dirty="0"/>
              <a:t>risico’s en de benodigde acties ter waarborging van de veiligheid.</a:t>
            </a:r>
          </a:p>
        </p:txBody>
      </p:sp>
    </p:spTree>
    <p:extLst>
      <p:ext uri="{BB962C8B-B14F-4D97-AF65-F5344CB8AC3E}">
        <p14:creationId xmlns:p14="http://schemas.microsoft.com/office/powerpoint/2010/main" val="3221388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E5F1D5-5BC5-8E3B-3443-F23EAC171D29}"/>
              </a:ext>
            </a:extLst>
          </p:cNvPr>
          <p:cNvSpPr>
            <a:spLocks noGrp="1"/>
          </p:cNvSpPr>
          <p:nvPr>
            <p:ph type="title"/>
          </p:nvPr>
        </p:nvSpPr>
        <p:spPr/>
        <p:txBody>
          <a:bodyPr/>
          <a:lstStyle/>
          <a:p>
            <a:r>
              <a:rPr lang="nl-NL" dirty="0"/>
              <a:t>Taak Risico Analyse</a:t>
            </a:r>
          </a:p>
        </p:txBody>
      </p:sp>
      <p:sp>
        <p:nvSpPr>
          <p:cNvPr id="3" name="Tijdelijke aanduiding voor inhoud 2">
            <a:extLst>
              <a:ext uri="{FF2B5EF4-FFF2-40B4-BE49-F238E27FC236}">
                <a16:creationId xmlns:a16="http://schemas.microsoft.com/office/drawing/2014/main" id="{0FAD8602-EB9B-C1FA-85F4-B59D9BCCF580}"/>
              </a:ext>
            </a:extLst>
          </p:cNvPr>
          <p:cNvSpPr>
            <a:spLocks noGrp="1"/>
          </p:cNvSpPr>
          <p:nvPr>
            <p:ph idx="1"/>
          </p:nvPr>
        </p:nvSpPr>
        <p:spPr/>
        <p:txBody>
          <a:bodyPr/>
          <a:lstStyle/>
          <a:p>
            <a:r>
              <a:rPr lang="nl-NL" dirty="0"/>
              <a:t>Een Taak Risico Analyse is specifiek gericht op bijzondere werkzaamheden, projecten en incidentele handelingen op de werkvloer die risico’s met zich meebrengen. Door tijdig de verwachte risico’s te inventariseren kun je ervoor zorgen dat de risico’s beperkt en beheerst worden.</a:t>
            </a:r>
          </a:p>
          <a:p>
            <a:r>
              <a:rPr lang="nl-NL" dirty="0"/>
              <a:t>Dit is gericht op de veiligheid en gezondheid van de werknemers met de bedoeling beheersmaatregelen af te spreken voor het uitvoeren van de risicovolle taak.</a:t>
            </a:r>
          </a:p>
          <a:p>
            <a:endParaRPr lang="nl-NL" dirty="0"/>
          </a:p>
        </p:txBody>
      </p:sp>
    </p:spTree>
    <p:extLst>
      <p:ext uri="{BB962C8B-B14F-4D97-AF65-F5344CB8AC3E}">
        <p14:creationId xmlns:p14="http://schemas.microsoft.com/office/powerpoint/2010/main" val="3370685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80C5C-BCDE-1EB4-86AA-41C40D6BF9BF}"/>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sp>
        <p:nvSpPr>
          <p:cNvPr id="3" name="Tijdelijke aanduiding voor inhoud 2">
            <a:extLst>
              <a:ext uri="{FF2B5EF4-FFF2-40B4-BE49-F238E27FC236}">
                <a16:creationId xmlns:a16="http://schemas.microsoft.com/office/drawing/2014/main" id="{B6FA2FBB-2795-DA1E-ED00-73D68BEFB511}"/>
              </a:ext>
            </a:extLst>
          </p:cNvPr>
          <p:cNvSpPr>
            <a:spLocks noGrp="1"/>
          </p:cNvSpPr>
          <p:nvPr>
            <p:ph idx="1"/>
          </p:nvPr>
        </p:nvSpPr>
        <p:spPr/>
        <p:txBody>
          <a:bodyPr/>
          <a:lstStyle/>
          <a:p>
            <a:r>
              <a:rPr lang="nl-NL" dirty="0"/>
              <a:t>Het beoordelen van de risico’s wordt uitgevoerd met de methodiek van Kinney en </a:t>
            </a:r>
            <a:r>
              <a:rPr lang="nl-NL" dirty="0" err="1"/>
              <a:t>Wiruth</a:t>
            </a:r>
            <a:r>
              <a:rPr lang="nl-NL" dirty="0"/>
              <a:t>. Deze methode (conform Arbo-informatieblad 61) gaat uit van concrete werksituaties en concrete risicoscenario’s. </a:t>
            </a:r>
          </a:p>
          <a:p>
            <a:r>
              <a:rPr lang="nl-NL" dirty="0"/>
              <a:t>Een scenario is een beschrijving van gebeurtenissen, beginnend met een afwijking in een bepaalde situatie (een onveilige situatie) en leidend tot een (veelal ongewenst) effect.</a:t>
            </a:r>
          </a:p>
        </p:txBody>
      </p:sp>
    </p:spTree>
    <p:extLst>
      <p:ext uri="{BB962C8B-B14F-4D97-AF65-F5344CB8AC3E}">
        <p14:creationId xmlns:p14="http://schemas.microsoft.com/office/powerpoint/2010/main" val="747643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36C236-CDD5-EAE5-A431-04364DD9D5AF}"/>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pic>
        <p:nvPicPr>
          <p:cNvPr id="4" name="Tijdelijke aanduiding voor inhoud 3">
            <a:extLst>
              <a:ext uri="{FF2B5EF4-FFF2-40B4-BE49-F238E27FC236}">
                <a16:creationId xmlns:a16="http://schemas.microsoft.com/office/drawing/2014/main" id="{CD647114-E9BB-9FD7-DCF6-45612DA5B439}"/>
              </a:ext>
            </a:extLst>
          </p:cNvPr>
          <p:cNvPicPr>
            <a:picLocks noGrp="1" noChangeAspect="1"/>
          </p:cNvPicPr>
          <p:nvPr>
            <p:ph idx="1"/>
          </p:nvPr>
        </p:nvPicPr>
        <p:blipFill>
          <a:blip r:embed="rId2"/>
          <a:stretch>
            <a:fillRect/>
          </a:stretch>
        </p:blipFill>
        <p:spPr>
          <a:xfrm>
            <a:off x="838200" y="2258548"/>
            <a:ext cx="10748375" cy="4194488"/>
          </a:xfrm>
          <a:prstGeom prst="rect">
            <a:avLst/>
          </a:prstGeom>
        </p:spPr>
      </p:pic>
    </p:spTree>
    <p:extLst>
      <p:ext uri="{BB962C8B-B14F-4D97-AF65-F5344CB8AC3E}">
        <p14:creationId xmlns:p14="http://schemas.microsoft.com/office/powerpoint/2010/main" val="283366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5968-4E2A-D2E2-165C-0DD2299F2A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F7E289-AFD7-A2C7-0E12-CB32EDC70CDC}"/>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sp>
        <p:nvSpPr>
          <p:cNvPr id="3" name="Tijdelijke aanduiding voor inhoud 2">
            <a:extLst>
              <a:ext uri="{FF2B5EF4-FFF2-40B4-BE49-F238E27FC236}">
                <a16:creationId xmlns:a16="http://schemas.microsoft.com/office/drawing/2014/main" id="{D7E1569E-053C-AE4B-F01D-E3339D946D57}"/>
              </a:ext>
            </a:extLst>
          </p:cNvPr>
          <p:cNvSpPr>
            <a:spLocks noGrp="1"/>
          </p:cNvSpPr>
          <p:nvPr>
            <p:ph idx="1"/>
          </p:nvPr>
        </p:nvSpPr>
        <p:spPr/>
        <p:txBody>
          <a:bodyPr/>
          <a:lstStyle/>
          <a:p>
            <a:pPr marL="0" indent="0">
              <a:buNone/>
            </a:pPr>
            <a:r>
              <a:rPr lang="nl-NL" dirty="0"/>
              <a:t>Factor Waarschijnlijkheid (W):</a:t>
            </a:r>
          </a:p>
          <a:p>
            <a:pPr marL="0" indent="0">
              <a:buNone/>
            </a:pPr>
            <a:endParaRPr lang="nl-NL" dirty="0"/>
          </a:p>
          <a:p>
            <a:pPr marL="0" indent="0">
              <a:buNone/>
            </a:pPr>
            <a:r>
              <a:rPr lang="nl-NL" dirty="0"/>
              <a:t>De waarschijnlijkheid van het optreden van een bepaald risicoscenario. Bij het risicoscenario ontstaat, uitgaande van een gevaarlijke situatie, een ongewenste begingebeurtenis die zich verder ontwikkelt via tussengebeurtenissen tot een eindgebeurtenis met een bepaald letsel of schade.</a:t>
            </a:r>
          </a:p>
        </p:txBody>
      </p:sp>
    </p:spTree>
    <p:extLst>
      <p:ext uri="{BB962C8B-B14F-4D97-AF65-F5344CB8AC3E}">
        <p14:creationId xmlns:p14="http://schemas.microsoft.com/office/powerpoint/2010/main" val="206251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6F554-16F1-AC11-84CC-16B6A83954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71A9ADF-28B3-822E-454E-EA4DC4C947BF}"/>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sp>
        <p:nvSpPr>
          <p:cNvPr id="3" name="Tijdelijke aanduiding voor inhoud 2">
            <a:extLst>
              <a:ext uri="{FF2B5EF4-FFF2-40B4-BE49-F238E27FC236}">
                <a16:creationId xmlns:a16="http://schemas.microsoft.com/office/drawing/2014/main" id="{FFC0CC77-E3B8-2B85-6F3B-FF0AB400D0A6}"/>
              </a:ext>
            </a:extLst>
          </p:cNvPr>
          <p:cNvSpPr>
            <a:spLocks noGrp="1"/>
          </p:cNvSpPr>
          <p:nvPr>
            <p:ph idx="1"/>
          </p:nvPr>
        </p:nvSpPr>
        <p:spPr/>
        <p:txBody>
          <a:bodyPr/>
          <a:lstStyle/>
          <a:p>
            <a:pPr marL="0" indent="0">
              <a:buNone/>
            </a:pPr>
            <a:r>
              <a:rPr lang="nl-NL" dirty="0"/>
              <a:t>Factor Blootstelling (B):</a:t>
            </a:r>
          </a:p>
          <a:p>
            <a:pPr marL="0" indent="0">
              <a:buNone/>
            </a:pPr>
            <a:endParaRPr lang="nl-NL" dirty="0"/>
          </a:p>
          <a:p>
            <a:r>
              <a:rPr lang="nl-NL" dirty="0"/>
              <a:t>De blootstellingsfactor B geeft aan hoe vaak / hoe lang (een) medewerker(s) aan een gevaar wordt/worden blootgesteld</a:t>
            </a:r>
          </a:p>
          <a:p>
            <a:r>
              <a:rPr lang="nl-NL" dirty="0"/>
              <a:t>Gevaren zijn intrinsieke eigenschappen van machines, materialen, stoffen en dergelijke.</a:t>
            </a:r>
          </a:p>
        </p:txBody>
      </p:sp>
    </p:spTree>
    <p:extLst>
      <p:ext uri="{BB962C8B-B14F-4D97-AF65-F5344CB8AC3E}">
        <p14:creationId xmlns:p14="http://schemas.microsoft.com/office/powerpoint/2010/main" val="978490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DDA69-0936-96FD-4E21-61F8872B17C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E275EEB-56BA-5EC1-423B-72705441CAEC}"/>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sp>
        <p:nvSpPr>
          <p:cNvPr id="3" name="Tijdelijke aanduiding voor inhoud 2">
            <a:extLst>
              <a:ext uri="{FF2B5EF4-FFF2-40B4-BE49-F238E27FC236}">
                <a16:creationId xmlns:a16="http://schemas.microsoft.com/office/drawing/2014/main" id="{6F562814-901C-C9E7-4073-56DBA59FED84}"/>
              </a:ext>
            </a:extLst>
          </p:cNvPr>
          <p:cNvSpPr>
            <a:spLocks noGrp="1"/>
          </p:cNvSpPr>
          <p:nvPr>
            <p:ph idx="1"/>
          </p:nvPr>
        </p:nvSpPr>
        <p:spPr/>
        <p:txBody>
          <a:bodyPr/>
          <a:lstStyle/>
          <a:p>
            <a:pPr marL="0" indent="0">
              <a:buNone/>
            </a:pPr>
            <a:r>
              <a:rPr lang="nl-NL" dirty="0"/>
              <a:t>Factor Effect (E):</a:t>
            </a:r>
          </a:p>
          <a:p>
            <a:pPr marL="0" indent="0">
              <a:buNone/>
            </a:pPr>
            <a:endParaRPr lang="nl-NL" dirty="0"/>
          </a:p>
          <a:p>
            <a:pPr marL="0" indent="0">
              <a:buNone/>
            </a:pPr>
            <a:r>
              <a:rPr lang="nl-NL" dirty="0"/>
              <a:t>Het effect kan bestaan uit materiële schade en/of lichamelijk en/of psychisch letsel. Bij </a:t>
            </a:r>
            <a:r>
              <a:rPr lang="nl-NL" dirty="0" err="1"/>
              <a:t>arborisico’s</a:t>
            </a:r>
            <a:r>
              <a:rPr lang="nl-NL" dirty="0"/>
              <a:t> gaat het alleen om de effecten op de gezondheid van medewerkers. </a:t>
            </a:r>
          </a:p>
        </p:txBody>
      </p:sp>
    </p:spTree>
    <p:extLst>
      <p:ext uri="{BB962C8B-B14F-4D97-AF65-F5344CB8AC3E}">
        <p14:creationId xmlns:p14="http://schemas.microsoft.com/office/powerpoint/2010/main" val="647296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B1BCE-A0D7-44FE-31B5-CB3A1C8DBB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20ECA7-D74E-FB64-0713-C63F857F4A42}"/>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sp>
        <p:nvSpPr>
          <p:cNvPr id="3" name="Tijdelijke aanduiding voor inhoud 2">
            <a:extLst>
              <a:ext uri="{FF2B5EF4-FFF2-40B4-BE49-F238E27FC236}">
                <a16:creationId xmlns:a16="http://schemas.microsoft.com/office/drawing/2014/main" id="{344F16C0-3DFD-1376-2E26-EDF0DE4C0F7C}"/>
              </a:ext>
            </a:extLst>
          </p:cNvPr>
          <p:cNvSpPr>
            <a:spLocks noGrp="1"/>
          </p:cNvSpPr>
          <p:nvPr>
            <p:ph idx="1"/>
          </p:nvPr>
        </p:nvSpPr>
        <p:spPr/>
        <p:txBody>
          <a:bodyPr/>
          <a:lstStyle/>
          <a:p>
            <a:r>
              <a:rPr lang="nl-NL" dirty="0"/>
              <a:t>Het verlagen van de factoren wordt gedaan met behulp van beheersmaatregelen. Beheersmaatregelen kunnen één of meerdere factoren beïnvloeden. </a:t>
            </a:r>
          </a:p>
          <a:p>
            <a:pPr marL="0" indent="0">
              <a:buNone/>
            </a:pPr>
            <a:endParaRPr lang="nl-NL" dirty="0"/>
          </a:p>
          <a:p>
            <a:pPr marL="0" indent="0">
              <a:buNone/>
            </a:pPr>
            <a:r>
              <a:rPr lang="nl-NL" dirty="0"/>
              <a:t>Verlagen Waarschijnlijkheid (W):</a:t>
            </a:r>
          </a:p>
          <a:p>
            <a:r>
              <a:rPr lang="nl-NL" dirty="0"/>
              <a:t>De waarschijnlijkheid is makkelijk te beïnvloeden door het nemen van beheersmaatregelen, ongeacht het soort maatregelen zal dit altijd invloed uitoefenen op de “W”.</a:t>
            </a:r>
          </a:p>
        </p:txBody>
      </p:sp>
    </p:spTree>
    <p:extLst>
      <p:ext uri="{BB962C8B-B14F-4D97-AF65-F5344CB8AC3E}">
        <p14:creationId xmlns:p14="http://schemas.microsoft.com/office/powerpoint/2010/main" val="3269391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31E55-D47F-FF9C-FAC2-FCA2B719C07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E867BF6-B83C-FF3B-46B1-77007303E770}"/>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sp>
        <p:nvSpPr>
          <p:cNvPr id="3" name="Tijdelijke aanduiding voor inhoud 2">
            <a:extLst>
              <a:ext uri="{FF2B5EF4-FFF2-40B4-BE49-F238E27FC236}">
                <a16:creationId xmlns:a16="http://schemas.microsoft.com/office/drawing/2014/main" id="{F56858B6-9852-7B32-01CB-862C8E9B0E01}"/>
              </a:ext>
            </a:extLst>
          </p:cNvPr>
          <p:cNvSpPr>
            <a:spLocks noGrp="1"/>
          </p:cNvSpPr>
          <p:nvPr>
            <p:ph idx="1"/>
          </p:nvPr>
        </p:nvSpPr>
        <p:spPr/>
        <p:txBody>
          <a:bodyPr/>
          <a:lstStyle/>
          <a:p>
            <a:pPr marL="0" indent="0">
              <a:buNone/>
            </a:pPr>
            <a:r>
              <a:rPr lang="nl-NL" dirty="0"/>
              <a:t>Verlagen Blootstelling:</a:t>
            </a:r>
          </a:p>
          <a:p>
            <a:r>
              <a:rPr lang="nl-NL" dirty="0"/>
              <a:t>De blootstelling zal wijzigen wanneer de duur van de blootstelling aan een gevaar verandert. Als een taak met een machine van meerdere keren per dag naar een keer per dag gaat, dan zal de blootstelling veranderen van 10 (meerdere keren per dag) naar 6 (dagelijks). Dit kan bijvoorbeeld door taakroulatie. </a:t>
            </a:r>
          </a:p>
        </p:txBody>
      </p:sp>
    </p:spTree>
    <p:extLst>
      <p:ext uri="{BB962C8B-B14F-4D97-AF65-F5344CB8AC3E}">
        <p14:creationId xmlns:p14="http://schemas.microsoft.com/office/powerpoint/2010/main" val="2156420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91447-FBE5-429D-BCB7-8F80E5FE6E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44EF55-0276-88ED-CB48-DBFD01772898}"/>
              </a:ext>
            </a:extLst>
          </p:cNvPr>
          <p:cNvSpPr>
            <a:spLocks noGrp="1"/>
          </p:cNvSpPr>
          <p:nvPr>
            <p:ph type="title"/>
          </p:nvPr>
        </p:nvSpPr>
        <p:spPr/>
        <p:txBody>
          <a:bodyPr/>
          <a:lstStyle/>
          <a:p>
            <a:r>
              <a:rPr lang="nl-NL" dirty="0"/>
              <a:t>Beoordelingsmethodiek</a:t>
            </a:r>
            <a:br>
              <a:rPr lang="nl-NL" dirty="0"/>
            </a:br>
            <a:r>
              <a:rPr lang="nl-NL" sz="2800" dirty="0"/>
              <a:t>Kinney &amp; </a:t>
            </a:r>
            <a:r>
              <a:rPr lang="nl-NL" sz="2800" dirty="0" err="1"/>
              <a:t>Wiruth</a:t>
            </a:r>
            <a:endParaRPr lang="nl-NL" sz="2800" dirty="0"/>
          </a:p>
        </p:txBody>
      </p:sp>
      <p:sp>
        <p:nvSpPr>
          <p:cNvPr id="3" name="Tijdelijke aanduiding voor inhoud 2">
            <a:extLst>
              <a:ext uri="{FF2B5EF4-FFF2-40B4-BE49-F238E27FC236}">
                <a16:creationId xmlns:a16="http://schemas.microsoft.com/office/drawing/2014/main" id="{86DB765A-3FE9-602E-EB7E-B2B3D5000A54}"/>
              </a:ext>
            </a:extLst>
          </p:cNvPr>
          <p:cNvSpPr>
            <a:spLocks noGrp="1"/>
          </p:cNvSpPr>
          <p:nvPr>
            <p:ph idx="1"/>
          </p:nvPr>
        </p:nvSpPr>
        <p:spPr/>
        <p:txBody>
          <a:bodyPr/>
          <a:lstStyle/>
          <a:p>
            <a:pPr marL="0" indent="0">
              <a:buNone/>
            </a:pPr>
            <a:r>
              <a:rPr lang="nl-NL" dirty="0"/>
              <a:t>Verlagen Effect:</a:t>
            </a:r>
          </a:p>
          <a:p>
            <a:r>
              <a:rPr lang="nl-NL" dirty="0"/>
              <a:t>Effectief wijzigen van het effect zal zelden of nooit plaatsvinden na het nemen van beheersmaatregelen. De “E” zal alleen wijzigen wanneer er sprake is van bronaanpak, bijvoorbeeld bij het wijzigen van een gevaarlijke stof in een niet-gevaarlijke stof. De hoogste scores binnen de “E” van 40 en 100 zullen zich zelden voordoen en zijn meer gericht op de scenario’s bij externe veiligheid. </a:t>
            </a:r>
          </a:p>
        </p:txBody>
      </p:sp>
    </p:spTree>
    <p:extLst>
      <p:ext uri="{BB962C8B-B14F-4D97-AF65-F5344CB8AC3E}">
        <p14:creationId xmlns:p14="http://schemas.microsoft.com/office/powerpoint/2010/main" val="1284984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3EEFF-2586-4B4E-834D-7DF7BD2E0C84}"/>
              </a:ext>
            </a:extLst>
          </p:cNvPr>
          <p:cNvSpPr>
            <a:spLocks noGrp="1"/>
          </p:cNvSpPr>
          <p:nvPr>
            <p:ph type="title"/>
          </p:nvPr>
        </p:nvSpPr>
        <p:spPr/>
        <p:txBody>
          <a:bodyPr/>
          <a:lstStyle/>
          <a:p>
            <a:r>
              <a:rPr lang="nl-NL" sz="4400" b="1" i="0" kern="200" spc="-90" baseline="0" dirty="0" err="1">
                <a:ea typeface="+mj-ea"/>
                <a:cs typeface="+mj-cs"/>
              </a:rPr>
              <a:t>Arbeidshygiënische</a:t>
            </a:r>
            <a:r>
              <a:rPr lang="nl-NL" sz="4400" b="1" i="0" kern="200" spc="-90" baseline="0" dirty="0">
                <a:ea typeface="+mj-ea"/>
                <a:cs typeface="+mj-cs"/>
              </a:rPr>
              <a:t> strategie</a:t>
            </a:r>
            <a:br>
              <a:rPr lang="nl-NL" sz="4400" b="1" i="0" kern="200" spc="-90" baseline="0" dirty="0">
                <a:ea typeface="+mj-ea"/>
                <a:cs typeface="+mj-cs"/>
              </a:rPr>
            </a:br>
            <a:r>
              <a:rPr lang="nl-NL" sz="2800" b="1" i="0" kern="200" spc="-90" baseline="0" dirty="0">
                <a:ea typeface="+mj-ea"/>
                <a:cs typeface="+mj-cs"/>
              </a:rPr>
              <a:t>AH-strategie</a:t>
            </a:r>
            <a:endParaRPr lang="nl-NL" sz="2800" dirty="0"/>
          </a:p>
        </p:txBody>
      </p:sp>
      <p:sp>
        <p:nvSpPr>
          <p:cNvPr id="3" name="Tijdelijke aanduiding voor inhoud 2">
            <a:extLst>
              <a:ext uri="{FF2B5EF4-FFF2-40B4-BE49-F238E27FC236}">
                <a16:creationId xmlns:a16="http://schemas.microsoft.com/office/drawing/2014/main" id="{4F20AFEF-F09A-CA9C-F626-6B230919B020}"/>
              </a:ext>
            </a:extLst>
          </p:cNvPr>
          <p:cNvSpPr>
            <a:spLocks noGrp="1"/>
          </p:cNvSpPr>
          <p:nvPr>
            <p:ph idx="1"/>
          </p:nvPr>
        </p:nvSpPr>
        <p:spPr>
          <a:xfrm>
            <a:off x="838199" y="1815465"/>
            <a:ext cx="5881578" cy="4380230"/>
          </a:xfrm>
        </p:spPr>
        <p:txBody>
          <a:bodyPr/>
          <a:lstStyle/>
          <a:p>
            <a:pPr marL="0" indent="0">
              <a:spcAft>
                <a:spcPts val="600"/>
              </a:spcAft>
              <a:buNone/>
            </a:pPr>
            <a:r>
              <a:rPr lang="nl-NL" sz="2800" dirty="0"/>
              <a:t>Bronmaatregelen</a:t>
            </a:r>
          </a:p>
          <a:p>
            <a:pPr>
              <a:spcAft>
                <a:spcPts val="600"/>
              </a:spcAft>
            </a:pPr>
            <a:r>
              <a:rPr lang="nl-NL" sz="2800" dirty="0"/>
              <a:t>Een werkgever moet eerst de oorzaak van het probleem wegnemen. </a:t>
            </a:r>
          </a:p>
          <a:p>
            <a:pPr>
              <a:spcAft>
                <a:spcPts val="600"/>
              </a:spcAft>
            </a:pPr>
            <a:r>
              <a:rPr lang="nl-NL" sz="2800" dirty="0"/>
              <a:t>Voorbeeld: schadelijke stof vervangen door een veiliger alternatief.</a:t>
            </a:r>
          </a:p>
          <a:p>
            <a:endParaRPr lang="nl-NL" dirty="0"/>
          </a:p>
        </p:txBody>
      </p:sp>
      <p:pic>
        <p:nvPicPr>
          <p:cNvPr id="4" name="Afbeelding 3" descr="De arbeidshygiënische strategie | Rendement">
            <a:extLst>
              <a:ext uri="{FF2B5EF4-FFF2-40B4-BE49-F238E27FC236}">
                <a16:creationId xmlns:a16="http://schemas.microsoft.com/office/drawing/2014/main" id="{E0FD46D9-0147-6F8F-CE9D-1A9FDC7ED2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10" t="8129" r="3227" b="10359"/>
          <a:stretch/>
        </p:blipFill>
        <p:spPr bwMode="auto">
          <a:xfrm>
            <a:off x="7537579" y="1344875"/>
            <a:ext cx="4166998" cy="51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837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92AD9-AFB6-91DF-1B1A-2A2394B172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ACDCE9-43F1-184F-48DE-F7BD9B585FE6}"/>
              </a:ext>
            </a:extLst>
          </p:cNvPr>
          <p:cNvSpPr>
            <a:spLocks noGrp="1"/>
          </p:cNvSpPr>
          <p:nvPr>
            <p:ph type="title"/>
          </p:nvPr>
        </p:nvSpPr>
        <p:spPr/>
        <p:txBody>
          <a:bodyPr/>
          <a:lstStyle/>
          <a:p>
            <a:r>
              <a:rPr lang="nl-NL" sz="4400" b="1" i="0" kern="200" spc="-90" baseline="0" dirty="0" err="1">
                <a:ea typeface="+mj-ea"/>
                <a:cs typeface="+mj-cs"/>
              </a:rPr>
              <a:t>Arbeidshygiënische</a:t>
            </a:r>
            <a:r>
              <a:rPr lang="nl-NL" sz="4400" b="1" i="0" kern="200" spc="-90" baseline="0" dirty="0">
                <a:ea typeface="+mj-ea"/>
                <a:cs typeface="+mj-cs"/>
              </a:rPr>
              <a:t> strategie</a:t>
            </a:r>
            <a:br>
              <a:rPr lang="nl-NL" sz="4400" b="1" i="0" kern="200" spc="-90" baseline="0" dirty="0">
                <a:ea typeface="+mj-ea"/>
                <a:cs typeface="+mj-cs"/>
              </a:rPr>
            </a:br>
            <a:r>
              <a:rPr lang="nl-NL" sz="2800" b="1" i="0" kern="200" spc="-90" baseline="0" dirty="0">
                <a:ea typeface="+mj-ea"/>
                <a:cs typeface="+mj-cs"/>
              </a:rPr>
              <a:t>AH-strategie</a:t>
            </a:r>
            <a:endParaRPr lang="nl-NL" sz="2800" dirty="0"/>
          </a:p>
        </p:txBody>
      </p:sp>
      <p:sp>
        <p:nvSpPr>
          <p:cNvPr id="3" name="Tijdelijke aanduiding voor inhoud 2">
            <a:extLst>
              <a:ext uri="{FF2B5EF4-FFF2-40B4-BE49-F238E27FC236}">
                <a16:creationId xmlns:a16="http://schemas.microsoft.com/office/drawing/2014/main" id="{20E108FF-23A1-4DBB-E259-7E8B44BCD259}"/>
              </a:ext>
            </a:extLst>
          </p:cNvPr>
          <p:cNvSpPr>
            <a:spLocks noGrp="1"/>
          </p:cNvSpPr>
          <p:nvPr>
            <p:ph idx="1"/>
          </p:nvPr>
        </p:nvSpPr>
        <p:spPr>
          <a:xfrm>
            <a:off x="838199" y="1815465"/>
            <a:ext cx="5934741" cy="4380230"/>
          </a:xfrm>
        </p:spPr>
        <p:txBody>
          <a:bodyPr/>
          <a:lstStyle/>
          <a:p>
            <a:pPr marL="0" indent="0">
              <a:spcAft>
                <a:spcPts val="600"/>
              </a:spcAft>
              <a:buNone/>
            </a:pPr>
            <a:r>
              <a:rPr lang="nl-NL" sz="2800" dirty="0"/>
              <a:t>Collectieve maatregelen</a:t>
            </a:r>
          </a:p>
          <a:p>
            <a:pPr>
              <a:spcAft>
                <a:spcPts val="600"/>
              </a:spcAft>
            </a:pPr>
            <a:r>
              <a:rPr lang="nl-NL" sz="2800" dirty="0"/>
              <a:t>Als bronmaatregelen geen mogelijkheden bieden, moet de werkgever collectieve maatregelen nemen om risico’s te verminderen.</a:t>
            </a:r>
          </a:p>
          <a:p>
            <a:pPr>
              <a:spcAft>
                <a:spcPts val="600"/>
              </a:spcAft>
            </a:pPr>
            <a:r>
              <a:rPr lang="nl-NL" sz="2800" dirty="0"/>
              <a:t>Voorbeeld: het plaatsen van afscherming of een afzuiginstallatie.</a:t>
            </a:r>
          </a:p>
          <a:p>
            <a:endParaRPr lang="nl-NL" dirty="0"/>
          </a:p>
        </p:txBody>
      </p:sp>
      <p:pic>
        <p:nvPicPr>
          <p:cNvPr id="4" name="Afbeelding 3" descr="De arbeidshygiënische strategie | Rendement">
            <a:extLst>
              <a:ext uri="{FF2B5EF4-FFF2-40B4-BE49-F238E27FC236}">
                <a16:creationId xmlns:a16="http://schemas.microsoft.com/office/drawing/2014/main" id="{CC9FC347-6D3A-A6D4-8F0A-0EF2686181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10" t="8129" r="3227" b="10359"/>
          <a:stretch/>
        </p:blipFill>
        <p:spPr bwMode="auto">
          <a:xfrm>
            <a:off x="7537579" y="1344875"/>
            <a:ext cx="4166998" cy="51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405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30B96-9EED-9DE9-1106-A5C80C3C5A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24204B3-2003-5740-A6DA-0971373E330D}"/>
              </a:ext>
            </a:extLst>
          </p:cNvPr>
          <p:cNvSpPr>
            <a:spLocks noGrp="1"/>
          </p:cNvSpPr>
          <p:nvPr>
            <p:ph type="title"/>
          </p:nvPr>
        </p:nvSpPr>
        <p:spPr/>
        <p:txBody>
          <a:bodyPr/>
          <a:lstStyle/>
          <a:p>
            <a:r>
              <a:rPr lang="nl-NL" sz="4400" b="1" i="0" kern="200" spc="-90" baseline="0" dirty="0" err="1">
                <a:ea typeface="+mj-ea"/>
                <a:cs typeface="+mj-cs"/>
              </a:rPr>
              <a:t>Arbeidshygiënische</a:t>
            </a:r>
            <a:r>
              <a:rPr lang="nl-NL" sz="4400" b="1" i="0" kern="200" spc="-90" baseline="0" dirty="0">
                <a:ea typeface="+mj-ea"/>
                <a:cs typeface="+mj-cs"/>
              </a:rPr>
              <a:t> strategie</a:t>
            </a:r>
            <a:br>
              <a:rPr lang="nl-NL" sz="4400" b="1" i="0" kern="200" spc="-90" baseline="0" dirty="0">
                <a:ea typeface="+mj-ea"/>
                <a:cs typeface="+mj-cs"/>
              </a:rPr>
            </a:br>
            <a:r>
              <a:rPr lang="nl-NL" sz="2800" b="1" i="0" kern="200" spc="-90" baseline="0" dirty="0">
                <a:ea typeface="+mj-ea"/>
                <a:cs typeface="+mj-cs"/>
              </a:rPr>
              <a:t>AH-strategie</a:t>
            </a:r>
            <a:endParaRPr lang="nl-NL" sz="2800" dirty="0"/>
          </a:p>
        </p:txBody>
      </p:sp>
      <p:sp>
        <p:nvSpPr>
          <p:cNvPr id="3" name="Tijdelijke aanduiding voor inhoud 2">
            <a:extLst>
              <a:ext uri="{FF2B5EF4-FFF2-40B4-BE49-F238E27FC236}">
                <a16:creationId xmlns:a16="http://schemas.microsoft.com/office/drawing/2014/main" id="{1D70280D-A28A-08AD-4F9D-CD81D17CBD3E}"/>
              </a:ext>
            </a:extLst>
          </p:cNvPr>
          <p:cNvSpPr>
            <a:spLocks noGrp="1"/>
          </p:cNvSpPr>
          <p:nvPr>
            <p:ph idx="1"/>
          </p:nvPr>
        </p:nvSpPr>
        <p:spPr>
          <a:xfrm>
            <a:off x="838198" y="1815465"/>
            <a:ext cx="6211187" cy="4380230"/>
          </a:xfrm>
        </p:spPr>
        <p:txBody>
          <a:bodyPr/>
          <a:lstStyle/>
          <a:p>
            <a:pPr marL="0" indent="0">
              <a:spcAft>
                <a:spcPts val="600"/>
              </a:spcAft>
              <a:buNone/>
            </a:pPr>
            <a:r>
              <a:rPr lang="nl-NL" sz="2800" dirty="0"/>
              <a:t>Individuele maatregelen</a:t>
            </a:r>
          </a:p>
          <a:p>
            <a:pPr>
              <a:spcAft>
                <a:spcPts val="600"/>
              </a:spcAft>
            </a:pPr>
            <a:r>
              <a:rPr lang="nl-NL" sz="2800" dirty="0"/>
              <a:t>Als collectieve maatregelen niet kunnen of ook (nog) geen afdoende oplossing bieden, moet de werkgever individuele maatregelen nemen. </a:t>
            </a:r>
          </a:p>
          <a:p>
            <a:pPr>
              <a:spcAft>
                <a:spcPts val="600"/>
              </a:spcAft>
            </a:pPr>
            <a:r>
              <a:rPr lang="nl-NL" sz="2800" dirty="0"/>
              <a:t>Voorbeeld: het werk zo organiseren dat werknemers minder risico lopen (taakroulatie).</a:t>
            </a:r>
          </a:p>
          <a:p>
            <a:endParaRPr lang="nl-NL" dirty="0"/>
          </a:p>
        </p:txBody>
      </p:sp>
      <p:pic>
        <p:nvPicPr>
          <p:cNvPr id="4" name="Afbeelding 3" descr="De arbeidshygiënische strategie | Rendement">
            <a:extLst>
              <a:ext uri="{FF2B5EF4-FFF2-40B4-BE49-F238E27FC236}">
                <a16:creationId xmlns:a16="http://schemas.microsoft.com/office/drawing/2014/main" id="{D616CE68-AE21-5158-5830-945099D9E3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10" t="8129" r="3227" b="10359"/>
          <a:stretch/>
        </p:blipFill>
        <p:spPr bwMode="auto">
          <a:xfrm>
            <a:off x="7537579" y="1344875"/>
            <a:ext cx="4166998" cy="51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586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E3820-6FDD-4BC7-4C8F-7EDA4B8A70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C0327DC-B143-3FA6-65E6-9F6CDE0B849C}"/>
              </a:ext>
            </a:extLst>
          </p:cNvPr>
          <p:cNvSpPr>
            <a:spLocks noGrp="1"/>
          </p:cNvSpPr>
          <p:nvPr>
            <p:ph type="title"/>
          </p:nvPr>
        </p:nvSpPr>
        <p:spPr/>
        <p:txBody>
          <a:bodyPr/>
          <a:lstStyle/>
          <a:p>
            <a:r>
              <a:rPr lang="nl-NL" sz="4400" b="1" i="0" kern="200" spc="-90" baseline="0" dirty="0" err="1">
                <a:ea typeface="+mj-ea"/>
                <a:cs typeface="+mj-cs"/>
              </a:rPr>
              <a:t>Arbeidshygiënische</a:t>
            </a:r>
            <a:r>
              <a:rPr lang="nl-NL" sz="4400" b="1" i="0" kern="200" spc="-90" baseline="0" dirty="0">
                <a:ea typeface="+mj-ea"/>
                <a:cs typeface="+mj-cs"/>
              </a:rPr>
              <a:t> strategie</a:t>
            </a:r>
            <a:br>
              <a:rPr lang="nl-NL" sz="4400" b="1" i="0" kern="200" spc="-90" baseline="0" dirty="0">
                <a:ea typeface="+mj-ea"/>
                <a:cs typeface="+mj-cs"/>
              </a:rPr>
            </a:br>
            <a:r>
              <a:rPr lang="nl-NL" sz="2800" b="1" i="0" kern="200" spc="-90" baseline="0" dirty="0">
                <a:ea typeface="+mj-ea"/>
                <a:cs typeface="+mj-cs"/>
              </a:rPr>
              <a:t>AH-strategie</a:t>
            </a:r>
            <a:endParaRPr lang="nl-NL" sz="2800" dirty="0"/>
          </a:p>
        </p:txBody>
      </p:sp>
      <p:sp>
        <p:nvSpPr>
          <p:cNvPr id="3" name="Tijdelijke aanduiding voor inhoud 2">
            <a:extLst>
              <a:ext uri="{FF2B5EF4-FFF2-40B4-BE49-F238E27FC236}">
                <a16:creationId xmlns:a16="http://schemas.microsoft.com/office/drawing/2014/main" id="{38AA5814-4795-21F8-C1A2-E58E38D8698A}"/>
              </a:ext>
            </a:extLst>
          </p:cNvPr>
          <p:cNvSpPr>
            <a:spLocks noGrp="1"/>
          </p:cNvSpPr>
          <p:nvPr>
            <p:ph idx="1"/>
          </p:nvPr>
        </p:nvSpPr>
        <p:spPr>
          <a:xfrm>
            <a:off x="838198" y="1815465"/>
            <a:ext cx="6211187" cy="4380230"/>
          </a:xfrm>
        </p:spPr>
        <p:txBody>
          <a:bodyPr/>
          <a:lstStyle/>
          <a:p>
            <a:pPr marL="0" indent="0">
              <a:spcAft>
                <a:spcPts val="600"/>
              </a:spcAft>
              <a:buNone/>
            </a:pPr>
            <a:r>
              <a:rPr lang="nl-NL" sz="2800" dirty="0"/>
              <a:t>Persoonlijke bescherming</a:t>
            </a:r>
          </a:p>
          <a:p>
            <a:pPr>
              <a:spcAft>
                <a:spcPts val="600"/>
              </a:spcAft>
            </a:pPr>
            <a:r>
              <a:rPr lang="nl-NL" sz="2800" dirty="0"/>
              <a:t>Als de bovenste drie maatregelen geen effect hebben, moet de werkgever de werknemer gratis persoonlijke beschermingsmiddelen verstrekken. </a:t>
            </a:r>
          </a:p>
          <a:p>
            <a:pPr>
              <a:spcAft>
                <a:spcPts val="600"/>
              </a:spcAft>
            </a:pPr>
            <a:r>
              <a:rPr lang="nl-NL" sz="2800" dirty="0"/>
              <a:t>Voorbeeld: gehoorbescherming en adembescherming.</a:t>
            </a:r>
          </a:p>
          <a:p>
            <a:pPr marL="0" indent="0">
              <a:buNone/>
            </a:pPr>
            <a:endParaRPr lang="nl-NL" dirty="0"/>
          </a:p>
        </p:txBody>
      </p:sp>
      <p:pic>
        <p:nvPicPr>
          <p:cNvPr id="4" name="Afbeelding 3" descr="De arbeidshygiënische strategie | Rendement">
            <a:extLst>
              <a:ext uri="{FF2B5EF4-FFF2-40B4-BE49-F238E27FC236}">
                <a16:creationId xmlns:a16="http://schemas.microsoft.com/office/drawing/2014/main" id="{7E7A3A3F-73F0-CE05-A430-69EA51F530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10" t="8129" r="3227" b="10359"/>
          <a:stretch/>
        </p:blipFill>
        <p:spPr bwMode="auto">
          <a:xfrm>
            <a:off x="7537579" y="1344875"/>
            <a:ext cx="4166998" cy="51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196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4E608E-41E9-D638-7FA2-82596643AC79}"/>
              </a:ext>
            </a:extLst>
          </p:cNvPr>
          <p:cNvSpPr>
            <a:spLocks noGrp="1"/>
          </p:cNvSpPr>
          <p:nvPr>
            <p:ph type="title"/>
          </p:nvPr>
        </p:nvSpPr>
        <p:spPr/>
        <p:txBody>
          <a:bodyPr/>
          <a:lstStyle/>
          <a:p>
            <a:r>
              <a:rPr lang="nl-NL" dirty="0"/>
              <a:t>TRA Format</a:t>
            </a:r>
            <a:br>
              <a:rPr lang="nl-NL" dirty="0"/>
            </a:br>
            <a:r>
              <a:rPr lang="nl-NL" sz="2800" dirty="0"/>
              <a:t>Het invullen van een TRA</a:t>
            </a:r>
          </a:p>
        </p:txBody>
      </p:sp>
      <p:sp>
        <p:nvSpPr>
          <p:cNvPr id="3" name="Tijdelijke aanduiding voor inhoud 2">
            <a:extLst>
              <a:ext uri="{FF2B5EF4-FFF2-40B4-BE49-F238E27FC236}">
                <a16:creationId xmlns:a16="http://schemas.microsoft.com/office/drawing/2014/main" id="{5D50BF29-1FFE-3828-5480-2F25802DEB5F}"/>
              </a:ext>
            </a:extLst>
          </p:cNvPr>
          <p:cNvSpPr>
            <a:spLocks noGrp="1"/>
          </p:cNvSpPr>
          <p:nvPr>
            <p:ph idx="1"/>
          </p:nvPr>
        </p:nvSpPr>
        <p:spPr/>
        <p:txBody>
          <a:bodyPr/>
          <a:lstStyle/>
          <a:p>
            <a:r>
              <a:rPr lang="nl-NL" dirty="0"/>
              <a:t>Overschakelen naar TRA format</a:t>
            </a:r>
          </a:p>
          <a:p>
            <a:endParaRPr lang="nl-NL" dirty="0"/>
          </a:p>
        </p:txBody>
      </p:sp>
      <p:pic>
        <p:nvPicPr>
          <p:cNvPr id="4" name="Afbeelding 3">
            <a:extLst>
              <a:ext uri="{FF2B5EF4-FFF2-40B4-BE49-F238E27FC236}">
                <a16:creationId xmlns:a16="http://schemas.microsoft.com/office/drawing/2014/main" id="{878914F2-7FF4-A9BF-9638-ECC1F50778AF}"/>
              </a:ext>
            </a:extLst>
          </p:cNvPr>
          <p:cNvPicPr>
            <a:picLocks noChangeAspect="1"/>
          </p:cNvPicPr>
          <p:nvPr/>
        </p:nvPicPr>
        <p:blipFill>
          <a:blip r:embed="rId2"/>
          <a:stretch>
            <a:fillRect/>
          </a:stretch>
        </p:blipFill>
        <p:spPr>
          <a:xfrm>
            <a:off x="947176" y="2457662"/>
            <a:ext cx="7643785" cy="4219585"/>
          </a:xfrm>
          <a:prstGeom prst="rect">
            <a:avLst/>
          </a:prstGeom>
        </p:spPr>
      </p:pic>
    </p:spTree>
    <p:extLst>
      <p:ext uri="{BB962C8B-B14F-4D97-AF65-F5344CB8AC3E}">
        <p14:creationId xmlns:p14="http://schemas.microsoft.com/office/powerpoint/2010/main" val="3668560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4D702-C8FE-8352-7403-177F8EEDAA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26CA44-7448-39E2-CA2F-785FF819F87B}"/>
              </a:ext>
            </a:extLst>
          </p:cNvPr>
          <p:cNvSpPr>
            <a:spLocks noGrp="1"/>
          </p:cNvSpPr>
          <p:nvPr>
            <p:ph type="title"/>
          </p:nvPr>
        </p:nvSpPr>
        <p:spPr/>
        <p:txBody>
          <a:bodyPr/>
          <a:lstStyle/>
          <a:p>
            <a:r>
              <a:rPr lang="nl-NL" sz="4400" b="1" i="0" kern="200" spc="-90" baseline="0" dirty="0">
                <a:ea typeface="+mj-ea"/>
                <a:cs typeface="+mj-cs"/>
              </a:rPr>
              <a:t>Disclaimer</a:t>
            </a:r>
            <a:endParaRPr lang="nl-NL" sz="2800" dirty="0"/>
          </a:p>
        </p:txBody>
      </p:sp>
      <p:sp>
        <p:nvSpPr>
          <p:cNvPr id="3" name="Tijdelijke aanduiding voor inhoud 2">
            <a:extLst>
              <a:ext uri="{FF2B5EF4-FFF2-40B4-BE49-F238E27FC236}">
                <a16:creationId xmlns:a16="http://schemas.microsoft.com/office/drawing/2014/main" id="{56889D2E-6820-E020-CBD6-FC30F8AFB917}"/>
              </a:ext>
            </a:extLst>
          </p:cNvPr>
          <p:cNvSpPr>
            <a:spLocks noGrp="1"/>
          </p:cNvSpPr>
          <p:nvPr>
            <p:ph idx="1"/>
          </p:nvPr>
        </p:nvSpPr>
        <p:spPr>
          <a:xfrm>
            <a:off x="838198" y="1815465"/>
            <a:ext cx="11251021" cy="4380230"/>
          </a:xfrm>
        </p:spPr>
        <p:txBody>
          <a:bodyPr/>
          <a:lstStyle/>
          <a:p>
            <a:pPr marL="0" indent="0">
              <a:spcAft>
                <a:spcPts val="600"/>
              </a:spcAft>
              <a:buNone/>
            </a:pPr>
            <a:r>
              <a:rPr lang="nl-NL" sz="2800" dirty="0"/>
              <a:t>Dit document bevat algemene informatie over de Arbowetgeving en is bedoeld ter ondersteuning van bewustwording en kennisdeling. Het biedt geen juridisch advies. De inhoud is zorgvuldig samengesteld, maar wij kunnen niet garanderen dat deze volledig, up-to-date of toepasbaar is op elke specifieke situatie. Gebruik ervan is op eigen risico. Voor professioneel advies of bij twijfel over de toepassing van wet- en regelgeving, raden wij aan contact op te nemen met een juridisch specialist. Wij aanvaarden geen aansprakelijkheid voor schade die voortvloeit uit het gebruik van deze informatie."</a:t>
            </a:r>
          </a:p>
          <a:p>
            <a:pPr marL="0" indent="0">
              <a:buNone/>
            </a:pPr>
            <a:endParaRPr lang="nl-NL" dirty="0"/>
          </a:p>
        </p:txBody>
      </p:sp>
    </p:spTree>
    <p:extLst>
      <p:ext uri="{BB962C8B-B14F-4D97-AF65-F5344CB8AC3E}">
        <p14:creationId xmlns:p14="http://schemas.microsoft.com/office/powerpoint/2010/main" val="1779502826"/>
      </p:ext>
    </p:extLst>
  </p:cSld>
  <p:clrMapOvr>
    <a:masterClrMapping/>
  </p:clrMapOvr>
</p:sld>
</file>

<file path=ppt/theme/theme1.xml><?xml version="1.0" encoding="utf-8"?>
<a:theme xmlns:a="http://schemas.openxmlformats.org/drawingml/2006/main" name="Office Theme">
  <a:themeElements>
    <a:clrScheme name="Flow">
      <a:dk1>
        <a:srgbClr val="000000"/>
      </a:dk1>
      <a:lt1>
        <a:srgbClr val="FFFFFF"/>
      </a:lt1>
      <a:dk2>
        <a:srgbClr val="44546A"/>
      </a:dk2>
      <a:lt2>
        <a:srgbClr val="E7E6E6"/>
      </a:lt2>
      <a:accent1>
        <a:srgbClr val="6F2B84"/>
      </a:accent1>
      <a:accent2>
        <a:srgbClr val="B3D34F"/>
      </a:accent2>
      <a:accent3>
        <a:srgbClr val="2C266A"/>
      </a:accent3>
      <a:accent4>
        <a:srgbClr val="D1BBD9"/>
      </a:accent4>
      <a:accent5>
        <a:srgbClr val="F9AA1D"/>
      </a:accent5>
      <a:accent6>
        <a:srgbClr val="D4EBF6"/>
      </a:accent6>
      <a:hlink>
        <a:srgbClr val="6FC5EF"/>
      </a:hlink>
      <a:folHlink>
        <a:srgbClr val="6C3186"/>
      </a:folHlink>
    </a:clrScheme>
    <a:fontScheme name="FLOW PPT">
      <a:majorFont>
        <a:latin typeface="Trebuchet MS"/>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1420</TotalTime>
  <Words>834</Words>
  <Application>Microsoft Macintosh PowerPoint</Application>
  <PresentationFormat>Breedbeeld</PresentationFormat>
  <Paragraphs>66</Paragraphs>
  <Slides>19</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19</vt:i4>
      </vt:variant>
    </vt:vector>
  </HeadingPairs>
  <TitlesOfParts>
    <vt:vector size="23" baseType="lpstr">
      <vt:lpstr>Arial</vt:lpstr>
      <vt:lpstr>Trebuchet MS</vt:lpstr>
      <vt:lpstr>Verdana</vt:lpstr>
      <vt:lpstr>Office Theme</vt:lpstr>
      <vt:lpstr>Toolbox  Taak Risico Analyse</vt:lpstr>
      <vt:lpstr>Inhoud</vt:lpstr>
      <vt:lpstr>Taak Risico Analyse</vt:lpstr>
      <vt:lpstr>Taak Risico Analyse</vt:lpstr>
      <vt:lpstr>Taak Risico Analyse</vt:lpstr>
      <vt:lpstr>Beoordelingsmethodiek Kinney &amp; Wiruth</vt:lpstr>
      <vt:lpstr>Beoordelingsmethodiek Kinney &amp; Wiruth</vt:lpstr>
      <vt:lpstr>Beoordelingsmethodiek Kinney &amp; Wiruth</vt:lpstr>
      <vt:lpstr>Beoordelingsmethodiek Kinney &amp; Wiruth</vt:lpstr>
      <vt:lpstr>Beoordelingsmethodiek Kinney &amp; Wiruth</vt:lpstr>
      <vt:lpstr>Beoordelingsmethodiek Kinney &amp; Wiruth</vt:lpstr>
      <vt:lpstr>Beoordelingsmethodiek Kinney &amp; Wiruth</vt:lpstr>
      <vt:lpstr>Beoordelingsmethodiek Kinney &amp; Wiruth</vt:lpstr>
      <vt:lpstr>Arbeidshygiënische strategie AH-strategie</vt:lpstr>
      <vt:lpstr>Arbeidshygiënische strategie AH-strategie</vt:lpstr>
      <vt:lpstr>Arbeidshygiënische strategie AH-strategie</vt:lpstr>
      <vt:lpstr>Arbeidshygiënische strategie AH-strategie</vt:lpstr>
      <vt:lpstr>TRA Format Het invullen van een TRA</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Put</dc:creator>
  <cp:lastModifiedBy>inge</cp:lastModifiedBy>
  <cp:revision>43</cp:revision>
  <dcterms:created xsi:type="dcterms:W3CDTF">2019-02-27T10:49:20Z</dcterms:created>
  <dcterms:modified xsi:type="dcterms:W3CDTF">2025-04-15T13:52:54Z</dcterms:modified>
</cp:coreProperties>
</file>