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69" r:id="rId4"/>
    <p:sldId id="27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B85"/>
    <a:srgbClr val="2D266B"/>
    <a:srgbClr val="D1BCDA"/>
    <a:srgbClr val="B3D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29F5C-8928-F042-8DB3-279F3362FE86}" v="3" dt="2020-11-18T14:12:49.5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5"/>
    <p:restoredTop sz="94558"/>
  </p:normalViewPr>
  <p:slideViewPr>
    <p:cSldViewPr snapToGrid="0" snapToObjects="1">
      <p:cViewPr varScale="1">
        <p:scale>
          <a:sx n="79" d="100"/>
          <a:sy n="79" d="100"/>
        </p:scale>
        <p:origin x="232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 van der Brug" userId="f278b74caef9d977" providerId="LiveId" clId="{26A29F5C-8928-F042-8DB3-279F3362FE86}"/>
    <pc:docChg chg="modSld">
      <pc:chgData name="Inge van der Brug" userId="f278b74caef9d977" providerId="LiveId" clId="{26A29F5C-8928-F042-8DB3-279F3362FE86}" dt="2020-11-18T14:14:30.518" v="126" actId="20577"/>
      <pc:docMkLst>
        <pc:docMk/>
      </pc:docMkLst>
      <pc:sldChg chg="modSp mod">
        <pc:chgData name="Inge van der Brug" userId="f278b74caef9d977" providerId="LiveId" clId="{26A29F5C-8928-F042-8DB3-279F3362FE86}" dt="2020-11-18T14:14:30.518" v="126" actId="20577"/>
        <pc:sldMkLst>
          <pc:docMk/>
          <pc:sldMk cId="2867619096" sldId="257"/>
        </pc:sldMkLst>
        <pc:spChg chg="mod">
          <ac:chgData name="Inge van der Brug" userId="f278b74caef9d977" providerId="LiveId" clId="{26A29F5C-8928-F042-8DB3-279F3362FE86}" dt="2020-11-18T14:14:24.532" v="125" actId="20577"/>
          <ac:spMkLst>
            <pc:docMk/>
            <pc:sldMk cId="2867619096" sldId="257"/>
            <ac:spMk id="4" creationId="{19AE9235-6D1F-4BD9-AF93-C74F8AA52F56}"/>
          </ac:spMkLst>
        </pc:spChg>
        <pc:spChg chg="mod">
          <ac:chgData name="Inge van der Brug" userId="f278b74caef9d977" providerId="LiveId" clId="{26A29F5C-8928-F042-8DB3-279F3362FE86}" dt="2020-11-18T14:14:30.518" v="126" actId="20577"/>
          <ac:spMkLst>
            <pc:docMk/>
            <pc:sldMk cId="2867619096" sldId="257"/>
            <ac:spMk id="5" creationId="{8A063BC6-6912-4773-873A-24B669ADA790}"/>
          </ac:spMkLst>
        </pc:spChg>
      </pc:sldChg>
      <pc:sldChg chg="modSp mod">
        <pc:chgData name="Inge van der Brug" userId="f278b74caef9d977" providerId="LiveId" clId="{26A29F5C-8928-F042-8DB3-279F3362FE86}" dt="2020-11-18T14:14:19.612" v="124" actId="6549"/>
        <pc:sldMkLst>
          <pc:docMk/>
          <pc:sldMk cId="2765822948" sldId="267"/>
        </pc:sldMkLst>
        <pc:spChg chg="mod">
          <ac:chgData name="Inge van der Brug" userId="f278b74caef9d977" providerId="LiveId" clId="{26A29F5C-8928-F042-8DB3-279F3362FE86}" dt="2020-11-18T14:14:19.612" v="124" actId="6549"/>
          <ac:spMkLst>
            <pc:docMk/>
            <pc:sldMk cId="2765822948" sldId="267"/>
            <ac:spMk id="6" creationId="{E73C0A3F-6061-4E0D-A56C-2F590C8DF18C}"/>
          </ac:spMkLst>
        </pc:spChg>
        <pc:spChg chg="mod">
          <ac:chgData name="Inge van der Brug" userId="f278b74caef9d977" providerId="LiveId" clId="{26A29F5C-8928-F042-8DB3-279F3362FE86}" dt="2020-11-18T14:14:15.623" v="122" actId="20577"/>
          <ac:spMkLst>
            <pc:docMk/>
            <pc:sldMk cId="2765822948" sldId="267"/>
            <ac:spMk id="7" creationId="{2107B2D7-1253-4A2F-8980-061B31BB77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3.emf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471187F-92A5-A24A-8068-93DFAEF3FA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7178" y="797164"/>
            <a:ext cx="3580822" cy="35808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E701BC-146E-7240-82B9-620BA6991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37841" y="1268412"/>
            <a:ext cx="6438222" cy="2241551"/>
          </a:xfrm>
        </p:spPr>
        <p:txBody>
          <a:bodyPr wrap="square" anchor="b">
            <a:noAutofit/>
          </a:bodyPr>
          <a:lstStyle>
            <a:lvl1pPr algn="l">
              <a:defRPr sz="5000">
                <a:solidFill>
                  <a:srgbClr val="702B85"/>
                </a:solidFill>
              </a:defRPr>
            </a:lvl1pPr>
          </a:lstStyle>
          <a:p>
            <a:r>
              <a:rPr lang="en-US" dirty="0" err="1"/>
              <a:t>Hoofdtitel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AC93E-2107-F644-9FEC-16AB1BD7118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37842" y="3602038"/>
            <a:ext cx="5538108" cy="1655762"/>
          </a:xfrm>
        </p:spPr>
        <p:txBody>
          <a:bodyPr wrap="square">
            <a:noAutofit/>
          </a:bodyPr>
          <a:lstStyle>
            <a:lvl1pPr marL="0" indent="0" algn="l">
              <a:buNone/>
              <a:defRPr sz="2400">
                <a:solidFill>
                  <a:srgbClr val="2D266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Ondertitel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A79BDF-C309-6C4D-B6A5-D9E21BB307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4851" y="2760662"/>
            <a:ext cx="2497138" cy="249713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16F78E9-D453-754C-9CB2-1BF36ED0C31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5400000">
            <a:off x="3425885" y="2861911"/>
            <a:ext cx="1296104" cy="129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875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7D9730B-487E-3F40-BCE4-8AF6BD2C62A6}"/>
              </a:ext>
            </a:extLst>
          </p:cNvPr>
          <p:cNvSpPr/>
          <p:nvPr userDrawn="1"/>
        </p:nvSpPr>
        <p:spPr>
          <a:xfrm>
            <a:off x="10481253" y="3944680"/>
            <a:ext cx="1710747" cy="2270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B4BD55-454C-6F44-BE3C-16A862F99C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03852"/>
            <a:ext cx="5373757" cy="2425148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42F004-1AEC-574D-B940-AF9E62C65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69570" y="2431743"/>
            <a:ext cx="4992282" cy="6839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21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1F2A9-D8B5-2B4A-9D54-D4666E2D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F559A-9664-204F-B18E-F77F69FA262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4441825" cy="4873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BD2AE8-FFBA-D84B-9223-7E406BC5624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976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E086E-2ED3-2347-BC8A-C8C75AE016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21AB00-59D6-2C40-B4C6-96E2DC1A56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444182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E6D4F9-E15D-D849-8931-8938A28C6C2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22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2C67-C9FD-964B-85AA-4E3BE9E173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A1F871-A8BE-A549-9AD8-6E4A34C37BCE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4655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3E5D7-656F-554E-9A46-0898847A3CBC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1624093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21F7D8-CC42-764E-A94D-3C1C79C9F4A3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4635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13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E18464-D59C-B841-A704-D15940116A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8100000">
            <a:off x="-2794307" y="-775445"/>
            <a:ext cx="8245622" cy="48107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179173-33B0-BF4B-8A97-239BE730E8C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2035505" y="1839722"/>
            <a:ext cx="2497137" cy="24971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E701BC-146E-7240-82B9-620BA6991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37841" y="1839722"/>
            <a:ext cx="6438222" cy="1670242"/>
          </a:xfrm>
        </p:spPr>
        <p:txBody>
          <a:bodyPr anchor="b">
            <a:noAutofit/>
          </a:bodyPr>
          <a:lstStyle>
            <a:lvl1pPr algn="l">
              <a:defRPr sz="5000">
                <a:solidFill>
                  <a:srgbClr val="702B85"/>
                </a:solidFill>
              </a:defRPr>
            </a:lvl1pPr>
          </a:lstStyle>
          <a:p>
            <a:r>
              <a:rPr lang="en-US" dirty="0" err="1"/>
              <a:t>Hoofdtitel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AC93E-2107-F644-9FEC-16AB1BD7118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37842" y="3602038"/>
            <a:ext cx="5538108" cy="146978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rgbClr val="2D266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Ondertitel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005AD2D-F8F5-C245-B58C-65C8C48045B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18900000">
            <a:off x="2437177" y="4417145"/>
            <a:ext cx="1097878" cy="109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99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0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rgbClr val="2D26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D2C08C9-A4D8-B94F-81F8-63CD5ECD93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5631" y="484260"/>
            <a:ext cx="4343400" cy="43434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E701BC-146E-7240-82B9-620BA6991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37841" y="1268412"/>
            <a:ext cx="6438221" cy="2241551"/>
          </a:xfrm>
        </p:spPr>
        <p:txBody>
          <a:bodyPr wrap="square" anchor="b">
            <a:no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Hoofdtitel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AC93E-2107-F644-9FEC-16AB1BD7118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37841" y="3602038"/>
            <a:ext cx="5538109" cy="1482725"/>
          </a:xfrm>
        </p:spPr>
        <p:txBody>
          <a:bodyPr wrap="square">
            <a:noAutofit/>
          </a:bodyPr>
          <a:lstStyle>
            <a:lvl1pPr marL="0" indent="0" algn="l">
              <a:buNone/>
              <a:defRPr sz="2400">
                <a:solidFill>
                  <a:srgbClr val="B3D4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Ondertitel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A79BDF-C309-6C4D-B6A5-D9E21BB307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2016129" y="1839721"/>
            <a:ext cx="2497138" cy="24971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005AD2D-F8F5-C245-B58C-65C8C48045B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18900000">
            <a:off x="2437177" y="4417145"/>
            <a:ext cx="1097878" cy="109787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D2164A9-3640-3345-8120-ADE41055D28D}"/>
              </a:ext>
            </a:extLst>
          </p:cNvPr>
          <p:cNvSpPr/>
          <p:nvPr userDrawn="1"/>
        </p:nvSpPr>
        <p:spPr>
          <a:xfrm>
            <a:off x="10268602" y="241739"/>
            <a:ext cx="1502979" cy="508000"/>
          </a:xfrm>
          <a:prstGeom prst="rect">
            <a:avLst/>
          </a:prstGeom>
          <a:solidFill>
            <a:srgbClr val="2D26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437CE1-E1E8-E243-A125-E564B0FBB3C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345683" y="306644"/>
            <a:ext cx="1338318" cy="35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57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0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rgbClr val="B3D4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01BC-146E-7240-82B9-620BA6991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37841" y="1839720"/>
            <a:ext cx="6446160" cy="1670244"/>
          </a:xfrm>
        </p:spPr>
        <p:txBody>
          <a:bodyPr anchor="b">
            <a:noAutofit/>
          </a:bodyPr>
          <a:lstStyle>
            <a:lvl1pPr algn="l">
              <a:defRPr sz="5000">
                <a:solidFill>
                  <a:srgbClr val="702B85"/>
                </a:solidFill>
              </a:defRPr>
            </a:lvl1pPr>
          </a:lstStyle>
          <a:p>
            <a:r>
              <a:rPr lang="en-US" dirty="0" err="1"/>
              <a:t>Hoofdtitel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2AC93E-2107-F644-9FEC-16AB1BD7118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37842" y="3602038"/>
            <a:ext cx="5538108" cy="1663700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rgbClr val="2D266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005AD2D-F8F5-C245-B58C-65C8C48045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>
            <a:off x="2437177" y="4417145"/>
            <a:ext cx="1097878" cy="10978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FB33FBF-05CD-D048-A717-2E96AB4C1B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10674981" y="4310743"/>
            <a:ext cx="1866222" cy="186622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E9E15FE-A658-9C4C-AC0F-622A0FAB89D2}"/>
              </a:ext>
            </a:extLst>
          </p:cNvPr>
          <p:cNvSpPr/>
          <p:nvPr userDrawn="1"/>
        </p:nvSpPr>
        <p:spPr>
          <a:xfrm>
            <a:off x="10268602" y="241739"/>
            <a:ext cx="1502979" cy="508000"/>
          </a:xfrm>
          <a:prstGeom prst="rect">
            <a:avLst/>
          </a:prstGeom>
          <a:solidFill>
            <a:srgbClr val="B3D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C6B886E-2B85-1A40-8C88-5085D165B6F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345683" y="306644"/>
            <a:ext cx="1338318" cy="3552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1E99A06-BDF5-9D46-B454-560951F89AD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08757" y="484260"/>
            <a:ext cx="4343400" cy="4343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8EEF816-C706-9744-8E4A-899BD36A0B6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10800000">
            <a:off x="2016127" y="1839720"/>
            <a:ext cx="2537795" cy="253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6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8EBE0-B3B0-9440-85FE-8B223AB9B9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702B85"/>
                </a:solidFill>
              </a:defRPr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CC0CC-6F1E-224C-8A92-A7C70E42F98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15465"/>
            <a:ext cx="8782878" cy="438023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78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8EBE0-B3B0-9440-85FE-8B223AB9B9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702B85"/>
                </a:solidFill>
              </a:defRPr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51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B622E-3A4C-694C-AEE6-4577201EF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808163"/>
            <a:ext cx="8793163" cy="27543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39C04E-2AFE-BD46-BC31-77AF4A4B268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8793163" cy="1611312"/>
          </a:xfrm>
        </p:spPr>
        <p:txBody>
          <a:bodyPr/>
          <a:lstStyle>
            <a:lvl1pPr marL="0" indent="0">
              <a:buNone/>
              <a:defRPr sz="2400">
                <a:solidFill>
                  <a:srgbClr val="2D266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Ondertitel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45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F6BE-1780-374E-AB2A-C51538D6C6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1F91A-EF1D-1948-8C53-3AFFB4C79B6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0545"/>
            <a:ext cx="4320000" cy="438023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B6ADE-0C25-874E-A682-76594325F1F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301078" y="1817370"/>
            <a:ext cx="4320000" cy="43802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038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BE49B-C203-E14D-978A-968E72A458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878522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61EA5-62D5-1649-8034-25D9AA8C19B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432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Subtitel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83AB5-74BB-CA45-BB4C-5051A1A03B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4320000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F31CD8-7CB5-FF4E-8286-CEFA1AAEE96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5300426" y="1681163"/>
            <a:ext cx="4320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Subtitel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AA14D0-7383-F54E-88A3-4B0698B5849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5300426" y="2505075"/>
            <a:ext cx="4320000" cy="36845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591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4F7452-7741-1F48-A8D1-9DF6B8C74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828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64DFA0-2536-224A-A39F-965637617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0545"/>
            <a:ext cx="8782878" cy="43802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err="1"/>
              <a:t>Inhoud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6EB8F4-2C61-174C-ADE3-A0ACE7798062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0353782" y="309725"/>
            <a:ext cx="1324510" cy="3515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080EC3-A099-F343-B168-8AA78EAC240F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 rot="10800000">
            <a:off x="10667999" y="4309532"/>
            <a:ext cx="1867429" cy="1867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42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64" r:id="rId4"/>
    <p:sldLayoutId id="2147483650" r:id="rId5"/>
    <p:sldLayoutId id="2147483665" r:id="rId6"/>
    <p:sldLayoutId id="2147483651" r:id="rId7"/>
    <p:sldLayoutId id="2147483652" r:id="rId8"/>
    <p:sldLayoutId id="2147483653" r:id="rId9"/>
    <p:sldLayoutId id="2147483654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2B85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D266B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D266B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D266B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D266B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D266B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063" userDrawn="1">
          <p15:clr>
            <a:srgbClr val="F26B43"/>
          </p15:clr>
        </p15:guide>
        <p15:guide id="2" pos="529" userDrawn="1">
          <p15:clr>
            <a:srgbClr val="F26B43"/>
          </p15:clr>
        </p15:guide>
        <p15:guide id="3" pos="7355" userDrawn="1">
          <p15:clr>
            <a:srgbClr val="F26B43"/>
          </p15:clr>
        </p15:guide>
        <p15:guide id="4" pos="6788" userDrawn="1">
          <p15:clr>
            <a:srgbClr val="F26B43"/>
          </p15:clr>
        </p15:guide>
        <p15:guide id="5" orient="horz" pos="1139" userDrawn="1">
          <p15:clr>
            <a:srgbClr val="F26B43"/>
          </p15:clr>
        </p15:guide>
        <p15:guide id="6" orient="horz" pos="39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AE9235-6D1F-4BD9-AF93-C74F8AA52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Vitale corporaties</a:t>
            </a:r>
          </a:p>
        </p:txBody>
      </p:sp>
      <p:sp>
        <p:nvSpPr>
          <p:cNvPr id="5" name="Ondertitel 4">
            <a:extLst>
              <a:ext uri="{FF2B5EF4-FFF2-40B4-BE49-F238E27FC236}">
                <a16:creationId xmlns:a16="http://schemas.microsoft.com/office/drawing/2014/main" id="{8A063BC6-6912-4773-873A-24B669ADA7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Powersessie Body &amp; Mind</a:t>
            </a:r>
          </a:p>
          <a:p>
            <a:r>
              <a:rPr lang="nl-NL" dirty="0"/>
              <a:t>&lt;naam corporatie&gt;</a:t>
            </a:r>
          </a:p>
          <a:p>
            <a:r>
              <a:rPr lang="nl-NL" dirty="0"/>
              <a:t>&lt;datum&gt;</a:t>
            </a:r>
          </a:p>
        </p:txBody>
      </p:sp>
    </p:spTree>
    <p:extLst>
      <p:ext uri="{BB962C8B-B14F-4D97-AF65-F5344CB8AC3E}">
        <p14:creationId xmlns:p14="http://schemas.microsoft.com/office/powerpoint/2010/main" val="286761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E73C0A3F-6061-4E0D-A56C-2F590C8DF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Vitaliteit – context corporatie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2107B2D7-1253-4A2F-8980-061B31BB7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schets/bespreek belang en doelen over vitaliteit</a:t>
            </a:r>
          </a:p>
          <a:p>
            <a:r>
              <a:rPr lang="nl-NL" dirty="0"/>
              <a:t>gebruik cijfers vanuit RI&amp;E, PAGO, ander Medewerkers Onderzoek</a:t>
            </a:r>
          </a:p>
          <a:p>
            <a:r>
              <a:rPr lang="nl-NL" dirty="0"/>
              <a:t>attendeer op persoonlijk actieplan: niet de deur uit na de workshop zonder iets te veranderen (zonde van de tijdsinvestering)</a:t>
            </a:r>
          </a:p>
          <a:p>
            <a:r>
              <a:rPr lang="nl-NL" dirty="0"/>
              <a:t>iedere deelnemer noteert gedurende/aan eind van de Powersessie enkele acties voor zichzelf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6582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CDD0E1-F9BF-4D4F-84AB-B04029344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Doelstelling Powersessie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109F65-0A65-B843-95F6-2928FE8DE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weten hoe werkgerelateerde lichamelijke klachten te voorkomen (Body)</a:t>
            </a:r>
          </a:p>
          <a:p>
            <a:endParaRPr lang="nl-NL" dirty="0"/>
          </a:p>
          <a:p>
            <a:r>
              <a:rPr lang="nl-NL" dirty="0"/>
              <a:t>manieren kennen om werkstress in een vroeg stadium te signaleren en aan te pakken (Mind)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6887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F0D5F-04C7-C645-B454-289A7AD24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BCE472-39E9-C445-B30B-13BAC1538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sz="2400" dirty="0"/>
              <a:t>Plenaire inleiding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/>
              <a:t>Sessie Body of Mind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/>
              <a:t>Gezamenlijke pauze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/>
              <a:t>Sessie Mind of Body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/>
              <a:t>Plenaire afsluiting</a:t>
            </a:r>
          </a:p>
        </p:txBody>
      </p:sp>
    </p:spTree>
    <p:extLst>
      <p:ext uri="{BB962C8B-B14F-4D97-AF65-F5344CB8AC3E}">
        <p14:creationId xmlns:p14="http://schemas.microsoft.com/office/powerpoint/2010/main" val="301934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6F2B84"/>
      </a:accent1>
      <a:accent2>
        <a:srgbClr val="B3D34F"/>
      </a:accent2>
      <a:accent3>
        <a:srgbClr val="2C266A"/>
      </a:accent3>
      <a:accent4>
        <a:srgbClr val="D1BBD9"/>
      </a:accent4>
      <a:accent5>
        <a:srgbClr val="F9AA1D"/>
      </a:accent5>
      <a:accent6>
        <a:srgbClr val="D4EBF6"/>
      </a:accent6>
      <a:hlink>
        <a:srgbClr val="6FC5EF"/>
      </a:hlink>
      <a:folHlink>
        <a:srgbClr val="6C3186"/>
      </a:folHlink>
    </a:clrScheme>
    <a:fontScheme name="FLOW PPT">
      <a:majorFont>
        <a:latin typeface="Trebuchet MS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117</Words>
  <Application>Microsoft Macintosh PowerPoint</Application>
  <PresentationFormat>Breedbeeld</PresentationFormat>
  <Paragraphs>23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Verdana</vt:lpstr>
      <vt:lpstr>Office Theme</vt:lpstr>
      <vt:lpstr>Vitale corporaties</vt:lpstr>
      <vt:lpstr>Vitaliteit – context corporatie</vt:lpstr>
      <vt:lpstr>Doelstelling Powersessie</vt:lpstr>
      <vt:lpstr>Programma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Put</dc:creator>
  <cp:lastModifiedBy>Inge van der Brug</cp:lastModifiedBy>
  <cp:revision>45</cp:revision>
  <dcterms:created xsi:type="dcterms:W3CDTF">2019-02-27T10:49:20Z</dcterms:created>
  <dcterms:modified xsi:type="dcterms:W3CDTF">2020-11-18T16:40:07Z</dcterms:modified>
</cp:coreProperties>
</file>