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6"/>
  </p:notesMasterIdLst>
  <p:handoutMasterIdLst>
    <p:handoutMasterId r:id="rId27"/>
  </p:handoutMasterIdLst>
  <p:sldIdLst>
    <p:sldId id="256" r:id="rId3"/>
    <p:sldId id="257" r:id="rId4"/>
    <p:sldId id="281" r:id="rId5"/>
    <p:sldId id="260" r:id="rId6"/>
    <p:sldId id="261" r:id="rId7"/>
    <p:sldId id="278" r:id="rId8"/>
    <p:sldId id="264" r:id="rId9"/>
    <p:sldId id="266" r:id="rId10"/>
    <p:sldId id="265" r:id="rId11"/>
    <p:sldId id="263" r:id="rId12"/>
    <p:sldId id="267" r:id="rId13"/>
    <p:sldId id="270" r:id="rId14"/>
    <p:sldId id="271" r:id="rId15"/>
    <p:sldId id="262" r:id="rId16"/>
    <p:sldId id="268" r:id="rId17"/>
    <p:sldId id="269" r:id="rId18"/>
    <p:sldId id="274" r:id="rId19"/>
    <p:sldId id="273" r:id="rId20"/>
    <p:sldId id="272" r:id="rId21"/>
    <p:sldId id="275" r:id="rId22"/>
    <p:sldId id="280" r:id="rId23"/>
    <p:sldId id="277" r:id="rId24"/>
    <p:sldId id="276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1963" autoAdjust="0"/>
  </p:normalViewPr>
  <p:slideViewPr>
    <p:cSldViewPr snapToGrid="0">
      <p:cViewPr>
        <p:scale>
          <a:sx n="110" d="100"/>
          <a:sy n="110" d="100"/>
        </p:scale>
        <p:origin x="-990" y="3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e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e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918BB4-D60A-4930-89F1-F060561096C5}" type="doc">
      <dgm:prSet loTypeId="urn:microsoft.com/office/officeart/2005/8/layout/gear1" loCatId="cycle" qsTypeId="urn:microsoft.com/office/officeart/2005/8/quickstyle/simple1" qsCatId="simple" csTypeId="urn:microsoft.com/office/officeart/2005/8/colors/accent2_3" csCatId="accent2" phldr="1"/>
      <dgm:spPr/>
    </dgm:pt>
    <dgm:pt modelId="{26E8C4C3-D115-46B9-B706-01E1ECCE3257}">
      <dgm:prSet phldrT="[Tekst]"/>
      <dgm:spPr/>
      <dgm:t>
        <a:bodyPr/>
        <a:lstStyle/>
        <a:p>
          <a:r>
            <a:rPr lang="nl-NL" dirty="0" smtClean="0"/>
            <a:t>Meebewegende</a:t>
          </a:r>
        </a:p>
        <a:p>
          <a:r>
            <a:rPr lang="nl-NL" dirty="0" smtClean="0"/>
            <a:t>Organisatie</a:t>
          </a:r>
          <a:endParaRPr lang="nl-NL" dirty="0"/>
        </a:p>
      </dgm:t>
    </dgm:pt>
    <dgm:pt modelId="{DFE35B18-B52A-4891-B4B4-EA344FD0B322}" type="parTrans" cxnId="{90AF2ED2-1130-4C1F-AC7A-F14274083A38}">
      <dgm:prSet/>
      <dgm:spPr/>
      <dgm:t>
        <a:bodyPr/>
        <a:lstStyle/>
        <a:p>
          <a:endParaRPr lang="nl-NL"/>
        </a:p>
      </dgm:t>
    </dgm:pt>
    <dgm:pt modelId="{A18D4250-6087-4D54-B3B2-343BDC1CADF7}" type="sibTrans" cxnId="{90AF2ED2-1130-4C1F-AC7A-F14274083A38}">
      <dgm:prSet/>
      <dgm:spPr/>
      <dgm:t>
        <a:bodyPr/>
        <a:lstStyle/>
        <a:p>
          <a:endParaRPr lang="nl-NL"/>
        </a:p>
      </dgm:t>
    </dgm:pt>
    <dgm:pt modelId="{7CB550FC-AA20-47D9-933D-AF17522730F4}">
      <dgm:prSet phldrT="[Tekst]"/>
      <dgm:spPr/>
      <dgm:t>
        <a:bodyPr/>
        <a:lstStyle/>
        <a:p>
          <a:r>
            <a:rPr lang="nl-NL" dirty="0" smtClean="0"/>
            <a:t>Interne</a:t>
          </a:r>
        </a:p>
        <a:p>
          <a:r>
            <a:rPr lang="nl-NL" dirty="0" smtClean="0"/>
            <a:t>verandering</a:t>
          </a:r>
          <a:endParaRPr lang="nl-NL" dirty="0"/>
        </a:p>
      </dgm:t>
    </dgm:pt>
    <dgm:pt modelId="{E10D9C5E-68F2-4A0B-9F3F-B3BD208EFE80}" type="parTrans" cxnId="{3CF7017A-7D35-40D2-9856-1EF480433F37}">
      <dgm:prSet/>
      <dgm:spPr/>
      <dgm:t>
        <a:bodyPr/>
        <a:lstStyle/>
        <a:p>
          <a:endParaRPr lang="nl-NL"/>
        </a:p>
      </dgm:t>
    </dgm:pt>
    <dgm:pt modelId="{9C1CD267-F7EA-47EB-AB69-CA048B73B7F8}" type="sibTrans" cxnId="{3CF7017A-7D35-40D2-9856-1EF480433F37}">
      <dgm:prSet/>
      <dgm:spPr/>
      <dgm:t>
        <a:bodyPr/>
        <a:lstStyle/>
        <a:p>
          <a:endParaRPr lang="nl-NL"/>
        </a:p>
      </dgm:t>
    </dgm:pt>
    <dgm:pt modelId="{EB27AA96-D0D0-413F-99E1-7E617E386800}">
      <dgm:prSet phldrT="[Tekst]"/>
      <dgm:spPr/>
      <dgm:t>
        <a:bodyPr/>
        <a:lstStyle/>
        <a:p>
          <a:endParaRPr lang="nl-NL" dirty="0" smtClean="0"/>
        </a:p>
        <a:p>
          <a:r>
            <a:rPr lang="nl-NL" dirty="0" smtClean="0"/>
            <a:t>Externe verandering</a:t>
          </a:r>
        </a:p>
        <a:p>
          <a:endParaRPr lang="nl-NL" dirty="0"/>
        </a:p>
      </dgm:t>
    </dgm:pt>
    <dgm:pt modelId="{9AD5A482-2E9F-4059-8C17-EC7C90C2F1D9}" type="parTrans" cxnId="{399FDB4E-8AA6-4C74-AD2A-50415163915D}">
      <dgm:prSet/>
      <dgm:spPr/>
      <dgm:t>
        <a:bodyPr/>
        <a:lstStyle/>
        <a:p>
          <a:endParaRPr lang="nl-NL"/>
        </a:p>
      </dgm:t>
    </dgm:pt>
    <dgm:pt modelId="{CC9FD259-B3C5-496F-AF87-575489BB7FDE}" type="sibTrans" cxnId="{399FDB4E-8AA6-4C74-AD2A-50415163915D}">
      <dgm:prSet/>
      <dgm:spPr/>
      <dgm:t>
        <a:bodyPr/>
        <a:lstStyle/>
        <a:p>
          <a:endParaRPr lang="nl-NL"/>
        </a:p>
      </dgm:t>
    </dgm:pt>
    <dgm:pt modelId="{8C140F80-E43D-4043-A8E5-A7ABA363F7A6}" type="pres">
      <dgm:prSet presAssocID="{A8918BB4-D60A-4930-89F1-F060561096C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25ACF6D-72A1-4E5F-920E-4E4132DC2298}" type="pres">
      <dgm:prSet presAssocID="{26E8C4C3-D115-46B9-B706-01E1ECCE3257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0F2995E-A708-459C-BD94-0D05DB55BC30}" type="pres">
      <dgm:prSet presAssocID="{26E8C4C3-D115-46B9-B706-01E1ECCE3257}" presName="gear1srcNode" presStyleLbl="node1" presStyleIdx="0" presStyleCnt="3"/>
      <dgm:spPr/>
      <dgm:t>
        <a:bodyPr/>
        <a:lstStyle/>
        <a:p>
          <a:endParaRPr lang="nl-NL"/>
        </a:p>
      </dgm:t>
    </dgm:pt>
    <dgm:pt modelId="{564C6738-FFC9-471E-AE6B-B7FF7C9A2682}" type="pres">
      <dgm:prSet presAssocID="{26E8C4C3-D115-46B9-B706-01E1ECCE3257}" presName="gear1dstNode" presStyleLbl="node1" presStyleIdx="0" presStyleCnt="3"/>
      <dgm:spPr/>
      <dgm:t>
        <a:bodyPr/>
        <a:lstStyle/>
        <a:p>
          <a:endParaRPr lang="nl-NL"/>
        </a:p>
      </dgm:t>
    </dgm:pt>
    <dgm:pt modelId="{CD38F015-E53D-40D2-932A-62C9422FABB6}" type="pres">
      <dgm:prSet presAssocID="{7CB550FC-AA20-47D9-933D-AF17522730F4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641E8F5-410C-4EBF-8C88-018A499421A5}" type="pres">
      <dgm:prSet presAssocID="{7CB550FC-AA20-47D9-933D-AF17522730F4}" presName="gear2srcNode" presStyleLbl="node1" presStyleIdx="1" presStyleCnt="3"/>
      <dgm:spPr/>
      <dgm:t>
        <a:bodyPr/>
        <a:lstStyle/>
        <a:p>
          <a:endParaRPr lang="nl-NL"/>
        </a:p>
      </dgm:t>
    </dgm:pt>
    <dgm:pt modelId="{7D8050ED-31C5-439D-8202-63CEA8AA5475}" type="pres">
      <dgm:prSet presAssocID="{7CB550FC-AA20-47D9-933D-AF17522730F4}" presName="gear2dstNode" presStyleLbl="node1" presStyleIdx="1" presStyleCnt="3"/>
      <dgm:spPr/>
      <dgm:t>
        <a:bodyPr/>
        <a:lstStyle/>
        <a:p>
          <a:endParaRPr lang="nl-NL"/>
        </a:p>
      </dgm:t>
    </dgm:pt>
    <dgm:pt modelId="{9370396C-7AA7-42C9-9016-587ED512446F}" type="pres">
      <dgm:prSet presAssocID="{EB27AA96-D0D0-413F-99E1-7E617E386800}" presName="gear3" presStyleLbl="node1" presStyleIdx="2" presStyleCnt="3"/>
      <dgm:spPr/>
      <dgm:t>
        <a:bodyPr/>
        <a:lstStyle/>
        <a:p>
          <a:endParaRPr lang="nl-NL"/>
        </a:p>
      </dgm:t>
    </dgm:pt>
    <dgm:pt modelId="{D429961A-2628-4188-933C-74CACAC44E30}" type="pres">
      <dgm:prSet presAssocID="{EB27AA96-D0D0-413F-99E1-7E617E38680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458CDFC-D0BD-41CE-B403-E78595749803}" type="pres">
      <dgm:prSet presAssocID="{EB27AA96-D0D0-413F-99E1-7E617E386800}" presName="gear3srcNode" presStyleLbl="node1" presStyleIdx="2" presStyleCnt="3"/>
      <dgm:spPr/>
      <dgm:t>
        <a:bodyPr/>
        <a:lstStyle/>
        <a:p>
          <a:endParaRPr lang="nl-NL"/>
        </a:p>
      </dgm:t>
    </dgm:pt>
    <dgm:pt modelId="{A9F01F68-C17D-4370-8F99-7B71526896BC}" type="pres">
      <dgm:prSet presAssocID="{EB27AA96-D0D0-413F-99E1-7E617E386800}" presName="gear3dstNode" presStyleLbl="node1" presStyleIdx="2" presStyleCnt="3"/>
      <dgm:spPr/>
      <dgm:t>
        <a:bodyPr/>
        <a:lstStyle/>
        <a:p>
          <a:endParaRPr lang="nl-NL"/>
        </a:p>
      </dgm:t>
    </dgm:pt>
    <dgm:pt modelId="{51DF90A7-3F12-4E93-B0C0-D37026DFF082}" type="pres">
      <dgm:prSet presAssocID="{A18D4250-6087-4D54-B3B2-343BDC1CADF7}" presName="connector1" presStyleLbl="sibTrans2D1" presStyleIdx="0" presStyleCnt="3"/>
      <dgm:spPr/>
      <dgm:t>
        <a:bodyPr/>
        <a:lstStyle/>
        <a:p>
          <a:endParaRPr lang="nl-NL"/>
        </a:p>
      </dgm:t>
    </dgm:pt>
    <dgm:pt modelId="{4EDC1653-E76B-4FF5-A6A4-A0B8A72C6913}" type="pres">
      <dgm:prSet presAssocID="{9C1CD267-F7EA-47EB-AB69-CA048B73B7F8}" presName="connector2" presStyleLbl="sibTrans2D1" presStyleIdx="1" presStyleCnt="3"/>
      <dgm:spPr/>
      <dgm:t>
        <a:bodyPr/>
        <a:lstStyle/>
        <a:p>
          <a:endParaRPr lang="nl-NL"/>
        </a:p>
      </dgm:t>
    </dgm:pt>
    <dgm:pt modelId="{01320E23-B7CD-4E8B-B298-1D1474CAFE0B}" type="pres">
      <dgm:prSet presAssocID="{CC9FD259-B3C5-496F-AF87-575489BB7FDE}" presName="connector3" presStyleLbl="sibTrans2D1" presStyleIdx="2" presStyleCnt="3"/>
      <dgm:spPr/>
      <dgm:t>
        <a:bodyPr/>
        <a:lstStyle/>
        <a:p>
          <a:endParaRPr lang="nl-NL"/>
        </a:p>
      </dgm:t>
    </dgm:pt>
  </dgm:ptLst>
  <dgm:cxnLst>
    <dgm:cxn modelId="{DFB958BD-F6F8-4EB4-9C85-BC508331640B}" type="presOf" srcId="{7CB550FC-AA20-47D9-933D-AF17522730F4}" destId="{7D8050ED-31C5-439D-8202-63CEA8AA5475}" srcOrd="2" destOrd="0" presId="urn:microsoft.com/office/officeart/2005/8/layout/gear1"/>
    <dgm:cxn modelId="{ABFE652A-E725-464A-BF61-B2E79C3550A0}" type="presOf" srcId="{26E8C4C3-D115-46B9-B706-01E1ECCE3257}" destId="{60F2995E-A708-459C-BD94-0D05DB55BC30}" srcOrd="1" destOrd="0" presId="urn:microsoft.com/office/officeart/2005/8/layout/gear1"/>
    <dgm:cxn modelId="{A92AED9E-9EA9-4010-BB29-250007CCA189}" type="presOf" srcId="{9C1CD267-F7EA-47EB-AB69-CA048B73B7F8}" destId="{4EDC1653-E76B-4FF5-A6A4-A0B8A72C6913}" srcOrd="0" destOrd="0" presId="urn:microsoft.com/office/officeart/2005/8/layout/gear1"/>
    <dgm:cxn modelId="{B7218665-9B93-455E-AFA4-97A12056D88D}" type="presOf" srcId="{26E8C4C3-D115-46B9-B706-01E1ECCE3257}" destId="{225ACF6D-72A1-4E5F-920E-4E4132DC2298}" srcOrd="0" destOrd="0" presId="urn:microsoft.com/office/officeart/2005/8/layout/gear1"/>
    <dgm:cxn modelId="{90AF2ED2-1130-4C1F-AC7A-F14274083A38}" srcId="{A8918BB4-D60A-4930-89F1-F060561096C5}" destId="{26E8C4C3-D115-46B9-B706-01E1ECCE3257}" srcOrd="0" destOrd="0" parTransId="{DFE35B18-B52A-4891-B4B4-EA344FD0B322}" sibTransId="{A18D4250-6087-4D54-B3B2-343BDC1CADF7}"/>
    <dgm:cxn modelId="{DEC9542C-8CB4-49D9-A662-71B4AE2D719D}" type="presOf" srcId="{EB27AA96-D0D0-413F-99E1-7E617E386800}" destId="{B458CDFC-D0BD-41CE-B403-E78595749803}" srcOrd="2" destOrd="0" presId="urn:microsoft.com/office/officeart/2005/8/layout/gear1"/>
    <dgm:cxn modelId="{1FD5F881-D799-4759-9C20-ECBE0B294B60}" type="presOf" srcId="{EB27AA96-D0D0-413F-99E1-7E617E386800}" destId="{9370396C-7AA7-42C9-9016-587ED512446F}" srcOrd="0" destOrd="0" presId="urn:microsoft.com/office/officeart/2005/8/layout/gear1"/>
    <dgm:cxn modelId="{EC5392ED-7B53-4CD1-B6EB-66EB851D722C}" type="presOf" srcId="{7CB550FC-AA20-47D9-933D-AF17522730F4}" destId="{5641E8F5-410C-4EBF-8C88-018A499421A5}" srcOrd="1" destOrd="0" presId="urn:microsoft.com/office/officeart/2005/8/layout/gear1"/>
    <dgm:cxn modelId="{3CF7017A-7D35-40D2-9856-1EF480433F37}" srcId="{A8918BB4-D60A-4930-89F1-F060561096C5}" destId="{7CB550FC-AA20-47D9-933D-AF17522730F4}" srcOrd="1" destOrd="0" parTransId="{E10D9C5E-68F2-4A0B-9F3F-B3BD208EFE80}" sibTransId="{9C1CD267-F7EA-47EB-AB69-CA048B73B7F8}"/>
    <dgm:cxn modelId="{30857D56-18BA-463B-97B1-E96BBF5D5303}" type="presOf" srcId="{7CB550FC-AA20-47D9-933D-AF17522730F4}" destId="{CD38F015-E53D-40D2-932A-62C9422FABB6}" srcOrd="0" destOrd="0" presId="urn:microsoft.com/office/officeart/2005/8/layout/gear1"/>
    <dgm:cxn modelId="{FEA4E05A-BC44-4CA1-B39D-D680AAB3D647}" type="presOf" srcId="{CC9FD259-B3C5-496F-AF87-575489BB7FDE}" destId="{01320E23-B7CD-4E8B-B298-1D1474CAFE0B}" srcOrd="0" destOrd="0" presId="urn:microsoft.com/office/officeart/2005/8/layout/gear1"/>
    <dgm:cxn modelId="{DC9E6AFB-EED6-4B14-B4F6-6A0424FE35D8}" type="presOf" srcId="{A8918BB4-D60A-4930-89F1-F060561096C5}" destId="{8C140F80-E43D-4043-A8E5-A7ABA363F7A6}" srcOrd="0" destOrd="0" presId="urn:microsoft.com/office/officeart/2005/8/layout/gear1"/>
    <dgm:cxn modelId="{12D29239-4B52-4070-AB2E-FA6A1F73CCD2}" type="presOf" srcId="{26E8C4C3-D115-46B9-B706-01E1ECCE3257}" destId="{564C6738-FFC9-471E-AE6B-B7FF7C9A2682}" srcOrd="2" destOrd="0" presId="urn:microsoft.com/office/officeart/2005/8/layout/gear1"/>
    <dgm:cxn modelId="{237567DD-A427-4DCD-BCF8-9FD635876D20}" type="presOf" srcId="{EB27AA96-D0D0-413F-99E1-7E617E386800}" destId="{D429961A-2628-4188-933C-74CACAC44E30}" srcOrd="1" destOrd="0" presId="urn:microsoft.com/office/officeart/2005/8/layout/gear1"/>
    <dgm:cxn modelId="{CD3E7064-E9EB-417D-A6E0-D039428A548F}" type="presOf" srcId="{EB27AA96-D0D0-413F-99E1-7E617E386800}" destId="{A9F01F68-C17D-4370-8F99-7B71526896BC}" srcOrd="3" destOrd="0" presId="urn:microsoft.com/office/officeart/2005/8/layout/gear1"/>
    <dgm:cxn modelId="{399FDB4E-8AA6-4C74-AD2A-50415163915D}" srcId="{A8918BB4-D60A-4930-89F1-F060561096C5}" destId="{EB27AA96-D0D0-413F-99E1-7E617E386800}" srcOrd="2" destOrd="0" parTransId="{9AD5A482-2E9F-4059-8C17-EC7C90C2F1D9}" sibTransId="{CC9FD259-B3C5-496F-AF87-575489BB7FDE}"/>
    <dgm:cxn modelId="{EC6A46B6-B246-4FD1-B956-1DABB99D07A8}" type="presOf" srcId="{A18D4250-6087-4D54-B3B2-343BDC1CADF7}" destId="{51DF90A7-3F12-4E93-B0C0-D37026DFF082}" srcOrd="0" destOrd="0" presId="urn:microsoft.com/office/officeart/2005/8/layout/gear1"/>
    <dgm:cxn modelId="{A9ABA672-35F6-4109-A722-F0A1F917114E}" type="presParOf" srcId="{8C140F80-E43D-4043-A8E5-A7ABA363F7A6}" destId="{225ACF6D-72A1-4E5F-920E-4E4132DC2298}" srcOrd="0" destOrd="0" presId="urn:microsoft.com/office/officeart/2005/8/layout/gear1"/>
    <dgm:cxn modelId="{0CB17245-84C9-4559-BE8C-1F914C303352}" type="presParOf" srcId="{8C140F80-E43D-4043-A8E5-A7ABA363F7A6}" destId="{60F2995E-A708-459C-BD94-0D05DB55BC30}" srcOrd="1" destOrd="0" presId="urn:microsoft.com/office/officeart/2005/8/layout/gear1"/>
    <dgm:cxn modelId="{4D14BD7A-F102-4351-B252-4C000C9F154A}" type="presParOf" srcId="{8C140F80-E43D-4043-A8E5-A7ABA363F7A6}" destId="{564C6738-FFC9-471E-AE6B-B7FF7C9A2682}" srcOrd="2" destOrd="0" presId="urn:microsoft.com/office/officeart/2005/8/layout/gear1"/>
    <dgm:cxn modelId="{174CB2EB-93F4-4F6B-B297-5B370AF0FB4A}" type="presParOf" srcId="{8C140F80-E43D-4043-A8E5-A7ABA363F7A6}" destId="{CD38F015-E53D-40D2-932A-62C9422FABB6}" srcOrd="3" destOrd="0" presId="urn:microsoft.com/office/officeart/2005/8/layout/gear1"/>
    <dgm:cxn modelId="{C35B8682-3623-43C8-A8D2-03D2A773540B}" type="presParOf" srcId="{8C140F80-E43D-4043-A8E5-A7ABA363F7A6}" destId="{5641E8F5-410C-4EBF-8C88-018A499421A5}" srcOrd="4" destOrd="0" presId="urn:microsoft.com/office/officeart/2005/8/layout/gear1"/>
    <dgm:cxn modelId="{1708ABDB-7CFF-4F10-A400-534F17631EA4}" type="presParOf" srcId="{8C140F80-E43D-4043-A8E5-A7ABA363F7A6}" destId="{7D8050ED-31C5-439D-8202-63CEA8AA5475}" srcOrd="5" destOrd="0" presId="urn:microsoft.com/office/officeart/2005/8/layout/gear1"/>
    <dgm:cxn modelId="{A2F9ABA8-F716-4D27-AE7A-2E26D8A58C65}" type="presParOf" srcId="{8C140F80-E43D-4043-A8E5-A7ABA363F7A6}" destId="{9370396C-7AA7-42C9-9016-587ED512446F}" srcOrd="6" destOrd="0" presId="urn:microsoft.com/office/officeart/2005/8/layout/gear1"/>
    <dgm:cxn modelId="{C581F802-948C-4E98-B4AC-9D2FB4B64AE2}" type="presParOf" srcId="{8C140F80-E43D-4043-A8E5-A7ABA363F7A6}" destId="{D429961A-2628-4188-933C-74CACAC44E30}" srcOrd="7" destOrd="0" presId="urn:microsoft.com/office/officeart/2005/8/layout/gear1"/>
    <dgm:cxn modelId="{C5258442-DE71-4DB6-8C46-AEC94A17C13F}" type="presParOf" srcId="{8C140F80-E43D-4043-A8E5-A7ABA363F7A6}" destId="{B458CDFC-D0BD-41CE-B403-E78595749803}" srcOrd="8" destOrd="0" presId="urn:microsoft.com/office/officeart/2005/8/layout/gear1"/>
    <dgm:cxn modelId="{3AB4C6D4-CEDA-4B82-8B2D-C3BBAAA7EC06}" type="presParOf" srcId="{8C140F80-E43D-4043-A8E5-A7ABA363F7A6}" destId="{A9F01F68-C17D-4370-8F99-7B71526896BC}" srcOrd="9" destOrd="0" presId="urn:microsoft.com/office/officeart/2005/8/layout/gear1"/>
    <dgm:cxn modelId="{C318493C-F918-40FB-8565-D25BBE2DE0D2}" type="presParOf" srcId="{8C140F80-E43D-4043-A8E5-A7ABA363F7A6}" destId="{51DF90A7-3F12-4E93-B0C0-D37026DFF082}" srcOrd="10" destOrd="0" presId="urn:microsoft.com/office/officeart/2005/8/layout/gear1"/>
    <dgm:cxn modelId="{44B01EB8-8092-47C2-934C-3E2AC2A391DA}" type="presParOf" srcId="{8C140F80-E43D-4043-A8E5-A7ABA363F7A6}" destId="{4EDC1653-E76B-4FF5-A6A4-A0B8A72C6913}" srcOrd="11" destOrd="0" presId="urn:microsoft.com/office/officeart/2005/8/layout/gear1"/>
    <dgm:cxn modelId="{D47B5A1F-53A8-4902-984F-669FDDD54A83}" type="presParOf" srcId="{8C140F80-E43D-4043-A8E5-A7ABA363F7A6}" destId="{01320E23-B7CD-4E8B-B298-1D1474CAFE0B}" srcOrd="12" destOrd="0" presId="urn:microsoft.com/office/officeart/2005/8/layout/gear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590EE6-E58C-42CD-BA84-460ABE6F74B6}" type="doc">
      <dgm:prSet loTypeId="urn:microsoft.com/office/officeart/2005/8/layout/hProcess9" loCatId="process" qsTypeId="urn:microsoft.com/office/officeart/2005/8/quickstyle/simple1" qsCatId="simple" csTypeId="urn:microsoft.com/office/officeart/2005/8/colors/accent2_5" csCatId="accent2" phldr="1"/>
      <dgm:spPr/>
    </dgm:pt>
    <dgm:pt modelId="{6F328B27-1EC4-4759-B48B-7246949DAA3F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Leidinggevenden</a:t>
          </a:r>
          <a:endParaRPr lang="nl-NL" dirty="0">
            <a:solidFill>
              <a:schemeClr val="tx1"/>
            </a:solidFill>
          </a:endParaRPr>
        </a:p>
      </dgm:t>
    </dgm:pt>
    <dgm:pt modelId="{900988B7-CA9C-4D66-9217-AD9F698CE271}" type="parTrans" cxnId="{8F360F89-DAFE-45EF-8D17-694B5AB9B4A8}">
      <dgm:prSet/>
      <dgm:spPr/>
      <dgm:t>
        <a:bodyPr/>
        <a:lstStyle/>
        <a:p>
          <a:endParaRPr lang="nl-NL"/>
        </a:p>
      </dgm:t>
    </dgm:pt>
    <dgm:pt modelId="{2CED8B86-04B9-436F-9304-12C38E05D109}" type="sibTrans" cxnId="{8F360F89-DAFE-45EF-8D17-694B5AB9B4A8}">
      <dgm:prSet/>
      <dgm:spPr/>
      <dgm:t>
        <a:bodyPr/>
        <a:lstStyle/>
        <a:p>
          <a:endParaRPr lang="nl-NL"/>
        </a:p>
      </dgm:t>
    </dgm:pt>
    <dgm:pt modelId="{BCFE57FE-C83E-416C-B799-8B73471AFFD5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Medewerkers</a:t>
          </a:r>
          <a:endParaRPr lang="nl-NL" dirty="0">
            <a:solidFill>
              <a:schemeClr val="tx1"/>
            </a:solidFill>
          </a:endParaRPr>
        </a:p>
      </dgm:t>
    </dgm:pt>
    <dgm:pt modelId="{0593F701-DE72-486C-A428-BC5B95C90C76}" type="parTrans" cxnId="{CDF45B9C-838A-41A7-9FA5-DE8E74311208}">
      <dgm:prSet/>
      <dgm:spPr/>
      <dgm:t>
        <a:bodyPr/>
        <a:lstStyle/>
        <a:p>
          <a:endParaRPr lang="nl-NL"/>
        </a:p>
      </dgm:t>
    </dgm:pt>
    <dgm:pt modelId="{23FF2A4B-5054-4097-A878-10CD1D0EB8D7}" type="sibTrans" cxnId="{CDF45B9C-838A-41A7-9FA5-DE8E74311208}">
      <dgm:prSet/>
      <dgm:spPr/>
      <dgm:t>
        <a:bodyPr/>
        <a:lstStyle/>
        <a:p>
          <a:endParaRPr lang="nl-NL"/>
        </a:p>
      </dgm:t>
    </dgm:pt>
    <dgm:pt modelId="{8D1E374F-15F6-4A18-8E52-64A9906D7F56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</a:rPr>
            <a:t>Processen &amp; digitalisering</a:t>
          </a:r>
          <a:endParaRPr lang="nl-NL" dirty="0">
            <a:solidFill>
              <a:schemeClr val="tx1"/>
            </a:solidFill>
          </a:endParaRPr>
        </a:p>
      </dgm:t>
    </dgm:pt>
    <dgm:pt modelId="{2801D82D-AD86-4886-B8CE-685D6F88E3D5}" type="parTrans" cxnId="{78C4A707-F52C-471D-945B-C647DD13F04B}">
      <dgm:prSet/>
      <dgm:spPr/>
      <dgm:t>
        <a:bodyPr/>
        <a:lstStyle/>
        <a:p>
          <a:endParaRPr lang="nl-NL"/>
        </a:p>
      </dgm:t>
    </dgm:pt>
    <dgm:pt modelId="{DAE151B6-F27E-405E-A750-F7B54AEDDE8B}" type="sibTrans" cxnId="{78C4A707-F52C-471D-945B-C647DD13F04B}">
      <dgm:prSet/>
      <dgm:spPr/>
      <dgm:t>
        <a:bodyPr/>
        <a:lstStyle/>
        <a:p>
          <a:endParaRPr lang="nl-NL"/>
        </a:p>
      </dgm:t>
    </dgm:pt>
    <dgm:pt modelId="{A1D5C504-D7C6-4F6F-9DFB-298C939FA8B8}" type="pres">
      <dgm:prSet presAssocID="{86590EE6-E58C-42CD-BA84-460ABE6F74B6}" presName="CompostProcess" presStyleCnt="0">
        <dgm:presLayoutVars>
          <dgm:dir/>
          <dgm:resizeHandles val="exact"/>
        </dgm:presLayoutVars>
      </dgm:prSet>
      <dgm:spPr/>
    </dgm:pt>
    <dgm:pt modelId="{BF253197-ACCA-4D64-8723-ABEEAADEFF5D}" type="pres">
      <dgm:prSet presAssocID="{86590EE6-E58C-42CD-BA84-460ABE6F74B6}" presName="arrow" presStyleLbl="bgShp" presStyleIdx="0" presStyleCnt="1"/>
      <dgm:spPr/>
    </dgm:pt>
    <dgm:pt modelId="{03D1D469-3384-4EE2-AF6E-BD74172A65A0}" type="pres">
      <dgm:prSet presAssocID="{86590EE6-E58C-42CD-BA84-460ABE6F74B6}" presName="linearProcess" presStyleCnt="0"/>
      <dgm:spPr/>
    </dgm:pt>
    <dgm:pt modelId="{D8D6E067-B8FB-469C-83B0-9B1A14E95964}" type="pres">
      <dgm:prSet presAssocID="{6F328B27-1EC4-4759-B48B-7246949DAA3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66AC694-2D5E-44A9-8025-EBE30E2EBC25}" type="pres">
      <dgm:prSet presAssocID="{2CED8B86-04B9-436F-9304-12C38E05D109}" presName="sibTrans" presStyleCnt="0"/>
      <dgm:spPr/>
    </dgm:pt>
    <dgm:pt modelId="{6AC6488C-60CE-44BD-A97C-9277D1B02E7B}" type="pres">
      <dgm:prSet presAssocID="{BCFE57FE-C83E-416C-B799-8B73471AFFD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A552538-FE64-4105-912D-AE7B03B7279A}" type="pres">
      <dgm:prSet presAssocID="{23FF2A4B-5054-4097-A878-10CD1D0EB8D7}" presName="sibTrans" presStyleCnt="0"/>
      <dgm:spPr/>
    </dgm:pt>
    <dgm:pt modelId="{38715644-E010-41C0-A7A9-A36E36E14EBE}" type="pres">
      <dgm:prSet presAssocID="{8D1E374F-15F6-4A18-8E52-64A9906D7F5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78C4A707-F52C-471D-945B-C647DD13F04B}" srcId="{86590EE6-E58C-42CD-BA84-460ABE6F74B6}" destId="{8D1E374F-15F6-4A18-8E52-64A9906D7F56}" srcOrd="2" destOrd="0" parTransId="{2801D82D-AD86-4886-B8CE-685D6F88E3D5}" sibTransId="{DAE151B6-F27E-405E-A750-F7B54AEDDE8B}"/>
    <dgm:cxn modelId="{8F360F89-DAFE-45EF-8D17-694B5AB9B4A8}" srcId="{86590EE6-E58C-42CD-BA84-460ABE6F74B6}" destId="{6F328B27-1EC4-4759-B48B-7246949DAA3F}" srcOrd="0" destOrd="0" parTransId="{900988B7-CA9C-4D66-9217-AD9F698CE271}" sibTransId="{2CED8B86-04B9-436F-9304-12C38E05D109}"/>
    <dgm:cxn modelId="{8EA21E90-E5C4-49CD-8D25-FCEED0C68331}" type="presOf" srcId="{BCFE57FE-C83E-416C-B799-8B73471AFFD5}" destId="{6AC6488C-60CE-44BD-A97C-9277D1B02E7B}" srcOrd="0" destOrd="0" presId="urn:microsoft.com/office/officeart/2005/8/layout/hProcess9"/>
    <dgm:cxn modelId="{CDF45B9C-838A-41A7-9FA5-DE8E74311208}" srcId="{86590EE6-E58C-42CD-BA84-460ABE6F74B6}" destId="{BCFE57FE-C83E-416C-B799-8B73471AFFD5}" srcOrd="1" destOrd="0" parTransId="{0593F701-DE72-486C-A428-BC5B95C90C76}" sibTransId="{23FF2A4B-5054-4097-A878-10CD1D0EB8D7}"/>
    <dgm:cxn modelId="{98135BCA-0A36-417F-A489-B8F971DAFA29}" type="presOf" srcId="{6F328B27-1EC4-4759-B48B-7246949DAA3F}" destId="{D8D6E067-B8FB-469C-83B0-9B1A14E95964}" srcOrd="0" destOrd="0" presId="urn:microsoft.com/office/officeart/2005/8/layout/hProcess9"/>
    <dgm:cxn modelId="{2753A5FB-5BED-4D07-BBB5-CBE3EA85A4F8}" type="presOf" srcId="{8D1E374F-15F6-4A18-8E52-64A9906D7F56}" destId="{38715644-E010-41C0-A7A9-A36E36E14EBE}" srcOrd="0" destOrd="0" presId="urn:microsoft.com/office/officeart/2005/8/layout/hProcess9"/>
    <dgm:cxn modelId="{75A05312-FF0E-4CD1-8CAE-1B46E8C6DC9B}" type="presOf" srcId="{86590EE6-E58C-42CD-BA84-460ABE6F74B6}" destId="{A1D5C504-D7C6-4F6F-9DFB-298C939FA8B8}" srcOrd="0" destOrd="0" presId="urn:microsoft.com/office/officeart/2005/8/layout/hProcess9"/>
    <dgm:cxn modelId="{1A9707B9-4E0E-45BC-940B-E5C06472A56F}" type="presParOf" srcId="{A1D5C504-D7C6-4F6F-9DFB-298C939FA8B8}" destId="{BF253197-ACCA-4D64-8723-ABEEAADEFF5D}" srcOrd="0" destOrd="0" presId="urn:microsoft.com/office/officeart/2005/8/layout/hProcess9"/>
    <dgm:cxn modelId="{10ED505D-E4BA-4A05-B94F-CAFFF5607759}" type="presParOf" srcId="{A1D5C504-D7C6-4F6F-9DFB-298C939FA8B8}" destId="{03D1D469-3384-4EE2-AF6E-BD74172A65A0}" srcOrd="1" destOrd="0" presId="urn:microsoft.com/office/officeart/2005/8/layout/hProcess9"/>
    <dgm:cxn modelId="{D4443D51-072F-4898-BB85-9CAACD59036A}" type="presParOf" srcId="{03D1D469-3384-4EE2-AF6E-BD74172A65A0}" destId="{D8D6E067-B8FB-469C-83B0-9B1A14E95964}" srcOrd="0" destOrd="0" presId="urn:microsoft.com/office/officeart/2005/8/layout/hProcess9"/>
    <dgm:cxn modelId="{FE0CDAAD-4BC0-47C9-AD61-17C5DC404B2C}" type="presParOf" srcId="{03D1D469-3384-4EE2-AF6E-BD74172A65A0}" destId="{066AC694-2D5E-44A9-8025-EBE30E2EBC25}" srcOrd="1" destOrd="0" presId="urn:microsoft.com/office/officeart/2005/8/layout/hProcess9"/>
    <dgm:cxn modelId="{D0F42E84-017B-4B0F-B992-3271483FB749}" type="presParOf" srcId="{03D1D469-3384-4EE2-AF6E-BD74172A65A0}" destId="{6AC6488C-60CE-44BD-A97C-9277D1B02E7B}" srcOrd="2" destOrd="0" presId="urn:microsoft.com/office/officeart/2005/8/layout/hProcess9"/>
    <dgm:cxn modelId="{E510950C-DBE3-4931-AF87-5F4586E6E94B}" type="presParOf" srcId="{03D1D469-3384-4EE2-AF6E-BD74172A65A0}" destId="{CA552538-FE64-4105-912D-AE7B03B7279A}" srcOrd="3" destOrd="0" presId="urn:microsoft.com/office/officeart/2005/8/layout/hProcess9"/>
    <dgm:cxn modelId="{A284713F-5CFF-4291-B03B-F3E7A4B4B66A}" type="presParOf" srcId="{03D1D469-3384-4EE2-AF6E-BD74172A65A0}" destId="{38715644-E010-41C0-A7A9-A36E36E14EB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590EE6-E58C-42CD-BA84-460ABE6F74B6}" type="doc">
      <dgm:prSet loTypeId="urn:microsoft.com/office/officeart/2005/8/layout/hProcess9" loCatId="process" qsTypeId="urn:microsoft.com/office/officeart/2005/8/quickstyle/simple1" qsCatId="simple" csTypeId="urn:microsoft.com/office/officeart/2005/8/colors/accent2_5" csCatId="accent2" phldr="1"/>
      <dgm:spPr/>
    </dgm:pt>
    <dgm:pt modelId="{6F328B27-1EC4-4759-B48B-7246949DAA3F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Technisch opzichter Verhuurmedewerker Buurtbeheerder    </a:t>
          </a:r>
          <a:r>
            <a:rPr lang="nl-NL" dirty="0" err="1" smtClean="0">
              <a:solidFill>
                <a:schemeClr val="tx1"/>
              </a:solidFill>
              <a:latin typeface="Calibri" panose="020F0502020204030204" pitchFamily="34" charset="0"/>
            </a:rPr>
            <a:t>Mw</a:t>
          </a:r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 reparatielijn    </a:t>
          </a:r>
          <a:r>
            <a:rPr lang="nl-NL" dirty="0" err="1" smtClean="0">
              <a:solidFill>
                <a:schemeClr val="tx1"/>
              </a:solidFill>
              <a:latin typeface="Calibri" panose="020F0502020204030204" pitchFamily="34" charset="0"/>
            </a:rPr>
            <a:t>Mw</a:t>
          </a:r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 klantenservice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00988B7-CA9C-4D66-9217-AD9F698CE271}" type="parTrans" cxnId="{8F360F89-DAFE-45EF-8D17-694B5AB9B4A8}">
      <dgm:prSet/>
      <dgm:spPr/>
      <dgm:t>
        <a:bodyPr/>
        <a:lstStyle/>
        <a:p>
          <a:endParaRPr lang="nl-NL"/>
        </a:p>
      </dgm:t>
    </dgm:pt>
    <dgm:pt modelId="{2CED8B86-04B9-436F-9304-12C38E05D109}" type="sibTrans" cxnId="{8F360F89-DAFE-45EF-8D17-694B5AB9B4A8}">
      <dgm:prSet/>
      <dgm:spPr/>
      <dgm:t>
        <a:bodyPr/>
        <a:lstStyle/>
        <a:p>
          <a:endParaRPr lang="nl-NL"/>
        </a:p>
      </dgm:t>
    </dgm:pt>
    <dgm:pt modelId="{BCFE57FE-C83E-416C-B799-8B73471AFFD5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Mutatieproces                                               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593F701-DE72-486C-A428-BC5B95C90C76}" type="parTrans" cxnId="{CDF45B9C-838A-41A7-9FA5-DE8E74311208}">
      <dgm:prSet/>
      <dgm:spPr/>
      <dgm:t>
        <a:bodyPr/>
        <a:lstStyle/>
        <a:p>
          <a:endParaRPr lang="nl-NL"/>
        </a:p>
      </dgm:t>
    </dgm:pt>
    <dgm:pt modelId="{23FF2A4B-5054-4097-A878-10CD1D0EB8D7}" type="sibTrans" cxnId="{CDF45B9C-838A-41A7-9FA5-DE8E74311208}">
      <dgm:prSet/>
      <dgm:spPr/>
      <dgm:t>
        <a:bodyPr/>
        <a:lstStyle/>
        <a:p>
          <a:endParaRPr lang="nl-NL"/>
        </a:p>
      </dgm:t>
    </dgm:pt>
    <dgm:pt modelId="{8D1E374F-15F6-4A18-8E52-64A9906D7F56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Woonmakelaar Medewerker KCC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801D82D-AD86-4886-B8CE-685D6F88E3D5}" type="parTrans" cxnId="{78C4A707-F52C-471D-945B-C647DD13F04B}">
      <dgm:prSet/>
      <dgm:spPr/>
      <dgm:t>
        <a:bodyPr/>
        <a:lstStyle/>
        <a:p>
          <a:endParaRPr lang="nl-NL"/>
        </a:p>
      </dgm:t>
    </dgm:pt>
    <dgm:pt modelId="{DAE151B6-F27E-405E-A750-F7B54AEDDE8B}" type="sibTrans" cxnId="{78C4A707-F52C-471D-945B-C647DD13F04B}">
      <dgm:prSet/>
      <dgm:spPr/>
      <dgm:t>
        <a:bodyPr/>
        <a:lstStyle/>
        <a:p>
          <a:endParaRPr lang="nl-NL"/>
        </a:p>
      </dgm:t>
    </dgm:pt>
    <dgm:pt modelId="{A1D5C504-D7C6-4F6F-9DFB-298C939FA8B8}" type="pres">
      <dgm:prSet presAssocID="{86590EE6-E58C-42CD-BA84-460ABE6F74B6}" presName="CompostProcess" presStyleCnt="0">
        <dgm:presLayoutVars>
          <dgm:dir/>
          <dgm:resizeHandles val="exact"/>
        </dgm:presLayoutVars>
      </dgm:prSet>
      <dgm:spPr/>
    </dgm:pt>
    <dgm:pt modelId="{BF253197-ACCA-4D64-8723-ABEEAADEFF5D}" type="pres">
      <dgm:prSet presAssocID="{86590EE6-E58C-42CD-BA84-460ABE6F74B6}" presName="arrow" presStyleLbl="bgShp" presStyleIdx="0" presStyleCnt="1"/>
      <dgm:spPr/>
    </dgm:pt>
    <dgm:pt modelId="{03D1D469-3384-4EE2-AF6E-BD74172A65A0}" type="pres">
      <dgm:prSet presAssocID="{86590EE6-E58C-42CD-BA84-460ABE6F74B6}" presName="linearProcess" presStyleCnt="0"/>
      <dgm:spPr/>
    </dgm:pt>
    <dgm:pt modelId="{D8D6E067-B8FB-469C-83B0-9B1A14E95964}" type="pres">
      <dgm:prSet presAssocID="{6F328B27-1EC4-4759-B48B-7246949DAA3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66AC694-2D5E-44A9-8025-EBE30E2EBC25}" type="pres">
      <dgm:prSet presAssocID="{2CED8B86-04B9-436F-9304-12C38E05D109}" presName="sibTrans" presStyleCnt="0"/>
      <dgm:spPr/>
    </dgm:pt>
    <dgm:pt modelId="{6AC6488C-60CE-44BD-A97C-9277D1B02E7B}" type="pres">
      <dgm:prSet presAssocID="{BCFE57FE-C83E-416C-B799-8B73471AFFD5}" presName="textNode" presStyleLbl="node1" presStyleIdx="1" presStyleCnt="3" custLinFactNeighborX="14552" custLinFactNeighborY="-44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A552538-FE64-4105-912D-AE7B03B7279A}" type="pres">
      <dgm:prSet presAssocID="{23FF2A4B-5054-4097-A878-10CD1D0EB8D7}" presName="sibTrans" presStyleCnt="0"/>
      <dgm:spPr/>
    </dgm:pt>
    <dgm:pt modelId="{38715644-E010-41C0-A7A9-A36E36E14EBE}" type="pres">
      <dgm:prSet presAssocID="{8D1E374F-15F6-4A18-8E52-64A9906D7F5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ACB95CE1-06F3-4964-A179-118F10AF78FC}" type="presOf" srcId="{BCFE57FE-C83E-416C-B799-8B73471AFFD5}" destId="{6AC6488C-60CE-44BD-A97C-9277D1B02E7B}" srcOrd="0" destOrd="0" presId="urn:microsoft.com/office/officeart/2005/8/layout/hProcess9"/>
    <dgm:cxn modelId="{78C4A707-F52C-471D-945B-C647DD13F04B}" srcId="{86590EE6-E58C-42CD-BA84-460ABE6F74B6}" destId="{8D1E374F-15F6-4A18-8E52-64A9906D7F56}" srcOrd="2" destOrd="0" parTransId="{2801D82D-AD86-4886-B8CE-685D6F88E3D5}" sibTransId="{DAE151B6-F27E-405E-A750-F7B54AEDDE8B}"/>
    <dgm:cxn modelId="{8F360F89-DAFE-45EF-8D17-694B5AB9B4A8}" srcId="{86590EE6-E58C-42CD-BA84-460ABE6F74B6}" destId="{6F328B27-1EC4-4759-B48B-7246949DAA3F}" srcOrd="0" destOrd="0" parTransId="{900988B7-CA9C-4D66-9217-AD9F698CE271}" sibTransId="{2CED8B86-04B9-436F-9304-12C38E05D109}"/>
    <dgm:cxn modelId="{CDF45B9C-838A-41A7-9FA5-DE8E74311208}" srcId="{86590EE6-E58C-42CD-BA84-460ABE6F74B6}" destId="{BCFE57FE-C83E-416C-B799-8B73471AFFD5}" srcOrd="1" destOrd="0" parTransId="{0593F701-DE72-486C-A428-BC5B95C90C76}" sibTransId="{23FF2A4B-5054-4097-A878-10CD1D0EB8D7}"/>
    <dgm:cxn modelId="{F785559E-3AE9-4D8A-A893-A9D122E3AF7A}" type="presOf" srcId="{86590EE6-E58C-42CD-BA84-460ABE6F74B6}" destId="{A1D5C504-D7C6-4F6F-9DFB-298C939FA8B8}" srcOrd="0" destOrd="0" presId="urn:microsoft.com/office/officeart/2005/8/layout/hProcess9"/>
    <dgm:cxn modelId="{5F21B10A-58FD-4A07-A88F-FA3268CC147C}" type="presOf" srcId="{6F328B27-1EC4-4759-B48B-7246949DAA3F}" destId="{D8D6E067-B8FB-469C-83B0-9B1A14E95964}" srcOrd="0" destOrd="0" presId="urn:microsoft.com/office/officeart/2005/8/layout/hProcess9"/>
    <dgm:cxn modelId="{4204E18A-02A5-4832-BE39-A750FD574589}" type="presOf" srcId="{8D1E374F-15F6-4A18-8E52-64A9906D7F56}" destId="{38715644-E010-41C0-A7A9-A36E36E14EBE}" srcOrd="0" destOrd="0" presId="urn:microsoft.com/office/officeart/2005/8/layout/hProcess9"/>
    <dgm:cxn modelId="{E39DF219-FAB6-4872-8D20-A67FB46F7A0A}" type="presParOf" srcId="{A1D5C504-D7C6-4F6F-9DFB-298C939FA8B8}" destId="{BF253197-ACCA-4D64-8723-ABEEAADEFF5D}" srcOrd="0" destOrd="0" presId="urn:microsoft.com/office/officeart/2005/8/layout/hProcess9"/>
    <dgm:cxn modelId="{93849DD7-F79F-4281-AA2D-4A0D7AA54840}" type="presParOf" srcId="{A1D5C504-D7C6-4F6F-9DFB-298C939FA8B8}" destId="{03D1D469-3384-4EE2-AF6E-BD74172A65A0}" srcOrd="1" destOrd="0" presId="urn:microsoft.com/office/officeart/2005/8/layout/hProcess9"/>
    <dgm:cxn modelId="{76039717-4277-4487-9443-A4D450E8AC12}" type="presParOf" srcId="{03D1D469-3384-4EE2-AF6E-BD74172A65A0}" destId="{D8D6E067-B8FB-469C-83B0-9B1A14E95964}" srcOrd="0" destOrd="0" presId="urn:microsoft.com/office/officeart/2005/8/layout/hProcess9"/>
    <dgm:cxn modelId="{E6CB7A1C-96EC-4196-827E-53B48E96C958}" type="presParOf" srcId="{03D1D469-3384-4EE2-AF6E-BD74172A65A0}" destId="{066AC694-2D5E-44A9-8025-EBE30E2EBC25}" srcOrd="1" destOrd="0" presId="urn:microsoft.com/office/officeart/2005/8/layout/hProcess9"/>
    <dgm:cxn modelId="{0EBD99D0-62A3-475C-94D5-274E2A80DB9B}" type="presParOf" srcId="{03D1D469-3384-4EE2-AF6E-BD74172A65A0}" destId="{6AC6488C-60CE-44BD-A97C-9277D1B02E7B}" srcOrd="2" destOrd="0" presId="urn:microsoft.com/office/officeart/2005/8/layout/hProcess9"/>
    <dgm:cxn modelId="{58EE3158-CC38-4299-B650-5C420EB4503E}" type="presParOf" srcId="{03D1D469-3384-4EE2-AF6E-BD74172A65A0}" destId="{CA552538-FE64-4105-912D-AE7B03B7279A}" srcOrd="3" destOrd="0" presId="urn:microsoft.com/office/officeart/2005/8/layout/hProcess9"/>
    <dgm:cxn modelId="{E37B2C63-EE7F-437F-92DA-2C0CD530924B}" type="presParOf" srcId="{03D1D469-3384-4EE2-AF6E-BD74172A65A0}" destId="{38715644-E010-41C0-A7A9-A36E36E14EB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CB5C36-54FC-434C-BB01-A4A77909CAC1}" type="doc">
      <dgm:prSet loTypeId="urn:microsoft.com/office/officeart/2005/8/layout/pyramid4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nl-NL"/>
        </a:p>
      </dgm:t>
    </dgm:pt>
    <dgm:pt modelId="{6BA0E1BA-3197-4317-BB16-809561BBA753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  <a:latin typeface="Calibri" panose="020F0502020204030204" pitchFamily="34" charset="0"/>
            </a:rPr>
            <a:t>Huurder</a:t>
          </a:r>
          <a:endParaRPr lang="nl-NL" sz="18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866A576-77C5-4981-AA12-0F8A3F103622}" type="parTrans" cxnId="{D00F6A4A-878F-46C5-BE33-EA01EE71EE7F}">
      <dgm:prSet/>
      <dgm:spPr/>
      <dgm:t>
        <a:bodyPr/>
        <a:lstStyle/>
        <a:p>
          <a:endParaRPr lang="nl-NL"/>
        </a:p>
      </dgm:t>
    </dgm:pt>
    <dgm:pt modelId="{B5E1529C-502B-4B60-80F3-265A8C06A781}" type="sibTrans" cxnId="{D00F6A4A-878F-46C5-BE33-EA01EE71EE7F}">
      <dgm:prSet/>
      <dgm:spPr/>
      <dgm:t>
        <a:bodyPr/>
        <a:lstStyle/>
        <a:p>
          <a:endParaRPr lang="nl-NL"/>
        </a:p>
      </dgm:t>
    </dgm:pt>
    <dgm:pt modelId="{6D0576EB-77F7-4345-A8D3-2A50E2C31491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  <a:latin typeface="Calibri" panose="020F0502020204030204" pitchFamily="34" charset="0"/>
            </a:rPr>
            <a:t>Jezelf</a:t>
          </a:r>
          <a:endParaRPr lang="nl-NL" sz="18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96CC56D-73A4-436C-A84A-94B3C6CCB607}" type="parTrans" cxnId="{6F1B12D4-40FB-4E7B-9720-517E6DD97291}">
      <dgm:prSet/>
      <dgm:spPr/>
      <dgm:t>
        <a:bodyPr/>
        <a:lstStyle/>
        <a:p>
          <a:endParaRPr lang="nl-NL"/>
        </a:p>
      </dgm:t>
    </dgm:pt>
    <dgm:pt modelId="{EF52578E-04C2-4091-980C-B4E2019BBECF}" type="sibTrans" cxnId="{6F1B12D4-40FB-4E7B-9720-517E6DD97291}">
      <dgm:prSet/>
      <dgm:spPr/>
      <dgm:t>
        <a:bodyPr/>
        <a:lstStyle/>
        <a:p>
          <a:endParaRPr lang="nl-NL"/>
        </a:p>
      </dgm:t>
    </dgm:pt>
    <dgm:pt modelId="{732332AE-AE08-46B4-B869-05CB0E9BEA69}">
      <dgm:prSet phldrT="[Tekst]" custT="1"/>
      <dgm:spPr/>
      <dgm:t>
        <a:bodyPr/>
        <a:lstStyle/>
        <a:p>
          <a:endParaRPr lang="nl-NL" sz="1300" dirty="0" smtClean="0"/>
        </a:p>
        <a:p>
          <a:r>
            <a:rPr lang="nl-NL" sz="1600" dirty="0" smtClean="0">
              <a:solidFill>
                <a:schemeClr val="tx1"/>
              </a:solidFill>
              <a:latin typeface="Calibri" panose="020F0502020204030204" pitchFamily="34" charset="0"/>
            </a:rPr>
            <a:t>Zelf taxerende medewerker</a:t>
          </a:r>
        </a:p>
      </dgm:t>
    </dgm:pt>
    <dgm:pt modelId="{69EED52F-8CB3-4CBE-8F6A-9B73ED2EB546}" type="parTrans" cxnId="{82F07507-58EB-4770-A2EB-FDF419E65986}">
      <dgm:prSet/>
      <dgm:spPr/>
      <dgm:t>
        <a:bodyPr/>
        <a:lstStyle/>
        <a:p>
          <a:endParaRPr lang="nl-NL"/>
        </a:p>
      </dgm:t>
    </dgm:pt>
    <dgm:pt modelId="{23958CE7-E96D-4700-9A8F-B1D6D45242FD}" type="sibTrans" cxnId="{82F07507-58EB-4770-A2EB-FDF419E65986}">
      <dgm:prSet/>
      <dgm:spPr/>
      <dgm:t>
        <a:bodyPr/>
        <a:lstStyle/>
        <a:p>
          <a:endParaRPr lang="nl-NL"/>
        </a:p>
      </dgm:t>
    </dgm:pt>
    <dgm:pt modelId="{34C4F1CD-818E-4C53-BC66-DDE8CF37BF0D}">
      <dgm:prSet phldrT="[Tekst]" custT="1"/>
      <dgm:spPr/>
      <dgm:t>
        <a:bodyPr/>
        <a:lstStyle/>
        <a:p>
          <a:r>
            <a:rPr lang="nl-NL" sz="1600" dirty="0" smtClean="0">
              <a:solidFill>
                <a:schemeClr val="tx1"/>
              </a:solidFill>
              <a:latin typeface="Calibri" panose="020F0502020204030204" pitchFamily="34" charset="0"/>
            </a:rPr>
            <a:t>Organisatie</a:t>
          </a:r>
          <a:endParaRPr lang="nl-NL" sz="16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8CCCC01C-C325-4BDA-A57F-15284875632B}" type="parTrans" cxnId="{C1E61C57-5D32-47EC-A5B7-CE9F40D8402E}">
      <dgm:prSet/>
      <dgm:spPr/>
      <dgm:t>
        <a:bodyPr/>
        <a:lstStyle/>
        <a:p>
          <a:endParaRPr lang="nl-NL"/>
        </a:p>
      </dgm:t>
    </dgm:pt>
    <dgm:pt modelId="{070EF8AD-58E8-4CA0-B0ED-8994A9D5C813}" type="sibTrans" cxnId="{C1E61C57-5D32-47EC-A5B7-CE9F40D8402E}">
      <dgm:prSet/>
      <dgm:spPr/>
      <dgm:t>
        <a:bodyPr/>
        <a:lstStyle/>
        <a:p>
          <a:endParaRPr lang="nl-NL"/>
        </a:p>
      </dgm:t>
    </dgm:pt>
    <dgm:pt modelId="{7BB82040-F6F0-44C4-B62E-98EA525E7881}" type="pres">
      <dgm:prSet presAssocID="{7FCB5C36-54FC-434C-BB01-A4A77909CAC1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51ADAFE5-7F17-4D79-B109-E6E8977C8215}" type="pres">
      <dgm:prSet presAssocID="{7FCB5C36-54FC-434C-BB01-A4A77909CAC1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725D4F6-9B12-4D6F-9D3F-2142331BF804}" type="pres">
      <dgm:prSet presAssocID="{7FCB5C36-54FC-434C-BB01-A4A77909CAC1}" presName="triangle2" presStyleLbl="node1" presStyleIdx="1" presStyleCnt="4" custLinFactNeighborX="-374" custLinFactNeighborY="-749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1999AD7-719E-4103-AE74-69C6FC15B16B}" type="pres">
      <dgm:prSet presAssocID="{7FCB5C36-54FC-434C-BB01-A4A77909CAC1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876F65C-45B1-4AA6-AEE5-377C25C4F528}" type="pres">
      <dgm:prSet presAssocID="{7FCB5C36-54FC-434C-BB01-A4A77909CAC1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6F1B12D4-40FB-4E7B-9720-517E6DD97291}" srcId="{7FCB5C36-54FC-434C-BB01-A4A77909CAC1}" destId="{6D0576EB-77F7-4345-A8D3-2A50E2C31491}" srcOrd="1" destOrd="0" parTransId="{596CC56D-73A4-436C-A84A-94B3C6CCB607}" sibTransId="{EF52578E-04C2-4091-980C-B4E2019BBECF}"/>
    <dgm:cxn modelId="{54793937-4F24-4AC6-AA97-79B5A9656175}" type="presOf" srcId="{34C4F1CD-818E-4C53-BC66-DDE8CF37BF0D}" destId="{B876F65C-45B1-4AA6-AEE5-377C25C4F528}" srcOrd="0" destOrd="0" presId="urn:microsoft.com/office/officeart/2005/8/layout/pyramid4"/>
    <dgm:cxn modelId="{B79EC58E-CB84-4617-9831-BB4CE3D44404}" type="presOf" srcId="{7FCB5C36-54FC-434C-BB01-A4A77909CAC1}" destId="{7BB82040-F6F0-44C4-B62E-98EA525E7881}" srcOrd="0" destOrd="0" presId="urn:microsoft.com/office/officeart/2005/8/layout/pyramid4"/>
    <dgm:cxn modelId="{92AC509C-E9F5-4E14-ADEA-D6777A7828CD}" type="presOf" srcId="{6BA0E1BA-3197-4317-BB16-809561BBA753}" destId="{51ADAFE5-7F17-4D79-B109-E6E8977C8215}" srcOrd="0" destOrd="0" presId="urn:microsoft.com/office/officeart/2005/8/layout/pyramid4"/>
    <dgm:cxn modelId="{C1E61C57-5D32-47EC-A5B7-CE9F40D8402E}" srcId="{7FCB5C36-54FC-434C-BB01-A4A77909CAC1}" destId="{34C4F1CD-818E-4C53-BC66-DDE8CF37BF0D}" srcOrd="3" destOrd="0" parTransId="{8CCCC01C-C325-4BDA-A57F-15284875632B}" sibTransId="{070EF8AD-58E8-4CA0-B0ED-8994A9D5C813}"/>
    <dgm:cxn modelId="{82F07507-58EB-4770-A2EB-FDF419E65986}" srcId="{7FCB5C36-54FC-434C-BB01-A4A77909CAC1}" destId="{732332AE-AE08-46B4-B869-05CB0E9BEA69}" srcOrd="2" destOrd="0" parTransId="{69EED52F-8CB3-4CBE-8F6A-9B73ED2EB546}" sibTransId="{23958CE7-E96D-4700-9A8F-B1D6D45242FD}"/>
    <dgm:cxn modelId="{D00F6A4A-878F-46C5-BE33-EA01EE71EE7F}" srcId="{7FCB5C36-54FC-434C-BB01-A4A77909CAC1}" destId="{6BA0E1BA-3197-4317-BB16-809561BBA753}" srcOrd="0" destOrd="0" parTransId="{2866A576-77C5-4981-AA12-0F8A3F103622}" sibTransId="{B5E1529C-502B-4B60-80F3-265A8C06A781}"/>
    <dgm:cxn modelId="{EAAAB55D-09EF-4DD9-885F-07F0AF798A48}" type="presOf" srcId="{6D0576EB-77F7-4345-A8D3-2A50E2C31491}" destId="{1725D4F6-9B12-4D6F-9D3F-2142331BF804}" srcOrd="0" destOrd="0" presId="urn:microsoft.com/office/officeart/2005/8/layout/pyramid4"/>
    <dgm:cxn modelId="{739EAC5A-875B-4912-80C8-9EADB4232BD3}" type="presOf" srcId="{732332AE-AE08-46B4-B869-05CB0E9BEA69}" destId="{21999AD7-719E-4103-AE74-69C6FC15B16B}" srcOrd="0" destOrd="0" presId="urn:microsoft.com/office/officeart/2005/8/layout/pyramid4"/>
    <dgm:cxn modelId="{218AAC7B-E9C7-4B4F-8F49-68394F53E54E}" type="presParOf" srcId="{7BB82040-F6F0-44C4-B62E-98EA525E7881}" destId="{51ADAFE5-7F17-4D79-B109-E6E8977C8215}" srcOrd="0" destOrd="0" presId="urn:microsoft.com/office/officeart/2005/8/layout/pyramid4"/>
    <dgm:cxn modelId="{2E30CAA1-0965-4FEE-93F8-6A5EBD7A8EEA}" type="presParOf" srcId="{7BB82040-F6F0-44C4-B62E-98EA525E7881}" destId="{1725D4F6-9B12-4D6F-9D3F-2142331BF804}" srcOrd="1" destOrd="0" presId="urn:microsoft.com/office/officeart/2005/8/layout/pyramid4"/>
    <dgm:cxn modelId="{66F76074-27E6-4551-B9B2-379AD1E0277E}" type="presParOf" srcId="{7BB82040-F6F0-44C4-B62E-98EA525E7881}" destId="{21999AD7-719E-4103-AE74-69C6FC15B16B}" srcOrd="2" destOrd="0" presId="urn:microsoft.com/office/officeart/2005/8/layout/pyramid4"/>
    <dgm:cxn modelId="{5505346E-1460-4860-B55C-03450E266DD3}" type="presParOf" srcId="{7BB82040-F6F0-44C4-B62E-98EA525E7881}" destId="{B876F65C-45B1-4AA6-AEE5-377C25C4F528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564B6E-C05A-45BF-AC46-D42A3C826AA4}" type="doc">
      <dgm:prSet loTypeId="urn:microsoft.com/office/officeart/2005/8/layout/vProcess5" loCatId="process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nl-NL"/>
        </a:p>
      </dgm:t>
    </dgm:pt>
    <dgm:pt modelId="{EFBD1EE1-0CAA-441A-99CB-0B9F7619CFEE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  <a:latin typeface="Calibri" panose="020F0502020204030204" pitchFamily="34" charset="0"/>
            </a:rPr>
            <a:t>Talentenscan en coachgesprek</a:t>
          </a:r>
          <a:endParaRPr lang="nl-NL" sz="18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6FA783D-4F2E-4FB3-B5CE-1C782B0FAD24}" type="parTrans" cxnId="{ECDAF60C-C39C-4A62-B78B-CDAC79DFC5FB}">
      <dgm:prSet/>
      <dgm:spPr/>
      <dgm:t>
        <a:bodyPr/>
        <a:lstStyle/>
        <a:p>
          <a:endParaRPr lang="nl-NL"/>
        </a:p>
      </dgm:t>
    </dgm:pt>
    <dgm:pt modelId="{7175D76A-B5D4-4EAB-B23B-01F9520BBC32}" type="sibTrans" cxnId="{ECDAF60C-C39C-4A62-B78B-CDAC79DFC5FB}">
      <dgm:prSet/>
      <dgm:spPr/>
      <dgm:t>
        <a:bodyPr/>
        <a:lstStyle/>
        <a:p>
          <a:endParaRPr lang="nl-NL"/>
        </a:p>
      </dgm:t>
    </dgm:pt>
    <dgm:pt modelId="{6B02346D-4724-4EDF-AA07-F7B348DA51F9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  <a:latin typeface="Calibri" panose="020F0502020204030204" pitchFamily="34" charset="0"/>
            </a:rPr>
            <a:t>Talenten delen en inzetten projecten</a:t>
          </a:r>
          <a:endParaRPr lang="nl-NL" sz="18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1D2B2EAE-38E3-4F71-A74A-CDA34D8F3588}" type="parTrans" cxnId="{FBDB36A4-AA43-4B4D-97A6-EB92767AAA52}">
      <dgm:prSet/>
      <dgm:spPr/>
      <dgm:t>
        <a:bodyPr/>
        <a:lstStyle/>
        <a:p>
          <a:endParaRPr lang="nl-NL"/>
        </a:p>
      </dgm:t>
    </dgm:pt>
    <dgm:pt modelId="{202D5374-DAB7-4679-AD8D-732A1C6CABD6}" type="sibTrans" cxnId="{FBDB36A4-AA43-4B4D-97A6-EB92767AAA52}">
      <dgm:prSet/>
      <dgm:spPr/>
      <dgm:t>
        <a:bodyPr/>
        <a:lstStyle/>
        <a:p>
          <a:endParaRPr lang="nl-NL"/>
        </a:p>
      </dgm:t>
    </dgm:pt>
    <dgm:pt modelId="{B84507DE-6D49-4FCF-8BF9-1F52497294FA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  <a:latin typeface="Calibri" panose="020F0502020204030204" pitchFamily="34" charset="0"/>
            </a:rPr>
            <a:t>Feedbacktraining</a:t>
          </a:r>
          <a:endParaRPr lang="nl-NL" sz="18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976750C-E630-47E9-9BF2-771C3C9050C9}" type="parTrans" cxnId="{F4522F92-6195-418E-9091-B457F45D6DA9}">
      <dgm:prSet/>
      <dgm:spPr/>
      <dgm:t>
        <a:bodyPr/>
        <a:lstStyle/>
        <a:p>
          <a:endParaRPr lang="nl-NL"/>
        </a:p>
      </dgm:t>
    </dgm:pt>
    <dgm:pt modelId="{5300CF25-F415-46FF-94C7-39CD89021848}" type="sibTrans" cxnId="{F4522F92-6195-418E-9091-B457F45D6DA9}">
      <dgm:prSet/>
      <dgm:spPr/>
      <dgm:t>
        <a:bodyPr/>
        <a:lstStyle/>
        <a:p>
          <a:endParaRPr lang="nl-NL"/>
        </a:p>
      </dgm:t>
    </dgm:pt>
    <dgm:pt modelId="{D62A576E-55E0-434B-84BE-D06996C32476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  <a:latin typeface="Calibri" panose="020F0502020204030204" pitchFamily="34" charset="0"/>
            </a:rPr>
            <a:t>“Mijn Talent”</a:t>
          </a:r>
          <a:endParaRPr lang="nl-NL" sz="18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AD3DD62-7F8C-4E31-8740-A91A772196EE}" type="parTrans" cxnId="{DA9E36D6-8259-43DA-8CAB-2F0D7A125DE1}">
      <dgm:prSet/>
      <dgm:spPr/>
      <dgm:t>
        <a:bodyPr/>
        <a:lstStyle/>
        <a:p>
          <a:endParaRPr lang="nl-NL"/>
        </a:p>
      </dgm:t>
    </dgm:pt>
    <dgm:pt modelId="{4BF2CDBF-9499-43D9-B44A-B0E6EAFF8E5B}" type="sibTrans" cxnId="{DA9E36D6-8259-43DA-8CAB-2F0D7A125DE1}">
      <dgm:prSet/>
      <dgm:spPr/>
      <dgm:t>
        <a:bodyPr/>
        <a:lstStyle/>
        <a:p>
          <a:endParaRPr lang="nl-NL"/>
        </a:p>
      </dgm:t>
    </dgm:pt>
    <dgm:pt modelId="{E36B1701-17D5-4936-9792-ECCEB336140F}">
      <dgm:prSet phldrT="[Tekst]" custT="1"/>
      <dgm:spPr/>
      <dgm:t>
        <a:bodyPr/>
        <a:lstStyle/>
        <a:p>
          <a:r>
            <a:rPr lang="nl-NL" sz="1800" dirty="0" smtClean="0">
              <a:solidFill>
                <a:schemeClr val="tx1"/>
              </a:solidFill>
              <a:latin typeface="Calibri" panose="020F0502020204030204" pitchFamily="34" charset="0"/>
            </a:rPr>
            <a:t>Workshops rond je talenten</a:t>
          </a:r>
          <a:endParaRPr lang="nl-NL" sz="18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3B89714-99CD-45D6-8032-88FB718ABF43}" type="parTrans" cxnId="{729177CB-3906-4909-9722-5AF3733A17C4}">
      <dgm:prSet/>
      <dgm:spPr/>
      <dgm:t>
        <a:bodyPr/>
        <a:lstStyle/>
        <a:p>
          <a:endParaRPr lang="nl-NL"/>
        </a:p>
      </dgm:t>
    </dgm:pt>
    <dgm:pt modelId="{9798E5AC-B1DD-4236-B8CA-33F9552C5D64}" type="sibTrans" cxnId="{729177CB-3906-4909-9722-5AF3733A17C4}">
      <dgm:prSet/>
      <dgm:spPr/>
      <dgm:t>
        <a:bodyPr/>
        <a:lstStyle/>
        <a:p>
          <a:endParaRPr lang="nl-NL"/>
        </a:p>
      </dgm:t>
    </dgm:pt>
    <dgm:pt modelId="{9E5CDDBC-5FAA-4F50-AA1D-F44A838446DF}" type="pres">
      <dgm:prSet presAssocID="{CC564B6E-C05A-45BF-AC46-D42A3C826AA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C5CC8FDC-B4F9-44E4-A7D3-0DFBFB7D2BD5}" type="pres">
      <dgm:prSet presAssocID="{CC564B6E-C05A-45BF-AC46-D42A3C826AA4}" presName="dummyMaxCanvas" presStyleCnt="0">
        <dgm:presLayoutVars/>
      </dgm:prSet>
      <dgm:spPr/>
    </dgm:pt>
    <dgm:pt modelId="{C605327B-24B5-4503-A823-79EBACBF589E}" type="pres">
      <dgm:prSet presAssocID="{CC564B6E-C05A-45BF-AC46-D42A3C826AA4}" presName="FiveNodes_1" presStyleLbl="node1" presStyleIdx="0" presStyleCnt="5" custLinFactY="-52123" custLinFactNeighborX="-34734" custLinFactNeighborY="-100000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1E01D6B-3318-426B-AA6B-8199C3DA2D0A}" type="pres">
      <dgm:prSet presAssocID="{CC564B6E-C05A-45BF-AC46-D42A3C826AA4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A37E500-B06F-4ECC-9047-FE30BE76F7D7}" type="pres">
      <dgm:prSet presAssocID="{CC564B6E-C05A-45BF-AC46-D42A3C826AA4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FA8B6A6-F911-4FA5-B9EC-58D2EA5DED33}" type="pres">
      <dgm:prSet presAssocID="{CC564B6E-C05A-45BF-AC46-D42A3C826AA4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A6B76DD-F6B0-426A-A3B2-693CBCB9FA29}" type="pres">
      <dgm:prSet presAssocID="{CC564B6E-C05A-45BF-AC46-D42A3C826AA4}" presName="FiveNodes_5" presStyleLbl="node1" presStyleIdx="4" presStyleCnt="5" custLinFactNeighborX="-13" custLinFactNeighborY="353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113BF7A-804A-4BA5-AF47-EEE1525FB898}" type="pres">
      <dgm:prSet presAssocID="{CC564B6E-C05A-45BF-AC46-D42A3C826AA4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1553FB3-D1B6-4127-80A7-D57BBA475838}" type="pres">
      <dgm:prSet presAssocID="{CC564B6E-C05A-45BF-AC46-D42A3C826AA4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1418D93-76FA-4CBC-AECF-DCB2604F514B}" type="pres">
      <dgm:prSet presAssocID="{CC564B6E-C05A-45BF-AC46-D42A3C826AA4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A7BB9C7-EC93-4E55-98EF-D7610BB1554E}" type="pres">
      <dgm:prSet presAssocID="{CC564B6E-C05A-45BF-AC46-D42A3C826AA4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6C707A3-2BB9-4DD3-B7F1-4C636D367421}" type="pres">
      <dgm:prSet presAssocID="{CC564B6E-C05A-45BF-AC46-D42A3C826AA4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5818103-F324-49AE-BD64-DE078C6635B7}" type="pres">
      <dgm:prSet presAssocID="{CC564B6E-C05A-45BF-AC46-D42A3C826AA4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1722FDB-3FE4-4F31-836B-02601A18B39B}" type="pres">
      <dgm:prSet presAssocID="{CC564B6E-C05A-45BF-AC46-D42A3C826AA4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4539984-C072-4902-A40C-CFEACFAE78F5}" type="pres">
      <dgm:prSet presAssocID="{CC564B6E-C05A-45BF-AC46-D42A3C826AA4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0E04360-C781-4294-BFF3-5270F48F2BE5}" type="pres">
      <dgm:prSet presAssocID="{CC564B6E-C05A-45BF-AC46-D42A3C826AA4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A557467F-5C53-488C-80E2-E460B5832114}" type="presOf" srcId="{202D5374-DAB7-4679-AD8D-732A1C6CABD6}" destId="{E1553FB3-D1B6-4127-80A7-D57BBA475838}" srcOrd="0" destOrd="0" presId="urn:microsoft.com/office/officeart/2005/8/layout/vProcess5"/>
    <dgm:cxn modelId="{72495F54-F808-4880-A119-BD25E14C5052}" type="presOf" srcId="{EFBD1EE1-0CAA-441A-99CB-0B9F7619CFEE}" destId="{C605327B-24B5-4503-A823-79EBACBF589E}" srcOrd="0" destOrd="0" presId="urn:microsoft.com/office/officeart/2005/8/layout/vProcess5"/>
    <dgm:cxn modelId="{F78AC38F-E1B5-4218-948A-34F41914B323}" type="presOf" srcId="{6B02346D-4724-4EDF-AA07-F7B348DA51F9}" destId="{45818103-F324-49AE-BD64-DE078C6635B7}" srcOrd="1" destOrd="0" presId="urn:microsoft.com/office/officeart/2005/8/layout/vProcess5"/>
    <dgm:cxn modelId="{02479ADD-1379-4E83-82C6-154186D592CB}" type="presOf" srcId="{5300CF25-F415-46FF-94C7-39CD89021848}" destId="{61418D93-76FA-4CBC-AECF-DCB2604F514B}" srcOrd="0" destOrd="0" presId="urn:microsoft.com/office/officeart/2005/8/layout/vProcess5"/>
    <dgm:cxn modelId="{ECDAF60C-C39C-4A62-B78B-CDAC79DFC5FB}" srcId="{CC564B6E-C05A-45BF-AC46-D42A3C826AA4}" destId="{EFBD1EE1-0CAA-441A-99CB-0B9F7619CFEE}" srcOrd="0" destOrd="0" parTransId="{96FA783D-4F2E-4FB3-B5CE-1C782B0FAD24}" sibTransId="{7175D76A-B5D4-4EAB-B23B-01F9520BBC32}"/>
    <dgm:cxn modelId="{CA196EF1-E860-414A-B84C-871F7ABDE7C2}" type="presOf" srcId="{4BF2CDBF-9499-43D9-B44A-B0E6EAFF8E5B}" destId="{3A7BB9C7-EC93-4E55-98EF-D7610BB1554E}" srcOrd="0" destOrd="0" presId="urn:microsoft.com/office/officeart/2005/8/layout/vProcess5"/>
    <dgm:cxn modelId="{94B00297-9BC2-4590-8662-D3FC09690B61}" type="presOf" srcId="{B84507DE-6D49-4FCF-8BF9-1F52497294FA}" destId="{51722FDB-3FE4-4F31-836B-02601A18B39B}" srcOrd="1" destOrd="0" presId="urn:microsoft.com/office/officeart/2005/8/layout/vProcess5"/>
    <dgm:cxn modelId="{CC802732-70C6-498D-91C9-6125DC2F05A8}" type="presOf" srcId="{6B02346D-4724-4EDF-AA07-F7B348DA51F9}" destId="{31E01D6B-3318-426B-AA6B-8199C3DA2D0A}" srcOrd="0" destOrd="0" presId="urn:microsoft.com/office/officeart/2005/8/layout/vProcess5"/>
    <dgm:cxn modelId="{68B51321-DF70-43B5-BFAB-9C25F8D67443}" type="presOf" srcId="{CC564B6E-C05A-45BF-AC46-D42A3C826AA4}" destId="{9E5CDDBC-5FAA-4F50-AA1D-F44A838446DF}" srcOrd="0" destOrd="0" presId="urn:microsoft.com/office/officeart/2005/8/layout/vProcess5"/>
    <dgm:cxn modelId="{F1F7BF06-591D-4A85-805E-D3CE829B7065}" type="presOf" srcId="{D62A576E-55E0-434B-84BE-D06996C32476}" destId="{84539984-C072-4902-A40C-CFEACFAE78F5}" srcOrd="1" destOrd="0" presId="urn:microsoft.com/office/officeart/2005/8/layout/vProcess5"/>
    <dgm:cxn modelId="{F4522F92-6195-418E-9091-B457F45D6DA9}" srcId="{CC564B6E-C05A-45BF-AC46-D42A3C826AA4}" destId="{B84507DE-6D49-4FCF-8BF9-1F52497294FA}" srcOrd="2" destOrd="0" parTransId="{F976750C-E630-47E9-9BF2-771C3C9050C9}" sibTransId="{5300CF25-F415-46FF-94C7-39CD89021848}"/>
    <dgm:cxn modelId="{54575757-16A7-4C93-9785-10D955376765}" type="presOf" srcId="{E36B1701-17D5-4936-9792-ECCEB336140F}" destId="{B0E04360-C781-4294-BFF3-5270F48F2BE5}" srcOrd="1" destOrd="0" presId="urn:microsoft.com/office/officeart/2005/8/layout/vProcess5"/>
    <dgm:cxn modelId="{729177CB-3906-4909-9722-5AF3733A17C4}" srcId="{CC564B6E-C05A-45BF-AC46-D42A3C826AA4}" destId="{E36B1701-17D5-4936-9792-ECCEB336140F}" srcOrd="4" destOrd="0" parTransId="{F3B89714-99CD-45D6-8032-88FB718ABF43}" sibTransId="{9798E5AC-B1DD-4236-B8CA-33F9552C5D64}"/>
    <dgm:cxn modelId="{DA9E36D6-8259-43DA-8CAB-2F0D7A125DE1}" srcId="{CC564B6E-C05A-45BF-AC46-D42A3C826AA4}" destId="{D62A576E-55E0-434B-84BE-D06996C32476}" srcOrd="3" destOrd="0" parTransId="{9AD3DD62-7F8C-4E31-8740-A91A772196EE}" sibTransId="{4BF2CDBF-9499-43D9-B44A-B0E6EAFF8E5B}"/>
    <dgm:cxn modelId="{F604855F-10C4-4420-B87E-7E054747AE34}" type="presOf" srcId="{EFBD1EE1-0CAA-441A-99CB-0B9F7619CFEE}" destId="{E6C707A3-2BB9-4DD3-B7F1-4C636D367421}" srcOrd="1" destOrd="0" presId="urn:microsoft.com/office/officeart/2005/8/layout/vProcess5"/>
    <dgm:cxn modelId="{9775C027-7663-47F6-A973-106262D53D0E}" type="presOf" srcId="{D62A576E-55E0-434B-84BE-D06996C32476}" destId="{DFA8B6A6-F911-4FA5-B9EC-58D2EA5DED33}" srcOrd="0" destOrd="0" presId="urn:microsoft.com/office/officeart/2005/8/layout/vProcess5"/>
    <dgm:cxn modelId="{1F21553D-B186-4A55-B0E7-D97709D70E7D}" type="presOf" srcId="{7175D76A-B5D4-4EAB-B23B-01F9520BBC32}" destId="{4113BF7A-804A-4BA5-AF47-EEE1525FB898}" srcOrd="0" destOrd="0" presId="urn:microsoft.com/office/officeart/2005/8/layout/vProcess5"/>
    <dgm:cxn modelId="{67025D5A-D0D4-4B67-A60C-22CE0844F73D}" type="presOf" srcId="{E36B1701-17D5-4936-9792-ECCEB336140F}" destId="{AA6B76DD-F6B0-426A-A3B2-693CBCB9FA29}" srcOrd="0" destOrd="0" presId="urn:microsoft.com/office/officeart/2005/8/layout/vProcess5"/>
    <dgm:cxn modelId="{39E60088-B3F2-4FCC-A9BD-50D634BC1E75}" type="presOf" srcId="{B84507DE-6D49-4FCF-8BF9-1F52497294FA}" destId="{1A37E500-B06F-4ECC-9047-FE30BE76F7D7}" srcOrd="0" destOrd="0" presId="urn:microsoft.com/office/officeart/2005/8/layout/vProcess5"/>
    <dgm:cxn modelId="{FBDB36A4-AA43-4B4D-97A6-EB92767AAA52}" srcId="{CC564B6E-C05A-45BF-AC46-D42A3C826AA4}" destId="{6B02346D-4724-4EDF-AA07-F7B348DA51F9}" srcOrd="1" destOrd="0" parTransId="{1D2B2EAE-38E3-4F71-A74A-CDA34D8F3588}" sibTransId="{202D5374-DAB7-4679-AD8D-732A1C6CABD6}"/>
    <dgm:cxn modelId="{E2EB5574-97E1-47F6-BE37-52D74FF27D28}" type="presParOf" srcId="{9E5CDDBC-5FAA-4F50-AA1D-F44A838446DF}" destId="{C5CC8FDC-B4F9-44E4-A7D3-0DFBFB7D2BD5}" srcOrd="0" destOrd="0" presId="urn:microsoft.com/office/officeart/2005/8/layout/vProcess5"/>
    <dgm:cxn modelId="{EF88F1DE-4498-43F0-819D-B41F36DCDBA0}" type="presParOf" srcId="{9E5CDDBC-5FAA-4F50-AA1D-F44A838446DF}" destId="{C605327B-24B5-4503-A823-79EBACBF589E}" srcOrd="1" destOrd="0" presId="urn:microsoft.com/office/officeart/2005/8/layout/vProcess5"/>
    <dgm:cxn modelId="{99EB4201-CD04-4D17-8F5F-1040BEEA1D14}" type="presParOf" srcId="{9E5CDDBC-5FAA-4F50-AA1D-F44A838446DF}" destId="{31E01D6B-3318-426B-AA6B-8199C3DA2D0A}" srcOrd="2" destOrd="0" presId="urn:microsoft.com/office/officeart/2005/8/layout/vProcess5"/>
    <dgm:cxn modelId="{4B43BFE3-CC81-48F3-A0AF-7C57787430E5}" type="presParOf" srcId="{9E5CDDBC-5FAA-4F50-AA1D-F44A838446DF}" destId="{1A37E500-B06F-4ECC-9047-FE30BE76F7D7}" srcOrd="3" destOrd="0" presId="urn:microsoft.com/office/officeart/2005/8/layout/vProcess5"/>
    <dgm:cxn modelId="{9258AD6B-5B14-4C27-8F9B-9601E108D2BB}" type="presParOf" srcId="{9E5CDDBC-5FAA-4F50-AA1D-F44A838446DF}" destId="{DFA8B6A6-F911-4FA5-B9EC-58D2EA5DED33}" srcOrd="4" destOrd="0" presId="urn:microsoft.com/office/officeart/2005/8/layout/vProcess5"/>
    <dgm:cxn modelId="{5167CDEE-2887-4F9A-A7B1-13C984AD3863}" type="presParOf" srcId="{9E5CDDBC-5FAA-4F50-AA1D-F44A838446DF}" destId="{AA6B76DD-F6B0-426A-A3B2-693CBCB9FA29}" srcOrd="5" destOrd="0" presId="urn:microsoft.com/office/officeart/2005/8/layout/vProcess5"/>
    <dgm:cxn modelId="{A28C00B2-47F2-42C5-A6FF-847ADDFCEE00}" type="presParOf" srcId="{9E5CDDBC-5FAA-4F50-AA1D-F44A838446DF}" destId="{4113BF7A-804A-4BA5-AF47-EEE1525FB898}" srcOrd="6" destOrd="0" presId="urn:microsoft.com/office/officeart/2005/8/layout/vProcess5"/>
    <dgm:cxn modelId="{808AC6F3-3CA7-4946-A11F-A1491D9C913B}" type="presParOf" srcId="{9E5CDDBC-5FAA-4F50-AA1D-F44A838446DF}" destId="{E1553FB3-D1B6-4127-80A7-D57BBA475838}" srcOrd="7" destOrd="0" presId="urn:microsoft.com/office/officeart/2005/8/layout/vProcess5"/>
    <dgm:cxn modelId="{E997BED4-0696-4D81-9013-7E041248CBD4}" type="presParOf" srcId="{9E5CDDBC-5FAA-4F50-AA1D-F44A838446DF}" destId="{61418D93-76FA-4CBC-AECF-DCB2604F514B}" srcOrd="8" destOrd="0" presId="urn:microsoft.com/office/officeart/2005/8/layout/vProcess5"/>
    <dgm:cxn modelId="{4869A15A-2DB3-4EC4-AB6B-C26A4B31FA05}" type="presParOf" srcId="{9E5CDDBC-5FAA-4F50-AA1D-F44A838446DF}" destId="{3A7BB9C7-EC93-4E55-98EF-D7610BB1554E}" srcOrd="9" destOrd="0" presId="urn:microsoft.com/office/officeart/2005/8/layout/vProcess5"/>
    <dgm:cxn modelId="{523F664E-C8A9-46E7-BAB9-6F7B89E407CE}" type="presParOf" srcId="{9E5CDDBC-5FAA-4F50-AA1D-F44A838446DF}" destId="{E6C707A3-2BB9-4DD3-B7F1-4C636D367421}" srcOrd="10" destOrd="0" presId="urn:microsoft.com/office/officeart/2005/8/layout/vProcess5"/>
    <dgm:cxn modelId="{F54ED4D6-E688-428E-AB11-CC34CD516EC8}" type="presParOf" srcId="{9E5CDDBC-5FAA-4F50-AA1D-F44A838446DF}" destId="{45818103-F324-49AE-BD64-DE078C6635B7}" srcOrd="11" destOrd="0" presId="urn:microsoft.com/office/officeart/2005/8/layout/vProcess5"/>
    <dgm:cxn modelId="{22E5A408-F358-4E65-885C-0FCB0AE6461D}" type="presParOf" srcId="{9E5CDDBC-5FAA-4F50-AA1D-F44A838446DF}" destId="{51722FDB-3FE4-4F31-836B-02601A18B39B}" srcOrd="12" destOrd="0" presId="urn:microsoft.com/office/officeart/2005/8/layout/vProcess5"/>
    <dgm:cxn modelId="{6D7824D3-72E3-4B49-9CF0-FDD34AA5428D}" type="presParOf" srcId="{9E5CDDBC-5FAA-4F50-AA1D-F44A838446DF}" destId="{84539984-C072-4902-A40C-CFEACFAE78F5}" srcOrd="13" destOrd="0" presId="urn:microsoft.com/office/officeart/2005/8/layout/vProcess5"/>
    <dgm:cxn modelId="{9A67E920-DEA3-493B-B229-34BE1DA19C5E}" type="presParOf" srcId="{9E5CDDBC-5FAA-4F50-AA1D-F44A838446DF}" destId="{B0E04360-C781-4294-BFF3-5270F48F2BE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6349200-B226-4EC0-8C6A-5A43DFFC9A95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nl-NL"/>
        </a:p>
      </dgm:t>
    </dgm:pt>
    <dgm:pt modelId="{2024747B-3C94-44A5-9EE8-4DEF7358CB24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Doel duidelijk hebben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44763432-4A6D-4567-BF06-25334BF58413}" type="parTrans" cxnId="{C67DB1B8-C05F-4308-A9DD-B8F912AF61EC}">
      <dgm:prSet/>
      <dgm:spPr/>
      <dgm:t>
        <a:bodyPr/>
        <a:lstStyle/>
        <a:p>
          <a:endParaRPr lang="nl-NL"/>
        </a:p>
      </dgm:t>
    </dgm:pt>
    <dgm:pt modelId="{4B54C376-6A3B-40FF-9D3A-8638F27EAF45}" type="sibTrans" cxnId="{C67DB1B8-C05F-4308-A9DD-B8F912AF61EC}">
      <dgm:prSet/>
      <dgm:spPr/>
      <dgm:t>
        <a:bodyPr/>
        <a:lstStyle/>
        <a:p>
          <a:endParaRPr lang="nl-NL"/>
        </a:p>
      </dgm:t>
    </dgm:pt>
    <dgm:pt modelId="{CA7F6DA3-57D9-441C-9903-A4C8F10FA934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Plan maken, aanpassen waar nodig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05459D5-DEC4-4518-B4D7-4895CA54BB83}" type="parTrans" cxnId="{E431F18E-626B-4A07-AF1A-A0DD2696BF87}">
      <dgm:prSet/>
      <dgm:spPr/>
      <dgm:t>
        <a:bodyPr/>
        <a:lstStyle/>
        <a:p>
          <a:endParaRPr lang="nl-NL"/>
        </a:p>
      </dgm:t>
    </dgm:pt>
    <dgm:pt modelId="{8E6039B7-0B5E-41F7-9BBB-8867B296662D}" type="sibTrans" cxnId="{E431F18E-626B-4A07-AF1A-A0DD2696BF87}">
      <dgm:prSet/>
      <dgm:spPr/>
      <dgm:t>
        <a:bodyPr/>
        <a:lstStyle/>
        <a:p>
          <a:endParaRPr lang="nl-NL"/>
        </a:p>
      </dgm:t>
    </dgm:pt>
    <dgm:pt modelId="{2C102568-49DB-4B5E-8597-F0AA573DC6CE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Continue proces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B33A7A7A-666A-40E0-B6AE-777F20FC04CA}" type="parTrans" cxnId="{F903E730-580A-4384-98AF-217F0929B528}">
      <dgm:prSet/>
      <dgm:spPr/>
      <dgm:t>
        <a:bodyPr/>
        <a:lstStyle/>
        <a:p>
          <a:endParaRPr lang="nl-NL"/>
        </a:p>
      </dgm:t>
    </dgm:pt>
    <dgm:pt modelId="{27B383C6-D54F-440B-82F1-C1610B30C889}" type="sibTrans" cxnId="{F903E730-580A-4384-98AF-217F0929B528}">
      <dgm:prSet/>
      <dgm:spPr/>
      <dgm:t>
        <a:bodyPr/>
        <a:lstStyle/>
        <a:p>
          <a:endParaRPr lang="nl-NL"/>
        </a:p>
      </dgm:t>
    </dgm:pt>
    <dgm:pt modelId="{7F437CB4-1C2E-416A-952C-82D5D1F039C0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Bijsturen tijdens het werk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ACB3347-579C-46CD-B694-5F5DA27FDD4E}" type="parTrans" cxnId="{7589BFEC-3A4E-4FEC-BCA4-800F3607A279}">
      <dgm:prSet/>
      <dgm:spPr/>
      <dgm:t>
        <a:bodyPr/>
        <a:lstStyle/>
        <a:p>
          <a:endParaRPr lang="nl-NL"/>
        </a:p>
      </dgm:t>
    </dgm:pt>
    <dgm:pt modelId="{92C98C71-96E1-4CAA-924C-A0B35766CFAD}" type="sibTrans" cxnId="{7589BFEC-3A4E-4FEC-BCA4-800F3607A279}">
      <dgm:prSet/>
      <dgm:spPr/>
      <dgm:t>
        <a:bodyPr/>
        <a:lstStyle/>
        <a:p>
          <a:endParaRPr lang="nl-NL"/>
        </a:p>
      </dgm:t>
    </dgm:pt>
    <dgm:pt modelId="{1BDF0A81-B836-4FF5-BDB6-BA2199C1BB31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Klein maken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2393EF-5638-4D9F-A752-9BACC3BF8C31}" type="parTrans" cxnId="{C115E526-7D3B-418B-9B16-1546D90FC1AD}">
      <dgm:prSet/>
      <dgm:spPr/>
      <dgm:t>
        <a:bodyPr/>
        <a:lstStyle/>
        <a:p>
          <a:endParaRPr lang="nl-NL"/>
        </a:p>
      </dgm:t>
    </dgm:pt>
    <dgm:pt modelId="{61F141A5-D278-4290-AD04-EAB86729BE64}" type="sibTrans" cxnId="{C115E526-7D3B-418B-9B16-1546D90FC1AD}">
      <dgm:prSet/>
      <dgm:spPr/>
      <dgm:t>
        <a:bodyPr/>
        <a:lstStyle/>
        <a:p>
          <a:endParaRPr lang="nl-NL"/>
        </a:p>
      </dgm:t>
    </dgm:pt>
    <dgm:pt modelId="{FDB7591D-0037-4ACE-8DB1-E4BF4DA9F31D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Gewoon beginnen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FFDE1CC-CDE8-4A57-993F-6943C3914802}" type="parTrans" cxnId="{914F4DE4-A372-4D9C-96CF-6A080E66FF08}">
      <dgm:prSet/>
      <dgm:spPr/>
      <dgm:t>
        <a:bodyPr/>
        <a:lstStyle/>
        <a:p>
          <a:endParaRPr lang="nl-NL"/>
        </a:p>
      </dgm:t>
    </dgm:pt>
    <dgm:pt modelId="{C51AFB82-704B-41EB-9FDE-74280C22A99A}" type="sibTrans" cxnId="{914F4DE4-A372-4D9C-96CF-6A080E66FF08}">
      <dgm:prSet/>
      <dgm:spPr/>
      <dgm:t>
        <a:bodyPr/>
        <a:lstStyle/>
        <a:p>
          <a:endParaRPr lang="nl-NL"/>
        </a:p>
      </dgm:t>
    </dgm:pt>
    <dgm:pt modelId="{5F1EE7F9-279A-4735-9FE4-E58403AA842E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Leuk maken,</a:t>
          </a:r>
        </a:p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werkvormen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4E1B91DC-6C75-4892-A0AD-8FABF72548BF}" type="parTrans" cxnId="{0CDEE8B9-E6E8-45D6-B330-AF15853E1C2E}">
      <dgm:prSet/>
      <dgm:spPr/>
      <dgm:t>
        <a:bodyPr/>
        <a:lstStyle/>
        <a:p>
          <a:endParaRPr lang="nl-NL"/>
        </a:p>
      </dgm:t>
    </dgm:pt>
    <dgm:pt modelId="{FDB98934-47B7-46E4-A9BF-09EF9CCDC36D}" type="sibTrans" cxnId="{0CDEE8B9-E6E8-45D6-B330-AF15853E1C2E}">
      <dgm:prSet/>
      <dgm:spPr/>
      <dgm:t>
        <a:bodyPr/>
        <a:lstStyle/>
        <a:p>
          <a:endParaRPr lang="nl-NL"/>
        </a:p>
      </dgm:t>
    </dgm:pt>
    <dgm:pt modelId="{97226644-6EE2-402D-9997-7F46B57DE9BB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Zelf doen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E37D4985-B8CD-4377-B3C3-80E2487C8F6D}" type="parTrans" cxnId="{BB4ED90C-3289-4DFD-9926-45AE61B41002}">
      <dgm:prSet/>
      <dgm:spPr/>
      <dgm:t>
        <a:bodyPr/>
        <a:lstStyle/>
        <a:p>
          <a:endParaRPr lang="nl-NL"/>
        </a:p>
      </dgm:t>
    </dgm:pt>
    <dgm:pt modelId="{F3F27FC1-10B0-4570-83A9-34233AA31A6C}" type="sibTrans" cxnId="{BB4ED90C-3289-4DFD-9926-45AE61B41002}">
      <dgm:prSet/>
      <dgm:spPr/>
      <dgm:t>
        <a:bodyPr/>
        <a:lstStyle/>
        <a:p>
          <a:endParaRPr lang="nl-NL"/>
        </a:p>
      </dgm:t>
    </dgm:pt>
    <dgm:pt modelId="{58F9E600-D4F5-4F98-A8E9-606B00443DE0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Tijd nemen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6776BB8E-F95E-4AC6-9C98-23F9D552B7F8}" type="parTrans" cxnId="{19CE3B33-17BB-4A2A-8C63-996489AC9D08}">
      <dgm:prSet/>
      <dgm:spPr/>
      <dgm:t>
        <a:bodyPr/>
        <a:lstStyle/>
        <a:p>
          <a:endParaRPr lang="nl-NL"/>
        </a:p>
      </dgm:t>
    </dgm:pt>
    <dgm:pt modelId="{03269D19-3B8C-4600-85B8-84A89E1D905B}" type="sibTrans" cxnId="{19CE3B33-17BB-4A2A-8C63-996489AC9D08}">
      <dgm:prSet/>
      <dgm:spPr/>
      <dgm:t>
        <a:bodyPr/>
        <a:lstStyle/>
        <a:p>
          <a:endParaRPr lang="nl-NL"/>
        </a:p>
      </dgm:t>
    </dgm:pt>
    <dgm:pt modelId="{EA6801BD-4EFF-47D4-B380-59CCB7DE3346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Medewerkers laten meebepalen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A50040C1-F578-486A-BF61-2F865DA708D3}" type="parTrans" cxnId="{0AB7A103-C630-4E53-9C35-0062B2B89069}">
      <dgm:prSet/>
      <dgm:spPr/>
      <dgm:t>
        <a:bodyPr/>
        <a:lstStyle/>
        <a:p>
          <a:endParaRPr lang="nl-NL"/>
        </a:p>
      </dgm:t>
    </dgm:pt>
    <dgm:pt modelId="{EC44A580-0C78-4B35-BBC5-56E5873ADCC8}" type="sibTrans" cxnId="{0AB7A103-C630-4E53-9C35-0062B2B89069}">
      <dgm:prSet/>
      <dgm:spPr/>
      <dgm:t>
        <a:bodyPr/>
        <a:lstStyle/>
        <a:p>
          <a:endParaRPr lang="nl-NL"/>
        </a:p>
      </dgm:t>
    </dgm:pt>
    <dgm:pt modelId="{FD116E8E-200B-4D51-B1DF-E4A6E8FA2386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Voorbeeldgedrag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A12643A0-EFE2-4786-A99F-2224D6E9971C}" type="parTrans" cxnId="{4CC39B5D-74E5-464F-A9B8-2BD6A84BECA9}">
      <dgm:prSet/>
      <dgm:spPr/>
      <dgm:t>
        <a:bodyPr/>
        <a:lstStyle/>
        <a:p>
          <a:endParaRPr lang="nl-NL"/>
        </a:p>
      </dgm:t>
    </dgm:pt>
    <dgm:pt modelId="{4731E307-E4C2-4F70-8DBE-9C44BBD91B9A}" type="sibTrans" cxnId="{4CC39B5D-74E5-464F-A9B8-2BD6A84BECA9}">
      <dgm:prSet/>
      <dgm:spPr/>
      <dgm:t>
        <a:bodyPr/>
        <a:lstStyle/>
        <a:p>
          <a:endParaRPr lang="nl-NL"/>
        </a:p>
      </dgm:t>
    </dgm:pt>
    <dgm:pt modelId="{DFD0F60F-01E0-4013-94B3-54AC8E682004}">
      <dgm:prSet phldrT="[Tekst]"/>
      <dgm:spPr/>
      <dgm:t>
        <a:bodyPr/>
        <a:lstStyle/>
        <a:p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Vertrouwen </a:t>
          </a:r>
          <a:r>
            <a:rPr lang="nl-NL" dirty="0" smtClean="0">
              <a:solidFill>
                <a:schemeClr val="tx1"/>
              </a:solidFill>
              <a:latin typeface="Calibri" panose="020F0502020204030204" pitchFamily="34" charset="0"/>
            </a:rPr>
            <a:t>geven onvoorwaardelijk</a:t>
          </a:r>
          <a:endParaRPr lang="nl-NL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AA2A7DC-79A9-4DA0-B20E-EFFABA999A23}" type="parTrans" cxnId="{95209019-2D84-4A04-A78E-887AD31842EE}">
      <dgm:prSet/>
      <dgm:spPr/>
      <dgm:t>
        <a:bodyPr/>
        <a:lstStyle/>
        <a:p>
          <a:endParaRPr lang="nl-NL"/>
        </a:p>
      </dgm:t>
    </dgm:pt>
    <dgm:pt modelId="{1ABEFD1B-4C82-4BCC-B343-95F9A711E383}" type="sibTrans" cxnId="{95209019-2D84-4A04-A78E-887AD31842EE}">
      <dgm:prSet/>
      <dgm:spPr/>
      <dgm:t>
        <a:bodyPr/>
        <a:lstStyle/>
        <a:p>
          <a:endParaRPr lang="nl-NL"/>
        </a:p>
      </dgm:t>
    </dgm:pt>
    <dgm:pt modelId="{E88AEBF1-39F0-4D03-A9F6-3F87313FF4B4}" type="pres">
      <dgm:prSet presAssocID="{C6349200-B226-4EC0-8C6A-5A43DFFC9A9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92036467-12E4-4CF8-B29C-EE53EBFBE2C8}" type="pres">
      <dgm:prSet presAssocID="{2024747B-3C94-44A5-9EE8-4DEF7358CB24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D9DFBF3-9C9C-486A-A43E-9A13FF040D78}" type="pres">
      <dgm:prSet presAssocID="{4B54C376-6A3B-40FF-9D3A-8638F27EAF45}" presName="sibTrans" presStyleCnt="0"/>
      <dgm:spPr/>
    </dgm:pt>
    <dgm:pt modelId="{03F8567D-1FB0-404C-ABB1-3AB30D0C890B}" type="pres">
      <dgm:prSet presAssocID="{CA7F6DA3-57D9-441C-9903-A4C8F10FA934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D5299CC-E5FC-4744-B138-0360B06BF5D6}" type="pres">
      <dgm:prSet presAssocID="{8E6039B7-0B5E-41F7-9BBB-8867B296662D}" presName="sibTrans" presStyleCnt="0"/>
      <dgm:spPr/>
    </dgm:pt>
    <dgm:pt modelId="{5E5C2FD3-575E-4CAB-B04B-649F9B76926B}" type="pres">
      <dgm:prSet presAssocID="{2C102568-49DB-4B5E-8597-F0AA573DC6CE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E77A9DC-87EC-475E-BDF4-24632A83D9CB}" type="pres">
      <dgm:prSet presAssocID="{27B383C6-D54F-440B-82F1-C1610B30C889}" presName="sibTrans" presStyleCnt="0"/>
      <dgm:spPr/>
    </dgm:pt>
    <dgm:pt modelId="{B6AA403C-DD3D-433E-B605-FB03ABC63E2E}" type="pres">
      <dgm:prSet presAssocID="{7F437CB4-1C2E-416A-952C-82D5D1F039C0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A2F4E7B-7FC9-4597-B4B4-17D519A66734}" type="pres">
      <dgm:prSet presAssocID="{92C98C71-96E1-4CAA-924C-A0B35766CFAD}" presName="sibTrans" presStyleCnt="0"/>
      <dgm:spPr/>
    </dgm:pt>
    <dgm:pt modelId="{7E2A3EF9-7FA4-4E15-B48D-4E6FE25999A8}" type="pres">
      <dgm:prSet presAssocID="{1BDF0A81-B836-4FF5-BDB6-BA2199C1BB31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0EE6C81-62F0-4880-B8EF-5A841E687083}" type="pres">
      <dgm:prSet presAssocID="{61F141A5-D278-4290-AD04-EAB86729BE64}" presName="sibTrans" presStyleCnt="0"/>
      <dgm:spPr/>
    </dgm:pt>
    <dgm:pt modelId="{D15FC7C3-9427-4CC9-AAB3-F92B364A1DF7}" type="pres">
      <dgm:prSet presAssocID="{97226644-6EE2-402D-9997-7F46B57DE9BB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47670E7-39DC-4070-A45D-856835D0CA4E}" type="pres">
      <dgm:prSet presAssocID="{F3F27FC1-10B0-4570-83A9-34233AA31A6C}" presName="sibTrans" presStyleCnt="0"/>
      <dgm:spPr/>
    </dgm:pt>
    <dgm:pt modelId="{4E3550B4-6A62-40FB-9BA6-278AFFC6D78C}" type="pres">
      <dgm:prSet presAssocID="{EA6801BD-4EFF-47D4-B380-59CCB7DE3346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94CBB7C-CD95-4297-98C9-381190C69ED0}" type="pres">
      <dgm:prSet presAssocID="{EC44A580-0C78-4B35-BBC5-56E5873ADCC8}" presName="sibTrans" presStyleCnt="0"/>
      <dgm:spPr/>
    </dgm:pt>
    <dgm:pt modelId="{28DAE01C-0EE5-46B3-80AE-3B255E341A40}" type="pres">
      <dgm:prSet presAssocID="{FD116E8E-200B-4D51-B1DF-E4A6E8FA2386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46B5E7B-AFD5-4C73-8D62-36D2A5B0B201}" type="pres">
      <dgm:prSet presAssocID="{4731E307-E4C2-4F70-8DBE-9C44BBD91B9A}" presName="sibTrans" presStyleCnt="0"/>
      <dgm:spPr/>
    </dgm:pt>
    <dgm:pt modelId="{C9DB1204-A3B6-4D27-A508-63C3C61A7A36}" type="pres">
      <dgm:prSet presAssocID="{DFD0F60F-01E0-4013-94B3-54AC8E682004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B7517F1-1C1F-4AB9-A6F0-DBA417FA1AB0}" type="pres">
      <dgm:prSet presAssocID="{1ABEFD1B-4C82-4BCC-B343-95F9A711E383}" presName="sibTrans" presStyleCnt="0"/>
      <dgm:spPr/>
    </dgm:pt>
    <dgm:pt modelId="{3D84AF9F-B118-4EAD-B7A2-9005C3A89B43}" type="pres">
      <dgm:prSet presAssocID="{FDB7591D-0037-4ACE-8DB1-E4BF4DA9F31D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0B884E5-3345-4E2D-8A0E-C182C34A175A}" type="pres">
      <dgm:prSet presAssocID="{C51AFB82-704B-41EB-9FDE-74280C22A99A}" presName="sibTrans" presStyleCnt="0"/>
      <dgm:spPr/>
    </dgm:pt>
    <dgm:pt modelId="{7F666F58-5FDE-4283-A082-E25CFCC7F053}" type="pres">
      <dgm:prSet presAssocID="{58F9E600-D4F5-4F98-A8E9-606B00443DE0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B76D672-77E6-46B4-AE46-AA28E52A201A}" type="pres">
      <dgm:prSet presAssocID="{03269D19-3B8C-4600-85B8-84A89E1D905B}" presName="sibTrans" presStyleCnt="0"/>
      <dgm:spPr/>
    </dgm:pt>
    <dgm:pt modelId="{6FDAEA9A-D0DB-4E78-908E-80B941020CCF}" type="pres">
      <dgm:prSet presAssocID="{5F1EE7F9-279A-4735-9FE4-E58403AA842E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2779AA94-3DAD-4BA8-A0C8-73635C899717}" type="presOf" srcId="{DFD0F60F-01E0-4013-94B3-54AC8E682004}" destId="{C9DB1204-A3B6-4D27-A508-63C3C61A7A36}" srcOrd="0" destOrd="0" presId="urn:microsoft.com/office/officeart/2005/8/layout/default"/>
    <dgm:cxn modelId="{F4CF67B8-402A-464C-B2F0-991913AEC192}" type="presOf" srcId="{CA7F6DA3-57D9-441C-9903-A4C8F10FA934}" destId="{03F8567D-1FB0-404C-ABB1-3AB30D0C890B}" srcOrd="0" destOrd="0" presId="urn:microsoft.com/office/officeart/2005/8/layout/default"/>
    <dgm:cxn modelId="{F903E730-580A-4384-98AF-217F0929B528}" srcId="{C6349200-B226-4EC0-8C6A-5A43DFFC9A95}" destId="{2C102568-49DB-4B5E-8597-F0AA573DC6CE}" srcOrd="2" destOrd="0" parTransId="{B33A7A7A-666A-40E0-B6AE-777F20FC04CA}" sibTransId="{27B383C6-D54F-440B-82F1-C1610B30C889}"/>
    <dgm:cxn modelId="{847F330C-4947-49C5-86B1-059650E48139}" type="presOf" srcId="{EA6801BD-4EFF-47D4-B380-59CCB7DE3346}" destId="{4E3550B4-6A62-40FB-9BA6-278AFFC6D78C}" srcOrd="0" destOrd="0" presId="urn:microsoft.com/office/officeart/2005/8/layout/default"/>
    <dgm:cxn modelId="{E431F18E-626B-4A07-AF1A-A0DD2696BF87}" srcId="{C6349200-B226-4EC0-8C6A-5A43DFFC9A95}" destId="{CA7F6DA3-57D9-441C-9903-A4C8F10FA934}" srcOrd="1" destOrd="0" parTransId="{F05459D5-DEC4-4518-B4D7-4895CA54BB83}" sibTransId="{8E6039B7-0B5E-41F7-9BBB-8867B296662D}"/>
    <dgm:cxn modelId="{0CDEE8B9-E6E8-45D6-B330-AF15853E1C2E}" srcId="{C6349200-B226-4EC0-8C6A-5A43DFFC9A95}" destId="{5F1EE7F9-279A-4735-9FE4-E58403AA842E}" srcOrd="11" destOrd="0" parTransId="{4E1B91DC-6C75-4892-A0AD-8FABF72548BF}" sibTransId="{FDB98934-47B7-46E4-A9BF-09EF9CCDC36D}"/>
    <dgm:cxn modelId="{556936C3-F19A-43DA-B50E-B008CD6E69C1}" type="presOf" srcId="{5F1EE7F9-279A-4735-9FE4-E58403AA842E}" destId="{6FDAEA9A-D0DB-4E78-908E-80B941020CCF}" srcOrd="0" destOrd="0" presId="urn:microsoft.com/office/officeart/2005/8/layout/default"/>
    <dgm:cxn modelId="{7589BFEC-3A4E-4FEC-BCA4-800F3607A279}" srcId="{C6349200-B226-4EC0-8C6A-5A43DFFC9A95}" destId="{7F437CB4-1C2E-416A-952C-82D5D1F039C0}" srcOrd="3" destOrd="0" parTransId="{0ACB3347-579C-46CD-B694-5F5DA27FDD4E}" sibTransId="{92C98C71-96E1-4CAA-924C-A0B35766CFAD}"/>
    <dgm:cxn modelId="{E65C274A-46D9-4703-9984-B2F5AA44A033}" type="presOf" srcId="{C6349200-B226-4EC0-8C6A-5A43DFFC9A95}" destId="{E88AEBF1-39F0-4D03-A9F6-3F87313FF4B4}" srcOrd="0" destOrd="0" presId="urn:microsoft.com/office/officeart/2005/8/layout/default"/>
    <dgm:cxn modelId="{0AB7A103-C630-4E53-9C35-0062B2B89069}" srcId="{C6349200-B226-4EC0-8C6A-5A43DFFC9A95}" destId="{EA6801BD-4EFF-47D4-B380-59CCB7DE3346}" srcOrd="6" destOrd="0" parTransId="{A50040C1-F578-486A-BF61-2F865DA708D3}" sibTransId="{EC44A580-0C78-4B35-BBC5-56E5873ADCC8}"/>
    <dgm:cxn modelId="{4CC39B5D-74E5-464F-A9B8-2BD6A84BECA9}" srcId="{C6349200-B226-4EC0-8C6A-5A43DFFC9A95}" destId="{FD116E8E-200B-4D51-B1DF-E4A6E8FA2386}" srcOrd="7" destOrd="0" parTransId="{A12643A0-EFE2-4786-A99F-2224D6E9971C}" sibTransId="{4731E307-E4C2-4F70-8DBE-9C44BBD91B9A}"/>
    <dgm:cxn modelId="{D1F8D6C0-0682-473F-8504-A8045C19A4C2}" type="presOf" srcId="{58F9E600-D4F5-4F98-A8E9-606B00443DE0}" destId="{7F666F58-5FDE-4283-A082-E25CFCC7F053}" srcOrd="0" destOrd="0" presId="urn:microsoft.com/office/officeart/2005/8/layout/default"/>
    <dgm:cxn modelId="{31CEBD19-9DF8-4C21-B9CB-5EDA6229B5C4}" type="presOf" srcId="{7F437CB4-1C2E-416A-952C-82D5D1F039C0}" destId="{B6AA403C-DD3D-433E-B605-FB03ABC63E2E}" srcOrd="0" destOrd="0" presId="urn:microsoft.com/office/officeart/2005/8/layout/default"/>
    <dgm:cxn modelId="{19CE3B33-17BB-4A2A-8C63-996489AC9D08}" srcId="{C6349200-B226-4EC0-8C6A-5A43DFFC9A95}" destId="{58F9E600-D4F5-4F98-A8E9-606B00443DE0}" srcOrd="10" destOrd="0" parTransId="{6776BB8E-F95E-4AC6-9C98-23F9D552B7F8}" sibTransId="{03269D19-3B8C-4600-85B8-84A89E1D905B}"/>
    <dgm:cxn modelId="{DBBE9DB7-C08D-4B8F-947B-ED85245C157F}" type="presOf" srcId="{97226644-6EE2-402D-9997-7F46B57DE9BB}" destId="{D15FC7C3-9427-4CC9-AAB3-F92B364A1DF7}" srcOrd="0" destOrd="0" presId="urn:microsoft.com/office/officeart/2005/8/layout/default"/>
    <dgm:cxn modelId="{914F4DE4-A372-4D9C-96CF-6A080E66FF08}" srcId="{C6349200-B226-4EC0-8C6A-5A43DFFC9A95}" destId="{FDB7591D-0037-4ACE-8DB1-E4BF4DA9F31D}" srcOrd="9" destOrd="0" parTransId="{3FFDE1CC-CDE8-4A57-993F-6943C3914802}" sibTransId="{C51AFB82-704B-41EB-9FDE-74280C22A99A}"/>
    <dgm:cxn modelId="{95209019-2D84-4A04-A78E-887AD31842EE}" srcId="{C6349200-B226-4EC0-8C6A-5A43DFFC9A95}" destId="{DFD0F60F-01E0-4013-94B3-54AC8E682004}" srcOrd="8" destOrd="0" parTransId="{3AA2A7DC-79A9-4DA0-B20E-EFFABA999A23}" sibTransId="{1ABEFD1B-4C82-4BCC-B343-95F9A711E383}"/>
    <dgm:cxn modelId="{BB4ED90C-3289-4DFD-9926-45AE61B41002}" srcId="{C6349200-B226-4EC0-8C6A-5A43DFFC9A95}" destId="{97226644-6EE2-402D-9997-7F46B57DE9BB}" srcOrd="5" destOrd="0" parTransId="{E37D4985-B8CD-4377-B3C3-80E2487C8F6D}" sibTransId="{F3F27FC1-10B0-4570-83A9-34233AA31A6C}"/>
    <dgm:cxn modelId="{1DC8EB12-B167-44CB-90E6-A2C5A80EF588}" type="presOf" srcId="{2024747B-3C94-44A5-9EE8-4DEF7358CB24}" destId="{92036467-12E4-4CF8-B29C-EE53EBFBE2C8}" srcOrd="0" destOrd="0" presId="urn:microsoft.com/office/officeart/2005/8/layout/default"/>
    <dgm:cxn modelId="{177BF1C7-052F-4A95-BD8F-7CBA639AF5D2}" type="presOf" srcId="{1BDF0A81-B836-4FF5-BDB6-BA2199C1BB31}" destId="{7E2A3EF9-7FA4-4E15-B48D-4E6FE25999A8}" srcOrd="0" destOrd="0" presId="urn:microsoft.com/office/officeart/2005/8/layout/default"/>
    <dgm:cxn modelId="{C115E526-7D3B-418B-9B16-1546D90FC1AD}" srcId="{C6349200-B226-4EC0-8C6A-5A43DFFC9A95}" destId="{1BDF0A81-B836-4FF5-BDB6-BA2199C1BB31}" srcOrd="4" destOrd="0" parTransId="{F62393EF-5638-4D9F-A752-9BACC3BF8C31}" sibTransId="{61F141A5-D278-4290-AD04-EAB86729BE64}"/>
    <dgm:cxn modelId="{C67DB1B8-C05F-4308-A9DD-B8F912AF61EC}" srcId="{C6349200-B226-4EC0-8C6A-5A43DFFC9A95}" destId="{2024747B-3C94-44A5-9EE8-4DEF7358CB24}" srcOrd="0" destOrd="0" parTransId="{44763432-4A6D-4567-BF06-25334BF58413}" sibTransId="{4B54C376-6A3B-40FF-9D3A-8638F27EAF45}"/>
    <dgm:cxn modelId="{428A59E1-1963-4620-86A8-873F39B937DE}" type="presOf" srcId="{FD116E8E-200B-4D51-B1DF-E4A6E8FA2386}" destId="{28DAE01C-0EE5-46B3-80AE-3B255E341A40}" srcOrd="0" destOrd="0" presId="urn:microsoft.com/office/officeart/2005/8/layout/default"/>
    <dgm:cxn modelId="{19EF7029-6200-4417-AD41-C69A4A210E2A}" type="presOf" srcId="{2C102568-49DB-4B5E-8597-F0AA573DC6CE}" destId="{5E5C2FD3-575E-4CAB-B04B-649F9B76926B}" srcOrd="0" destOrd="0" presId="urn:microsoft.com/office/officeart/2005/8/layout/default"/>
    <dgm:cxn modelId="{C8F8D813-25EC-4D9C-9910-E0B6B384E9EC}" type="presOf" srcId="{FDB7591D-0037-4ACE-8DB1-E4BF4DA9F31D}" destId="{3D84AF9F-B118-4EAD-B7A2-9005C3A89B43}" srcOrd="0" destOrd="0" presId="urn:microsoft.com/office/officeart/2005/8/layout/default"/>
    <dgm:cxn modelId="{9BE9A3C3-83E9-467B-A565-28FF2572E5F4}" type="presParOf" srcId="{E88AEBF1-39F0-4D03-A9F6-3F87313FF4B4}" destId="{92036467-12E4-4CF8-B29C-EE53EBFBE2C8}" srcOrd="0" destOrd="0" presId="urn:microsoft.com/office/officeart/2005/8/layout/default"/>
    <dgm:cxn modelId="{DC378697-6F9D-4ACD-AC76-F2AE3999C36C}" type="presParOf" srcId="{E88AEBF1-39F0-4D03-A9F6-3F87313FF4B4}" destId="{9D9DFBF3-9C9C-486A-A43E-9A13FF040D78}" srcOrd="1" destOrd="0" presId="urn:microsoft.com/office/officeart/2005/8/layout/default"/>
    <dgm:cxn modelId="{D5C5DF70-24B9-495B-AD09-7E86364E2CC8}" type="presParOf" srcId="{E88AEBF1-39F0-4D03-A9F6-3F87313FF4B4}" destId="{03F8567D-1FB0-404C-ABB1-3AB30D0C890B}" srcOrd="2" destOrd="0" presId="urn:microsoft.com/office/officeart/2005/8/layout/default"/>
    <dgm:cxn modelId="{EED2BADA-ABAA-4B3F-A7BB-0EF06770E15C}" type="presParOf" srcId="{E88AEBF1-39F0-4D03-A9F6-3F87313FF4B4}" destId="{3D5299CC-E5FC-4744-B138-0360B06BF5D6}" srcOrd="3" destOrd="0" presId="urn:microsoft.com/office/officeart/2005/8/layout/default"/>
    <dgm:cxn modelId="{012183DF-7F73-4267-8E64-14D74132A80F}" type="presParOf" srcId="{E88AEBF1-39F0-4D03-A9F6-3F87313FF4B4}" destId="{5E5C2FD3-575E-4CAB-B04B-649F9B76926B}" srcOrd="4" destOrd="0" presId="urn:microsoft.com/office/officeart/2005/8/layout/default"/>
    <dgm:cxn modelId="{3657B223-C1C2-40CD-B88B-508B5229E64B}" type="presParOf" srcId="{E88AEBF1-39F0-4D03-A9F6-3F87313FF4B4}" destId="{8E77A9DC-87EC-475E-BDF4-24632A83D9CB}" srcOrd="5" destOrd="0" presId="urn:microsoft.com/office/officeart/2005/8/layout/default"/>
    <dgm:cxn modelId="{B6285980-1934-47D3-9364-8B112F177574}" type="presParOf" srcId="{E88AEBF1-39F0-4D03-A9F6-3F87313FF4B4}" destId="{B6AA403C-DD3D-433E-B605-FB03ABC63E2E}" srcOrd="6" destOrd="0" presId="urn:microsoft.com/office/officeart/2005/8/layout/default"/>
    <dgm:cxn modelId="{DFB0D4C7-995B-49CD-82C2-85C91BAFCC4C}" type="presParOf" srcId="{E88AEBF1-39F0-4D03-A9F6-3F87313FF4B4}" destId="{0A2F4E7B-7FC9-4597-B4B4-17D519A66734}" srcOrd="7" destOrd="0" presId="urn:microsoft.com/office/officeart/2005/8/layout/default"/>
    <dgm:cxn modelId="{2C1BBA35-2AFF-44EB-8074-94968042B872}" type="presParOf" srcId="{E88AEBF1-39F0-4D03-A9F6-3F87313FF4B4}" destId="{7E2A3EF9-7FA4-4E15-B48D-4E6FE25999A8}" srcOrd="8" destOrd="0" presId="urn:microsoft.com/office/officeart/2005/8/layout/default"/>
    <dgm:cxn modelId="{AC5202B6-62E1-4FDD-81C5-93391A8140E5}" type="presParOf" srcId="{E88AEBF1-39F0-4D03-A9F6-3F87313FF4B4}" destId="{90EE6C81-62F0-4880-B8EF-5A841E687083}" srcOrd="9" destOrd="0" presId="urn:microsoft.com/office/officeart/2005/8/layout/default"/>
    <dgm:cxn modelId="{462924AA-9E8E-40AF-8FB9-738929CCB4FF}" type="presParOf" srcId="{E88AEBF1-39F0-4D03-A9F6-3F87313FF4B4}" destId="{D15FC7C3-9427-4CC9-AAB3-F92B364A1DF7}" srcOrd="10" destOrd="0" presId="urn:microsoft.com/office/officeart/2005/8/layout/default"/>
    <dgm:cxn modelId="{0E7224E4-CB44-47A9-8E50-CC5986EB6DA5}" type="presParOf" srcId="{E88AEBF1-39F0-4D03-A9F6-3F87313FF4B4}" destId="{C47670E7-39DC-4070-A45D-856835D0CA4E}" srcOrd="11" destOrd="0" presId="urn:microsoft.com/office/officeart/2005/8/layout/default"/>
    <dgm:cxn modelId="{21930404-BD30-4C72-96E8-FBCE6175CE3D}" type="presParOf" srcId="{E88AEBF1-39F0-4D03-A9F6-3F87313FF4B4}" destId="{4E3550B4-6A62-40FB-9BA6-278AFFC6D78C}" srcOrd="12" destOrd="0" presId="urn:microsoft.com/office/officeart/2005/8/layout/default"/>
    <dgm:cxn modelId="{8A73427D-B0BD-49DB-81E8-1E8328BDC278}" type="presParOf" srcId="{E88AEBF1-39F0-4D03-A9F6-3F87313FF4B4}" destId="{194CBB7C-CD95-4297-98C9-381190C69ED0}" srcOrd="13" destOrd="0" presId="urn:microsoft.com/office/officeart/2005/8/layout/default"/>
    <dgm:cxn modelId="{09ADA737-5362-44C8-B8AE-C923E0BC7526}" type="presParOf" srcId="{E88AEBF1-39F0-4D03-A9F6-3F87313FF4B4}" destId="{28DAE01C-0EE5-46B3-80AE-3B255E341A40}" srcOrd="14" destOrd="0" presId="urn:microsoft.com/office/officeart/2005/8/layout/default"/>
    <dgm:cxn modelId="{8B89A1B5-9A80-4A38-9591-A339568D01DF}" type="presParOf" srcId="{E88AEBF1-39F0-4D03-A9F6-3F87313FF4B4}" destId="{146B5E7B-AFD5-4C73-8D62-36D2A5B0B201}" srcOrd="15" destOrd="0" presId="urn:microsoft.com/office/officeart/2005/8/layout/default"/>
    <dgm:cxn modelId="{70569C52-FF0C-4FCB-8315-5D1075A3F4CA}" type="presParOf" srcId="{E88AEBF1-39F0-4D03-A9F6-3F87313FF4B4}" destId="{C9DB1204-A3B6-4D27-A508-63C3C61A7A36}" srcOrd="16" destOrd="0" presId="urn:microsoft.com/office/officeart/2005/8/layout/default"/>
    <dgm:cxn modelId="{0F9E32E6-71C0-42B1-9638-04D610385DA3}" type="presParOf" srcId="{E88AEBF1-39F0-4D03-A9F6-3F87313FF4B4}" destId="{7B7517F1-1C1F-4AB9-A6F0-DBA417FA1AB0}" srcOrd="17" destOrd="0" presId="urn:microsoft.com/office/officeart/2005/8/layout/default"/>
    <dgm:cxn modelId="{9469BECC-29F4-4E35-ABFA-FC8296BC0C01}" type="presParOf" srcId="{E88AEBF1-39F0-4D03-A9F6-3F87313FF4B4}" destId="{3D84AF9F-B118-4EAD-B7A2-9005C3A89B43}" srcOrd="18" destOrd="0" presId="urn:microsoft.com/office/officeart/2005/8/layout/default"/>
    <dgm:cxn modelId="{CE9C3C23-9880-49ED-A3D5-CB4731075A0C}" type="presParOf" srcId="{E88AEBF1-39F0-4D03-A9F6-3F87313FF4B4}" destId="{B0B884E5-3345-4E2D-8A0E-C182C34A175A}" srcOrd="19" destOrd="0" presId="urn:microsoft.com/office/officeart/2005/8/layout/default"/>
    <dgm:cxn modelId="{255D0F0F-8F39-401D-BC31-81D33727BB9D}" type="presParOf" srcId="{E88AEBF1-39F0-4D03-A9F6-3F87313FF4B4}" destId="{7F666F58-5FDE-4283-A082-E25CFCC7F053}" srcOrd="20" destOrd="0" presId="urn:microsoft.com/office/officeart/2005/8/layout/default"/>
    <dgm:cxn modelId="{A0DB47C6-3539-4B02-9D49-DF73B14AD2C0}" type="presParOf" srcId="{E88AEBF1-39F0-4D03-A9F6-3F87313FF4B4}" destId="{1B76D672-77E6-46B4-AE46-AA28E52A201A}" srcOrd="21" destOrd="0" presId="urn:microsoft.com/office/officeart/2005/8/layout/default"/>
    <dgm:cxn modelId="{31A7565C-C9CD-4AFA-B58E-6AFAA1EF96F7}" type="presParOf" srcId="{E88AEBF1-39F0-4D03-A9F6-3F87313FF4B4}" destId="{6FDAEA9A-D0DB-4E78-908E-80B941020CCF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1C62E39-2433-4B21-B971-56B66ED7B10F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nl-NL"/>
        </a:p>
      </dgm:t>
    </dgm:pt>
    <dgm:pt modelId="{C4D83D10-11A6-4984-9545-F0E50E058FA7}">
      <dgm:prSet phldrT="[Tekst]" custT="1"/>
      <dgm:spPr/>
      <dgm:t>
        <a:bodyPr/>
        <a:lstStyle/>
        <a:p>
          <a:r>
            <a:rPr lang="nl-NL" sz="1400" dirty="0" smtClean="0">
              <a:solidFill>
                <a:schemeClr val="tx1"/>
              </a:solidFill>
              <a:latin typeface="Calibri" panose="020F0502020204030204" pitchFamily="34" charset="0"/>
            </a:rPr>
            <a:t>Collegetour</a:t>
          </a:r>
          <a:endParaRPr lang="nl-NL" sz="14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8E9B012A-FA9A-4E87-B659-317150EED75C}" type="parTrans" cxnId="{BDD96CAE-4E31-4A0B-BB21-A06415687D7C}">
      <dgm:prSet/>
      <dgm:spPr/>
      <dgm:t>
        <a:bodyPr/>
        <a:lstStyle/>
        <a:p>
          <a:endParaRPr lang="nl-NL"/>
        </a:p>
      </dgm:t>
    </dgm:pt>
    <dgm:pt modelId="{567C2CB8-BC44-4E5E-B758-B62211C25B08}" type="sibTrans" cxnId="{BDD96CAE-4E31-4A0B-BB21-A06415687D7C}">
      <dgm:prSet/>
      <dgm:spPr/>
      <dgm:t>
        <a:bodyPr/>
        <a:lstStyle/>
        <a:p>
          <a:endParaRPr lang="nl-NL"/>
        </a:p>
      </dgm:t>
    </dgm:pt>
    <dgm:pt modelId="{628543B4-91EB-49EF-871F-5AB940E713F9}">
      <dgm:prSet phldrT="[Tekst]" custT="1"/>
      <dgm:spPr/>
      <dgm:t>
        <a:bodyPr/>
        <a:lstStyle/>
        <a:p>
          <a:r>
            <a:rPr lang="nl-NL" sz="1400" dirty="0" err="1" smtClean="0">
              <a:solidFill>
                <a:schemeClr val="tx1"/>
              </a:solidFill>
              <a:latin typeface="Calibri" panose="020F0502020204030204" pitchFamily="34" charset="0"/>
            </a:rPr>
            <a:t>Moodboard</a:t>
          </a:r>
          <a:r>
            <a:rPr lang="nl-NL" sz="1400" dirty="0" smtClean="0">
              <a:solidFill>
                <a:schemeClr val="tx1"/>
              </a:solidFill>
              <a:latin typeface="Calibri" panose="020F0502020204030204" pitchFamily="34" charset="0"/>
            </a:rPr>
            <a:t> -               tip top wand</a:t>
          </a:r>
          <a:endParaRPr lang="nl-NL" sz="14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EAE3BE4-5F57-494B-AC88-B4DFA3CB2B83}" type="parTrans" cxnId="{CDF9E04F-8636-4E93-B7C0-AB2D81063804}">
      <dgm:prSet/>
      <dgm:spPr/>
      <dgm:t>
        <a:bodyPr/>
        <a:lstStyle/>
        <a:p>
          <a:endParaRPr lang="nl-NL"/>
        </a:p>
      </dgm:t>
    </dgm:pt>
    <dgm:pt modelId="{58581531-C863-4D74-8BFF-2B198D4EE564}" type="sibTrans" cxnId="{CDF9E04F-8636-4E93-B7C0-AB2D81063804}">
      <dgm:prSet/>
      <dgm:spPr/>
      <dgm:t>
        <a:bodyPr/>
        <a:lstStyle/>
        <a:p>
          <a:endParaRPr lang="nl-NL"/>
        </a:p>
      </dgm:t>
    </dgm:pt>
    <dgm:pt modelId="{3E3FA71B-6587-4221-AAAD-B4EEFF1C755D}">
      <dgm:prSet phldrT="[Tekst]" custT="1"/>
      <dgm:spPr/>
      <dgm:t>
        <a:bodyPr/>
        <a:lstStyle/>
        <a:p>
          <a:r>
            <a:rPr lang="nl-NL" sz="1400" dirty="0" smtClean="0">
              <a:solidFill>
                <a:schemeClr val="tx1"/>
              </a:solidFill>
              <a:latin typeface="Calibri" panose="020F0502020204030204" pitchFamily="34" charset="0"/>
            </a:rPr>
            <a:t>Meedenk sessies</a:t>
          </a:r>
          <a:endParaRPr lang="nl-NL" sz="14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42C78EC-35B9-4666-87BA-57F38B3180C6}" type="parTrans" cxnId="{D1646434-D063-4625-98E7-2903B5BA9524}">
      <dgm:prSet/>
      <dgm:spPr/>
      <dgm:t>
        <a:bodyPr/>
        <a:lstStyle/>
        <a:p>
          <a:endParaRPr lang="nl-NL"/>
        </a:p>
      </dgm:t>
    </dgm:pt>
    <dgm:pt modelId="{9E093DDB-E893-4775-B5A8-5AB81F628899}" type="sibTrans" cxnId="{D1646434-D063-4625-98E7-2903B5BA9524}">
      <dgm:prSet/>
      <dgm:spPr/>
      <dgm:t>
        <a:bodyPr/>
        <a:lstStyle/>
        <a:p>
          <a:endParaRPr lang="nl-NL"/>
        </a:p>
      </dgm:t>
    </dgm:pt>
    <dgm:pt modelId="{45725109-4B9C-4182-8D89-2EB2DF0D2A80}">
      <dgm:prSet phldrT="[Tekst]" custT="1"/>
      <dgm:spPr/>
      <dgm:t>
        <a:bodyPr/>
        <a:lstStyle/>
        <a:p>
          <a:r>
            <a:rPr lang="nl-NL" sz="1400" dirty="0" smtClean="0">
              <a:solidFill>
                <a:schemeClr val="tx1"/>
              </a:solidFill>
              <a:latin typeface="Calibri" panose="020F0502020204030204" pitchFamily="34" charset="0"/>
            </a:rPr>
            <a:t>Werkplekspel</a:t>
          </a:r>
          <a:endParaRPr lang="nl-NL" sz="14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CF376AA-CAE4-454E-BBEE-151FE175C524}" type="parTrans" cxnId="{122D297C-3970-44C9-B52C-BA4C0A53F9F5}">
      <dgm:prSet/>
      <dgm:spPr/>
      <dgm:t>
        <a:bodyPr/>
        <a:lstStyle/>
        <a:p>
          <a:endParaRPr lang="nl-NL"/>
        </a:p>
      </dgm:t>
    </dgm:pt>
    <dgm:pt modelId="{9899E9E3-4991-4253-9F6E-375DE5C9ED6E}" type="sibTrans" cxnId="{122D297C-3970-44C9-B52C-BA4C0A53F9F5}">
      <dgm:prSet/>
      <dgm:spPr/>
      <dgm:t>
        <a:bodyPr/>
        <a:lstStyle/>
        <a:p>
          <a:endParaRPr lang="nl-NL"/>
        </a:p>
      </dgm:t>
    </dgm:pt>
    <dgm:pt modelId="{577CA915-11F7-4F9A-A38E-BF5669003189}">
      <dgm:prSet phldrT="[Tekst]" custT="1"/>
      <dgm:spPr/>
      <dgm:t>
        <a:bodyPr/>
        <a:lstStyle/>
        <a:p>
          <a:r>
            <a:rPr lang="nl-NL" sz="1400" dirty="0" smtClean="0">
              <a:solidFill>
                <a:schemeClr val="tx1"/>
              </a:solidFill>
              <a:latin typeface="Calibri" panose="020F0502020204030204" pitchFamily="34" charset="0"/>
            </a:rPr>
            <a:t>Elke keer iets nieuws bedenken</a:t>
          </a:r>
          <a:endParaRPr lang="nl-NL" sz="14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E819784-8605-4947-BA73-5C006BD4E4A7}" type="parTrans" cxnId="{5353EC84-ECA6-4DD8-9733-000D37DCBDEB}">
      <dgm:prSet/>
      <dgm:spPr/>
      <dgm:t>
        <a:bodyPr/>
        <a:lstStyle/>
        <a:p>
          <a:endParaRPr lang="nl-NL"/>
        </a:p>
      </dgm:t>
    </dgm:pt>
    <dgm:pt modelId="{65C8B728-45ED-401E-9229-526E15B204BC}" type="sibTrans" cxnId="{5353EC84-ECA6-4DD8-9733-000D37DCBDEB}">
      <dgm:prSet/>
      <dgm:spPr/>
      <dgm:t>
        <a:bodyPr/>
        <a:lstStyle/>
        <a:p>
          <a:endParaRPr lang="nl-NL"/>
        </a:p>
      </dgm:t>
    </dgm:pt>
    <dgm:pt modelId="{DB5C6954-F1A3-4500-B710-93E57678F88D}">
      <dgm:prSet phldrT="[Tekst]" custT="1"/>
      <dgm:spPr/>
      <dgm:t>
        <a:bodyPr/>
        <a:lstStyle/>
        <a:p>
          <a:r>
            <a:rPr lang="nl-NL" sz="1400" dirty="0" smtClean="0">
              <a:solidFill>
                <a:schemeClr val="tx1"/>
              </a:solidFill>
              <a:latin typeface="Calibri" panose="020F0502020204030204" pitchFamily="34" charset="0"/>
            </a:rPr>
            <a:t>Workshops</a:t>
          </a:r>
          <a:endParaRPr lang="nl-NL" sz="14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DA577512-477A-4DC7-86B0-F26D223962B8}" type="parTrans" cxnId="{9CA893A4-9DFD-4BD1-A068-B2DC934A54FA}">
      <dgm:prSet/>
      <dgm:spPr/>
      <dgm:t>
        <a:bodyPr/>
        <a:lstStyle/>
        <a:p>
          <a:endParaRPr lang="nl-NL"/>
        </a:p>
      </dgm:t>
    </dgm:pt>
    <dgm:pt modelId="{1DF8ED0B-C315-4FB0-8D2A-5A9903ED4651}" type="sibTrans" cxnId="{9CA893A4-9DFD-4BD1-A068-B2DC934A54FA}">
      <dgm:prSet/>
      <dgm:spPr/>
      <dgm:t>
        <a:bodyPr/>
        <a:lstStyle/>
        <a:p>
          <a:endParaRPr lang="nl-NL"/>
        </a:p>
      </dgm:t>
    </dgm:pt>
    <dgm:pt modelId="{F5BD4875-CD55-45DB-805E-A05BC3748ABD}" type="pres">
      <dgm:prSet presAssocID="{51C62E39-2433-4B21-B971-56B66ED7B10F}" presName="diagram" presStyleCnt="0">
        <dgm:presLayoutVars>
          <dgm:dir/>
        </dgm:presLayoutVars>
      </dgm:prSet>
      <dgm:spPr/>
      <dgm:t>
        <a:bodyPr/>
        <a:lstStyle/>
        <a:p>
          <a:endParaRPr lang="nl-NL"/>
        </a:p>
      </dgm:t>
    </dgm:pt>
    <dgm:pt modelId="{FCC7DDDA-E068-4189-8B1C-3C34492EDE0F}" type="pres">
      <dgm:prSet presAssocID="{C4D83D10-11A6-4984-9545-F0E50E058FA7}" presName="composite" presStyleCnt="0"/>
      <dgm:spPr/>
    </dgm:pt>
    <dgm:pt modelId="{B5649E77-C2FB-43D5-95A1-9B72B72FF377}" type="pres">
      <dgm:prSet presAssocID="{C4D83D10-11A6-4984-9545-F0E50E058FA7}" presName="Image" presStyleLbl="bgShp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nl-NL"/>
        </a:p>
      </dgm:t>
    </dgm:pt>
    <dgm:pt modelId="{A87454AE-0FC2-4377-A46D-CEE0385F0563}" type="pres">
      <dgm:prSet presAssocID="{C4D83D10-11A6-4984-9545-F0E50E058FA7}" presName="Parent" presStyleLbl="node0" presStyleIdx="0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C6E6B15-6C4D-4CDB-804D-DA6486B1CB88}" type="pres">
      <dgm:prSet presAssocID="{567C2CB8-BC44-4E5E-B758-B62211C25B08}" presName="sibTrans" presStyleCnt="0"/>
      <dgm:spPr/>
    </dgm:pt>
    <dgm:pt modelId="{EC90F951-5D46-4A2B-9F4B-7D90CE50F14C}" type="pres">
      <dgm:prSet presAssocID="{628543B4-91EB-49EF-871F-5AB940E713F9}" presName="composite" presStyleCnt="0"/>
      <dgm:spPr/>
    </dgm:pt>
    <dgm:pt modelId="{CCD99375-9D65-40F6-AD04-E231DD1EEA9B}" type="pres">
      <dgm:prSet presAssocID="{628543B4-91EB-49EF-871F-5AB940E713F9}" presName="Image" presStyleLbl="bgShp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endParaRPr lang="nl-NL"/>
        </a:p>
      </dgm:t>
    </dgm:pt>
    <dgm:pt modelId="{0FD6A1BE-081B-4808-995E-484124A0912D}" type="pres">
      <dgm:prSet presAssocID="{628543B4-91EB-49EF-871F-5AB940E713F9}" presName="Parent" presStyleLbl="node0" presStyleIdx="1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3CC38BD-01A6-4538-8DE4-617BF4E57DE1}" type="pres">
      <dgm:prSet presAssocID="{58581531-C863-4D74-8BFF-2B198D4EE564}" presName="sibTrans" presStyleCnt="0"/>
      <dgm:spPr/>
    </dgm:pt>
    <dgm:pt modelId="{BEFB99C8-77E5-4086-AF61-587C8E793DE1}" type="pres">
      <dgm:prSet presAssocID="{3E3FA71B-6587-4221-AAAD-B4EEFF1C755D}" presName="composite" presStyleCnt="0"/>
      <dgm:spPr/>
    </dgm:pt>
    <dgm:pt modelId="{81B5052A-2468-46BB-8519-40AE7735B442}" type="pres">
      <dgm:prSet presAssocID="{3E3FA71B-6587-4221-AAAD-B4EEFF1C755D}" presName="Image" presStyleLbl="bgShp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nl-NL"/>
        </a:p>
      </dgm:t>
    </dgm:pt>
    <dgm:pt modelId="{2B05F99E-BB2D-48DC-810C-4126706ED592}" type="pres">
      <dgm:prSet presAssocID="{3E3FA71B-6587-4221-AAAD-B4EEFF1C755D}" presName="Parent" presStyleLbl="node0" presStyleIdx="2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B456BB0-CB7B-490C-85FE-B7D148C3C308}" type="pres">
      <dgm:prSet presAssocID="{9E093DDB-E893-4775-B5A8-5AB81F628899}" presName="sibTrans" presStyleCnt="0"/>
      <dgm:spPr/>
    </dgm:pt>
    <dgm:pt modelId="{0BCCDF44-4043-439E-84AF-1F87171CE2D8}" type="pres">
      <dgm:prSet presAssocID="{45725109-4B9C-4182-8D89-2EB2DF0D2A80}" presName="composite" presStyleCnt="0"/>
      <dgm:spPr/>
    </dgm:pt>
    <dgm:pt modelId="{B5E825B5-0AC5-41DC-AC36-805E0DBC5BCE}" type="pres">
      <dgm:prSet presAssocID="{45725109-4B9C-4182-8D89-2EB2DF0D2A80}" presName="Image" presStyleLbl="bgShp" presStyleIdx="3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t>
        <a:bodyPr/>
        <a:lstStyle/>
        <a:p>
          <a:endParaRPr lang="nl-NL"/>
        </a:p>
      </dgm:t>
    </dgm:pt>
    <dgm:pt modelId="{E7F7ECA1-7178-4714-A760-7583F4F0A5AB}" type="pres">
      <dgm:prSet presAssocID="{45725109-4B9C-4182-8D89-2EB2DF0D2A80}" presName="Parent" presStyleLbl="node0" presStyleIdx="3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128C76E-BE45-4961-BDE1-1B8EE25E324A}" type="pres">
      <dgm:prSet presAssocID="{9899E9E3-4991-4253-9F6E-375DE5C9ED6E}" presName="sibTrans" presStyleCnt="0"/>
      <dgm:spPr/>
    </dgm:pt>
    <dgm:pt modelId="{23FAE441-9E59-4A78-B55D-7F40694340E5}" type="pres">
      <dgm:prSet presAssocID="{DB5C6954-F1A3-4500-B710-93E57678F88D}" presName="composite" presStyleCnt="0"/>
      <dgm:spPr/>
    </dgm:pt>
    <dgm:pt modelId="{497CF90D-53F3-4C20-A878-9D2C81BB1643}" type="pres">
      <dgm:prSet presAssocID="{DB5C6954-F1A3-4500-B710-93E57678F88D}" presName="Image" presStyleLbl="bgShp" presStyleIdx="4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nl-NL"/>
        </a:p>
      </dgm:t>
    </dgm:pt>
    <dgm:pt modelId="{8F369FD6-FA50-4BD0-963C-F25ACCC06B15}" type="pres">
      <dgm:prSet presAssocID="{DB5C6954-F1A3-4500-B710-93E57678F88D}" presName="Parent" presStyleLbl="node0" presStyleIdx="4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BE0C3B0-33E6-4A23-AE25-051B47E704FF}" type="pres">
      <dgm:prSet presAssocID="{1DF8ED0B-C315-4FB0-8D2A-5A9903ED4651}" presName="sibTrans" presStyleCnt="0"/>
      <dgm:spPr/>
    </dgm:pt>
    <dgm:pt modelId="{8C5A1F7C-FD9E-451A-AA60-29A777D03CAA}" type="pres">
      <dgm:prSet presAssocID="{577CA915-11F7-4F9A-A38E-BF5669003189}" presName="composite" presStyleCnt="0"/>
      <dgm:spPr/>
    </dgm:pt>
    <dgm:pt modelId="{92AA72E5-349B-46FF-A1DE-AD2C524ACAF0}" type="pres">
      <dgm:prSet presAssocID="{577CA915-11F7-4F9A-A38E-BF5669003189}" presName="Image" presStyleLbl="bgShp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  <dgm:t>
        <a:bodyPr/>
        <a:lstStyle/>
        <a:p>
          <a:endParaRPr lang="nl-NL"/>
        </a:p>
      </dgm:t>
    </dgm:pt>
    <dgm:pt modelId="{7F588C3E-ED16-44CF-90F4-5C16FD714650}" type="pres">
      <dgm:prSet presAssocID="{577CA915-11F7-4F9A-A38E-BF5669003189}" presName="Parent" presStyleLbl="node0" presStyleIdx="5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D8EC2EAB-1551-4480-A67D-D3BEA3ED9CA0}" type="presOf" srcId="{51C62E39-2433-4B21-B971-56B66ED7B10F}" destId="{F5BD4875-CD55-45DB-805E-A05BC3748ABD}" srcOrd="0" destOrd="0" presId="urn:microsoft.com/office/officeart/2008/layout/BendingPictureCaption"/>
    <dgm:cxn modelId="{6A4F5CD3-411F-4DD9-8131-3B4AB3BD88BC}" type="presOf" srcId="{628543B4-91EB-49EF-871F-5AB940E713F9}" destId="{0FD6A1BE-081B-4808-995E-484124A0912D}" srcOrd="0" destOrd="0" presId="urn:microsoft.com/office/officeart/2008/layout/BendingPictureCaption"/>
    <dgm:cxn modelId="{D1646434-D063-4625-98E7-2903B5BA9524}" srcId="{51C62E39-2433-4B21-B971-56B66ED7B10F}" destId="{3E3FA71B-6587-4221-AAAD-B4EEFF1C755D}" srcOrd="2" destOrd="0" parTransId="{242C78EC-35B9-4666-87BA-57F38B3180C6}" sibTransId="{9E093DDB-E893-4775-B5A8-5AB81F628899}"/>
    <dgm:cxn modelId="{377B3B8C-7E03-4C11-A469-4A98C9CD6661}" type="presOf" srcId="{45725109-4B9C-4182-8D89-2EB2DF0D2A80}" destId="{E7F7ECA1-7178-4714-A760-7583F4F0A5AB}" srcOrd="0" destOrd="0" presId="urn:microsoft.com/office/officeart/2008/layout/BendingPictureCaption"/>
    <dgm:cxn modelId="{32AB1180-9639-472E-BA39-BBED71C921E3}" type="presOf" srcId="{C4D83D10-11A6-4984-9545-F0E50E058FA7}" destId="{A87454AE-0FC2-4377-A46D-CEE0385F0563}" srcOrd="0" destOrd="0" presId="urn:microsoft.com/office/officeart/2008/layout/BendingPictureCaption"/>
    <dgm:cxn modelId="{9CA893A4-9DFD-4BD1-A068-B2DC934A54FA}" srcId="{51C62E39-2433-4B21-B971-56B66ED7B10F}" destId="{DB5C6954-F1A3-4500-B710-93E57678F88D}" srcOrd="4" destOrd="0" parTransId="{DA577512-477A-4DC7-86B0-F26D223962B8}" sibTransId="{1DF8ED0B-C315-4FB0-8D2A-5A9903ED4651}"/>
    <dgm:cxn modelId="{CDF9E04F-8636-4E93-B7C0-AB2D81063804}" srcId="{51C62E39-2433-4B21-B971-56B66ED7B10F}" destId="{628543B4-91EB-49EF-871F-5AB940E713F9}" srcOrd="1" destOrd="0" parTransId="{3EAE3BE4-5F57-494B-AC88-B4DFA3CB2B83}" sibTransId="{58581531-C863-4D74-8BFF-2B198D4EE564}"/>
    <dgm:cxn modelId="{09091283-0A3C-420E-AF77-25D2995BDCC5}" type="presOf" srcId="{577CA915-11F7-4F9A-A38E-BF5669003189}" destId="{7F588C3E-ED16-44CF-90F4-5C16FD714650}" srcOrd="0" destOrd="0" presId="urn:microsoft.com/office/officeart/2008/layout/BendingPictureCaption"/>
    <dgm:cxn modelId="{122D297C-3970-44C9-B52C-BA4C0A53F9F5}" srcId="{51C62E39-2433-4B21-B971-56B66ED7B10F}" destId="{45725109-4B9C-4182-8D89-2EB2DF0D2A80}" srcOrd="3" destOrd="0" parTransId="{7CF376AA-CAE4-454E-BBEE-151FE175C524}" sibTransId="{9899E9E3-4991-4253-9F6E-375DE5C9ED6E}"/>
    <dgm:cxn modelId="{85AFCCDC-DF22-44C2-A327-3E53209272F2}" type="presOf" srcId="{3E3FA71B-6587-4221-AAAD-B4EEFF1C755D}" destId="{2B05F99E-BB2D-48DC-810C-4126706ED592}" srcOrd="0" destOrd="0" presId="urn:microsoft.com/office/officeart/2008/layout/BendingPictureCaption"/>
    <dgm:cxn modelId="{5353EC84-ECA6-4DD8-9733-000D37DCBDEB}" srcId="{51C62E39-2433-4B21-B971-56B66ED7B10F}" destId="{577CA915-11F7-4F9A-A38E-BF5669003189}" srcOrd="5" destOrd="0" parTransId="{3E819784-8605-4947-BA73-5C006BD4E4A7}" sibTransId="{65C8B728-45ED-401E-9229-526E15B204BC}"/>
    <dgm:cxn modelId="{5A3DF67C-707C-49D0-80A7-7C4D49E77F36}" type="presOf" srcId="{DB5C6954-F1A3-4500-B710-93E57678F88D}" destId="{8F369FD6-FA50-4BD0-963C-F25ACCC06B15}" srcOrd="0" destOrd="0" presId="urn:microsoft.com/office/officeart/2008/layout/BendingPictureCaption"/>
    <dgm:cxn modelId="{BDD96CAE-4E31-4A0B-BB21-A06415687D7C}" srcId="{51C62E39-2433-4B21-B971-56B66ED7B10F}" destId="{C4D83D10-11A6-4984-9545-F0E50E058FA7}" srcOrd="0" destOrd="0" parTransId="{8E9B012A-FA9A-4E87-B659-317150EED75C}" sibTransId="{567C2CB8-BC44-4E5E-B758-B62211C25B08}"/>
    <dgm:cxn modelId="{24B5EC3B-8D29-4E29-BB31-A29E727791C3}" type="presParOf" srcId="{F5BD4875-CD55-45DB-805E-A05BC3748ABD}" destId="{FCC7DDDA-E068-4189-8B1C-3C34492EDE0F}" srcOrd="0" destOrd="0" presId="urn:microsoft.com/office/officeart/2008/layout/BendingPictureCaption"/>
    <dgm:cxn modelId="{2E14288C-2791-4207-B27D-78BBF1949931}" type="presParOf" srcId="{FCC7DDDA-E068-4189-8B1C-3C34492EDE0F}" destId="{B5649E77-C2FB-43D5-95A1-9B72B72FF377}" srcOrd="0" destOrd="0" presId="urn:microsoft.com/office/officeart/2008/layout/BendingPictureCaption"/>
    <dgm:cxn modelId="{33484B43-DCA9-4427-B8B7-5222805B5EA0}" type="presParOf" srcId="{FCC7DDDA-E068-4189-8B1C-3C34492EDE0F}" destId="{A87454AE-0FC2-4377-A46D-CEE0385F0563}" srcOrd="1" destOrd="0" presId="urn:microsoft.com/office/officeart/2008/layout/BendingPictureCaption"/>
    <dgm:cxn modelId="{E3D2C425-E9EB-4DEE-8FA1-DAEBEA3430F0}" type="presParOf" srcId="{F5BD4875-CD55-45DB-805E-A05BC3748ABD}" destId="{6C6E6B15-6C4D-4CDB-804D-DA6486B1CB88}" srcOrd="1" destOrd="0" presId="urn:microsoft.com/office/officeart/2008/layout/BendingPictureCaption"/>
    <dgm:cxn modelId="{C92FAE0E-8EB5-42BC-B39A-05BA7531C2FE}" type="presParOf" srcId="{F5BD4875-CD55-45DB-805E-A05BC3748ABD}" destId="{EC90F951-5D46-4A2B-9F4B-7D90CE50F14C}" srcOrd="2" destOrd="0" presId="urn:microsoft.com/office/officeart/2008/layout/BendingPictureCaption"/>
    <dgm:cxn modelId="{68F52400-565D-43FD-937B-3C7D7A015590}" type="presParOf" srcId="{EC90F951-5D46-4A2B-9F4B-7D90CE50F14C}" destId="{CCD99375-9D65-40F6-AD04-E231DD1EEA9B}" srcOrd="0" destOrd="0" presId="urn:microsoft.com/office/officeart/2008/layout/BendingPictureCaption"/>
    <dgm:cxn modelId="{EF728B4C-A252-4728-A9F2-C2F7379659AB}" type="presParOf" srcId="{EC90F951-5D46-4A2B-9F4B-7D90CE50F14C}" destId="{0FD6A1BE-081B-4808-995E-484124A0912D}" srcOrd="1" destOrd="0" presId="urn:microsoft.com/office/officeart/2008/layout/BendingPictureCaption"/>
    <dgm:cxn modelId="{C1CE1E50-5FD6-4DE0-9F02-5ED37129FB1B}" type="presParOf" srcId="{F5BD4875-CD55-45DB-805E-A05BC3748ABD}" destId="{F3CC38BD-01A6-4538-8DE4-617BF4E57DE1}" srcOrd="3" destOrd="0" presId="urn:microsoft.com/office/officeart/2008/layout/BendingPictureCaption"/>
    <dgm:cxn modelId="{EB5D976E-01B7-490D-926F-31167B0554AC}" type="presParOf" srcId="{F5BD4875-CD55-45DB-805E-A05BC3748ABD}" destId="{BEFB99C8-77E5-4086-AF61-587C8E793DE1}" srcOrd="4" destOrd="0" presId="urn:microsoft.com/office/officeart/2008/layout/BendingPictureCaption"/>
    <dgm:cxn modelId="{113B46D5-2B81-488A-BFF4-D472C13318AE}" type="presParOf" srcId="{BEFB99C8-77E5-4086-AF61-587C8E793DE1}" destId="{81B5052A-2468-46BB-8519-40AE7735B442}" srcOrd="0" destOrd="0" presId="urn:microsoft.com/office/officeart/2008/layout/BendingPictureCaption"/>
    <dgm:cxn modelId="{FDA5CA2D-5C17-43AD-9A54-3A040200E2FB}" type="presParOf" srcId="{BEFB99C8-77E5-4086-AF61-587C8E793DE1}" destId="{2B05F99E-BB2D-48DC-810C-4126706ED592}" srcOrd="1" destOrd="0" presId="urn:microsoft.com/office/officeart/2008/layout/BendingPictureCaption"/>
    <dgm:cxn modelId="{51FAE82F-C24C-408B-9279-CF67934817DB}" type="presParOf" srcId="{F5BD4875-CD55-45DB-805E-A05BC3748ABD}" destId="{7B456BB0-CB7B-490C-85FE-B7D148C3C308}" srcOrd="5" destOrd="0" presId="urn:microsoft.com/office/officeart/2008/layout/BendingPictureCaption"/>
    <dgm:cxn modelId="{EE3728FB-5CFD-4081-B8CD-12CE6515F32D}" type="presParOf" srcId="{F5BD4875-CD55-45DB-805E-A05BC3748ABD}" destId="{0BCCDF44-4043-439E-84AF-1F87171CE2D8}" srcOrd="6" destOrd="0" presId="urn:microsoft.com/office/officeart/2008/layout/BendingPictureCaption"/>
    <dgm:cxn modelId="{B4070FB4-0F1F-4D7B-B110-B466F289AAC5}" type="presParOf" srcId="{0BCCDF44-4043-439E-84AF-1F87171CE2D8}" destId="{B5E825B5-0AC5-41DC-AC36-805E0DBC5BCE}" srcOrd="0" destOrd="0" presId="urn:microsoft.com/office/officeart/2008/layout/BendingPictureCaption"/>
    <dgm:cxn modelId="{8515EBB7-6A5E-4990-989F-BF9868A58FA3}" type="presParOf" srcId="{0BCCDF44-4043-439E-84AF-1F87171CE2D8}" destId="{E7F7ECA1-7178-4714-A760-7583F4F0A5AB}" srcOrd="1" destOrd="0" presId="urn:microsoft.com/office/officeart/2008/layout/BendingPictureCaption"/>
    <dgm:cxn modelId="{28F210B4-6DB9-4BED-939D-0E7774203826}" type="presParOf" srcId="{F5BD4875-CD55-45DB-805E-A05BC3748ABD}" destId="{C128C76E-BE45-4961-BDE1-1B8EE25E324A}" srcOrd="7" destOrd="0" presId="urn:microsoft.com/office/officeart/2008/layout/BendingPictureCaption"/>
    <dgm:cxn modelId="{0665C07E-5C8D-4A92-90BE-126DA8CC4C4B}" type="presParOf" srcId="{F5BD4875-CD55-45DB-805E-A05BC3748ABD}" destId="{23FAE441-9E59-4A78-B55D-7F40694340E5}" srcOrd="8" destOrd="0" presId="urn:microsoft.com/office/officeart/2008/layout/BendingPictureCaption"/>
    <dgm:cxn modelId="{61CE32D0-0E6E-489B-936F-F6EFD8AF03F1}" type="presParOf" srcId="{23FAE441-9E59-4A78-B55D-7F40694340E5}" destId="{497CF90D-53F3-4C20-A878-9D2C81BB1643}" srcOrd="0" destOrd="0" presId="urn:microsoft.com/office/officeart/2008/layout/BendingPictureCaption"/>
    <dgm:cxn modelId="{9CF06FAB-A895-493B-8196-44E587404655}" type="presParOf" srcId="{23FAE441-9E59-4A78-B55D-7F40694340E5}" destId="{8F369FD6-FA50-4BD0-963C-F25ACCC06B15}" srcOrd="1" destOrd="0" presId="urn:microsoft.com/office/officeart/2008/layout/BendingPictureCaption"/>
    <dgm:cxn modelId="{57EA6C95-03E9-476F-A208-45FDD79C6B76}" type="presParOf" srcId="{F5BD4875-CD55-45DB-805E-A05BC3748ABD}" destId="{3BE0C3B0-33E6-4A23-AE25-051B47E704FF}" srcOrd="9" destOrd="0" presId="urn:microsoft.com/office/officeart/2008/layout/BendingPictureCaption"/>
    <dgm:cxn modelId="{2F380A2B-BD0E-4CFD-A067-18BD265E18AA}" type="presParOf" srcId="{F5BD4875-CD55-45DB-805E-A05BC3748ABD}" destId="{8C5A1F7C-FD9E-451A-AA60-29A777D03CAA}" srcOrd="10" destOrd="0" presId="urn:microsoft.com/office/officeart/2008/layout/BendingPictureCaption"/>
    <dgm:cxn modelId="{138E17D6-52BF-4AEC-AB10-1DA7C6BB2534}" type="presParOf" srcId="{8C5A1F7C-FD9E-451A-AA60-29A777D03CAA}" destId="{92AA72E5-349B-46FF-A1DE-AD2C524ACAF0}" srcOrd="0" destOrd="0" presId="urn:microsoft.com/office/officeart/2008/layout/BendingPictureCaption"/>
    <dgm:cxn modelId="{63221864-E4B8-4415-B57A-7BDB0BF42A9E}" type="presParOf" srcId="{8C5A1F7C-FD9E-451A-AA60-29A777D03CAA}" destId="{7F588C3E-ED16-44CF-90F4-5C16FD714650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4E0ED7-EB9E-4B61-84EA-18A68671310F}" type="doc">
      <dgm:prSet loTypeId="urn:microsoft.com/office/officeart/2005/8/layout/default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175CBEAA-6167-4390-8CB4-BEB189B841B1}">
      <dgm:prSet phldrT="[Tekst]" custT="1"/>
      <dgm:spPr/>
      <dgm:t>
        <a:bodyPr/>
        <a:lstStyle/>
        <a:p>
          <a:r>
            <a:rPr lang="nl-NL" sz="2000" dirty="0" smtClean="0">
              <a:solidFill>
                <a:schemeClr val="tx1"/>
              </a:solidFill>
              <a:latin typeface="Calibri" panose="020F0502020204030204" pitchFamily="34" charset="0"/>
            </a:rPr>
            <a:t>Beren op de weg</a:t>
          </a:r>
          <a:endParaRPr lang="nl-NL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50B5E09-B64D-4294-AD95-7D1DAA6DCEE9}" type="parTrans" cxnId="{D727697F-61A2-4372-A7D5-3A65FBA84D0D}">
      <dgm:prSet/>
      <dgm:spPr/>
      <dgm:t>
        <a:bodyPr/>
        <a:lstStyle/>
        <a:p>
          <a:endParaRPr lang="nl-NL"/>
        </a:p>
      </dgm:t>
    </dgm:pt>
    <dgm:pt modelId="{7781BD17-093E-4686-9313-A011B77D1084}" type="sibTrans" cxnId="{D727697F-61A2-4372-A7D5-3A65FBA84D0D}">
      <dgm:prSet/>
      <dgm:spPr/>
      <dgm:t>
        <a:bodyPr/>
        <a:lstStyle/>
        <a:p>
          <a:endParaRPr lang="nl-NL"/>
        </a:p>
      </dgm:t>
    </dgm:pt>
    <dgm:pt modelId="{4C7786C2-B6DB-4C47-8EFF-35643D0E5E53}">
      <dgm:prSet phldrT="[Tekst]" custT="1"/>
      <dgm:spPr/>
      <dgm:t>
        <a:bodyPr/>
        <a:lstStyle/>
        <a:p>
          <a:r>
            <a:rPr lang="nl-NL" sz="2000" dirty="0" smtClean="0">
              <a:solidFill>
                <a:schemeClr val="tx1"/>
              </a:solidFill>
              <a:latin typeface="Calibri" panose="020F0502020204030204" pitchFamily="34" charset="0"/>
            </a:rPr>
            <a:t>Energie van collega’s inzetten</a:t>
          </a:r>
          <a:endParaRPr lang="nl-NL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FCC8BCB-8475-4ED0-BFFD-F57743D98C06}" type="parTrans" cxnId="{329CE6F5-54C9-4961-B469-DDD803819B2F}">
      <dgm:prSet/>
      <dgm:spPr/>
      <dgm:t>
        <a:bodyPr/>
        <a:lstStyle/>
        <a:p>
          <a:endParaRPr lang="nl-NL"/>
        </a:p>
      </dgm:t>
    </dgm:pt>
    <dgm:pt modelId="{F3FD4A44-13FF-42C6-87FC-2284A7E00BDA}" type="sibTrans" cxnId="{329CE6F5-54C9-4961-B469-DDD803819B2F}">
      <dgm:prSet/>
      <dgm:spPr/>
      <dgm:t>
        <a:bodyPr/>
        <a:lstStyle/>
        <a:p>
          <a:endParaRPr lang="nl-NL"/>
        </a:p>
      </dgm:t>
    </dgm:pt>
    <dgm:pt modelId="{9F1D45D1-0B82-41E2-8774-43987001BA0E}">
      <dgm:prSet phldrT="[Tekst]" custT="1"/>
      <dgm:spPr/>
      <dgm:t>
        <a:bodyPr/>
        <a:lstStyle/>
        <a:p>
          <a:r>
            <a:rPr lang="nl-NL" sz="2000" dirty="0" smtClean="0">
              <a:solidFill>
                <a:schemeClr val="tx1"/>
              </a:solidFill>
              <a:latin typeface="Calibri" panose="020F0502020204030204" pitchFamily="34" charset="0"/>
            </a:rPr>
            <a:t>Fysieke verandering ondersteunend</a:t>
          </a:r>
          <a:endParaRPr lang="nl-NL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8BB9DDD5-7504-43AB-B88F-D70F712AA765}" type="parTrans" cxnId="{BC7535F1-2243-4206-8359-59D621FA6178}">
      <dgm:prSet/>
      <dgm:spPr/>
      <dgm:t>
        <a:bodyPr/>
        <a:lstStyle/>
        <a:p>
          <a:endParaRPr lang="nl-NL"/>
        </a:p>
      </dgm:t>
    </dgm:pt>
    <dgm:pt modelId="{878D99C2-DD87-43DF-997D-FE0AA646BF2D}" type="sibTrans" cxnId="{BC7535F1-2243-4206-8359-59D621FA6178}">
      <dgm:prSet/>
      <dgm:spPr/>
      <dgm:t>
        <a:bodyPr/>
        <a:lstStyle/>
        <a:p>
          <a:endParaRPr lang="nl-NL"/>
        </a:p>
      </dgm:t>
    </dgm:pt>
    <dgm:pt modelId="{F0B17A8A-E1F6-472D-82ED-A5033F5DB51A}">
      <dgm:prSet phldrT="[Tekst]" custT="1"/>
      <dgm:spPr/>
      <dgm:t>
        <a:bodyPr/>
        <a:lstStyle/>
        <a:p>
          <a:r>
            <a:rPr lang="nl-NL" sz="2000" dirty="0" smtClean="0">
              <a:solidFill>
                <a:schemeClr val="tx1"/>
              </a:solidFill>
              <a:latin typeface="Calibri" panose="020F0502020204030204" pitchFamily="34" charset="0"/>
            </a:rPr>
            <a:t>Volhouden!</a:t>
          </a:r>
          <a:endParaRPr lang="nl-NL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847FFA5-20D1-4BB9-9242-CECF443E3250}" type="parTrans" cxnId="{7A1B5817-7721-41C2-9CDC-3E7FE487A983}">
      <dgm:prSet/>
      <dgm:spPr/>
      <dgm:t>
        <a:bodyPr/>
        <a:lstStyle/>
        <a:p>
          <a:endParaRPr lang="nl-NL"/>
        </a:p>
      </dgm:t>
    </dgm:pt>
    <dgm:pt modelId="{87EC6B1D-6953-4B36-B345-BE78C16F3670}" type="sibTrans" cxnId="{7A1B5817-7721-41C2-9CDC-3E7FE487A983}">
      <dgm:prSet/>
      <dgm:spPr/>
      <dgm:t>
        <a:bodyPr/>
        <a:lstStyle/>
        <a:p>
          <a:endParaRPr lang="nl-NL"/>
        </a:p>
      </dgm:t>
    </dgm:pt>
    <dgm:pt modelId="{C6CE2163-D2FA-4926-884B-9A3F59C18A4B}">
      <dgm:prSet phldrT="[Tekst]" custT="1"/>
      <dgm:spPr/>
      <dgm:t>
        <a:bodyPr/>
        <a:lstStyle/>
        <a:p>
          <a:r>
            <a:rPr lang="nl-NL" sz="2000" dirty="0" smtClean="0">
              <a:solidFill>
                <a:schemeClr val="tx1"/>
              </a:solidFill>
              <a:latin typeface="Calibri" panose="020F0502020204030204" pitchFamily="34" charset="0"/>
            </a:rPr>
            <a:t>W&amp;S – medewerkers die passen</a:t>
          </a:r>
          <a:endParaRPr lang="nl-NL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3A76298-AA4E-434B-B3BA-793BAA3A017E}" type="parTrans" cxnId="{AB2A3E65-C680-4C4E-85FF-9AEE87945D5B}">
      <dgm:prSet/>
      <dgm:spPr/>
      <dgm:t>
        <a:bodyPr/>
        <a:lstStyle/>
        <a:p>
          <a:endParaRPr lang="nl-NL"/>
        </a:p>
      </dgm:t>
    </dgm:pt>
    <dgm:pt modelId="{49A33498-ABC5-4897-B1A4-89E5C4EB72CB}" type="sibTrans" cxnId="{AB2A3E65-C680-4C4E-85FF-9AEE87945D5B}">
      <dgm:prSet/>
      <dgm:spPr/>
      <dgm:t>
        <a:bodyPr/>
        <a:lstStyle/>
        <a:p>
          <a:endParaRPr lang="nl-NL"/>
        </a:p>
      </dgm:t>
    </dgm:pt>
    <dgm:pt modelId="{9BB9B627-FAFE-4A09-87AE-037D484B1FF2}">
      <dgm:prSet phldrT="[Tekst]" custT="1"/>
      <dgm:spPr/>
      <dgm:t>
        <a:bodyPr/>
        <a:lstStyle/>
        <a:p>
          <a:r>
            <a:rPr lang="nl-NL" sz="2000" dirty="0" smtClean="0">
              <a:solidFill>
                <a:schemeClr val="tx1"/>
              </a:solidFill>
              <a:latin typeface="Calibri" panose="020F0502020204030204" pitchFamily="34" charset="0"/>
            </a:rPr>
            <a:t>Niet als project zien maar richting</a:t>
          </a:r>
          <a:endParaRPr lang="nl-NL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802AA6E-07DA-4308-9777-3738D6F6F98B}" type="parTrans" cxnId="{CDCFAA4A-1C5F-47F4-A115-8AC00783BE8E}">
      <dgm:prSet/>
      <dgm:spPr/>
      <dgm:t>
        <a:bodyPr/>
        <a:lstStyle/>
        <a:p>
          <a:endParaRPr lang="nl-NL"/>
        </a:p>
      </dgm:t>
    </dgm:pt>
    <dgm:pt modelId="{55AD837C-7A38-4C88-8335-FD32960F4C79}" type="sibTrans" cxnId="{CDCFAA4A-1C5F-47F4-A115-8AC00783BE8E}">
      <dgm:prSet/>
      <dgm:spPr/>
      <dgm:t>
        <a:bodyPr/>
        <a:lstStyle/>
        <a:p>
          <a:endParaRPr lang="nl-NL"/>
        </a:p>
      </dgm:t>
    </dgm:pt>
    <dgm:pt modelId="{6E9208B8-57D3-4CC1-8A37-6EB6EB43AA38}">
      <dgm:prSet phldrT="[Tekst]" custT="1"/>
      <dgm:spPr/>
      <dgm:t>
        <a:bodyPr/>
        <a:lstStyle/>
        <a:p>
          <a:r>
            <a:rPr lang="nl-NL" sz="2000" dirty="0" smtClean="0">
              <a:solidFill>
                <a:schemeClr val="tx1"/>
              </a:solidFill>
              <a:latin typeface="Calibri" panose="020F0502020204030204" pitchFamily="34" charset="0"/>
            </a:rPr>
            <a:t>Subsidie aanvragen</a:t>
          </a:r>
          <a:endParaRPr lang="nl-NL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B7CD8052-0F0E-48DA-B92B-31BD44922A34}" type="parTrans" cxnId="{C6FA1E44-B000-4C81-838F-B21DC3401C2E}">
      <dgm:prSet/>
      <dgm:spPr/>
      <dgm:t>
        <a:bodyPr/>
        <a:lstStyle/>
        <a:p>
          <a:endParaRPr lang="nl-NL"/>
        </a:p>
      </dgm:t>
    </dgm:pt>
    <dgm:pt modelId="{028736D7-72D5-4B93-8D4D-EEDA38C1592D}" type="sibTrans" cxnId="{C6FA1E44-B000-4C81-838F-B21DC3401C2E}">
      <dgm:prSet/>
      <dgm:spPr/>
      <dgm:t>
        <a:bodyPr/>
        <a:lstStyle/>
        <a:p>
          <a:endParaRPr lang="nl-NL"/>
        </a:p>
      </dgm:t>
    </dgm:pt>
    <dgm:pt modelId="{B9F53B44-85E7-4589-9D92-A96EFC982179}">
      <dgm:prSet phldrT="[Tekst]" custT="1"/>
      <dgm:spPr/>
      <dgm:t>
        <a:bodyPr/>
        <a:lstStyle/>
        <a:p>
          <a:r>
            <a:rPr lang="nl-NL" sz="2000" dirty="0" smtClean="0">
              <a:solidFill>
                <a:schemeClr val="tx1"/>
              </a:solidFill>
              <a:latin typeface="Calibri" panose="020F0502020204030204" pitchFamily="34" charset="0"/>
            </a:rPr>
            <a:t>Niet te veel regels </a:t>
          </a:r>
          <a:endParaRPr lang="nl-NL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95E7C37-DDD8-43A2-B376-4BFC94CA32B7}" type="parTrans" cxnId="{61BF4B85-C210-416D-A23F-986C22CC74AF}">
      <dgm:prSet/>
      <dgm:spPr/>
      <dgm:t>
        <a:bodyPr/>
        <a:lstStyle/>
        <a:p>
          <a:endParaRPr lang="nl-NL"/>
        </a:p>
      </dgm:t>
    </dgm:pt>
    <dgm:pt modelId="{57BAE8DB-806C-42B7-A91D-C4C27C90C1A5}" type="sibTrans" cxnId="{61BF4B85-C210-416D-A23F-986C22CC74AF}">
      <dgm:prSet/>
      <dgm:spPr/>
      <dgm:t>
        <a:bodyPr/>
        <a:lstStyle/>
        <a:p>
          <a:endParaRPr lang="nl-NL"/>
        </a:p>
      </dgm:t>
    </dgm:pt>
    <dgm:pt modelId="{70D1C148-E6C7-44EE-8C7C-CC14DA32498C}" type="pres">
      <dgm:prSet presAssocID="{404E0ED7-EB9E-4B61-84EA-18A68671310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9C1F371F-1198-4D42-900B-20743D4C21F3}" type="pres">
      <dgm:prSet presAssocID="{175CBEAA-6167-4390-8CB4-BEB189B841B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7D151E4-9F28-4654-BDB8-9ACC2E6AB3A6}" type="pres">
      <dgm:prSet presAssocID="{7781BD17-093E-4686-9313-A011B77D1084}" presName="sibTrans" presStyleCnt="0"/>
      <dgm:spPr/>
    </dgm:pt>
    <dgm:pt modelId="{477C18D3-6463-4EF0-9877-A566E8144340}" type="pres">
      <dgm:prSet presAssocID="{4C7786C2-B6DB-4C47-8EFF-35643D0E5E53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92CA234D-AF42-47C8-9EF9-46AA675B73E3}" type="pres">
      <dgm:prSet presAssocID="{F3FD4A44-13FF-42C6-87FC-2284A7E00BDA}" presName="sibTrans" presStyleCnt="0"/>
      <dgm:spPr/>
    </dgm:pt>
    <dgm:pt modelId="{81C63AAA-3CB3-44DE-A0EF-2BB7CD27C1C3}" type="pres">
      <dgm:prSet presAssocID="{C6CE2163-D2FA-4926-884B-9A3F59C18A4B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971DD84-6018-449A-9AE2-4913D3964887}" type="pres">
      <dgm:prSet presAssocID="{49A33498-ABC5-4897-B1A4-89E5C4EB72CB}" presName="sibTrans" presStyleCnt="0"/>
      <dgm:spPr/>
    </dgm:pt>
    <dgm:pt modelId="{3D550967-7BEE-445D-9E00-A70319D97A81}" type="pres">
      <dgm:prSet presAssocID="{9F1D45D1-0B82-41E2-8774-43987001BA0E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C218DDF-6744-4CF7-8CBB-DD17AC98BD8D}" type="pres">
      <dgm:prSet presAssocID="{878D99C2-DD87-43DF-997D-FE0AA646BF2D}" presName="sibTrans" presStyleCnt="0"/>
      <dgm:spPr/>
    </dgm:pt>
    <dgm:pt modelId="{223850A6-F330-4BD9-83CB-0446F2396029}" type="pres">
      <dgm:prSet presAssocID="{9BB9B627-FAFE-4A09-87AE-037D484B1FF2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0B56D18-2A0F-4AC7-ABC3-31EEA486C3B1}" type="pres">
      <dgm:prSet presAssocID="{55AD837C-7A38-4C88-8335-FD32960F4C79}" presName="sibTrans" presStyleCnt="0"/>
      <dgm:spPr/>
    </dgm:pt>
    <dgm:pt modelId="{0BB5DC71-6707-4EEA-A3C4-C574EEC391D9}" type="pres">
      <dgm:prSet presAssocID="{6E9208B8-57D3-4CC1-8A37-6EB6EB43AA38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FD9572C5-8851-4E57-BE3B-602B76AF8002}" type="pres">
      <dgm:prSet presAssocID="{028736D7-72D5-4B93-8D4D-EEDA38C1592D}" presName="sibTrans" presStyleCnt="0"/>
      <dgm:spPr/>
    </dgm:pt>
    <dgm:pt modelId="{7854F3F9-035F-471A-B7EC-B548EA97CB88}" type="pres">
      <dgm:prSet presAssocID="{B9F53B44-85E7-4589-9D92-A96EFC982179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BBEA62E-1F25-40DD-B92E-525C60420324}" type="pres">
      <dgm:prSet presAssocID="{57BAE8DB-806C-42B7-A91D-C4C27C90C1A5}" presName="sibTrans" presStyleCnt="0"/>
      <dgm:spPr/>
    </dgm:pt>
    <dgm:pt modelId="{0641A182-9022-4A9A-8CB7-A8F651E7A22E}" type="pres">
      <dgm:prSet presAssocID="{F0B17A8A-E1F6-472D-82ED-A5033F5DB51A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2494EDAA-3754-4433-8C31-37FC6EE8CA82}" type="presOf" srcId="{404E0ED7-EB9E-4B61-84EA-18A68671310F}" destId="{70D1C148-E6C7-44EE-8C7C-CC14DA32498C}" srcOrd="0" destOrd="0" presId="urn:microsoft.com/office/officeart/2005/8/layout/default"/>
    <dgm:cxn modelId="{73DCC734-930C-43CD-B53B-FF62FE79145E}" type="presOf" srcId="{175CBEAA-6167-4390-8CB4-BEB189B841B1}" destId="{9C1F371F-1198-4D42-900B-20743D4C21F3}" srcOrd="0" destOrd="0" presId="urn:microsoft.com/office/officeart/2005/8/layout/default"/>
    <dgm:cxn modelId="{E9C849DE-6490-4E89-A7A8-57E6E43CA721}" type="presOf" srcId="{6E9208B8-57D3-4CC1-8A37-6EB6EB43AA38}" destId="{0BB5DC71-6707-4EEA-A3C4-C574EEC391D9}" srcOrd="0" destOrd="0" presId="urn:microsoft.com/office/officeart/2005/8/layout/default"/>
    <dgm:cxn modelId="{BC7535F1-2243-4206-8359-59D621FA6178}" srcId="{404E0ED7-EB9E-4B61-84EA-18A68671310F}" destId="{9F1D45D1-0B82-41E2-8774-43987001BA0E}" srcOrd="3" destOrd="0" parTransId="{8BB9DDD5-7504-43AB-B88F-D70F712AA765}" sibTransId="{878D99C2-DD87-43DF-997D-FE0AA646BF2D}"/>
    <dgm:cxn modelId="{329CE6F5-54C9-4961-B469-DDD803819B2F}" srcId="{404E0ED7-EB9E-4B61-84EA-18A68671310F}" destId="{4C7786C2-B6DB-4C47-8EFF-35643D0E5E53}" srcOrd="1" destOrd="0" parTransId="{9FCC8BCB-8475-4ED0-BFFD-F57743D98C06}" sibTransId="{F3FD4A44-13FF-42C6-87FC-2284A7E00BDA}"/>
    <dgm:cxn modelId="{2D7F92EF-37A1-4836-AA1F-979BCDD39A6C}" type="presOf" srcId="{B9F53B44-85E7-4589-9D92-A96EFC982179}" destId="{7854F3F9-035F-471A-B7EC-B548EA97CB88}" srcOrd="0" destOrd="0" presId="urn:microsoft.com/office/officeart/2005/8/layout/default"/>
    <dgm:cxn modelId="{7A1B5817-7721-41C2-9CDC-3E7FE487A983}" srcId="{404E0ED7-EB9E-4B61-84EA-18A68671310F}" destId="{F0B17A8A-E1F6-472D-82ED-A5033F5DB51A}" srcOrd="7" destOrd="0" parTransId="{3847FFA5-20D1-4BB9-9242-CECF443E3250}" sibTransId="{87EC6B1D-6953-4B36-B345-BE78C16F3670}"/>
    <dgm:cxn modelId="{61BF4B85-C210-416D-A23F-986C22CC74AF}" srcId="{404E0ED7-EB9E-4B61-84EA-18A68671310F}" destId="{B9F53B44-85E7-4589-9D92-A96EFC982179}" srcOrd="6" destOrd="0" parTransId="{095E7C37-DDD8-43A2-B376-4BFC94CA32B7}" sibTransId="{57BAE8DB-806C-42B7-A91D-C4C27C90C1A5}"/>
    <dgm:cxn modelId="{B93BB574-CC42-4C16-BDCE-0767A39B2E7B}" type="presOf" srcId="{4C7786C2-B6DB-4C47-8EFF-35643D0E5E53}" destId="{477C18D3-6463-4EF0-9877-A566E8144340}" srcOrd="0" destOrd="0" presId="urn:microsoft.com/office/officeart/2005/8/layout/default"/>
    <dgm:cxn modelId="{5C44316A-6555-4789-B332-B35014DBDC71}" type="presOf" srcId="{9F1D45D1-0B82-41E2-8774-43987001BA0E}" destId="{3D550967-7BEE-445D-9E00-A70319D97A81}" srcOrd="0" destOrd="0" presId="urn:microsoft.com/office/officeart/2005/8/layout/default"/>
    <dgm:cxn modelId="{745A9F03-DB6D-4EB2-A0F0-680FE68187B4}" type="presOf" srcId="{F0B17A8A-E1F6-472D-82ED-A5033F5DB51A}" destId="{0641A182-9022-4A9A-8CB7-A8F651E7A22E}" srcOrd="0" destOrd="0" presId="urn:microsoft.com/office/officeart/2005/8/layout/default"/>
    <dgm:cxn modelId="{969C07B7-1F1F-4FCB-BEE6-4ED142BABC40}" type="presOf" srcId="{9BB9B627-FAFE-4A09-87AE-037D484B1FF2}" destId="{223850A6-F330-4BD9-83CB-0446F2396029}" srcOrd="0" destOrd="0" presId="urn:microsoft.com/office/officeart/2005/8/layout/default"/>
    <dgm:cxn modelId="{AB2A3E65-C680-4C4E-85FF-9AEE87945D5B}" srcId="{404E0ED7-EB9E-4B61-84EA-18A68671310F}" destId="{C6CE2163-D2FA-4926-884B-9A3F59C18A4B}" srcOrd="2" destOrd="0" parTransId="{F3A76298-AA4E-434B-B3BA-793BAA3A017E}" sibTransId="{49A33498-ABC5-4897-B1A4-89E5C4EB72CB}"/>
    <dgm:cxn modelId="{C6FA1E44-B000-4C81-838F-B21DC3401C2E}" srcId="{404E0ED7-EB9E-4B61-84EA-18A68671310F}" destId="{6E9208B8-57D3-4CC1-8A37-6EB6EB43AA38}" srcOrd="5" destOrd="0" parTransId="{B7CD8052-0F0E-48DA-B92B-31BD44922A34}" sibTransId="{028736D7-72D5-4B93-8D4D-EEDA38C1592D}"/>
    <dgm:cxn modelId="{D727697F-61A2-4372-A7D5-3A65FBA84D0D}" srcId="{404E0ED7-EB9E-4B61-84EA-18A68671310F}" destId="{175CBEAA-6167-4390-8CB4-BEB189B841B1}" srcOrd="0" destOrd="0" parTransId="{050B5E09-B64D-4294-AD95-7D1DAA6DCEE9}" sibTransId="{7781BD17-093E-4686-9313-A011B77D1084}"/>
    <dgm:cxn modelId="{CDCFAA4A-1C5F-47F4-A115-8AC00783BE8E}" srcId="{404E0ED7-EB9E-4B61-84EA-18A68671310F}" destId="{9BB9B627-FAFE-4A09-87AE-037D484B1FF2}" srcOrd="4" destOrd="0" parTransId="{5802AA6E-07DA-4308-9777-3738D6F6F98B}" sibTransId="{55AD837C-7A38-4C88-8335-FD32960F4C79}"/>
    <dgm:cxn modelId="{335626E1-2087-4DE1-8E14-6D1BDD1A02A6}" type="presOf" srcId="{C6CE2163-D2FA-4926-884B-9A3F59C18A4B}" destId="{81C63AAA-3CB3-44DE-A0EF-2BB7CD27C1C3}" srcOrd="0" destOrd="0" presId="urn:microsoft.com/office/officeart/2005/8/layout/default"/>
    <dgm:cxn modelId="{B886CF51-2505-4C1F-8087-65FEE8404CD6}" type="presParOf" srcId="{70D1C148-E6C7-44EE-8C7C-CC14DA32498C}" destId="{9C1F371F-1198-4D42-900B-20743D4C21F3}" srcOrd="0" destOrd="0" presId="urn:microsoft.com/office/officeart/2005/8/layout/default"/>
    <dgm:cxn modelId="{7F81616A-FF86-41D8-868C-7D531FB93713}" type="presParOf" srcId="{70D1C148-E6C7-44EE-8C7C-CC14DA32498C}" destId="{97D151E4-9F28-4654-BDB8-9ACC2E6AB3A6}" srcOrd="1" destOrd="0" presId="urn:microsoft.com/office/officeart/2005/8/layout/default"/>
    <dgm:cxn modelId="{6C44AA55-700F-4CF9-90D2-6348DC639FD1}" type="presParOf" srcId="{70D1C148-E6C7-44EE-8C7C-CC14DA32498C}" destId="{477C18D3-6463-4EF0-9877-A566E8144340}" srcOrd="2" destOrd="0" presId="urn:microsoft.com/office/officeart/2005/8/layout/default"/>
    <dgm:cxn modelId="{CB726FCD-D035-4A52-8DF1-FF18EE9B6F91}" type="presParOf" srcId="{70D1C148-E6C7-44EE-8C7C-CC14DA32498C}" destId="{92CA234D-AF42-47C8-9EF9-46AA675B73E3}" srcOrd="3" destOrd="0" presId="urn:microsoft.com/office/officeart/2005/8/layout/default"/>
    <dgm:cxn modelId="{FDB8E0FD-9AB7-467F-96A9-44360DB188C6}" type="presParOf" srcId="{70D1C148-E6C7-44EE-8C7C-CC14DA32498C}" destId="{81C63AAA-3CB3-44DE-A0EF-2BB7CD27C1C3}" srcOrd="4" destOrd="0" presId="urn:microsoft.com/office/officeart/2005/8/layout/default"/>
    <dgm:cxn modelId="{90DC083F-9503-46A1-B62C-EB62754400FA}" type="presParOf" srcId="{70D1C148-E6C7-44EE-8C7C-CC14DA32498C}" destId="{E971DD84-6018-449A-9AE2-4913D3964887}" srcOrd="5" destOrd="0" presId="urn:microsoft.com/office/officeart/2005/8/layout/default"/>
    <dgm:cxn modelId="{DF76BE03-D3B7-4C42-83B8-31613E9C723B}" type="presParOf" srcId="{70D1C148-E6C7-44EE-8C7C-CC14DA32498C}" destId="{3D550967-7BEE-445D-9E00-A70319D97A81}" srcOrd="6" destOrd="0" presId="urn:microsoft.com/office/officeart/2005/8/layout/default"/>
    <dgm:cxn modelId="{E8C11EB3-7DD5-4DBC-94B5-F01DD9429F26}" type="presParOf" srcId="{70D1C148-E6C7-44EE-8C7C-CC14DA32498C}" destId="{FC218DDF-6744-4CF7-8CBB-DD17AC98BD8D}" srcOrd="7" destOrd="0" presId="urn:microsoft.com/office/officeart/2005/8/layout/default"/>
    <dgm:cxn modelId="{9A1EFCA4-78F8-4F0E-870D-31BB57107698}" type="presParOf" srcId="{70D1C148-E6C7-44EE-8C7C-CC14DA32498C}" destId="{223850A6-F330-4BD9-83CB-0446F2396029}" srcOrd="8" destOrd="0" presId="urn:microsoft.com/office/officeart/2005/8/layout/default"/>
    <dgm:cxn modelId="{6D59897A-447A-4B3E-AC08-F6965159DF3F}" type="presParOf" srcId="{70D1C148-E6C7-44EE-8C7C-CC14DA32498C}" destId="{10B56D18-2A0F-4AC7-ABC3-31EEA486C3B1}" srcOrd="9" destOrd="0" presId="urn:microsoft.com/office/officeart/2005/8/layout/default"/>
    <dgm:cxn modelId="{AEC6BE83-76BC-4408-84D3-A6C5F7A7F7A8}" type="presParOf" srcId="{70D1C148-E6C7-44EE-8C7C-CC14DA32498C}" destId="{0BB5DC71-6707-4EEA-A3C4-C574EEC391D9}" srcOrd="10" destOrd="0" presId="urn:microsoft.com/office/officeart/2005/8/layout/default"/>
    <dgm:cxn modelId="{CADD7002-3AA4-4BB6-BF96-7BCB1701E2E3}" type="presParOf" srcId="{70D1C148-E6C7-44EE-8C7C-CC14DA32498C}" destId="{FD9572C5-8851-4E57-BE3B-602B76AF8002}" srcOrd="11" destOrd="0" presId="urn:microsoft.com/office/officeart/2005/8/layout/default"/>
    <dgm:cxn modelId="{01F3D64A-B230-4692-B3D9-5D317490F42E}" type="presParOf" srcId="{70D1C148-E6C7-44EE-8C7C-CC14DA32498C}" destId="{7854F3F9-035F-471A-B7EC-B548EA97CB88}" srcOrd="12" destOrd="0" presId="urn:microsoft.com/office/officeart/2005/8/layout/default"/>
    <dgm:cxn modelId="{1671BCF5-E5DA-4683-8F98-D142A9EFA0C4}" type="presParOf" srcId="{70D1C148-E6C7-44EE-8C7C-CC14DA32498C}" destId="{7BBEA62E-1F25-40DD-B92E-525C60420324}" srcOrd="13" destOrd="0" presId="urn:microsoft.com/office/officeart/2005/8/layout/default"/>
    <dgm:cxn modelId="{54644660-411A-4F5F-8B74-FE0CF4687D03}" type="presParOf" srcId="{70D1C148-E6C7-44EE-8C7C-CC14DA32498C}" destId="{0641A182-9022-4A9A-8CB7-A8F651E7A22E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E169341-5B6E-401E-92CD-3F3A7DE4C814}" type="doc">
      <dgm:prSet loTypeId="urn:microsoft.com/office/officeart/2005/8/layout/lProcess3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0DD74485-65E9-42AD-A279-CB40444EBA87}">
      <dgm:prSet phldrT="[Tekst]"/>
      <dgm:spPr/>
      <dgm:t>
        <a:bodyPr/>
        <a:lstStyle/>
        <a:p>
          <a:r>
            <a:rPr lang="nl-NL" dirty="0" smtClean="0"/>
            <a:t>2012</a:t>
          </a:r>
          <a:endParaRPr lang="nl-NL" dirty="0"/>
        </a:p>
      </dgm:t>
    </dgm:pt>
    <dgm:pt modelId="{2C850B55-96D9-4043-BCDA-DE48359B5EB5}" type="parTrans" cxnId="{764F96EB-3404-4E23-8DBD-61177E97C152}">
      <dgm:prSet/>
      <dgm:spPr/>
      <dgm:t>
        <a:bodyPr/>
        <a:lstStyle/>
        <a:p>
          <a:endParaRPr lang="nl-NL"/>
        </a:p>
      </dgm:t>
    </dgm:pt>
    <dgm:pt modelId="{C59476F8-FEED-447C-BBC5-3EBD19ACC41D}" type="sibTrans" cxnId="{764F96EB-3404-4E23-8DBD-61177E97C152}">
      <dgm:prSet/>
      <dgm:spPr/>
      <dgm:t>
        <a:bodyPr/>
        <a:lstStyle/>
        <a:p>
          <a:endParaRPr lang="nl-NL"/>
        </a:p>
      </dgm:t>
    </dgm:pt>
    <dgm:pt modelId="{A1FB3318-E1E4-4424-B2EF-A879195AFA4C}">
      <dgm:prSet phldrT="[Tekst]"/>
      <dgm:spPr/>
      <dgm:t>
        <a:bodyPr/>
        <a:lstStyle/>
        <a:p>
          <a:r>
            <a:rPr lang="nl-NL" dirty="0" smtClean="0"/>
            <a:t>Nieuwe processen</a:t>
          </a:r>
          <a:endParaRPr lang="nl-NL" dirty="0"/>
        </a:p>
      </dgm:t>
    </dgm:pt>
    <dgm:pt modelId="{D0EE8422-AECE-4C59-8918-E3A6A77CACA8}" type="parTrans" cxnId="{8B7E7A6A-3BA6-43B4-B136-54C839BC1044}">
      <dgm:prSet/>
      <dgm:spPr/>
      <dgm:t>
        <a:bodyPr/>
        <a:lstStyle/>
        <a:p>
          <a:endParaRPr lang="nl-NL"/>
        </a:p>
      </dgm:t>
    </dgm:pt>
    <dgm:pt modelId="{F2003D19-2F41-41B9-BB92-DA45EBEE40A5}" type="sibTrans" cxnId="{8B7E7A6A-3BA6-43B4-B136-54C839BC1044}">
      <dgm:prSet/>
      <dgm:spPr/>
      <dgm:t>
        <a:bodyPr/>
        <a:lstStyle/>
        <a:p>
          <a:endParaRPr lang="nl-NL"/>
        </a:p>
      </dgm:t>
    </dgm:pt>
    <dgm:pt modelId="{733849BB-9FF6-4559-BA36-CEA33B99B2C5}">
      <dgm:prSet phldrT="[Tekst]"/>
      <dgm:spPr/>
      <dgm:t>
        <a:bodyPr/>
        <a:lstStyle/>
        <a:p>
          <a:r>
            <a:rPr lang="nl-NL" dirty="0" smtClean="0"/>
            <a:t>Reorganisatie</a:t>
          </a:r>
          <a:endParaRPr lang="nl-NL" dirty="0"/>
        </a:p>
      </dgm:t>
    </dgm:pt>
    <dgm:pt modelId="{83EE6288-A3AE-445D-AA4F-607C013B715E}" type="parTrans" cxnId="{434C2306-8FF0-4418-9666-A5BC34AAF53A}">
      <dgm:prSet/>
      <dgm:spPr/>
      <dgm:t>
        <a:bodyPr/>
        <a:lstStyle/>
        <a:p>
          <a:endParaRPr lang="nl-NL"/>
        </a:p>
      </dgm:t>
    </dgm:pt>
    <dgm:pt modelId="{38E655D9-0BA6-4322-A97B-BB58C1B93A52}" type="sibTrans" cxnId="{434C2306-8FF0-4418-9666-A5BC34AAF53A}">
      <dgm:prSet/>
      <dgm:spPr/>
      <dgm:t>
        <a:bodyPr/>
        <a:lstStyle/>
        <a:p>
          <a:endParaRPr lang="nl-NL"/>
        </a:p>
      </dgm:t>
    </dgm:pt>
    <dgm:pt modelId="{4AC3F6E9-66F4-48A7-B3A0-CD1135CF6DFC}">
      <dgm:prSet phldrT="[Tekst]"/>
      <dgm:spPr/>
      <dgm:t>
        <a:bodyPr/>
        <a:lstStyle/>
        <a:p>
          <a:r>
            <a:rPr lang="nl-NL" dirty="0" smtClean="0"/>
            <a:t>2014</a:t>
          </a:r>
          <a:endParaRPr lang="nl-NL" dirty="0"/>
        </a:p>
      </dgm:t>
    </dgm:pt>
    <dgm:pt modelId="{88AB25F4-2371-479B-A0F8-BA944ECE9491}" type="parTrans" cxnId="{9E9D94D8-3A61-4195-837A-AB57752A9ACE}">
      <dgm:prSet/>
      <dgm:spPr/>
      <dgm:t>
        <a:bodyPr/>
        <a:lstStyle/>
        <a:p>
          <a:endParaRPr lang="nl-NL"/>
        </a:p>
      </dgm:t>
    </dgm:pt>
    <dgm:pt modelId="{0BAB2623-343C-4613-8C75-5C108E0695E1}" type="sibTrans" cxnId="{9E9D94D8-3A61-4195-837A-AB57752A9ACE}">
      <dgm:prSet/>
      <dgm:spPr/>
      <dgm:t>
        <a:bodyPr/>
        <a:lstStyle/>
        <a:p>
          <a:endParaRPr lang="nl-NL"/>
        </a:p>
      </dgm:t>
    </dgm:pt>
    <dgm:pt modelId="{38897CA6-7B44-42A3-8222-829D0435A199}">
      <dgm:prSet phldrT="[Tekst]"/>
      <dgm:spPr/>
      <dgm:t>
        <a:bodyPr/>
        <a:lstStyle/>
        <a:p>
          <a:r>
            <a:rPr lang="nl-NL" dirty="0" smtClean="0"/>
            <a:t>Nieuw kantoor</a:t>
          </a:r>
          <a:endParaRPr lang="nl-NL" dirty="0"/>
        </a:p>
      </dgm:t>
    </dgm:pt>
    <dgm:pt modelId="{BDA24FF6-9ABA-4129-BEAB-B53869B0CDFD}" type="parTrans" cxnId="{D4138CF2-7935-4ADA-96CF-DD10E1487DEA}">
      <dgm:prSet/>
      <dgm:spPr/>
      <dgm:t>
        <a:bodyPr/>
        <a:lstStyle/>
        <a:p>
          <a:endParaRPr lang="nl-NL"/>
        </a:p>
      </dgm:t>
    </dgm:pt>
    <dgm:pt modelId="{52F71C5F-80D4-4B9A-8D3C-60524CCD9D3B}" type="sibTrans" cxnId="{D4138CF2-7935-4ADA-96CF-DD10E1487DEA}">
      <dgm:prSet/>
      <dgm:spPr/>
      <dgm:t>
        <a:bodyPr/>
        <a:lstStyle/>
        <a:p>
          <a:endParaRPr lang="nl-NL"/>
        </a:p>
      </dgm:t>
    </dgm:pt>
    <dgm:pt modelId="{643B19AF-BCCC-417C-AD0E-0BD2941E1C6F}">
      <dgm:prSet phldrT="[Tekst]"/>
      <dgm:spPr/>
      <dgm:t>
        <a:bodyPr/>
        <a:lstStyle/>
        <a:p>
          <a:r>
            <a:rPr lang="nl-NL" dirty="0" smtClean="0"/>
            <a:t>Anders Samenwerken</a:t>
          </a:r>
          <a:endParaRPr lang="nl-NL" dirty="0"/>
        </a:p>
      </dgm:t>
    </dgm:pt>
    <dgm:pt modelId="{E6CB4D1A-EBB9-42DC-B057-E2ED34357A8D}" type="parTrans" cxnId="{269B9C90-8CE1-4931-A1C3-3E1937C6B266}">
      <dgm:prSet/>
      <dgm:spPr/>
      <dgm:t>
        <a:bodyPr/>
        <a:lstStyle/>
        <a:p>
          <a:endParaRPr lang="nl-NL"/>
        </a:p>
      </dgm:t>
    </dgm:pt>
    <dgm:pt modelId="{80C08373-F57E-4ABF-ACC5-85696EAD37B1}" type="sibTrans" cxnId="{269B9C90-8CE1-4931-A1C3-3E1937C6B266}">
      <dgm:prSet/>
      <dgm:spPr/>
      <dgm:t>
        <a:bodyPr/>
        <a:lstStyle/>
        <a:p>
          <a:endParaRPr lang="nl-NL"/>
        </a:p>
      </dgm:t>
    </dgm:pt>
    <dgm:pt modelId="{E26E18B1-6FDB-4FCA-99B7-0D69D1B87E90}">
      <dgm:prSet phldrT="[Tekst]"/>
      <dgm:spPr/>
      <dgm:t>
        <a:bodyPr/>
        <a:lstStyle/>
        <a:p>
          <a:r>
            <a:rPr lang="nl-NL" dirty="0" smtClean="0"/>
            <a:t>2016</a:t>
          </a:r>
          <a:endParaRPr lang="nl-NL" dirty="0"/>
        </a:p>
      </dgm:t>
    </dgm:pt>
    <dgm:pt modelId="{B4789ECD-34A3-4FE1-BFD6-DDB9A0B2D728}" type="parTrans" cxnId="{1CCA1FE8-8BAF-4888-A463-31E98A442692}">
      <dgm:prSet/>
      <dgm:spPr/>
      <dgm:t>
        <a:bodyPr/>
        <a:lstStyle/>
        <a:p>
          <a:endParaRPr lang="nl-NL"/>
        </a:p>
      </dgm:t>
    </dgm:pt>
    <dgm:pt modelId="{D4F05342-1C89-4DDD-B144-5BE928297F47}" type="sibTrans" cxnId="{1CCA1FE8-8BAF-4888-A463-31E98A442692}">
      <dgm:prSet/>
      <dgm:spPr/>
      <dgm:t>
        <a:bodyPr/>
        <a:lstStyle/>
        <a:p>
          <a:endParaRPr lang="nl-NL"/>
        </a:p>
      </dgm:t>
    </dgm:pt>
    <dgm:pt modelId="{4D0F99EA-D382-44F8-91B9-FDF0CE395AA2}">
      <dgm:prSet phldrT="[Tekst]"/>
      <dgm:spPr/>
      <dgm:t>
        <a:bodyPr/>
        <a:lstStyle/>
        <a:p>
          <a:r>
            <a:rPr lang="nl-NL" dirty="0" smtClean="0"/>
            <a:t>Talentenscan</a:t>
          </a:r>
          <a:endParaRPr lang="nl-NL" dirty="0"/>
        </a:p>
      </dgm:t>
    </dgm:pt>
    <dgm:pt modelId="{AF18EAD9-3A83-4E30-8F45-786A36FCD13B}" type="parTrans" cxnId="{8880A0A8-C06F-44CD-979E-D383FBD9F6CC}">
      <dgm:prSet/>
      <dgm:spPr/>
      <dgm:t>
        <a:bodyPr/>
        <a:lstStyle/>
        <a:p>
          <a:endParaRPr lang="nl-NL"/>
        </a:p>
      </dgm:t>
    </dgm:pt>
    <dgm:pt modelId="{2432E263-5EB9-404F-9B50-DD55B3D81809}" type="sibTrans" cxnId="{8880A0A8-C06F-44CD-979E-D383FBD9F6CC}">
      <dgm:prSet/>
      <dgm:spPr/>
      <dgm:t>
        <a:bodyPr/>
        <a:lstStyle/>
        <a:p>
          <a:endParaRPr lang="nl-NL"/>
        </a:p>
      </dgm:t>
    </dgm:pt>
    <dgm:pt modelId="{DAB8C03E-D2C4-47F3-8002-781A70A8BEBB}">
      <dgm:prSet phldrT="[Tekst]"/>
      <dgm:spPr/>
      <dgm:t>
        <a:bodyPr/>
        <a:lstStyle/>
        <a:p>
          <a:r>
            <a:rPr lang="nl-NL" dirty="0" smtClean="0"/>
            <a:t>“Mijn talent”</a:t>
          </a:r>
          <a:endParaRPr lang="nl-NL" dirty="0"/>
        </a:p>
      </dgm:t>
    </dgm:pt>
    <dgm:pt modelId="{A7BFE6DB-744B-4D8A-A926-307A096E2F99}" type="parTrans" cxnId="{2EF03A36-C0BB-4866-B9A0-041314389F6C}">
      <dgm:prSet/>
      <dgm:spPr/>
      <dgm:t>
        <a:bodyPr/>
        <a:lstStyle/>
        <a:p>
          <a:endParaRPr lang="nl-NL"/>
        </a:p>
      </dgm:t>
    </dgm:pt>
    <dgm:pt modelId="{8A85A947-E56C-4A47-BEA3-25C750207DA7}" type="sibTrans" cxnId="{2EF03A36-C0BB-4866-B9A0-041314389F6C}">
      <dgm:prSet/>
      <dgm:spPr/>
      <dgm:t>
        <a:bodyPr/>
        <a:lstStyle/>
        <a:p>
          <a:endParaRPr lang="nl-NL"/>
        </a:p>
      </dgm:t>
    </dgm:pt>
    <dgm:pt modelId="{2C392B3C-9D73-4498-AAE8-1A69CDBA6901}">
      <dgm:prSet phldrT="[Tekst]"/>
      <dgm:spPr/>
      <dgm:t>
        <a:bodyPr/>
        <a:lstStyle/>
        <a:p>
          <a:r>
            <a:rPr lang="nl-NL" dirty="0" smtClean="0"/>
            <a:t>2017</a:t>
          </a:r>
          <a:endParaRPr lang="nl-NL" dirty="0"/>
        </a:p>
      </dgm:t>
    </dgm:pt>
    <dgm:pt modelId="{DD1B7BF9-DEB8-4C2D-A2EF-D5A6AE910AE9}" type="parTrans" cxnId="{1A204DDD-8A92-4686-8A53-F4C92E85F88A}">
      <dgm:prSet/>
      <dgm:spPr/>
      <dgm:t>
        <a:bodyPr/>
        <a:lstStyle/>
        <a:p>
          <a:endParaRPr lang="nl-NL"/>
        </a:p>
      </dgm:t>
    </dgm:pt>
    <dgm:pt modelId="{B3ABCC74-FCEF-4825-9CEB-30C322DE7916}" type="sibTrans" cxnId="{1A204DDD-8A92-4686-8A53-F4C92E85F88A}">
      <dgm:prSet/>
      <dgm:spPr/>
      <dgm:t>
        <a:bodyPr/>
        <a:lstStyle/>
        <a:p>
          <a:endParaRPr lang="nl-NL"/>
        </a:p>
      </dgm:t>
    </dgm:pt>
    <dgm:pt modelId="{C263008D-DF77-418A-8EEF-1F58E3FADE4C}">
      <dgm:prSet phldrT="[Tekst]"/>
      <dgm:spPr/>
      <dgm:t>
        <a:bodyPr/>
        <a:lstStyle/>
        <a:p>
          <a:r>
            <a:rPr lang="nl-NL" dirty="0" smtClean="0"/>
            <a:t>Hoe werken we samen</a:t>
          </a:r>
          <a:endParaRPr lang="nl-NL" dirty="0"/>
        </a:p>
      </dgm:t>
    </dgm:pt>
    <dgm:pt modelId="{16E40E61-4CFA-429F-9457-B2D12DDE60EC}" type="parTrans" cxnId="{7CCF4D1C-6C17-4D3A-85DE-619B8A62778E}">
      <dgm:prSet/>
      <dgm:spPr/>
      <dgm:t>
        <a:bodyPr/>
        <a:lstStyle/>
        <a:p>
          <a:endParaRPr lang="nl-NL"/>
        </a:p>
      </dgm:t>
    </dgm:pt>
    <dgm:pt modelId="{30BABDF8-5560-46FA-B19C-4B08E38EECA5}" type="sibTrans" cxnId="{7CCF4D1C-6C17-4D3A-85DE-619B8A62778E}">
      <dgm:prSet/>
      <dgm:spPr/>
      <dgm:t>
        <a:bodyPr/>
        <a:lstStyle/>
        <a:p>
          <a:endParaRPr lang="nl-NL"/>
        </a:p>
      </dgm:t>
    </dgm:pt>
    <dgm:pt modelId="{490E453B-5EAD-442B-87C2-19C86D30C7BA}">
      <dgm:prSet phldrT="[Tekst]"/>
      <dgm:spPr/>
      <dgm:t>
        <a:bodyPr/>
        <a:lstStyle/>
        <a:p>
          <a:r>
            <a:rPr lang="nl-NL" dirty="0" smtClean="0"/>
            <a:t>Wendbare organisatie</a:t>
          </a:r>
          <a:endParaRPr lang="nl-NL" dirty="0"/>
        </a:p>
      </dgm:t>
    </dgm:pt>
    <dgm:pt modelId="{F8357F23-2860-4E70-BCF6-C892F87A2947}" type="parTrans" cxnId="{7E17877E-A42B-4701-8E40-F04FF3434021}">
      <dgm:prSet/>
      <dgm:spPr/>
      <dgm:t>
        <a:bodyPr/>
        <a:lstStyle/>
        <a:p>
          <a:endParaRPr lang="nl-NL"/>
        </a:p>
      </dgm:t>
    </dgm:pt>
    <dgm:pt modelId="{2D1FE3CB-CAF0-4466-A266-BF984F1600E0}" type="sibTrans" cxnId="{7E17877E-A42B-4701-8E40-F04FF3434021}">
      <dgm:prSet/>
      <dgm:spPr/>
      <dgm:t>
        <a:bodyPr/>
        <a:lstStyle/>
        <a:p>
          <a:endParaRPr lang="nl-NL"/>
        </a:p>
      </dgm:t>
    </dgm:pt>
    <dgm:pt modelId="{5B9F6D59-901E-4222-BB7C-30C9DCB76010}" type="pres">
      <dgm:prSet presAssocID="{2E169341-5B6E-401E-92CD-3F3A7DE4C81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nl-NL"/>
        </a:p>
      </dgm:t>
    </dgm:pt>
    <dgm:pt modelId="{4F8D4F11-6434-4872-B6C5-04CB2ECBBCBF}" type="pres">
      <dgm:prSet presAssocID="{0DD74485-65E9-42AD-A279-CB40444EBA87}" presName="horFlow" presStyleCnt="0"/>
      <dgm:spPr/>
    </dgm:pt>
    <dgm:pt modelId="{17A6FFB1-B14A-4E2A-B4C7-2D7102E6D755}" type="pres">
      <dgm:prSet presAssocID="{0DD74485-65E9-42AD-A279-CB40444EBA87}" presName="bigChev" presStyleLbl="node1" presStyleIdx="0" presStyleCnt="4"/>
      <dgm:spPr/>
      <dgm:t>
        <a:bodyPr/>
        <a:lstStyle/>
        <a:p>
          <a:endParaRPr lang="nl-NL"/>
        </a:p>
      </dgm:t>
    </dgm:pt>
    <dgm:pt modelId="{FC6B2110-D250-4F5A-B6CD-EE172C5BFAFD}" type="pres">
      <dgm:prSet presAssocID="{D0EE8422-AECE-4C59-8918-E3A6A77CACA8}" presName="parTrans" presStyleCnt="0"/>
      <dgm:spPr/>
    </dgm:pt>
    <dgm:pt modelId="{F03A1A56-6830-4CBE-A368-30C3511397A3}" type="pres">
      <dgm:prSet presAssocID="{A1FB3318-E1E4-4424-B2EF-A879195AFA4C}" presName="node" presStyleLbl="align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51B1896-3B84-4BB5-BE12-001781089D17}" type="pres">
      <dgm:prSet presAssocID="{F2003D19-2F41-41B9-BB92-DA45EBEE40A5}" presName="sibTrans" presStyleCnt="0"/>
      <dgm:spPr/>
    </dgm:pt>
    <dgm:pt modelId="{B82A0332-1772-4C95-B0C0-AB40BE8ADCF9}" type="pres">
      <dgm:prSet presAssocID="{733849BB-9FF6-4559-BA36-CEA33B99B2C5}" presName="node" presStyleLbl="align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ADF8268-D078-4458-BE43-FA1E56984143}" type="pres">
      <dgm:prSet presAssocID="{0DD74485-65E9-42AD-A279-CB40444EBA87}" presName="vSp" presStyleCnt="0"/>
      <dgm:spPr/>
    </dgm:pt>
    <dgm:pt modelId="{3C3C4E0E-6BC6-41AA-B64E-101822020671}" type="pres">
      <dgm:prSet presAssocID="{4AC3F6E9-66F4-48A7-B3A0-CD1135CF6DFC}" presName="horFlow" presStyleCnt="0"/>
      <dgm:spPr/>
    </dgm:pt>
    <dgm:pt modelId="{A13EF16B-E968-48FB-800D-F9D4A3DE66DC}" type="pres">
      <dgm:prSet presAssocID="{4AC3F6E9-66F4-48A7-B3A0-CD1135CF6DFC}" presName="bigChev" presStyleLbl="node1" presStyleIdx="1" presStyleCnt="4"/>
      <dgm:spPr/>
      <dgm:t>
        <a:bodyPr/>
        <a:lstStyle/>
        <a:p>
          <a:endParaRPr lang="nl-NL"/>
        </a:p>
      </dgm:t>
    </dgm:pt>
    <dgm:pt modelId="{0D13DB47-2E15-45E1-A34C-24BAB67BFD9E}" type="pres">
      <dgm:prSet presAssocID="{BDA24FF6-9ABA-4129-BEAB-B53869B0CDFD}" presName="parTrans" presStyleCnt="0"/>
      <dgm:spPr/>
    </dgm:pt>
    <dgm:pt modelId="{49716B19-BC38-4E4D-8F50-29C327058643}" type="pres">
      <dgm:prSet presAssocID="{38897CA6-7B44-42A3-8222-829D0435A199}" presName="node" presStyleLbl="align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AEB2351-2F14-44D2-879A-5495B14BE605}" type="pres">
      <dgm:prSet presAssocID="{52F71C5F-80D4-4B9A-8D3C-60524CCD9D3B}" presName="sibTrans" presStyleCnt="0"/>
      <dgm:spPr/>
    </dgm:pt>
    <dgm:pt modelId="{C10BCC50-4F0A-48AB-AC4F-57E67B8CA4D3}" type="pres">
      <dgm:prSet presAssocID="{643B19AF-BCCC-417C-AD0E-0BD2941E1C6F}" presName="node" presStyleLbl="align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C59F8D5-663A-4907-89FE-8627DBF59CA4}" type="pres">
      <dgm:prSet presAssocID="{4AC3F6E9-66F4-48A7-B3A0-CD1135CF6DFC}" presName="vSp" presStyleCnt="0"/>
      <dgm:spPr/>
    </dgm:pt>
    <dgm:pt modelId="{623A079B-8646-4A82-A0BE-241AF34964A5}" type="pres">
      <dgm:prSet presAssocID="{E26E18B1-6FDB-4FCA-99B7-0D69D1B87E90}" presName="horFlow" presStyleCnt="0"/>
      <dgm:spPr/>
    </dgm:pt>
    <dgm:pt modelId="{DEE7F607-0DA6-44B7-A8A2-8298F29EB7EA}" type="pres">
      <dgm:prSet presAssocID="{E26E18B1-6FDB-4FCA-99B7-0D69D1B87E90}" presName="bigChev" presStyleLbl="node1" presStyleIdx="2" presStyleCnt="4"/>
      <dgm:spPr/>
      <dgm:t>
        <a:bodyPr/>
        <a:lstStyle/>
        <a:p>
          <a:endParaRPr lang="nl-NL"/>
        </a:p>
      </dgm:t>
    </dgm:pt>
    <dgm:pt modelId="{12134057-AF8B-4F63-9E5F-FF897E8CBFD5}" type="pres">
      <dgm:prSet presAssocID="{AF18EAD9-3A83-4E30-8F45-786A36FCD13B}" presName="parTrans" presStyleCnt="0"/>
      <dgm:spPr/>
    </dgm:pt>
    <dgm:pt modelId="{F5F536A3-39B1-4C0E-8331-63027A65277C}" type="pres">
      <dgm:prSet presAssocID="{4D0F99EA-D382-44F8-91B9-FDF0CE395AA2}" presName="node" presStyleLbl="align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DF2FD4C-A833-482D-BF0C-227DB59399DA}" type="pres">
      <dgm:prSet presAssocID="{2432E263-5EB9-404F-9B50-DD55B3D81809}" presName="sibTrans" presStyleCnt="0"/>
      <dgm:spPr/>
    </dgm:pt>
    <dgm:pt modelId="{0EAABB0C-D354-4A2E-BF8F-69B1D8ADFD64}" type="pres">
      <dgm:prSet presAssocID="{DAB8C03E-D2C4-47F3-8002-781A70A8BEBB}" presName="node" presStyleLbl="align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162F7E2-61F6-4085-A4D0-7D98FECE6F9D}" type="pres">
      <dgm:prSet presAssocID="{E26E18B1-6FDB-4FCA-99B7-0D69D1B87E90}" presName="vSp" presStyleCnt="0"/>
      <dgm:spPr/>
    </dgm:pt>
    <dgm:pt modelId="{4A728C6A-840C-473D-AB53-17DCE19DFED3}" type="pres">
      <dgm:prSet presAssocID="{2C392B3C-9D73-4498-AAE8-1A69CDBA6901}" presName="horFlow" presStyleCnt="0"/>
      <dgm:spPr/>
    </dgm:pt>
    <dgm:pt modelId="{74947594-9174-4489-9BC5-0FDE5104C588}" type="pres">
      <dgm:prSet presAssocID="{2C392B3C-9D73-4498-AAE8-1A69CDBA6901}" presName="bigChev" presStyleLbl="node1" presStyleIdx="3" presStyleCnt="4"/>
      <dgm:spPr/>
      <dgm:t>
        <a:bodyPr/>
        <a:lstStyle/>
        <a:p>
          <a:endParaRPr lang="nl-NL"/>
        </a:p>
      </dgm:t>
    </dgm:pt>
    <dgm:pt modelId="{ADD1DD90-83A1-4CAC-AD44-4B02AA90FDE8}" type="pres">
      <dgm:prSet presAssocID="{16E40E61-4CFA-429F-9457-B2D12DDE60EC}" presName="parTrans" presStyleCnt="0"/>
      <dgm:spPr/>
    </dgm:pt>
    <dgm:pt modelId="{62585A3B-D6E5-44D8-9035-C03A14521E4C}" type="pres">
      <dgm:prSet presAssocID="{C263008D-DF77-418A-8EEF-1F58E3FADE4C}" presName="node" presStyleLbl="align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6814DCF-E1CA-46B5-907D-21BB32EC7F7F}" type="pres">
      <dgm:prSet presAssocID="{30BABDF8-5560-46FA-B19C-4B08E38EECA5}" presName="sibTrans" presStyleCnt="0"/>
      <dgm:spPr/>
    </dgm:pt>
    <dgm:pt modelId="{A739295C-4384-4A7F-B7C8-AACD86BC7112}" type="pres">
      <dgm:prSet presAssocID="{490E453B-5EAD-442B-87C2-19C86D30C7BA}" presName="node" presStyleLbl="align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7CCF4D1C-6C17-4D3A-85DE-619B8A62778E}" srcId="{2C392B3C-9D73-4498-AAE8-1A69CDBA6901}" destId="{C263008D-DF77-418A-8EEF-1F58E3FADE4C}" srcOrd="0" destOrd="0" parTransId="{16E40E61-4CFA-429F-9457-B2D12DDE60EC}" sibTransId="{30BABDF8-5560-46FA-B19C-4B08E38EECA5}"/>
    <dgm:cxn modelId="{269B9C90-8CE1-4931-A1C3-3E1937C6B266}" srcId="{4AC3F6E9-66F4-48A7-B3A0-CD1135CF6DFC}" destId="{643B19AF-BCCC-417C-AD0E-0BD2941E1C6F}" srcOrd="1" destOrd="0" parTransId="{E6CB4D1A-EBB9-42DC-B057-E2ED34357A8D}" sibTransId="{80C08373-F57E-4ABF-ACC5-85696EAD37B1}"/>
    <dgm:cxn modelId="{68CC86F2-181B-46E9-9435-1938C7003E9C}" type="presOf" srcId="{490E453B-5EAD-442B-87C2-19C86D30C7BA}" destId="{A739295C-4384-4A7F-B7C8-AACD86BC7112}" srcOrd="0" destOrd="0" presId="urn:microsoft.com/office/officeart/2005/8/layout/lProcess3"/>
    <dgm:cxn modelId="{D4138CF2-7935-4ADA-96CF-DD10E1487DEA}" srcId="{4AC3F6E9-66F4-48A7-B3A0-CD1135CF6DFC}" destId="{38897CA6-7B44-42A3-8222-829D0435A199}" srcOrd="0" destOrd="0" parTransId="{BDA24FF6-9ABA-4129-BEAB-B53869B0CDFD}" sibTransId="{52F71C5F-80D4-4B9A-8D3C-60524CCD9D3B}"/>
    <dgm:cxn modelId="{434C2306-8FF0-4418-9666-A5BC34AAF53A}" srcId="{0DD74485-65E9-42AD-A279-CB40444EBA87}" destId="{733849BB-9FF6-4559-BA36-CEA33B99B2C5}" srcOrd="1" destOrd="0" parTransId="{83EE6288-A3AE-445D-AA4F-607C013B715E}" sibTransId="{38E655D9-0BA6-4322-A97B-BB58C1B93A52}"/>
    <dgm:cxn modelId="{043CBB0C-8861-4116-8180-3CB8CBF9213D}" type="presOf" srcId="{4D0F99EA-D382-44F8-91B9-FDF0CE395AA2}" destId="{F5F536A3-39B1-4C0E-8331-63027A65277C}" srcOrd="0" destOrd="0" presId="urn:microsoft.com/office/officeart/2005/8/layout/lProcess3"/>
    <dgm:cxn modelId="{8B7E7A6A-3BA6-43B4-B136-54C839BC1044}" srcId="{0DD74485-65E9-42AD-A279-CB40444EBA87}" destId="{A1FB3318-E1E4-4424-B2EF-A879195AFA4C}" srcOrd="0" destOrd="0" parTransId="{D0EE8422-AECE-4C59-8918-E3A6A77CACA8}" sibTransId="{F2003D19-2F41-41B9-BB92-DA45EBEE40A5}"/>
    <dgm:cxn modelId="{AAFC62AA-0A88-4B5B-BA51-A482644399AD}" type="presOf" srcId="{643B19AF-BCCC-417C-AD0E-0BD2941E1C6F}" destId="{C10BCC50-4F0A-48AB-AC4F-57E67B8CA4D3}" srcOrd="0" destOrd="0" presId="urn:microsoft.com/office/officeart/2005/8/layout/lProcess3"/>
    <dgm:cxn modelId="{1A204DDD-8A92-4686-8A53-F4C92E85F88A}" srcId="{2E169341-5B6E-401E-92CD-3F3A7DE4C814}" destId="{2C392B3C-9D73-4498-AAE8-1A69CDBA6901}" srcOrd="3" destOrd="0" parTransId="{DD1B7BF9-DEB8-4C2D-A2EF-D5A6AE910AE9}" sibTransId="{B3ABCC74-FCEF-4825-9CEB-30C322DE7916}"/>
    <dgm:cxn modelId="{D01506CE-DD41-48AB-A862-BA6E7FB36F39}" type="presOf" srcId="{E26E18B1-6FDB-4FCA-99B7-0D69D1B87E90}" destId="{DEE7F607-0DA6-44B7-A8A2-8298F29EB7EA}" srcOrd="0" destOrd="0" presId="urn:microsoft.com/office/officeart/2005/8/layout/lProcess3"/>
    <dgm:cxn modelId="{BF337134-A55D-4C73-8DE6-CAA5F534676D}" type="presOf" srcId="{2C392B3C-9D73-4498-AAE8-1A69CDBA6901}" destId="{74947594-9174-4489-9BC5-0FDE5104C588}" srcOrd="0" destOrd="0" presId="urn:microsoft.com/office/officeart/2005/8/layout/lProcess3"/>
    <dgm:cxn modelId="{9E9D94D8-3A61-4195-837A-AB57752A9ACE}" srcId="{2E169341-5B6E-401E-92CD-3F3A7DE4C814}" destId="{4AC3F6E9-66F4-48A7-B3A0-CD1135CF6DFC}" srcOrd="1" destOrd="0" parTransId="{88AB25F4-2371-479B-A0F8-BA944ECE9491}" sibTransId="{0BAB2623-343C-4613-8C75-5C108E0695E1}"/>
    <dgm:cxn modelId="{5C207D53-EB99-423A-AEF4-206E9BB0408E}" type="presOf" srcId="{0DD74485-65E9-42AD-A279-CB40444EBA87}" destId="{17A6FFB1-B14A-4E2A-B4C7-2D7102E6D755}" srcOrd="0" destOrd="0" presId="urn:microsoft.com/office/officeart/2005/8/layout/lProcess3"/>
    <dgm:cxn modelId="{7E17877E-A42B-4701-8E40-F04FF3434021}" srcId="{2C392B3C-9D73-4498-AAE8-1A69CDBA6901}" destId="{490E453B-5EAD-442B-87C2-19C86D30C7BA}" srcOrd="1" destOrd="0" parTransId="{F8357F23-2860-4E70-BCF6-C892F87A2947}" sibTransId="{2D1FE3CB-CAF0-4466-A266-BF984F1600E0}"/>
    <dgm:cxn modelId="{1CCA1FE8-8BAF-4888-A463-31E98A442692}" srcId="{2E169341-5B6E-401E-92CD-3F3A7DE4C814}" destId="{E26E18B1-6FDB-4FCA-99B7-0D69D1B87E90}" srcOrd="2" destOrd="0" parTransId="{B4789ECD-34A3-4FE1-BFD6-DDB9A0B2D728}" sibTransId="{D4F05342-1C89-4DDD-B144-5BE928297F47}"/>
    <dgm:cxn modelId="{174889C2-BEE5-4CB2-9960-82643A6658CE}" type="presOf" srcId="{733849BB-9FF6-4559-BA36-CEA33B99B2C5}" destId="{B82A0332-1772-4C95-B0C0-AB40BE8ADCF9}" srcOrd="0" destOrd="0" presId="urn:microsoft.com/office/officeart/2005/8/layout/lProcess3"/>
    <dgm:cxn modelId="{3ECCB957-D43E-48B8-A28E-431CF3733FD5}" type="presOf" srcId="{2E169341-5B6E-401E-92CD-3F3A7DE4C814}" destId="{5B9F6D59-901E-4222-BB7C-30C9DCB76010}" srcOrd="0" destOrd="0" presId="urn:microsoft.com/office/officeart/2005/8/layout/lProcess3"/>
    <dgm:cxn modelId="{01D90FF9-ECEA-4110-9698-51DDECA5273D}" type="presOf" srcId="{38897CA6-7B44-42A3-8222-829D0435A199}" destId="{49716B19-BC38-4E4D-8F50-29C327058643}" srcOrd="0" destOrd="0" presId="urn:microsoft.com/office/officeart/2005/8/layout/lProcess3"/>
    <dgm:cxn modelId="{2EF03A36-C0BB-4866-B9A0-041314389F6C}" srcId="{E26E18B1-6FDB-4FCA-99B7-0D69D1B87E90}" destId="{DAB8C03E-D2C4-47F3-8002-781A70A8BEBB}" srcOrd="1" destOrd="0" parTransId="{A7BFE6DB-744B-4D8A-A926-307A096E2F99}" sibTransId="{8A85A947-E56C-4A47-BEA3-25C750207DA7}"/>
    <dgm:cxn modelId="{8DA9DCDD-175F-4B4A-A46D-109762A29E25}" type="presOf" srcId="{A1FB3318-E1E4-4424-B2EF-A879195AFA4C}" destId="{F03A1A56-6830-4CBE-A368-30C3511397A3}" srcOrd="0" destOrd="0" presId="urn:microsoft.com/office/officeart/2005/8/layout/lProcess3"/>
    <dgm:cxn modelId="{E352185C-48F3-4672-9A02-DB4421B6BD33}" type="presOf" srcId="{4AC3F6E9-66F4-48A7-B3A0-CD1135CF6DFC}" destId="{A13EF16B-E968-48FB-800D-F9D4A3DE66DC}" srcOrd="0" destOrd="0" presId="urn:microsoft.com/office/officeart/2005/8/layout/lProcess3"/>
    <dgm:cxn modelId="{8880A0A8-C06F-44CD-979E-D383FBD9F6CC}" srcId="{E26E18B1-6FDB-4FCA-99B7-0D69D1B87E90}" destId="{4D0F99EA-D382-44F8-91B9-FDF0CE395AA2}" srcOrd="0" destOrd="0" parTransId="{AF18EAD9-3A83-4E30-8F45-786A36FCD13B}" sibTransId="{2432E263-5EB9-404F-9B50-DD55B3D81809}"/>
    <dgm:cxn modelId="{560824AE-BA63-4DB0-AE1A-8D2C48752BDD}" type="presOf" srcId="{DAB8C03E-D2C4-47F3-8002-781A70A8BEBB}" destId="{0EAABB0C-D354-4A2E-BF8F-69B1D8ADFD64}" srcOrd="0" destOrd="0" presId="urn:microsoft.com/office/officeart/2005/8/layout/lProcess3"/>
    <dgm:cxn modelId="{1F748288-C14E-4451-9084-E1893BE05E81}" type="presOf" srcId="{C263008D-DF77-418A-8EEF-1F58E3FADE4C}" destId="{62585A3B-D6E5-44D8-9035-C03A14521E4C}" srcOrd="0" destOrd="0" presId="urn:microsoft.com/office/officeart/2005/8/layout/lProcess3"/>
    <dgm:cxn modelId="{764F96EB-3404-4E23-8DBD-61177E97C152}" srcId="{2E169341-5B6E-401E-92CD-3F3A7DE4C814}" destId="{0DD74485-65E9-42AD-A279-CB40444EBA87}" srcOrd="0" destOrd="0" parTransId="{2C850B55-96D9-4043-BCDA-DE48359B5EB5}" sibTransId="{C59476F8-FEED-447C-BBC5-3EBD19ACC41D}"/>
    <dgm:cxn modelId="{A88D7EAE-C5BD-470C-B71C-12F5308933B4}" type="presParOf" srcId="{5B9F6D59-901E-4222-BB7C-30C9DCB76010}" destId="{4F8D4F11-6434-4872-B6C5-04CB2ECBBCBF}" srcOrd="0" destOrd="0" presId="urn:microsoft.com/office/officeart/2005/8/layout/lProcess3"/>
    <dgm:cxn modelId="{A7744399-21E5-4BCD-B573-3B24F6998AB4}" type="presParOf" srcId="{4F8D4F11-6434-4872-B6C5-04CB2ECBBCBF}" destId="{17A6FFB1-B14A-4E2A-B4C7-2D7102E6D755}" srcOrd="0" destOrd="0" presId="urn:microsoft.com/office/officeart/2005/8/layout/lProcess3"/>
    <dgm:cxn modelId="{92FE3809-8B45-40C0-979D-75B411672D67}" type="presParOf" srcId="{4F8D4F11-6434-4872-B6C5-04CB2ECBBCBF}" destId="{FC6B2110-D250-4F5A-B6CD-EE172C5BFAFD}" srcOrd="1" destOrd="0" presId="urn:microsoft.com/office/officeart/2005/8/layout/lProcess3"/>
    <dgm:cxn modelId="{575E77B3-1FD2-4035-8191-9E9B2BF1C3B1}" type="presParOf" srcId="{4F8D4F11-6434-4872-B6C5-04CB2ECBBCBF}" destId="{F03A1A56-6830-4CBE-A368-30C3511397A3}" srcOrd="2" destOrd="0" presId="urn:microsoft.com/office/officeart/2005/8/layout/lProcess3"/>
    <dgm:cxn modelId="{432F8C56-010A-4A22-A860-99FA0E22A7EB}" type="presParOf" srcId="{4F8D4F11-6434-4872-B6C5-04CB2ECBBCBF}" destId="{A51B1896-3B84-4BB5-BE12-001781089D17}" srcOrd="3" destOrd="0" presId="urn:microsoft.com/office/officeart/2005/8/layout/lProcess3"/>
    <dgm:cxn modelId="{20B348AC-A6B0-4296-B530-2CB0BCA4835F}" type="presParOf" srcId="{4F8D4F11-6434-4872-B6C5-04CB2ECBBCBF}" destId="{B82A0332-1772-4C95-B0C0-AB40BE8ADCF9}" srcOrd="4" destOrd="0" presId="urn:microsoft.com/office/officeart/2005/8/layout/lProcess3"/>
    <dgm:cxn modelId="{8F736AE2-88D9-4143-913F-13F9CA05A474}" type="presParOf" srcId="{5B9F6D59-901E-4222-BB7C-30C9DCB76010}" destId="{1ADF8268-D078-4458-BE43-FA1E56984143}" srcOrd="1" destOrd="0" presId="urn:microsoft.com/office/officeart/2005/8/layout/lProcess3"/>
    <dgm:cxn modelId="{EC448165-FF2C-4C68-BA5D-33B5B173D9B5}" type="presParOf" srcId="{5B9F6D59-901E-4222-BB7C-30C9DCB76010}" destId="{3C3C4E0E-6BC6-41AA-B64E-101822020671}" srcOrd="2" destOrd="0" presId="urn:microsoft.com/office/officeart/2005/8/layout/lProcess3"/>
    <dgm:cxn modelId="{0FE39D3E-93F6-4DE3-A946-87010E9DC10A}" type="presParOf" srcId="{3C3C4E0E-6BC6-41AA-B64E-101822020671}" destId="{A13EF16B-E968-48FB-800D-F9D4A3DE66DC}" srcOrd="0" destOrd="0" presId="urn:microsoft.com/office/officeart/2005/8/layout/lProcess3"/>
    <dgm:cxn modelId="{4CAB233A-D47B-403C-85B8-52C64ABA7793}" type="presParOf" srcId="{3C3C4E0E-6BC6-41AA-B64E-101822020671}" destId="{0D13DB47-2E15-45E1-A34C-24BAB67BFD9E}" srcOrd="1" destOrd="0" presId="urn:microsoft.com/office/officeart/2005/8/layout/lProcess3"/>
    <dgm:cxn modelId="{6D7E6F59-CF3F-49BE-B708-14B2B1974EA0}" type="presParOf" srcId="{3C3C4E0E-6BC6-41AA-B64E-101822020671}" destId="{49716B19-BC38-4E4D-8F50-29C327058643}" srcOrd="2" destOrd="0" presId="urn:microsoft.com/office/officeart/2005/8/layout/lProcess3"/>
    <dgm:cxn modelId="{EAD97728-0389-4E9F-A84E-E681D90A0A8C}" type="presParOf" srcId="{3C3C4E0E-6BC6-41AA-B64E-101822020671}" destId="{8AEB2351-2F14-44D2-879A-5495B14BE605}" srcOrd="3" destOrd="0" presId="urn:microsoft.com/office/officeart/2005/8/layout/lProcess3"/>
    <dgm:cxn modelId="{D761CF5C-0395-4167-9177-268F9E43E6A3}" type="presParOf" srcId="{3C3C4E0E-6BC6-41AA-B64E-101822020671}" destId="{C10BCC50-4F0A-48AB-AC4F-57E67B8CA4D3}" srcOrd="4" destOrd="0" presId="urn:microsoft.com/office/officeart/2005/8/layout/lProcess3"/>
    <dgm:cxn modelId="{592DC998-4DB1-4260-8B22-69428567F403}" type="presParOf" srcId="{5B9F6D59-901E-4222-BB7C-30C9DCB76010}" destId="{0C59F8D5-663A-4907-89FE-8627DBF59CA4}" srcOrd="3" destOrd="0" presId="urn:microsoft.com/office/officeart/2005/8/layout/lProcess3"/>
    <dgm:cxn modelId="{364AB568-8812-40D7-B611-5B1C1ED549E4}" type="presParOf" srcId="{5B9F6D59-901E-4222-BB7C-30C9DCB76010}" destId="{623A079B-8646-4A82-A0BE-241AF34964A5}" srcOrd="4" destOrd="0" presId="urn:microsoft.com/office/officeart/2005/8/layout/lProcess3"/>
    <dgm:cxn modelId="{5956976E-5939-4F4C-836B-5EC2DA733EC3}" type="presParOf" srcId="{623A079B-8646-4A82-A0BE-241AF34964A5}" destId="{DEE7F607-0DA6-44B7-A8A2-8298F29EB7EA}" srcOrd="0" destOrd="0" presId="urn:microsoft.com/office/officeart/2005/8/layout/lProcess3"/>
    <dgm:cxn modelId="{0E97BA66-F2E7-4319-91D2-BCBFFBE7A8D1}" type="presParOf" srcId="{623A079B-8646-4A82-A0BE-241AF34964A5}" destId="{12134057-AF8B-4F63-9E5F-FF897E8CBFD5}" srcOrd="1" destOrd="0" presId="urn:microsoft.com/office/officeart/2005/8/layout/lProcess3"/>
    <dgm:cxn modelId="{D6594D5C-BA1B-40CD-AAE2-FA279BD80D70}" type="presParOf" srcId="{623A079B-8646-4A82-A0BE-241AF34964A5}" destId="{F5F536A3-39B1-4C0E-8331-63027A65277C}" srcOrd="2" destOrd="0" presId="urn:microsoft.com/office/officeart/2005/8/layout/lProcess3"/>
    <dgm:cxn modelId="{E36E800E-E5A0-4E79-AC58-D2CBA593681F}" type="presParOf" srcId="{623A079B-8646-4A82-A0BE-241AF34964A5}" destId="{6DF2FD4C-A833-482D-BF0C-227DB59399DA}" srcOrd="3" destOrd="0" presId="urn:microsoft.com/office/officeart/2005/8/layout/lProcess3"/>
    <dgm:cxn modelId="{B76FA706-495F-4D4A-949A-7EF9CA11F214}" type="presParOf" srcId="{623A079B-8646-4A82-A0BE-241AF34964A5}" destId="{0EAABB0C-D354-4A2E-BF8F-69B1D8ADFD64}" srcOrd="4" destOrd="0" presId="urn:microsoft.com/office/officeart/2005/8/layout/lProcess3"/>
    <dgm:cxn modelId="{BB7A96FC-D46A-4897-ACA4-FB61633AD99F}" type="presParOf" srcId="{5B9F6D59-901E-4222-BB7C-30C9DCB76010}" destId="{6162F7E2-61F6-4085-A4D0-7D98FECE6F9D}" srcOrd="5" destOrd="0" presId="urn:microsoft.com/office/officeart/2005/8/layout/lProcess3"/>
    <dgm:cxn modelId="{4B4305F2-519B-42F8-99FD-9D96D2BA389E}" type="presParOf" srcId="{5B9F6D59-901E-4222-BB7C-30C9DCB76010}" destId="{4A728C6A-840C-473D-AB53-17DCE19DFED3}" srcOrd="6" destOrd="0" presId="urn:microsoft.com/office/officeart/2005/8/layout/lProcess3"/>
    <dgm:cxn modelId="{D098F217-4C3E-426F-839E-7E5F198EAEF9}" type="presParOf" srcId="{4A728C6A-840C-473D-AB53-17DCE19DFED3}" destId="{74947594-9174-4489-9BC5-0FDE5104C588}" srcOrd="0" destOrd="0" presId="urn:microsoft.com/office/officeart/2005/8/layout/lProcess3"/>
    <dgm:cxn modelId="{D9F06165-F876-4066-B365-523A7AE265CD}" type="presParOf" srcId="{4A728C6A-840C-473D-AB53-17DCE19DFED3}" destId="{ADD1DD90-83A1-4CAC-AD44-4B02AA90FDE8}" srcOrd="1" destOrd="0" presId="urn:microsoft.com/office/officeart/2005/8/layout/lProcess3"/>
    <dgm:cxn modelId="{AE4AD170-A044-4E20-924E-9138013B860F}" type="presParOf" srcId="{4A728C6A-840C-473D-AB53-17DCE19DFED3}" destId="{62585A3B-D6E5-44D8-9035-C03A14521E4C}" srcOrd="2" destOrd="0" presId="urn:microsoft.com/office/officeart/2005/8/layout/lProcess3"/>
    <dgm:cxn modelId="{A9FDE93E-C93D-4BB6-86B3-86DFB518BC49}" type="presParOf" srcId="{4A728C6A-840C-473D-AB53-17DCE19DFED3}" destId="{36814DCF-E1CA-46B5-907D-21BB32EC7F7F}" srcOrd="3" destOrd="0" presId="urn:microsoft.com/office/officeart/2005/8/layout/lProcess3"/>
    <dgm:cxn modelId="{B2BF7AE6-840D-48E5-9CFC-C91631D792FC}" type="presParOf" srcId="{4A728C6A-840C-473D-AB53-17DCE19DFED3}" destId="{A739295C-4384-4A7F-B7C8-AACD86BC7112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28C72B1-7F6D-4638-9F39-F98F9645E2EF}" type="doc">
      <dgm:prSet loTypeId="urn:microsoft.com/office/officeart/2005/8/layout/gear1" loCatId="process" qsTypeId="urn:microsoft.com/office/officeart/2005/8/quickstyle/simple1" qsCatId="simple" csTypeId="urn:microsoft.com/office/officeart/2005/8/colors/accent2_4" csCatId="accent2" phldr="1"/>
      <dgm:spPr/>
    </dgm:pt>
    <dgm:pt modelId="{3A8CD1FD-AED6-4548-98EC-27E55D21A2BA}">
      <dgm:prSet phldrT="[Tekst]" custT="1"/>
      <dgm:spPr/>
      <dgm:t>
        <a:bodyPr/>
        <a:lstStyle/>
        <a:p>
          <a:r>
            <a:rPr lang="nl-NL" sz="1600" dirty="0" smtClean="0">
              <a:solidFill>
                <a:schemeClr val="tx1"/>
              </a:solidFill>
              <a:latin typeface="Calibri" panose="020F0502020204030204" pitchFamily="34" charset="0"/>
            </a:rPr>
            <a:t>Wendbaar blijven</a:t>
          </a:r>
          <a:endParaRPr lang="nl-NL" sz="16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042B035-E10B-432E-9B94-D7F9D8467437}" type="parTrans" cxnId="{B3125472-20F1-433D-B494-90E20CCAA9CD}">
      <dgm:prSet/>
      <dgm:spPr/>
      <dgm:t>
        <a:bodyPr/>
        <a:lstStyle/>
        <a:p>
          <a:endParaRPr lang="nl-NL"/>
        </a:p>
      </dgm:t>
    </dgm:pt>
    <dgm:pt modelId="{B9278633-B03F-44B1-B88F-78E069A1D11E}" type="sibTrans" cxnId="{B3125472-20F1-433D-B494-90E20CCAA9CD}">
      <dgm:prSet/>
      <dgm:spPr/>
      <dgm:t>
        <a:bodyPr/>
        <a:lstStyle/>
        <a:p>
          <a:endParaRPr lang="nl-NL"/>
        </a:p>
      </dgm:t>
    </dgm:pt>
    <dgm:pt modelId="{CD549F89-8AA7-4669-A163-86F5457AF858}">
      <dgm:prSet phldrT="[Tekst]" custT="1"/>
      <dgm:spPr/>
      <dgm:t>
        <a:bodyPr/>
        <a:lstStyle/>
        <a:p>
          <a:r>
            <a:rPr lang="nl-NL" sz="1400" dirty="0" smtClean="0">
              <a:solidFill>
                <a:schemeClr val="tx1"/>
              </a:solidFill>
              <a:latin typeface="Calibri" panose="020F0502020204030204" pitchFamily="34" charset="0"/>
            </a:rPr>
            <a:t>Interne ontwikkelingen </a:t>
          </a:r>
        </a:p>
      </dgm:t>
    </dgm:pt>
    <dgm:pt modelId="{90F510D5-D527-4467-871E-2A6D849D2E12}" type="parTrans" cxnId="{EDE1365A-EE90-480C-90DF-6AA05B4EA5A1}">
      <dgm:prSet/>
      <dgm:spPr/>
      <dgm:t>
        <a:bodyPr/>
        <a:lstStyle/>
        <a:p>
          <a:endParaRPr lang="nl-NL"/>
        </a:p>
      </dgm:t>
    </dgm:pt>
    <dgm:pt modelId="{D3FE4605-EDA7-4D93-9541-1D6AED6C63F7}" type="sibTrans" cxnId="{EDE1365A-EE90-480C-90DF-6AA05B4EA5A1}">
      <dgm:prSet/>
      <dgm:spPr/>
      <dgm:t>
        <a:bodyPr/>
        <a:lstStyle/>
        <a:p>
          <a:endParaRPr lang="nl-NL"/>
        </a:p>
      </dgm:t>
    </dgm:pt>
    <dgm:pt modelId="{002F0DA8-62CA-4295-9B89-F96BAE896BE1}">
      <dgm:prSet phldrT="[Tekst]" custT="1"/>
      <dgm:spPr/>
      <dgm:t>
        <a:bodyPr/>
        <a:lstStyle/>
        <a:p>
          <a:r>
            <a:rPr lang="nl-NL" sz="1400" dirty="0" smtClean="0">
              <a:solidFill>
                <a:schemeClr val="tx1"/>
              </a:solidFill>
              <a:latin typeface="Calibri" panose="020F0502020204030204" pitchFamily="34" charset="0"/>
            </a:rPr>
            <a:t>Externe ontwikkelingen</a:t>
          </a:r>
          <a:endParaRPr lang="nl-NL" sz="14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EB773A2-EAF5-428C-8769-A9C2EE68900D}" type="parTrans" cxnId="{FAFDDBCC-22CB-4773-8CC3-9B3C838933A1}">
      <dgm:prSet/>
      <dgm:spPr/>
      <dgm:t>
        <a:bodyPr/>
        <a:lstStyle/>
        <a:p>
          <a:endParaRPr lang="nl-NL"/>
        </a:p>
      </dgm:t>
    </dgm:pt>
    <dgm:pt modelId="{123F5B73-553D-48F6-9BAF-60B8A7204E4E}" type="sibTrans" cxnId="{FAFDDBCC-22CB-4773-8CC3-9B3C838933A1}">
      <dgm:prSet/>
      <dgm:spPr/>
      <dgm:t>
        <a:bodyPr/>
        <a:lstStyle/>
        <a:p>
          <a:endParaRPr lang="nl-NL"/>
        </a:p>
      </dgm:t>
    </dgm:pt>
    <dgm:pt modelId="{4A11C973-82CE-48E3-B633-60C791857C6B}" type="pres">
      <dgm:prSet presAssocID="{828C72B1-7F6D-4638-9F39-F98F9645E2E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36E99DF-D927-424A-B20B-552C63B9FEB0}" type="pres">
      <dgm:prSet presAssocID="{3A8CD1FD-AED6-4548-98EC-27E55D21A2BA}" presName="gear1" presStyleLbl="node1" presStyleIdx="0" presStyleCnt="3" custLinFactNeighborY="1789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3A5D2E2-FDCA-4DD6-B61F-505E15E17643}" type="pres">
      <dgm:prSet presAssocID="{3A8CD1FD-AED6-4548-98EC-27E55D21A2BA}" presName="gear1srcNode" presStyleLbl="node1" presStyleIdx="0" presStyleCnt="3"/>
      <dgm:spPr/>
      <dgm:t>
        <a:bodyPr/>
        <a:lstStyle/>
        <a:p>
          <a:endParaRPr lang="nl-NL"/>
        </a:p>
      </dgm:t>
    </dgm:pt>
    <dgm:pt modelId="{CB57BD1E-87FC-4746-B7D9-CE681E36F82E}" type="pres">
      <dgm:prSet presAssocID="{3A8CD1FD-AED6-4548-98EC-27E55D21A2BA}" presName="gear1dstNode" presStyleLbl="node1" presStyleIdx="0" presStyleCnt="3"/>
      <dgm:spPr/>
      <dgm:t>
        <a:bodyPr/>
        <a:lstStyle/>
        <a:p>
          <a:endParaRPr lang="nl-NL"/>
        </a:p>
      </dgm:t>
    </dgm:pt>
    <dgm:pt modelId="{DBDFE46A-0844-465C-BCED-B5E10F50DB63}" type="pres">
      <dgm:prSet presAssocID="{CD549F89-8AA7-4669-A163-86F5457AF858}" presName="gear2" presStyleLbl="node1" presStyleIdx="1" presStyleCnt="3" custScaleX="121067" custScaleY="109121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90806F7-135D-4C3E-8FE8-D3C103A9331D}" type="pres">
      <dgm:prSet presAssocID="{CD549F89-8AA7-4669-A163-86F5457AF858}" presName="gear2srcNode" presStyleLbl="node1" presStyleIdx="1" presStyleCnt="3"/>
      <dgm:spPr/>
      <dgm:t>
        <a:bodyPr/>
        <a:lstStyle/>
        <a:p>
          <a:endParaRPr lang="nl-NL"/>
        </a:p>
      </dgm:t>
    </dgm:pt>
    <dgm:pt modelId="{F9BE867F-9D99-44CA-ADF1-3AF5FB740298}" type="pres">
      <dgm:prSet presAssocID="{CD549F89-8AA7-4669-A163-86F5457AF858}" presName="gear2dstNode" presStyleLbl="node1" presStyleIdx="1" presStyleCnt="3"/>
      <dgm:spPr/>
      <dgm:t>
        <a:bodyPr/>
        <a:lstStyle/>
        <a:p>
          <a:endParaRPr lang="nl-NL"/>
        </a:p>
      </dgm:t>
    </dgm:pt>
    <dgm:pt modelId="{249FB647-517F-46CE-A081-2C07D4613D4F}" type="pres">
      <dgm:prSet presAssocID="{002F0DA8-62CA-4295-9B89-F96BAE896BE1}" presName="gear3" presStyleLbl="node1" presStyleIdx="2" presStyleCnt="3" custScaleX="114865" custScaleY="115824" custLinFactNeighborX="7391" custLinFactNeighborY="-3855"/>
      <dgm:spPr/>
      <dgm:t>
        <a:bodyPr/>
        <a:lstStyle/>
        <a:p>
          <a:endParaRPr lang="nl-NL"/>
        </a:p>
      </dgm:t>
    </dgm:pt>
    <dgm:pt modelId="{BC98FC3A-E36D-4750-B27D-208F1C54EDB6}" type="pres">
      <dgm:prSet presAssocID="{002F0DA8-62CA-4295-9B89-F96BAE896BE1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6486DE91-FA52-4432-B9A5-8B3327CDC67A}" type="pres">
      <dgm:prSet presAssocID="{002F0DA8-62CA-4295-9B89-F96BAE896BE1}" presName="gear3srcNode" presStyleLbl="node1" presStyleIdx="2" presStyleCnt="3"/>
      <dgm:spPr/>
      <dgm:t>
        <a:bodyPr/>
        <a:lstStyle/>
        <a:p>
          <a:endParaRPr lang="nl-NL"/>
        </a:p>
      </dgm:t>
    </dgm:pt>
    <dgm:pt modelId="{7EEFC2BF-244B-45BB-A004-1C1639C59E61}" type="pres">
      <dgm:prSet presAssocID="{002F0DA8-62CA-4295-9B89-F96BAE896BE1}" presName="gear3dstNode" presStyleLbl="node1" presStyleIdx="2" presStyleCnt="3"/>
      <dgm:spPr/>
      <dgm:t>
        <a:bodyPr/>
        <a:lstStyle/>
        <a:p>
          <a:endParaRPr lang="nl-NL"/>
        </a:p>
      </dgm:t>
    </dgm:pt>
    <dgm:pt modelId="{7161C684-AED3-40B0-8A55-F92F6CCBBCAE}" type="pres">
      <dgm:prSet presAssocID="{B9278633-B03F-44B1-B88F-78E069A1D11E}" presName="connector1" presStyleLbl="sibTrans2D1" presStyleIdx="0" presStyleCnt="3"/>
      <dgm:spPr/>
      <dgm:t>
        <a:bodyPr/>
        <a:lstStyle/>
        <a:p>
          <a:endParaRPr lang="nl-NL"/>
        </a:p>
      </dgm:t>
    </dgm:pt>
    <dgm:pt modelId="{3E58A275-734B-4803-95E3-1DDC34695E71}" type="pres">
      <dgm:prSet presAssocID="{D3FE4605-EDA7-4D93-9541-1D6AED6C63F7}" presName="connector2" presStyleLbl="sibTrans2D1" presStyleIdx="1" presStyleCnt="3"/>
      <dgm:spPr/>
      <dgm:t>
        <a:bodyPr/>
        <a:lstStyle/>
        <a:p>
          <a:endParaRPr lang="nl-NL"/>
        </a:p>
      </dgm:t>
    </dgm:pt>
    <dgm:pt modelId="{3053C75F-5F3C-4DED-8FC4-13472398F0C8}" type="pres">
      <dgm:prSet presAssocID="{123F5B73-553D-48F6-9BAF-60B8A7204E4E}" presName="connector3" presStyleLbl="sibTrans2D1" presStyleIdx="2" presStyleCnt="3"/>
      <dgm:spPr/>
      <dgm:t>
        <a:bodyPr/>
        <a:lstStyle/>
        <a:p>
          <a:endParaRPr lang="nl-NL"/>
        </a:p>
      </dgm:t>
    </dgm:pt>
  </dgm:ptLst>
  <dgm:cxnLst>
    <dgm:cxn modelId="{D71FD125-5F6B-468C-A0AD-914C03D82D02}" type="presOf" srcId="{123F5B73-553D-48F6-9BAF-60B8A7204E4E}" destId="{3053C75F-5F3C-4DED-8FC4-13472398F0C8}" srcOrd="0" destOrd="0" presId="urn:microsoft.com/office/officeart/2005/8/layout/gear1"/>
    <dgm:cxn modelId="{DDEB1EF7-D29E-4FDC-B32F-E002159EAC9D}" type="presOf" srcId="{CD549F89-8AA7-4669-A163-86F5457AF858}" destId="{F9BE867F-9D99-44CA-ADF1-3AF5FB740298}" srcOrd="2" destOrd="0" presId="urn:microsoft.com/office/officeart/2005/8/layout/gear1"/>
    <dgm:cxn modelId="{B3125472-20F1-433D-B494-90E20CCAA9CD}" srcId="{828C72B1-7F6D-4638-9F39-F98F9645E2EF}" destId="{3A8CD1FD-AED6-4548-98EC-27E55D21A2BA}" srcOrd="0" destOrd="0" parTransId="{7042B035-E10B-432E-9B94-D7F9D8467437}" sibTransId="{B9278633-B03F-44B1-B88F-78E069A1D11E}"/>
    <dgm:cxn modelId="{82D6D0B2-02A8-47DD-B41A-B9DD60524575}" type="presOf" srcId="{B9278633-B03F-44B1-B88F-78E069A1D11E}" destId="{7161C684-AED3-40B0-8A55-F92F6CCBBCAE}" srcOrd="0" destOrd="0" presId="urn:microsoft.com/office/officeart/2005/8/layout/gear1"/>
    <dgm:cxn modelId="{6065ABF2-A3AC-4BD7-A825-C3E2794C4D8F}" type="presOf" srcId="{CD549F89-8AA7-4669-A163-86F5457AF858}" destId="{DBDFE46A-0844-465C-BCED-B5E10F50DB63}" srcOrd="0" destOrd="0" presId="urn:microsoft.com/office/officeart/2005/8/layout/gear1"/>
    <dgm:cxn modelId="{48A0AFD2-7AC6-45FA-92CC-34A1CF71837B}" type="presOf" srcId="{002F0DA8-62CA-4295-9B89-F96BAE896BE1}" destId="{249FB647-517F-46CE-A081-2C07D4613D4F}" srcOrd="0" destOrd="0" presId="urn:microsoft.com/office/officeart/2005/8/layout/gear1"/>
    <dgm:cxn modelId="{9E1526F0-294C-4DEF-86C5-5334C8829F14}" type="presOf" srcId="{3A8CD1FD-AED6-4548-98EC-27E55D21A2BA}" destId="{03A5D2E2-FDCA-4DD6-B61F-505E15E17643}" srcOrd="1" destOrd="0" presId="urn:microsoft.com/office/officeart/2005/8/layout/gear1"/>
    <dgm:cxn modelId="{0542886C-5425-4E9B-8463-4FAB44AF422F}" type="presOf" srcId="{3A8CD1FD-AED6-4548-98EC-27E55D21A2BA}" destId="{CB57BD1E-87FC-4746-B7D9-CE681E36F82E}" srcOrd="2" destOrd="0" presId="urn:microsoft.com/office/officeart/2005/8/layout/gear1"/>
    <dgm:cxn modelId="{EDE1365A-EE90-480C-90DF-6AA05B4EA5A1}" srcId="{828C72B1-7F6D-4638-9F39-F98F9645E2EF}" destId="{CD549F89-8AA7-4669-A163-86F5457AF858}" srcOrd="1" destOrd="0" parTransId="{90F510D5-D527-4467-871E-2A6D849D2E12}" sibTransId="{D3FE4605-EDA7-4D93-9541-1D6AED6C63F7}"/>
    <dgm:cxn modelId="{41773805-5F1B-4D09-B415-E3FA7CC7DC30}" type="presOf" srcId="{3A8CD1FD-AED6-4548-98EC-27E55D21A2BA}" destId="{836E99DF-D927-424A-B20B-552C63B9FEB0}" srcOrd="0" destOrd="0" presId="urn:microsoft.com/office/officeart/2005/8/layout/gear1"/>
    <dgm:cxn modelId="{FAFDDBCC-22CB-4773-8CC3-9B3C838933A1}" srcId="{828C72B1-7F6D-4638-9F39-F98F9645E2EF}" destId="{002F0DA8-62CA-4295-9B89-F96BAE896BE1}" srcOrd="2" destOrd="0" parTransId="{3EB773A2-EAF5-428C-8769-A9C2EE68900D}" sibTransId="{123F5B73-553D-48F6-9BAF-60B8A7204E4E}"/>
    <dgm:cxn modelId="{906B1970-F0F2-4A7C-A2A2-C0943DFE5814}" type="presOf" srcId="{CD549F89-8AA7-4669-A163-86F5457AF858}" destId="{B90806F7-135D-4C3E-8FE8-D3C103A9331D}" srcOrd="1" destOrd="0" presId="urn:microsoft.com/office/officeart/2005/8/layout/gear1"/>
    <dgm:cxn modelId="{B621C545-C3A2-4F44-B0A5-8AC633FA9ACE}" type="presOf" srcId="{002F0DA8-62CA-4295-9B89-F96BAE896BE1}" destId="{BC98FC3A-E36D-4750-B27D-208F1C54EDB6}" srcOrd="1" destOrd="0" presId="urn:microsoft.com/office/officeart/2005/8/layout/gear1"/>
    <dgm:cxn modelId="{166A4860-6A34-4117-8911-6B732E704710}" type="presOf" srcId="{D3FE4605-EDA7-4D93-9541-1D6AED6C63F7}" destId="{3E58A275-734B-4803-95E3-1DDC34695E71}" srcOrd="0" destOrd="0" presId="urn:microsoft.com/office/officeart/2005/8/layout/gear1"/>
    <dgm:cxn modelId="{275485BA-C8D1-409F-A45B-ACD9374DF8B2}" type="presOf" srcId="{828C72B1-7F6D-4638-9F39-F98F9645E2EF}" destId="{4A11C973-82CE-48E3-B633-60C791857C6B}" srcOrd="0" destOrd="0" presId="urn:microsoft.com/office/officeart/2005/8/layout/gear1"/>
    <dgm:cxn modelId="{9A2142EC-7B67-422B-B96B-65D14C99D7C7}" type="presOf" srcId="{002F0DA8-62CA-4295-9B89-F96BAE896BE1}" destId="{6486DE91-FA52-4432-B9A5-8B3327CDC67A}" srcOrd="2" destOrd="0" presId="urn:microsoft.com/office/officeart/2005/8/layout/gear1"/>
    <dgm:cxn modelId="{2439A2A6-C6CB-4ABA-9A85-31BDACA2C109}" type="presOf" srcId="{002F0DA8-62CA-4295-9B89-F96BAE896BE1}" destId="{7EEFC2BF-244B-45BB-A004-1C1639C59E61}" srcOrd="3" destOrd="0" presId="urn:microsoft.com/office/officeart/2005/8/layout/gear1"/>
    <dgm:cxn modelId="{893C00ED-A563-4780-8AEA-783660CFAC1A}" type="presParOf" srcId="{4A11C973-82CE-48E3-B633-60C791857C6B}" destId="{836E99DF-D927-424A-B20B-552C63B9FEB0}" srcOrd="0" destOrd="0" presId="urn:microsoft.com/office/officeart/2005/8/layout/gear1"/>
    <dgm:cxn modelId="{BD368A6D-B0D6-496F-9179-B1698E092405}" type="presParOf" srcId="{4A11C973-82CE-48E3-B633-60C791857C6B}" destId="{03A5D2E2-FDCA-4DD6-B61F-505E15E17643}" srcOrd="1" destOrd="0" presId="urn:microsoft.com/office/officeart/2005/8/layout/gear1"/>
    <dgm:cxn modelId="{8A4FA896-1838-4A00-BDA3-8EDDC7D0DA54}" type="presParOf" srcId="{4A11C973-82CE-48E3-B633-60C791857C6B}" destId="{CB57BD1E-87FC-4746-B7D9-CE681E36F82E}" srcOrd="2" destOrd="0" presId="urn:microsoft.com/office/officeart/2005/8/layout/gear1"/>
    <dgm:cxn modelId="{570AAFCD-F03F-4849-AB3B-144B6D93825A}" type="presParOf" srcId="{4A11C973-82CE-48E3-B633-60C791857C6B}" destId="{DBDFE46A-0844-465C-BCED-B5E10F50DB63}" srcOrd="3" destOrd="0" presId="urn:microsoft.com/office/officeart/2005/8/layout/gear1"/>
    <dgm:cxn modelId="{CA35D7C3-59E3-441C-AC70-46C313DBE0EF}" type="presParOf" srcId="{4A11C973-82CE-48E3-B633-60C791857C6B}" destId="{B90806F7-135D-4C3E-8FE8-D3C103A9331D}" srcOrd="4" destOrd="0" presId="urn:microsoft.com/office/officeart/2005/8/layout/gear1"/>
    <dgm:cxn modelId="{6151F875-8E37-4EDF-8C6A-691F606D7140}" type="presParOf" srcId="{4A11C973-82CE-48E3-B633-60C791857C6B}" destId="{F9BE867F-9D99-44CA-ADF1-3AF5FB740298}" srcOrd="5" destOrd="0" presId="urn:microsoft.com/office/officeart/2005/8/layout/gear1"/>
    <dgm:cxn modelId="{6AB60D13-93A1-4522-9330-12A745E917FF}" type="presParOf" srcId="{4A11C973-82CE-48E3-B633-60C791857C6B}" destId="{249FB647-517F-46CE-A081-2C07D4613D4F}" srcOrd="6" destOrd="0" presId="urn:microsoft.com/office/officeart/2005/8/layout/gear1"/>
    <dgm:cxn modelId="{52BD569E-034D-4D26-993A-528189D018BB}" type="presParOf" srcId="{4A11C973-82CE-48E3-B633-60C791857C6B}" destId="{BC98FC3A-E36D-4750-B27D-208F1C54EDB6}" srcOrd="7" destOrd="0" presId="urn:microsoft.com/office/officeart/2005/8/layout/gear1"/>
    <dgm:cxn modelId="{B90021A5-7206-4BBC-B147-BBE64F7E4F2F}" type="presParOf" srcId="{4A11C973-82CE-48E3-B633-60C791857C6B}" destId="{6486DE91-FA52-4432-B9A5-8B3327CDC67A}" srcOrd="8" destOrd="0" presId="urn:microsoft.com/office/officeart/2005/8/layout/gear1"/>
    <dgm:cxn modelId="{6E6340F1-17F2-4983-BD9C-8CE1CD25036E}" type="presParOf" srcId="{4A11C973-82CE-48E3-B633-60C791857C6B}" destId="{7EEFC2BF-244B-45BB-A004-1C1639C59E61}" srcOrd="9" destOrd="0" presId="urn:microsoft.com/office/officeart/2005/8/layout/gear1"/>
    <dgm:cxn modelId="{89E2A29D-D6EF-4369-A0F7-B2C91B8CA207}" type="presParOf" srcId="{4A11C973-82CE-48E3-B633-60C791857C6B}" destId="{7161C684-AED3-40B0-8A55-F92F6CCBBCAE}" srcOrd="10" destOrd="0" presId="urn:microsoft.com/office/officeart/2005/8/layout/gear1"/>
    <dgm:cxn modelId="{EB782668-FC8D-48E9-93EF-A009FC101547}" type="presParOf" srcId="{4A11C973-82CE-48E3-B633-60C791857C6B}" destId="{3E58A275-734B-4803-95E3-1DDC34695E71}" srcOrd="11" destOrd="0" presId="urn:microsoft.com/office/officeart/2005/8/layout/gear1"/>
    <dgm:cxn modelId="{901CD322-1AD6-46A6-B933-C0B75395FC67}" type="presParOf" srcId="{4A11C973-82CE-48E3-B633-60C791857C6B}" destId="{3053C75F-5F3C-4DED-8FC4-13472398F0C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ACF6D-72A1-4E5F-920E-4E4132DC2298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Meebewegende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Organisatie</a:t>
          </a:r>
          <a:endParaRPr lang="nl-NL" sz="1100" kern="1200" dirty="0"/>
        </a:p>
      </dsp:txBody>
      <dsp:txXfrm>
        <a:off x="3294175" y="2352385"/>
        <a:ext cx="1336450" cy="1148939"/>
      </dsp:txXfrm>
    </dsp:sp>
    <dsp:sp modelId="{CD38F015-E53D-40D2-932A-62C9422FABB6}">
      <dsp:nvSpPr>
        <dsp:cNvPr id="0" name=""/>
        <dsp:cNvSpPr/>
      </dsp:nvSpPr>
      <dsp:spPr>
        <a:xfrm>
          <a:off x="1544320" y="1300480"/>
          <a:ext cx="1625600" cy="1625600"/>
        </a:xfrm>
        <a:prstGeom prst="gear6">
          <a:avLst/>
        </a:prstGeom>
        <a:solidFill>
          <a:schemeClr val="accent2">
            <a:shade val="80000"/>
            <a:hueOff val="319265"/>
            <a:satOff val="-22897"/>
            <a:lumOff val="180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Interne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verandering</a:t>
          </a:r>
          <a:endParaRPr lang="nl-NL" sz="1100" kern="1200" dirty="0"/>
        </a:p>
      </dsp:txBody>
      <dsp:txXfrm>
        <a:off x="1953570" y="1712203"/>
        <a:ext cx="807100" cy="802154"/>
      </dsp:txXfrm>
    </dsp:sp>
    <dsp:sp modelId="{9370396C-7AA7-42C9-9016-587ED512446F}">
      <dsp:nvSpPr>
        <dsp:cNvPr id="0" name=""/>
        <dsp:cNvSpPr/>
      </dsp:nvSpPr>
      <dsp:spPr>
        <a:xfrm rot="20700000">
          <a:off x="2454821" y="178981"/>
          <a:ext cx="1592756" cy="1592756"/>
        </a:xfrm>
        <a:prstGeom prst="gear6">
          <a:avLst/>
        </a:prstGeom>
        <a:solidFill>
          <a:schemeClr val="accent2">
            <a:shade val="80000"/>
            <a:hueOff val="638530"/>
            <a:satOff val="-45795"/>
            <a:lumOff val="360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100" kern="1200" dirty="0" smtClean="0"/>
            <a:t>Externe verandering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100" kern="1200" dirty="0"/>
        </a:p>
      </dsp:txBody>
      <dsp:txXfrm rot="-20700000">
        <a:off x="2804160" y="528320"/>
        <a:ext cx="894080" cy="894080"/>
      </dsp:txXfrm>
    </dsp:sp>
    <dsp:sp modelId="{51DF90A7-3F12-4E93-B0C0-D37026DFF082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DC1653-E76B-4FF5-A6A4-A0B8A72C6913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shade val="90000"/>
            <a:hueOff val="321143"/>
            <a:satOff val="-22897"/>
            <a:lumOff val="1704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20E23-B7CD-4E8B-B298-1D1474CAFE0B}">
      <dsp:nvSpPr>
        <dsp:cNvPr id="0" name=""/>
        <dsp:cNvSpPr/>
      </dsp:nvSpPr>
      <dsp:spPr>
        <a:xfrm>
          <a:off x="2086400" y="-16933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shade val="90000"/>
            <a:hueOff val="642286"/>
            <a:satOff val="-45795"/>
            <a:lumOff val="34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3197-ACCA-4D64-8723-ABEEAADEFF5D}">
      <dsp:nvSpPr>
        <dsp:cNvPr id="0" name=""/>
        <dsp:cNvSpPr/>
      </dsp:nvSpPr>
      <dsp:spPr>
        <a:xfrm>
          <a:off x="551873" y="0"/>
          <a:ext cx="6254569" cy="483941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6E067-B8FB-469C-83B0-9B1A14E95964}">
      <dsp:nvSpPr>
        <dsp:cNvPr id="0" name=""/>
        <dsp:cNvSpPr/>
      </dsp:nvSpPr>
      <dsp:spPr>
        <a:xfrm>
          <a:off x="7904" y="1451825"/>
          <a:ext cx="2368458" cy="193576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</a:rPr>
            <a:t>Leidinggevenden</a:t>
          </a:r>
          <a:endParaRPr lang="nl-NL" sz="2000" kern="1200" dirty="0">
            <a:solidFill>
              <a:schemeClr val="tx1"/>
            </a:solidFill>
          </a:endParaRPr>
        </a:p>
      </dsp:txBody>
      <dsp:txXfrm>
        <a:off x="102400" y="1546321"/>
        <a:ext cx="2179466" cy="1746775"/>
      </dsp:txXfrm>
    </dsp:sp>
    <dsp:sp modelId="{6AC6488C-60CE-44BD-A97C-9277D1B02E7B}">
      <dsp:nvSpPr>
        <dsp:cNvPr id="0" name=""/>
        <dsp:cNvSpPr/>
      </dsp:nvSpPr>
      <dsp:spPr>
        <a:xfrm>
          <a:off x="2494929" y="1451825"/>
          <a:ext cx="2368458" cy="193576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</a:rPr>
            <a:t>Medewerkers</a:t>
          </a:r>
          <a:endParaRPr lang="nl-NL" sz="2000" kern="1200" dirty="0">
            <a:solidFill>
              <a:schemeClr val="tx1"/>
            </a:solidFill>
          </a:endParaRPr>
        </a:p>
      </dsp:txBody>
      <dsp:txXfrm>
        <a:off x="2589425" y="1546321"/>
        <a:ext cx="2179466" cy="1746775"/>
      </dsp:txXfrm>
    </dsp:sp>
    <dsp:sp modelId="{38715644-E010-41C0-A7A9-A36E36E14EBE}">
      <dsp:nvSpPr>
        <dsp:cNvPr id="0" name=""/>
        <dsp:cNvSpPr/>
      </dsp:nvSpPr>
      <dsp:spPr>
        <a:xfrm>
          <a:off x="4981954" y="1451825"/>
          <a:ext cx="2368458" cy="193576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</a:rPr>
            <a:t>Processen &amp; digitalisering</a:t>
          </a:r>
          <a:endParaRPr lang="nl-NL" sz="2000" kern="1200" dirty="0">
            <a:solidFill>
              <a:schemeClr val="tx1"/>
            </a:solidFill>
          </a:endParaRPr>
        </a:p>
      </dsp:txBody>
      <dsp:txXfrm>
        <a:off x="5076450" y="1546321"/>
        <a:ext cx="2179466" cy="17467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53197-ACCA-4D64-8723-ABEEAADEFF5D}">
      <dsp:nvSpPr>
        <dsp:cNvPr id="0" name=""/>
        <dsp:cNvSpPr/>
      </dsp:nvSpPr>
      <dsp:spPr>
        <a:xfrm>
          <a:off x="551873" y="0"/>
          <a:ext cx="6254569" cy="483941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6E067-B8FB-469C-83B0-9B1A14E95964}">
      <dsp:nvSpPr>
        <dsp:cNvPr id="0" name=""/>
        <dsp:cNvSpPr/>
      </dsp:nvSpPr>
      <dsp:spPr>
        <a:xfrm>
          <a:off x="7904" y="1451825"/>
          <a:ext cx="2368458" cy="193576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>
              <a:solidFill>
                <a:schemeClr val="tx1"/>
              </a:solidFill>
              <a:latin typeface="Calibri" panose="020F0502020204030204" pitchFamily="34" charset="0"/>
            </a:rPr>
            <a:t>Technisch opzichter Verhuurmedewerker Buurtbeheerder    </a:t>
          </a:r>
          <a:r>
            <a:rPr lang="nl-NL" sz="1900" kern="1200" dirty="0" err="1" smtClean="0">
              <a:solidFill>
                <a:schemeClr val="tx1"/>
              </a:solidFill>
              <a:latin typeface="Calibri" panose="020F0502020204030204" pitchFamily="34" charset="0"/>
            </a:rPr>
            <a:t>Mw</a:t>
          </a:r>
          <a:r>
            <a:rPr lang="nl-NL" sz="1900" kern="1200" dirty="0" smtClean="0">
              <a:solidFill>
                <a:schemeClr val="tx1"/>
              </a:solidFill>
              <a:latin typeface="Calibri" panose="020F0502020204030204" pitchFamily="34" charset="0"/>
            </a:rPr>
            <a:t> reparatielijn    </a:t>
          </a:r>
          <a:r>
            <a:rPr lang="nl-NL" sz="1900" kern="1200" dirty="0" err="1" smtClean="0">
              <a:solidFill>
                <a:schemeClr val="tx1"/>
              </a:solidFill>
              <a:latin typeface="Calibri" panose="020F0502020204030204" pitchFamily="34" charset="0"/>
            </a:rPr>
            <a:t>Mw</a:t>
          </a:r>
          <a:r>
            <a:rPr lang="nl-NL" sz="1900" kern="1200" dirty="0" smtClean="0">
              <a:solidFill>
                <a:schemeClr val="tx1"/>
              </a:solidFill>
              <a:latin typeface="Calibri" panose="020F0502020204030204" pitchFamily="34" charset="0"/>
            </a:rPr>
            <a:t> klantenservice</a:t>
          </a:r>
          <a:endParaRPr lang="nl-NL" sz="19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2400" y="1546321"/>
        <a:ext cx="2179466" cy="1746775"/>
      </dsp:txXfrm>
    </dsp:sp>
    <dsp:sp modelId="{6AC6488C-60CE-44BD-A97C-9277D1B02E7B}">
      <dsp:nvSpPr>
        <dsp:cNvPr id="0" name=""/>
        <dsp:cNvSpPr/>
      </dsp:nvSpPr>
      <dsp:spPr>
        <a:xfrm>
          <a:off x="2512183" y="1443192"/>
          <a:ext cx="2368458" cy="193576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>
              <a:solidFill>
                <a:schemeClr val="tx1"/>
              </a:solidFill>
              <a:latin typeface="Calibri" panose="020F0502020204030204" pitchFamily="34" charset="0"/>
            </a:rPr>
            <a:t>Mutatieproces                                               </a:t>
          </a:r>
          <a:endParaRPr lang="nl-NL" sz="19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606679" y="1537688"/>
        <a:ext cx="2179466" cy="1746775"/>
      </dsp:txXfrm>
    </dsp:sp>
    <dsp:sp modelId="{38715644-E010-41C0-A7A9-A36E36E14EBE}">
      <dsp:nvSpPr>
        <dsp:cNvPr id="0" name=""/>
        <dsp:cNvSpPr/>
      </dsp:nvSpPr>
      <dsp:spPr>
        <a:xfrm>
          <a:off x="4981954" y="1451825"/>
          <a:ext cx="2368458" cy="193576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900" kern="1200" dirty="0" smtClean="0">
              <a:solidFill>
                <a:schemeClr val="tx1"/>
              </a:solidFill>
              <a:latin typeface="Calibri" panose="020F0502020204030204" pitchFamily="34" charset="0"/>
            </a:rPr>
            <a:t>Woonmakelaar Medewerker KCC</a:t>
          </a:r>
          <a:endParaRPr lang="nl-NL" sz="19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076450" y="1546321"/>
        <a:ext cx="2179466" cy="17467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DAFE5-7F17-4D79-B109-E6E8977C8215}">
      <dsp:nvSpPr>
        <dsp:cNvPr id="0" name=""/>
        <dsp:cNvSpPr/>
      </dsp:nvSpPr>
      <dsp:spPr>
        <a:xfrm>
          <a:off x="2247061" y="0"/>
          <a:ext cx="2303493" cy="2303493"/>
        </a:xfrm>
        <a:prstGeom prst="triangl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  <a:latin typeface="Calibri" panose="020F0502020204030204" pitchFamily="34" charset="0"/>
            </a:rPr>
            <a:t>Huurder</a:t>
          </a:r>
          <a:endParaRPr lang="nl-NL" sz="18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822934" y="1151747"/>
        <a:ext cx="1151747" cy="1151746"/>
      </dsp:txXfrm>
    </dsp:sp>
    <dsp:sp modelId="{1725D4F6-9B12-4D6F-9D3F-2142331BF804}">
      <dsp:nvSpPr>
        <dsp:cNvPr id="0" name=""/>
        <dsp:cNvSpPr/>
      </dsp:nvSpPr>
      <dsp:spPr>
        <a:xfrm>
          <a:off x="1086699" y="2286239"/>
          <a:ext cx="2303493" cy="2303493"/>
        </a:xfrm>
        <a:prstGeom prst="triangle">
          <a:avLst/>
        </a:prstGeom>
        <a:solidFill>
          <a:schemeClr val="accent2">
            <a:shade val="80000"/>
            <a:hueOff val="212843"/>
            <a:satOff val="-15265"/>
            <a:lumOff val="120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  <a:latin typeface="Calibri" panose="020F0502020204030204" pitchFamily="34" charset="0"/>
            </a:rPr>
            <a:t>Jezelf</a:t>
          </a:r>
          <a:endParaRPr lang="nl-NL" sz="18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662572" y="3437986"/>
        <a:ext cx="1151747" cy="1151746"/>
      </dsp:txXfrm>
    </dsp:sp>
    <dsp:sp modelId="{21999AD7-719E-4103-AE74-69C6FC15B16B}">
      <dsp:nvSpPr>
        <dsp:cNvPr id="0" name=""/>
        <dsp:cNvSpPr/>
      </dsp:nvSpPr>
      <dsp:spPr>
        <a:xfrm rot="10800000">
          <a:off x="2247061" y="2303493"/>
          <a:ext cx="2303493" cy="2303493"/>
        </a:xfrm>
        <a:prstGeom prst="triangle">
          <a:avLst/>
        </a:prstGeom>
        <a:solidFill>
          <a:schemeClr val="accent2">
            <a:shade val="80000"/>
            <a:hueOff val="425687"/>
            <a:satOff val="-30530"/>
            <a:lumOff val="240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solidFill>
                <a:schemeClr val="tx1"/>
              </a:solidFill>
              <a:latin typeface="Calibri" panose="020F0502020204030204" pitchFamily="34" charset="0"/>
            </a:rPr>
            <a:t>Zelf taxerende medewerker</a:t>
          </a:r>
        </a:p>
      </dsp:txBody>
      <dsp:txXfrm rot="10800000">
        <a:off x="2822934" y="2303493"/>
        <a:ext cx="1151747" cy="1151746"/>
      </dsp:txXfrm>
    </dsp:sp>
    <dsp:sp modelId="{B876F65C-45B1-4AA6-AEE5-377C25C4F528}">
      <dsp:nvSpPr>
        <dsp:cNvPr id="0" name=""/>
        <dsp:cNvSpPr/>
      </dsp:nvSpPr>
      <dsp:spPr>
        <a:xfrm>
          <a:off x="3398807" y="2303493"/>
          <a:ext cx="2303493" cy="2303493"/>
        </a:xfrm>
        <a:prstGeom prst="triangle">
          <a:avLst/>
        </a:prstGeom>
        <a:solidFill>
          <a:schemeClr val="accent2">
            <a:shade val="80000"/>
            <a:hueOff val="638530"/>
            <a:satOff val="-45795"/>
            <a:lumOff val="360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solidFill>
                <a:schemeClr val="tx1"/>
              </a:solidFill>
              <a:latin typeface="Calibri" panose="020F0502020204030204" pitchFamily="34" charset="0"/>
            </a:rPr>
            <a:t>Organisatie</a:t>
          </a:r>
          <a:endParaRPr lang="nl-NL" sz="16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974680" y="3455240"/>
        <a:ext cx="1151747" cy="11517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5327B-24B5-4503-A823-79EBACBF589E}">
      <dsp:nvSpPr>
        <dsp:cNvPr id="0" name=""/>
        <dsp:cNvSpPr/>
      </dsp:nvSpPr>
      <dsp:spPr>
        <a:xfrm>
          <a:off x="0" y="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  <a:latin typeface="Calibri" panose="020F0502020204030204" pitchFamily="34" charset="0"/>
            </a:rPr>
            <a:t>Talentenscan en coachgesprek</a:t>
          </a:r>
          <a:endParaRPr lang="nl-NL" sz="18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1425" y="21425"/>
        <a:ext cx="3818966" cy="688670"/>
      </dsp:txXfrm>
    </dsp:sp>
    <dsp:sp modelId="{31E01D6B-3318-426B-AA6B-8199C3DA2D0A}">
      <dsp:nvSpPr>
        <dsp:cNvPr id="0" name=""/>
        <dsp:cNvSpPr/>
      </dsp:nvSpPr>
      <dsp:spPr>
        <a:xfrm>
          <a:off x="350520" y="83312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  <a:latin typeface="Calibri" panose="020F0502020204030204" pitchFamily="34" charset="0"/>
            </a:rPr>
            <a:t>Talenten delen en inzetten projecten</a:t>
          </a:r>
          <a:endParaRPr lang="nl-NL" sz="18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71945" y="854545"/>
        <a:ext cx="3825062" cy="688669"/>
      </dsp:txXfrm>
    </dsp:sp>
    <dsp:sp modelId="{1A37E500-B06F-4ECC-9047-FE30BE76F7D7}">
      <dsp:nvSpPr>
        <dsp:cNvPr id="0" name=""/>
        <dsp:cNvSpPr/>
      </dsp:nvSpPr>
      <dsp:spPr>
        <a:xfrm>
          <a:off x="701039" y="166624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  <a:latin typeface="Calibri" panose="020F0502020204030204" pitchFamily="34" charset="0"/>
            </a:rPr>
            <a:t>Feedbacktraining</a:t>
          </a:r>
          <a:endParaRPr lang="nl-NL" sz="18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722464" y="1687665"/>
        <a:ext cx="3825062" cy="688669"/>
      </dsp:txXfrm>
    </dsp:sp>
    <dsp:sp modelId="{DFA8B6A6-F911-4FA5-B9EC-58D2EA5DED33}">
      <dsp:nvSpPr>
        <dsp:cNvPr id="0" name=""/>
        <dsp:cNvSpPr/>
      </dsp:nvSpPr>
      <dsp:spPr>
        <a:xfrm>
          <a:off x="1051559" y="249936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  <a:latin typeface="Calibri" panose="020F0502020204030204" pitchFamily="34" charset="0"/>
            </a:rPr>
            <a:t>“Mijn Talent”</a:t>
          </a:r>
          <a:endParaRPr lang="nl-NL" sz="18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72984" y="2520785"/>
        <a:ext cx="3825062" cy="688669"/>
      </dsp:txXfrm>
    </dsp:sp>
    <dsp:sp modelId="{AA6B76DD-F6B0-426A-A3B2-693CBCB9FA29}">
      <dsp:nvSpPr>
        <dsp:cNvPr id="0" name=""/>
        <dsp:cNvSpPr/>
      </dsp:nvSpPr>
      <dsp:spPr>
        <a:xfrm>
          <a:off x="1401469" y="3332480"/>
          <a:ext cx="4693920" cy="731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00" kern="1200" dirty="0" smtClean="0">
              <a:solidFill>
                <a:schemeClr val="tx1"/>
              </a:solidFill>
              <a:latin typeface="Calibri" panose="020F0502020204030204" pitchFamily="34" charset="0"/>
            </a:rPr>
            <a:t>Workshops rond je talenten</a:t>
          </a:r>
          <a:endParaRPr lang="nl-NL" sz="18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422894" y="3353905"/>
        <a:ext cx="3825062" cy="688669"/>
      </dsp:txXfrm>
    </dsp:sp>
    <dsp:sp modelId="{4113BF7A-804A-4BA5-AF47-EEE1525FB898}">
      <dsp:nvSpPr>
        <dsp:cNvPr id="0" name=""/>
        <dsp:cNvSpPr/>
      </dsp:nvSpPr>
      <dsp:spPr>
        <a:xfrm>
          <a:off x="4218432" y="534416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2200" kern="1200"/>
        </a:p>
      </dsp:txBody>
      <dsp:txXfrm>
        <a:off x="4325417" y="534416"/>
        <a:ext cx="261518" cy="357805"/>
      </dsp:txXfrm>
    </dsp:sp>
    <dsp:sp modelId="{E1553FB3-D1B6-4127-80A7-D57BBA475838}">
      <dsp:nvSpPr>
        <dsp:cNvPr id="0" name=""/>
        <dsp:cNvSpPr/>
      </dsp:nvSpPr>
      <dsp:spPr>
        <a:xfrm>
          <a:off x="4568952" y="1367536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2200" kern="1200"/>
        </a:p>
      </dsp:txBody>
      <dsp:txXfrm>
        <a:off x="4675937" y="1367536"/>
        <a:ext cx="261518" cy="357805"/>
      </dsp:txXfrm>
    </dsp:sp>
    <dsp:sp modelId="{61418D93-76FA-4CBC-AECF-DCB2604F514B}">
      <dsp:nvSpPr>
        <dsp:cNvPr id="0" name=""/>
        <dsp:cNvSpPr/>
      </dsp:nvSpPr>
      <dsp:spPr>
        <a:xfrm>
          <a:off x="4919472" y="2188464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2200" kern="1200"/>
        </a:p>
      </dsp:txBody>
      <dsp:txXfrm>
        <a:off x="5026457" y="2188464"/>
        <a:ext cx="261518" cy="357805"/>
      </dsp:txXfrm>
    </dsp:sp>
    <dsp:sp modelId="{3A7BB9C7-EC93-4E55-98EF-D7610BB1554E}">
      <dsp:nvSpPr>
        <dsp:cNvPr id="0" name=""/>
        <dsp:cNvSpPr/>
      </dsp:nvSpPr>
      <dsp:spPr>
        <a:xfrm>
          <a:off x="5269992" y="3029712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2200" kern="1200"/>
        </a:p>
      </dsp:txBody>
      <dsp:txXfrm>
        <a:off x="5376977" y="3029712"/>
        <a:ext cx="261518" cy="3578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036467-12E4-4CF8-B29C-EE53EBFBE2C8}">
      <dsp:nvSpPr>
        <dsp:cNvPr id="0" name=""/>
        <dsp:cNvSpPr/>
      </dsp:nvSpPr>
      <dsp:spPr>
        <a:xfrm>
          <a:off x="640556" y="719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Doel duidelijk hebben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40556" y="719"/>
        <a:ext cx="1504652" cy="902791"/>
      </dsp:txXfrm>
    </dsp:sp>
    <dsp:sp modelId="{03F8567D-1FB0-404C-ABB1-3AB30D0C890B}">
      <dsp:nvSpPr>
        <dsp:cNvPr id="0" name=""/>
        <dsp:cNvSpPr/>
      </dsp:nvSpPr>
      <dsp:spPr>
        <a:xfrm>
          <a:off x="2295673" y="719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636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Plan maken, aanpassen waar nodig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295673" y="719"/>
        <a:ext cx="1504652" cy="902791"/>
      </dsp:txXfrm>
    </dsp:sp>
    <dsp:sp modelId="{5E5C2FD3-575E-4CAB-B04B-649F9B76926B}">
      <dsp:nvSpPr>
        <dsp:cNvPr id="0" name=""/>
        <dsp:cNvSpPr/>
      </dsp:nvSpPr>
      <dsp:spPr>
        <a:xfrm>
          <a:off x="3950791" y="719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727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Continue proces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950791" y="719"/>
        <a:ext cx="1504652" cy="902791"/>
      </dsp:txXfrm>
    </dsp:sp>
    <dsp:sp modelId="{B6AA403C-DD3D-433E-B605-FB03ABC63E2E}">
      <dsp:nvSpPr>
        <dsp:cNvPr id="0" name=""/>
        <dsp:cNvSpPr/>
      </dsp:nvSpPr>
      <dsp:spPr>
        <a:xfrm>
          <a:off x="640556" y="1053975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0909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Bijsturen tijdens het werk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40556" y="1053975"/>
        <a:ext cx="1504652" cy="902791"/>
      </dsp:txXfrm>
    </dsp:sp>
    <dsp:sp modelId="{7E2A3EF9-7FA4-4E15-B48D-4E6FE25999A8}">
      <dsp:nvSpPr>
        <dsp:cNvPr id="0" name=""/>
        <dsp:cNvSpPr/>
      </dsp:nvSpPr>
      <dsp:spPr>
        <a:xfrm>
          <a:off x="2295673" y="1053975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4545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Klein maken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295673" y="1053975"/>
        <a:ext cx="1504652" cy="902791"/>
      </dsp:txXfrm>
    </dsp:sp>
    <dsp:sp modelId="{D15FC7C3-9427-4CC9-AAB3-F92B364A1DF7}">
      <dsp:nvSpPr>
        <dsp:cNvPr id="0" name=""/>
        <dsp:cNvSpPr/>
      </dsp:nvSpPr>
      <dsp:spPr>
        <a:xfrm>
          <a:off x="3950791" y="1053975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8182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Zelf doen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950791" y="1053975"/>
        <a:ext cx="1504652" cy="902791"/>
      </dsp:txXfrm>
    </dsp:sp>
    <dsp:sp modelId="{4E3550B4-6A62-40FB-9BA6-278AFFC6D78C}">
      <dsp:nvSpPr>
        <dsp:cNvPr id="0" name=""/>
        <dsp:cNvSpPr/>
      </dsp:nvSpPr>
      <dsp:spPr>
        <a:xfrm>
          <a:off x="640556" y="2107232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1818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Medewerkers laten meebepalen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40556" y="2107232"/>
        <a:ext cx="1504652" cy="902791"/>
      </dsp:txXfrm>
    </dsp:sp>
    <dsp:sp modelId="{28DAE01C-0EE5-46B3-80AE-3B255E341A40}">
      <dsp:nvSpPr>
        <dsp:cNvPr id="0" name=""/>
        <dsp:cNvSpPr/>
      </dsp:nvSpPr>
      <dsp:spPr>
        <a:xfrm>
          <a:off x="2295673" y="2107232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5455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Voorbeeldgedrag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295673" y="2107232"/>
        <a:ext cx="1504652" cy="902791"/>
      </dsp:txXfrm>
    </dsp:sp>
    <dsp:sp modelId="{C9DB1204-A3B6-4D27-A508-63C3C61A7A36}">
      <dsp:nvSpPr>
        <dsp:cNvPr id="0" name=""/>
        <dsp:cNvSpPr/>
      </dsp:nvSpPr>
      <dsp:spPr>
        <a:xfrm>
          <a:off x="3950791" y="2107232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9091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Vertrouwen </a:t>
          </a: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geven onvoorwaardelijk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950791" y="2107232"/>
        <a:ext cx="1504652" cy="902791"/>
      </dsp:txXfrm>
    </dsp:sp>
    <dsp:sp modelId="{3D84AF9F-B118-4EAD-B7A2-9005C3A89B43}">
      <dsp:nvSpPr>
        <dsp:cNvPr id="0" name=""/>
        <dsp:cNvSpPr/>
      </dsp:nvSpPr>
      <dsp:spPr>
        <a:xfrm>
          <a:off x="640556" y="3160489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272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Gewoon beginnen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40556" y="3160489"/>
        <a:ext cx="1504652" cy="902791"/>
      </dsp:txXfrm>
    </dsp:sp>
    <dsp:sp modelId="{7F666F58-5FDE-4283-A082-E25CFCC7F053}">
      <dsp:nvSpPr>
        <dsp:cNvPr id="0" name=""/>
        <dsp:cNvSpPr/>
      </dsp:nvSpPr>
      <dsp:spPr>
        <a:xfrm>
          <a:off x="2295673" y="3160489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6364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Tijd nemen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295673" y="3160489"/>
        <a:ext cx="1504652" cy="902791"/>
      </dsp:txXfrm>
    </dsp:sp>
    <dsp:sp modelId="{6FDAEA9A-D0DB-4E78-908E-80B941020CCF}">
      <dsp:nvSpPr>
        <dsp:cNvPr id="0" name=""/>
        <dsp:cNvSpPr/>
      </dsp:nvSpPr>
      <dsp:spPr>
        <a:xfrm>
          <a:off x="3950791" y="3160489"/>
          <a:ext cx="1504652" cy="902791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Leuk maken,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>
              <a:solidFill>
                <a:schemeClr val="tx1"/>
              </a:solidFill>
              <a:latin typeface="Calibri" panose="020F0502020204030204" pitchFamily="34" charset="0"/>
            </a:rPr>
            <a:t>werkvormen</a:t>
          </a:r>
          <a:endParaRPr lang="nl-NL" sz="15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950791" y="3160489"/>
        <a:ext cx="1504652" cy="9027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49E77-C2FB-43D5-95A1-9B72B72FF377}">
      <dsp:nvSpPr>
        <dsp:cNvPr id="0" name=""/>
        <dsp:cNvSpPr/>
      </dsp:nvSpPr>
      <dsp:spPr>
        <a:xfrm>
          <a:off x="3227" y="664779"/>
          <a:ext cx="1986272" cy="146784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7454AE-0FC2-4377-A46D-CEE0385F0563}">
      <dsp:nvSpPr>
        <dsp:cNvPr id="0" name=""/>
        <dsp:cNvSpPr/>
      </dsp:nvSpPr>
      <dsp:spPr>
        <a:xfrm>
          <a:off x="404707" y="1866479"/>
          <a:ext cx="1711575" cy="411320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nl-NL" sz="1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Collegetour</a:t>
          </a:r>
          <a:endParaRPr lang="nl-NL" sz="14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04707" y="1866479"/>
        <a:ext cx="1711575" cy="411320"/>
      </dsp:txXfrm>
    </dsp:sp>
    <dsp:sp modelId="{CCD99375-9D65-40F6-AD04-E231DD1EEA9B}">
      <dsp:nvSpPr>
        <dsp:cNvPr id="0" name=""/>
        <dsp:cNvSpPr/>
      </dsp:nvSpPr>
      <dsp:spPr>
        <a:xfrm>
          <a:off x="2346592" y="664779"/>
          <a:ext cx="1986272" cy="146784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D6A1BE-081B-4808-995E-484124A0912D}">
      <dsp:nvSpPr>
        <dsp:cNvPr id="0" name=""/>
        <dsp:cNvSpPr/>
      </dsp:nvSpPr>
      <dsp:spPr>
        <a:xfrm>
          <a:off x="2748072" y="1866479"/>
          <a:ext cx="1711575" cy="411320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nl-NL" sz="1400" kern="1200" dirty="0" err="1" smtClean="0">
              <a:solidFill>
                <a:schemeClr val="tx1"/>
              </a:solidFill>
              <a:latin typeface="Calibri" panose="020F0502020204030204" pitchFamily="34" charset="0"/>
            </a:rPr>
            <a:t>Moodboard</a:t>
          </a:r>
          <a:r>
            <a:rPr lang="nl-NL" sz="1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 -               tip top wand</a:t>
          </a:r>
          <a:endParaRPr lang="nl-NL" sz="14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748072" y="1866479"/>
        <a:ext cx="1711575" cy="411320"/>
      </dsp:txXfrm>
    </dsp:sp>
    <dsp:sp modelId="{81B5052A-2468-46BB-8519-40AE7735B442}">
      <dsp:nvSpPr>
        <dsp:cNvPr id="0" name=""/>
        <dsp:cNvSpPr/>
      </dsp:nvSpPr>
      <dsp:spPr>
        <a:xfrm>
          <a:off x="4689956" y="664779"/>
          <a:ext cx="1986272" cy="1467847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05F99E-BB2D-48DC-810C-4126706ED592}">
      <dsp:nvSpPr>
        <dsp:cNvPr id="0" name=""/>
        <dsp:cNvSpPr/>
      </dsp:nvSpPr>
      <dsp:spPr>
        <a:xfrm>
          <a:off x="5091437" y="1866479"/>
          <a:ext cx="1711575" cy="411320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nl-NL" sz="1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Meedenk sessies</a:t>
          </a:r>
          <a:endParaRPr lang="nl-NL" sz="14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091437" y="1866479"/>
        <a:ext cx="1711575" cy="411320"/>
      </dsp:txXfrm>
    </dsp:sp>
    <dsp:sp modelId="{B5E825B5-0AC5-41DC-AC36-805E0DBC5BCE}">
      <dsp:nvSpPr>
        <dsp:cNvPr id="0" name=""/>
        <dsp:cNvSpPr/>
      </dsp:nvSpPr>
      <dsp:spPr>
        <a:xfrm>
          <a:off x="3227" y="2489104"/>
          <a:ext cx="1986272" cy="146784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F7ECA1-7178-4714-A760-7583F4F0A5AB}">
      <dsp:nvSpPr>
        <dsp:cNvPr id="0" name=""/>
        <dsp:cNvSpPr/>
      </dsp:nvSpPr>
      <dsp:spPr>
        <a:xfrm>
          <a:off x="404707" y="3690804"/>
          <a:ext cx="1711575" cy="411320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nl-NL" sz="1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Werkplekspel</a:t>
          </a:r>
          <a:endParaRPr lang="nl-NL" sz="14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04707" y="3690804"/>
        <a:ext cx="1711575" cy="411320"/>
      </dsp:txXfrm>
    </dsp:sp>
    <dsp:sp modelId="{497CF90D-53F3-4C20-A878-9D2C81BB1643}">
      <dsp:nvSpPr>
        <dsp:cNvPr id="0" name=""/>
        <dsp:cNvSpPr/>
      </dsp:nvSpPr>
      <dsp:spPr>
        <a:xfrm>
          <a:off x="2346592" y="2489104"/>
          <a:ext cx="1986272" cy="1467847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69FD6-FA50-4BD0-963C-F25ACCC06B15}">
      <dsp:nvSpPr>
        <dsp:cNvPr id="0" name=""/>
        <dsp:cNvSpPr/>
      </dsp:nvSpPr>
      <dsp:spPr>
        <a:xfrm>
          <a:off x="2748072" y="3690804"/>
          <a:ext cx="1711575" cy="411320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nl-NL" sz="1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Workshops</a:t>
          </a:r>
          <a:endParaRPr lang="nl-NL" sz="14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748072" y="3690804"/>
        <a:ext cx="1711575" cy="411320"/>
      </dsp:txXfrm>
    </dsp:sp>
    <dsp:sp modelId="{92AA72E5-349B-46FF-A1DE-AD2C524ACAF0}">
      <dsp:nvSpPr>
        <dsp:cNvPr id="0" name=""/>
        <dsp:cNvSpPr/>
      </dsp:nvSpPr>
      <dsp:spPr>
        <a:xfrm>
          <a:off x="4689956" y="2489104"/>
          <a:ext cx="1986272" cy="1467847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588C3E-ED16-44CF-90F4-5C16FD714650}">
      <dsp:nvSpPr>
        <dsp:cNvPr id="0" name=""/>
        <dsp:cNvSpPr/>
      </dsp:nvSpPr>
      <dsp:spPr>
        <a:xfrm>
          <a:off x="5091437" y="3690804"/>
          <a:ext cx="1711575" cy="411320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nl-NL" sz="1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Elke keer iets nieuws bedenken</a:t>
          </a:r>
          <a:endParaRPr lang="nl-NL" sz="14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091437" y="3690804"/>
        <a:ext cx="1711575" cy="4113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F371F-1198-4D42-900B-20743D4C21F3}">
      <dsp:nvSpPr>
        <dsp:cNvPr id="0" name=""/>
        <dsp:cNvSpPr/>
      </dsp:nvSpPr>
      <dsp:spPr>
        <a:xfrm>
          <a:off x="0" y="233496"/>
          <a:ext cx="1901780" cy="114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  <a:latin typeface="Calibri" panose="020F0502020204030204" pitchFamily="34" charset="0"/>
            </a:rPr>
            <a:t>Beren op de weg</a:t>
          </a:r>
          <a:endParaRPr lang="nl-NL" sz="20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0" y="233496"/>
        <a:ext cx="1901780" cy="1141068"/>
      </dsp:txXfrm>
    </dsp:sp>
    <dsp:sp modelId="{477C18D3-6463-4EF0-9877-A566E8144340}">
      <dsp:nvSpPr>
        <dsp:cNvPr id="0" name=""/>
        <dsp:cNvSpPr/>
      </dsp:nvSpPr>
      <dsp:spPr>
        <a:xfrm>
          <a:off x="2091958" y="233496"/>
          <a:ext cx="1901780" cy="114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  <a:latin typeface="Calibri" panose="020F0502020204030204" pitchFamily="34" charset="0"/>
            </a:rPr>
            <a:t>Energie van collega’s inzetten</a:t>
          </a:r>
          <a:endParaRPr lang="nl-NL" sz="20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091958" y="233496"/>
        <a:ext cx="1901780" cy="1141068"/>
      </dsp:txXfrm>
    </dsp:sp>
    <dsp:sp modelId="{81C63AAA-3CB3-44DE-A0EF-2BB7CD27C1C3}">
      <dsp:nvSpPr>
        <dsp:cNvPr id="0" name=""/>
        <dsp:cNvSpPr/>
      </dsp:nvSpPr>
      <dsp:spPr>
        <a:xfrm>
          <a:off x="4183917" y="233496"/>
          <a:ext cx="1901780" cy="114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  <a:latin typeface="Calibri" panose="020F0502020204030204" pitchFamily="34" charset="0"/>
            </a:rPr>
            <a:t>W&amp;S – medewerkers die passen</a:t>
          </a:r>
          <a:endParaRPr lang="nl-NL" sz="20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183917" y="233496"/>
        <a:ext cx="1901780" cy="1141068"/>
      </dsp:txXfrm>
    </dsp:sp>
    <dsp:sp modelId="{3D550967-7BEE-445D-9E00-A70319D97A81}">
      <dsp:nvSpPr>
        <dsp:cNvPr id="0" name=""/>
        <dsp:cNvSpPr/>
      </dsp:nvSpPr>
      <dsp:spPr>
        <a:xfrm>
          <a:off x="0" y="1564743"/>
          <a:ext cx="1901780" cy="114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  <a:latin typeface="Calibri" panose="020F0502020204030204" pitchFamily="34" charset="0"/>
            </a:rPr>
            <a:t>Fysieke verandering ondersteunend</a:t>
          </a:r>
          <a:endParaRPr lang="nl-NL" sz="20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0" y="1564743"/>
        <a:ext cx="1901780" cy="1141068"/>
      </dsp:txXfrm>
    </dsp:sp>
    <dsp:sp modelId="{223850A6-F330-4BD9-83CB-0446F2396029}">
      <dsp:nvSpPr>
        <dsp:cNvPr id="0" name=""/>
        <dsp:cNvSpPr/>
      </dsp:nvSpPr>
      <dsp:spPr>
        <a:xfrm>
          <a:off x="2091958" y="1564743"/>
          <a:ext cx="1901780" cy="114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  <a:latin typeface="Calibri" panose="020F0502020204030204" pitchFamily="34" charset="0"/>
            </a:rPr>
            <a:t>Niet als project zien maar richting</a:t>
          </a:r>
          <a:endParaRPr lang="nl-NL" sz="20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091958" y="1564743"/>
        <a:ext cx="1901780" cy="1141068"/>
      </dsp:txXfrm>
    </dsp:sp>
    <dsp:sp modelId="{0BB5DC71-6707-4EEA-A3C4-C574EEC391D9}">
      <dsp:nvSpPr>
        <dsp:cNvPr id="0" name=""/>
        <dsp:cNvSpPr/>
      </dsp:nvSpPr>
      <dsp:spPr>
        <a:xfrm>
          <a:off x="4183917" y="1564743"/>
          <a:ext cx="1901780" cy="114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  <a:latin typeface="Calibri" panose="020F0502020204030204" pitchFamily="34" charset="0"/>
            </a:rPr>
            <a:t>Subsidie aanvragen</a:t>
          </a:r>
          <a:endParaRPr lang="nl-NL" sz="20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183917" y="1564743"/>
        <a:ext cx="1901780" cy="1141068"/>
      </dsp:txXfrm>
    </dsp:sp>
    <dsp:sp modelId="{7854F3F9-035F-471A-B7EC-B548EA97CB88}">
      <dsp:nvSpPr>
        <dsp:cNvPr id="0" name=""/>
        <dsp:cNvSpPr/>
      </dsp:nvSpPr>
      <dsp:spPr>
        <a:xfrm>
          <a:off x="1045979" y="2895989"/>
          <a:ext cx="1901780" cy="114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  <a:latin typeface="Calibri" panose="020F0502020204030204" pitchFamily="34" charset="0"/>
            </a:rPr>
            <a:t>Niet te veel regels </a:t>
          </a:r>
          <a:endParaRPr lang="nl-NL" sz="20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45979" y="2895989"/>
        <a:ext cx="1901780" cy="1141068"/>
      </dsp:txXfrm>
    </dsp:sp>
    <dsp:sp modelId="{0641A182-9022-4A9A-8CB7-A8F651E7A22E}">
      <dsp:nvSpPr>
        <dsp:cNvPr id="0" name=""/>
        <dsp:cNvSpPr/>
      </dsp:nvSpPr>
      <dsp:spPr>
        <a:xfrm>
          <a:off x="3137938" y="2895989"/>
          <a:ext cx="1901780" cy="11410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000" kern="1200" dirty="0" smtClean="0">
              <a:solidFill>
                <a:schemeClr val="tx1"/>
              </a:solidFill>
              <a:latin typeface="Calibri" panose="020F0502020204030204" pitchFamily="34" charset="0"/>
            </a:rPr>
            <a:t>Volhouden!</a:t>
          </a:r>
          <a:endParaRPr lang="nl-NL" sz="20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137938" y="2895989"/>
        <a:ext cx="1901780" cy="114106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A6FFB1-B14A-4E2A-B4C7-2D7102E6D755}">
      <dsp:nvSpPr>
        <dsp:cNvPr id="0" name=""/>
        <dsp:cNvSpPr/>
      </dsp:nvSpPr>
      <dsp:spPr>
        <a:xfrm>
          <a:off x="274656" y="650"/>
          <a:ext cx="2297906" cy="9191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29210" rIns="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2012</a:t>
          </a:r>
          <a:endParaRPr lang="nl-NL" sz="4600" kern="1200" dirty="0"/>
        </a:p>
      </dsp:txBody>
      <dsp:txXfrm>
        <a:off x="734237" y="650"/>
        <a:ext cx="1378744" cy="919162"/>
      </dsp:txXfrm>
    </dsp:sp>
    <dsp:sp modelId="{F03A1A56-6830-4CBE-A368-30C3511397A3}">
      <dsp:nvSpPr>
        <dsp:cNvPr id="0" name=""/>
        <dsp:cNvSpPr/>
      </dsp:nvSpPr>
      <dsp:spPr>
        <a:xfrm>
          <a:off x="2273835" y="78779"/>
          <a:ext cx="1907262" cy="762904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Nieuwe processen</a:t>
          </a:r>
          <a:endParaRPr lang="nl-NL" sz="1300" kern="1200" dirty="0"/>
        </a:p>
      </dsp:txBody>
      <dsp:txXfrm>
        <a:off x="2655287" y="78779"/>
        <a:ext cx="1144358" cy="762904"/>
      </dsp:txXfrm>
    </dsp:sp>
    <dsp:sp modelId="{B82A0332-1772-4C95-B0C0-AB40BE8ADCF9}">
      <dsp:nvSpPr>
        <dsp:cNvPr id="0" name=""/>
        <dsp:cNvSpPr/>
      </dsp:nvSpPr>
      <dsp:spPr>
        <a:xfrm>
          <a:off x="3914080" y="78779"/>
          <a:ext cx="1907262" cy="762904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Reorganisatie</a:t>
          </a:r>
          <a:endParaRPr lang="nl-NL" sz="1300" kern="1200" dirty="0"/>
        </a:p>
      </dsp:txBody>
      <dsp:txXfrm>
        <a:off x="4295532" y="78779"/>
        <a:ext cx="1144358" cy="762904"/>
      </dsp:txXfrm>
    </dsp:sp>
    <dsp:sp modelId="{A13EF16B-E968-48FB-800D-F9D4A3DE66DC}">
      <dsp:nvSpPr>
        <dsp:cNvPr id="0" name=""/>
        <dsp:cNvSpPr/>
      </dsp:nvSpPr>
      <dsp:spPr>
        <a:xfrm>
          <a:off x="274656" y="1048496"/>
          <a:ext cx="2297906" cy="9191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29210" rIns="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2014</a:t>
          </a:r>
          <a:endParaRPr lang="nl-NL" sz="4600" kern="1200" dirty="0"/>
        </a:p>
      </dsp:txBody>
      <dsp:txXfrm>
        <a:off x="734237" y="1048496"/>
        <a:ext cx="1378744" cy="919162"/>
      </dsp:txXfrm>
    </dsp:sp>
    <dsp:sp modelId="{49716B19-BC38-4E4D-8F50-29C327058643}">
      <dsp:nvSpPr>
        <dsp:cNvPr id="0" name=""/>
        <dsp:cNvSpPr/>
      </dsp:nvSpPr>
      <dsp:spPr>
        <a:xfrm>
          <a:off x="2273835" y="1126624"/>
          <a:ext cx="1907262" cy="762904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Nieuw kantoor</a:t>
          </a:r>
          <a:endParaRPr lang="nl-NL" sz="1300" kern="1200" dirty="0"/>
        </a:p>
      </dsp:txBody>
      <dsp:txXfrm>
        <a:off x="2655287" y="1126624"/>
        <a:ext cx="1144358" cy="762904"/>
      </dsp:txXfrm>
    </dsp:sp>
    <dsp:sp modelId="{C10BCC50-4F0A-48AB-AC4F-57E67B8CA4D3}">
      <dsp:nvSpPr>
        <dsp:cNvPr id="0" name=""/>
        <dsp:cNvSpPr/>
      </dsp:nvSpPr>
      <dsp:spPr>
        <a:xfrm>
          <a:off x="3914080" y="1126624"/>
          <a:ext cx="1907262" cy="762904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Anders Samenwerken</a:t>
          </a:r>
          <a:endParaRPr lang="nl-NL" sz="1300" kern="1200" dirty="0"/>
        </a:p>
      </dsp:txBody>
      <dsp:txXfrm>
        <a:off x="4295532" y="1126624"/>
        <a:ext cx="1144358" cy="762904"/>
      </dsp:txXfrm>
    </dsp:sp>
    <dsp:sp modelId="{DEE7F607-0DA6-44B7-A8A2-8298F29EB7EA}">
      <dsp:nvSpPr>
        <dsp:cNvPr id="0" name=""/>
        <dsp:cNvSpPr/>
      </dsp:nvSpPr>
      <dsp:spPr>
        <a:xfrm>
          <a:off x="274656" y="2096341"/>
          <a:ext cx="2297906" cy="9191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29210" rIns="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2016</a:t>
          </a:r>
          <a:endParaRPr lang="nl-NL" sz="4600" kern="1200" dirty="0"/>
        </a:p>
      </dsp:txBody>
      <dsp:txXfrm>
        <a:off x="734237" y="2096341"/>
        <a:ext cx="1378744" cy="919162"/>
      </dsp:txXfrm>
    </dsp:sp>
    <dsp:sp modelId="{F5F536A3-39B1-4C0E-8331-63027A65277C}">
      <dsp:nvSpPr>
        <dsp:cNvPr id="0" name=""/>
        <dsp:cNvSpPr/>
      </dsp:nvSpPr>
      <dsp:spPr>
        <a:xfrm>
          <a:off x="2273835" y="2174470"/>
          <a:ext cx="1907262" cy="762904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Talentenscan</a:t>
          </a:r>
          <a:endParaRPr lang="nl-NL" sz="1300" kern="1200" dirty="0"/>
        </a:p>
      </dsp:txBody>
      <dsp:txXfrm>
        <a:off x="2655287" y="2174470"/>
        <a:ext cx="1144358" cy="762904"/>
      </dsp:txXfrm>
    </dsp:sp>
    <dsp:sp modelId="{0EAABB0C-D354-4A2E-BF8F-69B1D8ADFD64}">
      <dsp:nvSpPr>
        <dsp:cNvPr id="0" name=""/>
        <dsp:cNvSpPr/>
      </dsp:nvSpPr>
      <dsp:spPr>
        <a:xfrm>
          <a:off x="3914080" y="2174470"/>
          <a:ext cx="1907262" cy="762904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“Mijn talent”</a:t>
          </a:r>
          <a:endParaRPr lang="nl-NL" sz="1300" kern="1200" dirty="0"/>
        </a:p>
      </dsp:txBody>
      <dsp:txXfrm>
        <a:off x="4295532" y="2174470"/>
        <a:ext cx="1144358" cy="762904"/>
      </dsp:txXfrm>
    </dsp:sp>
    <dsp:sp modelId="{74947594-9174-4489-9BC5-0FDE5104C588}">
      <dsp:nvSpPr>
        <dsp:cNvPr id="0" name=""/>
        <dsp:cNvSpPr/>
      </dsp:nvSpPr>
      <dsp:spPr>
        <a:xfrm>
          <a:off x="274656" y="3144186"/>
          <a:ext cx="2297906" cy="9191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29210" rIns="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600" kern="1200" dirty="0" smtClean="0"/>
            <a:t>2017</a:t>
          </a:r>
          <a:endParaRPr lang="nl-NL" sz="4600" kern="1200" dirty="0"/>
        </a:p>
      </dsp:txBody>
      <dsp:txXfrm>
        <a:off x="734237" y="3144186"/>
        <a:ext cx="1378744" cy="919162"/>
      </dsp:txXfrm>
    </dsp:sp>
    <dsp:sp modelId="{62585A3B-D6E5-44D8-9035-C03A14521E4C}">
      <dsp:nvSpPr>
        <dsp:cNvPr id="0" name=""/>
        <dsp:cNvSpPr/>
      </dsp:nvSpPr>
      <dsp:spPr>
        <a:xfrm>
          <a:off x="2273835" y="3222315"/>
          <a:ext cx="1907262" cy="762904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Hoe werken we samen</a:t>
          </a:r>
          <a:endParaRPr lang="nl-NL" sz="1300" kern="1200" dirty="0"/>
        </a:p>
      </dsp:txBody>
      <dsp:txXfrm>
        <a:off x="2655287" y="3222315"/>
        <a:ext cx="1144358" cy="762904"/>
      </dsp:txXfrm>
    </dsp:sp>
    <dsp:sp modelId="{A739295C-4384-4A7F-B7C8-AACD86BC7112}">
      <dsp:nvSpPr>
        <dsp:cNvPr id="0" name=""/>
        <dsp:cNvSpPr/>
      </dsp:nvSpPr>
      <dsp:spPr>
        <a:xfrm>
          <a:off x="3914080" y="3222315"/>
          <a:ext cx="1907262" cy="762904"/>
        </a:xfrm>
        <a:prstGeom prst="chevron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8255" rIns="0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300" kern="1200" dirty="0" smtClean="0"/>
            <a:t>Wendbare organisatie</a:t>
          </a:r>
          <a:endParaRPr lang="nl-NL" sz="1300" kern="1200" dirty="0"/>
        </a:p>
      </dsp:txBody>
      <dsp:txXfrm>
        <a:off x="4295532" y="3222315"/>
        <a:ext cx="1144358" cy="76290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E99DF-D927-424A-B20B-552C63B9FEB0}">
      <dsp:nvSpPr>
        <dsp:cNvPr id="0" name=""/>
        <dsp:cNvSpPr/>
      </dsp:nvSpPr>
      <dsp:spPr>
        <a:xfrm>
          <a:off x="3277295" y="2326497"/>
          <a:ext cx="2728367" cy="2728367"/>
        </a:xfrm>
        <a:prstGeom prst="gear9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 smtClean="0">
              <a:solidFill>
                <a:schemeClr val="tx1"/>
              </a:solidFill>
              <a:latin typeface="Calibri" panose="020F0502020204030204" pitchFamily="34" charset="0"/>
            </a:rPr>
            <a:t>Wendbaar blijven</a:t>
          </a:r>
          <a:endParaRPr lang="nl-NL" sz="16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825818" y="2965604"/>
        <a:ext cx="1631321" cy="1402437"/>
      </dsp:txXfrm>
    </dsp:sp>
    <dsp:sp modelId="{DBDFE46A-0844-465C-BCED-B5E10F50DB63}">
      <dsp:nvSpPr>
        <dsp:cNvPr id="0" name=""/>
        <dsp:cNvSpPr/>
      </dsp:nvSpPr>
      <dsp:spPr>
        <a:xfrm>
          <a:off x="1480869" y="1591118"/>
          <a:ext cx="2402292" cy="2165252"/>
        </a:xfrm>
        <a:prstGeom prst="gear6">
          <a:avLst/>
        </a:prstGeom>
        <a:solidFill>
          <a:schemeClr val="accent2">
            <a:shade val="50000"/>
            <a:hueOff val="497165"/>
            <a:satOff val="-33135"/>
            <a:lumOff val="364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Interne ontwikkelingen </a:t>
          </a:r>
        </a:p>
      </dsp:txBody>
      <dsp:txXfrm>
        <a:off x="2060434" y="2139521"/>
        <a:ext cx="1243162" cy="1068446"/>
      </dsp:txXfrm>
    </dsp:sp>
    <dsp:sp modelId="{249FB647-517F-46CE-A081-2C07D4613D4F}">
      <dsp:nvSpPr>
        <dsp:cNvPr id="0" name=""/>
        <dsp:cNvSpPr/>
      </dsp:nvSpPr>
      <dsp:spPr>
        <a:xfrm rot="20700000">
          <a:off x="2836173" y="155433"/>
          <a:ext cx="2226354" cy="2258647"/>
        </a:xfrm>
        <a:prstGeom prst="gear6">
          <a:avLst/>
        </a:prstGeom>
        <a:solidFill>
          <a:schemeClr val="accent2">
            <a:shade val="50000"/>
            <a:hueOff val="497165"/>
            <a:satOff val="-33135"/>
            <a:lumOff val="364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400" kern="1200" dirty="0" smtClean="0">
              <a:solidFill>
                <a:schemeClr val="tx1"/>
              </a:solidFill>
              <a:latin typeface="Calibri" panose="020F0502020204030204" pitchFamily="34" charset="0"/>
            </a:rPr>
            <a:t>Externe ontwikkelingen</a:t>
          </a:r>
          <a:endParaRPr lang="nl-NL" sz="1400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 rot="-20700000">
        <a:off x="3322563" y="652736"/>
        <a:ext cx="1253575" cy="1264041"/>
      </dsp:txXfrm>
    </dsp:sp>
    <dsp:sp modelId="{7161C684-AED3-40B0-8A55-F92F6CCBBCAE}">
      <dsp:nvSpPr>
        <dsp:cNvPr id="0" name=""/>
        <dsp:cNvSpPr/>
      </dsp:nvSpPr>
      <dsp:spPr>
        <a:xfrm>
          <a:off x="3076006" y="1909938"/>
          <a:ext cx="3492310" cy="3492310"/>
        </a:xfrm>
        <a:prstGeom prst="circularArrow">
          <a:avLst>
            <a:gd name="adj1" fmla="val 4687"/>
            <a:gd name="adj2" fmla="val 299029"/>
            <a:gd name="adj3" fmla="val 2531857"/>
            <a:gd name="adj4" fmla="val 15827879"/>
            <a:gd name="adj5" fmla="val 5469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8A275-734B-4803-95E3-1DDC34695E71}">
      <dsp:nvSpPr>
        <dsp:cNvPr id="0" name=""/>
        <dsp:cNvSpPr/>
      </dsp:nvSpPr>
      <dsp:spPr>
        <a:xfrm>
          <a:off x="1338471" y="1239278"/>
          <a:ext cx="2537381" cy="253738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shade val="90000"/>
            <a:hueOff val="498699"/>
            <a:satOff val="-32705"/>
            <a:lumOff val="290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53C75F-5F3C-4DED-8FC4-13472398F0C8}">
      <dsp:nvSpPr>
        <dsp:cNvPr id="0" name=""/>
        <dsp:cNvSpPr/>
      </dsp:nvSpPr>
      <dsp:spPr>
        <a:xfrm>
          <a:off x="2351565" y="-116467"/>
          <a:ext cx="2735808" cy="273580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shade val="90000"/>
            <a:hueOff val="498699"/>
            <a:satOff val="-32705"/>
            <a:lumOff val="290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CC437-CCB4-427C-B43A-C98F1C80FA91}" type="datetimeFigureOut">
              <a:rPr lang="nl-NL" smtClean="0"/>
              <a:t>3-6-2019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27586-778E-4C3D-A913-FC0FC5ED679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1564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6796A-05D0-4A68-A5A6-59E96775164F}" type="datetimeFigureOut">
              <a:rPr lang="nl-NL" smtClean="0"/>
              <a:t>3-6-2019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83A43-3451-46CA-A310-AE75BD5B196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053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Intro,</a:t>
            </a:r>
            <a:r>
              <a:rPr lang="nl-NL" baseline="0" dirty="0" smtClean="0"/>
              <a:t> rondje waar we het over gaan hebben, onszelf voorstellen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0326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Rentree,</a:t>
            </a:r>
            <a:r>
              <a:rPr lang="nl-NL" baseline="0" dirty="0" smtClean="0"/>
              <a:t> corporatie in </a:t>
            </a:r>
            <a:r>
              <a:rPr lang="nl-NL" baseline="0" dirty="0" err="1" smtClean="0"/>
              <a:t>deventer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6273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6273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Wat</a:t>
            </a:r>
            <a:r>
              <a:rPr lang="nl-NL" baseline="0" dirty="0" smtClean="0"/>
              <a:t> is wendbaar, zijn wij wendbaar ja, voorbeeld afgelopen jaar wisseling </a:t>
            </a:r>
            <a:r>
              <a:rPr lang="nl-NL" baseline="0" dirty="0" err="1" smtClean="0"/>
              <a:t>db</a:t>
            </a:r>
            <a:r>
              <a:rPr lang="nl-NL" baseline="0" dirty="0" smtClean="0"/>
              <a:t> alle doelen uit het jaarplan gehaald. Eigenaarschap medewerkers heeft ervoor gezorgd dat wij wendbaar zijn</a:t>
            </a:r>
          </a:p>
          <a:p>
            <a:r>
              <a:rPr lang="nl-NL" baseline="0" dirty="0" smtClean="0"/>
              <a:t>Vraag aan publiek, 2 min met iemand die je niet kent uitwisselen of jouw corporatie wendbaar is en waarom je hier zit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0902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Randvoorwaarden:</a:t>
            </a:r>
            <a:r>
              <a:rPr lang="nl-NL" baseline="0" dirty="0" smtClean="0"/>
              <a:t> leidinggevenden die de werkwijze dragen en een voorbeeld zijn, medewerkers die hierin mee kunnen, reorganisatie, functies samengevoegd (</a:t>
            </a:r>
            <a:r>
              <a:rPr lang="nl-NL" baseline="0" dirty="0" err="1" smtClean="0"/>
              <a:t>vb</a:t>
            </a:r>
            <a:r>
              <a:rPr lang="nl-NL" baseline="0" dirty="0" smtClean="0"/>
              <a:t> woonmakelaar en </a:t>
            </a:r>
            <a:r>
              <a:rPr lang="nl-NL" baseline="0" dirty="0" err="1" smtClean="0"/>
              <a:t>kcc</a:t>
            </a:r>
            <a:r>
              <a:rPr lang="nl-NL" baseline="0" dirty="0" smtClean="0"/>
              <a:t>) en ondersteuning door goede primaire processen en digitaal werken.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9046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9046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Naar</a:t>
            </a:r>
            <a:r>
              <a:rPr lang="nl-NL" baseline="0" dirty="0" smtClean="0"/>
              <a:t> nieuwe kantooromgeving, medewerkers meegedacht, Manier van werken konden we in het kantoor visualiseren, samen opgepakt kantooromgeving als ondersteuning op de wijze waarop we samen wilden werken.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9551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Traject</a:t>
            </a:r>
            <a:r>
              <a:rPr lang="nl-NL" baseline="0" dirty="0" smtClean="0"/>
              <a:t> van meerdere jaren met elke keer nieuwe elementen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8191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Kantooromgeving + ontvangstconcept</a:t>
            </a:r>
            <a:r>
              <a:rPr lang="nl-NL" baseline="0" dirty="0" smtClean="0"/>
              <a:t> uitleggen, laatste ondernemerschap en dat is start eigenaarschap volgende dia. Aansluiten bij waar organisatie voor wil staan.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3140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Je maakt zelf de afweging, waar wanneer</a:t>
            </a:r>
            <a:r>
              <a:rPr lang="nl-NL" baseline="0" dirty="0" smtClean="0"/>
              <a:t> je werkt, welke beslissingen je in je werk neemt. </a:t>
            </a:r>
            <a:r>
              <a:rPr lang="nl-NL" baseline="0" dirty="0" err="1" smtClean="0"/>
              <a:t>Vb</a:t>
            </a:r>
            <a:r>
              <a:rPr lang="nl-NL" baseline="0" dirty="0" smtClean="0"/>
              <a:t> geen controle op uren, thuis werken zelf bepalen, ruimte voor maatwerk</a:t>
            </a:r>
          </a:p>
          <a:p>
            <a:r>
              <a:rPr lang="nl-NL" baseline="0" dirty="0" smtClean="0"/>
              <a:t>Eigenaarschap: </a:t>
            </a:r>
            <a:r>
              <a:rPr lang="nl-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Signaleert problemen of belemmeringen en lost deze zo snel mogelijk op. Is alert en anticipeert op kansen, nieuwe situaties of problemen en handelt er in een vroeg stadium naar. Verantwoordelijk</a:t>
            </a:r>
            <a:r>
              <a:rPr lang="nl-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heid nemen en voelen, zelfsturing</a:t>
            </a:r>
            <a:endParaRPr lang="nl-NL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6086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In dezelfde periode steeds meer andere samenwerkingsvormen:</a:t>
            </a:r>
            <a:r>
              <a:rPr lang="nl-NL" baseline="0" dirty="0" smtClean="0"/>
              <a:t> proces/projectteams opgestart (</a:t>
            </a:r>
            <a:r>
              <a:rPr lang="nl-NL" baseline="0" dirty="0" err="1" smtClean="0"/>
              <a:t>vb</a:t>
            </a:r>
            <a:r>
              <a:rPr lang="nl-NL" baseline="0" dirty="0" smtClean="0"/>
              <a:t> huurincasso), RGS, functieverbreding (</a:t>
            </a:r>
            <a:r>
              <a:rPr lang="nl-NL" baseline="0" dirty="0" err="1" smtClean="0"/>
              <a:t>kcc</a:t>
            </a:r>
            <a:r>
              <a:rPr lang="nl-NL" baseline="0" dirty="0" smtClean="0"/>
              <a:t> ook urgentie, dir </a:t>
            </a:r>
            <a:r>
              <a:rPr lang="nl-NL" baseline="0" dirty="0" err="1" smtClean="0"/>
              <a:t>secr</a:t>
            </a:r>
            <a:r>
              <a:rPr lang="nl-NL" baseline="0" dirty="0" smtClean="0"/>
              <a:t> ook </a:t>
            </a:r>
            <a:r>
              <a:rPr lang="nl-NL" baseline="0" dirty="0" err="1" smtClean="0"/>
              <a:t>comm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etc</a:t>
            </a:r>
            <a:r>
              <a:rPr lang="nl-NL" baseline="0" dirty="0" smtClean="0"/>
              <a:t>) </a:t>
            </a:r>
            <a:r>
              <a:rPr lang="nl-NL" baseline="0" dirty="0" err="1" smtClean="0"/>
              <a:t>verantwoor</a:t>
            </a:r>
            <a:r>
              <a:rPr lang="nl-NL" baseline="0" dirty="0" smtClean="0"/>
              <a:t> laag </a:t>
            </a:r>
            <a:r>
              <a:rPr lang="nl-NL" baseline="0" dirty="0" err="1" smtClean="0"/>
              <a:t>vb</a:t>
            </a:r>
            <a:r>
              <a:rPr lang="nl-NL" baseline="0" dirty="0" smtClean="0"/>
              <a:t>?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3629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Uitleg</a:t>
            </a:r>
            <a:r>
              <a:rPr lang="nl-NL" baseline="0" dirty="0" smtClean="0"/>
              <a:t> Adviesoverleg,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3629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In vervolg</a:t>
            </a:r>
            <a:r>
              <a:rPr lang="nl-NL" baseline="0" dirty="0" smtClean="0"/>
              <a:t> van het anders samenwerken, werken met je talenten. Waarom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3629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aseline="0" dirty="0" smtClean="0"/>
              <a:t>Wat hebben we gedaan: </a:t>
            </a:r>
            <a:r>
              <a:rPr lang="nl-NL" dirty="0" smtClean="0"/>
              <a:t>Alles</a:t>
            </a:r>
            <a:r>
              <a:rPr lang="nl-NL" baseline="0" dirty="0" smtClean="0"/>
              <a:t> uitleggen rond het werken met talenten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6619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Hoe zag de talentenscan eruit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9128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Vertelt wat we gedaan hebben,</a:t>
            </a:r>
            <a:r>
              <a:rPr lang="nl-NL" baseline="0" dirty="0" smtClean="0"/>
              <a:t> nu naar het hoe?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0741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Toelichting geven op alle hoe dingen, werkvormen volgende</a:t>
            </a:r>
            <a:r>
              <a:rPr lang="nl-NL" baseline="0" dirty="0" smtClean="0"/>
              <a:t> sheet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75995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Alle werkvormen</a:t>
            </a:r>
            <a:r>
              <a:rPr lang="nl-NL" baseline="0" dirty="0" smtClean="0"/>
              <a:t> benoemen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4176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Tips als</a:t>
            </a:r>
            <a:r>
              <a:rPr lang="nl-NL" baseline="0" dirty="0" smtClean="0"/>
              <a:t> je wendbaar wilt worden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82078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Resultaat, ook in bijpraatlunch</a:t>
            </a:r>
            <a:r>
              <a:rPr lang="nl-NL" baseline="0" dirty="0" smtClean="0"/>
              <a:t> met medewerkers eerste aanzet gegeven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0902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Resultaat, ook in bijpraatlunch</a:t>
            </a:r>
            <a:r>
              <a:rPr lang="nl-NL" baseline="0" dirty="0" smtClean="0"/>
              <a:t> met medewerkers eerste aanzet gegeven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0902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Vervolg,</a:t>
            </a:r>
            <a:r>
              <a:rPr lang="nl-NL" baseline="0" dirty="0" smtClean="0"/>
              <a:t> benadrukken dat het dus niet klaar is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82078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Slot</a:t>
            </a:r>
            <a:r>
              <a:rPr lang="nl-NL" baseline="0" dirty="0" smtClean="0"/>
              <a:t> sheet, kaartjes bij uitgang voor als je meer wilt weten,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83A43-3451-46CA-A310-AE75BD5B1965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090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1254125"/>
            <a:ext cx="6996113" cy="1898650"/>
          </a:xfrm>
        </p:spPr>
        <p:txBody>
          <a:bodyPr bIns="0"/>
          <a:lstStyle>
            <a:lvl1pPr>
              <a:lnSpc>
                <a:spcPts val="56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om de stijl te bewerken</a:t>
            </a:r>
            <a:endParaRPr lang="en-US" noProof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219450"/>
            <a:ext cx="6996113" cy="1752600"/>
          </a:xfrm>
        </p:spPr>
        <p:txBody>
          <a:bodyPr tIns="0"/>
          <a:lstStyle>
            <a:lvl1pPr marL="0" indent="0">
              <a:lnSpc>
                <a:spcPts val="2600"/>
              </a:lnSpc>
              <a:spcBef>
                <a:spcPct val="0"/>
              </a:spcBef>
              <a:buFontTx/>
              <a:buNone/>
              <a:defRPr/>
            </a:lvl1pPr>
          </a:lstStyle>
          <a:p>
            <a:pPr lvl="0"/>
            <a:r>
              <a:rPr lang="nl-NL" noProof="0" smtClean="0"/>
              <a:t>Klik om de ondertitelstijl van het model te bewerken</a:t>
            </a:r>
            <a:endParaRPr lang="en-US" noProof="0" smtClean="0"/>
          </a:p>
        </p:txBody>
      </p:sp>
      <p:sp>
        <p:nvSpPr>
          <p:cNvPr id="12292" name="AutoShape 4"/>
          <p:cNvSpPr>
            <a:spLocks noChangeAspect="1" noChangeArrowheads="1" noTextEdit="1"/>
          </p:cNvSpPr>
          <p:nvPr userDrawn="1"/>
        </p:nvSpPr>
        <p:spPr bwMode="auto">
          <a:xfrm>
            <a:off x="619125" y="5954713"/>
            <a:ext cx="26003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3" name="Freeform 5"/>
          <p:cNvSpPr>
            <a:spLocks noEditPoints="1"/>
          </p:cNvSpPr>
          <p:nvPr userDrawn="1"/>
        </p:nvSpPr>
        <p:spPr bwMode="auto">
          <a:xfrm>
            <a:off x="1963738" y="6070600"/>
            <a:ext cx="1255712" cy="133350"/>
          </a:xfrm>
          <a:custGeom>
            <a:avLst/>
            <a:gdLst>
              <a:gd name="T0" fmla="*/ 2472 w 2472"/>
              <a:gd name="T1" fmla="*/ 116 h 263"/>
              <a:gd name="T2" fmla="*/ 2388 w 2472"/>
              <a:gd name="T3" fmla="*/ 86 h 263"/>
              <a:gd name="T4" fmla="*/ 2242 w 2472"/>
              <a:gd name="T5" fmla="*/ 155 h 263"/>
              <a:gd name="T6" fmla="*/ 2319 w 2472"/>
              <a:gd name="T7" fmla="*/ 209 h 263"/>
              <a:gd name="T8" fmla="*/ 2353 w 2472"/>
              <a:gd name="T9" fmla="*/ 162 h 263"/>
              <a:gd name="T10" fmla="*/ 2282 w 2472"/>
              <a:gd name="T11" fmla="*/ 263 h 263"/>
              <a:gd name="T12" fmla="*/ 2162 w 2472"/>
              <a:gd name="T13" fmla="*/ 262 h 263"/>
              <a:gd name="T14" fmla="*/ 2141 w 2472"/>
              <a:gd name="T15" fmla="*/ 199 h 263"/>
              <a:gd name="T16" fmla="*/ 2141 w 2472"/>
              <a:gd name="T17" fmla="*/ 86 h 263"/>
              <a:gd name="T18" fmla="*/ 2072 w 2472"/>
              <a:gd name="T19" fmla="*/ 86 h 263"/>
              <a:gd name="T20" fmla="*/ 1938 w 2472"/>
              <a:gd name="T21" fmla="*/ 166 h 263"/>
              <a:gd name="T22" fmla="*/ 2045 w 2472"/>
              <a:gd name="T23" fmla="*/ 262 h 263"/>
              <a:gd name="T24" fmla="*/ 1938 w 2472"/>
              <a:gd name="T25" fmla="*/ 86 h 263"/>
              <a:gd name="T26" fmla="*/ 1833 w 2472"/>
              <a:gd name="T27" fmla="*/ 155 h 263"/>
              <a:gd name="T28" fmla="*/ 1867 w 2472"/>
              <a:gd name="T29" fmla="*/ 215 h 263"/>
              <a:gd name="T30" fmla="*/ 1867 w 2472"/>
              <a:gd name="T31" fmla="*/ 185 h 263"/>
              <a:gd name="T32" fmla="*/ 1721 w 2472"/>
              <a:gd name="T33" fmla="*/ 179 h 263"/>
              <a:gd name="T34" fmla="*/ 1659 w 2472"/>
              <a:gd name="T35" fmla="*/ 126 h 263"/>
              <a:gd name="T36" fmla="*/ 1554 w 2472"/>
              <a:gd name="T37" fmla="*/ 86 h 263"/>
              <a:gd name="T38" fmla="*/ 1467 w 2472"/>
              <a:gd name="T39" fmla="*/ 114 h 263"/>
              <a:gd name="T40" fmla="*/ 1468 w 2472"/>
              <a:gd name="T41" fmla="*/ 263 h 263"/>
              <a:gd name="T42" fmla="*/ 1427 w 2472"/>
              <a:gd name="T43" fmla="*/ 185 h 263"/>
              <a:gd name="T44" fmla="*/ 1392 w 2472"/>
              <a:gd name="T45" fmla="*/ 169 h 263"/>
              <a:gd name="T46" fmla="*/ 1220 w 2472"/>
              <a:gd name="T47" fmla="*/ 45 h 263"/>
              <a:gd name="T48" fmla="*/ 1264 w 2472"/>
              <a:gd name="T49" fmla="*/ 229 h 263"/>
              <a:gd name="T50" fmla="*/ 1365 w 2472"/>
              <a:gd name="T51" fmla="*/ 144 h 263"/>
              <a:gd name="T52" fmla="*/ 1183 w 2472"/>
              <a:gd name="T53" fmla="*/ 262 h 263"/>
              <a:gd name="T54" fmla="*/ 998 w 2472"/>
              <a:gd name="T55" fmla="*/ 115 h 263"/>
              <a:gd name="T56" fmla="*/ 1063 w 2472"/>
              <a:gd name="T57" fmla="*/ 143 h 263"/>
              <a:gd name="T58" fmla="*/ 921 w 2472"/>
              <a:gd name="T59" fmla="*/ 86 h 263"/>
              <a:gd name="T60" fmla="*/ 875 w 2472"/>
              <a:gd name="T61" fmla="*/ 20 h 263"/>
              <a:gd name="T62" fmla="*/ 874 w 2472"/>
              <a:gd name="T63" fmla="*/ 262 h 263"/>
              <a:gd name="T64" fmla="*/ 662 w 2472"/>
              <a:gd name="T65" fmla="*/ 263 h 263"/>
              <a:gd name="T66" fmla="*/ 661 w 2472"/>
              <a:gd name="T67" fmla="*/ 113 h 263"/>
              <a:gd name="T68" fmla="*/ 594 w 2472"/>
              <a:gd name="T69" fmla="*/ 134 h 263"/>
              <a:gd name="T70" fmla="*/ 622 w 2472"/>
              <a:gd name="T71" fmla="*/ 208 h 263"/>
              <a:gd name="T72" fmla="*/ 556 w 2472"/>
              <a:gd name="T73" fmla="*/ 60 h 263"/>
              <a:gd name="T74" fmla="*/ 520 w 2472"/>
              <a:gd name="T75" fmla="*/ 262 h 263"/>
              <a:gd name="T76" fmla="*/ 520 w 2472"/>
              <a:gd name="T77" fmla="*/ 262 h 263"/>
              <a:gd name="T78" fmla="*/ 439 w 2472"/>
              <a:gd name="T79" fmla="*/ 86 h 263"/>
              <a:gd name="T80" fmla="*/ 367 w 2472"/>
              <a:gd name="T81" fmla="*/ 86 h 263"/>
              <a:gd name="T82" fmla="*/ 439 w 2472"/>
              <a:gd name="T83" fmla="*/ 242 h 263"/>
              <a:gd name="T84" fmla="*/ 183 w 2472"/>
              <a:gd name="T85" fmla="*/ 166 h 263"/>
              <a:gd name="T86" fmla="*/ 290 w 2472"/>
              <a:gd name="T87" fmla="*/ 262 h 263"/>
              <a:gd name="T88" fmla="*/ 183 w 2472"/>
              <a:gd name="T89" fmla="*/ 0 h 263"/>
              <a:gd name="T90" fmla="*/ 34 w 2472"/>
              <a:gd name="T91" fmla="*/ 119 h 263"/>
              <a:gd name="T92" fmla="*/ 112 w 2472"/>
              <a:gd name="T93" fmla="*/ 230 h 263"/>
              <a:gd name="T94" fmla="*/ 112 w 2472"/>
              <a:gd name="T95" fmla="*/ 119 h 263"/>
              <a:gd name="T96" fmla="*/ 34 w 2472"/>
              <a:gd name="T97" fmla="*/ 34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472" h="263">
                <a:moveTo>
                  <a:pt x="2388" y="262"/>
                </a:moveTo>
                <a:cubicBezTo>
                  <a:pt x="2423" y="262"/>
                  <a:pt x="2423" y="262"/>
                  <a:pt x="2423" y="262"/>
                </a:cubicBezTo>
                <a:cubicBezTo>
                  <a:pt x="2423" y="174"/>
                  <a:pt x="2423" y="174"/>
                  <a:pt x="2423" y="174"/>
                </a:cubicBezTo>
                <a:cubicBezTo>
                  <a:pt x="2423" y="137"/>
                  <a:pt x="2436" y="116"/>
                  <a:pt x="2472" y="116"/>
                </a:cubicBezTo>
                <a:cubicBezTo>
                  <a:pt x="2472" y="84"/>
                  <a:pt x="2472" y="84"/>
                  <a:pt x="2472" y="84"/>
                </a:cubicBezTo>
                <a:cubicBezTo>
                  <a:pt x="2449" y="84"/>
                  <a:pt x="2433" y="95"/>
                  <a:pt x="2423" y="109"/>
                </a:cubicBezTo>
                <a:cubicBezTo>
                  <a:pt x="2423" y="86"/>
                  <a:pt x="2423" y="86"/>
                  <a:pt x="2423" y="86"/>
                </a:cubicBezTo>
                <a:cubicBezTo>
                  <a:pt x="2388" y="86"/>
                  <a:pt x="2388" y="86"/>
                  <a:pt x="2388" y="86"/>
                </a:cubicBezTo>
                <a:lnTo>
                  <a:pt x="2388" y="262"/>
                </a:lnTo>
                <a:close/>
                <a:moveTo>
                  <a:pt x="2282" y="114"/>
                </a:moveTo>
                <a:cubicBezTo>
                  <a:pt x="2310" y="114"/>
                  <a:pt x="2317" y="128"/>
                  <a:pt x="2318" y="155"/>
                </a:cubicBezTo>
                <a:cubicBezTo>
                  <a:pt x="2242" y="155"/>
                  <a:pt x="2242" y="155"/>
                  <a:pt x="2242" y="155"/>
                </a:cubicBezTo>
                <a:cubicBezTo>
                  <a:pt x="2244" y="129"/>
                  <a:pt x="2254" y="114"/>
                  <a:pt x="2282" y="114"/>
                </a:cubicBezTo>
                <a:moveTo>
                  <a:pt x="2282" y="263"/>
                </a:moveTo>
                <a:cubicBezTo>
                  <a:pt x="2327" y="263"/>
                  <a:pt x="2346" y="240"/>
                  <a:pt x="2353" y="215"/>
                </a:cubicBezTo>
                <a:cubicBezTo>
                  <a:pt x="2319" y="209"/>
                  <a:pt x="2319" y="209"/>
                  <a:pt x="2319" y="209"/>
                </a:cubicBezTo>
                <a:cubicBezTo>
                  <a:pt x="2315" y="225"/>
                  <a:pt x="2308" y="234"/>
                  <a:pt x="2281" y="234"/>
                </a:cubicBezTo>
                <a:cubicBezTo>
                  <a:pt x="2252" y="234"/>
                  <a:pt x="2242" y="215"/>
                  <a:pt x="2241" y="185"/>
                </a:cubicBezTo>
                <a:cubicBezTo>
                  <a:pt x="2353" y="185"/>
                  <a:pt x="2353" y="185"/>
                  <a:pt x="2353" y="185"/>
                </a:cubicBezTo>
                <a:cubicBezTo>
                  <a:pt x="2353" y="162"/>
                  <a:pt x="2353" y="162"/>
                  <a:pt x="2353" y="162"/>
                </a:cubicBezTo>
                <a:cubicBezTo>
                  <a:pt x="2353" y="113"/>
                  <a:pt x="2335" y="83"/>
                  <a:pt x="2282" y="83"/>
                </a:cubicBezTo>
                <a:cubicBezTo>
                  <a:pt x="2229" y="83"/>
                  <a:pt x="2206" y="117"/>
                  <a:pt x="2206" y="169"/>
                </a:cubicBezTo>
                <a:cubicBezTo>
                  <a:pt x="2206" y="179"/>
                  <a:pt x="2206" y="179"/>
                  <a:pt x="2206" y="179"/>
                </a:cubicBezTo>
                <a:cubicBezTo>
                  <a:pt x="2206" y="230"/>
                  <a:pt x="2226" y="263"/>
                  <a:pt x="2282" y="263"/>
                </a:cubicBezTo>
                <a:moveTo>
                  <a:pt x="2072" y="119"/>
                </a:moveTo>
                <a:cubicBezTo>
                  <a:pt x="2106" y="119"/>
                  <a:pt x="2106" y="119"/>
                  <a:pt x="2106" y="119"/>
                </a:cubicBezTo>
                <a:cubicBezTo>
                  <a:pt x="2106" y="204"/>
                  <a:pt x="2106" y="204"/>
                  <a:pt x="2106" y="204"/>
                </a:cubicBezTo>
                <a:cubicBezTo>
                  <a:pt x="2106" y="246"/>
                  <a:pt x="2117" y="262"/>
                  <a:pt x="2162" y="262"/>
                </a:cubicBezTo>
                <a:cubicBezTo>
                  <a:pt x="2184" y="262"/>
                  <a:pt x="2184" y="262"/>
                  <a:pt x="2184" y="262"/>
                </a:cubicBezTo>
                <a:cubicBezTo>
                  <a:pt x="2184" y="230"/>
                  <a:pt x="2184" y="230"/>
                  <a:pt x="2184" y="230"/>
                </a:cubicBezTo>
                <a:cubicBezTo>
                  <a:pt x="2170" y="230"/>
                  <a:pt x="2170" y="230"/>
                  <a:pt x="2170" y="230"/>
                </a:cubicBezTo>
                <a:cubicBezTo>
                  <a:pt x="2145" y="230"/>
                  <a:pt x="2141" y="223"/>
                  <a:pt x="2141" y="199"/>
                </a:cubicBezTo>
                <a:cubicBezTo>
                  <a:pt x="2141" y="119"/>
                  <a:pt x="2141" y="119"/>
                  <a:pt x="2141" y="119"/>
                </a:cubicBezTo>
                <a:cubicBezTo>
                  <a:pt x="2184" y="119"/>
                  <a:pt x="2184" y="119"/>
                  <a:pt x="2184" y="119"/>
                </a:cubicBezTo>
                <a:cubicBezTo>
                  <a:pt x="2184" y="86"/>
                  <a:pt x="2184" y="86"/>
                  <a:pt x="2184" y="86"/>
                </a:cubicBezTo>
                <a:cubicBezTo>
                  <a:pt x="2141" y="86"/>
                  <a:pt x="2141" y="86"/>
                  <a:pt x="2141" y="86"/>
                </a:cubicBezTo>
                <a:cubicBezTo>
                  <a:pt x="2141" y="34"/>
                  <a:pt x="2141" y="34"/>
                  <a:pt x="2141" y="34"/>
                </a:cubicBezTo>
                <a:cubicBezTo>
                  <a:pt x="2106" y="34"/>
                  <a:pt x="2106" y="34"/>
                  <a:pt x="2106" y="34"/>
                </a:cubicBezTo>
                <a:cubicBezTo>
                  <a:pt x="2106" y="86"/>
                  <a:pt x="2106" y="86"/>
                  <a:pt x="2106" y="86"/>
                </a:cubicBezTo>
                <a:cubicBezTo>
                  <a:pt x="2072" y="86"/>
                  <a:pt x="2072" y="86"/>
                  <a:pt x="2072" y="86"/>
                </a:cubicBezTo>
                <a:lnTo>
                  <a:pt x="2072" y="119"/>
                </a:lnTo>
                <a:close/>
                <a:moveTo>
                  <a:pt x="1903" y="262"/>
                </a:moveTo>
                <a:cubicBezTo>
                  <a:pt x="1938" y="262"/>
                  <a:pt x="1938" y="262"/>
                  <a:pt x="1938" y="262"/>
                </a:cubicBezTo>
                <a:cubicBezTo>
                  <a:pt x="1938" y="166"/>
                  <a:pt x="1938" y="166"/>
                  <a:pt x="1938" y="166"/>
                </a:cubicBezTo>
                <a:cubicBezTo>
                  <a:pt x="1938" y="130"/>
                  <a:pt x="1950" y="115"/>
                  <a:pt x="1980" y="115"/>
                </a:cubicBezTo>
                <a:cubicBezTo>
                  <a:pt x="2006" y="115"/>
                  <a:pt x="2010" y="132"/>
                  <a:pt x="2010" y="149"/>
                </a:cubicBezTo>
                <a:cubicBezTo>
                  <a:pt x="2010" y="262"/>
                  <a:pt x="2010" y="262"/>
                  <a:pt x="2010" y="262"/>
                </a:cubicBezTo>
                <a:cubicBezTo>
                  <a:pt x="2045" y="262"/>
                  <a:pt x="2045" y="262"/>
                  <a:pt x="2045" y="262"/>
                </a:cubicBezTo>
                <a:cubicBezTo>
                  <a:pt x="2045" y="143"/>
                  <a:pt x="2045" y="143"/>
                  <a:pt x="2045" y="143"/>
                </a:cubicBezTo>
                <a:cubicBezTo>
                  <a:pt x="2045" y="105"/>
                  <a:pt x="2032" y="83"/>
                  <a:pt x="1992" y="83"/>
                </a:cubicBezTo>
                <a:cubicBezTo>
                  <a:pt x="1965" y="83"/>
                  <a:pt x="1948" y="93"/>
                  <a:pt x="1938" y="105"/>
                </a:cubicBezTo>
                <a:cubicBezTo>
                  <a:pt x="1938" y="86"/>
                  <a:pt x="1938" y="86"/>
                  <a:pt x="1938" y="86"/>
                </a:cubicBezTo>
                <a:cubicBezTo>
                  <a:pt x="1903" y="86"/>
                  <a:pt x="1903" y="86"/>
                  <a:pt x="1903" y="86"/>
                </a:cubicBezTo>
                <a:lnTo>
                  <a:pt x="1903" y="262"/>
                </a:lnTo>
                <a:close/>
                <a:moveTo>
                  <a:pt x="1796" y="114"/>
                </a:moveTo>
                <a:cubicBezTo>
                  <a:pt x="1824" y="114"/>
                  <a:pt x="1832" y="128"/>
                  <a:pt x="1833" y="155"/>
                </a:cubicBezTo>
                <a:cubicBezTo>
                  <a:pt x="1756" y="155"/>
                  <a:pt x="1756" y="155"/>
                  <a:pt x="1756" y="155"/>
                </a:cubicBezTo>
                <a:cubicBezTo>
                  <a:pt x="1758" y="129"/>
                  <a:pt x="1768" y="114"/>
                  <a:pt x="1796" y="114"/>
                </a:cubicBezTo>
                <a:moveTo>
                  <a:pt x="1797" y="263"/>
                </a:moveTo>
                <a:cubicBezTo>
                  <a:pt x="1841" y="263"/>
                  <a:pt x="1861" y="240"/>
                  <a:pt x="1867" y="215"/>
                </a:cubicBezTo>
                <a:cubicBezTo>
                  <a:pt x="1833" y="209"/>
                  <a:pt x="1833" y="209"/>
                  <a:pt x="1833" y="209"/>
                </a:cubicBezTo>
                <a:cubicBezTo>
                  <a:pt x="1830" y="225"/>
                  <a:pt x="1822" y="234"/>
                  <a:pt x="1796" y="234"/>
                </a:cubicBezTo>
                <a:cubicBezTo>
                  <a:pt x="1766" y="234"/>
                  <a:pt x="1757" y="215"/>
                  <a:pt x="1756" y="185"/>
                </a:cubicBezTo>
                <a:cubicBezTo>
                  <a:pt x="1867" y="185"/>
                  <a:pt x="1867" y="185"/>
                  <a:pt x="1867" y="185"/>
                </a:cubicBezTo>
                <a:cubicBezTo>
                  <a:pt x="1867" y="162"/>
                  <a:pt x="1867" y="162"/>
                  <a:pt x="1867" y="162"/>
                </a:cubicBezTo>
                <a:cubicBezTo>
                  <a:pt x="1867" y="113"/>
                  <a:pt x="1849" y="83"/>
                  <a:pt x="1797" y="83"/>
                </a:cubicBezTo>
                <a:cubicBezTo>
                  <a:pt x="1744" y="83"/>
                  <a:pt x="1721" y="117"/>
                  <a:pt x="1721" y="169"/>
                </a:cubicBezTo>
                <a:cubicBezTo>
                  <a:pt x="1721" y="179"/>
                  <a:pt x="1721" y="179"/>
                  <a:pt x="1721" y="179"/>
                </a:cubicBezTo>
                <a:cubicBezTo>
                  <a:pt x="1721" y="230"/>
                  <a:pt x="1740" y="263"/>
                  <a:pt x="1797" y="263"/>
                </a:cubicBezTo>
                <a:moveTo>
                  <a:pt x="1708" y="86"/>
                </a:moveTo>
                <a:cubicBezTo>
                  <a:pt x="1672" y="86"/>
                  <a:pt x="1672" y="86"/>
                  <a:pt x="1672" y="86"/>
                </a:cubicBezTo>
                <a:cubicBezTo>
                  <a:pt x="1659" y="126"/>
                  <a:pt x="1659" y="126"/>
                  <a:pt x="1659" y="126"/>
                </a:cubicBezTo>
                <a:cubicBezTo>
                  <a:pt x="1631" y="214"/>
                  <a:pt x="1631" y="214"/>
                  <a:pt x="1631" y="214"/>
                </a:cubicBezTo>
                <a:cubicBezTo>
                  <a:pt x="1604" y="126"/>
                  <a:pt x="1604" y="126"/>
                  <a:pt x="1604" y="126"/>
                </a:cubicBezTo>
                <a:cubicBezTo>
                  <a:pt x="1591" y="86"/>
                  <a:pt x="1591" y="86"/>
                  <a:pt x="1591" y="86"/>
                </a:cubicBezTo>
                <a:cubicBezTo>
                  <a:pt x="1554" y="86"/>
                  <a:pt x="1554" y="86"/>
                  <a:pt x="1554" y="86"/>
                </a:cubicBezTo>
                <a:cubicBezTo>
                  <a:pt x="1612" y="263"/>
                  <a:pt x="1612" y="263"/>
                  <a:pt x="1612" y="263"/>
                </a:cubicBezTo>
                <a:cubicBezTo>
                  <a:pt x="1649" y="263"/>
                  <a:pt x="1649" y="263"/>
                  <a:pt x="1649" y="263"/>
                </a:cubicBezTo>
                <a:lnTo>
                  <a:pt x="1708" y="86"/>
                </a:lnTo>
                <a:close/>
                <a:moveTo>
                  <a:pt x="1467" y="114"/>
                </a:moveTo>
                <a:cubicBezTo>
                  <a:pt x="1495" y="114"/>
                  <a:pt x="1503" y="128"/>
                  <a:pt x="1504" y="155"/>
                </a:cubicBezTo>
                <a:cubicBezTo>
                  <a:pt x="1427" y="155"/>
                  <a:pt x="1427" y="155"/>
                  <a:pt x="1427" y="155"/>
                </a:cubicBezTo>
                <a:cubicBezTo>
                  <a:pt x="1429" y="129"/>
                  <a:pt x="1439" y="114"/>
                  <a:pt x="1467" y="114"/>
                </a:cubicBezTo>
                <a:moveTo>
                  <a:pt x="1468" y="263"/>
                </a:moveTo>
                <a:cubicBezTo>
                  <a:pt x="1512" y="263"/>
                  <a:pt x="1532" y="240"/>
                  <a:pt x="1538" y="215"/>
                </a:cubicBezTo>
                <a:cubicBezTo>
                  <a:pt x="1504" y="209"/>
                  <a:pt x="1504" y="209"/>
                  <a:pt x="1504" y="209"/>
                </a:cubicBezTo>
                <a:cubicBezTo>
                  <a:pt x="1501" y="225"/>
                  <a:pt x="1493" y="234"/>
                  <a:pt x="1467" y="234"/>
                </a:cubicBezTo>
                <a:cubicBezTo>
                  <a:pt x="1437" y="234"/>
                  <a:pt x="1428" y="215"/>
                  <a:pt x="1427" y="185"/>
                </a:cubicBezTo>
                <a:cubicBezTo>
                  <a:pt x="1538" y="185"/>
                  <a:pt x="1538" y="185"/>
                  <a:pt x="1538" y="185"/>
                </a:cubicBezTo>
                <a:cubicBezTo>
                  <a:pt x="1538" y="162"/>
                  <a:pt x="1538" y="162"/>
                  <a:pt x="1538" y="162"/>
                </a:cubicBezTo>
                <a:cubicBezTo>
                  <a:pt x="1538" y="113"/>
                  <a:pt x="1520" y="83"/>
                  <a:pt x="1468" y="83"/>
                </a:cubicBezTo>
                <a:cubicBezTo>
                  <a:pt x="1415" y="83"/>
                  <a:pt x="1392" y="117"/>
                  <a:pt x="1392" y="169"/>
                </a:cubicBezTo>
                <a:cubicBezTo>
                  <a:pt x="1392" y="179"/>
                  <a:pt x="1392" y="179"/>
                  <a:pt x="1392" y="179"/>
                </a:cubicBezTo>
                <a:cubicBezTo>
                  <a:pt x="1392" y="230"/>
                  <a:pt x="1411" y="263"/>
                  <a:pt x="1468" y="263"/>
                </a:cubicBezTo>
                <a:moveTo>
                  <a:pt x="1220" y="229"/>
                </a:moveTo>
                <a:cubicBezTo>
                  <a:pt x="1220" y="45"/>
                  <a:pt x="1220" y="45"/>
                  <a:pt x="1220" y="45"/>
                </a:cubicBezTo>
                <a:cubicBezTo>
                  <a:pt x="1263" y="45"/>
                  <a:pt x="1263" y="45"/>
                  <a:pt x="1263" y="45"/>
                </a:cubicBezTo>
                <a:cubicBezTo>
                  <a:pt x="1312" y="45"/>
                  <a:pt x="1327" y="69"/>
                  <a:pt x="1327" y="129"/>
                </a:cubicBezTo>
                <a:cubicBezTo>
                  <a:pt x="1327" y="144"/>
                  <a:pt x="1327" y="144"/>
                  <a:pt x="1327" y="144"/>
                </a:cubicBezTo>
                <a:cubicBezTo>
                  <a:pt x="1327" y="197"/>
                  <a:pt x="1314" y="229"/>
                  <a:pt x="1264" y="229"/>
                </a:cubicBezTo>
                <a:lnTo>
                  <a:pt x="1220" y="229"/>
                </a:lnTo>
                <a:close/>
                <a:moveTo>
                  <a:pt x="1183" y="262"/>
                </a:moveTo>
                <a:cubicBezTo>
                  <a:pt x="1264" y="262"/>
                  <a:pt x="1264" y="262"/>
                  <a:pt x="1264" y="262"/>
                </a:cubicBezTo>
                <a:cubicBezTo>
                  <a:pt x="1339" y="262"/>
                  <a:pt x="1365" y="213"/>
                  <a:pt x="1365" y="144"/>
                </a:cubicBezTo>
                <a:cubicBezTo>
                  <a:pt x="1365" y="129"/>
                  <a:pt x="1365" y="129"/>
                  <a:pt x="1365" y="129"/>
                </a:cubicBezTo>
                <a:cubicBezTo>
                  <a:pt x="1365" y="66"/>
                  <a:pt x="1349" y="12"/>
                  <a:pt x="1263" y="12"/>
                </a:cubicBezTo>
                <a:cubicBezTo>
                  <a:pt x="1183" y="12"/>
                  <a:pt x="1183" y="12"/>
                  <a:pt x="1183" y="12"/>
                </a:cubicBezTo>
                <a:lnTo>
                  <a:pt x="1183" y="262"/>
                </a:lnTo>
                <a:close/>
                <a:moveTo>
                  <a:pt x="921" y="262"/>
                </a:moveTo>
                <a:cubicBezTo>
                  <a:pt x="956" y="262"/>
                  <a:pt x="956" y="262"/>
                  <a:pt x="956" y="262"/>
                </a:cubicBezTo>
                <a:cubicBezTo>
                  <a:pt x="956" y="166"/>
                  <a:pt x="956" y="166"/>
                  <a:pt x="956" y="166"/>
                </a:cubicBezTo>
                <a:cubicBezTo>
                  <a:pt x="956" y="130"/>
                  <a:pt x="968" y="115"/>
                  <a:pt x="998" y="115"/>
                </a:cubicBezTo>
                <a:cubicBezTo>
                  <a:pt x="1024" y="115"/>
                  <a:pt x="1028" y="132"/>
                  <a:pt x="1028" y="149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1063" y="262"/>
                  <a:pt x="1063" y="262"/>
                  <a:pt x="1063" y="262"/>
                </a:cubicBezTo>
                <a:cubicBezTo>
                  <a:pt x="1063" y="143"/>
                  <a:pt x="1063" y="143"/>
                  <a:pt x="1063" y="143"/>
                </a:cubicBezTo>
                <a:cubicBezTo>
                  <a:pt x="1063" y="105"/>
                  <a:pt x="1050" y="83"/>
                  <a:pt x="1010" y="83"/>
                </a:cubicBezTo>
                <a:cubicBezTo>
                  <a:pt x="983" y="83"/>
                  <a:pt x="967" y="93"/>
                  <a:pt x="956" y="105"/>
                </a:cubicBezTo>
                <a:cubicBezTo>
                  <a:pt x="956" y="86"/>
                  <a:pt x="956" y="86"/>
                  <a:pt x="956" y="86"/>
                </a:cubicBezTo>
                <a:cubicBezTo>
                  <a:pt x="921" y="86"/>
                  <a:pt x="921" y="86"/>
                  <a:pt x="921" y="86"/>
                </a:cubicBezTo>
                <a:lnTo>
                  <a:pt x="921" y="262"/>
                </a:lnTo>
                <a:close/>
                <a:moveTo>
                  <a:pt x="838" y="60"/>
                </a:moveTo>
                <a:cubicBezTo>
                  <a:pt x="875" y="60"/>
                  <a:pt x="875" y="60"/>
                  <a:pt x="875" y="60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38" y="20"/>
                  <a:pt x="838" y="20"/>
                  <a:pt x="838" y="20"/>
                </a:cubicBezTo>
                <a:lnTo>
                  <a:pt x="838" y="60"/>
                </a:lnTo>
                <a:close/>
                <a:moveTo>
                  <a:pt x="839" y="262"/>
                </a:moveTo>
                <a:cubicBezTo>
                  <a:pt x="874" y="262"/>
                  <a:pt x="874" y="262"/>
                  <a:pt x="874" y="262"/>
                </a:cubicBezTo>
                <a:cubicBezTo>
                  <a:pt x="874" y="86"/>
                  <a:pt x="874" y="86"/>
                  <a:pt x="874" y="86"/>
                </a:cubicBezTo>
                <a:cubicBezTo>
                  <a:pt x="839" y="86"/>
                  <a:pt x="839" y="86"/>
                  <a:pt x="839" y="86"/>
                </a:cubicBezTo>
                <a:lnTo>
                  <a:pt x="839" y="262"/>
                </a:lnTo>
                <a:close/>
                <a:moveTo>
                  <a:pt x="662" y="263"/>
                </a:moveTo>
                <a:cubicBezTo>
                  <a:pt x="698" y="263"/>
                  <a:pt x="731" y="249"/>
                  <a:pt x="731" y="210"/>
                </a:cubicBezTo>
                <a:cubicBezTo>
                  <a:pt x="731" y="173"/>
                  <a:pt x="702" y="165"/>
                  <a:pt x="667" y="157"/>
                </a:cubicBezTo>
                <a:cubicBezTo>
                  <a:pt x="637" y="149"/>
                  <a:pt x="630" y="146"/>
                  <a:pt x="630" y="132"/>
                </a:cubicBezTo>
                <a:cubicBezTo>
                  <a:pt x="630" y="121"/>
                  <a:pt x="639" y="113"/>
                  <a:pt x="661" y="113"/>
                </a:cubicBezTo>
                <a:cubicBezTo>
                  <a:pt x="683" y="113"/>
                  <a:pt x="692" y="121"/>
                  <a:pt x="695" y="135"/>
                </a:cubicBezTo>
                <a:cubicBezTo>
                  <a:pt x="730" y="124"/>
                  <a:pt x="730" y="124"/>
                  <a:pt x="730" y="124"/>
                </a:cubicBezTo>
                <a:cubicBezTo>
                  <a:pt x="722" y="97"/>
                  <a:pt x="699" y="83"/>
                  <a:pt x="661" y="83"/>
                </a:cubicBezTo>
                <a:cubicBezTo>
                  <a:pt x="614" y="83"/>
                  <a:pt x="594" y="108"/>
                  <a:pt x="594" y="134"/>
                </a:cubicBezTo>
                <a:cubicBezTo>
                  <a:pt x="594" y="169"/>
                  <a:pt x="620" y="178"/>
                  <a:pt x="658" y="187"/>
                </a:cubicBezTo>
                <a:cubicBezTo>
                  <a:pt x="685" y="193"/>
                  <a:pt x="695" y="197"/>
                  <a:pt x="695" y="213"/>
                </a:cubicBezTo>
                <a:cubicBezTo>
                  <a:pt x="695" y="230"/>
                  <a:pt x="681" y="234"/>
                  <a:pt x="662" y="234"/>
                </a:cubicBezTo>
                <a:cubicBezTo>
                  <a:pt x="636" y="234"/>
                  <a:pt x="627" y="227"/>
                  <a:pt x="622" y="208"/>
                </a:cubicBezTo>
                <a:cubicBezTo>
                  <a:pt x="586" y="217"/>
                  <a:pt x="586" y="217"/>
                  <a:pt x="586" y="217"/>
                </a:cubicBezTo>
                <a:cubicBezTo>
                  <a:pt x="596" y="250"/>
                  <a:pt x="622" y="263"/>
                  <a:pt x="662" y="263"/>
                </a:cubicBezTo>
                <a:moveTo>
                  <a:pt x="519" y="60"/>
                </a:moveTo>
                <a:cubicBezTo>
                  <a:pt x="556" y="60"/>
                  <a:pt x="556" y="60"/>
                  <a:pt x="556" y="60"/>
                </a:cubicBezTo>
                <a:cubicBezTo>
                  <a:pt x="556" y="20"/>
                  <a:pt x="556" y="20"/>
                  <a:pt x="556" y="20"/>
                </a:cubicBezTo>
                <a:cubicBezTo>
                  <a:pt x="519" y="20"/>
                  <a:pt x="519" y="20"/>
                  <a:pt x="519" y="20"/>
                </a:cubicBezTo>
                <a:lnTo>
                  <a:pt x="519" y="60"/>
                </a:lnTo>
                <a:close/>
                <a:moveTo>
                  <a:pt x="520" y="262"/>
                </a:moveTo>
                <a:cubicBezTo>
                  <a:pt x="555" y="262"/>
                  <a:pt x="555" y="262"/>
                  <a:pt x="555" y="262"/>
                </a:cubicBezTo>
                <a:cubicBezTo>
                  <a:pt x="555" y="86"/>
                  <a:pt x="555" y="86"/>
                  <a:pt x="555" y="86"/>
                </a:cubicBezTo>
                <a:cubicBezTo>
                  <a:pt x="520" y="86"/>
                  <a:pt x="520" y="86"/>
                  <a:pt x="520" y="86"/>
                </a:cubicBezTo>
                <a:lnTo>
                  <a:pt x="520" y="262"/>
                </a:lnTo>
                <a:close/>
                <a:moveTo>
                  <a:pt x="439" y="262"/>
                </a:moveTo>
                <a:cubicBezTo>
                  <a:pt x="474" y="262"/>
                  <a:pt x="474" y="262"/>
                  <a:pt x="474" y="262"/>
                </a:cubicBezTo>
                <a:cubicBezTo>
                  <a:pt x="474" y="86"/>
                  <a:pt x="474" y="86"/>
                  <a:pt x="474" y="86"/>
                </a:cubicBezTo>
                <a:cubicBezTo>
                  <a:pt x="439" y="86"/>
                  <a:pt x="439" y="86"/>
                  <a:pt x="439" y="86"/>
                </a:cubicBezTo>
                <a:cubicBezTo>
                  <a:pt x="439" y="187"/>
                  <a:pt x="439" y="187"/>
                  <a:pt x="439" y="187"/>
                </a:cubicBezTo>
                <a:cubicBezTo>
                  <a:pt x="437" y="219"/>
                  <a:pt x="425" y="232"/>
                  <a:pt x="396" y="232"/>
                </a:cubicBezTo>
                <a:cubicBezTo>
                  <a:pt x="370" y="232"/>
                  <a:pt x="367" y="216"/>
                  <a:pt x="367" y="198"/>
                </a:cubicBezTo>
                <a:cubicBezTo>
                  <a:pt x="367" y="86"/>
                  <a:pt x="367" y="86"/>
                  <a:pt x="367" y="86"/>
                </a:cubicBezTo>
                <a:cubicBezTo>
                  <a:pt x="332" y="86"/>
                  <a:pt x="332" y="86"/>
                  <a:pt x="332" y="86"/>
                </a:cubicBezTo>
                <a:cubicBezTo>
                  <a:pt x="332" y="203"/>
                  <a:pt x="332" y="203"/>
                  <a:pt x="332" y="203"/>
                </a:cubicBezTo>
                <a:cubicBezTo>
                  <a:pt x="332" y="241"/>
                  <a:pt x="344" y="263"/>
                  <a:pt x="384" y="263"/>
                </a:cubicBezTo>
                <a:cubicBezTo>
                  <a:pt x="411" y="263"/>
                  <a:pt x="428" y="254"/>
                  <a:pt x="439" y="242"/>
                </a:cubicBezTo>
                <a:lnTo>
                  <a:pt x="439" y="262"/>
                </a:lnTo>
                <a:close/>
                <a:moveTo>
                  <a:pt x="148" y="262"/>
                </a:moveTo>
                <a:cubicBezTo>
                  <a:pt x="183" y="262"/>
                  <a:pt x="183" y="262"/>
                  <a:pt x="183" y="262"/>
                </a:cubicBezTo>
                <a:cubicBezTo>
                  <a:pt x="183" y="166"/>
                  <a:pt x="183" y="166"/>
                  <a:pt x="183" y="166"/>
                </a:cubicBezTo>
                <a:cubicBezTo>
                  <a:pt x="183" y="130"/>
                  <a:pt x="195" y="115"/>
                  <a:pt x="226" y="115"/>
                </a:cubicBezTo>
                <a:cubicBezTo>
                  <a:pt x="252" y="115"/>
                  <a:pt x="255" y="132"/>
                  <a:pt x="255" y="149"/>
                </a:cubicBezTo>
                <a:cubicBezTo>
                  <a:pt x="255" y="262"/>
                  <a:pt x="255" y="262"/>
                  <a:pt x="255" y="262"/>
                </a:cubicBezTo>
                <a:cubicBezTo>
                  <a:pt x="290" y="262"/>
                  <a:pt x="290" y="262"/>
                  <a:pt x="290" y="262"/>
                </a:cubicBezTo>
                <a:cubicBezTo>
                  <a:pt x="290" y="143"/>
                  <a:pt x="290" y="143"/>
                  <a:pt x="290" y="143"/>
                </a:cubicBezTo>
                <a:cubicBezTo>
                  <a:pt x="290" y="105"/>
                  <a:pt x="277" y="83"/>
                  <a:pt x="238" y="83"/>
                </a:cubicBezTo>
                <a:cubicBezTo>
                  <a:pt x="211" y="83"/>
                  <a:pt x="194" y="93"/>
                  <a:pt x="183" y="105"/>
                </a:cubicBezTo>
                <a:cubicBezTo>
                  <a:pt x="183" y="0"/>
                  <a:pt x="183" y="0"/>
                  <a:pt x="183" y="0"/>
                </a:cubicBezTo>
                <a:cubicBezTo>
                  <a:pt x="148" y="0"/>
                  <a:pt x="148" y="0"/>
                  <a:pt x="148" y="0"/>
                </a:cubicBezTo>
                <a:lnTo>
                  <a:pt x="148" y="262"/>
                </a:lnTo>
                <a:close/>
                <a:moveTo>
                  <a:pt x="0" y="119"/>
                </a:moveTo>
                <a:cubicBezTo>
                  <a:pt x="34" y="119"/>
                  <a:pt x="34" y="119"/>
                  <a:pt x="34" y="119"/>
                </a:cubicBezTo>
                <a:cubicBezTo>
                  <a:pt x="34" y="204"/>
                  <a:pt x="34" y="204"/>
                  <a:pt x="34" y="204"/>
                </a:cubicBezTo>
                <a:cubicBezTo>
                  <a:pt x="34" y="246"/>
                  <a:pt x="45" y="262"/>
                  <a:pt x="90" y="262"/>
                </a:cubicBezTo>
                <a:cubicBezTo>
                  <a:pt x="112" y="262"/>
                  <a:pt x="112" y="262"/>
                  <a:pt x="112" y="262"/>
                </a:cubicBezTo>
                <a:cubicBezTo>
                  <a:pt x="112" y="230"/>
                  <a:pt x="112" y="230"/>
                  <a:pt x="112" y="230"/>
                </a:cubicBezTo>
                <a:cubicBezTo>
                  <a:pt x="98" y="230"/>
                  <a:pt x="98" y="230"/>
                  <a:pt x="98" y="230"/>
                </a:cubicBezTo>
                <a:cubicBezTo>
                  <a:pt x="72" y="230"/>
                  <a:pt x="69" y="223"/>
                  <a:pt x="69" y="199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112" y="119"/>
                  <a:pt x="112" y="119"/>
                  <a:pt x="112" y="119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69" y="86"/>
                  <a:pt x="69" y="86"/>
                  <a:pt x="69" y="86"/>
                </a:cubicBezTo>
                <a:cubicBezTo>
                  <a:pt x="69" y="34"/>
                  <a:pt x="69" y="34"/>
                  <a:pt x="69" y="34"/>
                </a:cubicBezTo>
                <a:cubicBezTo>
                  <a:pt x="34" y="34"/>
                  <a:pt x="34" y="34"/>
                  <a:pt x="34" y="34"/>
                </a:cubicBezTo>
                <a:cubicBezTo>
                  <a:pt x="34" y="86"/>
                  <a:pt x="34" y="86"/>
                  <a:pt x="34" y="86"/>
                </a:cubicBezTo>
                <a:cubicBezTo>
                  <a:pt x="0" y="86"/>
                  <a:pt x="0" y="86"/>
                  <a:pt x="0" y="86"/>
                </a:cubicBezTo>
                <a:lnTo>
                  <a:pt x="0" y="1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4" name="Rectangle 6"/>
          <p:cNvSpPr>
            <a:spLocks noChangeArrowheads="1"/>
          </p:cNvSpPr>
          <p:nvPr userDrawn="1"/>
        </p:nvSpPr>
        <p:spPr bwMode="auto">
          <a:xfrm>
            <a:off x="1735138" y="6165850"/>
            <a:ext cx="33337" cy="381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5" name="Freeform 7"/>
          <p:cNvSpPr>
            <a:spLocks/>
          </p:cNvSpPr>
          <p:nvPr userDrawn="1"/>
        </p:nvSpPr>
        <p:spPr bwMode="auto">
          <a:xfrm>
            <a:off x="619125" y="6008688"/>
            <a:ext cx="92075" cy="195262"/>
          </a:xfrm>
          <a:custGeom>
            <a:avLst/>
            <a:gdLst>
              <a:gd name="T0" fmla="*/ 0 w 181"/>
              <a:gd name="T1" fmla="*/ 5 h 382"/>
              <a:gd name="T2" fmla="*/ 76 w 181"/>
              <a:gd name="T3" fmla="*/ 5 h 382"/>
              <a:gd name="T4" fmla="*/ 76 w 181"/>
              <a:gd name="T5" fmla="*/ 53 h 382"/>
              <a:gd name="T6" fmla="*/ 181 w 181"/>
              <a:gd name="T7" fmla="*/ 0 h 382"/>
              <a:gd name="T8" fmla="*/ 181 w 181"/>
              <a:gd name="T9" fmla="*/ 68 h 382"/>
              <a:gd name="T10" fmla="*/ 76 w 181"/>
              <a:gd name="T11" fmla="*/ 194 h 382"/>
              <a:gd name="T12" fmla="*/ 76 w 181"/>
              <a:gd name="T13" fmla="*/ 382 h 382"/>
              <a:gd name="T14" fmla="*/ 0 w 181"/>
              <a:gd name="T15" fmla="*/ 382 h 382"/>
              <a:gd name="T16" fmla="*/ 0 w 181"/>
              <a:gd name="T17" fmla="*/ 5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382">
                <a:moveTo>
                  <a:pt x="0" y="5"/>
                </a:moveTo>
                <a:cubicBezTo>
                  <a:pt x="76" y="5"/>
                  <a:pt x="76" y="5"/>
                  <a:pt x="76" y="5"/>
                </a:cubicBezTo>
                <a:cubicBezTo>
                  <a:pt x="76" y="53"/>
                  <a:pt x="76" y="53"/>
                  <a:pt x="76" y="53"/>
                </a:cubicBezTo>
                <a:cubicBezTo>
                  <a:pt x="97" y="25"/>
                  <a:pt x="132" y="0"/>
                  <a:pt x="181" y="0"/>
                </a:cubicBezTo>
                <a:cubicBezTo>
                  <a:pt x="181" y="68"/>
                  <a:pt x="181" y="68"/>
                  <a:pt x="181" y="68"/>
                </a:cubicBezTo>
                <a:cubicBezTo>
                  <a:pt x="102" y="68"/>
                  <a:pt x="76" y="113"/>
                  <a:pt x="76" y="194"/>
                </a:cubicBezTo>
                <a:cubicBezTo>
                  <a:pt x="76" y="382"/>
                  <a:pt x="76" y="382"/>
                  <a:pt x="76" y="382"/>
                </a:cubicBezTo>
                <a:cubicBezTo>
                  <a:pt x="0" y="382"/>
                  <a:pt x="0" y="382"/>
                  <a:pt x="0" y="382"/>
                </a:cubicBezTo>
                <a:lnTo>
                  <a:pt x="0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6" name="Freeform 8"/>
          <p:cNvSpPr>
            <a:spLocks noEditPoints="1"/>
          </p:cNvSpPr>
          <p:nvPr userDrawn="1"/>
        </p:nvSpPr>
        <p:spPr bwMode="auto">
          <a:xfrm>
            <a:off x="725488" y="6008688"/>
            <a:ext cx="158750" cy="196850"/>
          </a:xfrm>
          <a:custGeom>
            <a:avLst/>
            <a:gdLst>
              <a:gd name="T0" fmla="*/ 75 w 315"/>
              <a:gd name="T1" fmla="*/ 153 h 386"/>
              <a:gd name="T2" fmla="*/ 240 w 315"/>
              <a:gd name="T3" fmla="*/ 153 h 386"/>
              <a:gd name="T4" fmla="*/ 162 w 315"/>
              <a:gd name="T5" fmla="*/ 66 h 386"/>
              <a:gd name="T6" fmla="*/ 75 w 315"/>
              <a:gd name="T7" fmla="*/ 153 h 386"/>
              <a:gd name="T8" fmla="*/ 0 w 315"/>
              <a:gd name="T9" fmla="*/ 205 h 386"/>
              <a:gd name="T10" fmla="*/ 0 w 315"/>
              <a:gd name="T11" fmla="*/ 183 h 386"/>
              <a:gd name="T12" fmla="*/ 163 w 315"/>
              <a:gd name="T13" fmla="*/ 0 h 386"/>
              <a:gd name="T14" fmla="*/ 315 w 315"/>
              <a:gd name="T15" fmla="*/ 169 h 386"/>
              <a:gd name="T16" fmla="*/ 315 w 315"/>
              <a:gd name="T17" fmla="*/ 218 h 386"/>
              <a:gd name="T18" fmla="*/ 75 w 315"/>
              <a:gd name="T19" fmla="*/ 218 h 386"/>
              <a:gd name="T20" fmla="*/ 161 w 315"/>
              <a:gd name="T21" fmla="*/ 323 h 386"/>
              <a:gd name="T22" fmla="*/ 241 w 315"/>
              <a:gd name="T23" fmla="*/ 269 h 386"/>
              <a:gd name="T24" fmla="*/ 314 w 315"/>
              <a:gd name="T25" fmla="*/ 283 h 386"/>
              <a:gd name="T26" fmla="*/ 163 w 315"/>
              <a:gd name="T27" fmla="*/ 386 h 386"/>
              <a:gd name="T28" fmla="*/ 0 w 315"/>
              <a:gd name="T29" fmla="*/ 205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386">
                <a:moveTo>
                  <a:pt x="75" y="153"/>
                </a:moveTo>
                <a:cubicBezTo>
                  <a:pt x="240" y="153"/>
                  <a:pt x="240" y="153"/>
                  <a:pt x="240" y="153"/>
                </a:cubicBezTo>
                <a:cubicBezTo>
                  <a:pt x="238" y="96"/>
                  <a:pt x="222" y="66"/>
                  <a:pt x="162" y="66"/>
                </a:cubicBezTo>
                <a:cubicBezTo>
                  <a:pt x="101" y="66"/>
                  <a:pt x="81" y="98"/>
                  <a:pt x="75" y="153"/>
                </a:cubicBezTo>
                <a:moveTo>
                  <a:pt x="0" y="205"/>
                </a:moveTo>
                <a:cubicBezTo>
                  <a:pt x="0" y="183"/>
                  <a:pt x="0" y="183"/>
                  <a:pt x="0" y="183"/>
                </a:cubicBezTo>
                <a:cubicBezTo>
                  <a:pt x="0" y="72"/>
                  <a:pt x="49" y="0"/>
                  <a:pt x="163" y="0"/>
                </a:cubicBezTo>
                <a:cubicBezTo>
                  <a:pt x="276" y="0"/>
                  <a:pt x="315" y="64"/>
                  <a:pt x="315" y="169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75" y="218"/>
                  <a:pt x="75" y="218"/>
                  <a:pt x="75" y="218"/>
                </a:cubicBezTo>
                <a:cubicBezTo>
                  <a:pt x="77" y="282"/>
                  <a:pt x="98" y="323"/>
                  <a:pt x="161" y="323"/>
                </a:cubicBezTo>
                <a:cubicBezTo>
                  <a:pt x="218" y="323"/>
                  <a:pt x="234" y="304"/>
                  <a:pt x="241" y="26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00" y="336"/>
                  <a:pt x="258" y="386"/>
                  <a:pt x="163" y="386"/>
                </a:cubicBezTo>
                <a:cubicBezTo>
                  <a:pt x="42" y="386"/>
                  <a:pt x="0" y="314"/>
                  <a:pt x="0" y="20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7" name="Freeform 9"/>
          <p:cNvSpPr>
            <a:spLocks/>
          </p:cNvSpPr>
          <p:nvPr userDrawn="1"/>
        </p:nvSpPr>
        <p:spPr bwMode="auto">
          <a:xfrm>
            <a:off x="1098550" y="5954713"/>
            <a:ext cx="122238" cy="249237"/>
          </a:xfrm>
          <a:custGeom>
            <a:avLst/>
            <a:gdLst>
              <a:gd name="T0" fmla="*/ 0 w 241"/>
              <a:gd name="T1" fmla="*/ 112 h 489"/>
              <a:gd name="T2" fmla="*/ 73 w 241"/>
              <a:gd name="T3" fmla="*/ 112 h 489"/>
              <a:gd name="T4" fmla="*/ 73 w 241"/>
              <a:gd name="T5" fmla="*/ 0 h 489"/>
              <a:gd name="T6" fmla="*/ 149 w 241"/>
              <a:gd name="T7" fmla="*/ 0 h 489"/>
              <a:gd name="T8" fmla="*/ 149 w 241"/>
              <a:gd name="T9" fmla="*/ 112 h 489"/>
              <a:gd name="T10" fmla="*/ 241 w 241"/>
              <a:gd name="T11" fmla="*/ 112 h 489"/>
              <a:gd name="T12" fmla="*/ 241 w 241"/>
              <a:gd name="T13" fmla="*/ 181 h 489"/>
              <a:gd name="T14" fmla="*/ 149 w 241"/>
              <a:gd name="T15" fmla="*/ 181 h 489"/>
              <a:gd name="T16" fmla="*/ 149 w 241"/>
              <a:gd name="T17" fmla="*/ 354 h 489"/>
              <a:gd name="T18" fmla="*/ 211 w 241"/>
              <a:gd name="T19" fmla="*/ 421 h 489"/>
              <a:gd name="T20" fmla="*/ 241 w 241"/>
              <a:gd name="T21" fmla="*/ 421 h 489"/>
              <a:gd name="T22" fmla="*/ 241 w 241"/>
              <a:gd name="T23" fmla="*/ 489 h 489"/>
              <a:gd name="T24" fmla="*/ 193 w 241"/>
              <a:gd name="T25" fmla="*/ 489 h 489"/>
              <a:gd name="T26" fmla="*/ 73 w 241"/>
              <a:gd name="T27" fmla="*/ 364 h 489"/>
              <a:gd name="T28" fmla="*/ 73 w 241"/>
              <a:gd name="T29" fmla="*/ 181 h 489"/>
              <a:gd name="T30" fmla="*/ 0 w 241"/>
              <a:gd name="T31" fmla="*/ 181 h 489"/>
              <a:gd name="T32" fmla="*/ 0 w 241"/>
              <a:gd name="T33" fmla="*/ 11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1" h="489">
                <a:moveTo>
                  <a:pt x="0" y="112"/>
                </a:moveTo>
                <a:cubicBezTo>
                  <a:pt x="73" y="112"/>
                  <a:pt x="73" y="112"/>
                  <a:pt x="73" y="112"/>
                </a:cubicBezTo>
                <a:cubicBezTo>
                  <a:pt x="73" y="0"/>
                  <a:pt x="73" y="0"/>
                  <a:pt x="73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241" y="112"/>
                  <a:pt x="241" y="112"/>
                  <a:pt x="241" y="112"/>
                </a:cubicBezTo>
                <a:cubicBezTo>
                  <a:pt x="241" y="181"/>
                  <a:pt x="241" y="181"/>
                  <a:pt x="241" y="181"/>
                </a:cubicBezTo>
                <a:cubicBezTo>
                  <a:pt x="149" y="181"/>
                  <a:pt x="149" y="181"/>
                  <a:pt x="149" y="181"/>
                </a:cubicBezTo>
                <a:cubicBezTo>
                  <a:pt x="149" y="354"/>
                  <a:pt x="149" y="354"/>
                  <a:pt x="149" y="354"/>
                </a:cubicBezTo>
                <a:cubicBezTo>
                  <a:pt x="149" y="406"/>
                  <a:pt x="157" y="421"/>
                  <a:pt x="211" y="421"/>
                </a:cubicBezTo>
                <a:cubicBezTo>
                  <a:pt x="241" y="421"/>
                  <a:pt x="241" y="421"/>
                  <a:pt x="241" y="421"/>
                </a:cubicBezTo>
                <a:cubicBezTo>
                  <a:pt x="241" y="489"/>
                  <a:pt x="241" y="489"/>
                  <a:pt x="241" y="489"/>
                </a:cubicBezTo>
                <a:cubicBezTo>
                  <a:pt x="193" y="489"/>
                  <a:pt x="193" y="489"/>
                  <a:pt x="193" y="489"/>
                </a:cubicBezTo>
                <a:cubicBezTo>
                  <a:pt x="97" y="489"/>
                  <a:pt x="73" y="455"/>
                  <a:pt x="73" y="364"/>
                </a:cubicBezTo>
                <a:cubicBezTo>
                  <a:pt x="73" y="181"/>
                  <a:pt x="73" y="181"/>
                  <a:pt x="73" y="181"/>
                </a:cubicBezTo>
                <a:cubicBezTo>
                  <a:pt x="0" y="181"/>
                  <a:pt x="0" y="181"/>
                  <a:pt x="0" y="181"/>
                </a:cubicBezTo>
                <a:lnTo>
                  <a:pt x="0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8" name="Freeform 10"/>
          <p:cNvSpPr>
            <a:spLocks/>
          </p:cNvSpPr>
          <p:nvPr userDrawn="1"/>
        </p:nvSpPr>
        <p:spPr bwMode="auto">
          <a:xfrm>
            <a:off x="1260475" y="6008688"/>
            <a:ext cx="92075" cy="195262"/>
          </a:xfrm>
          <a:custGeom>
            <a:avLst/>
            <a:gdLst>
              <a:gd name="T0" fmla="*/ 0 w 181"/>
              <a:gd name="T1" fmla="*/ 5 h 382"/>
              <a:gd name="T2" fmla="*/ 75 w 181"/>
              <a:gd name="T3" fmla="*/ 5 h 382"/>
              <a:gd name="T4" fmla="*/ 75 w 181"/>
              <a:gd name="T5" fmla="*/ 53 h 382"/>
              <a:gd name="T6" fmla="*/ 181 w 181"/>
              <a:gd name="T7" fmla="*/ 0 h 382"/>
              <a:gd name="T8" fmla="*/ 181 w 181"/>
              <a:gd name="T9" fmla="*/ 68 h 382"/>
              <a:gd name="T10" fmla="*/ 75 w 181"/>
              <a:gd name="T11" fmla="*/ 194 h 382"/>
              <a:gd name="T12" fmla="*/ 75 w 181"/>
              <a:gd name="T13" fmla="*/ 382 h 382"/>
              <a:gd name="T14" fmla="*/ 0 w 181"/>
              <a:gd name="T15" fmla="*/ 382 h 382"/>
              <a:gd name="T16" fmla="*/ 0 w 181"/>
              <a:gd name="T17" fmla="*/ 5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382">
                <a:moveTo>
                  <a:pt x="0" y="5"/>
                </a:moveTo>
                <a:cubicBezTo>
                  <a:pt x="75" y="5"/>
                  <a:pt x="75" y="5"/>
                  <a:pt x="75" y="5"/>
                </a:cubicBezTo>
                <a:cubicBezTo>
                  <a:pt x="75" y="53"/>
                  <a:pt x="75" y="53"/>
                  <a:pt x="75" y="53"/>
                </a:cubicBezTo>
                <a:cubicBezTo>
                  <a:pt x="97" y="25"/>
                  <a:pt x="131" y="0"/>
                  <a:pt x="181" y="0"/>
                </a:cubicBezTo>
                <a:cubicBezTo>
                  <a:pt x="181" y="68"/>
                  <a:pt x="181" y="68"/>
                  <a:pt x="181" y="68"/>
                </a:cubicBezTo>
                <a:cubicBezTo>
                  <a:pt x="102" y="68"/>
                  <a:pt x="75" y="113"/>
                  <a:pt x="75" y="194"/>
                </a:cubicBezTo>
                <a:cubicBezTo>
                  <a:pt x="75" y="382"/>
                  <a:pt x="75" y="382"/>
                  <a:pt x="75" y="382"/>
                </a:cubicBezTo>
                <a:cubicBezTo>
                  <a:pt x="0" y="382"/>
                  <a:pt x="0" y="382"/>
                  <a:pt x="0" y="382"/>
                </a:cubicBezTo>
                <a:lnTo>
                  <a:pt x="0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299" name="Freeform 11"/>
          <p:cNvSpPr>
            <a:spLocks noEditPoints="1"/>
          </p:cNvSpPr>
          <p:nvPr userDrawn="1"/>
        </p:nvSpPr>
        <p:spPr bwMode="auto">
          <a:xfrm>
            <a:off x="1371600" y="6008688"/>
            <a:ext cx="158750" cy="196850"/>
          </a:xfrm>
          <a:custGeom>
            <a:avLst/>
            <a:gdLst>
              <a:gd name="T0" fmla="*/ 75 w 315"/>
              <a:gd name="T1" fmla="*/ 153 h 386"/>
              <a:gd name="T2" fmla="*/ 240 w 315"/>
              <a:gd name="T3" fmla="*/ 153 h 386"/>
              <a:gd name="T4" fmla="*/ 162 w 315"/>
              <a:gd name="T5" fmla="*/ 66 h 386"/>
              <a:gd name="T6" fmla="*/ 75 w 315"/>
              <a:gd name="T7" fmla="*/ 153 h 386"/>
              <a:gd name="T8" fmla="*/ 0 w 315"/>
              <a:gd name="T9" fmla="*/ 205 h 386"/>
              <a:gd name="T10" fmla="*/ 0 w 315"/>
              <a:gd name="T11" fmla="*/ 183 h 386"/>
              <a:gd name="T12" fmla="*/ 163 w 315"/>
              <a:gd name="T13" fmla="*/ 0 h 386"/>
              <a:gd name="T14" fmla="*/ 315 w 315"/>
              <a:gd name="T15" fmla="*/ 169 h 386"/>
              <a:gd name="T16" fmla="*/ 315 w 315"/>
              <a:gd name="T17" fmla="*/ 218 h 386"/>
              <a:gd name="T18" fmla="*/ 75 w 315"/>
              <a:gd name="T19" fmla="*/ 218 h 386"/>
              <a:gd name="T20" fmla="*/ 161 w 315"/>
              <a:gd name="T21" fmla="*/ 323 h 386"/>
              <a:gd name="T22" fmla="*/ 241 w 315"/>
              <a:gd name="T23" fmla="*/ 269 h 386"/>
              <a:gd name="T24" fmla="*/ 314 w 315"/>
              <a:gd name="T25" fmla="*/ 283 h 386"/>
              <a:gd name="T26" fmla="*/ 163 w 315"/>
              <a:gd name="T27" fmla="*/ 386 h 386"/>
              <a:gd name="T28" fmla="*/ 0 w 315"/>
              <a:gd name="T29" fmla="*/ 205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386">
                <a:moveTo>
                  <a:pt x="75" y="153"/>
                </a:moveTo>
                <a:cubicBezTo>
                  <a:pt x="240" y="153"/>
                  <a:pt x="240" y="153"/>
                  <a:pt x="240" y="153"/>
                </a:cubicBezTo>
                <a:cubicBezTo>
                  <a:pt x="239" y="96"/>
                  <a:pt x="222" y="66"/>
                  <a:pt x="162" y="66"/>
                </a:cubicBezTo>
                <a:cubicBezTo>
                  <a:pt x="101" y="66"/>
                  <a:pt x="81" y="98"/>
                  <a:pt x="75" y="153"/>
                </a:cubicBezTo>
                <a:moveTo>
                  <a:pt x="0" y="205"/>
                </a:moveTo>
                <a:cubicBezTo>
                  <a:pt x="0" y="183"/>
                  <a:pt x="0" y="183"/>
                  <a:pt x="0" y="183"/>
                </a:cubicBezTo>
                <a:cubicBezTo>
                  <a:pt x="0" y="72"/>
                  <a:pt x="49" y="0"/>
                  <a:pt x="163" y="0"/>
                </a:cubicBezTo>
                <a:cubicBezTo>
                  <a:pt x="276" y="0"/>
                  <a:pt x="315" y="64"/>
                  <a:pt x="315" y="169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75" y="218"/>
                  <a:pt x="75" y="218"/>
                  <a:pt x="75" y="218"/>
                </a:cubicBezTo>
                <a:cubicBezTo>
                  <a:pt x="77" y="282"/>
                  <a:pt x="98" y="323"/>
                  <a:pt x="161" y="323"/>
                </a:cubicBezTo>
                <a:cubicBezTo>
                  <a:pt x="218" y="323"/>
                  <a:pt x="234" y="304"/>
                  <a:pt x="241" y="26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00" y="336"/>
                  <a:pt x="258" y="386"/>
                  <a:pt x="163" y="386"/>
                </a:cubicBezTo>
                <a:cubicBezTo>
                  <a:pt x="42" y="386"/>
                  <a:pt x="0" y="314"/>
                  <a:pt x="0" y="20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300" name="Freeform 12"/>
          <p:cNvSpPr>
            <a:spLocks noEditPoints="1"/>
          </p:cNvSpPr>
          <p:nvPr userDrawn="1"/>
        </p:nvSpPr>
        <p:spPr bwMode="auto">
          <a:xfrm>
            <a:off x="1557338" y="6008688"/>
            <a:ext cx="160337" cy="196850"/>
          </a:xfrm>
          <a:custGeom>
            <a:avLst/>
            <a:gdLst>
              <a:gd name="T0" fmla="*/ 76 w 315"/>
              <a:gd name="T1" fmla="*/ 153 h 386"/>
              <a:gd name="T2" fmla="*/ 241 w 315"/>
              <a:gd name="T3" fmla="*/ 153 h 386"/>
              <a:gd name="T4" fmla="*/ 162 w 315"/>
              <a:gd name="T5" fmla="*/ 66 h 386"/>
              <a:gd name="T6" fmla="*/ 76 w 315"/>
              <a:gd name="T7" fmla="*/ 153 h 386"/>
              <a:gd name="T8" fmla="*/ 0 w 315"/>
              <a:gd name="T9" fmla="*/ 205 h 386"/>
              <a:gd name="T10" fmla="*/ 0 w 315"/>
              <a:gd name="T11" fmla="*/ 183 h 386"/>
              <a:gd name="T12" fmla="*/ 163 w 315"/>
              <a:gd name="T13" fmla="*/ 0 h 386"/>
              <a:gd name="T14" fmla="*/ 315 w 315"/>
              <a:gd name="T15" fmla="*/ 169 h 386"/>
              <a:gd name="T16" fmla="*/ 315 w 315"/>
              <a:gd name="T17" fmla="*/ 218 h 386"/>
              <a:gd name="T18" fmla="*/ 75 w 315"/>
              <a:gd name="T19" fmla="*/ 218 h 386"/>
              <a:gd name="T20" fmla="*/ 162 w 315"/>
              <a:gd name="T21" fmla="*/ 323 h 386"/>
              <a:gd name="T22" fmla="*/ 241 w 315"/>
              <a:gd name="T23" fmla="*/ 269 h 386"/>
              <a:gd name="T24" fmla="*/ 314 w 315"/>
              <a:gd name="T25" fmla="*/ 283 h 386"/>
              <a:gd name="T26" fmla="*/ 163 w 315"/>
              <a:gd name="T27" fmla="*/ 386 h 386"/>
              <a:gd name="T28" fmla="*/ 0 w 315"/>
              <a:gd name="T29" fmla="*/ 205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386">
                <a:moveTo>
                  <a:pt x="76" y="153"/>
                </a:moveTo>
                <a:cubicBezTo>
                  <a:pt x="241" y="153"/>
                  <a:pt x="241" y="153"/>
                  <a:pt x="241" y="153"/>
                </a:cubicBezTo>
                <a:cubicBezTo>
                  <a:pt x="239" y="96"/>
                  <a:pt x="223" y="66"/>
                  <a:pt x="162" y="66"/>
                </a:cubicBezTo>
                <a:cubicBezTo>
                  <a:pt x="101" y="66"/>
                  <a:pt x="81" y="98"/>
                  <a:pt x="76" y="153"/>
                </a:cubicBezTo>
                <a:moveTo>
                  <a:pt x="0" y="205"/>
                </a:moveTo>
                <a:cubicBezTo>
                  <a:pt x="0" y="183"/>
                  <a:pt x="0" y="183"/>
                  <a:pt x="0" y="183"/>
                </a:cubicBezTo>
                <a:cubicBezTo>
                  <a:pt x="0" y="72"/>
                  <a:pt x="49" y="0"/>
                  <a:pt x="163" y="0"/>
                </a:cubicBezTo>
                <a:cubicBezTo>
                  <a:pt x="277" y="0"/>
                  <a:pt x="315" y="64"/>
                  <a:pt x="315" y="169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75" y="218"/>
                  <a:pt x="75" y="218"/>
                  <a:pt x="75" y="218"/>
                </a:cubicBezTo>
                <a:cubicBezTo>
                  <a:pt x="77" y="282"/>
                  <a:pt x="98" y="323"/>
                  <a:pt x="162" y="323"/>
                </a:cubicBezTo>
                <a:cubicBezTo>
                  <a:pt x="218" y="323"/>
                  <a:pt x="235" y="304"/>
                  <a:pt x="241" y="26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01" y="336"/>
                  <a:pt x="259" y="386"/>
                  <a:pt x="163" y="386"/>
                </a:cubicBezTo>
                <a:cubicBezTo>
                  <a:pt x="42" y="386"/>
                  <a:pt x="0" y="314"/>
                  <a:pt x="0" y="20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2301" name="Freeform 13"/>
          <p:cNvSpPr>
            <a:spLocks/>
          </p:cNvSpPr>
          <p:nvPr userDrawn="1"/>
        </p:nvSpPr>
        <p:spPr bwMode="auto">
          <a:xfrm>
            <a:off x="911225" y="5994400"/>
            <a:ext cx="169863" cy="209550"/>
          </a:xfrm>
          <a:custGeom>
            <a:avLst/>
            <a:gdLst>
              <a:gd name="T0" fmla="*/ 332 w 332"/>
              <a:gd name="T1" fmla="*/ 149 h 411"/>
              <a:gd name="T2" fmla="*/ 313 w 332"/>
              <a:gd name="T3" fmla="*/ 106 h 411"/>
              <a:gd name="T4" fmla="*/ 201 w 332"/>
              <a:gd name="T5" fmla="*/ 12 h 411"/>
              <a:gd name="T6" fmla="*/ 166 w 332"/>
              <a:gd name="T7" fmla="*/ 0 h 411"/>
              <a:gd name="T8" fmla="*/ 132 w 332"/>
              <a:gd name="T9" fmla="*/ 12 h 411"/>
              <a:gd name="T10" fmla="*/ 20 w 332"/>
              <a:gd name="T11" fmla="*/ 106 h 411"/>
              <a:gd name="T12" fmla="*/ 1 w 332"/>
              <a:gd name="T13" fmla="*/ 149 h 411"/>
              <a:gd name="T14" fmla="*/ 1 w 332"/>
              <a:gd name="T15" fmla="*/ 411 h 411"/>
              <a:gd name="T16" fmla="*/ 75 w 332"/>
              <a:gd name="T17" fmla="*/ 411 h 411"/>
              <a:gd name="T18" fmla="*/ 75 w 332"/>
              <a:gd name="T19" fmla="*/ 157 h 411"/>
              <a:gd name="T20" fmla="*/ 166 w 332"/>
              <a:gd name="T21" fmla="*/ 80 h 411"/>
              <a:gd name="T22" fmla="*/ 257 w 332"/>
              <a:gd name="T23" fmla="*/ 157 h 411"/>
              <a:gd name="T24" fmla="*/ 257 w 332"/>
              <a:gd name="T25" fmla="*/ 411 h 411"/>
              <a:gd name="T26" fmla="*/ 332 w 332"/>
              <a:gd name="T27" fmla="*/ 411 h 411"/>
              <a:gd name="T28" fmla="*/ 332 w 332"/>
              <a:gd name="T29" fmla="*/ 149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32" h="411">
                <a:moveTo>
                  <a:pt x="332" y="149"/>
                </a:moveTo>
                <a:cubicBezTo>
                  <a:pt x="332" y="131"/>
                  <a:pt x="326" y="116"/>
                  <a:pt x="313" y="106"/>
                </a:cubicBezTo>
                <a:cubicBezTo>
                  <a:pt x="201" y="12"/>
                  <a:pt x="201" y="12"/>
                  <a:pt x="201" y="12"/>
                </a:cubicBezTo>
                <a:cubicBezTo>
                  <a:pt x="191" y="4"/>
                  <a:pt x="179" y="0"/>
                  <a:pt x="166" y="0"/>
                </a:cubicBezTo>
                <a:cubicBezTo>
                  <a:pt x="154" y="0"/>
                  <a:pt x="141" y="4"/>
                  <a:pt x="132" y="12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7" y="116"/>
                  <a:pt x="0" y="133"/>
                  <a:pt x="1" y="149"/>
                </a:cubicBezTo>
                <a:cubicBezTo>
                  <a:pt x="1" y="150"/>
                  <a:pt x="1" y="411"/>
                  <a:pt x="1" y="411"/>
                </a:cubicBezTo>
                <a:cubicBezTo>
                  <a:pt x="75" y="411"/>
                  <a:pt x="75" y="411"/>
                  <a:pt x="75" y="411"/>
                </a:cubicBezTo>
                <a:cubicBezTo>
                  <a:pt x="75" y="157"/>
                  <a:pt x="75" y="157"/>
                  <a:pt x="75" y="157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257" y="157"/>
                  <a:pt x="257" y="157"/>
                  <a:pt x="257" y="157"/>
                </a:cubicBezTo>
                <a:cubicBezTo>
                  <a:pt x="257" y="411"/>
                  <a:pt x="257" y="411"/>
                  <a:pt x="257" y="411"/>
                </a:cubicBezTo>
                <a:cubicBezTo>
                  <a:pt x="332" y="411"/>
                  <a:pt x="332" y="411"/>
                  <a:pt x="332" y="411"/>
                </a:cubicBezTo>
                <a:lnTo>
                  <a:pt x="332" y="1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76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10415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649413" y="2892425"/>
            <a:ext cx="3435350" cy="270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237163" y="2892425"/>
            <a:ext cx="3435350" cy="2706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5279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0219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6328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604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6514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85266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3593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16738" y="636588"/>
            <a:ext cx="1755775" cy="4962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649413" y="636588"/>
            <a:ext cx="5114925" cy="4962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7419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7038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3685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094689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5196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5729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173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839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908592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377671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1960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1250950"/>
            <a:ext cx="2057400" cy="4875213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250950"/>
            <a:ext cx="6019800" cy="48752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30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49413" y="636588"/>
            <a:ext cx="7023100" cy="197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het opmaak-profiel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49413" y="2892425"/>
            <a:ext cx="7023100" cy="270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opmaakprofielen van de modeltekst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1034" name="AutoShape 10"/>
          <p:cNvSpPr>
            <a:spLocks noChangeAspect="1" noChangeArrowheads="1" noTextEdit="1"/>
          </p:cNvSpPr>
          <p:nvPr/>
        </p:nvSpPr>
        <p:spPr bwMode="auto">
          <a:xfrm>
            <a:off x="619125" y="5954713"/>
            <a:ext cx="26003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036" name="Freeform 12"/>
          <p:cNvSpPr>
            <a:spLocks noEditPoints="1"/>
          </p:cNvSpPr>
          <p:nvPr/>
        </p:nvSpPr>
        <p:spPr bwMode="auto">
          <a:xfrm>
            <a:off x="1963738" y="6070600"/>
            <a:ext cx="1255712" cy="133350"/>
          </a:xfrm>
          <a:custGeom>
            <a:avLst/>
            <a:gdLst>
              <a:gd name="T0" fmla="*/ 2472 w 2472"/>
              <a:gd name="T1" fmla="*/ 116 h 263"/>
              <a:gd name="T2" fmla="*/ 2388 w 2472"/>
              <a:gd name="T3" fmla="*/ 86 h 263"/>
              <a:gd name="T4" fmla="*/ 2242 w 2472"/>
              <a:gd name="T5" fmla="*/ 155 h 263"/>
              <a:gd name="T6" fmla="*/ 2319 w 2472"/>
              <a:gd name="T7" fmla="*/ 209 h 263"/>
              <a:gd name="T8" fmla="*/ 2353 w 2472"/>
              <a:gd name="T9" fmla="*/ 162 h 263"/>
              <a:gd name="T10" fmla="*/ 2282 w 2472"/>
              <a:gd name="T11" fmla="*/ 263 h 263"/>
              <a:gd name="T12" fmla="*/ 2162 w 2472"/>
              <a:gd name="T13" fmla="*/ 262 h 263"/>
              <a:gd name="T14" fmla="*/ 2141 w 2472"/>
              <a:gd name="T15" fmla="*/ 199 h 263"/>
              <a:gd name="T16" fmla="*/ 2141 w 2472"/>
              <a:gd name="T17" fmla="*/ 86 h 263"/>
              <a:gd name="T18" fmla="*/ 2072 w 2472"/>
              <a:gd name="T19" fmla="*/ 86 h 263"/>
              <a:gd name="T20" fmla="*/ 1938 w 2472"/>
              <a:gd name="T21" fmla="*/ 166 h 263"/>
              <a:gd name="T22" fmla="*/ 2045 w 2472"/>
              <a:gd name="T23" fmla="*/ 262 h 263"/>
              <a:gd name="T24" fmla="*/ 1938 w 2472"/>
              <a:gd name="T25" fmla="*/ 86 h 263"/>
              <a:gd name="T26" fmla="*/ 1833 w 2472"/>
              <a:gd name="T27" fmla="*/ 155 h 263"/>
              <a:gd name="T28" fmla="*/ 1867 w 2472"/>
              <a:gd name="T29" fmla="*/ 215 h 263"/>
              <a:gd name="T30" fmla="*/ 1867 w 2472"/>
              <a:gd name="T31" fmla="*/ 185 h 263"/>
              <a:gd name="T32" fmla="*/ 1721 w 2472"/>
              <a:gd name="T33" fmla="*/ 179 h 263"/>
              <a:gd name="T34" fmla="*/ 1659 w 2472"/>
              <a:gd name="T35" fmla="*/ 126 h 263"/>
              <a:gd name="T36" fmla="*/ 1554 w 2472"/>
              <a:gd name="T37" fmla="*/ 86 h 263"/>
              <a:gd name="T38" fmla="*/ 1467 w 2472"/>
              <a:gd name="T39" fmla="*/ 114 h 263"/>
              <a:gd name="T40" fmla="*/ 1468 w 2472"/>
              <a:gd name="T41" fmla="*/ 263 h 263"/>
              <a:gd name="T42" fmla="*/ 1427 w 2472"/>
              <a:gd name="T43" fmla="*/ 185 h 263"/>
              <a:gd name="T44" fmla="*/ 1392 w 2472"/>
              <a:gd name="T45" fmla="*/ 169 h 263"/>
              <a:gd name="T46" fmla="*/ 1220 w 2472"/>
              <a:gd name="T47" fmla="*/ 45 h 263"/>
              <a:gd name="T48" fmla="*/ 1264 w 2472"/>
              <a:gd name="T49" fmla="*/ 229 h 263"/>
              <a:gd name="T50" fmla="*/ 1365 w 2472"/>
              <a:gd name="T51" fmla="*/ 144 h 263"/>
              <a:gd name="T52" fmla="*/ 1183 w 2472"/>
              <a:gd name="T53" fmla="*/ 262 h 263"/>
              <a:gd name="T54" fmla="*/ 998 w 2472"/>
              <a:gd name="T55" fmla="*/ 115 h 263"/>
              <a:gd name="T56" fmla="*/ 1063 w 2472"/>
              <a:gd name="T57" fmla="*/ 143 h 263"/>
              <a:gd name="T58" fmla="*/ 921 w 2472"/>
              <a:gd name="T59" fmla="*/ 86 h 263"/>
              <a:gd name="T60" fmla="*/ 875 w 2472"/>
              <a:gd name="T61" fmla="*/ 20 h 263"/>
              <a:gd name="T62" fmla="*/ 874 w 2472"/>
              <a:gd name="T63" fmla="*/ 262 h 263"/>
              <a:gd name="T64" fmla="*/ 662 w 2472"/>
              <a:gd name="T65" fmla="*/ 263 h 263"/>
              <a:gd name="T66" fmla="*/ 661 w 2472"/>
              <a:gd name="T67" fmla="*/ 113 h 263"/>
              <a:gd name="T68" fmla="*/ 594 w 2472"/>
              <a:gd name="T69" fmla="*/ 134 h 263"/>
              <a:gd name="T70" fmla="*/ 622 w 2472"/>
              <a:gd name="T71" fmla="*/ 208 h 263"/>
              <a:gd name="T72" fmla="*/ 556 w 2472"/>
              <a:gd name="T73" fmla="*/ 60 h 263"/>
              <a:gd name="T74" fmla="*/ 520 w 2472"/>
              <a:gd name="T75" fmla="*/ 262 h 263"/>
              <a:gd name="T76" fmla="*/ 520 w 2472"/>
              <a:gd name="T77" fmla="*/ 262 h 263"/>
              <a:gd name="T78" fmla="*/ 439 w 2472"/>
              <a:gd name="T79" fmla="*/ 86 h 263"/>
              <a:gd name="T80" fmla="*/ 367 w 2472"/>
              <a:gd name="T81" fmla="*/ 86 h 263"/>
              <a:gd name="T82" fmla="*/ 439 w 2472"/>
              <a:gd name="T83" fmla="*/ 242 h 263"/>
              <a:gd name="T84" fmla="*/ 183 w 2472"/>
              <a:gd name="T85" fmla="*/ 166 h 263"/>
              <a:gd name="T86" fmla="*/ 290 w 2472"/>
              <a:gd name="T87" fmla="*/ 262 h 263"/>
              <a:gd name="T88" fmla="*/ 183 w 2472"/>
              <a:gd name="T89" fmla="*/ 0 h 263"/>
              <a:gd name="T90" fmla="*/ 34 w 2472"/>
              <a:gd name="T91" fmla="*/ 119 h 263"/>
              <a:gd name="T92" fmla="*/ 112 w 2472"/>
              <a:gd name="T93" fmla="*/ 230 h 263"/>
              <a:gd name="T94" fmla="*/ 112 w 2472"/>
              <a:gd name="T95" fmla="*/ 119 h 263"/>
              <a:gd name="T96" fmla="*/ 34 w 2472"/>
              <a:gd name="T97" fmla="*/ 34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472" h="263">
                <a:moveTo>
                  <a:pt x="2388" y="262"/>
                </a:moveTo>
                <a:cubicBezTo>
                  <a:pt x="2423" y="262"/>
                  <a:pt x="2423" y="262"/>
                  <a:pt x="2423" y="262"/>
                </a:cubicBezTo>
                <a:cubicBezTo>
                  <a:pt x="2423" y="174"/>
                  <a:pt x="2423" y="174"/>
                  <a:pt x="2423" y="174"/>
                </a:cubicBezTo>
                <a:cubicBezTo>
                  <a:pt x="2423" y="137"/>
                  <a:pt x="2436" y="116"/>
                  <a:pt x="2472" y="116"/>
                </a:cubicBezTo>
                <a:cubicBezTo>
                  <a:pt x="2472" y="84"/>
                  <a:pt x="2472" y="84"/>
                  <a:pt x="2472" y="84"/>
                </a:cubicBezTo>
                <a:cubicBezTo>
                  <a:pt x="2449" y="84"/>
                  <a:pt x="2433" y="95"/>
                  <a:pt x="2423" y="109"/>
                </a:cubicBezTo>
                <a:cubicBezTo>
                  <a:pt x="2423" y="86"/>
                  <a:pt x="2423" y="86"/>
                  <a:pt x="2423" y="86"/>
                </a:cubicBezTo>
                <a:cubicBezTo>
                  <a:pt x="2388" y="86"/>
                  <a:pt x="2388" y="86"/>
                  <a:pt x="2388" y="86"/>
                </a:cubicBezTo>
                <a:lnTo>
                  <a:pt x="2388" y="262"/>
                </a:lnTo>
                <a:close/>
                <a:moveTo>
                  <a:pt x="2282" y="114"/>
                </a:moveTo>
                <a:cubicBezTo>
                  <a:pt x="2310" y="114"/>
                  <a:pt x="2317" y="128"/>
                  <a:pt x="2318" y="155"/>
                </a:cubicBezTo>
                <a:cubicBezTo>
                  <a:pt x="2242" y="155"/>
                  <a:pt x="2242" y="155"/>
                  <a:pt x="2242" y="155"/>
                </a:cubicBezTo>
                <a:cubicBezTo>
                  <a:pt x="2244" y="129"/>
                  <a:pt x="2254" y="114"/>
                  <a:pt x="2282" y="114"/>
                </a:cubicBezTo>
                <a:moveTo>
                  <a:pt x="2282" y="263"/>
                </a:moveTo>
                <a:cubicBezTo>
                  <a:pt x="2327" y="263"/>
                  <a:pt x="2346" y="240"/>
                  <a:pt x="2353" y="215"/>
                </a:cubicBezTo>
                <a:cubicBezTo>
                  <a:pt x="2319" y="209"/>
                  <a:pt x="2319" y="209"/>
                  <a:pt x="2319" y="209"/>
                </a:cubicBezTo>
                <a:cubicBezTo>
                  <a:pt x="2315" y="225"/>
                  <a:pt x="2308" y="234"/>
                  <a:pt x="2281" y="234"/>
                </a:cubicBezTo>
                <a:cubicBezTo>
                  <a:pt x="2252" y="234"/>
                  <a:pt x="2242" y="215"/>
                  <a:pt x="2241" y="185"/>
                </a:cubicBezTo>
                <a:cubicBezTo>
                  <a:pt x="2353" y="185"/>
                  <a:pt x="2353" y="185"/>
                  <a:pt x="2353" y="185"/>
                </a:cubicBezTo>
                <a:cubicBezTo>
                  <a:pt x="2353" y="162"/>
                  <a:pt x="2353" y="162"/>
                  <a:pt x="2353" y="162"/>
                </a:cubicBezTo>
                <a:cubicBezTo>
                  <a:pt x="2353" y="113"/>
                  <a:pt x="2335" y="83"/>
                  <a:pt x="2282" y="83"/>
                </a:cubicBezTo>
                <a:cubicBezTo>
                  <a:pt x="2229" y="83"/>
                  <a:pt x="2206" y="117"/>
                  <a:pt x="2206" y="169"/>
                </a:cubicBezTo>
                <a:cubicBezTo>
                  <a:pt x="2206" y="179"/>
                  <a:pt x="2206" y="179"/>
                  <a:pt x="2206" y="179"/>
                </a:cubicBezTo>
                <a:cubicBezTo>
                  <a:pt x="2206" y="230"/>
                  <a:pt x="2226" y="263"/>
                  <a:pt x="2282" y="263"/>
                </a:cubicBezTo>
                <a:moveTo>
                  <a:pt x="2072" y="119"/>
                </a:moveTo>
                <a:cubicBezTo>
                  <a:pt x="2106" y="119"/>
                  <a:pt x="2106" y="119"/>
                  <a:pt x="2106" y="119"/>
                </a:cubicBezTo>
                <a:cubicBezTo>
                  <a:pt x="2106" y="204"/>
                  <a:pt x="2106" y="204"/>
                  <a:pt x="2106" y="204"/>
                </a:cubicBezTo>
                <a:cubicBezTo>
                  <a:pt x="2106" y="246"/>
                  <a:pt x="2117" y="262"/>
                  <a:pt x="2162" y="262"/>
                </a:cubicBezTo>
                <a:cubicBezTo>
                  <a:pt x="2184" y="262"/>
                  <a:pt x="2184" y="262"/>
                  <a:pt x="2184" y="262"/>
                </a:cubicBezTo>
                <a:cubicBezTo>
                  <a:pt x="2184" y="230"/>
                  <a:pt x="2184" y="230"/>
                  <a:pt x="2184" y="230"/>
                </a:cubicBezTo>
                <a:cubicBezTo>
                  <a:pt x="2170" y="230"/>
                  <a:pt x="2170" y="230"/>
                  <a:pt x="2170" y="230"/>
                </a:cubicBezTo>
                <a:cubicBezTo>
                  <a:pt x="2145" y="230"/>
                  <a:pt x="2141" y="223"/>
                  <a:pt x="2141" y="199"/>
                </a:cubicBezTo>
                <a:cubicBezTo>
                  <a:pt x="2141" y="119"/>
                  <a:pt x="2141" y="119"/>
                  <a:pt x="2141" y="119"/>
                </a:cubicBezTo>
                <a:cubicBezTo>
                  <a:pt x="2184" y="119"/>
                  <a:pt x="2184" y="119"/>
                  <a:pt x="2184" y="119"/>
                </a:cubicBezTo>
                <a:cubicBezTo>
                  <a:pt x="2184" y="86"/>
                  <a:pt x="2184" y="86"/>
                  <a:pt x="2184" y="86"/>
                </a:cubicBezTo>
                <a:cubicBezTo>
                  <a:pt x="2141" y="86"/>
                  <a:pt x="2141" y="86"/>
                  <a:pt x="2141" y="86"/>
                </a:cubicBezTo>
                <a:cubicBezTo>
                  <a:pt x="2141" y="34"/>
                  <a:pt x="2141" y="34"/>
                  <a:pt x="2141" y="34"/>
                </a:cubicBezTo>
                <a:cubicBezTo>
                  <a:pt x="2106" y="34"/>
                  <a:pt x="2106" y="34"/>
                  <a:pt x="2106" y="34"/>
                </a:cubicBezTo>
                <a:cubicBezTo>
                  <a:pt x="2106" y="86"/>
                  <a:pt x="2106" y="86"/>
                  <a:pt x="2106" y="86"/>
                </a:cubicBezTo>
                <a:cubicBezTo>
                  <a:pt x="2072" y="86"/>
                  <a:pt x="2072" y="86"/>
                  <a:pt x="2072" y="86"/>
                </a:cubicBezTo>
                <a:lnTo>
                  <a:pt x="2072" y="119"/>
                </a:lnTo>
                <a:close/>
                <a:moveTo>
                  <a:pt x="1903" y="262"/>
                </a:moveTo>
                <a:cubicBezTo>
                  <a:pt x="1938" y="262"/>
                  <a:pt x="1938" y="262"/>
                  <a:pt x="1938" y="262"/>
                </a:cubicBezTo>
                <a:cubicBezTo>
                  <a:pt x="1938" y="166"/>
                  <a:pt x="1938" y="166"/>
                  <a:pt x="1938" y="166"/>
                </a:cubicBezTo>
                <a:cubicBezTo>
                  <a:pt x="1938" y="130"/>
                  <a:pt x="1950" y="115"/>
                  <a:pt x="1980" y="115"/>
                </a:cubicBezTo>
                <a:cubicBezTo>
                  <a:pt x="2006" y="115"/>
                  <a:pt x="2010" y="132"/>
                  <a:pt x="2010" y="149"/>
                </a:cubicBezTo>
                <a:cubicBezTo>
                  <a:pt x="2010" y="262"/>
                  <a:pt x="2010" y="262"/>
                  <a:pt x="2010" y="262"/>
                </a:cubicBezTo>
                <a:cubicBezTo>
                  <a:pt x="2045" y="262"/>
                  <a:pt x="2045" y="262"/>
                  <a:pt x="2045" y="262"/>
                </a:cubicBezTo>
                <a:cubicBezTo>
                  <a:pt x="2045" y="143"/>
                  <a:pt x="2045" y="143"/>
                  <a:pt x="2045" y="143"/>
                </a:cubicBezTo>
                <a:cubicBezTo>
                  <a:pt x="2045" y="105"/>
                  <a:pt x="2032" y="83"/>
                  <a:pt x="1992" y="83"/>
                </a:cubicBezTo>
                <a:cubicBezTo>
                  <a:pt x="1965" y="83"/>
                  <a:pt x="1948" y="93"/>
                  <a:pt x="1938" y="105"/>
                </a:cubicBezTo>
                <a:cubicBezTo>
                  <a:pt x="1938" y="86"/>
                  <a:pt x="1938" y="86"/>
                  <a:pt x="1938" y="86"/>
                </a:cubicBezTo>
                <a:cubicBezTo>
                  <a:pt x="1903" y="86"/>
                  <a:pt x="1903" y="86"/>
                  <a:pt x="1903" y="86"/>
                </a:cubicBezTo>
                <a:lnTo>
                  <a:pt x="1903" y="262"/>
                </a:lnTo>
                <a:close/>
                <a:moveTo>
                  <a:pt x="1796" y="114"/>
                </a:moveTo>
                <a:cubicBezTo>
                  <a:pt x="1824" y="114"/>
                  <a:pt x="1832" y="128"/>
                  <a:pt x="1833" y="155"/>
                </a:cubicBezTo>
                <a:cubicBezTo>
                  <a:pt x="1756" y="155"/>
                  <a:pt x="1756" y="155"/>
                  <a:pt x="1756" y="155"/>
                </a:cubicBezTo>
                <a:cubicBezTo>
                  <a:pt x="1758" y="129"/>
                  <a:pt x="1768" y="114"/>
                  <a:pt x="1796" y="114"/>
                </a:cubicBezTo>
                <a:moveTo>
                  <a:pt x="1797" y="263"/>
                </a:moveTo>
                <a:cubicBezTo>
                  <a:pt x="1841" y="263"/>
                  <a:pt x="1861" y="240"/>
                  <a:pt x="1867" y="215"/>
                </a:cubicBezTo>
                <a:cubicBezTo>
                  <a:pt x="1833" y="209"/>
                  <a:pt x="1833" y="209"/>
                  <a:pt x="1833" y="209"/>
                </a:cubicBezTo>
                <a:cubicBezTo>
                  <a:pt x="1830" y="225"/>
                  <a:pt x="1822" y="234"/>
                  <a:pt x="1796" y="234"/>
                </a:cubicBezTo>
                <a:cubicBezTo>
                  <a:pt x="1766" y="234"/>
                  <a:pt x="1757" y="215"/>
                  <a:pt x="1756" y="185"/>
                </a:cubicBezTo>
                <a:cubicBezTo>
                  <a:pt x="1867" y="185"/>
                  <a:pt x="1867" y="185"/>
                  <a:pt x="1867" y="185"/>
                </a:cubicBezTo>
                <a:cubicBezTo>
                  <a:pt x="1867" y="162"/>
                  <a:pt x="1867" y="162"/>
                  <a:pt x="1867" y="162"/>
                </a:cubicBezTo>
                <a:cubicBezTo>
                  <a:pt x="1867" y="113"/>
                  <a:pt x="1849" y="83"/>
                  <a:pt x="1797" y="83"/>
                </a:cubicBezTo>
                <a:cubicBezTo>
                  <a:pt x="1744" y="83"/>
                  <a:pt x="1721" y="117"/>
                  <a:pt x="1721" y="169"/>
                </a:cubicBezTo>
                <a:cubicBezTo>
                  <a:pt x="1721" y="179"/>
                  <a:pt x="1721" y="179"/>
                  <a:pt x="1721" y="179"/>
                </a:cubicBezTo>
                <a:cubicBezTo>
                  <a:pt x="1721" y="230"/>
                  <a:pt x="1740" y="263"/>
                  <a:pt x="1797" y="263"/>
                </a:cubicBezTo>
                <a:moveTo>
                  <a:pt x="1708" y="86"/>
                </a:moveTo>
                <a:cubicBezTo>
                  <a:pt x="1672" y="86"/>
                  <a:pt x="1672" y="86"/>
                  <a:pt x="1672" y="86"/>
                </a:cubicBezTo>
                <a:cubicBezTo>
                  <a:pt x="1659" y="126"/>
                  <a:pt x="1659" y="126"/>
                  <a:pt x="1659" y="126"/>
                </a:cubicBezTo>
                <a:cubicBezTo>
                  <a:pt x="1631" y="214"/>
                  <a:pt x="1631" y="214"/>
                  <a:pt x="1631" y="214"/>
                </a:cubicBezTo>
                <a:cubicBezTo>
                  <a:pt x="1604" y="126"/>
                  <a:pt x="1604" y="126"/>
                  <a:pt x="1604" y="126"/>
                </a:cubicBezTo>
                <a:cubicBezTo>
                  <a:pt x="1591" y="86"/>
                  <a:pt x="1591" y="86"/>
                  <a:pt x="1591" y="86"/>
                </a:cubicBezTo>
                <a:cubicBezTo>
                  <a:pt x="1554" y="86"/>
                  <a:pt x="1554" y="86"/>
                  <a:pt x="1554" y="86"/>
                </a:cubicBezTo>
                <a:cubicBezTo>
                  <a:pt x="1612" y="263"/>
                  <a:pt x="1612" y="263"/>
                  <a:pt x="1612" y="263"/>
                </a:cubicBezTo>
                <a:cubicBezTo>
                  <a:pt x="1649" y="263"/>
                  <a:pt x="1649" y="263"/>
                  <a:pt x="1649" y="263"/>
                </a:cubicBezTo>
                <a:lnTo>
                  <a:pt x="1708" y="86"/>
                </a:lnTo>
                <a:close/>
                <a:moveTo>
                  <a:pt x="1467" y="114"/>
                </a:moveTo>
                <a:cubicBezTo>
                  <a:pt x="1495" y="114"/>
                  <a:pt x="1503" y="128"/>
                  <a:pt x="1504" y="155"/>
                </a:cubicBezTo>
                <a:cubicBezTo>
                  <a:pt x="1427" y="155"/>
                  <a:pt x="1427" y="155"/>
                  <a:pt x="1427" y="155"/>
                </a:cubicBezTo>
                <a:cubicBezTo>
                  <a:pt x="1429" y="129"/>
                  <a:pt x="1439" y="114"/>
                  <a:pt x="1467" y="114"/>
                </a:cubicBezTo>
                <a:moveTo>
                  <a:pt x="1468" y="263"/>
                </a:moveTo>
                <a:cubicBezTo>
                  <a:pt x="1512" y="263"/>
                  <a:pt x="1532" y="240"/>
                  <a:pt x="1538" y="215"/>
                </a:cubicBezTo>
                <a:cubicBezTo>
                  <a:pt x="1504" y="209"/>
                  <a:pt x="1504" y="209"/>
                  <a:pt x="1504" y="209"/>
                </a:cubicBezTo>
                <a:cubicBezTo>
                  <a:pt x="1501" y="225"/>
                  <a:pt x="1493" y="234"/>
                  <a:pt x="1467" y="234"/>
                </a:cubicBezTo>
                <a:cubicBezTo>
                  <a:pt x="1437" y="234"/>
                  <a:pt x="1428" y="215"/>
                  <a:pt x="1427" y="185"/>
                </a:cubicBezTo>
                <a:cubicBezTo>
                  <a:pt x="1538" y="185"/>
                  <a:pt x="1538" y="185"/>
                  <a:pt x="1538" y="185"/>
                </a:cubicBezTo>
                <a:cubicBezTo>
                  <a:pt x="1538" y="162"/>
                  <a:pt x="1538" y="162"/>
                  <a:pt x="1538" y="162"/>
                </a:cubicBezTo>
                <a:cubicBezTo>
                  <a:pt x="1538" y="113"/>
                  <a:pt x="1520" y="83"/>
                  <a:pt x="1468" y="83"/>
                </a:cubicBezTo>
                <a:cubicBezTo>
                  <a:pt x="1415" y="83"/>
                  <a:pt x="1392" y="117"/>
                  <a:pt x="1392" y="169"/>
                </a:cubicBezTo>
                <a:cubicBezTo>
                  <a:pt x="1392" y="179"/>
                  <a:pt x="1392" y="179"/>
                  <a:pt x="1392" y="179"/>
                </a:cubicBezTo>
                <a:cubicBezTo>
                  <a:pt x="1392" y="230"/>
                  <a:pt x="1411" y="263"/>
                  <a:pt x="1468" y="263"/>
                </a:cubicBezTo>
                <a:moveTo>
                  <a:pt x="1220" y="229"/>
                </a:moveTo>
                <a:cubicBezTo>
                  <a:pt x="1220" y="45"/>
                  <a:pt x="1220" y="45"/>
                  <a:pt x="1220" y="45"/>
                </a:cubicBezTo>
                <a:cubicBezTo>
                  <a:pt x="1263" y="45"/>
                  <a:pt x="1263" y="45"/>
                  <a:pt x="1263" y="45"/>
                </a:cubicBezTo>
                <a:cubicBezTo>
                  <a:pt x="1312" y="45"/>
                  <a:pt x="1327" y="69"/>
                  <a:pt x="1327" y="129"/>
                </a:cubicBezTo>
                <a:cubicBezTo>
                  <a:pt x="1327" y="144"/>
                  <a:pt x="1327" y="144"/>
                  <a:pt x="1327" y="144"/>
                </a:cubicBezTo>
                <a:cubicBezTo>
                  <a:pt x="1327" y="197"/>
                  <a:pt x="1314" y="229"/>
                  <a:pt x="1264" y="229"/>
                </a:cubicBezTo>
                <a:lnTo>
                  <a:pt x="1220" y="229"/>
                </a:lnTo>
                <a:close/>
                <a:moveTo>
                  <a:pt x="1183" y="262"/>
                </a:moveTo>
                <a:cubicBezTo>
                  <a:pt x="1264" y="262"/>
                  <a:pt x="1264" y="262"/>
                  <a:pt x="1264" y="262"/>
                </a:cubicBezTo>
                <a:cubicBezTo>
                  <a:pt x="1339" y="262"/>
                  <a:pt x="1365" y="213"/>
                  <a:pt x="1365" y="144"/>
                </a:cubicBezTo>
                <a:cubicBezTo>
                  <a:pt x="1365" y="129"/>
                  <a:pt x="1365" y="129"/>
                  <a:pt x="1365" y="129"/>
                </a:cubicBezTo>
                <a:cubicBezTo>
                  <a:pt x="1365" y="66"/>
                  <a:pt x="1349" y="12"/>
                  <a:pt x="1263" y="12"/>
                </a:cubicBezTo>
                <a:cubicBezTo>
                  <a:pt x="1183" y="12"/>
                  <a:pt x="1183" y="12"/>
                  <a:pt x="1183" y="12"/>
                </a:cubicBezTo>
                <a:lnTo>
                  <a:pt x="1183" y="262"/>
                </a:lnTo>
                <a:close/>
                <a:moveTo>
                  <a:pt x="921" y="262"/>
                </a:moveTo>
                <a:cubicBezTo>
                  <a:pt x="956" y="262"/>
                  <a:pt x="956" y="262"/>
                  <a:pt x="956" y="262"/>
                </a:cubicBezTo>
                <a:cubicBezTo>
                  <a:pt x="956" y="166"/>
                  <a:pt x="956" y="166"/>
                  <a:pt x="956" y="166"/>
                </a:cubicBezTo>
                <a:cubicBezTo>
                  <a:pt x="956" y="130"/>
                  <a:pt x="968" y="115"/>
                  <a:pt x="998" y="115"/>
                </a:cubicBezTo>
                <a:cubicBezTo>
                  <a:pt x="1024" y="115"/>
                  <a:pt x="1028" y="132"/>
                  <a:pt x="1028" y="149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1063" y="262"/>
                  <a:pt x="1063" y="262"/>
                  <a:pt x="1063" y="262"/>
                </a:cubicBezTo>
                <a:cubicBezTo>
                  <a:pt x="1063" y="143"/>
                  <a:pt x="1063" y="143"/>
                  <a:pt x="1063" y="143"/>
                </a:cubicBezTo>
                <a:cubicBezTo>
                  <a:pt x="1063" y="105"/>
                  <a:pt x="1050" y="83"/>
                  <a:pt x="1010" y="83"/>
                </a:cubicBezTo>
                <a:cubicBezTo>
                  <a:pt x="983" y="83"/>
                  <a:pt x="967" y="93"/>
                  <a:pt x="956" y="105"/>
                </a:cubicBezTo>
                <a:cubicBezTo>
                  <a:pt x="956" y="86"/>
                  <a:pt x="956" y="86"/>
                  <a:pt x="956" y="86"/>
                </a:cubicBezTo>
                <a:cubicBezTo>
                  <a:pt x="921" y="86"/>
                  <a:pt x="921" y="86"/>
                  <a:pt x="921" y="86"/>
                </a:cubicBezTo>
                <a:lnTo>
                  <a:pt x="921" y="262"/>
                </a:lnTo>
                <a:close/>
                <a:moveTo>
                  <a:pt x="838" y="60"/>
                </a:moveTo>
                <a:cubicBezTo>
                  <a:pt x="875" y="60"/>
                  <a:pt x="875" y="60"/>
                  <a:pt x="875" y="60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38" y="20"/>
                  <a:pt x="838" y="20"/>
                  <a:pt x="838" y="20"/>
                </a:cubicBezTo>
                <a:lnTo>
                  <a:pt x="838" y="60"/>
                </a:lnTo>
                <a:close/>
                <a:moveTo>
                  <a:pt x="839" y="262"/>
                </a:moveTo>
                <a:cubicBezTo>
                  <a:pt x="874" y="262"/>
                  <a:pt x="874" y="262"/>
                  <a:pt x="874" y="262"/>
                </a:cubicBezTo>
                <a:cubicBezTo>
                  <a:pt x="874" y="86"/>
                  <a:pt x="874" y="86"/>
                  <a:pt x="874" y="86"/>
                </a:cubicBezTo>
                <a:cubicBezTo>
                  <a:pt x="839" y="86"/>
                  <a:pt x="839" y="86"/>
                  <a:pt x="839" y="86"/>
                </a:cubicBezTo>
                <a:lnTo>
                  <a:pt x="839" y="262"/>
                </a:lnTo>
                <a:close/>
                <a:moveTo>
                  <a:pt x="662" y="263"/>
                </a:moveTo>
                <a:cubicBezTo>
                  <a:pt x="698" y="263"/>
                  <a:pt x="731" y="249"/>
                  <a:pt x="731" y="210"/>
                </a:cubicBezTo>
                <a:cubicBezTo>
                  <a:pt x="731" y="173"/>
                  <a:pt x="702" y="165"/>
                  <a:pt x="667" y="157"/>
                </a:cubicBezTo>
                <a:cubicBezTo>
                  <a:pt x="637" y="149"/>
                  <a:pt x="630" y="146"/>
                  <a:pt x="630" y="132"/>
                </a:cubicBezTo>
                <a:cubicBezTo>
                  <a:pt x="630" y="121"/>
                  <a:pt x="639" y="113"/>
                  <a:pt x="661" y="113"/>
                </a:cubicBezTo>
                <a:cubicBezTo>
                  <a:pt x="683" y="113"/>
                  <a:pt x="692" y="121"/>
                  <a:pt x="695" y="135"/>
                </a:cubicBezTo>
                <a:cubicBezTo>
                  <a:pt x="730" y="124"/>
                  <a:pt x="730" y="124"/>
                  <a:pt x="730" y="124"/>
                </a:cubicBezTo>
                <a:cubicBezTo>
                  <a:pt x="722" y="97"/>
                  <a:pt x="699" y="83"/>
                  <a:pt x="661" y="83"/>
                </a:cubicBezTo>
                <a:cubicBezTo>
                  <a:pt x="614" y="83"/>
                  <a:pt x="594" y="108"/>
                  <a:pt x="594" y="134"/>
                </a:cubicBezTo>
                <a:cubicBezTo>
                  <a:pt x="594" y="169"/>
                  <a:pt x="620" y="178"/>
                  <a:pt x="658" y="187"/>
                </a:cubicBezTo>
                <a:cubicBezTo>
                  <a:pt x="685" y="193"/>
                  <a:pt x="695" y="197"/>
                  <a:pt x="695" y="213"/>
                </a:cubicBezTo>
                <a:cubicBezTo>
                  <a:pt x="695" y="230"/>
                  <a:pt x="681" y="234"/>
                  <a:pt x="662" y="234"/>
                </a:cubicBezTo>
                <a:cubicBezTo>
                  <a:pt x="636" y="234"/>
                  <a:pt x="627" y="227"/>
                  <a:pt x="622" y="208"/>
                </a:cubicBezTo>
                <a:cubicBezTo>
                  <a:pt x="586" y="217"/>
                  <a:pt x="586" y="217"/>
                  <a:pt x="586" y="217"/>
                </a:cubicBezTo>
                <a:cubicBezTo>
                  <a:pt x="596" y="250"/>
                  <a:pt x="622" y="263"/>
                  <a:pt x="662" y="263"/>
                </a:cubicBezTo>
                <a:moveTo>
                  <a:pt x="519" y="60"/>
                </a:moveTo>
                <a:cubicBezTo>
                  <a:pt x="556" y="60"/>
                  <a:pt x="556" y="60"/>
                  <a:pt x="556" y="60"/>
                </a:cubicBezTo>
                <a:cubicBezTo>
                  <a:pt x="556" y="20"/>
                  <a:pt x="556" y="20"/>
                  <a:pt x="556" y="20"/>
                </a:cubicBezTo>
                <a:cubicBezTo>
                  <a:pt x="519" y="20"/>
                  <a:pt x="519" y="20"/>
                  <a:pt x="519" y="20"/>
                </a:cubicBezTo>
                <a:lnTo>
                  <a:pt x="519" y="60"/>
                </a:lnTo>
                <a:close/>
                <a:moveTo>
                  <a:pt x="520" y="262"/>
                </a:moveTo>
                <a:cubicBezTo>
                  <a:pt x="555" y="262"/>
                  <a:pt x="555" y="262"/>
                  <a:pt x="555" y="262"/>
                </a:cubicBezTo>
                <a:cubicBezTo>
                  <a:pt x="555" y="86"/>
                  <a:pt x="555" y="86"/>
                  <a:pt x="555" y="86"/>
                </a:cubicBezTo>
                <a:cubicBezTo>
                  <a:pt x="520" y="86"/>
                  <a:pt x="520" y="86"/>
                  <a:pt x="520" y="86"/>
                </a:cubicBezTo>
                <a:lnTo>
                  <a:pt x="520" y="262"/>
                </a:lnTo>
                <a:close/>
                <a:moveTo>
                  <a:pt x="439" y="262"/>
                </a:moveTo>
                <a:cubicBezTo>
                  <a:pt x="474" y="262"/>
                  <a:pt x="474" y="262"/>
                  <a:pt x="474" y="262"/>
                </a:cubicBezTo>
                <a:cubicBezTo>
                  <a:pt x="474" y="86"/>
                  <a:pt x="474" y="86"/>
                  <a:pt x="474" y="86"/>
                </a:cubicBezTo>
                <a:cubicBezTo>
                  <a:pt x="439" y="86"/>
                  <a:pt x="439" y="86"/>
                  <a:pt x="439" y="86"/>
                </a:cubicBezTo>
                <a:cubicBezTo>
                  <a:pt x="439" y="187"/>
                  <a:pt x="439" y="187"/>
                  <a:pt x="439" y="187"/>
                </a:cubicBezTo>
                <a:cubicBezTo>
                  <a:pt x="437" y="219"/>
                  <a:pt x="425" y="232"/>
                  <a:pt x="396" y="232"/>
                </a:cubicBezTo>
                <a:cubicBezTo>
                  <a:pt x="370" y="232"/>
                  <a:pt x="367" y="216"/>
                  <a:pt x="367" y="198"/>
                </a:cubicBezTo>
                <a:cubicBezTo>
                  <a:pt x="367" y="86"/>
                  <a:pt x="367" y="86"/>
                  <a:pt x="367" y="86"/>
                </a:cubicBezTo>
                <a:cubicBezTo>
                  <a:pt x="332" y="86"/>
                  <a:pt x="332" y="86"/>
                  <a:pt x="332" y="86"/>
                </a:cubicBezTo>
                <a:cubicBezTo>
                  <a:pt x="332" y="203"/>
                  <a:pt x="332" y="203"/>
                  <a:pt x="332" y="203"/>
                </a:cubicBezTo>
                <a:cubicBezTo>
                  <a:pt x="332" y="241"/>
                  <a:pt x="344" y="263"/>
                  <a:pt x="384" y="263"/>
                </a:cubicBezTo>
                <a:cubicBezTo>
                  <a:pt x="411" y="263"/>
                  <a:pt x="428" y="254"/>
                  <a:pt x="439" y="242"/>
                </a:cubicBezTo>
                <a:lnTo>
                  <a:pt x="439" y="262"/>
                </a:lnTo>
                <a:close/>
                <a:moveTo>
                  <a:pt x="148" y="262"/>
                </a:moveTo>
                <a:cubicBezTo>
                  <a:pt x="183" y="262"/>
                  <a:pt x="183" y="262"/>
                  <a:pt x="183" y="262"/>
                </a:cubicBezTo>
                <a:cubicBezTo>
                  <a:pt x="183" y="166"/>
                  <a:pt x="183" y="166"/>
                  <a:pt x="183" y="166"/>
                </a:cubicBezTo>
                <a:cubicBezTo>
                  <a:pt x="183" y="130"/>
                  <a:pt x="195" y="115"/>
                  <a:pt x="226" y="115"/>
                </a:cubicBezTo>
                <a:cubicBezTo>
                  <a:pt x="252" y="115"/>
                  <a:pt x="255" y="132"/>
                  <a:pt x="255" y="149"/>
                </a:cubicBezTo>
                <a:cubicBezTo>
                  <a:pt x="255" y="262"/>
                  <a:pt x="255" y="262"/>
                  <a:pt x="255" y="262"/>
                </a:cubicBezTo>
                <a:cubicBezTo>
                  <a:pt x="290" y="262"/>
                  <a:pt x="290" y="262"/>
                  <a:pt x="290" y="262"/>
                </a:cubicBezTo>
                <a:cubicBezTo>
                  <a:pt x="290" y="143"/>
                  <a:pt x="290" y="143"/>
                  <a:pt x="290" y="143"/>
                </a:cubicBezTo>
                <a:cubicBezTo>
                  <a:pt x="290" y="105"/>
                  <a:pt x="277" y="83"/>
                  <a:pt x="238" y="83"/>
                </a:cubicBezTo>
                <a:cubicBezTo>
                  <a:pt x="211" y="83"/>
                  <a:pt x="194" y="93"/>
                  <a:pt x="183" y="105"/>
                </a:cubicBezTo>
                <a:cubicBezTo>
                  <a:pt x="183" y="0"/>
                  <a:pt x="183" y="0"/>
                  <a:pt x="183" y="0"/>
                </a:cubicBezTo>
                <a:cubicBezTo>
                  <a:pt x="148" y="0"/>
                  <a:pt x="148" y="0"/>
                  <a:pt x="148" y="0"/>
                </a:cubicBezTo>
                <a:lnTo>
                  <a:pt x="148" y="262"/>
                </a:lnTo>
                <a:close/>
                <a:moveTo>
                  <a:pt x="0" y="119"/>
                </a:moveTo>
                <a:cubicBezTo>
                  <a:pt x="34" y="119"/>
                  <a:pt x="34" y="119"/>
                  <a:pt x="34" y="119"/>
                </a:cubicBezTo>
                <a:cubicBezTo>
                  <a:pt x="34" y="204"/>
                  <a:pt x="34" y="204"/>
                  <a:pt x="34" y="204"/>
                </a:cubicBezTo>
                <a:cubicBezTo>
                  <a:pt x="34" y="246"/>
                  <a:pt x="45" y="262"/>
                  <a:pt x="90" y="262"/>
                </a:cubicBezTo>
                <a:cubicBezTo>
                  <a:pt x="112" y="262"/>
                  <a:pt x="112" y="262"/>
                  <a:pt x="112" y="262"/>
                </a:cubicBezTo>
                <a:cubicBezTo>
                  <a:pt x="112" y="230"/>
                  <a:pt x="112" y="230"/>
                  <a:pt x="112" y="230"/>
                </a:cubicBezTo>
                <a:cubicBezTo>
                  <a:pt x="98" y="230"/>
                  <a:pt x="98" y="230"/>
                  <a:pt x="98" y="230"/>
                </a:cubicBezTo>
                <a:cubicBezTo>
                  <a:pt x="72" y="230"/>
                  <a:pt x="69" y="223"/>
                  <a:pt x="69" y="199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112" y="119"/>
                  <a:pt x="112" y="119"/>
                  <a:pt x="112" y="119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69" y="86"/>
                  <a:pt x="69" y="86"/>
                  <a:pt x="69" y="86"/>
                </a:cubicBezTo>
                <a:cubicBezTo>
                  <a:pt x="69" y="34"/>
                  <a:pt x="69" y="34"/>
                  <a:pt x="69" y="34"/>
                </a:cubicBezTo>
                <a:cubicBezTo>
                  <a:pt x="34" y="34"/>
                  <a:pt x="34" y="34"/>
                  <a:pt x="34" y="34"/>
                </a:cubicBezTo>
                <a:cubicBezTo>
                  <a:pt x="34" y="86"/>
                  <a:pt x="34" y="86"/>
                  <a:pt x="34" y="86"/>
                </a:cubicBezTo>
                <a:cubicBezTo>
                  <a:pt x="0" y="86"/>
                  <a:pt x="0" y="86"/>
                  <a:pt x="0" y="86"/>
                </a:cubicBezTo>
                <a:lnTo>
                  <a:pt x="0" y="1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1735138" y="6165850"/>
            <a:ext cx="33337" cy="381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038" name="Freeform 14"/>
          <p:cNvSpPr>
            <a:spLocks/>
          </p:cNvSpPr>
          <p:nvPr/>
        </p:nvSpPr>
        <p:spPr bwMode="auto">
          <a:xfrm>
            <a:off x="619125" y="6008688"/>
            <a:ext cx="92075" cy="195262"/>
          </a:xfrm>
          <a:custGeom>
            <a:avLst/>
            <a:gdLst>
              <a:gd name="T0" fmla="*/ 0 w 181"/>
              <a:gd name="T1" fmla="*/ 5 h 382"/>
              <a:gd name="T2" fmla="*/ 76 w 181"/>
              <a:gd name="T3" fmla="*/ 5 h 382"/>
              <a:gd name="T4" fmla="*/ 76 w 181"/>
              <a:gd name="T5" fmla="*/ 53 h 382"/>
              <a:gd name="T6" fmla="*/ 181 w 181"/>
              <a:gd name="T7" fmla="*/ 0 h 382"/>
              <a:gd name="T8" fmla="*/ 181 w 181"/>
              <a:gd name="T9" fmla="*/ 68 h 382"/>
              <a:gd name="T10" fmla="*/ 76 w 181"/>
              <a:gd name="T11" fmla="*/ 194 h 382"/>
              <a:gd name="T12" fmla="*/ 76 w 181"/>
              <a:gd name="T13" fmla="*/ 382 h 382"/>
              <a:gd name="T14" fmla="*/ 0 w 181"/>
              <a:gd name="T15" fmla="*/ 382 h 382"/>
              <a:gd name="T16" fmla="*/ 0 w 181"/>
              <a:gd name="T17" fmla="*/ 5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382">
                <a:moveTo>
                  <a:pt x="0" y="5"/>
                </a:moveTo>
                <a:cubicBezTo>
                  <a:pt x="76" y="5"/>
                  <a:pt x="76" y="5"/>
                  <a:pt x="76" y="5"/>
                </a:cubicBezTo>
                <a:cubicBezTo>
                  <a:pt x="76" y="53"/>
                  <a:pt x="76" y="53"/>
                  <a:pt x="76" y="53"/>
                </a:cubicBezTo>
                <a:cubicBezTo>
                  <a:pt x="97" y="25"/>
                  <a:pt x="132" y="0"/>
                  <a:pt x="181" y="0"/>
                </a:cubicBezTo>
                <a:cubicBezTo>
                  <a:pt x="181" y="68"/>
                  <a:pt x="181" y="68"/>
                  <a:pt x="181" y="68"/>
                </a:cubicBezTo>
                <a:cubicBezTo>
                  <a:pt x="102" y="68"/>
                  <a:pt x="76" y="113"/>
                  <a:pt x="76" y="194"/>
                </a:cubicBezTo>
                <a:cubicBezTo>
                  <a:pt x="76" y="382"/>
                  <a:pt x="76" y="382"/>
                  <a:pt x="76" y="382"/>
                </a:cubicBezTo>
                <a:cubicBezTo>
                  <a:pt x="0" y="382"/>
                  <a:pt x="0" y="382"/>
                  <a:pt x="0" y="382"/>
                </a:cubicBezTo>
                <a:lnTo>
                  <a:pt x="0" y="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039" name="Freeform 15"/>
          <p:cNvSpPr>
            <a:spLocks noEditPoints="1"/>
          </p:cNvSpPr>
          <p:nvPr/>
        </p:nvSpPr>
        <p:spPr bwMode="auto">
          <a:xfrm>
            <a:off x="725488" y="6008688"/>
            <a:ext cx="158750" cy="196850"/>
          </a:xfrm>
          <a:custGeom>
            <a:avLst/>
            <a:gdLst>
              <a:gd name="T0" fmla="*/ 75 w 315"/>
              <a:gd name="T1" fmla="*/ 153 h 386"/>
              <a:gd name="T2" fmla="*/ 240 w 315"/>
              <a:gd name="T3" fmla="*/ 153 h 386"/>
              <a:gd name="T4" fmla="*/ 162 w 315"/>
              <a:gd name="T5" fmla="*/ 66 h 386"/>
              <a:gd name="T6" fmla="*/ 75 w 315"/>
              <a:gd name="T7" fmla="*/ 153 h 386"/>
              <a:gd name="T8" fmla="*/ 0 w 315"/>
              <a:gd name="T9" fmla="*/ 205 h 386"/>
              <a:gd name="T10" fmla="*/ 0 w 315"/>
              <a:gd name="T11" fmla="*/ 183 h 386"/>
              <a:gd name="T12" fmla="*/ 163 w 315"/>
              <a:gd name="T13" fmla="*/ 0 h 386"/>
              <a:gd name="T14" fmla="*/ 315 w 315"/>
              <a:gd name="T15" fmla="*/ 169 h 386"/>
              <a:gd name="T16" fmla="*/ 315 w 315"/>
              <a:gd name="T17" fmla="*/ 218 h 386"/>
              <a:gd name="T18" fmla="*/ 75 w 315"/>
              <a:gd name="T19" fmla="*/ 218 h 386"/>
              <a:gd name="T20" fmla="*/ 161 w 315"/>
              <a:gd name="T21" fmla="*/ 323 h 386"/>
              <a:gd name="T22" fmla="*/ 241 w 315"/>
              <a:gd name="T23" fmla="*/ 269 h 386"/>
              <a:gd name="T24" fmla="*/ 314 w 315"/>
              <a:gd name="T25" fmla="*/ 283 h 386"/>
              <a:gd name="T26" fmla="*/ 163 w 315"/>
              <a:gd name="T27" fmla="*/ 386 h 386"/>
              <a:gd name="T28" fmla="*/ 0 w 315"/>
              <a:gd name="T29" fmla="*/ 205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386">
                <a:moveTo>
                  <a:pt x="75" y="153"/>
                </a:moveTo>
                <a:cubicBezTo>
                  <a:pt x="240" y="153"/>
                  <a:pt x="240" y="153"/>
                  <a:pt x="240" y="153"/>
                </a:cubicBezTo>
                <a:cubicBezTo>
                  <a:pt x="238" y="96"/>
                  <a:pt x="222" y="66"/>
                  <a:pt x="162" y="66"/>
                </a:cubicBezTo>
                <a:cubicBezTo>
                  <a:pt x="101" y="66"/>
                  <a:pt x="81" y="98"/>
                  <a:pt x="75" y="153"/>
                </a:cubicBezTo>
                <a:moveTo>
                  <a:pt x="0" y="205"/>
                </a:moveTo>
                <a:cubicBezTo>
                  <a:pt x="0" y="183"/>
                  <a:pt x="0" y="183"/>
                  <a:pt x="0" y="183"/>
                </a:cubicBezTo>
                <a:cubicBezTo>
                  <a:pt x="0" y="72"/>
                  <a:pt x="49" y="0"/>
                  <a:pt x="163" y="0"/>
                </a:cubicBezTo>
                <a:cubicBezTo>
                  <a:pt x="276" y="0"/>
                  <a:pt x="315" y="64"/>
                  <a:pt x="315" y="169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75" y="218"/>
                  <a:pt x="75" y="218"/>
                  <a:pt x="75" y="218"/>
                </a:cubicBezTo>
                <a:cubicBezTo>
                  <a:pt x="77" y="282"/>
                  <a:pt x="98" y="323"/>
                  <a:pt x="161" y="323"/>
                </a:cubicBezTo>
                <a:cubicBezTo>
                  <a:pt x="218" y="323"/>
                  <a:pt x="234" y="304"/>
                  <a:pt x="241" y="26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00" y="336"/>
                  <a:pt x="258" y="386"/>
                  <a:pt x="163" y="386"/>
                </a:cubicBezTo>
                <a:cubicBezTo>
                  <a:pt x="42" y="386"/>
                  <a:pt x="0" y="314"/>
                  <a:pt x="0" y="205"/>
                </a:cubicBez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040" name="Freeform 16"/>
          <p:cNvSpPr>
            <a:spLocks/>
          </p:cNvSpPr>
          <p:nvPr/>
        </p:nvSpPr>
        <p:spPr bwMode="auto">
          <a:xfrm>
            <a:off x="1098550" y="5954713"/>
            <a:ext cx="122238" cy="249237"/>
          </a:xfrm>
          <a:custGeom>
            <a:avLst/>
            <a:gdLst>
              <a:gd name="T0" fmla="*/ 0 w 241"/>
              <a:gd name="T1" fmla="*/ 112 h 489"/>
              <a:gd name="T2" fmla="*/ 73 w 241"/>
              <a:gd name="T3" fmla="*/ 112 h 489"/>
              <a:gd name="T4" fmla="*/ 73 w 241"/>
              <a:gd name="T5" fmla="*/ 0 h 489"/>
              <a:gd name="T6" fmla="*/ 149 w 241"/>
              <a:gd name="T7" fmla="*/ 0 h 489"/>
              <a:gd name="T8" fmla="*/ 149 w 241"/>
              <a:gd name="T9" fmla="*/ 112 h 489"/>
              <a:gd name="T10" fmla="*/ 241 w 241"/>
              <a:gd name="T11" fmla="*/ 112 h 489"/>
              <a:gd name="T12" fmla="*/ 241 w 241"/>
              <a:gd name="T13" fmla="*/ 181 h 489"/>
              <a:gd name="T14" fmla="*/ 149 w 241"/>
              <a:gd name="T15" fmla="*/ 181 h 489"/>
              <a:gd name="T16" fmla="*/ 149 w 241"/>
              <a:gd name="T17" fmla="*/ 354 h 489"/>
              <a:gd name="T18" fmla="*/ 211 w 241"/>
              <a:gd name="T19" fmla="*/ 421 h 489"/>
              <a:gd name="T20" fmla="*/ 241 w 241"/>
              <a:gd name="T21" fmla="*/ 421 h 489"/>
              <a:gd name="T22" fmla="*/ 241 w 241"/>
              <a:gd name="T23" fmla="*/ 489 h 489"/>
              <a:gd name="T24" fmla="*/ 193 w 241"/>
              <a:gd name="T25" fmla="*/ 489 h 489"/>
              <a:gd name="T26" fmla="*/ 73 w 241"/>
              <a:gd name="T27" fmla="*/ 364 h 489"/>
              <a:gd name="T28" fmla="*/ 73 w 241"/>
              <a:gd name="T29" fmla="*/ 181 h 489"/>
              <a:gd name="T30" fmla="*/ 0 w 241"/>
              <a:gd name="T31" fmla="*/ 181 h 489"/>
              <a:gd name="T32" fmla="*/ 0 w 241"/>
              <a:gd name="T33" fmla="*/ 11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1" h="489">
                <a:moveTo>
                  <a:pt x="0" y="112"/>
                </a:moveTo>
                <a:cubicBezTo>
                  <a:pt x="73" y="112"/>
                  <a:pt x="73" y="112"/>
                  <a:pt x="73" y="112"/>
                </a:cubicBezTo>
                <a:cubicBezTo>
                  <a:pt x="73" y="0"/>
                  <a:pt x="73" y="0"/>
                  <a:pt x="73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241" y="112"/>
                  <a:pt x="241" y="112"/>
                  <a:pt x="241" y="112"/>
                </a:cubicBezTo>
                <a:cubicBezTo>
                  <a:pt x="241" y="181"/>
                  <a:pt x="241" y="181"/>
                  <a:pt x="241" y="181"/>
                </a:cubicBezTo>
                <a:cubicBezTo>
                  <a:pt x="149" y="181"/>
                  <a:pt x="149" y="181"/>
                  <a:pt x="149" y="181"/>
                </a:cubicBezTo>
                <a:cubicBezTo>
                  <a:pt x="149" y="354"/>
                  <a:pt x="149" y="354"/>
                  <a:pt x="149" y="354"/>
                </a:cubicBezTo>
                <a:cubicBezTo>
                  <a:pt x="149" y="406"/>
                  <a:pt x="157" y="421"/>
                  <a:pt x="211" y="421"/>
                </a:cubicBezTo>
                <a:cubicBezTo>
                  <a:pt x="241" y="421"/>
                  <a:pt x="241" y="421"/>
                  <a:pt x="241" y="421"/>
                </a:cubicBezTo>
                <a:cubicBezTo>
                  <a:pt x="241" y="489"/>
                  <a:pt x="241" y="489"/>
                  <a:pt x="241" y="489"/>
                </a:cubicBezTo>
                <a:cubicBezTo>
                  <a:pt x="193" y="489"/>
                  <a:pt x="193" y="489"/>
                  <a:pt x="193" y="489"/>
                </a:cubicBezTo>
                <a:cubicBezTo>
                  <a:pt x="97" y="489"/>
                  <a:pt x="73" y="455"/>
                  <a:pt x="73" y="364"/>
                </a:cubicBezTo>
                <a:cubicBezTo>
                  <a:pt x="73" y="181"/>
                  <a:pt x="73" y="181"/>
                  <a:pt x="73" y="181"/>
                </a:cubicBezTo>
                <a:cubicBezTo>
                  <a:pt x="0" y="181"/>
                  <a:pt x="0" y="181"/>
                  <a:pt x="0" y="181"/>
                </a:cubicBezTo>
                <a:lnTo>
                  <a:pt x="0" y="11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041" name="Freeform 17"/>
          <p:cNvSpPr>
            <a:spLocks/>
          </p:cNvSpPr>
          <p:nvPr/>
        </p:nvSpPr>
        <p:spPr bwMode="auto">
          <a:xfrm>
            <a:off x="1260475" y="6008688"/>
            <a:ext cx="92075" cy="195262"/>
          </a:xfrm>
          <a:custGeom>
            <a:avLst/>
            <a:gdLst>
              <a:gd name="T0" fmla="*/ 0 w 181"/>
              <a:gd name="T1" fmla="*/ 5 h 382"/>
              <a:gd name="T2" fmla="*/ 75 w 181"/>
              <a:gd name="T3" fmla="*/ 5 h 382"/>
              <a:gd name="T4" fmla="*/ 75 w 181"/>
              <a:gd name="T5" fmla="*/ 53 h 382"/>
              <a:gd name="T6" fmla="*/ 181 w 181"/>
              <a:gd name="T7" fmla="*/ 0 h 382"/>
              <a:gd name="T8" fmla="*/ 181 w 181"/>
              <a:gd name="T9" fmla="*/ 68 h 382"/>
              <a:gd name="T10" fmla="*/ 75 w 181"/>
              <a:gd name="T11" fmla="*/ 194 h 382"/>
              <a:gd name="T12" fmla="*/ 75 w 181"/>
              <a:gd name="T13" fmla="*/ 382 h 382"/>
              <a:gd name="T14" fmla="*/ 0 w 181"/>
              <a:gd name="T15" fmla="*/ 382 h 382"/>
              <a:gd name="T16" fmla="*/ 0 w 181"/>
              <a:gd name="T17" fmla="*/ 5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382">
                <a:moveTo>
                  <a:pt x="0" y="5"/>
                </a:moveTo>
                <a:cubicBezTo>
                  <a:pt x="75" y="5"/>
                  <a:pt x="75" y="5"/>
                  <a:pt x="75" y="5"/>
                </a:cubicBezTo>
                <a:cubicBezTo>
                  <a:pt x="75" y="53"/>
                  <a:pt x="75" y="53"/>
                  <a:pt x="75" y="53"/>
                </a:cubicBezTo>
                <a:cubicBezTo>
                  <a:pt x="97" y="25"/>
                  <a:pt x="131" y="0"/>
                  <a:pt x="181" y="0"/>
                </a:cubicBezTo>
                <a:cubicBezTo>
                  <a:pt x="181" y="68"/>
                  <a:pt x="181" y="68"/>
                  <a:pt x="181" y="68"/>
                </a:cubicBezTo>
                <a:cubicBezTo>
                  <a:pt x="102" y="68"/>
                  <a:pt x="75" y="113"/>
                  <a:pt x="75" y="194"/>
                </a:cubicBezTo>
                <a:cubicBezTo>
                  <a:pt x="75" y="382"/>
                  <a:pt x="75" y="382"/>
                  <a:pt x="75" y="382"/>
                </a:cubicBezTo>
                <a:cubicBezTo>
                  <a:pt x="0" y="382"/>
                  <a:pt x="0" y="382"/>
                  <a:pt x="0" y="382"/>
                </a:cubicBezTo>
                <a:lnTo>
                  <a:pt x="0" y="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042" name="Freeform 18"/>
          <p:cNvSpPr>
            <a:spLocks noEditPoints="1"/>
          </p:cNvSpPr>
          <p:nvPr/>
        </p:nvSpPr>
        <p:spPr bwMode="auto">
          <a:xfrm>
            <a:off x="1371600" y="6008688"/>
            <a:ext cx="158750" cy="196850"/>
          </a:xfrm>
          <a:custGeom>
            <a:avLst/>
            <a:gdLst>
              <a:gd name="T0" fmla="*/ 75 w 315"/>
              <a:gd name="T1" fmla="*/ 153 h 386"/>
              <a:gd name="T2" fmla="*/ 240 w 315"/>
              <a:gd name="T3" fmla="*/ 153 h 386"/>
              <a:gd name="T4" fmla="*/ 162 w 315"/>
              <a:gd name="T5" fmla="*/ 66 h 386"/>
              <a:gd name="T6" fmla="*/ 75 w 315"/>
              <a:gd name="T7" fmla="*/ 153 h 386"/>
              <a:gd name="T8" fmla="*/ 0 w 315"/>
              <a:gd name="T9" fmla="*/ 205 h 386"/>
              <a:gd name="T10" fmla="*/ 0 w 315"/>
              <a:gd name="T11" fmla="*/ 183 h 386"/>
              <a:gd name="T12" fmla="*/ 163 w 315"/>
              <a:gd name="T13" fmla="*/ 0 h 386"/>
              <a:gd name="T14" fmla="*/ 315 w 315"/>
              <a:gd name="T15" fmla="*/ 169 h 386"/>
              <a:gd name="T16" fmla="*/ 315 w 315"/>
              <a:gd name="T17" fmla="*/ 218 h 386"/>
              <a:gd name="T18" fmla="*/ 75 w 315"/>
              <a:gd name="T19" fmla="*/ 218 h 386"/>
              <a:gd name="T20" fmla="*/ 161 w 315"/>
              <a:gd name="T21" fmla="*/ 323 h 386"/>
              <a:gd name="T22" fmla="*/ 241 w 315"/>
              <a:gd name="T23" fmla="*/ 269 h 386"/>
              <a:gd name="T24" fmla="*/ 314 w 315"/>
              <a:gd name="T25" fmla="*/ 283 h 386"/>
              <a:gd name="T26" fmla="*/ 163 w 315"/>
              <a:gd name="T27" fmla="*/ 386 h 386"/>
              <a:gd name="T28" fmla="*/ 0 w 315"/>
              <a:gd name="T29" fmla="*/ 205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386">
                <a:moveTo>
                  <a:pt x="75" y="153"/>
                </a:moveTo>
                <a:cubicBezTo>
                  <a:pt x="240" y="153"/>
                  <a:pt x="240" y="153"/>
                  <a:pt x="240" y="153"/>
                </a:cubicBezTo>
                <a:cubicBezTo>
                  <a:pt x="239" y="96"/>
                  <a:pt x="222" y="66"/>
                  <a:pt x="162" y="66"/>
                </a:cubicBezTo>
                <a:cubicBezTo>
                  <a:pt x="101" y="66"/>
                  <a:pt x="81" y="98"/>
                  <a:pt x="75" y="153"/>
                </a:cubicBezTo>
                <a:moveTo>
                  <a:pt x="0" y="205"/>
                </a:moveTo>
                <a:cubicBezTo>
                  <a:pt x="0" y="183"/>
                  <a:pt x="0" y="183"/>
                  <a:pt x="0" y="183"/>
                </a:cubicBezTo>
                <a:cubicBezTo>
                  <a:pt x="0" y="72"/>
                  <a:pt x="49" y="0"/>
                  <a:pt x="163" y="0"/>
                </a:cubicBezTo>
                <a:cubicBezTo>
                  <a:pt x="276" y="0"/>
                  <a:pt x="315" y="64"/>
                  <a:pt x="315" y="169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75" y="218"/>
                  <a:pt x="75" y="218"/>
                  <a:pt x="75" y="218"/>
                </a:cubicBezTo>
                <a:cubicBezTo>
                  <a:pt x="77" y="282"/>
                  <a:pt x="98" y="323"/>
                  <a:pt x="161" y="323"/>
                </a:cubicBezTo>
                <a:cubicBezTo>
                  <a:pt x="218" y="323"/>
                  <a:pt x="234" y="304"/>
                  <a:pt x="241" y="26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00" y="336"/>
                  <a:pt x="258" y="386"/>
                  <a:pt x="163" y="386"/>
                </a:cubicBezTo>
                <a:cubicBezTo>
                  <a:pt x="42" y="386"/>
                  <a:pt x="0" y="314"/>
                  <a:pt x="0" y="205"/>
                </a:cubicBez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043" name="Freeform 19"/>
          <p:cNvSpPr>
            <a:spLocks noEditPoints="1"/>
          </p:cNvSpPr>
          <p:nvPr/>
        </p:nvSpPr>
        <p:spPr bwMode="auto">
          <a:xfrm>
            <a:off x="1557338" y="6008688"/>
            <a:ext cx="160337" cy="196850"/>
          </a:xfrm>
          <a:custGeom>
            <a:avLst/>
            <a:gdLst>
              <a:gd name="T0" fmla="*/ 76 w 315"/>
              <a:gd name="T1" fmla="*/ 153 h 386"/>
              <a:gd name="T2" fmla="*/ 241 w 315"/>
              <a:gd name="T3" fmla="*/ 153 h 386"/>
              <a:gd name="T4" fmla="*/ 162 w 315"/>
              <a:gd name="T5" fmla="*/ 66 h 386"/>
              <a:gd name="T6" fmla="*/ 76 w 315"/>
              <a:gd name="T7" fmla="*/ 153 h 386"/>
              <a:gd name="T8" fmla="*/ 0 w 315"/>
              <a:gd name="T9" fmla="*/ 205 h 386"/>
              <a:gd name="T10" fmla="*/ 0 w 315"/>
              <a:gd name="T11" fmla="*/ 183 h 386"/>
              <a:gd name="T12" fmla="*/ 163 w 315"/>
              <a:gd name="T13" fmla="*/ 0 h 386"/>
              <a:gd name="T14" fmla="*/ 315 w 315"/>
              <a:gd name="T15" fmla="*/ 169 h 386"/>
              <a:gd name="T16" fmla="*/ 315 w 315"/>
              <a:gd name="T17" fmla="*/ 218 h 386"/>
              <a:gd name="T18" fmla="*/ 75 w 315"/>
              <a:gd name="T19" fmla="*/ 218 h 386"/>
              <a:gd name="T20" fmla="*/ 162 w 315"/>
              <a:gd name="T21" fmla="*/ 323 h 386"/>
              <a:gd name="T22" fmla="*/ 241 w 315"/>
              <a:gd name="T23" fmla="*/ 269 h 386"/>
              <a:gd name="T24" fmla="*/ 314 w 315"/>
              <a:gd name="T25" fmla="*/ 283 h 386"/>
              <a:gd name="T26" fmla="*/ 163 w 315"/>
              <a:gd name="T27" fmla="*/ 386 h 386"/>
              <a:gd name="T28" fmla="*/ 0 w 315"/>
              <a:gd name="T29" fmla="*/ 205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386">
                <a:moveTo>
                  <a:pt x="76" y="153"/>
                </a:moveTo>
                <a:cubicBezTo>
                  <a:pt x="241" y="153"/>
                  <a:pt x="241" y="153"/>
                  <a:pt x="241" y="153"/>
                </a:cubicBezTo>
                <a:cubicBezTo>
                  <a:pt x="239" y="96"/>
                  <a:pt x="223" y="66"/>
                  <a:pt x="162" y="66"/>
                </a:cubicBezTo>
                <a:cubicBezTo>
                  <a:pt x="101" y="66"/>
                  <a:pt x="81" y="98"/>
                  <a:pt x="76" y="153"/>
                </a:cubicBezTo>
                <a:moveTo>
                  <a:pt x="0" y="205"/>
                </a:moveTo>
                <a:cubicBezTo>
                  <a:pt x="0" y="183"/>
                  <a:pt x="0" y="183"/>
                  <a:pt x="0" y="183"/>
                </a:cubicBezTo>
                <a:cubicBezTo>
                  <a:pt x="0" y="72"/>
                  <a:pt x="49" y="0"/>
                  <a:pt x="163" y="0"/>
                </a:cubicBezTo>
                <a:cubicBezTo>
                  <a:pt x="277" y="0"/>
                  <a:pt x="315" y="64"/>
                  <a:pt x="315" y="169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75" y="218"/>
                  <a:pt x="75" y="218"/>
                  <a:pt x="75" y="218"/>
                </a:cubicBezTo>
                <a:cubicBezTo>
                  <a:pt x="77" y="282"/>
                  <a:pt x="98" y="323"/>
                  <a:pt x="162" y="323"/>
                </a:cubicBezTo>
                <a:cubicBezTo>
                  <a:pt x="218" y="323"/>
                  <a:pt x="235" y="304"/>
                  <a:pt x="241" y="26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01" y="336"/>
                  <a:pt x="259" y="386"/>
                  <a:pt x="163" y="386"/>
                </a:cubicBezTo>
                <a:cubicBezTo>
                  <a:pt x="42" y="386"/>
                  <a:pt x="0" y="314"/>
                  <a:pt x="0" y="205"/>
                </a:cubicBezTo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044" name="Freeform 20"/>
          <p:cNvSpPr>
            <a:spLocks/>
          </p:cNvSpPr>
          <p:nvPr/>
        </p:nvSpPr>
        <p:spPr bwMode="auto">
          <a:xfrm>
            <a:off x="911225" y="5994400"/>
            <a:ext cx="169863" cy="209550"/>
          </a:xfrm>
          <a:custGeom>
            <a:avLst/>
            <a:gdLst>
              <a:gd name="T0" fmla="*/ 332 w 332"/>
              <a:gd name="T1" fmla="*/ 149 h 411"/>
              <a:gd name="T2" fmla="*/ 313 w 332"/>
              <a:gd name="T3" fmla="*/ 106 h 411"/>
              <a:gd name="T4" fmla="*/ 201 w 332"/>
              <a:gd name="T5" fmla="*/ 12 h 411"/>
              <a:gd name="T6" fmla="*/ 166 w 332"/>
              <a:gd name="T7" fmla="*/ 0 h 411"/>
              <a:gd name="T8" fmla="*/ 132 w 332"/>
              <a:gd name="T9" fmla="*/ 12 h 411"/>
              <a:gd name="T10" fmla="*/ 20 w 332"/>
              <a:gd name="T11" fmla="*/ 106 h 411"/>
              <a:gd name="T12" fmla="*/ 1 w 332"/>
              <a:gd name="T13" fmla="*/ 149 h 411"/>
              <a:gd name="T14" fmla="*/ 1 w 332"/>
              <a:gd name="T15" fmla="*/ 411 h 411"/>
              <a:gd name="T16" fmla="*/ 75 w 332"/>
              <a:gd name="T17" fmla="*/ 411 h 411"/>
              <a:gd name="T18" fmla="*/ 75 w 332"/>
              <a:gd name="T19" fmla="*/ 157 h 411"/>
              <a:gd name="T20" fmla="*/ 166 w 332"/>
              <a:gd name="T21" fmla="*/ 80 h 411"/>
              <a:gd name="T22" fmla="*/ 257 w 332"/>
              <a:gd name="T23" fmla="*/ 157 h 411"/>
              <a:gd name="T24" fmla="*/ 257 w 332"/>
              <a:gd name="T25" fmla="*/ 411 h 411"/>
              <a:gd name="T26" fmla="*/ 332 w 332"/>
              <a:gd name="T27" fmla="*/ 411 h 411"/>
              <a:gd name="T28" fmla="*/ 332 w 332"/>
              <a:gd name="T29" fmla="*/ 149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32" h="411">
                <a:moveTo>
                  <a:pt x="332" y="149"/>
                </a:moveTo>
                <a:cubicBezTo>
                  <a:pt x="332" y="131"/>
                  <a:pt x="326" y="116"/>
                  <a:pt x="313" y="106"/>
                </a:cubicBezTo>
                <a:cubicBezTo>
                  <a:pt x="201" y="12"/>
                  <a:pt x="201" y="12"/>
                  <a:pt x="201" y="12"/>
                </a:cubicBezTo>
                <a:cubicBezTo>
                  <a:pt x="191" y="4"/>
                  <a:pt x="179" y="0"/>
                  <a:pt x="166" y="0"/>
                </a:cubicBezTo>
                <a:cubicBezTo>
                  <a:pt x="154" y="0"/>
                  <a:pt x="141" y="4"/>
                  <a:pt x="132" y="12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7" y="116"/>
                  <a:pt x="0" y="133"/>
                  <a:pt x="1" y="149"/>
                </a:cubicBezTo>
                <a:cubicBezTo>
                  <a:pt x="1" y="150"/>
                  <a:pt x="1" y="411"/>
                  <a:pt x="1" y="411"/>
                </a:cubicBezTo>
                <a:cubicBezTo>
                  <a:pt x="75" y="411"/>
                  <a:pt x="75" y="411"/>
                  <a:pt x="75" y="411"/>
                </a:cubicBezTo>
                <a:cubicBezTo>
                  <a:pt x="75" y="157"/>
                  <a:pt x="75" y="157"/>
                  <a:pt x="75" y="157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257" y="157"/>
                  <a:pt x="257" y="157"/>
                  <a:pt x="257" y="157"/>
                </a:cubicBezTo>
                <a:cubicBezTo>
                  <a:pt x="257" y="411"/>
                  <a:pt x="257" y="411"/>
                  <a:pt x="257" y="411"/>
                </a:cubicBezTo>
                <a:cubicBezTo>
                  <a:pt x="332" y="411"/>
                  <a:pt x="332" y="411"/>
                  <a:pt x="332" y="411"/>
                </a:cubicBezTo>
                <a:lnTo>
                  <a:pt x="332" y="14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ts val="6200"/>
        </a:lnSpc>
        <a:spcBef>
          <a:spcPct val="0"/>
        </a:spcBef>
        <a:spcAft>
          <a:spcPct val="0"/>
        </a:spcAft>
        <a:defRPr sz="56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74625" indent="-174625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6575" indent="-18256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812800" indent="-96838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074738" indent="-82550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1262063" indent="-7938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1719263" indent="-7938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176463" indent="-7938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2633663" indent="-7938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090863" indent="-7938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1250950"/>
            <a:ext cx="6996113" cy="190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het opmaak-profiel te bewerken</a:t>
            </a:r>
          </a:p>
        </p:txBody>
      </p:sp>
      <p:sp>
        <p:nvSpPr>
          <p:cNvPr id="18446" name="AutoShape 14"/>
          <p:cNvSpPr>
            <a:spLocks noChangeAspect="1" noChangeArrowheads="1" noTextEdit="1"/>
          </p:cNvSpPr>
          <p:nvPr/>
        </p:nvSpPr>
        <p:spPr bwMode="auto">
          <a:xfrm>
            <a:off x="619125" y="5954713"/>
            <a:ext cx="26003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47" name="Freeform 15"/>
          <p:cNvSpPr>
            <a:spLocks noEditPoints="1"/>
          </p:cNvSpPr>
          <p:nvPr/>
        </p:nvSpPr>
        <p:spPr bwMode="auto">
          <a:xfrm>
            <a:off x="1963738" y="6070600"/>
            <a:ext cx="1255712" cy="133350"/>
          </a:xfrm>
          <a:custGeom>
            <a:avLst/>
            <a:gdLst>
              <a:gd name="T0" fmla="*/ 2472 w 2472"/>
              <a:gd name="T1" fmla="*/ 116 h 263"/>
              <a:gd name="T2" fmla="*/ 2388 w 2472"/>
              <a:gd name="T3" fmla="*/ 86 h 263"/>
              <a:gd name="T4" fmla="*/ 2242 w 2472"/>
              <a:gd name="T5" fmla="*/ 155 h 263"/>
              <a:gd name="T6" fmla="*/ 2319 w 2472"/>
              <a:gd name="T7" fmla="*/ 209 h 263"/>
              <a:gd name="T8" fmla="*/ 2353 w 2472"/>
              <a:gd name="T9" fmla="*/ 162 h 263"/>
              <a:gd name="T10" fmla="*/ 2282 w 2472"/>
              <a:gd name="T11" fmla="*/ 263 h 263"/>
              <a:gd name="T12" fmla="*/ 2162 w 2472"/>
              <a:gd name="T13" fmla="*/ 262 h 263"/>
              <a:gd name="T14" fmla="*/ 2141 w 2472"/>
              <a:gd name="T15" fmla="*/ 199 h 263"/>
              <a:gd name="T16" fmla="*/ 2141 w 2472"/>
              <a:gd name="T17" fmla="*/ 86 h 263"/>
              <a:gd name="T18" fmla="*/ 2072 w 2472"/>
              <a:gd name="T19" fmla="*/ 86 h 263"/>
              <a:gd name="T20" fmla="*/ 1938 w 2472"/>
              <a:gd name="T21" fmla="*/ 166 h 263"/>
              <a:gd name="T22" fmla="*/ 2045 w 2472"/>
              <a:gd name="T23" fmla="*/ 262 h 263"/>
              <a:gd name="T24" fmla="*/ 1938 w 2472"/>
              <a:gd name="T25" fmla="*/ 86 h 263"/>
              <a:gd name="T26" fmla="*/ 1833 w 2472"/>
              <a:gd name="T27" fmla="*/ 155 h 263"/>
              <a:gd name="T28" fmla="*/ 1867 w 2472"/>
              <a:gd name="T29" fmla="*/ 215 h 263"/>
              <a:gd name="T30" fmla="*/ 1867 w 2472"/>
              <a:gd name="T31" fmla="*/ 185 h 263"/>
              <a:gd name="T32" fmla="*/ 1721 w 2472"/>
              <a:gd name="T33" fmla="*/ 179 h 263"/>
              <a:gd name="T34" fmla="*/ 1659 w 2472"/>
              <a:gd name="T35" fmla="*/ 126 h 263"/>
              <a:gd name="T36" fmla="*/ 1554 w 2472"/>
              <a:gd name="T37" fmla="*/ 86 h 263"/>
              <a:gd name="T38" fmla="*/ 1467 w 2472"/>
              <a:gd name="T39" fmla="*/ 114 h 263"/>
              <a:gd name="T40" fmla="*/ 1468 w 2472"/>
              <a:gd name="T41" fmla="*/ 263 h 263"/>
              <a:gd name="T42" fmla="*/ 1427 w 2472"/>
              <a:gd name="T43" fmla="*/ 185 h 263"/>
              <a:gd name="T44" fmla="*/ 1392 w 2472"/>
              <a:gd name="T45" fmla="*/ 169 h 263"/>
              <a:gd name="T46" fmla="*/ 1220 w 2472"/>
              <a:gd name="T47" fmla="*/ 45 h 263"/>
              <a:gd name="T48" fmla="*/ 1264 w 2472"/>
              <a:gd name="T49" fmla="*/ 229 h 263"/>
              <a:gd name="T50" fmla="*/ 1365 w 2472"/>
              <a:gd name="T51" fmla="*/ 144 h 263"/>
              <a:gd name="T52" fmla="*/ 1183 w 2472"/>
              <a:gd name="T53" fmla="*/ 262 h 263"/>
              <a:gd name="T54" fmla="*/ 998 w 2472"/>
              <a:gd name="T55" fmla="*/ 115 h 263"/>
              <a:gd name="T56" fmla="*/ 1063 w 2472"/>
              <a:gd name="T57" fmla="*/ 143 h 263"/>
              <a:gd name="T58" fmla="*/ 921 w 2472"/>
              <a:gd name="T59" fmla="*/ 86 h 263"/>
              <a:gd name="T60" fmla="*/ 875 w 2472"/>
              <a:gd name="T61" fmla="*/ 20 h 263"/>
              <a:gd name="T62" fmla="*/ 874 w 2472"/>
              <a:gd name="T63" fmla="*/ 262 h 263"/>
              <a:gd name="T64" fmla="*/ 662 w 2472"/>
              <a:gd name="T65" fmla="*/ 263 h 263"/>
              <a:gd name="T66" fmla="*/ 661 w 2472"/>
              <a:gd name="T67" fmla="*/ 113 h 263"/>
              <a:gd name="T68" fmla="*/ 594 w 2472"/>
              <a:gd name="T69" fmla="*/ 134 h 263"/>
              <a:gd name="T70" fmla="*/ 622 w 2472"/>
              <a:gd name="T71" fmla="*/ 208 h 263"/>
              <a:gd name="T72" fmla="*/ 556 w 2472"/>
              <a:gd name="T73" fmla="*/ 60 h 263"/>
              <a:gd name="T74" fmla="*/ 520 w 2472"/>
              <a:gd name="T75" fmla="*/ 262 h 263"/>
              <a:gd name="T76" fmla="*/ 520 w 2472"/>
              <a:gd name="T77" fmla="*/ 262 h 263"/>
              <a:gd name="T78" fmla="*/ 439 w 2472"/>
              <a:gd name="T79" fmla="*/ 86 h 263"/>
              <a:gd name="T80" fmla="*/ 367 w 2472"/>
              <a:gd name="T81" fmla="*/ 86 h 263"/>
              <a:gd name="T82" fmla="*/ 439 w 2472"/>
              <a:gd name="T83" fmla="*/ 242 h 263"/>
              <a:gd name="T84" fmla="*/ 183 w 2472"/>
              <a:gd name="T85" fmla="*/ 166 h 263"/>
              <a:gd name="T86" fmla="*/ 290 w 2472"/>
              <a:gd name="T87" fmla="*/ 262 h 263"/>
              <a:gd name="T88" fmla="*/ 183 w 2472"/>
              <a:gd name="T89" fmla="*/ 0 h 263"/>
              <a:gd name="T90" fmla="*/ 34 w 2472"/>
              <a:gd name="T91" fmla="*/ 119 h 263"/>
              <a:gd name="T92" fmla="*/ 112 w 2472"/>
              <a:gd name="T93" fmla="*/ 230 h 263"/>
              <a:gd name="T94" fmla="*/ 112 w 2472"/>
              <a:gd name="T95" fmla="*/ 119 h 263"/>
              <a:gd name="T96" fmla="*/ 34 w 2472"/>
              <a:gd name="T97" fmla="*/ 34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472" h="263">
                <a:moveTo>
                  <a:pt x="2388" y="262"/>
                </a:moveTo>
                <a:cubicBezTo>
                  <a:pt x="2423" y="262"/>
                  <a:pt x="2423" y="262"/>
                  <a:pt x="2423" y="262"/>
                </a:cubicBezTo>
                <a:cubicBezTo>
                  <a:pt x="2423" y="174"/>
                  <a:pt x="2423" y="174"/>
                  <a:pt x="2423" y="174"/>
                </a:cubicBezTo>
                <a:cubicBezTo>
                  <a:pt x="2423" y="137"/>
                  <a:pt x="2436" y="116"/>
                  <a:pt x="2472" y="116"/>
                </a:cubicBezTo>
                <a:cubicBezTo>
                  <a:pt x="2472" y="84"/>
                  <a:pt x="2472" y="84"/>
                  <a:pt x="2472" y="84"/>
                </a:cubicBezTo>
                <a:cubicBezTo>
                  <a:pt x="2449" y="84"/>
                  <a:pt x="2433" y="95"/>
                  <a:pt x="2423" y="109"/>
                </a:cubicBezTo>
                <a:cubicBezTo>
                  <a:pt x="2423" y="86"/>
                  <a:pt x="2423" y="86"/>
                  <a:pt x="2423" y="86"/>
                </a:cubicBezTo>
                <a:cubicBezTo>
                  <a:pt x="2388" y="86"/>
                  <a:pt x="2388" y="86"/>
                  <a:pt x="2388" y="86"/>
                </a:cubicBezTo>
                <a:lnTo>
                  <a:pt x="2388" y="262"/>
                </a:lnTo>
                <a:close/>
                <a:moveTo>
                  <a:pt x="2282" y="114"/>
                </a:moveTo>
                <a:cubicBezTo>
                  <a:pt x="2310" y="114"/>
                  <a:pt x="2317" y="128"/>
                  <a:pt x="2318" y="155"/>
                </a:cubicBezTo>
                <a:cubicBezTo>
                  <a:pt x="2242" y="155"/>
                  <a:pt x="2242" y="155"/>
                  <a:pt x="2242" y="155"/>
                </a:cubicBezTo>
                <a:cubicBezTo>
                  <a:pt x="2244" y="129"/>
                  <a:pt x="2254" y="114"/>
                  <a:pt x="2282" y="114"/>
                </a:cubicBezTo>
                <a:moveTo>
                  <a:pt x="2282" y="263"/>
                </a:moveTo>
                <a:cubicBezTo>
                  <a:pt x="2327" y="263"/>
                  <a:pt x="2346" y="240"/>
                  <a:pt x="2353" y="215"/>
                </a:cubicBezTo>
                <a:cubicBezTo>
                  <a:pt x="2319" y="209"/>
                  <a:pt x="2319" y="209"/>
                  <a:pt x="2319" y="209"/>
                </a:cubicBezTo>
                <a:cubicBezTo>
                  <a:pt x="2315" y="225"/>
                  <a:pt x="2308" y="234"/>
                  <a:pt x="2281" y="234"/>
                </a:cubicBezTo>
                <a:cubicBezTo>
                  <a:pt x="2252" y="234"/>
                  <a:pt x="2242" y="215"/>
                  <a:pt x="2241" y="185"/>
                </a:cubicBezTo>
                <a:cubicBezTo>
                  <a:pt x="2353" y="185"/>
                  <a:pt x="2353" y="185"/>
                  <a:pt x="2353" y="185"/>
                </a:cubicBezTo>
                <a:cubicBezTo>
                  <a:pt x="2353" y="162"/>
                  <a:pt x="2353" y="162"/>
                  <a:pt x="2353" y="162"/>
                </a:cubicBezTo>
                <a:cubicBezTo>
                  <a:pt x="2353" y="113"/>
                  <a:pt x="2335" y="83"/>
                  <a:pt x="2282" y="83"/>
                </a:cubicBezTo>
                <a:cubicBezTo>
                  <a:pt x="2229" y="83"/>
                  <a:pt x="2206" y="117"/>
                  <a:pt x="2206" y="169"/>
                </a:cubicBezTo>
                <a:cubicBezTo>
                  <a:pt x="2206" y="179"/>
                  <a:pt x="2206" y="179"/>
                  <a:pt x="2206" y="179"/>
                </a:cubicBezTo>
                <a:cubicBezTo>
                  <a:pt x="2206" y="230"/>
                  <a:pt x="2226" y="263"/>
                  <a:pt x="2282" y="263"/>
                </a:cubicBezTo>
                <a:moveTo>
                  <a:pt x="2072" y="119"/>
                </a:moveTo>
                <a:cubicBezTo>
                  <a:pt x="2106" y="119"/>
                  <a:pt x="2106" y="119"/>
                  <a:pt x="2106" y="119"/>
                </a:cubicBezTo>
                <a:cubicBezTo>
                  <a:pt x="2106" y="204"/>
                  <a:pt x="2106" y="204"/>
                  <a:pt x="2106" y="204"/>
                </a:cubicBezTo>
                <a:cubicBezTo>
                  <a:pt x="2106" y="246"/>
                  <a:pt x="2117" y="262"/>
                  <a:pt x="2162" y="262"/>
                </a:cubicBezTo>
                <a:cubicBezTo>
                  <a:pt x="2184" y="262"/>
                  <a:pt x="2184" y="262"/>
                  <a:pt x="2184" y="262"/>
                </a:cubicBezTo>
                <a:cubicBezTo>
                  <a:pt x="2184" y="230"/>
                  <a:pt x="2184" y="230"/>
                  <a:pt x="2184" y="230"/>
                </a:cubicBezTo>
                <a:cubicBezTo>
                  <a:pt x="2170" y="230"/>
                  <a:pt x="2170" y="230"/>
                  <a:pt x="2170" y="230"/>
                </a:cubicBezTo>
                <a:cubicBezTo>
                  <a:pt x="2145" y="230"/>
                  <a:pt x="2141" y="223"/>
                  <a:pt x="2141" y="199"/>
                </a:cubicBezTo>
                <a:cubicBezTo>
                  <a:pt x="2141" y="119"/>
                  <a:pt x="2141" y="119"/>
                  <a:pt x="2141" y="119"/>
                </a:cubicBezTo>
                <a:cubicBezTo>
                  <a:pt x="2184" y="119"/>
                  <a:pt x="2184" y="119"/>
                  <a:pt x="2184" y="119"/>
                </a:cubicBezTo>
                <a:cubicBezTo>
                  <a:pt x="2184" y="86"/>
                  <a:pt x="2184" y="86"/>
                  <a:pt x="2184" y="86"/>
                </a:cubicBezTo>
                <a:cubicBezTo>
                  <a:pt x="2141" y="86"/>
                  <a:pt x="2141" y="86"/>
                  <a:pt x="2141" y="86"/>
                </a:cubicBezTo>
                <a:cubicBezTo>
                  <a:pt x="2141" y="34"/>
                  <a:pt x="2141" y="34"/>
                  <a:pt x="2141" y="34"/>
                </a:cubicBezTo>
                <a:cubicBezTo>
                  <a:pt x="2106" y="34"/>
                  <a:pt x="2106" y="34"/>
                  <a:pt x="2106" y="34"/>
                </a:cubicBezTo>
                <a:cubicBezTo>
                  <a:pt x="2106" y="86"/>
                  <a:pt x="2106" y="86"/>
                  <a:pt x="2106" y="86"/>
                </a:cubicBezTo>
                <a:cubicBezTo>
                  <a:pt x="2072" y="86"/>
                  <a:pt x="2072" y="86"/>
                  <a:pt x="2072" y="86"/>
                </a:cubicBezTo>
                <a:lnTo>
                  <a:pt x="2072" y="119"/>
                </a:lnTo>
                <a:close/>
                <a:moveTo>
                  <a:pt x="1903" y="262"/>
                </a:moveTo>
                <a:cubicBezTo>
                  <a:pt x="1938" y="262"/>
                  <a:pt x="1938" y="262"/>
                  <a:pt x="1938" y="262"/>
                </a:cubicBezTo>
                <a:cubicBezTo>
                  <a:pt x="1938" y="166"/>
                  <a:pt x="1938" y="166"/>
                  <a:pt x="1938" y="166"/>
                </a:cubicBezTo>
                <a:cubicBezTo>
                  <a:pt x="1938" y="130"/>
                  <a:pt x="1950" y="115"/>
                  <a:pt x="1980" y="115"/>
                </a:cubicBezTo>
                <a:cubicBezTo>
                  <a:pt x="2006" y="115"/>
                  <a:pt x="2010" y="132"/>
                  <a:pt x="2010" y="149"/>
                </a:cubicBezTo>
                <a:cubicBezTo>
                  <a:pt x="2010" y="262"/>
                  <a:pt x="2010" y="262"/>
                  <a:pt x="2010" y="262"/>
                </a:cubicBezTo>
                <a:cubicBezTo>
                  <a:pt x="2045" y="262"/>
                  <a:pt x="2045" y="262"/>
                  <a:pt x="2045" y="262"/>
                </a:cubicBezTo>
                <a:cubicBezTo>
                  <a:pt x="2045" y="143"/>
                  <a:pt x="2045" y="143"/>
                  <a:pt x="2045" y="143"/>
                </a:cubicBezTo>
                <a:cubicBezTo>
                  <a:pt x="2045" y="105"/>
                  <a:pt x="2032" y="83"/>
                  <a:pt x="1992" y="83"/>
                </a:cubicBezTo>
                <a:cubicBezTo>
                  <a:pt x="1965" y="83"/>
                  <a:pt x="1948" y="93"/>
                  <a:pt x="1938" y="105"/>
                </a:cubicBezTo>
                <a:cubicBezTo>
                  <a:pt x="1938" y="86"/>
                  <a:pt x="1938" y="86"/>
                  <a:pt x="1938" y="86"/>
                </a:cubicBezTo>
                <a:cubicBezTo>
                  <a:pt x="1903" y="86"/>
                  <a:pt x="1903" y="86"/>
                  <a:pt x="1903" y="86"/>
                </a:cubicBezTo>
                <a:lnTo>
                  <a:pt x="1903" y="262"/>
                </a:lnTo>
                <a:close/>
                <a:moveTo>
                  <a:pt x="1796" y="114"/>
                </a:moveTo>
                <a:cubicBezTo>
                  <a:pt x="1824" y="114"/>
                  <a:pt x="1832" y="128"/>
                  <a:pt x="1833" y="155"/>
                </a:cubicBezTo>
                <a:cubicBezTo>
                  <a:pt x="1756" y="155"/>
                  <a:pt x="1756" y="155"/>
                  <a:pt x="1756" y="155"/>
                </a:cubicBezTo>
                <a:cubicBezTo>
                  <a:pt x="1758" y="129"/>
                  <a:pt x="1768" y="114"/>
                  <a:pt x="1796" y="114"/>
                </a:cubicBezTo>
                <a:moveTo>
                  <a:pt x="1797" y="263"/>
                </a:moveTo>
                <a:cubicBezTo>
                  <a:pt x="1841" y="263"/>
                  <a:pt x="1861" y="240"/>
                  <a:pt x="1867" y="215"/>
                </a:cubicBezTo>
                <a:cubicBezTo>
                  <a:pt x="1833" y="209"/>
                  <a:pt x="1833" y="209"/>
                  <a:pt x="1833" y="209"/>
                </a:cubicBezTo>
                <a:cubicBezTo>
                  <a:pt x="1830" y="225"/>
                  <a:pt x="1822" y="234"/>
                  <a:pt x="1796" y="234"/>
                </a:cubicBezTo>
                <a:cubicBezTo>
                  <a:pt x="1766" y="234"/>
                  <a:pt x="1757" y="215"/>
                  <a:pt x="1756" y="185"/>
                </a:cubicBezTo>
                <a:cubicBezTo>
                  <a:pt x="1867" y="185"/>
                  <a:pt x="1867" y="185"/>
                  <a:pt x="1867" y="185"/>
                </a:cubicBezTo>
                <a:cubicBezTo>
                  <a:pt x="1867" y="162"/>
                  <a:pt x="1867" y="162"/>
                  <a:pt x="1867" y="162"/>
                </a:cubicBezTo>
                <a:cubicBezTo>
                  <a:pt x="1867" y="113"/>
                  <a:pt x="1849" y="83"/>
                  <a:pt x="1797" y="83"/>
                </a:cubicBezTo>
                <a:cubicBezTo>
                  <a:pt x="1744" y="83"/>
                  <a:pt x="1721" y="117"/>
                  <a:pt x="1721" y="169"/>
                </a:cubicBezTo>
                <a:cubicBezTo>
                  <a:pt x="1721" y="179"/>
                  <a:pt x="1721" y="179"/>
                  <a:pt x="1721" y="179"/>
                </a:cubicBezTo>
                <a:cubicBezTo>
                  <a:pt x="1721" y="230"/>
                  <a:pt x="1740" y="263"/>
                  <a:pt x="1797" y="263"/>
                </a:cubicBezTo>
                <a:moveTo>
                  <a:pt x="1708" y="86"/>
                </a:moveTo>
                <a:cubicBezTo>
                  <a:pt x="1672" y="86"/>
                  <a:pt x="1672" y="86"/>
                  <a:pt x="1672" y="86"/>
                </a:cubicBezTo>
                <a:cubicBezTo>
                  <a:pt x="1659" y="126"/>
                  <a:pt x="1659" y="126"/>
                  <a:pt x="1659" y="126"/>
                </a:cubicBezTo>
                <a:cubicBezTo>
                  <a:pt x="1631" y="214"/>
                  <a:pt x="1631" y="214"/>
                  <a:pt x="1631" y="214"/>
                </a:cubicBezTo>
                <a:cubicBezTo>
                  <a:pt x="1604" y="126"/>
                  <a:pt x="1604" y="126"/>
                  <a:pt x="1604" y="126"/>
                </a:cubicBezTo>
                <a:cubicBezTo>
                  <a:pt x="1591" y="86"/>
                  <a:pt x="1591" y="86"/>
                  <a:pt x="1591" y="86"/>
                </a:cubicBezTo>
                <a:cubicBezTo>
                  <a:pt x="1554" y="86"/>
                  <a:pt x="1554" y="86"/>
                  <a:pt x="1554" y="86"/>
                </a:cubicBezTo>
                <a:cubicBezTo>
                  <a:pt x="1612" y="263"/>
                  <a:pt x="1612" y="263"/>
                  <a:pt x="1612" y="263"/>
                </a:cubicBezTo>
                <a:cubicBezTo>
                  <a:pt x="1649" y="263"/>
                  <a:pt x="1649" y="263"/>
                  <a:pt x="1649" y="263"/>
                </a:cubicBezTo>
                <a:lnTo>
                  <a:pt x="1708" y="86"/>
                </a:lnTo>
                <a:close/>
                <a:moveTo>
                  <a:pt x="1467" y="114"/>
                </a:moveTo>
                <a:cubicBezTo>
                  <a:pt x="1495" y="114"/>
                  <a:pt x="1503" y="128"/>
                  <a:pt x="1504" y="155"/>
                </a:cubicBezTo>
                <a:cubicBezTo>
                  <a:pt x="1427" y="155"/>
                  <a:pt x="1427" y="155"/>
                  <a:pt x="1427" y="155"/>
                </a:cubicBezTo>
                <a:cubicBezTo>
                  <a:pt x="1429" y="129"/>
                  <a:pt x="1439" y="114"/>
                  <a:pt x="1467" y="114"/>
                </a:cubicBezTo>
                <a:moveTo>
                  <a:pt x="1468" y="263"/>
                </a:moveTo>
                <a:cubicBezTo>
                  <a:pt x="1512" y="263"/>
                  <a:pt x="1532" y="240"/>
                  <a:pt x="1538" y="215"/>
                </a:cubicBezTo>
                <a:cubicBezTo>
                  <a:pt x="1504" y="209"/>
                  <a:pt x="1504" y="209"/>
                  <a:pt x="1504" y="209"/>
                </a:cubicBezTo>
                <a:cubicBezTo>
                  <a:pt x="1501" y="225"/>
                  <a:pt x="1493" y="234"/>
                  <a:pt x="1467" y="234"/>
                </a:cubicBezTo>
                <a:cubicBezTo>
                  <a:pt x="1437" y="234"/>
                  <a:pt x="1428" y="215"/>
                  <a:pt x="1427" y="185"/>
                </a:cubicBezTo>
                <a:cubicBezTo>
                  <a:pt x="1538" y="185"/>
                  <a:pt x="1538" y="185"/>
                  <a:pt x="1538" y="185"/>
                </a:cubicBezTo>
                <a:cubicBezTo>
                  <a:pt x="1538" y="162"/>
                  <a:pt x="1538" y="162"/>
                  <a:pt x="1538" y="162"/>
                </a:cubicBezTo>
                <a:cubicBezTo>
                  <a:pt x="1538" y="113"/>
                  <a:pt x="1520" y="83"/>
                  <a:pt x="1468" y="83"/>
                </a:cubicBezTo>
                <a:cubicBezTo>
                  <a:pt x="1415" y="83"/>
                  <a:pt x="1392" y="117"/>
                  <a:pt x="1392" y="169"/>
                </a:cubicBezTo>
                <a:cubicBezTo>
                  <a:pt x="1392" y="179"/>
                  <a:pt x="1392" y="179"/>
                  <a:pt x="1392" y="179"/>
                </a:cubicBezTo>
                <a:cubicBezTo>
                  <a:pt x="1392" y="230"/>
                  <a:pt x="1411" y="263"/>
                  <a:pt x="1468" y="263"/>
                </a:cubicBezTo>
                <a:moveTo>
                  <a:pt x="1220" y="229"/>
                </a:moveTo>
                <a:cubicBezTo>
                  <a:pt x="1220" y="45"/>
                  <a:pt x="1220" y="45"/>
                  <a:pt x="1220" y="45"/>
                </a:cubicBezTo>
                <a:cubicBezTo>
                  <a:pt x="1263" y="45"/>
                  <a:pt x="1263" y="45"/>
                  <a:pt x="1263" y="45"/>
                </a:cubicBezTo>
                <a:cubicBezTo>
                  <a:pt x="1312" y="45"/>
                  <a:pt x="1327" y="69"/>
                  <a:pt x="1327" y="129"/>
                </a:cubicBezTo>
                <a:cubicBezTo>
                  <a:pt x="1327" y="144"/>
                  <a:pt x="1327" y="144"/>
                  <a:pt x="1327" y="144"/>
                </a:cubicBezTo>
                <a:cubicBezTo>
                  <a:pt x="1327" y="197"/>
                  <a:pt x="1314" y="229"/>
                  <a:pt x="1264" y="229"/>
                </a:cubicBezTo>
                <a:lnTo>
                  <a:pt x="1220" y="229"/>
                </a:lnTo>
                <a:close/>
                <a:moveTo>
                  <a:pt x="1183" y="262"/>
                </a:moveTo>
                <a:cubicBezTo>
                  <a:pt x="1264" y="262"/>
                  <a:pt x="1264" y="262"/>
                  <a:pt x="1264" y="262"/>
                </a:cubicBezTo>
                <a:cubicBezTo>
                  <a:pt x="1339" y="262"/>
                  <a:pt x="1365" y="213"/>
                  <a:pt x="1365" y="144"/>
                </a:cubicBezTo>
                <a:cubicBezTo>
                  <a:pt x="1365" y="129"/>
                  <a:pt x="1365" y="129"/>
                  <a:pt x="1365" y="129"/>
                </a:cubicBezTo>
                <a:cubicBezTo>
                  <a:pt x="1365" y="66"/>
                  <a:pt x="1349" y="12"/>
                  <a:pt x="1263" y="12"/>
                </a:cubicBezTo>
                <a:cubicBezTo>
                  <a:pt x="1183" y="12"/>
                  <a:pt x="1183" y="12"/>
                  <a:pt x="1183" y="12"/>
                </a:cubicBezTo>
                <a:lnTo>
                  <a:pt x="1183" y="262"/>
                </a:lnTo>
                <a:close/>
                <a:moveTo>
                  <a:pt x="921" y="262"/>
                </a:moveTo>
                <a:cubicBezTo>
                  <a:pt x="956" y="262"/>
                  <a:pt x="956" y="262"/>
                  <a:pt x="956" y="262"/>
                </a:cubicBezTo>
                <a:cubicBezTo>
                  <a:pt x="956" y="166"/>
                  <a:pt x="956" y="166"/>
                  <a:pt x="956" y="166"/>
                </a:cubicBezTo>
                <a:cubicBezTo>
                  <a:pt x="956" y="130"/>
                  <a:pt x="968" y="115"/>
                  <a:pt x="998" y="115"/>
                </a:cubicBezTo>
                <a:cubicBezTo>
                  <a:pt x="1024" y="115"/>
                  <a:pt x="1028" y="132"/>
                  <a:pt x="1028" y="149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1063" y="262"/>
                  <a:pt x="1063" y="262"/>
                  <a:pt x="1063" y="262"/>
                </a:cubicBezTo>
                <a:cubicBezTo>
                  <a:pt x="1063" y="143"/>
                  <a:pt x="1063" y="143"/>
                  <a:pt x="1063" y="143"/>
                </a:cubicBezTo>
                <a:cubicBezTo>
                  <a:pt x="1063" y="105"/>
                  <a:pt x="1050" y="83"/>
                  <a:pt x="1010" y="83"/>
                </a:cubicBezTo>
                <a:cubicBezTo>
                  <a:pt x="983" y="83"/>
                  <a:pt x="967" y="93"/>
                  <a:pt x="956" y="105"/>
                </a:cubicBezTo>
                <a:cubicBezTo>
                  <a:pt x="956" y="86"/>
                  <a:pt x="956" y="86"/>
                  <a:pt x="956" y="86"/>
                </a:cubicBezTo>
                <a:cubicBezTo>
                  <a:pt x="921" y="86"/>
                  <a:pt x="921" y="86"/>
                  <a:pt x="921" y="86"/>
                </a:cubicBezTo>
                <a:lnTo>
                  <a:pt x="921" y="262"/>
                </a:lnTo>
                <a:close/>
                <a:moveTo>
                  <a:pt x="838" y="60"/>
                </a:moveTo>
                <a:cubicBezTo>
                  <a:pt x="875" y="60"/>
                  <a:pt x="875" y="60"/>
                  <a:pt x="875" y="60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38" y="20"/>
                  <a:pt x="838" y="20"/>
                  <a:pt x="838" y="20"/>
                </a:cubicBezTo>
                <a:lnTo>
                  <a:pt x="838" y="60"/>
                </a:lnTo>
                <a:close/>
                <a:moveTo>
                  <a:pt x="839" y="262"/>
                </a:moveTo>
                <a:cubicBezTo>
                  <a:pt x="874" y="262"/>
                  <a:pt x="874" y="262"/>
                  <a:pt x="874" y="262"/>
                </a:cubicBezTo>
                <a:cubicBezTo>
                  <a:pt x="874" y="86"/>
                  <a:pt x="874" y="86"/>
                  <a:pt x="874" y="86"/>
                </a:cubicBezTo>
                <a:cubicBezTo>
                  <a:pt x="839" y="86"/>
                  <a:pt x="839" y="86"/>
                  <a:pt x="839" y="86"/>
                </a:cubicBezTo>
                <a:lnTo>
                  <a:pt x="839" y="262"/>
                </a:lnTo>
                <a:close/>
                <a:moveTo>
                  <a:pt x="662" y="263"/>
                </a:moveTo>
                <a:cubicBezTo>
                  <a:pt x="698" y="263"/>
                  <a:pt x="731" y="249"/>
                  <a:pt x="731" y="210"/>
                </a:cubicBezTo>
                <a:cubicBezTo>
                  <a:pt x="731" y="173"/>
                  <a:pt x="702" y="165"/>
                  <a:pt x="667" y="157"/>
                </a:cubicBezTo>
                <a:cubicBezTo>
                  <a:pt x="637" y="149"/>
                  <a:pt x="630" y="146"/>
                  <a:pt x="630" y="132"/>
                </a:cubicBezTo>
                <a:cubicBezTo>
                  <a:pt x="630" y="121"/>
                  <a:pt x="639" y="113"/>
                  <a:pt x="661" y="113"/>
                </a:cubicBezTo>
                <a:cubicBezTo>
                  <a:pt x="683" y="113"/>
                  <a:pt x="692" y="121"/>
                  <a:pt x="695" y="135"/>
                </a:cubicBezTo>
                <a:cubicBezTo>
                  <a:pt x="730" y="124"/>
                  <a:pt x="730" y="124"/>
                  <a:pt x="730" y="124"/>
                </a:cubicBezTo>
                <a:cubicBezTo>
                  <a:pt x="722" y="97"/>
                  <a:pt x="699" y="83"/>
                  <a:pt x="661" y="83"/>
                </a:cubicBezTo>
                <a:cubicBezTo>
                  <a:pt x="614" y="83"/>
                  <a:pt x="594" y="108"/>
                  <a:pt x="594" y="134"/>
                </a:cubicBezTo>
                <a:cubicBezTo>
                  <a:pt x="594" y="169"/>
                  <a:pt x="620" y="178"/>
                  <a:pt x="658" y="187"/>
                </a:cubicBezTo>
                <a:cubicBezTo>
                  <a:pt x="685" y="193"/>
                  <a:pt x="695" y="197"/>
                  <a:pt x="695" y="213"/>
                </a:cubicBezTo>
                <a:cubicBezTo>
                  <a:pt x="695" y="230"/>
                  <a:pt x="681" y="234"/>
                  <a:pt x="662" y="234"/>
                </a:cubicBezTo>
                <a:cubicBezTo>
                  <a:pt x="636" y="234"/>
                  <a:pt x="627" y="227"/>
                  <a:pt x="622" y="208"/>
                </a:cubicBezTo>
                <a:cubicBezTo>
                  <a:pt x="586" y="217"/>
                  <a:pt x="586" y="217"/>
                  <a:pt x="586" y="217"/>
                </a:cubicBezTo>
                <a:cubicBezTo>
                  <a:pt x="596" y="250"/>
                  <a:pt x="622" y="263"/>
                  <a:pt x="662" y="263"/>
                </a:cubicBezTo>
                <a:moveTo>
                  <a:pt x="519" y="60"/>
                </a:moveTo>
                <a:cubicBezTo>
                  <a:pt x="556" y="60"/>
                  <a:pt x="556" y="60"/>
                  <a:pt x="556" y="60"/>
                </a:cubicBezTo>
                <a:cubicBezTo>
                  <a:pt x="556" y="20"/>
                  <a:pt x="556" y="20"/>
                  <a:pt x="556" y="20"/>
                </a:cubicBezTo>
                <a:cubicBezTo>
                  <a:pt x="519" y="20"/>
                  <a:pt x="519" y="20"/>
                  <a:pt x="519" y="20"/>
                </a:cubicBezTo>
                <a:lnTo>
                  <a:pt x="519" y="60"/>
                </a:lnTo>
                <a:close/>
                <a:moveTo>
                  <a:pt x="520" y="262"/>
                </a:moveTo>
                <a:cubicBezTo>
                  <a:pt x="555" y="262"/>
                  <a:pt x="555" y="262"/>
                  <a:pt x="555" y="262"/>
                </a:cubicBezTo>
                <a:cubicBezTo>
                  <a:pt x="555" y="86"/>
                  <a:pt x="555" y="86"/>
                  <a:pt x="555" y="86"/>
                </a:cubicBezTo>
                <a:cubicBezTo>
                  <a:pt x="520" y="86"/>
                  <a:pt x="520" y="86"/>
                  <a:pt x="520" y="86"/>
                </a:cubicBezTo>
                <a:lnTo>
                  <a:pt x="520" y="262"/>
                </a:lnTo>
                <a:close/>
                <a:moveTo>
                  <a:pt x="439" y="262"/>
                </a:moveTo>
                <a:cubicBezTo>
                  <a:pt x="474" y="262"/>
                  <a:pt x="474" y="262"/>
                  <a:pt x="474" y="262"/>
                </a:cubicBezTo>
                <a:cubicBezTo>
                  <a:pt x="474" y="86"/>
                  <a:pt x="474" y="86"/>
                  <a:pt x="474" y="86"/>
                </a:cubicBezTo>
                <a:cubicBezTo>
                  <a:pt x="439" y="86"/>
                  <a:pt x="439" y="86"/>
                  <a:pt x="439" y="86"/>
                </a:cubicBezTo>
                <a:cubicBezTo>
                  <a:pt x="439" y="187"/>
                  <a:pt x="439" y="187"/>
                  <a:pt x="439" y="187"/>
                </a:cubicBezTo>
                <a:cubicBezTo>
                  <a:pt x="437" y="219"/>
                  <a:pt x="425" y="232"/>
                  <a:pt x="396" y="232"/>
                </a:cubicBezTo>
                <a:cubicBezTo>
                  <a:pt x="370" y="232"/>
                  <a:pt x="367" y="216"/>
                  <a:pt x="367" y="198"/>
                </a:cubicBezTo>
                <a:cubicBezTo>
                  <a:pt x="367" y="86"/>
                  <a:pt x="367" y="86"/>
                  <a:pt x="367" y="86"/>
                </a:cubicBezTo>
                <a:cubicBezTo>
                  <a:pt x="332" y="86"/>
                  <a:pt x="332" y="86"/>
                  <a:pt x="332" y="86"/>
                </a:cubicBezTo>
                <a:cubicBezTo>
                  <a:pt x="332" y="203"/>
                  <a:pt x="332" y="203"/>
                  <a:pt x="332" y="203"/>
                </a:cubicBezTo>
                <a:cubicBezTo>
                  <a:pt x="332" y="241"/>
                  <a:pt x="344" y="263"/>
                  <a:pt x="384" y="263"/>
                </a:cubicBezTo>
                <a:cubicBezTo>
                  <a:pt x="411" y="263"/>
                  <a:pt x="428" y="254"/>
                  <a:pt x="439" y="242"/>
                </a:cubicBezTo>
                <a:lnTo>
                  <a:pt x="439" y="262"/>
                </a:lnTo>
                <a:close/>
                <a:moveTo>
                  <a:pt x="148" y="262"/>
                </a:moveTo>
                <a:cubicBezTo>
                  <a:pt x="183" y="262"/>
                  <a:pt x="183" y="262"/>
                  <a:pt x="183" y="262"/>
                </a:cubicBezTo>
                <a:cubicBezTo>
                  <a:pt x="183" y="166"/>
                  <a:pt x="183" y="166"/>
                  <a:pt x="183" y="166"/>
                </a:cubicBezTo>
                <a:cubicBezTo>
                  <a:pt x="183" y="130"/>
                  <a:pt x="195" y="115"/>
                  <a:pt x="226" y="115"/>
                </a:cubicBezTo>
                <a:cubicBezTo>
                  <a:pt x="252" y="115"/>
                  <a:pt x="255" y="132"/>
                  <a:pt x="255" y="149"/>
                </a:cubicBezTo>
                <a:cubicBezTo>
                  <a:pt x="255" y="262"/>
                  <a:pt x="255" y="262"/>
                  <a:pt x="255" y="262"/>
                </a:cubicBezTo>
                <a:cubicBezTo>
                  <a:pt x="290" y="262"/>
                  <a:pt x="290" y="262"/>
                  <a:pt x="290" y="262"/>
                </a:cubicBezTo>
                <a:cubicBezTo>
                  <a:pt x="290" y="143"/>
                  <a:pt x="290" y="143"/>
                  <a:pt x="290" y="143"/>
                </a:cubicBezTo>
                <a:cubicBezTo>
                  <a:pt x="290" y="105"/>
                  <a:pt x="277" y="83"/>
                  <a:pt x="238" y="83"/>
                </a:cubicBezTo>
                <a:cubicBezTo>
                  <a:pt x="211" y="83"/>
                  <a:pt x="194" y="93"/>
                  <a:pt x="183" y="105"/>
                </a:cubicBezTo>
                <a:cubicBezTo>
                  <a:pt x="183" y="0"/>
                  <a:pt x="183" y="0"/>
                  <a:pt x="183" y="0"/>
                </a:cubicBezTo>
                <a:cubicBezTo>
                  <a:pt x="148" y="0"/>
                  <a:pt x="148" y="0"/>
                  <a:pt x="148" y="0"/>
                </a:cubicBezTo>
                <a:lnTo>
                  <a:pt x="148" y="262"/>
                </a:lnTo>
                <a:close/>
                <a:moveTo>
                  <a:pt x="0" y="119"/>
                </a:moveTo>
                <a:cubicBezTo>
                  <a:pt x="34" y="119"/>
                  <a:pt x="34" y="119"/>
                  <a:pt x="34" y="119"/>
                </a:cubicBezTo>
                <a:cubicBezTo>
                  <a:pt x="34" y="204"/>
                  <a:pt x="34" y="204"/>
                  <a:pt x="34" y="204"/>
                </a:cubicBezTo>
                <a:cubicBezTo>
                  <a:pt x="34" y="246"/>
                  <a:pt x="45" y="262"/>
                  <a:pt x="90" y="262"/>
                </a:cubicBezTo>
                <a:cubicBezTo>
                  <a:pt x="112" y="262"/>
                  <a:pt x="112" y="262"/>
                  <a:pt x="112" y="262"/>
                </a:cubicBezTo>
                <a:cubicBezTo>
                  <a:pt x="112" y="230"/>
                  <a:pt x="112" y="230"/>
                  <a:pt x="112" y="230"/>
                </a:cubicBezTo>
                <a:cubicBezTo>
                  <a:pt x="98" y="230"/>
                  <a:pt x="98" y="230"/>
                  <a:pt x="98" y="230"/>
                </a:cubicBezTo>
                <a:cubicBezTo>
                  <a:pt x="72" y="230"/>
                  <a:pt x="69" y="223"/>
                  <a:pt x="69" y="199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112" y="119"/>
                  <a:pt x="112" y="119"/>
                  <a:pt x="112" y="119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69" y="86"/>
                  <a:pt x="69" y="86"/>
                  <a:pt x="69" y="86"/>
                </a:cubicBezTo>
                <a:cubicBezTo>
                  <a:pt x="69" y="34"/>
                  <a:pt x="69" y="34"/>
                  <a:pt x="69" y="34"/>
                </a:cubicBezTo>
                <a:cubicBezTo>
                  <a:pt x="34" y="34"/>
                  <a:pt x="34" y="34"/>
                  <a:pt x="34" y="34"/>
                </a:cubicBezTo>
                <a:cubicBezTo>
                  <a:pt x="34" y="86"/>
                  <a:pt x="34" y="86"/>
                  <a:pt x="34" y="86"/>
                </a:cubicBezTo>
                <a:cubicBezTo>
                  <a:pt x="0" y="86"/>
                  <a:pt x="0" y="86"/>
                  <a:pt x="0" y="86"/>
                </a:cubicBezTo>
                <a:lnTo>
                  <a:pt x="0" y="1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1735138" y="6165850"/>
            <a:ext cx="33337" cy="381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49" name="Freeform 17"/>
          <p:cNvSpPr>
            <a:spLocks/>
          </p:cNvSpPr>
          <p:nvPr/>
        </p:nvSpPr>
        <p:spPr bwMode="auto">
          <a:xfrm>
            <a:off x="619125" y="6008688"/>
            <a:ext cx="92075" cy="195262"/>
          </a:xfrm>
          <a:custGeom>
            <a:avLst/>
            <a:gdLst>
              <a:gd name="T0" fmla="*/ 0 w 181"/>
              <a:gd name="T1" fmla="*/ 5 h 382"/>
              <a:gd name="T2" fmla="*/ 76 w 181"/>
              <a:gd name="T3" fmla="*/ 5 h 382"/>
              <a:gd name="T4" fmla="*/ 76 w 181"/>
              <a:gd name="T5" fmla="*/ 53 h 382"/>
              <a:gd name="T6" fmla="*/ 181 w 181"/>
              <a:gd name="T7" fmla="*/ 0 h 382"/>
              <a:gd name="T8" fmla="*/ 181 w 181"/>
              <a:gd name="T9" fmla="*/ 68 h 382"/>
              <a:gd name="T10" fmla="*/ 76 w 181"/>
              <a:gd name="T11" fmla="*/ 194 h 382"/>
              <a:gd name="T12" fmla="*/ 76 w 181"/>
              <a:gd name="T13" fmla="*/ 382 h 382"/>
              <a:gd name="T14" fmla="*/ 0 w 181"/>
              <a:gd name="T15" fmla="*/ 382 h 382"/>
              <a:gd name="T16" fmla="*/ 0 w 181"/>
              <a:gd name="T17" fmla="*/ 5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382">
                <a:moveTo>
                  <a:pt x="0" y="5"/>
                </a:moveTo>
                <a:cubicBezTo>
                  <a:pt x="76" y="5"/>
                  <a:pt x="76" y="5"/>
                  <a:pt x="76" y="5"/>
                </a:cubicBezTo>
                <a:cubicBezTo>
                  <a:pt x="76" y="53"/>
                  <a:pt x="76" y="53"/>
                  <a:pt x="76" y="53"/>
                </a:cubicBezTo>
                <a:cubicBezTo>
                  <a:pt x="97" y="25"/>
                  <a:pt x="132" y="0"/>
                  <a:pt x="181" y="0"/>
                </a:cubicBezTo>
                <a:cubicBezTo>
                  <a:pt x="181" y="68"/>
                  <a:pt x="181" y="68"/>
                  <a:pt x="181" y="68"/>
                </a:cubicBezTo>
                <a:cubicBezTo>
                  <a:pt x="102" y="68"/>
                  <a:pt x="76" y="113"/>
                  <a:pt x="76" y="194"/>
                </a:cubicBezTo>
                <a:cubicBezTo>
                  <a:pt x="76" y="382"/>
                  <a:pt x="76" y="382"/>
                  <a:pt x="76" y="382"/>
                </a:cubicBezTo>
                <a:cubicBezTo>
                  <a:pt x="0" y="382"/>
                  <a:pt x="0" y="382"/>
                  <a:pt x="0" y="382"/>
                </a:cubicBezTo>
                <a:lnTo>
                  <a:pt x="0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50" name="Freeform 18"/>
          <p:cNvSpPr>
            <a:spLocks noEditPoints="1"/>
          </p:cNvSpPr>
          <p:nvPr/>
        </p:nvSpPr>
        <p:spPr bwMode="auto">
          <a:xfrm>
            <a:off x="725488" y="6008688"/>
            <a:ext cx="158750" cy="196850"/>
          </a:xfrm>
          <a:custGeom>
            <a:avLst/>
            <a:gdLst>
              <a:gd name="T0" fmla="*/ 75 w 315"/>
              <a:gd name="T1" fmla="*/ 153 h 386"/>
              <a:gd name="T2" fmla="*/ 240 w 315"/>
              <a:gd name="T3" fmla="*/ 153 h 386"/>
              <a:gd name="T4" fmla="*/ 162 w 315"/>
              <a:gd name="T5" fmla="*/ 66 h 386"/>
              <a:gd name="T6" fmla="*/ 75 w 315"/>
              <a:gd name="T7" fmla="*/ 153 h 386"/>
              <a:gd name="T8" fmla="*/ 0 w 315"/>
              <a:gd name="T9" fmla="*/ 205 h 386"/>
              <a:gd name="T10" fmla="*/ 0 w 315"/>
              <a:gd name="T11" fmla="*/ 183 h 386"/>
              <a:gd name="T12" fmla="*/ 163 w 315"/>
              <a:gd name="T13" fmla="*/ 0 h 386"/>
              <a:gd name="T14" fmla="*/ 315 w 315"/>
              <a:gd name="T15" fmla="*/ 169 h 386"/>
              <a:gd name="T16" fmla="*/ 315 w 315"/>
              <a:gd name="T17" fmla="*/ 218 h 386"/>
              <a:gd name="T18" fmla="*/ 75 w 315"/>
              <a:gd name="T19" fmla="*/ 218 h 386"/>
              <a:gd name="T20" fmla="*/ 161 w 315"/>
              <a:gd name="T21" fmla="*/ 323 h 386"/>
              <a:gd name="T22" fmla="*/ 241 w 315"/>
              <a:gd name="T23" fmla="*/ 269 h 386"/>
              <a:gd name="T24" fmla="*/ 314 w 315"/>
              <a:gd name="T25" fmla="*/ 283 h 386"/>
              <a:gd name="T26" fmla="*/ 163 w 315"/>
              <a:gd name="T27" fmla="*/ 386 h 386"/>
              <a:gd name="T28" fmla="*/ 0 w 315"/>
              <a:gd name="T29" fmla="*/ 205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386">
                <a:moveTo>
                  <a:pt x="75" y="153"/>
                </a:moveTo>
                <a:cubicBezTo>
                  <a:pt x="240" y="153"/>
                  <a:pt x="240" y="153"/>
                  <a:pt x="240" y="153"/>
                </a:cubicBezTo>
                <a:cubicBezTo>
                  <a:pt x="238" y="96"/>
                  <a:pt x="222" y="66"/>
                  <a:pt x="162" y="66"/>
                </a:cubicBezTo>
                <a:cubicBezTo>
                  <a:pt x="101" y="66"/>
                  <a:pt x="81" y="98"/>
                  <a:pt x="75" y="153"/>
                </a:cubicBezTo>
                <a:moveTo>
                  <a:pt x="0" y="205"/>
                </a:moveTo>
                <a:cubicBezTo>
                  <a:pt x="0" y="183"/>
                  <a:pt x="0" y="183"/>
                  <a:pt x="0" y="183"/>
                </a:cubicBezTo>
                <a:cubicBezTo>
                  <a:pt x="0" y="72"/>
                  <a:pt x="49" y="0"/>
                  <a:pt x="163" y="0"/>
                </a:cubicBezTo>
                <a:cubicBezTo>
                  <a:pt x="276" y="0"/>
                  <a:pt x="315" y="64"/>
                  <a:pt x="315" y="169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75" y="218"/>
                  <a:pt x="75" y="218"/>
                  <a:pt x="75" y="218"/>
                </a:cubicBezTo>
                <a:cubicBezTo>
                  <a:pt x="77" y="282"/>
                  <a:pt x="98" y="323"/>
                  <a:pt x="161" y="323"/>
                </a:cubicBezTo>
                <a:cubicBezTo>
                  <a:pt x="218" y="323"/>
                  <a:pt x="234" y="304"/>
                  <a:pt x="241" y="26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00" y="336"/>
                  <a:pt x="258" y="386"/>
                  <a:pt x="163" y="386"/>
                </a:cubicBezTo>
                <a:cubicBezTo>
                  <a:pt x="42" y="386"/>
                  <a:pt x="0" y="314"/>
                  <a:pt x="0" y="20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51" name="Freeform 19"/>
          <p:cNvSpPr>
            <a:spLocks/>
          </p:cNvSpPr>
          <p:nvPr/>
        </p:nvSpPr>
        <p:spPr bwMode="auto">
          <a:xfrm>
            <a:off x="1098550" y="5954713"/>
            <a:ext cx="122238" cy="249237"/>
          </a:xfrm>
          <a:custGeom>
            <a:avLst/>
            <a:gdLst>
              <a:gd name="T0" fmla="*/ 0 w 241"/>
              <a:gd name="T1" fmla="*/ 112 h 489"/>
              <a:gd name="T2" fmla="*/ 73 w 241"/>
              <a:gd name="T3" fmla="*/ 112 h 489"/>
              <a:gd name="T4" fmla="*/ 73 w 241"/>
              <a:gd name="T5" fmla="*/ 0 h 489"/>
              <a:gd name="T6" fmla="*/ 149 w 241"/>
              <a:gd name="T7" fmla="*/ 0 h 489"/>
              <a:gd name="T8" fmla="*/ 149 w 241"/>
              <a:gd name="T9" fmla="*/ 112 h 489"/>
              <a:gd name="T10" fmla="*/ 241 w 241"/>
              <a:gd name="T11" fmla="*/ 112 h 489"/>
              <a:gd name="T12" fmla="*/ 241 w 241"/>
              <a:gd name="T13" fmla="*/ 181 h 489"/>
              <a:gd name="T14" fmla="*/ 149 w 241"/>
              <a:gd name="T15" fmla="*/ 181 h 489"/>
              <a:gd name="T16" fmla="*/ 149 w 241"/>
              <a:gd name="T17" fmla="*/ 354 h 489"/>
              <a:gd name="T18" fmla="*/ 211 w 241"/>
              <a:gd name="T19" fmla="*/ 421 h 489"/>
              <a:gd name="T20" fmla="*/ 241 w 241"/>
              <a:gd name="T21" fmla="*/ 421 h 489"/>
              <a:gd name="T22" fmla="*/ 241 w 241"/>
              <a:gd name="T23" fmla="*/ 489 h 489"/>
              <a:gd name="T24" fmla="*/ 193 w 241"/>
              <a:gd name="T25" fmla="*/ 489 h 489"/>
              <a:gd name="T26" fmla="*/ 73 w 241"/>
              <a:gd name="T27" fmla="*/ 364 h 489"/>
              <a:gd name="T28" fmla="*/ 73 w 241"/>
              <a:gd name="T29" fmla="*/ 181 h 489"/>
              <a:gd name="T30" fmla="*/ 0 w 241"/>
              <a:gd name="T31" fmla="*/ 181 h 489"/>
              <a:gd name="T32" fmla="*/ 0 w 241"/>
              <a:gd name="T33" fmla="*/ 11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1" h="489">
                <a:moveTo>
                  <a:pt x="0" y="112"/>
                </a:moveTo>
                <a:cubicBezTo>
                  <a:pt x="73" y="112"/>
                  <a:pt x="73" y="112"/>
                  <a:pt x="73" y="112"/>
                </a:cubicBezTo>
                <a:cubicBezTo>
                  <a:pt x="73" y="0"/>
                  <a:pt x="73" y="0"/>
                  <a:pt x="73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49" y="112"/>
                  <a:pt x="149" y="112"/>
                  <a:pt x="149" y="112"/>
                </a:cubicBezTo>
                <a:cubicBezTo>
                  <a:pt x="241" y="112"/>
                  <a:pt x="241" y="112"/>
                  <a:pt x="241" y="112"/>
                </a:cubicBezTo>
                <a:cubicBezTo>
                  <a:pt x="241" y="181"/>
                  <a:pt x="241" y="181"/>
                  <a:pt x="241" y="181"/>
                </a:cubicBezTo>
                <a:cubicBezTo>
                  <a:pt x="149" y="181"/>
                  <a:pt x="149" y="181"/>
                  <a:pt x="149" y="181"/>
                </a:cubicBezTo>
                <a:cubicBezTo>
                  <a:pt x="149" y="354"/>
                  <a:pt x="149" y="354"/>
                  <a:pt x="149" y="354"/>
                </a:cubicBezTo>
                <a:cubicBezTo>
                  <a:pt x="149" y="406"/>
                  <a:pt x="157" y="421"/>
                  <a:pt x="211" y="421"/>
                </a:cubicBezTo>
                <a:cubicBezTo>
                  <a:pt x="241" y="421"/>
                  <a:pt x="241" y="421"/>
                  <a:pt x="241" y="421"/>
                </a:cubicBezTo>
                <a:cubicBezTo>
                  <a:pt x="241" y="489"/>
                  <a:pt x="241" y="489"/>
                  <a:pt x="241" y="489"/>
                </a:cubicBezTo>
                <a:cubicBezTo>
                  <a:pt x="193" y="489"/>
                  <a:pt x="193" y="489"/>
                  <a:pt x="193" y="489"/>
                </a:cubicBezTo>
                <a:cubicBezTo>
                  <a:pt x="97" y="489"/>
                  <a:pt x="73" y="455"/>
                  <a:pt x="73" y="364"/>
                </a:cubicBezTo>
                <a:cubicBezTo>
                  <a:pt x="73" y="181"/>
                  <a:pt x="73" y="181"/>
                  <a:pt x="73" y="181"/>
                </a:cubicBezTo>
                <a:cubicBezTo>
                  <a:pt x="0" y="181"/>
                  <a:pt x="0" y="181"/>
                  <a:pt x="0" y="181"/>
                </a:cubicBezTo>
                <a:lnTo>
                  <a:pt x="0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52" name="Freeform 20"/>
          <p:cNvSpPr>
            <a:spLocks/>
          </p:cNvSpPr>
          <p:nvPr/>
        </p:nvSpPr>
        <p:spPr bwMode="auto">
          <a:xfrm>
            <a:off x="1260475" y="6008688"/>
            <a:ext cx="92075" cy="195262"/>
          </a:xfrm>
          <a:custGeom>
            <a:avLst/>
            <a:gdLst>
              <a:gd name="T0" fmla="*/ 0 w 181"/>
              <a:gd name="T1" fmla="*/ 5 h 382"/>
              <a:gd name="T2" fmla="*/ 75 w 181"/>
              <a:gd name="T3" fmla="*/ 5 h 382"/>
              <a:gd name="T4" fmla="*/ 75 w 181"/>
              <a:gd name="T5" fmla="*/ 53 h 382"/>
              <a:gd name="T6" fmla="*/ 181 w 181"/>
              <a:gd name="T7" fmla="*/ 0 h 382"/>
              <a:gd name="T8" fmla="*/ 181 w 181"/>
              <a:gd name="T9" fmla="*/ 68 h 382"/>
              <a:gd name="T10" fmla="*/ 75 w 181"/>
              <a:gd name="T11" fmla="*/ 194 h 382"/>
              <a:gd name="T12" fmla="*/ 75 w 181"/>
              <a:gd name="T13" fmla="*/ 382 h 382"/>
              <a:gd name="T14" fmla="*/ 0 w 181"/>
              <a:gd name="T15" fmla="*/ 382 h 382"/>
              <a:gd name="T16" fmla="*/ 0 w 181"/>
              <a:gd name="T17" fmla="*/ 5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1" h="382">
                <a:moveTo>
                  <a:pt x="0" y="5"/>
                </a:moveTo>
                <a:cubicBezTo>
                  <a:pt x="75" y="5"/>
                  <a:pt x="75" y="5"/>
                  <a:pt x="75" y="5"/>
                </a:cubicBezTo>
                <a:cubicBezTo>
                  <a:pt x="75" y="53"/>
                  <a:pt x="75" y="53"/>
                  <a:pt x="75" y="53"/>
                </a:cubicBezTo>
                <a:cubicBezTo>
                  <a:pt x="97" y="25"/>
                  <a:pt x="131" y="0"/>
                  <a:pt x="181" y="0"/>
                </a:cubicBezTo>
                <a:cubicBezTo>
                  <a:pt x="181" y="68"/>
                  <a:pt x="181" y="68"/>
                  <a:pt x="181" y="68"/>
                </a:cubicBezTo>
                <a:cubicBezTo>
                  <a:pt x="102" y="68"/>
                  <a:pt x="75" y="113"/>
                  <a:pt x="75" y="194"/>
                </a:cubicBezTo>
                <a:cubicBezTo>
                  <a:pt x="75" y="382"/>
                  <a:pt x="75" y="382"/>
                  <a:pt x="75" y="382"/>
                </a:cubicBezTo>
                <a:cubicBezTo>
                  <a:pt x="0" y="382"/>
                  <a:pt x="0" y="382"/>
                  <a:pt x="0" y="382"/>
                </a:cubicBezTo>
                <a:lnTo>
                  <a:pt x="0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53" name="Freeform 21"/>
          <p:cNvSpPr>
            <a:spLocks noEditPoints="1"/>
          </p:cNvSpPr>
          <p:nvPr/>
        </p:nvSpPr>
        <p:spPr bwMode="auto">
          <a:xfrm>
            <a:off x="1371600" y="6008688"/>
            <a:ext cx="158750" cy="196850"/>
          </a:xfrm>
          <a:custGeom>
            <a:avLst/>
            <a:gdLst>
              <a:gd name="T0" fmla="*/ 75 w 315"/>
              <a:gd name="T1" fmla="*/ 153 h 386"/>
              <a:gd name="T2" fmla="*/ 240 w 315"/>
              <a:gd name="T3" fmla="*/ 153 h 386"/>
              <a:gd name="T4" fmla="*/ 162 w 315"/>
              <a:gd name="T5" fmla="*/ 66 h 386"/>
              <a:gd name="T6" fmla="*/ 75 w 315"/>
              <a:gd name="T7" fmla="*/ 153 h 386"/>
              <a:gd name="T8" fmla="*/ 0 w 315"/>
              <a:gd name="T9" fmla="*/ 205 h 386"/>
              <a:gd name="T10" fmla="*/ 0 w 315"/>
              <a:gd name="T11" fmla="*/ 183 h 386"/>
              <a:gd name="T12" fmla="*/ 163 w 315"/>
              <a:gd name="T13" fmla="*/ 0 h 386"/>
              <a:gd name="T14" fmla="*/ 315 w 315"/>
              <a:gd name="T15" fmla="*/ 169 h 386"/>
              <a:gd name="T16" fmla="*/ 315 w 315"/>
              <a:gd name="T17" fmla="*/ 218 h 386"/>
              <a:gd name="T18" fmla="*/ 75 w 315"/>
              <a:gd name="T19" fmla="*/ 218 h 386"/>
              <a:gd name="T20" fmla="*/ 161 w 315"/>
              <a:gd name="T21" fmla="*/ 323 h 386"/>
              <a:gd name="T22" fmla="*/ 241 w 315"/>
              <a:gd name="T23" fmla="*/ 269 h 386"/>
              <a:gd name="T24" fmla="*/ 314 w 315"/>
              <a:gd name="T25" fmla="*/ 283 h 386"/>
              <a:gd name="T26" fmla="*/ 163 w 315"/>
              <a:gd name="T27" fmla="*/ 386 h 386"/>
              <a:gd name="T28" fmla="*/ 0 w 315"/>
              <a:gd name="T29" fmla="*/ 205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386">
                <a:moveTo>
                  <a:pt x="75" y="153"/>
                </a:moveTo>
                <a:cubicBezTo>
                  <a:pt x="240" y="153"/>
                  <a:pt x="240" y="153"/>
                  <a:pt x="240" y="153"/>
                </a:cubicBezTo>
                <a:cubicBezTo>
                  <a:pt x="239" y="96"/>
                  <a:pt x="222" y="66"/>
                  <a:pt x="162" y="66"/>
                </a:cubicBezTo>
                <a:cubicBezTo>
                  <a:pt x="101" y="66"/>
                  <a:pt x="81" y="98"/>
                  <a:pt x="75" y="153"/>
                </a:cubicBezTo>
                <a:moveTo>
                  <a:pt x="0" y="205"/>
                </a:moveTo>
                <a:cubicBezTo>
                  <a:pt x="0" y="183"/>
                  <a:pt x="0" y="183"/>
                  <a:pt x="0" y="183"/>
                </a:cubicBezTo>
                <a:cubicBezTo>
                  <a:pt x="0" y="72"/>
                  <a:pt x="49" y="0"/>
                  <a:pt x="163" y="0"/>
                </a:cubicBezTo>
                <a:cubicBezTo>
                  <a:pt x="276" y="0"/>
                  <a:pt x="315" y="64"/>
                  <a:pt x="315" y="169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75" y="218"/>
                  <a:pt x="75" y="218"/>
                  <a:pt x="75" y="218"/>
                </a:cubicBezTo>
                <a:cubicBezTo>
                  <a:pt x="77" y="282"/>
                  <a:pt x="98" y="323"/>
                  <a:pt x="161" y="323"/>
                </a:cubicBezTo>
                <a:cubicBezTo>
                  <a:pt x="218" y="323"/>
                  <a:pt x="234" y="304"/>
                  <a:pt x="241" y="26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00" y="336"/>
                  <a:pt x="258" y="386"/>
                  <a:pt x="163" y="386"/>
                </a:cubicBezTo>
                <a:cubicBezTo>
                  <a:pt x="42" y="386"/>
                  <a:pt x="0" y="314"/>
                  <a:pt x="0" y="20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54" name="Freeform 22"/>
          <p:cNvSpPr>
            <a:spLocks noEditPoints="1"/>
          </p:cNvSpPr>
          <p:nvPr/>
        </p:nvSpPr>
        <p:spPr bwMode="auto">
          <a:xfrm>
            <a:off x="1557338" y="6008688"/>
            <a:ext cx="160337" cy="196850"/>
          </a:xfrm>
          <a:custGeom>
            <a:avLst/>
            <a:gdLst>
              <a:gd name="T0" fmla="*/ 76 w 315"/>
              <a:gd name="T1" fmla="*/ 153 h 386"/>
              <a:gd name="T2" fmla="*/ 241 w 315"/>
              <a:gd name="T3" fmla="*/ 153 h 386"/>
              <a:gd name="T4" fmla="*/ 162 w 315"/>
              <a:gd name="T5" fmla="*/ 66 h 386"/>
              <a:gd name="T6" fmla="*/ 76 w 315"/>
              <a:gd name="T7" fmla="*/ 153 h 386"/>
              <a:gd name="T8" fmla="*/ 0 w 315"/>
              <a:gd name="T9" fmla="*/ 205 h 386"/>
              <a:gd name="T10" fmla="*/ 0 w 315"/>
              <a:gd name="T11" fmla="*/ 183 h 386"/>
              <a:gd name="T12" fmla="*/ 163 w 315"/>
              <a:gd name="T13" fmla="*/ 0 h 386"/>
              <a:gd name="T14" fmla="*/ 315 w 315"/>
              <a:gd name="T15" fmla="*/ 169 h 386"/>
              <a:gd name="T16" fmla="*/ 315 w 315"/>
              <a:gd name="T17" fmla="*/ 218 h 386"/>
              <a:gd name="T18" fmla="*/ 75 w 315"/>
              <a:gd name="T19" fmla="*/ 218 h 386"/>
              <a:gd name="T20" fmla="*/ 162 w 315"/>
              <a:gd name="T21" fmla="*/ 323 h 386"/>
              <a:gd name="T22" fmla="*/ 241 w 315"/>
              <a:gd name="T23" fmla="*/ 269 h 386"/>
              <a:gd name="T24" fmla="*/ 314 w 315"/>
              <a:gd name="T25" fmla="*/ 283 h 386"/>
              <a:gd name="T26" fmla="*/ 163 w 315"/>
              <a:gd name="T27" fmla="*/ 386 h 386"/>
              <a:gd name="T28" fmla="*/ 0 w 315"/>
              <a:gd name="T29" fmla="*/ 205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5" h="386">
                <a:moveTo>
                  <a:pt x="76" y="153"/>
                </a:moveTo>
                <a:cubicBezTo>
                  <a:pt x="241" y="153"/>
                  <a:pt x="241" y="153"/>
                  <a:pt x="241" y="153"/>
                </a:cubicBezTo>
                <a:cubicBezTo>
                  <a:pt x="239" y="96"/>
                  <a:pt x="223" y="66"/>
                  <a:pt x="162" y="66"/>
                </a:cubicBezTo>
                <a:cubicBezTo>
                  <a:pt x="101" y="66"/>
                  <a:pt x="81" y="98"/>
                  <a:pt x="76" y="153"/>
                </a:cubicBezTo>
                <a:moveTo>
                  <a:pt x="0" y="205"/>
                </a:moveTo>
                <a:cubicBezTo>
                  <a:pt x="0" y="183"/>
                  <a:pt x="0" y="183"/>
                  <a:pt x="0" y="183"/>
                </a:cubicBezTo>
                <a:cubicBezTo>
                  <a:pt x="0" y="72"/>
                  <a:pt x="49" y="0"/>
                  <a:pt x="163" y="0"/>
                </a:cubicBezTo>
                <a:cubicBezTo>
                  <a:pt x="277" y="0"/>
                  <a:pt x="315" y="64"/>
                  <a:pt x="315" y="169"/>
                </a:cubicBezTo>
                <a:cubicBezTo>
                  <a:pt x="315" y="218"/>
                  <a:pt x="315" y="218"/>
                  <a:pt x="315" y="218"/>
                </a:cubicBezTo>
                <a:cubicBezTo>
                  <a:pt x="75" y="218"/>
                  <a:pt x="75" y="218"/>
                  <a:pt x="75" y="218"/>
                </a:cubicBezTo>
                <a:cubicBezTo>
                  <a:pt x="77" y="282"/>
                  <a:pt x="98" y="323"/>
                  <a:pt x="162" y="323"/>
                </a:cubicBezTo>
                <a:cubicBezTo>
                  <a:pt x="218" y="323"/>
                  <a:pt x="235" y="304"/>
                  <a:pt x="241" y="269"/>
                </a:cubicBezTo>
                <a:cubicBezTo>
                  <a:pt x="314" y="283"/>
                  <a:pt x="314" y="283"/>
                  <a:pt x="314" y="283"/>
                </a:cubicBezTo>
                <a:cubicBezTo>
                  <a:pt x="301" y="336"/>
                  <a:pt x="259" y="386"/>
                  <a:pt x="163" y="386"/>
                </a:cubicBezTo>
                <a:cubicBezTo>
                  <a:pt x="42" y="386"/>
                  <a:pt x="0" y="314"/>
                  <a:pt x="0" y="205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55" name="Freeform 23"/>
          <p:cNvSpPr>
            <a:spLocks/>
          </p:cNvSpPr>
          <p:nvPr/>
        </p:nvSpPr>
        <p:spPr bwMode="auto">
          <a:xfrm>
            <a:off x="911225" y="5994400"/>
            <a:ext cx="169863" cy="209550"/>
          </a:xfrm>
          <a:custGeom>
            <a:avLst/>
            <a:gdLst>
              <a:gd name="T0" fmla="*/ 332 w 332"/>
              <a:gd name="T1" fmla="*/ 149 h 411"/>
              <a:gd name="T2" fmla="*/ 313 w 332"/>
              <a:gd name="T3" fmla="*/ 106 h 411"/>
              <a:gd name="T4" fmla="*/ 201 w 332"/>
              <a:gd name="T5" fmla="*/ 12 h 411"/>
              <a:gd name="T6" fmla="*/ 166 w 332"/>
              <a:gd name="T7" fmla="*/ 0 h 411"/>
              <a:gd name="T8" fmla="*/ 132 w 332"/>
              <a:gd name="T9" fmla="*/ 12 h 411"/>
              <a:gd name="T10" fmla="*/ 20 w 332"/>
              <a:gd name="T11" fmla="*/ 106 h 411"/>
              <a:gd name="T12" fmla="*/ 1 w 332"/>
              <a:gd name="T13" fmla="*/ 149 h 411"/>
              <a:gd name="T14" fmla="*/ 1 w 332"/>
              <a:gd name="T15" fmla="*/ 411 h 411"/>
              <a:gd name="T16" fmla="*/ 75 w 332"/>
              <a:gd name="T17" fmla="*/ 411 h 411"/>
              <a:gd name="T18" fmla="*/ 75 w 332"/>
              <a:gd name="T19" fmla="*/ 157 h 411"/>
              <a:gd name="T20" fmla="*/ 166 w 332"/>
              <a:gd name="T21" fmla="*/ 80 h 411"/>
              <a:gd name="T22" fmla="*/ 257 w 332"/>
              <a:gd name="T23" fmla="*/ 157 h 411"/>
              <a:gd name="T24" fmla="*/ 257 w 332"/>
              <a:gd name="T25" fmla="*/ 411 h 411"/>
              <a:gd name="T26" fmla="*/ 332 w 332"/>
              <a:gd name="T27" fmla="*/ 411 h 411"/>
              <a:gd name="T28" fmla="*/ 332 w 332"/>
              <a:gd name="T29" fmla="*/ 149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32" h="411">
                <a:moveTo>
                  <a:pt x="332" y="149"/>
                </a:moveTo>
                <a:cubicBezTo>
                  <a:pt x="332" y="131"/>
                  <a:pt x="326" y="116"/>
                  <a:pt x="313" y="106"/>
                </a:cubicBezTo>
                <a:cubicBezTo>
                  <a:pt x="201" y="12"/>
                  <a:pt x="201" y="12"/>
                  <a:pt x="201" y="12"/>
                </a:cubicBezTo>
                <a:cubicBezTo>
                  <a:pt x="191" y="4"/>
                  <a:pt x="179" y="0"/>
                  <a:pt x="166" y="0"/>
                </a:cubicBezTo>
                <a:cubicBezTo>
                  <a:pt x="154" y="0"/>
                  <a:pt x="141" y="4"/>
                  <a:pt x="132" y="12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7" y="116"/>
                  <a:pt x="0" y="133"/>
                  <a:pt x="1" y="149"/>
                </a:cubicBezTo>
                <a:cubicBezTo>
                  <a:pt x="1" y="150"/>
                  <a:pt x="1" y="411"/>
                  <a:pt x="1" y="411"/>
                </a:cubicBezTo>
                <a:cubicBezTo>
                  <a:pt x="75" y="411"/>
                  <a:pt x="75" y="411"/>
                  <a:pt x="75" y="411"/>
                </a:cubicBezTo>
                <a:cubicBezTo>
                  <a:pt x="75" y="157"/>
                  <a:pt x="75" y="157"/>
                  <a:pt x="75" y="157"/>
                </a:cubicBezTo>
                <a:cubicBezTo>
                  <a:pt x="166" y="80"/>
                  <a:pt x="166" y="80"/>
                  <a:pt x="166" y="80"/>
                </a:cubicBezTo>
                <a:cubicBezTo>
                  <a:pt x="257" y="157"/>
                  <a:pt x="257" y="157"/>
                  <a:pt x="257" y="157"/>
                </a:cubicBezTo>
                <a:cubicBezTo>
                  <a:pt x="257" y="411"/>
                  <a:pt x="257" y="411"/>
                  <a:pt x="257" y="411"/>
                </a:cubicBezTo>
                <a:cubicBezTo>
                  <a:pt x="332" y="411"/>
                  <a:pt x="332" y="411"/>
                  <a:pt x="332" y="411"/>
                </a:cubicBezTo>
                <a:lnTo>
                  <a:pt x="332" y="1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18456" name="Freeform 24"/>
          <p:cNvSpPr>
            <a:spLocks/>
          </p:cNvSpPr>
          <p:nvPr/>
        </p:nvSpPr>
        <p:spPr bwMode="auto">
          <a:xfrm>
            <a:off x="946150" y="2457450"/>
            <a:ext cx="434975" cy="538163"/>
          </a:xfrm>
          <a:custGeom>
            <a:avLst/>
            <a:gdLst>
              <a:gd name="T0" fmla="*/ 857 w 857"/>
              <a:gd name="T1" fmla="*/ 387 h 1062"/>
              <a:gd name="T2" fmla="*/ 808 w 857"/>
              <a:gd name="T3" fmla="*/ 275 h 1062"/>
              <a:gd name="T4" fmla="*/ 518 w 857"/>
              <a:gd name="T5" fmla="*/ 32 h 1062"/>
              <a:gd name="T6" fmla="*/ 429 w 857"/>
              <a:gd name="T7" fmla="*/ 0 h 1062"/>
              <a:gd name="T8" fmla="*/ 341 w 857"/>
              <a:gd name="T9" fmla="*/ 32 h 1062"/>
              <a:gd name="T10" fmla="*/ 51 w 857"/>
              <a:gd name="T11" fmla="*/ 275 h 1062"/>
              <a:gd name="T12" fmla="*/ 2 w 857"/>
              <a:gd name="T13" fmla="*/ 386 h 1062"/>
              <a:gd name="T14" fmla="*/ 2 w 857"/>
              <a:gd name="T15" fmla="*/ 1062 h 1062"/>
              <a:gd name="T16" fmla="*/ 195 w 857"/>
              <a:gd name="T17" fmla="*/ 1062 h 1062"/>
              <a:gd name="T18" fmla="*/ 195 w 857"/>
              <a:gd name="T19" fmla="*/ 406 h 1062"/>
              <a:gd name="T20" fmla="*/ 430 w 857"/>
              <a:gd name="T21" fmla="*/ 209 h 1062"/>
              <a:gd name="T22" fmla="*/ 664 w 857"/>
              <a:gd name="T23" fmla="*/ 406 h 1062"/>
              <a:gd name="T24" fmla="*/ 664 w 857"/>
              <a:gd name="T25" fmla="*/ 1062 h 1062"/>
              <a:gd name="T26" fmla="*/ 857 w 857"/>
              <a:gd name="T27" fmla="*/ 1062 h 1062"/>
              <a:gd name="T28" fmla="*/ 857 w 857"/>
              <a:gd name="T29" fmla="*/ 387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57" h="1062">
                <a:moveTo>
                  <a:pt x="857" y="387"/>
                </a:moveTo>
                <a:cubicBezTo>
                  <a:pt x="857" y="340"/>
                  <a:pt x="841" y="302"/>
                  <a:pt x="808" y="275"/>
                </a:cubicBezTo>
                <a:cubicBezTo>
                  <a:pt x="518" y="32"/>
                  <a:pt x="518" y="32"/>
                  <a:pt x="518" y="32"/>
                </a:cubicBezTo>
                <a:cubicBezTo>
                  <a:pt x="494" y="11"/>
                  <a:pt x="463" y="0"/>
                  <a:pt x="429" y="0"/>
                </a:cubicBezTo>
                <a:cubicBezTo>
                  <a:pt x="396" y="0"/>
                  <a:pt x="365" y="11"/>
                  <a:pt x="341" y="32"/>
                </a:cubicBezTo>
                <a:cubicBezTo>
                  <a:pt x="51" y="275"/>
                  <a:pt x="51" y="275"/>
                  <a:pt x="51" y="275"/>
                </a:cubicBezTo>
                <a:cubicBezTo>
                  <a:pt x="18" y="302"/>
                  <a:pt x="0" y="344"/>
                  <a:pt x="2" y="386"/>
                </a:cubicBezTo>
                <a:cubicBezTo>
                  <a:pt x="2" y="389"/>
                  <a:pt x="2" y="1062"/>
                  <a:pt x="2" y="1062"/>
                </a:cubicBezTo>
                <a:cubicBezTo>
                  <a:pt x="195" y="1062"/>
                  <a:pt x="195" y="1062"/>
                  <a:pt x="195" y="1062"/>
                </a:cubicBezTo>
                <a:cubicBezTo>
                  <a:pt x="195" y="406"/>
                  <a:pt x="195" y="406"/>
                  <a:pt x="195" y="406"/>
                </a:cubicBezTo>
                <a:cubicBezTo>
                  <a:pt x="430" y="209"/>
                  <a:pt x="430" y="209"/>
                  <a:pt x="430" y="209"/>
                </a:cubicBezTo>
                <a:cubicBezTo>
                  <a:pt x="664" y="406"/>
                  <a:pt x="664" y="406"/>
                  <a:pt x="664" y="406"/>
                </a:cubicBezTo>
                <a:cubicBezTo>
                  <a:pt x="664" y="1062"/>
                  <a:pt x="664" y="1062"/>
                  <a:pt x="664" y="1062"/>
                </a:cubicBezTo>
                <a:cubicBezTo>
                  <a:pt x="857" y="1062"/>
                  <a:pt x="857" y="1062"/>
                  <a:pt x="857" y="1062"/>
                </a:cubicBezTo>
                <a:lnTo>
                  <a:pt x="857" y="38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lnSpc>
          <a:spcPts val="56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ts val="56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Arial" charset="0"/>
          <a:cs typeface="Arial" charset="0"/>
        </a:defRPr>
      </a:lvl2pPr>
      <a:lvl3pPr algn="l" rtl="0" fontAlgn="base">
        <a:lnSpc>
          <a:spcPts val="56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Arial" charset="0"/>
          <a:cs typeface="Arial" charset="0"/>
        </a:defRPr>
      </a:lvl3pPr>
      <a:lvl4pPr algn="l" rtl="0" fontAlgn="base">
        <a:lnSpc>
          <a:spcPts val="56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Arial" charset="0"/>
          <a:cs typeface="Arial" charset="0"/>
        </a:defRPr>
      </a:lvl4pPr>
      <a:lvl5pPr algn="l" rtl="0" fontAlgn="base">
        <a:lnSpc>
          <a:spcPts val="56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lnSpc>
          <a:spcPts val="56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lnSpc>
          <a:spcPts val="56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lnSpc>
          <a:spcPts val="56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lnSpc>
          <a:spcPts val="56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74625" indent="-174625" algn="l" rtl="0" fontAlgn="base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6575" indent="-182563" algn="l" rtl="0" fontAlgn="base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812800" indent="-96838" algn="l" rtl="0" fontAlgn="base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074738" indent="-82550" algn="l" rtl="0" fontAlgn="base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1262063" indent="-7938" algn="l" rtl="0" fontAlgn="base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1719263" indent="-7938" algn="l" rtl="0" fontAlgn="base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176463" indent="-7938" algn="l" rtl="0" fontAlgn="base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2633663" indent="-7938" algn="l" rtl="0" fontAlgn="base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090863" indent="-7938" algn="l" rtl="0" fontAlgn="base">
        <a:spcBef>
          <a:spcPct val="40000"/>
        </a:spcBef>
        <a:spcAft>
          <a:spcPct val="0"/>
        </a:spcAft>
        <a:buClr>
          <a:schemeClr val="tx2"/>
        </a:buClr>
        <a:buSzPct val="80000"/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0.jpeg"/><Relationship Id="rId5" Type="http://schemas.openxmlformats.org/officeDocument/2006/relationships/diagramLayout" Target="../diagrams/layout2.xml"/><Relationship Id="rId10" Type="http://schemas.openxmlformats.org/officeDocument/2006/relationships/image" Target="../media/image9.jpeg"/><Relationship Id="rId4" Type="http://schemas.openxmlformats.org/officeDocument/2006/relationships/diagramData" Target="../diagrams/data2.xml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6.png"/><Relationship Id="rId4" Type="http://schemas.openxmlformats.org/officeDocument/2006/relationships/diagramData" Target="../diagrams/data3.xml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34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6.png"/><Relationship Id="rId9" Type="http://schemas.microsoft.com/office/2007/relationships/diagramDrawing" Target="../diagrams/drawing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image" Target="../media/image37.png"/><Relationship Id="rId7" Type="http://schemas.openxmlformats.org/officeDocument/2006/relationships/image" Target="../media/image6.png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diagramColors" Target="../diagrams/colors10.xml"/><Relationship Id="rId5" Type="http://schemas.openxmlformats.org/officeDocument/2006/relationships/image" Target="../media/image7.PNG"/><Relationship Id="rId10" Type="http://schemas.openxmlformats.org/officeDocument/2006/relationships/diagramQuickStyle" Target="../diagrams/quickStyle10.xml"/><Relationship Id="rId4" Type="http://schemas.openxmlformats.org/officeDocument/2006/relationships/image" Target="../media/image38.png"/><Relationship Id="rId9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a.deurloo@rentree.nu" TargetMode="External"/><Relationship Id="rId4" Type="http://schemas.openxmlformats.org/officeDocument/2006/relationships/hyperlink" Target="mailto:i.kuperus@rentree.n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Welkom bij Rentree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/>
              <a:t>Hier is ruimte voor een subtitel</a:t>
            </a:r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5" y="885105"/>
            <a:ext cx="9454550" cy="533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530"/>
            <a:ext cx="8735843" cy="608063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064" y="4124759"/>
            <a:ext cx="2438255" cy="2483075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916" y="163143"/>
            <a:ext cx="884403" cy="8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7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32" y="3922705"/>
            <a:ext cx="2636663" cy="2685130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916" y="163143"/>
            <a:ext cx="884403" cy="89790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137" y="980536"/>
            <a:ext cx="54800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/>
          <p:cNvSpPr/>
          <p:nvPr/>
        </p:nvSpPr>
        <p:spPr>
          <a:xfrm>
            <a:off x="2725948" y="241333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nl-NL" sz="4000" b="1" dirty="0" smtClean="0">
                <a:latin typeface="Calibri" panose="020F0502020204030204" pitchFamily="34" charset="0"/>
              </a:rPr>
              <a:t>Lead India – </a:t>
            </a:r>
            <a:r>
              <a:rPr lang="nl-NL" sz="4000" b="1" dirty="0" err="1" smtClean="0">
                <a:latin typeface="Calibri" panose="020F0502020204030204" pitchFamily="34" charset="0"/>
              </a:rPr>
              <a:t>the</a:t>
            </a:r>
            <a:r>
              <a:rPr lang="nl-NL" sz="4000" b="1" dirty="0" smtClean="0">
                <a:latin typeface="Calibri" panose="020F0502020204030204" pitchFamily="34" charset="0"/>
              </a:rPr>
              <a:t> tree</a:t>
            </a:r>
            <a:endParaRPr lang="nl-NL" sz="4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84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24" y="3942273"/>
            <a:ext cx="2714423" cy="2764320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46348588"/>
              </p:ext>
            </p:extLst>
          </p:nvPr>
        </p:nvGraphicFramePr>
        <p:xfrm>
          <a:off x="2470623" y="176068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1060076" y="650484"/>
            <a:ext cx="5357977" cy="70788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nl-NL" sz="4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Wendbare organisatie?</a:t>
            </a:r>
            <a:endParaRPr lang="nl-NL" sz="4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kstvak 6"/>
          <p:cNvSpPr txBox="1"/>
          <p:nvPr/>
        </p:nvSpPr>
        <p:spPr>
          <a:xfrm rot="20792991">
            <a:off x="1451909" y="1881397"/>
            <a:ext cx="6455980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4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Is jouw corporatie wendbaar?</a:t>
            </a:r>
            <a:endParaRPr lang="nl-NL" sz="4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3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9252"/>
            <a:ext cx="3429188" cy="3283265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05815372"/>
              </p:ext>
            </p:extLst>
          </p:nvPr>
        </p:nvGraphicFramePr>
        <p:xfrm>
          <a:off x="1509623" y="396815"/>
          <a:ext cx="7358317" cy="4839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762" y="3446975"/>
            <a:ext cx="891935" cy="66751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73" y="3446975"/>
            <a:ext cx="871291" cy="65206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491" y="3462425"/>
            <a:ext cx="1129272" cy="652063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22" y="3468889"/>
            <a:ext cx="1235411" cy="623683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1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9252"/>
            <a:ext cx="3429188" cy="3283265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22152476"/>
              </p:ext>
            </p:extLst>
          </p:nvPr>
        </p:nvGraphicFramePr>
        <p:xfrm>
          <a:off x="1509623" y="396815"/>
          <a:ext cx="7358317" cy="4839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669" y="4816114"/>
            <a:ext cx="2225616" cy="1665623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1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666" y="163143"/>
            <a:ext cx="1178798" cy="1196794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7500"/>
            <a:ext cx="3792324" cy="33505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773" y="1064553"/>
            <a:ext cx="5325219" cy="27245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kstvak 3"/>
          <p:cNvSpPr txBox="1"/>
          <p:nvPr/>
        </p:nvSpPr>
        <p:spPr>
          <a:xfrm>
            <a:off x="4459857" y="4494362"/>
            <a:ext cx="4209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Kantooromgeving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Ontvangstconcept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Manier van samenwerken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Eigenaarschap</a:t>
            </a:r>
            <a:endParaRPr lang="nl-NL" sz="24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22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02" y="4095479"/>
            <a:ext cx="2943636" cy="2600688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526211" y="458001"/>
            <a:ext cx="8514272" cy="3674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Calibri" panose="020F0502020204030204" pitchFamily="34" charset="0"/>
              </a:rPr>
              <a:t>Doelen anders samenwerken</a:t>
            </a:r>
            <a:r>
              <a:rPr lang="nl-NL" sz="4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?</a:t>
            </a:r>
          </a:p>
          <a:p>
            <a:endParaRPr lang="nl-NL" sz="280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174625" lvl="0" indent="-174625">
              <a:spcBef>
                <a:spcPct val="40000"/>
              </a:spcBef>
              <a:buClr>
                <a:srgbClr val="0093D0"/>
              </a:buClr>
              <a:buSzPct val="80000"/>
              <a:buFontTx/>
              <a:buChar char="•"/>
            </a:pPr>
            <a:r>
              <a:rPr lang="nl-NL" sz="24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Stimuleren </a:t>
            </a:r>
            <a:r>
              <a:rPr lang="nl-NL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van eigenaarschap: meer eigen </a:t>
            </a:r>
            <a:r>
              <a:rPr lang="nl-NL" sz="24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verantwoordelijkheid </a:t>
            </a:r>
            <a:r>
              <a:rPr lang="nl-NL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en zelfsturing</a:t>
            </a:r>
          </a:p>
          <a:p>
            <a:pPr marL="174625" lvl="0" indent="-174625">
              <a:spcBef>
                <a:spcPct val="40000"/>
              </a:spcBef>
              <a:buClr>
                <a:srgbClr val="0093D0"/>
              </a:buClr>
              <a:buSzPct val="80000"/>
              <a:buFontTx/>
              <a:buChar char="•"/>
            </a:pPr>
            <a:r>
              <a:rPr lang="nl-NL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Continue verbetering en ontwikkeling bevorderen.</a:t>
            </a:r>
          </a:p>
          <a:p>
            <a:pPr marL="174625" lvl="0" indent="-174625">
              <a:spcBef>
                <a:spcPct val="40000"/>
              </a:spcBef>
              <a:buClr>
                <a:srgbClr val="0093D0"/>
              </a:buClr>
              <a:buSzPct val="80000"/>
              <a:buFontTx/>
              <a:buChar char="•"/>
            </a:pPr>
            <a:r>
              <a:rPr lang="nl-NL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Slimmer en efficiënter werken met aandacht voor de doelgroep</a:t>
            </a:r>
          </a:p>
          <a:p>
            <a:endParaRPr lang="nl-NL" sz="4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3285628" y="4095751"/>
            <a:ext cx="550926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4000" b="1" dirty="0" smtClean="0">
                <a:solidFill>
                  <a:srgbClr val="FF0000"/>
                </a:solidFill>
              </a:rPr>
              <a:t>Wendbare organisatie</a:t>
            </a:r>
            <a:endParaRPr lang="nl-NL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50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02" y="4095479"/>
            <a:ext cx="2943636" cy="2600688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534838" y="587397"/>
            <a:ext cx="762575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Anders Samenwerken - werkstijl en kantoor</a:t>
            </a:r>
          </a:p>
          <a:p>
            <a:endParaRPr lang="nl-NL" sz="20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endParaRPr lang="nl-NL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2800" dirty="0" smtClean="0">
                <a:latin typeface="Calibri" panose="020F0502020204030204" pitchFamily="34" charset="0"/>
              </a:rPr>
              <a:t>Ontmoeten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2800" dirty="0" err="1" smtClean="0">
                <a:latin typeface="Calibri" panose="020F0502020204030204" pitchFamily="34" charset="0"/>
              </a:rPr>
              <a:t>Ontschotten</a:t>
            </a:r>
            <a:endParaRPr lang="nl-NL" sz="2800" dirty="0" smtClean="0">
              <a:latin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2800" dirty="0" smtClean="0">
                <a:latin typeface="Calibri" panose="020F0502020204030204" pitchFamily="34" charset="0"/>
              </a:rPr>
              <a:t>Ontvangen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2800" dirty="0" smtClean="0">
                <a:latin typeface="Calibri" panose="020F0502020204030204" pitchFamily="34" charset="0"/>
              </a:rPr>
              <a:t>Ondernemerschap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246" y="1965749"/>
            <a:ext cx="3467819" cy="154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974" y="163143"/>
            <a:ext cx="1037345" cy="105318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676" y="3950135"/>
            <a:ext cx="3402901" cy="2181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528" y="5246597"/>
            <a:ext cx="2911634" cy="13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91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02" y="4095479"/>
            <a:ext cx="2943636" cy="2600688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89993666"/>
              </p:ext>
            </p:extLst>
          </p:nvPr>
        </p:nvGraphicFramePr>
        <p:xfrm>
          <a:off x="2346385" y="543464"/>
          <a:ext cx="6797615" cy="4606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586596" y="655608"/>
            <a:ext cx="3856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Wat is goed voor?</a:t>
            </a:r>
            <a:endParaRPr lang="nl-NL" sz="28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3510950" y="5564935"/>
            <a:ext cx="44253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Eigenaarschap</a:t>
            </a:r>
            <a:endParaRPr lang="nl-NL" sz="4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7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38" y="1145126"/>
            <a:ext cx="23098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02" y="4095479"/>
            <a:ext cx="2943636" cy="2600688"/>
          </a:xfrm>
          <a:prstGeom prst="rect">
            <a:avLst/>
          </a:prstGeom>
        </p:spPr>
      </p:pic>
      <p:sp>
        <p:nvSpPr>
          <p:cNvPr id="3" name="Rechthoek 2"/>
          <p:cNvSpPr/>
          <p:nvPr/>
        </p:nvSpPr>
        <p:spPr>
          <a:xfrm>
            <a:off x="526212" y="561518"/>
            <a:ext cx="47359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Anders Samenwerken</a:t>
            </a:r>
            <a:endParaRPr lang="nl-NL" sz="4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Ovaal 3"/>
          <p:cNvSpPr/>
          <p:nvPr/>
        </p:nvSpPr>
        <p:spPr>
          <a:xfrm>
            <a:off x="461513" y="1804292"/>
            <a:ext cx="2286001" cy="224286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Proces- en projectteams</a:t>
            </a:r>
            <a:endParaRPr lang="nl-NL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558" y="3674697"/>
            <a:ext cx="23098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242" y="2186485"/>
            <a:ext cx="23098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hthoek 4"/>
          <p:cNvSpPr/>
          <p:nvPr/>
        </p:nvSpPr>
        <p:spPr>
          <a:xfrm>
            <a:off x="3179807" y="1956228"/>
            <a:ext cx="1990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dirty="0" smtClean="0">
                <a:latin typeface="Calibri" panose="020F0502020204030204" pitchFamily="34" charset="0"/>
              </a:rPr>
              <a:t>Resultaat gestuurd </a:t>
            </a:r>
          </a:p>
          <a:p>
            <a:pPr algn="ctr"/>
            <a:r>
              <a:rPr lang="nl-NL" dirty="0" smtClean="0">
                <a:latin typeface="Calibri" panose="020F0502020204030204" pitchFamily="34" charset="0"/>
              </a:rPr>
              <a:t>onderhoud</a:t>
            </a:r>
            <a:endParaRPr lang="nl-NL" dirty="0">
              <a:latin typeface="Calibri" panose="020F0502020204030204" pitchFamily="34" charset="0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7195352" y="3120699"/>
            <a:ext cx="13567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nl-NL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Collegetours</a:t>
            </a:r>
            <a:endParaRPr lang="nl-NL" dirty="0">
              <a:solidFill>
                <a:srgbClr val="000000"/>
              </a:solidFill>
              <a:latin typeface="Calibri" panose="020F0502020204030204" pitchFamily="34" charset="0"/>
              <a:cs typeface="Arial"/>
            </a:endParaRPr>
          </a:p>
        </p:txBody>
      </p:sp>
      <p:sp>
        <p:nvSpPr>
          <p:cNvPr id="7" name="Rechthoek 6"/>
          <p:cNvSpPr/>
          <p:nvPr/>
        </p:nvSpPr>
        <p:spPr>
          <a:xfrm>
            <a:off x="3306979" y="4455022"/>
            <a:ext cx="20834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nl-NL" sz="200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Functieverbreding</a:t>
            </a:r>
          </a:p>
          <a:p>
            <a:pPr lvl="0" algn="ctr"/>
            <a:r>
              <a:rPr lang="nl-NL" sz="200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Bijtaken</a:t>
            </a:r>
            <a:endParaRPr lang="nl-NL" sz="2000" dirty="0">
              <a:solidFill>
                <a:srgbClr val="000000"/>
              </a:solidFill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257" y="4514921"/>
            <a:ext cx="23098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hoek 7"/>
          <p:cNvSpPr/>
          <p:nvPr/>
        </p:nvSpPr>
        <p:spPr>
          <a:xfrm>
            <a:off x="5662121" y="5374256"/>
            <a:ext cx="34700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l-NL" dirty="0" smtClean="0">
                <a:solidFill>
                  <a:srgbClr val="000000"/>
                </a:solidFill>
                <a:latin typeface="Calibri" panose="020F0502020204030204" pitchFamily="34" charset="0"/>
              </a:rPr>
              <a:t>Adviesoverleg</a:t>
            </a:r>
            <a:endParaRPr lang="nl-NL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114" y="225668"/>
            <a:ext cx="23098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kstvak 9"/>
          <p:cNvSpPr txBox="1"/>
          <p:nvPr/>
        </p:nvSpPr>
        <p:spPr>
          <a:xfrm>
            <a:off x="5471371" y="771487"/>
            <a:ext cx="1925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>
                <a:latin typeface="Calibri" panose="020F0502020204030204" pitchFamily="34" charset="0"/>
              </a:rPr>
              <a:t>Woonmakelaars</a:t>
            </a:r>
          </a:p>
          <a:p>
            <a:pPr algn="ctr"/>
            <a:r>
              <a:rPr lang="nl-NL" dirty="0" smtClean="0">
                <a:latin typeface="Calibri" panose="020F0502020204030204" pitchFamily="34" charset="0"/>
              </a:rPr>
              <a:t>KCC</a:t>
            </a:r>
          </a:p>
          <a:p>
            <a:pPr algn="ctr"/>
            <a:r>
              <a:rPr lang="nl-NL" dirty="0" smtClean="0">
                <a:latin typeface="Calibri" panose="020F0502020204030204" pitchFamily="34" charset="0"/>
              </a:rPr>
              <a:t>Maatwerk</a:t>
            </a:r>
            <a:endParaRPr lang="nl-NL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66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570" y="199649"/>
            <a:ext cx="6418053" cy="630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/>
          <p:cNvSpPr/>
          <p:nvPr/>
        </p:nvSpPr>
        <p:spPr>
          <a:xfrm>
            <a:off x="526212" y="561518"/>
            <a:ext cx="47359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Anders Samenwerken</a:t>
            </a:r>
            <a:endParaRPr lang="nl-NL" sz="4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02" y="4095479"/>
            <a:ext cx="2943636" cy="2600688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3088256" y="1846053"/>
            <a:ext cx="48135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latin typeface="Calibri" panose="020F0502020204030204" pitchFamily="34" charset="0"/>
              </a:rPr>
              <a:t>Adviesoverleg</a:t>
            </a:r>
          </a:p>
          <a:p>
            <a:endParaRPr lang="nl-NL" sz="2000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 smtClean="0">
                <a:latin typeface="Calibri" panose="020F0502020204030204" pitchFamily="34" charset="0"/>
              </a:rPr>
              <a:t>Open agenda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 smtClean="0">
                <a:latin typeface="Calibri" panose="020F0502020204030204" pitchFamily="34" charset="0"/>
              </a:rPr>
              <a:t>Iedereen kan inbrengen en aanschuiven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 smtClean="0">
                <a:latin typeface="Calibri" panose="020F0502020204030204" pitchFamily="34" charset="0"/>
              </a:rPr>
              <a:t>Adviesvragen, idee/probleem inbrengen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 smtClean="0">
                <a:latin typeface="Calibri" panose="020F0502020204030204" pitchFamily="34" charset="0"/>
              </a:rPr>
              <a:t>Halen en </a:t>
            </a:r>
            <a:r>
              <a:rPr lang="nl-NL" sz="2000" dirty="0" smtClean="0">
                <a:latin typeface="Calibri" panose="020F0502020204030204" pitchFamily="34" charset="0"/>
              </a:rPr>
              <a:t>brengen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 smtClean="0">
                <a:latin typeface="Calibri" panose="020F0502020204030204" pitchFamily="34" charset="0"/>
              </a:rPr>
              <a:t>Talent - ontwikkelen</a:t>
            </a:r>
            <a:endParaRPr lang="nl-NL" sz="2000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 smtClean="0">
                <a:latin typeface="Calibri" panose="020F0502020204030204" pitchFamily="34" charset="0"/>
              </a:rPr>
              <a:t>Iedere dinsdag om 9.00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 smtClean="0">
                <a:latin typeface="Calibri" panose="020F0502020204030204" pitchFamily="34" charset="0"/>
              </a:rPr>
              <a:t>MT naar BO</a:t>
            </a:r>
            <a:endParaRPr lang="nl-NL" sz="2000" dirty="0">
              <a:latin typeface="Calibri" panose="020F0502020204030204" pitchFamily="34" charset="0"/>
            </a:endParaRPr>
          </a:p>
        </p:txBody>
      </p:sp>
      <p:sp>
        <p:nvSpPr>
          <p:cNvPr id="11" name="Ovaal 10"/>
          <p:cNvSpPr/>
          <p:nvPr/>
        </p:nvSpPr>
        <p:spPr>
          <a:xfrm>
            <a:off x="6159260" y="4735902"/>
            <a:ext cx="1802921" cy="888521"/>
          </a:xfrm>
          <a:prstGeom prst="ellipse">
            <a:avLst/>
          </a:prstGeom>
        </p:spPr>
        <p:txBody>
          <a:bodyPr wrap="square" rtlCol="0" anchor="ctr">
            <a:spAutoFit/>
          </a:bodyPr>
          <a:lstStyle/>
          <a:p>
            <a:pPr algn="ctr"/>
            <a:endParaRPr lang="nl-NL" dirty="0" smtClean="0">
              <a:solidFill>
                <a:srgbClr val="000000"/>
              </a:solidFill>
              <a:latin typeface="Calibri" panose="020F0502020204030204" pitchFamily="34" charset="0"/>
              <a:cs typeface="Arial"/>
            </a:endParaRPr>
          </a:p>
        </p:txBody>
      </p:sp>
      <p:sp>
        <p:nvSpPr>
          <p:cNvPr id="12" name="Ovaal 11"/>
          <p:cNvSpPr/>
          <p:nvPr/>
        </p:nvSpPr>
        <p:spPr>
          <a:xfrm>
            <a:off x="6365808" y="4806187"/>
            <a:ext cx="259765" cy="519351"/>
          </a:xfrm>
          <a:prstGeom prst="ellipse">
            <a:avLst/>
          </a:prstGeom>
        </p:spPr>
        <p:txBody>
          <a:bodyPr wrap="none" rtlCol="0" anchor="ctr">
            <a:spAutoFit/>
          </a:bodyPr>
          <a:lstStyle/>
          <a:p>
            <a:pPr algn="ctr"/>
            <a:endParaRPr lang="nl-NL" dirty="0" smtClean="0">
              <a:solidFill>
                <a:srgbClr val="FF0000"/>
              </a:solidFill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1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649" y="1321863"/>
            <a:ext cx="23098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/>
          <p:cNvSpPr/>
          <p:nvPr/>
        </p:nvSpPr>
        <p:spPr>
          <a:xfrm>
            <a:off x="526211" y="561518"/>
            <a:ext cx="62714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Werken met je talenten</a:t>
            </a:r>
            <a:endParaRPr lang="nl-NL" sz="4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Ovaal 3"/>
          <p:cNvSpPr/>
          <p:nvPr/>
        </p:nvSpPr>
        <p:spPr>
          <a:xfrm>
            <a:off x="142336" y="1635582"/>
            <a:ext cx="2286001" cy="224286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Positief</a:t>
            </a:r>
            <a:endParaRPr lang="nl-NL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668" y="3707554"/>
            <a:ext cx="23098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140" y="1877050"/>
            <a:ext cx="23098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hthoek 4"/>
          <p:cNvSpPr/>
          <p:nvPr/>
        </p:nvSpPr>
        <p:spPr>
          <a:xfrm>
            <a:off x="2854292" y="2132965"/>
            <a:ext cx="19625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dirty="0" smtClean="0">
                <a:latin typeface="Calibri" panose="020F0502020204030204" pitchFamily="34" charset="0"/>
              </a:rPr>
              <a:t>Gericht op waar je </a:t>
            </a:r>
          </a:p>
          <a:p>
            <a:pPr algn="ctr"/>
            <a:r>
              <a:rPr lang="nl-NL" dirty="0" smtClean="0">
                <a:latin typeface="Calibri" panose="020F0502020204030204" pitchFamily="34" charset="0"/>
              </a:rPr>
              <a:t>goed in bent</a:t>
            </a:r>
            <a:endParaRPr lang="nl-NL" dirty="0">
              <a:latin typeface="Calibri" panose="020F0502020204030204" pitchFamily="34" charset="0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5388962" y="2688152"/>
            <a:ext cx="21219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nl-NL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Reflecteren op eigen</a:t>
            </a:r>
          </a:p>
          <a:p>
            <a:pPr lvl="0" algn="ctr"/>
            <a:r>
              <a:rPr lang="nl-NL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functioneren</a:t>
            </a:r>
            <a:endParaRPr lang="nl-NL" dirty="0">
              <a:solidFill>
                <a:srgbClr val="000000"/>
              </a:solidFill>
              <a:latin typeface="Calibri" panose="020F0502020204030204" pitchFamily="34" charset="0"/>
              <a:cs typeface="Arial"/>
            </a:endParaRPr>
          </a:p>
        </p:txBody>
      </p:sp>
      <p:sp>
        <p:nvSpPr>
          <p:cNvPr id="7" name="Rechthoek 6"/>
          <p:cNvSpPr/>
          <p:nvPr/>
        </p:nvSpPr>
        <p:spPr>
          <a:xfrm>
            <a:off x="3661912" y="4548525"/>
            <a:ext cx="1542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nl-NL" sz="200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Ontwikkeling</a:t>
            </a:r>
            <a:endParaRPr lang="nl-NL" sz="2000" dirty="0">
              <a:solidFill>
                <a:srgbClr val="000000"/>
              </a:solidFill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750" y="4358618"/>
            <a:ext cx="2309813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hoek 7"/>
          <p:cNvSpPr/>
          <p:nvPr/>
        </p:nvSpPr>
        <p:spPr>
          <a:xfrm>
            <a:off x="5236804" y="5052761"/>
            <a:ext cx="34700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l-NL" dirty="0" smtClean="0">
                <a:solidFill>
                  <a:srgbClr val="000000"/>
                </a:solidFill>
                <a:latin typeface="Calibri" panose="020F0502020204030204" pitchFamily="34" charset="0"/>
              </a:rPr>
              <a:t>Meer eigenaarschap,</a:t>
            </a:r>
          </a:p>
          <a:p>
            <a:pPr lvl="0" algn="ctr"/>
            <a:r>
              <a:rPr lang="nl-NL" dirty="0" smtClean="0">
                <a:solidFill>
                  <a:srgbClr val="000000"/>
                </a:solidFill>
                <a:latin typeface="Calibri" panose="020F0502020204030204" pitchFamily="34" charset="0"/>
              </a:rPr>
              <a:t>Werkplezier,</a:t>
            </a:r>
          </a:p>
          <a:p>
            <a:pPr lvl="0" algn="ctr"/>
            <a:r>
              <a:rPr lang="nl-NL" dirty="0" smtClean="0">
                <a:solidFill>
                  <a:srgbClr val="000000"/>
                </a:solidFill>
                <a:latin typeface="Calibri" panose="020F0502020204030204" pitchFamily="34" charset="0"/>
              </a:rPr>
              <a:t>Groei organisatie</a:t>
            </a:r>
            <a:endParaRPr lang="nl-NL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79" y="3890583"/>
            <a:ext cx="2951163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Afbeelding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57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2" y="3924365"/>
            <a:ext cx="2948253" cy="2836577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18445781"/>
              </p:ext>
            </p:extLst>
          </p:nvPr>
        </p:nvGraphicFramePr>
        <p:xfrm>
          <a:off x="2143412" y="151052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577970" y="474453"/>
            <a:ext cx="50929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Werken met je talenten</a:t>
            </a:r>
            <a:endParaRPr lang="nl-NL" sz="4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9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05327B-24B5-4503-A823-79EBACBF58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13BF7A-804A-4BA5-AF47-EEE1525FB8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E01D6B-3318-426B-AA6B-8199C3DA2D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553FB3-D1B6-4127-80A7-D57BBA475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37E500-B06F-4ECC-9047-FE30BE76F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418D93-76FA-4CBC-AECF-DCB2604F5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A8B6A6-F911-4FA5-B9EC-58D2EA5DED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7BB9C7-EC93-4E55-98EF-D7610BB15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6B76DD-F6B0-426A-A3B2-693CBCB9FA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96" y="4114800"/>
            <a:ext cx="2750321" cy="2646142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423" y="1784216"/>
            <a:ext cx="4950069" cy="4661167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20" y="247650"/>
            <a:ext cx="3413548" cy="342306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368" y="247650"/>
            <a:ext cx="1688453" cy="1322723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8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2" y="3875005"/>
            <a:ext cx="3160422" cy="298299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40" y="247650"/>
            <a:ext cx="6382582" cy="648002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4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2" y="3875005"/>
            <a:ext cx="3160422" cy="2982995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56328831"/>
              </p:ext>
            </p:extLst>
          </p:nvPr>
        </p:nvGraphicFramePr>
        <p:xfrm>
          <a:off x="1981200" y="65512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Afbeelding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5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2" y="3875005"/>
            <a:ext cx="3160422" cy="2982995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77012927"/>
              </p:ext>
            </p:extLst>
          </p:nvPr>
        </p:nvGraphicFramePr>
        <p:xfrm>
          <a:off x="2061701" y="599598"/>
          <a:ext cx="6806240" cy="4766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Afbeelding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478" y="163143"/>
            <a:ext cx="1045842" cy="106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6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649E77-C2FB-43D5-95A1-9B72B72FF3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7454AE-0FC2-4377-A46D-CEE0385F05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99375-9D65-40F6-AD04-E231DD1EEA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D6A1BE-081B-4808-995E-484124A09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B5052A-2468-46BB-8519-40AE7735B4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05F99E-BB2D-48DC-810C-4126706ED5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E825B5-0AC5-41DC-AC36-805E0DBC5B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F7ECA1-7178-4714-A760-7583F4F0A5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7CF90D-53F3-4C20-A878-9D2C81BB1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369FD6-FA50-4BD0-963C-F25ACCC06B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72E5-349B-46FF-A1DE-AD2C524AC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588C3E-ED16-44CF-90F4-5C16FD7146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94" y="3974088"/>
            <a:ext cx="2858762" cy="2775899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16558391"/>
              </p:ext>
            </p:extLst>
          </p:nvPr>
        </p:nvGraphicFramePr>
        <p:xfrm>
          <a:off x="2283124" y="831639"/>
          <a:ext cx="6085698" cy="4270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Afbeelding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72" y="163143"/>
            <a:ext cx="1028848" cy="10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1060076" y="650484"/>
            <a:ext cx="7275845" cy="70788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nl-NL" sz="4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Tijdlijn wendbare organisatie?</a:t>
            </a:r>
            <a:endParaRPr lang="nl-NL" sz="4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19" y="3864064"/>
            <a:ext cx="2939895" cy="299393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91864377"/>
              </p:ext>
            </p:extLst>
          </p:nvPr>
        </p:nvGraphicFramePr>
        <p:xfrm>
          <a:off x="2533290" y="154364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8585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A6FFB1-B14A-4E2A-B4C7-2D7102E6D7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A1A56-6830-4CBE-A368-30C351139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2A0332-1772-4C95-B0C0-AB40BE8ADC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3EF16B-E968-48FB-800D-F9D4A3DE66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716B19-BC38-4E4D-8F50-29C327058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0BCC50-4F0A-48AB-AC4F-57E67B8CA4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E7F607-0DA6-44B7-A8A2-8298F29EB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F536A3-39B1-4C0E-8331-63027A652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AABB0C-D354-4A2E-BF8F-69B1D8ADFD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947594-9174-4489-9BC5-0FDE5104C5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585A3B-D6E5-44D8-9035-C03A14521E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739295C-4384-4A7F-B7C8-AACD86BC71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1060076" y="650484"/>
            <a:ext cx="5357977" cy="70788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nl-NL" sz="4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Wendbare organisatie?</a:t>
            </a:r>
            <a:endParaRPr lang="nl-NL" sz="4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8" y="741870"/>
            <a:ext cx="8025435" cy="5609174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83" y="5693433"/>
            <a:ext cx="994871" cy="1013159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8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147" y="4714288"/>
            <a:ext cx="1505547" cy="2143711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974" y="4714287"/>
            <a:ext cx="1501898" cy="214371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09" y="4004071"/>
            <a:ext cx="2688702" cy="257428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631057" cy="195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al 9"/>
          <p:cNvSpPr/>
          <p:nvPr/>
        </p:nvSpPr>
        <p:spPr>
          <a:xfrm>
            <a:off x="3381555" y="2829464"/>
            <a:ext cx="914400" cy="914400"/>
          </a:xfrm>
          <a:prstGeom prst="ellipse">
            <a:avLst/>
          </a:prstGeom>
        </p:spPr>
        <p:txBody>
          <a:bodyPr wrap="none" rtlCol="0" anchor="ctr">
            <a:spAutoFit/>
          </a:bodyPr>
          <a:lstStyle/>
          <a:p>
            <a:pPr algn="ctr"/>
            <a:endParaRPr lang="nl-NL" dirty="0" smtClean="0">
              <a:solidFill>
                <a:srgbClr val="000000"/>
              </a:solidFill>
              <a:latin typeface="Calibri" panose="020F0502020204030204" pitchFamily="34" charset="0"/>
              <a:cs typeface="Arial"/>
            </a:endParaRPr>
          </a:p>
        </p:txBody>
      </p:sp>
      <p:pic>
        <p:nvPicPr>
          <p:cNvPr id="12" name="Afbeelding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522" y="163143"/>
            <a:ext cx="1178798" cy="1196794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94906290"/>
              </p:ext>
            </p:extLst>
          </p:nvPr>
        </p:nvGraphicFramePr>
        <p:xfrm>
          <a:off x="770626" y="349130"/>
          <a:ext cx="7050658" cy="496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6116470" y="1718177"/>
            <a:ext cx="2933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Hoe verder?</a:t>
            </a: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309146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00" y="0"/>
            <a:ext cx="5857238" cy="5946662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6996023" y="5400136"/>
            <a:ext cx="170799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dirty="0" smtClean="0">
                <a:latin typeface="Calibri" panose="020F0502020204030204" pitchFamily="34" charset="0"/>
              </a:rPr>
              <a:t>Meer informatie:</a:t>
            </a:r>
          </a:p>
          <a:p>
            <a:r>
              <a:rPr lang="nl-NL" sz="1100" dirty="0" smtClean="0">
                <a:latin typeface="Calibri" panose="020F0502020204030204" pitchFamily="34" charset="0"/>
              </a:rPr>
              <a:t>Ingrid Kuperus</a:t>
            </a:r>
          </a:p>
          <a:p>
            <a:r>
              <a:rPr lang="nl-NL" sz="1100" dirty="0" smtClean="0">
                <a:latin typeface="Calibri" panose="020F0502020204030204" pitchFamily="34" charset="0"/>
                <a:hlinkClick r:id="rId4"/>
              </a:rPr>
              <a:t>i.kuperus@rentree.nu</a:t>
            </a:r>
            <a:endParaRPr lang="nl-NL" sz="1100" dirty="0" smtClean="0">
              <a:latin typeface="Calibri" panose="020F0502020204030204" pitchFamily="34" charset="0"/>
            </a:endParaRPr>
          </a:p>
          <a:p>
            <a:r>
              <a:rPr lang="nl-NL" sz="1100" dirty="0" smtClean="0">
                <a:latin typeface="Calibri" panose="020F0502020204030204" pitchFamily="34" charset="0"/>
              </a:rPr>
              <a:t>Anita Deurloo</a:t>
            </a:r>
          </a:p>
          <a:p>
            <a:r>
              <a:rPr lang="nl-NL" sz="1100" dirty="0" smtClean="0">
                <a:latin typeface="Calibri" panose="020F0502020204030204" pitchFamily="34" charset="0"/>
                <a:hlinkClick r:id="rId5"/>
              </a:rPr>
              <a:t>a.deurloo@rentree.nu</a:t>
            </a:r>
            <a:endParaRPr lang="nl-NL" sz="11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0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tandaardontwerp 1">
      <a:dk1>
        <a:srgbClr val="000000"/>
      </a:dk1>
      <a:lt1>
        <a:srgbClr val="FFFFFF"/>
      </a:lt1>
      <a:dk2>
        <a:srgbClr val="0093D0"/>
      </a:dk2>
      <a:lt2>
        <a:srgbClr val="CECAC9"/>
      </a:lt2>
      <a:accent1>
        <a:srgbClr val="E5E5E5"/>
      </a:accent1>
      <a:accent2>
        <a:srgbClr val="0093D0"/>
      </a:accent2>
      <a:accent3>
        <a:srgbClr val="FFFFFF"/>
      </a:accent3>
      <a:accent4>
        <a:srgbClr val="000000"/>
      </a:accent4>
      <a:accent5>
        <a:srgbClr val="F0F0F0"/>
      </a:accent5>
      <a:accent6>
        <a:srgbClr val="0085BC"/>
      </a:accent6>
      <a:hlink>
        <a:srgbClr val="000000"/>
      </a:hlink>
      <a:folHlink>
        <a:srgbClr val="CECAC9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>
        <a:spAutoFit/>
      </a:bodyPr>
      <a:lstStyle>
        <a:defPPr algn="ctr">
          <a:defRPr dirty="0" smtClean="0">
            <a:solidFill>
              <a:srgbClr val="000000"/>
            </a:solidFill>
            <a:latin typeface="Calibri" panose="020F0502020204030204" pitchFamily="34" charset="0"/>
            <a:cs typeface="Arial"/>
          </a:defRPr>
        </a:defPPr>
      </a:lstStyle>
    </a:sp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93D0"/>
        </a:dk2>
        <a:lt2>
          <a:srgbClr val="CECAC9"/>
        </a:lt2>
        <a:accent1>
          <a:srgbClr val="E5E5E5"/>
        </a:accent1>
        <a:accent2>
          <a:srgbClr val="0093D0"/>
        </a:accent2>
        <a:accent3>
          <a:srgbClr val="FFFFFF"/>
        </a:accent3>
        <a:accent4>
          <a:srgbClr val="000000"/>
        </a:accent4>
        <a:accent5>
          <a:srgbClr val="F0F0F0"/>
        </a:accent5>
        <a:accent6>
          <a:srgbClr val="0085BC"/>
        </a:accent6>
        <a:hlink>
          <a:srgbClr val="000000"/>
        </a:hlink>
        <a:folHlink>
          <a:srgbClr val="CECA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ardontwerp">
  <a:themeElements>
    <a:clrScheme name="1_Standaardontwerp 1">
      <a:dk1>
        <a:srgbClr val="000000"/>
      </a:dk1>
      <a:lt1>
        <a:srgbClr val="FFFFFF"/>
      </a:lt1>
      <a:dk2>
        <a:srgbClr val="0093D0"/>
      </a:dk2>
      <a:lt2>
        <a:srgbClr val="CECAC9"/>
      </a:lt2>
      <a:accent1>
        <a:srgbClr val="E5E5E5"/>
      </a:accent1>
      <a:accent2>
        <a:srgbClr val="0093D0"/>
      </a:accent2>
      <a:accent3>
        <a:srgbClr val="FFFFFF"/>
      </a:accent3>
      <a:accent4>
        <a:srgbClr val="000000"/>
      </a:accent4>
      <a:accent5>
        <a:srgbClr val="F0F0F0"/>
      </a:accent5>
      <a:accent6>
        <a:srgbClr val="0085BC"/>
      </a:accent6>
      <a:hlink>
        <a:srgbClr val="000000"/>
      </a:hlink>
      <a:folHlink>
        <a:srgbClr val="CECAC9"/>
      </a:folHlink>
    </a:clrScheme>
    <a:fontScheme name="1_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ardontwerp 1">
        <a:dk1>
          <a:srgbClr val="000000"/>
        </a:dk1>
        <a:lt1>
          <a:srgbClr val="FFFFFF"/>
        </a:lt1>
        <a:dk2>
          <a:srgbClr val="0093D0"/>
        </a:dk2>
        <a:lt2>
          <a:srgbClr val="CECAC9"/>
        </a:lt2>
        <a:accent1>
          <a:srgbClr val="E5E5E5"/>
        </a:accent1>
        <a:accent2>
          <a:srgbClr val="0093D0"/>
        </a:accent2>
        <a:accent3>
          <a:srgbClr val="FFFFFF"/>
        </a:accent3>
        <a:accent4>
          <a:srgbClr val="000000"/>
        </a:accent4>
        <a:accent5>
          <a:srgbClr val="F0F0F0"/>
        </a:accent5>
        <a:accent6>
          <a:srgbClr val="0085BC"/>
        </a:accent6>
        <a:hlink>
          <a:srgbClr val="000000"/>
        </a:hlink>
        <a:folHlink>
          <a:srgbClr val="CECA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720</Words>
  <Application>Microsoft Office PowerPoint</Application>
  <PresentationFormat>Diavoorstelling (4:3)</PresentationFormat>
  <Paragraphs>174</Paragraphs>
  <Slides>23</Slides>
  <Notes>23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23</vt:i4>
      </vt:variant>
    </vt:vector>
  </HeadingPairs>
  <TitlesOfParts>
    <vt:vector size="25" baseType="lpstr">
      <vt:lpstr>blank</vt:lpstr>
      <vt:lpstr>1_Standaardontwerp</vt:lpstr>
      <vt:lpstr>Welkom bij Rentree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 bij Rentree</dc:title>
  <dc:creator>Anita Deurloo</dc:creator>
  <cp:lastModifiedBy>Anita Deurloo</cp:lastModifiedBy>
  <cp:revision>84</cp:revision>
  <dcterms:created xsi:type="dcterms:W3CDTF">2019-05-24T16:38:28Z</dcterms:created>
  <dcterms:modified xsi:type="dcterms:W3CDTF">2019-06-03T15:51:56Z</dcterms:modified>
</cp:coreProperties>
</file>