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 id="2147483672" r:id="rId3"/>
  </p:sldMasterIdLst>
  <p:notesMasterIdLst>
    <p:notesMasterId r:id="rId2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5143500" type="screen16x9"/>
  <p:notesSz cx="6858000" cy="9144000"/>
  <p:embeddedFontLst>
    <p:embeddedFont>
      <p:font typeface="Roboto" panose="020B0604020202020204" charset="0"/>
      <p:regular r:id="rId21"/>
      <p:bold r:id="rId22"/>
      <p:italic r:id="rId23"/>
      <p:boldItalic r:id="rId24"/>
    </p:embeddedFont>
    <p:embeddedFont>
      <p:font typeface="Garamond" panose="02020404030301010803" pitchFamily="18"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96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font" Target="fonts/font6.fntdata"/><Relationship Id="rId3" Type="http://schemas.openxmlformats.org/officeDocument/2006/relationships/slideMaster" Target="slideMasters/slideMaster3.xml"/><Relationship Id="rId21" Type="http://schemas.openxmlformats.org/officeDocument/2006/relationships/font" Target="fonts/font1.fnt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polleverywhere.com/ranking_polls/mfUYSKFfIztINWj1wcQmZ"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4cdebfec58_0_0: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1</a:t>
            </a:fld>
            <a:endParaRPr/>
          </a:p>
        </p:txBody>
      </p:sp>
      <p:sp>
        <p:nvSpPr>
          <p:cNvPr id="110" name="Google Shape;110;g4cdebfec5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1" name="Google Shape;111;g4cdebfec58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51fb50dc05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51fb50dc05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51fb50dc05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51fb50dc05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51fb50dc0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51fb50dc0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51fe7caf44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51fe7caf44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5209a6370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5209a6370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70c54fdc7b_0_6: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15</a:t>
            </a:fld>
            <a:endParaRPr/>
          </a:p>
        </p:txBody>
      </p:sp>
      <p:sp>
        <p:nvSpPr>
          <p:cNvPr id="254" name="Google Shape;254;g70c54fdc7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5" name="Google Shape;255;g70c54fdc7b_0_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70c9c911f0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70c9c911f0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2625d66d8_0_0: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2</a:t>
            </a:fld>
            <a:endParaRPr/>
          </a:p>
        </p:txBody>
      </p:sp>
      <p:sp>
        <p:nvSpPr>
          <p:cNvPr id="120" name="Google Shape;120;g52625d66d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1" name="Google Shape;121;g52625d66d8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 u="sng">
                <a:solidFill>
                  <a:schemeClr val="hlink"/>
                </a:solidFill>
                <a:hlinkClick r:id="rId3"/>
              </a:rPr>
              <a:t>https://www.polleverywhere.com/ranking_polls/mfUYSKFfIztINWj1wcQmZ</a:t>
            </a:r>
            <a:endParaRPr sz="1200">
              <a:solidFill>
                <a:schemeClr val="dk1"/>
              </a:solidFill>
            </a:endParaRPr>
          </a:p>
          <a:p>
            <a:pPr marL="0" lvl="0" indent="0" algn="ctr" rtl="0">
              <a:spcBef>
                <a:spcPts val="0"/>
              </a:spcBef>
              <a:spcAft>
                <a:spcPts val="0"/>
              </a:spcAft>
              <a:buSzPts val="1100"/>
              <a:buNone/>
            </a:pPr>
            <a:endParaRPr sz="120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4cdebfec58_0_74: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3</a:t>
            </a:fld>
            <a:endParaRPr/>
          </a:p>
        </p:txBody>
      </p:sp>
      <p:sp>
        <p:nvSpPr>
          <p:cNvPr id="130" name="Google Shape;130;g4cdebfec58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1" name="Google Shape;131;g4cdebfec58_0_7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4fe6b0eb77_0_19: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4</a:t>
            </a:fld>
            <a:endParaRPr/>
          </a:p>
        </p:txBody>
      </p:sp>
      <p:sp>
        <p:nvSpPr>
          <p:cNvPr id="145" name="Google Shape;145;g4fe6b0eb77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6" name="Google Shape;146;g4fe6b0eb77_0_19: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4ceb52fb1c_1_26: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5</a:t>
            </a:fld>
            <a:endParaRPr/>
          </a:p>
        </p:txBody>
      </p:sp>
      <p:sp>
        <p:nvSpPr>
          <p:cNvPr id="175" name="Google Shape;175;g4ceb52fb1c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6" name="Google Shape;176;g4ceb52fb1c_1_2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endParaRPr>
              <a:solidFill>
                <a:schemeClr val="dk1"/>
              </a:solidFill>
            </a:endParaRPr>
          </a:p>
          <a:p>
            <a:pPr marL="0" lvl="0" indent="0" algn="ctr" rtl="0">
              <a:spcBef>
                <a:spcPts val="0"/>
              </a:spcBef>
              <a:spcAft>
                <a:spcPts val="0"/>
              </a:spcAft>
              <a:buSzPts val="1100"/>
              <a:buNone/>
            </a:pPr>
            <a:r>
              <a:rPr lang="en" sz="1200">
                <a:solidFill>
                  <a:schemeClr val="dk1"/>
                </a:solidFill>
              </a:rPr>
              <a:t>The study: </a:t>
            </a:r>
            <a:endParaRPr sz="1200">
              <a:solidFill>
                <a:schemeClr val="dk1"/>
              </a:solidFill>
            </a:endParaRPr>
          </a:p>
          <a:p>
            <a:pPr marL="0" lvl="0" indent="0" algn="ctr" rtl="0">
              <a:spcBef>
                <a:spcPts val="0"/>
              </a:spcBef>
              <a:spcAft>
                <a:spcPts val="0"/>
              </a:spcAft>
              <a:buSzPts val="1100"/>
              <a:buNone/>
            </a:pPr>
            <a:r>
              <a:rPr lang="en" sz="1200">
                <a:solidFill>
                  <a:schemeClr val="dk1"/>
                </a:solidFill>
              </a:rPr>
              <a:t>We wanted to understand the ways in which our MA graduates exhibited evidence of professionalization through the proccess of academization. To what extentis evidence of ‘teacher autonomy’ present in how our graduates think about their professional identities and knowlede and skills they received during their time as graduate students?</a:t>
            </a:r>
            <a:endParaRPr sz="1200">
              <a:solidFill>
                <a:schemeClr val="dk1"/>
              </a:solidFill>
            </a:endParaRPr>
          </a:p>
          <a:p>
            <a:pPr marL="0" lvl="0" indent="0" algn="ctr" rtl="0">
              <a:spcBef>
                <a:spcPts val="0"/>
              </a:spcBef>
              <a:spcAft>
                <a:spcPts val="0"/>
              </a:spcAft>
              <a:buSzPts val="1100"/>
              <a:buNone/>
            </a:pPr>
            <a:endParaRPr sz="1200">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4fe7c854ee_0_96: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6</a:t>
            </a:fld>
            <a:endParaRPr/>
          </a:p>
        </p:txBody>
      </p:sp>
      <p:sp>
        <p:nvSpPr>
          <p:cNvPr id="186" name="Google Shape;186;g4fe7c854ee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7" name="Google Shape;187;g4fe7c854ee_0_9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endParaRPr>
              <a:solidFill>
                <a:schemeClr val="dk1"/>
              </a:solidFill>
            </a:endParaRPr>
          </a:p>
          <a:p>
            <a:pPr marL="0" lvl="0" indent="0" algn="ctr" rtl="0">
              <a:spcBef>
                <a:spcPts val="0"/>
              </a:spcBef>
              <a:spcAft>
                <a:spcPts val="0"/>
              </a:spcAft>
              <a:buSzPts val="1100"/>
              <a:buNone/>
            </a:pPr>
            <a:endParaRPr sz="1200">
              <a:solidFill>
                <a:schemeClr val="dk1"/>
              </a:solidFill>
            </a:endParaRPr>
          </a:p>
          <a:p>
            <a:pPr marL="0" lvl="0" indent="0" algn="ctr" rtl="0">
              <a:spcBef>
                <a:spcPts val="0"/>
              </a:spcBef>
              <a:spcAft>
                <a:spcPts val="0"/>
              </a:spcAft>
              <a:buSzPts val="1100"/>
              <a:buNone/>
            </a:pPr>
            <a:endParaRPr sz="12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4ceb52fb1c_1_14:notes"/>
          <p:cNvSpPr txBox="1"/>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a:solidFill>
                  <a:srgbClr val="000000"/>
                </a:solidFill>
                <a:latin typeface="Arial"/>
                <a:ea typeface="Arial"/>
                <a:cs typeface="Arial"/>
                <a:sym typeface="Arial"/>
              </a:rPr>
              <a:t>7</a:t>
            </a:fld>
            <a:endParaRPr/>
          </a:p>
        </p:txBody>
      </p:sp>
      <p:sp>
        <p:nvSpPr>
          <p:cNvPr id="195" name="Google Shape;195;g4ceb52fb1c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g4ceb52fb1c_1_1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endParaRPr>
              <a:solidFill>
                <a:schemeClr val="dk1"/>
              </a:solidFill>
            </a:endParaRPr>
          </a:p>
          <a:p>
            <a:pPr marL="0" lvl="0" indent="0" algn="ctr" rtl="0">
              <a:spcBef>
                <a:spcPts val="0"/>
              </a:spcBef>
              <a:spcAft>
                <a:spcPts val="0"/>
              </a:spcAft>
              <a:buSzPts val="1100"/>
              <a:buNone/>
            </a:pPr>
            <a:r>
              <a:rPr lang="en" sz="1200">
                <a:solidFill>
                  <a:schemeClr val="dk1"/>
                </a:solidFill>
              </a:rPr>
              <a:t>The study: </a:t>
            </a:r>
            <a:endParaRPr sz="1200">
              <a:solidFill>
                <a:schemeClr val="dk1"/>
              </a:solidFill>
            </a:endParaRPr>
          </a:p>
          <a:p>
            <a:pPr marL="0" lvl="0" indent="0" algn="ctr" rtl="0">
              <a:spcBef>
                <a:spcPts val="0"/>
              </a:spcBef>
              <a:spcAft>
                <a:spcPts val="0"/>
              </a:spcAft>
              <a:buSzPts val="1100"/>
              <a:buNone/>
            </a:pPr>
            <a:r>
              <a:rPr lang="en" sz="1200">
                <a:solidFill>
                  <a:schemeClr val="dk1"/>
                </a:solidFill>
              </a:rPr>
              <a:t>We wanted to understand the ways in which our MA graduates exhibited evidence of professionalization through the proccess of academization. To what extentis evidence of ‘teacher autonomy’ present in how our graduates think about their professional identities and knowlede and skills they received during their time as graduate students?</a:t>
            </a:r>
            <a:endParaRPr sz="1200">
              <a:solidFill>
                <a:schemeClr val="dk1"/>
              </a:solidFill>
            </a:endParaRPr>
          </a:p>
          <a:p>
            <a:pPr marL="0" lvl="0" indent="0" algn="ctr" rtl="0">
              <a:spcBef>
                <a:spcPts val="0"/>
              </a:spcBef>
              <a:spcAft>
                <a:spcPts val="0"/>
              </a:spcAft>
              <a:buSzPts val="1100"/>
              <a:buNone/>
            </a:pPr>
            <a:endParaRPr sz="12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51fb50dc0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51fb50dc0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51fb50dc05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51fb50dc05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28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2800"/>
              <a:buNone/>
              <a:defRPr sz="2400" b="0" i="0" u="none" strike="noStrike" cap="none">
                <a:solidFill>
                  <a:schemeClr val="dk1"/>
                </a:solidFill>
                <a:latin typeface="Garamond"/>
                <a:ea typeface="Garamond"/>
                <a:cs typeface="Garamond"/>
                <a:sym typeface="Garamond"/>
              </a:defRPr>
            </a:lvl9pPr>
          </a:lstStyle>
          <a:p>
            <a:endParaRPr/>
          </a:p>
        </p:txBody>
      </p:sp>
      <p:sp>
        <p:nvSpPr>
          <p:cNvPr id="52" name="Google Shape;52;p13"/>
          <p:cNvSpPr txBox="1">
            <a:spLocks noGrp="1"/>
          </p:cNvSpPr>
          <p:nvPr>
            <p:ph type="body" idx="1"/>
          </p:nvPr>
        </p:nvSpPr>
        <p:spPr>
          <a:xfrm>
            <a:off x="685800" y="1257300"/>
            <a:ext cx="8077200" cy="33147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1pPr>
            <a:lvl2pPr marL="914400" marR="0" lvl="1" indent="-323850" algn="l" rtl="0">
              <a:spcBef>
                <a:spcPts val="300"/>
              </a:spcBef>
              <a:spcAft>
                <a:spcPts val="0"/>
              </a:spcAft>
              <a:buClr>
                <a:schemeClr val="dk1"/>
              </a:buClr>
              <a:buSzPts val="1500"/>
              <a:buFont typeface="Times New Roman"/>
              <a:buChar char="–"/>
              <a:defRPr sz="1500" b="0" i="0" u="none" strike="noStrike" cap="none">
                <a:solidFill>
                  <a:schemeClr val="dk1"/>
                </a:solidFill>
                <a:latin typeface="Times New Roman"/>
                <a:ea typeface="Times New Roman"/>
                <a:cs typeface="Times New Roman"/>
                <a:sym typeface="Times New Roman"/>
              </a:defRPr>
            </a:lvl2pPr>
            <a:lvl3pPr marL="1371600" marR="0" lvl="2"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3pPr>
            <a:lvl4pPr marL="1828800" marR="0" lvl="3"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4pPr>
            <a:lvl5pPr marL="2286000" marR="0" lvl="4"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5pPr>
            <a:lvl6pPr marL="2743200" marR="0" lvl="5"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6pPr>
            <a:lvl7pPr marL="3200400" marR="0" lvl="6"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7pPr>
            <a:lvl8pPr marL="3657600" marR="0" lvl="7"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8pPr>
            <a:lvl9pPr marL="4114800" marR="0" lvl="8"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9pPr>
          </a:lstStyle>
          <a:p>
            <a:endParaRPr/>
          </a:p>
        </p:txBody>
      </p:sp>
      <p:sp>
        <p:nvSpPr>
          <p:cNvPr id="53" name="Google Shape;53;p13"/>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solidFill>
                <a:schemeClr val="dk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1"/>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70" name="Google Shape;70;p17"/>
          <p:cNvSpPr txBox="1">
            <a:spLocks noGrp="1"/>
          </p:cNvSpPr>
          <p:nvPr>
            <p:ph type="body" idx="1"/>
          </p:nvPr>
        </p:nvSpPr>
        <p:spPr>
          <a:xfrm>
            <a:off x="685800" y="1257300"/>
            <a:ext cx="8077200" cy="33147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1pPr>
            <a:lvl2pPr marL="914400" marR="0" lvl="1" indent="-323850" algn="l" rtl="0">
              <a:spcBef>
                <a:spcPts val="300"/>
              </a:spcBef>
              <a:spcAft>
                <a:spcPts val="0"/>
              </a:spcAft>
              <a:buClr>
                <a:schemeClr val="dk1"/>
              </a:buClr>
              <a:buSzPts val="1500"/>
              <a:buFont typeface="Times New Roman"/>
              <a:buChar char="–"/>
              <a:defRPr sz="1500" b="0" i="0" u="none" strike="noStrike" cap="none">
                <a:solidFill>
                  <a:schemeClr val="dk1"/>
                </a:solidFill>
                <a:latin typeface="Times New Roman"/>
                <a:ea typeface="Times New Roman"/>
                <a:cs typeface="Times New Roman"/>
                <a:sym typeface="Times New Roman"/>
              </a:defRPr>
            </a:lvl2pPr>
            <a:lvl3pPr marL="1371600" marR="0" lvl="2"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3pPr>
            <a:lvl4pPr marL="1828800" marR="0" lvl="3"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4pPr>
            <a:lvl5pPr marL="2286000" marR="0" lvl="4"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5pPr>
            <a:lvl6pPr marL="2743200" marR="0" lvl="5"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6pPr>
            <a:lvl7pPr marL="3200400" marR="0" lvl="6"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7pPr>
            <a:lvl8pPr marL="3657600" marR="0" lvl="7"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8pPr>
            <a:lvl9pPr marL="4114800" marR="0" lvl="8"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9pPr>
          </a:lstStyle>
          <a:p>
            <a:endParaRPr/>
          </a:p>
        </p:txBody>
      </p:sp>
      <p:sp>
        <p:nvSpPr>
          <p:cNvPr id="71" name="Google Shape;71;p17"/>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p:cSld name="Title and Vertical Text">
    <p:spTree>
      <p:nvGrpSpPr>
        <p:cNvPr id="1" name="Shape 72"/>
        <p:cNvGrpSpPr/>
        <p:nvPr/>
      </p:nvGrpSpPr>
      <p:grpSpPr>
        <a:xfrm>
          <a:off x="0" y="0"/>
          <a:ext cx="0" cy="0"/>
          <a:chOff x="0" y="0"/>
          <a:chExt cx="0" cy="0"/>
        </a:xfrm>
      </p:grpSpPr>
      <p:sp>
        <p:nvSpPr>
          <p:cNvPr id="73" name="Google Shape;73;p18"/>
          <p:cNvSpPr txBox="1">
            <a:spLocks noGrp="1"/>
          </p:cNvSpPr>
          <p:nvPr>
            <p:ph type="body" idx="1"/>
          </p:nvPr>
        </p:nvSpPr>
        <p:spPr>
          <a:xfrm rot="5400000">
            <a:off x="3067050" y="-1123950"/>
            <a:ext cx="3314700" cy="80772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dk1"/>
              </a:buClr>
              <a:buSzPts val="1800"/>
              <a:buFont typeface="Times New Roman"/>
              <a:buChar char="•"/>
              <a:defRPr sz="1800">
                <a:solidFill>
                  <a:schemeClr val="dk1"/>
                </a:solidFill>
                <a:latin typeface="Times New Roman"/>
                <a:ea typeface="Times New Roman"/>
                <a:cs typeface="Times New Roman"/>
                <a:sym typeface="Times New Roman"/>
              </a:defRPr>
            </a:lvl1pPr>
            <a:lvl2pPr marL="914400" marR="0" lvl="1" indent="-323850" algn="l" rtl="0">
              <a:spcBef>
                <a:spcPts val="300"/>
              </a:spcBef>
              <a:spcAft>
                <a:spcPts val="0"/>
              </a:spcAft>
              <a:buClr>
                <a:schemeClr val="dk1"/>
              </a:buClr>
              <a:buSzPts val="1500"/>
              <a:buFont typeface="Times New Roman"/>
              <a:buChar char="–"/>
              <a:defRPr sz="1500" b="0" i="0" u="none" strike="noStrike" cap="none">
                <a:solidFill>
                  <a:schemeClr val="dk1"/>
                </a:solidFill>
                <a:latin typeface="Times New Roman"/>
                <a:ea typeface="Times New Roman"/>
                <a:cs typeface="Times New Roman"/>
                <a:sym typeface="Times New Roman"/>
              </a:defRPr>
            </a:lvl2pPr>
            <a:lvl3pPr marL="1371600" marR="0" lvl="2"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3pPr>
            <a:lvl4pPr marL="1828800" marR="0" lvl="3"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4pPr>
            <a:lvl5pPr marL="2286000" marR="0" lvl="4"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5pPr>
            <a:lvl6pPr marL="2743200" marR="0" lvl="5"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6pPr>
            <a:lvl7pPr marL="3200400" marR="0" lvl="6"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7pPr>
            <a:lvl8pPr marL="3657600" marR="0" lvl="7"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8pPr>
            <a:lvl9pPr marL="4114800" marR="0" lvl="8"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9pPr>
          </a:lstStyle>
          <a:p>
            <a:endParaRPr/>
          </a:p>
        </p:txBody>
      </p:sp>
      <p:sp>
        <p:nvSpPr>
          <p:cNvPr id="74" name="Google Shape;74;p18"/>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75" name="Google Shape;75;p18"/>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6"/>
        <p:cNvGrpSpPr/>
        <p:nvPr/>
      </p:nvGrpSpPr>
      <p:grpSpPr>
        <a:xfrm>
          <a:off x="0" y="0"/>
          <a:ext cx="0" cy="0"/>
          <a:chOff x="0" y="0"/>
          <a:chExt cx="0" cy="0"/>
        </a:xfrm>
      </p:grpSpPr>
      <p:sp>
        <p:nvSpPr>
          <p:cNvPr id="77" name="Google Shape;77;p19"/>
          <p:cNvSpPr txBox="1">
            <a:spLocks noGrp="1"/>
          </p:cNvSpPr>
          <p:nvPr>
            <p:ph type="title"/>
          </p:nvPr>
        </p:nvSpPr>
        <p:spPr>
          <a:xfrm>
            <a:off x="1792288" y="3600450"/>
            <a:ext cx="5486400" cy="4251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78" name="Google Shape;78;p19"/>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Times New Roman"/>
              <a:buNone/>
              <a:defRPr sz="3200">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Garamond"/>
              <a:buNone/>
              <a:defRPr sz="2000" b="0" i="0" u="none" strike="noStrike" cap="none">
                <a:solidFill>
                  <a:schemeClr val="dk1"/>
                </a:solidFill>
                <a:latin typeface="Garamond"/>
                <a:ea typeface="Garamond"/>
                <a:cs typeface="Garamond"/>
                <a:sym typeface="Garamond"/>
              </a:defRPr>
            </a:lvl6pPr>
            <a:lvl7pPr marR="0" lvl="6" algn="l" rtl="0">
              <a:spcBef>
                <a:spcPts val="400"/>
              </a:spcBef>
              <a:spcAft>
                <a:spcPts val="0"/>
              </a:spcAft>
              <a:buClr>
                <a:schemeClr val="dk1"/>
              </a:buClr>
              <a:buSzPts val="2000"/>
              <a:buFont typeface="Garamond"/>
              <a:buNone/>
              <a:defRPr sz="2000" b="0" i="0" u="none" strike="noStrike" cap="none">
                <a:solidFill>
                  <a:schemeClr val="dk1"/>
                </a:solidFill>
                <a:latin typeface="Garamond"/>
                <a:ea typeface="Garamond"/>
                <a:cs typeface="Garamond"/>
                <a:sym typeface="Garamond"/>
              </a:defRPr>
            </a:lvl7pPr>
            <a:lvl8pPr marR="0" lvl="7" algn="l" rtl="0">
              <a:spcBef>
                <a:spcPts val="400"/>
              </a:spcBef>
              <a:spcAft>
                <a:spcPts val="0"/>
              </a:spcAft>
              <a:buClr>
                <a:schemeClr val="dk1"/>
              </a:buClr>
              <a:buSzPts val="2000"/>
              <a:buFont typeface="Garamond"/>
              <a:buNone/>
              <a:defRPr sz="2000" b="0" i="0" u="none" strike="noStrike" cap="none">
                <a:solidFill>
                  <a:schemeClr val="dk1"/>
                </a:solidFill>
                <a:latin typeface="Garamond"/>
                <a:ea typeface="Garamond"/>
                <a:cs typeface="Garamond"/>
                <a:sym typeface="Garamond"/>
              </a:defRPr>
            </a:lvl8pPr>
            <a:lvl9pPr marR="0" lvl="8" algn="l" rtl="0">
              <a:spcBef>
                <a:spcPts val="400"/>
              </a:spcBef>
              <a:spcAft>
                <a:spcPts val="0"/>
              </a:spcAft>
              <a:buClr>
                <a:schemeClr val="dk1"/>
              </a:buClr>
              <a:buSzPts val="2000"/>
              <a:buFont typeface="Garamond"/>
              <a:buNone/>
              <a:defRPr sz="2000" b="0" i="0" u="none" strike="noStrike" cap="none">
                <a:solidFill>
                  <a:schemeClr val="dk1"/>
                </a:solidFill>
                <a:latin typeface="Garamond"/>
                <a:ea typeface="Garamond"/>
                <a:cs typeface="Garamond"/>
                <a:sym typeface="Garamond"/>
              </a:defRPr>
            </a:lvl9pPr>
          </a:lstStyle>
          <a:p>
            <a:endParaRPr/>
          </a:p>
        </p:txBody>
      </p:sp>
      <p:sp>
        <p:nvSpPr>
          <p:cNvPr id="79" name="Google Shape;79;p19"/>
          <p:cNvSpPr txBox="1">
            <a:spLocks noGrp="1"/>
          </p:cNvSpPr>
          <p:nvPr>
            <p:ph type="body" idx="1"/>
          </p:nvPr>
        </p:nvSpPr>
        <p:spPr>
          <a:xfrm>
            <a:off x="1792288" y="4025503"/>
            <a:ext cx="5486400" cy="603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Times New Roman"/>
              <a:buNone/>
              <a:defRPr sz="1400">
                <a:solidFill>
                  <a:schemeClr val="dk1"/>
                </a:solidFill>
                <a:latin typeface="Times New Roman"/>
                <a:ea typeface="Times New Roman"/>
                <a:cs typeface="Times New Roman"/>
                <a:sym typeface="Times New Roman"/>
              </a:defRPr>
            </a:lvl1pPr>
            <a:lvl2pPr marL="914400" marR="0" lvl="1" indent="-228600" algn="l" rtl="0">
              <a:spcBef>
                <a:spcPts val="240"/>
              </a:spcBef>
              <a:spcAft>
                <a:spcPts val="0"/>
              </a:spcAft>
              <a:buClr>
                <a:schemeClr val="dk1"/>
              </a:buClr>
              <a:buSzPts val="1200"/>
              <a:buFont typeface="Times New Roman"/>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00"/>
              </a:spcBef>
              <a:spcAft>
                <a:spcPts val="0"/>
              </a:spcAft>
              <a:buClr>
                <a:schemeClr val="dk1"/>
              </a:buClr>
              <a:buSzPts val="1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6pPr>
            <a:lvl7pPr marL="3200400" marR="0" lvl="6"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7pPr>
            <a:lvl8pPr marL="3657600" marR="0" lvl="7"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8pPr>
            <a:lvl9pPr marL="4114800" marR="0" lvl="8"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9pPr>
          </a:lstStyle>
          <a:p>
            <a:endParaRPr/>
          </a:p>
        </p:txBody>
      </p:sp>
      <p:sp>
        <p:nvSpPr>
          <p:cNvPr id="80" name="Google Shape;80;p19"/>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1"/>
        <p:cNvGrpSpPr/>
        <p:nvPr/>
      </p:nvGrpSpPr>
      <p:grpSpPr>
        <a:xfrm>
          <a:off x="0" y="0"/>
          <a:ext cx="0" cy="0"/>
          <a:chOff x="0" y="0"/>
          <a:chExt cx="0" cy="0"/>
        </a:xfrm>
      </p:grpSpPr>
      <p:sp>
        <p:nvSpPr>
          <p:cNvPr id="82" name="Google Shape;82;p20"/>
          <p:cNvSpPr txBox="1">
            <a:spLocks noGrp="1"/>
          </p:cNvSpPr>
          <p:nvPr>
            <p:ph type="title"/>
          </p:nvPr>
        </p:nvSpPr>
        <p:spPr>
          <a:xfrm>
            <a:off x="609600" y="204788"/>
            <a:ext cx="3008400" cy="8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83" name="Google Shape;83;p20"/>
          <p:cNvSpPr txBox="1">
            <a:spLocks noGrp="1"/>
          </p:cNvSpPr>
          <p:nvPr>
            <p:ph type="body" idx="1"/>
          </p:nvPr>
        </p:nvSpPr>
        <p:spPr>
          <a:xfrm>
            <a:off x="3727450" y="204788"/>
            <a:ext cx="5111700" cy="43899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Garamond"/>
              <a:buChar char="»"/>
              <a:defRPr sz="2000" b="0" i="0" u="none" strike="noStrike" cap="none">
                <a:solidFill>
                  <a:schemeClr val="dk1"/>
                </a:solidFill>
                <a:latin typeface="Garamond"/>
                <a:ea typeface="Garamond"/>
                <a:cs typeface="Garamond"/>
                <a:sym typeface="Garamond"/>
              </a:defRPr>
            </a:lvl6pPr>
            <a:lvl7pPr marL="3200400" marR="0" lvl="6" indent="-355600" algn="l" rtl="0">
              <a:spcBef>
                <a:spcPts val="400"/>
              </a:spcBef>
              <a:spcAft>
                <a:spcPts val="0"/>
              </a:spcAft>
              <a:buClr>
                <a:schemeClr val="dk1"/>
              </a:buClr>
              <a:buSzPts val="2000"/>
              <a:buFont typeface="Garamond"/>
              <a:buChar char="»"/>
              <a:defRPr sz="2000" b="0" i="0" u="none" strike="noStrike" cap="none">
                <a:solidFill>
                  <a:schemeClr val="dk1"/>
                </a:solidFill>
                <a:latin typeface="Garamond"/>
                <a:ea typeface="Garamond"/>
                <a:cs typeface="Garamond"/>
                <a:sym typeface="Garamond"/>
              </a:defRPr>
            </a:lvl7pPr>
            <a:lvl8pPr marL="3657600" marR="0" lvl="7" indent="-355600" algn="l" rtl="0">
              <a:spcBef>
                <a:spcPts val="400"/>
              </a:spcBef>
              <a:spcAft>
                <a:spcPts val="0"/>
              </a:spcAft>
              <a:buClr>
                <a:schemeClr val="dk1"/>
              </a:buClr>
              <a:buSzPts val="2000"/>
              <a:buFont typeface="Garamond"/>
              <a:buChar char="»"/>
              <a:defRPr sz="2000" b="0" i="0" u="none" strike="noStrike" cap="none">
                <a:solidFill>
                  <a:schemeClr val="dk1"/>
                </a:solidFill>
                <a:latin typeface="Garamond"/>
                <a:ea typeface="Garamond"/>
                <a:cs typeface="Garamond"/>
                <a:sym typeface="Garamond"/>
              </a:defRPr>
            </a:lvl8pPr>
            <a:lvl9pPr marL="4114800" marR="0" lvl="8" indent="-355600" algn="l" rtl="0">
              <a:spcBef>
                <a:spcPts val="400"/>
              </a:spcBef>
              <a:spcAft>
                <a:spcPts val="0"/>
              </a:spcAft>
              <a:buClr>
                <a:schemeClr val="dk1"/>
              </a:buClr>
              <a:buSzPts val="2000"/>
              <a:buFont typeface="Garamond"/>
              <a:buChar char="»"/>
              <a:defRPr sz="2000" b="0" i="0" u="none" strike="noStrike" cap="none">
                <a:solidFill>
                  <a:schemeClr val="dk1"/>
                </a:solidFill>
                <a:latin typeface="Garamond"/>
                <a:ea typeface="Garamond"/>
                <a:cs typeface="Garamond"/>
                <a:sym typeface="Garamond"/>
              </a:defRPr>
            </a:lvl9pPr>
          </a:lstStyle>
          <a:p>
            <a:endParaRPr/>
          </a:p>
        </p:txBody>
      </p:sp>
      <p:sp>
        <p:nvSpPr>
          <p:cNvPr id="84" name="Google Shape;84;p20"/>
          <p:cNvSpPr txBox="1">
            <a:spLocks noGrp="1"/>
          </p:cNvSpPr>
          <p:nvPr>
            <p:ph type="body" idx="2"/>
          </p:nvPr>
        </p:nvSpPr>
        <p:spPr>
          <a:xfrm>
            <a:off x="609600" y="1076325"/>
            <a:ext cx="3008400" cy="35184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Times New Roman"/>
              <a:buNone/>
              <a:defRPr sz="1400">
                <a:solidFill>
                  <a:schemeClr val="dk1"/>
                </a:solidFill>
                <a:latin typeface="Times New Roman"/>
                <a:ea typeface="Times New Roman"/>
                <a:cs typeface="Times New Roman"/>
                <a:sym typeface="Times New Roman"/>
              </a:defRPr>
            </a:lvl1pPr>
            <a:lvl2pPr marL="914400" marR="0" lvl="1" indent="-228600" algn="l" rtl="0">
              <a:spcBef>
                <a:spcPts val="240"/>
              </a:spcBef>
              <a:spcAft>
                <a:spcPts val="0"/>
              </a:spcAft>
              <a:buClr>
                <a:schemeClr val="dk1"/>
              </a:buClr>
              <a:buSzPts val="1200"/>
              <a:buFont typeface="Times New Roman"/>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00"/>
              </a:spcBef>
              <a:spcAft>
                <a:spcPts val="0"/>
              </a:spcAft>
              <a:buClr>
                <a:schemeClr val="dk1"/>
              </a:buClr>
              <a:buSzPts val="1000"/>
              <a:buFont typeface="Times New Roman"/>
              <a:buNone/>
              <a:defRPr sz="10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180"/>
              </a:spcBef>
              <a:spcAft>
                <a:spcPts val="0"/>
              </a:spcAft>
              <a:buClr>
                <a:schemeClr val="dk1"/>
              </a:buClr>
              <a:buSzPts val="900"/>
              <a:buFont typeface="Times New Roman"/>
              <a:buNone/>
              <a:defRPr sz="9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6pPr>
            <a:lvl7pPr marL="3200400" marR="0" lvl="6"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7pPr>
            <a:lvl8pPr marL="3657600" marR="0" lvl="7"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8pPr>
            <a:lvl9pPr marL="4114800" marR="0" lvl="8" indent="-228600" algn="l" rtl="0">
              <a:spcBef>
                <a:spcPts val="180"/>
              </a:spcBef>
              <a:spcAft>
                <a:spcPts val="0"/>
              </a:spcAft>
              <a:buClr>
                <a:schemeClr val="dk1"/>
              </a:buClr>
              <a:buSzPts val="900"/>
              <a:buFont typeface="Garamond"/>
              <a:buNone/>
              <a:defRPr sz="900" b="0" i="0" u="none" strike="noStrike" cap="none">
                <a:solidFill>
                  <a:schemeClr val="dk1"/>
                </a:solidFill>
                <a:latin typeface="Garamond"/>
                <a:ea typeface="Garamond"/>
                <a:cs typeface="Garamond"/>
                <a:sym typeface="Garamond"/>
              </a:defRPr>
            </a:lvl9pPr>
          </a:lstStyle>
          <a:p>
            <a:endParaRPr/>
          </a:p>
        </p:txBody>
      </p:sp>
      <p:sp>
        <p:nvSpPr>
          <p:cNvPr id="85" name="Google Shape;85;p20"/>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21"/>
          <p:cNvSpPr txBox="1">
            <a:spLocks noGrp="1"/>
          </p:cNvSpPr>
          <p:nvPr>
            <p:ph type="title"/>
          </p:nvPr>
        </p:nvSpPr>
        <p:spPr>
          <a:xfrm>
            <a:off x="609600" y="-1771650"/>
            <a:ext cx="7620000" cy="8574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88" name="Google Shape;88;p21"/>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9"/>
        <p:cNvGrpSpPr/>
        <p:nvPr/>
      </p:nvGrpSpPr>
      <p:grpSpPr>
        <a:xfrm>
          <a:off x="0" y="0"/>
          <a:ext cx="0" cy="0"/>
          <a:chOff x="0" y="0"/>
          <a:chExt cx="0" cy="0"/>
        </a:xfrm>
      </p:grpSpPr>
      <p:sp>
        <p:nvSpPr>
          <p:cNvPr id="90" name="Google Shape;90;p22"/>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91" name="Google Shape;91;p22"/>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2"/>
        <p:cNvGrpSpPr/>
        <p:nvPr/>
      </p:nvGrpSpPr>
      <p:grpSpPr>
        <a:xfrm>
          <a:off x="0" y="0"/>
          <a:ext cx="0" cy="0"/>
          <a:chOff x="0" y="0"/>
          <a:chExt cx="0" cy="0"/>
        </a:xfrm>
      </p:grpSpPr>
      <p:sp>
        <p:nvSpPr>
          <p:cNvPr id="93" name="Google Shape;93;p23"/>
          <p:cNvSpPr txBox="1">
            <a:spLocks noGrp="1"/>
          </p:cNvSpPr>
          <p:nvPr>
            <p:ph type="body" idx="1"/>
          </p:nvPr>
        </p:nvSpPr>
        <p:spPr>
          <a:xfrm>
            <a:off x="609600" y="1151335"/>
            <a:ext cx="4040100" cy="47970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Times New Roman"/>
              <a:buNone/>
              <a:defRPr sz="2400" b="1">
                <a:solidFill>
                  <a:schemeClr val="dk1"/>
                </a:solidFill>
                <a:latin typeface="Times New Roman"/>
                <a:ea typeface="Times New Roman"/>
                <a:cs typeface="Times New Roman"/>
                <a:sym typeface="Times New Roman"/>
              </a:defRPr>
            </a:lvl1pPr>
            <a:lvl2pPr marL="914400" marR="0" lvl="1" indent="-228600" algn="l" rtl="0">
              <a:spcBef>
                <a:spcPts val="400"/>
              </a:spcBef>
              <a:spcAft>
                <a:spcPts val="0"/>
              </a:spcAft>
              <a:buClr>
                <a:schemeClr val="dk1"/>
              </a:buClr>
              <a:buSzPts val="2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Clr>
                <a:schemeClr val="dk1"/>
              </a:buClr>
              <a:buSzPts val="18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6pPr>
            <a:lvl7pPr marL="3200400" marR="0" lvl="6"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7pPr>
            <a:lvl8pPr marL="3657600" marR="0" lvl="7"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8pPr>
            <a:lvl9pPr marL="4114800" marR="0" lvl="8"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9pPr>
          </a:lstStyle>
          <a:p>
            <a:endParaRPr/>
          </a:p>
        </p:txBody>
      </p:sp>
      <p:sp>
        <p:nvSpPr>
          <p:cNvPr id="94" name="Google Shape;94;p23"/>
          <p:cNvSpPr txBox="1">
            <a:spLocks noGrp="1"/>
          </p:cNvSpPr>
          <p:nvPr>
            <p:ph type="body" idx="2"/>
          </p:nvPr>
        </p:nvSpPr>
        <p:spPr>
          <a:xfrm>
            <a:off x="609600" y="1631156"/>
            <a:ext cx="4040100" cy="29634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Times New Roman"/>
              <a:buChar char="•"/>
              <a:defRPr sz="2400">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6pPr>
            <a:lvl7pPr marL="3200400" marR="0" lvl="6"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7pPr>
            <a:lvl8pPr marL="3657600" marR="0" lvl="7"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8pPr>
            <a:lvl9pPr marL="4114800" marR="0" lvl="8"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9pPr>
          </a:lstStyle>
          <a:p>
            <a:endParaRPr/>
          </a:p>
        </p:txBody>
      </p:sp>
      <p:sp>
        <p:nvSpPr>
          <p:cNvPr id="95" name="Google Shape;95;p23"/>
          <p:cNvSpPr txBox="1">
            <a:spLocks noGrp="1"/>
          </p:cNvSpPr>
          <p:nvPr>
            <p:ph type="body" idx="3"/>
          </p:nvPr>
        </p:nvSpPr>
        <p:spPr>
          <a:xfrm>
            <a:off x="4797425" y="1151335"/>
            <a:ext cx="4041900" cy="47970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Times New Roman"/>
              <a:buNone/>
              <a:defRPr sz="2400" b="1">
                <a:solidFill>
                  <a:schemeClr val="dk1"/>
                </a:solidFill>
                <a:latin typeface="Times New Roman"/>
                <a:ea typeface="Times New Roman"/>
                <a:cs typeface="Times New Roman"/>
                <a:sym typeface="Times New Roman"/>
              </a:defRPr>
            </a:lvl1pPr>
            <a:lvl2pPr marL="914400" marR="0" lvl="1" indent="-228600" algn="l" rtl="0">
              <a:spcBef>
                <a:spcPts val="400"/>
              </a:spcBef>
              <a:spcAft>
                <a:spcPts val="0"/>
              </a:spcAft>
              <a:buClr>
                <a:schemeClr val="dk1"/>
              </a:buClr>
              <a:buSzPts val="2000"/>
              <a:buFont typeface="Times New Roman"/>
              <a:buNone/>
              <a:defRPr sz="2000" b="1"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Clr>
                <a:schemeClr val="dk1"/>
              </a:buClr>
              <a:buSzPts val="1800"/>
              <a:buFont typeface="Times New Roman"/>
              <a:buNone/>
              <a:defRPr sz="1800" b="1"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20"/>
              </a:spcBef>
              <a:spcAft>
                <a:spcPts val="0"/>
              </a:spcAft>
              <a:buClr>
                <a:schemeClr val="dk1"/>
              </a:buClr>
              <a:buSzPts val="1600"/>
              <a:buFont typeface="Times New Roman"/>
              <a:buNone/>
              <a:defRPr sz="1600" b="1"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6pPr>
            <a:lvl7pPr marL="3200400" marR="0" lvl="6"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7pPr>
            <a:lvl8pPr marL="3657600" marR="0" lvl="7"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8pPr>
            <a:lvl9pPr marL="4114800" marR="0" lvl="8" indent="-228600" algn="l" rtl="0">
              <a:spcBef>
                <a:spcPts val="320"/>
              </a:spcBef>
              <a:spcAft>
                <a:spcPts val="0"/>
              </a:spcAft>
              <a:buClr>
                <a:schemeClr val="dk1"/>
              </a:buClr>
              <a:buSzPts val="1600"/>
              <a:buFont typeface="Garamond"/>
              <a:buNone/>
              <a:defRPr sz="1600" b="1" i="0" u="none" strike="noStrike" cap="none">
                <a:solidFill>
                  <a:schemeClr val="dk1"/>
                </a:solidFill>
                <a:latin typeface="Garamond"/>
                <a:ea typeface="Garamond"/>
                <a:cs typeface="Garamond"/>
                <a:sym typeface="Garamond"/>
              </a:defRPr>
            </a:lvl9pPr>
          </a:lstStyle>
          <a:p>
            <a:endParaRPr/>
          </a:p>
        </p:txBody>
      </p:sp>
      <p:sp>
        <p:nvSpPr>
          <p:cNvPr id="96" name="Google Shape;96;p23"/>
          <p:cNvSpPr txBox="1">
            <a:spLocks noGrp="1"/>
          </p:cNvSpPr>
          <p:nvPr>
            <p:ph type="body" idx="4"/>
          </p:nvPr>
        </p:nvSpPr>
        <p:spPr>
          <a:xfrm>
            <a:off x="4797425" y="1631156"/>
            <a:ext cx="4041900" cy="29634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Times New Roman"/>
              <a:buChar char="•"/>
              <a:defRPr sz="2400">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6pPr>
            <a:lvl7pPr marL="3200400" marR="0" lvl="6"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7pPr>
            <a:lvl8pPr marL="3657600" marR="0" lvl="7"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8pPr>
            <a:lvl9pPr marL="4114800" marR="0" lvl="8" indent="-330200" algn="l" rtl="0">
              <a:spcBef>
                <a:spcPts val="320"/>
              </a:spcBef>
              <a:spcAft>
                <a:spcPts val="0"/>
              </a:spcAft>
              <a:buClr>
                <a:schemeClr val="dk1"/>
              </a:buClr>
              <a:buSzPts val="1600"/>
              <a:buFont typeface="Garamond"/>
              <a:buChar char="»"/>
              <a:defRPr sz="1600" b="0" i="0" u="none" strike="noStrike" cap="none">
                <a:solidFill>
                  <a:schemeClr val="dk1"/>
                </a:solidFill>
                <a:latin typeface="Garamond"/>
                <a:ea typeface="Garamond"/>
                <a:cs typeface="Garamond"/>
                <a:sym typeface="Garamond"/>
              </a:defRPr>
            </a:lvl9pPr>
          </a:lstStyle>
          <a:p>
            <a:endParaRPr/>
          </a:p>
        </p:txBody>
      </p:sp>
      <p:sp>
        <p:nvSpPr>
          <p:cNvPr id="97" name="Google Shape;97;p23"/>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98" name="Google Shape;98;p23"/>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99"/>
        <p:cNvGrpSpPr/>
        <p:nvPr/>
      </p:nvGrpSpPr>
      <p:grpSpPr>
        <a:xfrm>
          <a:off x="0" y="0"/>
          <a:ext cx="0" cy="0"/>
          <a:chOff x="0" y="0"/>
          <a:chExt cx="0" cy="0"/>
        </a:xfrm>
      </p:grpSpPr>
      <p:sp>
        <p:nvSpPr>
          <p:cNvPr id="100" name="Google Shape;100;p24"/>
          <p:cNvSpPr txBox="1">
            <a:spLocks noGrp="1"/>
          </p:cNvSpPr>
          <p:nvPr>
            <p:ph type="body" idx="1"/>
          </p:nvPr>
        </p:nvSpPr>
        <p:spPr>
          <a:xfrm>
            <a:off x="685800" y="1257300"/>
            <a:ext cx="3962400" cy="3314700"/>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Times New Roman"/>
              <a:buChar char="•"/>
              <a:defRPr sz="2800">
                <a:solidFill>
                  <a:schemeClr val="dk1"/>
                </a:solidFill>
                <a:latin typeface="Times New Roman"/>
                <a:ea typeface="Times New Roman"/>
                <a:cs typeface="Times New Roman"/>
                <a:sym typeface="Times New Roman"/>
              </a:defRPr>
            </a:lvl1pPr>
            <a:lvl2pPr marL="914400" marR="0" lvl="1"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371600" marR="0" lvl="2"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828800" marR="0" lvl="3"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2286000" marR="0" lvl="4"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743200" marR="0" lvl="5"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6pPr>
            <a:lvl7pPr marL="3200400" marR="0" lvl="6"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7pPr>
            <a:lvl8pPr marL="3657600" marR="0" lvl="7"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8pPr>
            <a:lvl9pPr marL="4114800" marR="0" lvl="8"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9pPr>
          </a:lstStyle>
          <a:p>
            <a:endParaRPr/>
          </a:p>
        </p:txBody>
      </p:sp>
      <p:sp>
        <p:nvSpPr>
          <p:cNvPr id="101" name="Google Shape;101;p24"/>
          <p:cNvSpPr txBox="1">
            <a:spLocks noGrp="1"/>
          </p:cNvSpPr>
          <p:nvPr>
            <p:ph type="body" idx="2"/>
          </p:nvPr>
        </p:nvSpPr>
        <p:spPr>
          <a:xfrm>
            <a:off x="4800600" y="1257300"/>
            <a:ext cx="3962400" cy="3314700"/>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Times New Roman"/>
              <a:buChar char="•"/>
              <a:defRPr sz="2800">
                <a:solidFill>
                  <a:schemeClr val="dk1"/>
                </a:solidFill>
                <a:latin typeface="Times New Roman"/>
                <a:ea typeface="Times New Roman"/>
                <a:cs typeface="Times New Roman"/>
                <a:sym typeface="Times New Roman"/>
              </a:defRPr>
            </a:lvl1pPr>
            <a:lvl2pPr marL="914400" marR="0" lvl="1"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371600" marR="0" lvl="2"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828800" marR="0" lvl="3"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2286000" marR="0" lvl="4"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743200" marR="0" lvl="5"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6pPr>
            <a:lvl7pPr marL="3200400" marR="0" lvl="6"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7pPr>
            <a:lvl8pPr marL="3657600" marR="0" lvl="7"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8pPr>
            <a:lvl9pPr marL="4114800" marR="0" lvl="8" indent="-342900" algn="l" rtl="0">
              <a:spcBef>
                <a:spcPts val="360"/>
              </a:spcBef>
              <a:spcAft>
                <a:spcPts val="0"/>
              </a:spcAft>
              <a:buClr>
                <a:schemeClr val="dk1"/>
              </a:buClr>
              <a:buSzPts val="1800"/>
              <a:buFont typeface="Garamond"/>
              <a:buChar char="»"/>
              <a:defRPr sz="1800" b="0" i="0" u="none" strike="noStrike" cap="none">
                <a:solidFill>
                  <a:schemeClr val="dk1"/>
                </a:solidFill>
                <a:latin typeface="Garamond"/>
                <a:ea typeface="Garamond"/>
                <a:cs typeface="Garamond"/>
                <a:sym typeface="Garamond"/>
              </a:defRPr>
            </a:lvl9pPr>
          </a:lstStyle>
          <a:p>
            <a:endParaRPr/>
          </a:p>
        </p:txBody>
      </p:sp>
      <p:sp>
        <p:nvSpPr>
          <p:cNvPr id="102" name="Google Shape;102;p24"/>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103" name="Google Shape;103;p24"/>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4"/>
        <p:cNvGrpSpPr/>
        <p:nvPr/>
      </p:nvGrpSpPr>
      <p:grpSpPr>
        <a:xfrm>
          <a:off x="0" y="0"/>
          <a:ext cx="0" cy="0"/>
          <a:chOff x="0" y="0"/>
          <a:chExt cx="0" cy="0"/>
        </a:xfrm>
      </p:grpSpPr>
      <p:sp>
        <p:nvSpPr>
          <p:cNvPr id="105" name="Google Shape;105;p25"/>
          <p:cNvSpPr txBox="1">
            <a:spLocks noGrp="1"/>
          </p:cNvSpPr>
          <p:nvPr>
            <p:ph type="title"/>
          </p:nvPr>
        </p:nvSpPr>
        <p:spPr>
          <a:xfrm>
            <a:off x="722313" y="3305175"/>
            <a:ext cx="7772400" cy="10215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40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106" name="Google Shape;106;p25"/>
          <p:cNvSpPr txBox="1">
            <a:spLocks noGrp="1"/>
          </p:cNvSpPr>
          <p:nvPr>
            <p:ph type="body" idx="1"/>
          </p:nvPr>
        </p:nvSpPr>
        <p:spPr>
          <a:xfrm>
            <a:off x="722313" y="2180035"/>
            <a:ext cx="7772400" cy="112500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00"/>
              </a:spcBef>
              <a:spcAft>
                <a:spcPts val="0"/>
              </a:spcAft>
              <a:buClr>
                <a:schemeClr val="dk1"/>
              </a:buClr>
              <a:buSzPts val="2000"/>
              <a:buFont typeface="Times New Roman"/>
              <a:buNone/>
              <a:defRPr sz="2000">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Clr>
                <a:schemeClr val="dk1"/>
              </a:buClr>
              <a:buSzPts val="1800"/>
              <a:buFont typeface="Times New Roman"/>
              <a:buNone/>
              <a:defRPr sz="18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20"/>
              </a:spcBef>
              <a:spcAft>
                <a:spcPts val="0"/>
              </a:spcAft>
              <a:buClr>
                <a:schemeClr val="dk1"/>
              </a:buClr>
              <a:buSzPts val="1600"/>
              <a:buFont typeface="Times New Roman"/>
              <a:buNone/>
              <a:defRPr sz="16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28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280"/>
              </a:spcBef>
              <a:spcAft>
                <a:spcPts val="0"/>
              </a:spcAft>
              <a:buClr>
                <a:schemeClr val="dk1"/>
              </a:buClr>
              <a:buSzPts val="1400"/>
              <a:buFont typeface="Garamond"/>
              <a:buNone/>
              <a:defRPr sz="1400" b="0" i="0" u="none" strike="noStrike" cap="none">
                <a:solidFill>
                  <a:schemeClr val="dk1"/>
                </a:solidFill>
                <a:latin typeface="Garamond"/>
                <a:ea typeface="Garamond"/>
                <a:cs typeface="Garamond"/>
                <a:sym typeface="Garamond"/>
              </a:defRPr>
            </a:lvl6pPr>
            <a:lvl7pPr marL="3200400" marR="0" lvl="6" indent="-228600" algn="l" rtl="0">
              <a:spcBef>
                <a:spcPts val="280"/>
              </a:spcBef>
              <a:spcAft>
                <a:spcPts val="0"/>
              </a:spcAft>
              <a:buClr>
                <a:schemeClr val="dk1"/>
              </a:buClr>
              <a:buSzPts val="1400"/>
              <a:buFont typeface="Garamond"/>
              <a:buNone/>
              <a:defRPr sz="1400" b="0" i="0" u="none" strike="noStrike" cap="none">
                <a:solidFill>
                  <a:schemeClr val="dk1"/>
                </a:solidFill>
                <a:latin typeface="Garamond"/>
                <a:ea typeface="Garamond"/>
                <a:cs typeface="Garamond"/>
                <a:sym typeface="Garamond"/>
              </a:defRPr>
            </a:lvl7pPr>
            <a:lvl8pPr marL="3657600" marR="0" lvl="7" indent="-228600" algn="l" rtl="0">
              <a:spcBef>
                <a:spcPts val="280"/>
              </a:spcBef>
              <a:spcAft>
                <a:spcPts val="0"/>
              </a:spcAft>
              <a:buClr>
                <a:schemeClr val="dk1"/>
              </a:buClr>
              <a:buSzPts val="1400"/>
              <a:buFont typeface="Garamond"/>
              <a:buNone/>
              <a:defRPr sz="1400" b="0" i="0" u="none" strike="noStrike" cap="none">
                <a:solidFill>
                  <a:schemeClr val="dk1"/>
                </a:solidFill>
                <a:latin typeface="Garamond"/>
                <a:ea typeface="Garamond"/>
                <a:cs typeface="Garamond"/>
                <a:sym typeface="Garamond"/>
              </a:defRPr>
            </a:lvl8pPr>
            <a:lvl9pPr marL="4114800" marR="0" lvl="8" indent="-228600" algn="l" rtl="0">
              <a:spcBef>
                <a:spcPts val="280"/>
              </a:spcBef>
              <a:spcAft>
                <a:spcPts val="0"/>
              </a:spcAft>
              <a:buClr>
                <a:schemeClr val="dk1"/>
              </a:buClr>
              <a:buSzPts val="1400"/>
              <a:buFont typeface="Garamond"/>
              <a:buNone/>
              <a:defRPr sz="1400" b="0" i="0" u="none" strike="noStrike" cap="none">
                <a:solidFill>
                  <a:schemeClr val="dk1"/>
                </a:solidFill>
                <a:latin typeface="Garamond"/>
                <a:ea typeface="Garamond"/>
                <a:cs typeface="Garamond"/>
                <a:sym typeface="Garamond"/>
              </a:defRPr>
            </a:lvl9pPr>
          </a:lstStyle>
          <a:p>
            <a:endParaRPr/>
          </a:p>
        </p:txBody>
      </p:sp>
      <p:sp>
        <p:nvSpPr>
          <p:cNvPr id="107" name="Google Shape;107;p25"/>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3.png"/><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B357C"/>
        </a:solidFill>
        <a:effectLst/>
      </p:bgPr>
    </p:bg>
    <p:spTree>
      <p:nvGrpSpPr>
        <p:cNvPr id="1" name="Shape 54"/>
        <p:cNvGrpSpPr/>
        <p:nvPr/>
      </p:nvGrpSpPr>
      <p:grpSpPr>
        <a:xfrm>
          <a:off x="0" y="0"/>
          <a:ext cx="0" cy="0"/>
          <a:chOff x="0" y="0"/>
          <a:chExt cx="0" cy="0"/>
        </a:xfrm>
      </p:grpSpPr>
      <p:sp>
        <p:nvSpPr>
          <p:cNvPr id="55" name="Google Shape;55;p14"/>
          <p:cNvSpPr txBox="1"/>
          <p:nvPr/>
        </p:nvSpPr>
        <p:spPr>
          <a:xfrm>
            <a:off x="0" y="0"/>
            <a:ext cx="9144000" cy="1371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pic>
        <p:nvPicPr>
          <p:cNvPr id="56" name="Google Shape;56;p14" descr="GetImage"/>
          <p:cNvPicPr preferRelativeResize="0"/>
          <p:nvPr/>
        </p:nvPicPr>
        <p:blipFill rotWithShape="1">
          <a:blip r:embed="rId3">
            <a:alphaModFix/>
          </a:blip>
          <a:srcRect/>
          <a:stretch/>
        </p:blipFill>
        <p:spPr>
          <a:xfrm>
            <a:off x="0" y="857250"/>
            <a:ext cx="6857999" cy="4286250"/>
          </a:xfrm>
          <a:prstGeom prst="rect">
            <a:avLst/>
          </a:prstGeom>
          <a:noFill/>
          <a:ln>
            <a:noFill/>
          </a:ln>
        </p:spPr>
      </p:pic>
      <p:sp>
        <p:nvSpPr>
          <p:cNvPr id="57" name="Google Shape;57;p14"/>
          <p:cNvSpPr txBox="1"/>
          <p:nvPr/>
        </p:nvSpPr>
        <p:spPr>
          <a:xfrm>
            <a:off x="0" y="0"/>
            <a:ext cx="9144000" cy="1371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pic>
        <p:nvPicPr>
          <p:cNvPr id="58" name="Google Shape;58;p14" descr="MDL_Master_Left_TRANS_2color.png"/>
          <p:cNvPicPr preferRelativeResize="0"/>
          <p:nvPr/>
        </p:nvPicPr>
        <p:blipFill rotWithShape="1">
          <a:blip r:embed="rId4">
            <a:alphaModFix/>
          </a:blip>
          <a:srcRect/>
          <a:stretch/>
        </p:blipFill>
        <p:spPr>
          <a:xfrm>
            <a:off x="349250" y="196453"/>
            <a:ext cx="2652713" cy="1010841"/>
          </a:xfrm>
          <a:prstGeom prst="rect">
            <a:avLst/>
          </a:prstGeom>
          <a:noFill/>
          <a:ln>
            <a:noFill/>
          </a:ln>
        </p:spPr>
      </p:pic>
      <p:sp>
        <p:nvSpPr>
          <p:cNvPr id="59" name="Google Shape;59;p14"/>
          <p:cNvSpPr txBox="1">
            <a:spLocks noGrp="1"/>
          </p:cNvSpPr>
          <p:nvPr>
            <p:ph type="title"/>
          </p:nvPr>
        </p:nvSpPr>
        <p:spPr>
          <a:xfrm>
            <a:off x="609600" y="228600"/>
            <a:ext cx="7620000" cy="8574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60" name="Google Shape;60;p14"/>
          <p:cNvSpPr txBox="1">
            <a:spLocks noGrp="1"/>
          </p:cNvSpPr>
          <p:nvPr>
            <p:ph type="body" idx="1"/>
          </p:nvPr>
        </p:nvSpPr>
        <p:spPr>
          <a:xfrm>
            <a:off x="381000" y="1511800"/>
            <a:ext cx="8077200" cy="33147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1pPr>
            <a:lvl2pPr marL="914400" marR="0" lvl="1" indent="-323850" algn="l" rtl="0">
              <a:spcBef>
                <a:spcPts val="300"/>
              </a:spcBef>
              <a:spcAft>
                <a:spcPts val="0"/>
              </a:spcAft>
              <a:buClr>
                <a:schemeClr val="dk1"/>
              </a:buClr>
              <a:buSzPts val="1500"/>
              <a:buFont typeface="Times New Roman"/>
              <a:buChar char="–"/>
              <a:defRPr sz="1500" b="0" i="0" u="none" strike="noStrike" cap="none">
                <a:solidFill>
                  <a:schemeClr val="dk1"/>
                </a:solidFill>
                <a:latin typeface="Times New Roman"/>
                <a:ea typeface="Times New Roman"/>
                <a:cs typeface="Times New Roman"/>
                <a:sym typeface="Times New Roman"/>
              </a:defRPr>
            </a:lvl2pPr>
            <a:lvl3pPr marL="1371600" marR="0" lvl="2"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3pPr>
            <a:lvl4pPr marL="1828800" marR="0" lvl="3"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4pPr>
            <a:lvl5pPr marL="2286000" marR="0" lvl="4"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5pPr>
            <a:lvl6pPr marL="2743200" marR="0" lvl="5"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6pPr>
            <a:lvl7pPr marL="3200400" marR="0" lvl="6"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7pPr>
            <a:lvl8pPr marL="3657600" marR="0" lvl="7"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8pPr>
            <a:lvl9pPr marL="4114800" marR="0" lvl="8"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609600" y="228600"/>
            <a:ext cx="7620000" cy="8574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2400" b="0" i="0" u="none" strike="noStrike" cap="none">
                <a:solidFill>
                  <a:schemeClr val="dk1"/>
                </a:solidFill>
                <a:latin typeface="Garamond"/>
                <a:ea typeface="Garamond"/>
                <a:cs typeface="Garamond"/>
                <a:sym typeface="Garamond"/>
              </a:defRPr>
            </a:lvl9pPr>
          </a:lstStyle>
          <a:p>
            <a:endParaRPr/>
          </a:p>
        </p:txBody>
      </p:sp>
      <p:sp>
        <p:nvSpPr>
          <p:cNvPr id="64" name="Google Shape;64;p16"/>
          <p:cNvSpPr txBox="1">
            <a:spLocks noGrp="1"/>
          </p:cNvSpPr>
          <p:nvPr>
            <p:ph type="body" idx="1"/>
          </p:nvPr>
        </p:nvSpPr>
        <p:spPr>
          <a:xfrm>
            <a:off x="685800" y="1257300"/>
            <a:ext cx="8077200" cy="3314700"/>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1pPr>
            <a:lvl2pPr marL="914400" marR="0" lvl="1" indent="-323850" algn="l" rtl="0">
              <a:spcBef>
                <a:spcPts val="300"/>
              </a:spcBef>
              <a:spcAft>
                <a:spcPts val="0"/>
              </a:spcAft>
              <a:buClr>
                <a:schemeClr val="dk1"/>
              </a:buClr>
              <a:buSzPts val="1500"/>
              <a:buFont typeface="Times New Roman"/>
              <a:buChar char="–"/>
              <a:defRPr sz="1500" b="0" i="0" u="none" strike="noStrike" cap="none">
                <a:solidFill>
                  <a:schemeClr val="dk1"/>
                </a:solidFill>
                <a:latin typeface="Times New Roman"/>
                <a:ea typeface="Times New Roman"/>
                <a:cs typeface="Times New Roman"/>
                <a:sym typeface="Times New Roman"/>
              </a:defRPr>
            </a:lvl2pPr>
            <a:lvl3pPr marL="1371600" marR="0" lvl="2"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3pPr>
            <a:lvl4pPr marL="1828800" marR="0" lvl="3"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4pPr>
            <a:lvl5pPr marL="2286000" marR="0" lvl="4" indent="-304800" algn="l" rtl="0">
              <a:spcBef>
                <a:spcPts val="240"/>
              </a:spcBef>
              <a:spcAft>
                <a:spcPts val="0"/>
              </a:spcAft>
              <a:buClr>
                <a:schemeClr val="dk1"/>
              </a:buClr>
              <a:buSzPts val="1200"/>
              <a:buFont typeface="Times New Roman"/>
              <a:buChar char="»"/>
              <a:defRPr sz="1200" b="0" i="0" u="none" strike="noStrike" cap="none">
                <a:solidFill>
                  <a:schemeClr val="dk1"/>
                </a:solidFill>
                <a:latin typeface="Times New Roman"/>
                <a:ea typeface="Times New Roman"/>
                <a:cs typeface="Times New Roman"/>
                <a:sym typeface="Times New Roman"/>
              </a:defRPr>
            </a:lvl5pPr>
            <a:lvl6pPr marL="2743200" marR="0" lvl="5"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6pPr>
            <a:lvl7pPr marL="3200400" marR="0" lvl="6"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7pPr>
            <a:lvl8pPr marL="3657600" marR="0" lvl="7"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8pPr>
            <a:lvl9pPr marL="4114800" marR="0" lvl="8" indent="-304800" algn="l" rtl="0">
              <a:spcBef>
                <a:spcPts val="240"/>
              </a:spcBef>
              <a:spcAft>
                <a:spcPts val="0"/>
              </a:spcAft>
              <a:buClr>
                <a:schemeClr val="dk1"/>
              </a:buClr>
              <a:buSzPts val="1200"/>
              <a:buFont typeface="Garamond"/>
              <a:buChar char="»"/>
              <a:defRPr sz="1200" b="0" i="0" u="none" strike="noStrike" cap="none">
                <a:solidFill>
                  <a:schemeClr val="dk1"/>
                </a:solidFill>
                <a:latin typeface="Garamond"/>
                <a:ea typeface="Garamond"/>
                <a:cs typeface="Garamond"/>
                <a:sym typeface="Garamond"/>
              </a:defRPr>
            </a:lvl9pPr>
          </a:lstStyle>
          <a:p>
            <a:endParaRPr/>
          </a:p>
        </p:txBody>
      </p:sp>
      <p:sp>
        <p:nvSpPr>
          <p:cNvPr id="65" name="Google Shape;65;p16"/>
          <p:cNvSpPr txBox="1">
            <a:spLocks noGrp="1"/>
          </p:cNvSpPr>
          <p:nvPr>
            <p:ph type="sldNum" idx="12"/>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000"/>
              <a:buFont typeface="Times New Roman"/>
              <a:buNone/>
              <a:defRPr sz="10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sz="1400">
              <a:solidFill>
                <a:srgbClr val="000000"/>
              </a:solidFill>
              <a:latin typeface="Arial"/>
              <a:ea typeface="Arial"/>
              <a:cs typeface="Arial"/>
              <a:sym typeface="Arial"/>
            </a:endParaRPr>
          </a:p>
        </p:txBody>
      </p:sp>
      <p:cxnSp>
        <p:nvCxnSpPr>
          <p:cNvPr id="66" name="Google Shape;66;p16"/>
          <p:cNvCxnSpPr/>
          <p:nvPr/>
        </p:nvCxnSpPr>
        <p:spPr>
          <a:xfrm>
            <a:off x="685800" y="814388"/>
            <a:ext cx="8077200" cy="0"/>
          </a:xfrm>
          <a:prstGeom prst="straightConnector1">
            <a:avLst/>
          </a:prstGeom>
          <a:noFill/>
          <a:ln w="28575" cap="flat" cmpd="sng">
            <a:solidFill>
              <a:srgbClr val="0B357C"/>
            </a:solidFill>
            <a:prstDash val="solid"/>
            <a:miter lim="800000"/>
            <a:headEnd type="none" w="med" len="med"/>
            <a:tailEnd type="none" w="med" len="med"/>
          </a:ln>
        </p:spPr>
      </p:cxnSp>
      <p:pic>
        <p:nvPicPr>
          <p:cNvPr id="67" name="Google Shape;67;p16"/>
          <p:cNvPicPr preferRelativeResize="0"/>
          <p:nvPr/>
        </p:nvPicPr>
        <p:blipFill>
          <a:blip r:embed="rId11">
            <a:alphaModFix/>
          </a:blip>
          <a:stretch>
            <a:fillRect/>
          </a:stretch>
        </p:blipFill>
        <p:spPr>
          <a:xfrm>
            <a:off x="152400" y="4649056"/>
            <a:ext cx="1356103" cy="4219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6"/>
          <p:cNvSpPr/>
          <p:nvPr/>
        </p:nvSpPr>
        <p:spPr>
          <a:xfrm>
            <a:off x="159825" y="81150"/>
            <a:ext cx="3792300" cy="12060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6"/>
          <p:cNvSpPr txBox="1"/>
          <p:nvPr/>
        </p:nvSpPr>
        <p:spPr>
          <a:xfrm>
            <a:off x="576262" y="781050"/>
            <a:ext cx="184200" cy="346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pic>
        <p:nvPicPr>
          <p:cNvPr id="115" name="Google Shape;115;p26"/>
          <p:cNvPicPr preferRelativeResize="0"/>
          <p:nvPr/>
        </p:nvPicPr>
        <p:blipFill>
          <a:blip r:embed="rId3">
            <a:alphaModFix/>
          </a:blip>
          <a:stretch>
            <a:fillRect/>
          </a:stretch>
        </p:blipFill>
        <p:spPr>
          <a:xfrm>
            <a:off x="366786" y="214942"/>
            <a:ext cx="3189101" cy="992175"/>
          </a:xfrm>
          <a:prstGeom prst="rect">
            <a:avLst/>
          </a:prstGeom>
          <a:noFill/>
          <a:ln>
            <a:noFill/>
          </a:ln>
        </p:spPr>
      </p:pic>
      <p:sp>
        <p:nvSpPr>
          <p:cNvPr id="116" name="Google Shape;116;p26"/>
          <p:cNvSpPr txBox="1"/>
          <p:nvPr/>
        </p:nvSpPr>
        <p:spPr>
          <a:xfrm>
            <a:off x="6877775" y="1375475"/>
            <a:ext cx="2255100" cy="3768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50" b="1">
                <a:solidFill>
                  <a:srgbClr val="FFFFFF"/>
                </a:solidFill>
              </a:rPr>
              <a:t>Cultivating Leadership in Hebrew Language Instruction </a:t>
            </a:r>
            <a:endParaRPr sz="1650" b="1">
              <a:solidFill>
                <a:srgbClr val="FFFFFF"/>
              </a:solidFill>
            </a:endParaRPr>
          </a:p>
          <a:p>
            <a:pPr marL="0" lvl="0" indent="0" algn="l" rtl="0">
              <a:spcBef>
                <a:spcPts val="0"/>
              </a:spcBef>
              <a:spcAft>
                <a:spcPts val="0"/>
              </a:spcAft>
              <a:buNone/>
            </a:pPr>
            <a:endParaRPr sz="1700" i="1">
              <a:solidFill>
                <a:srgbClr val="FFFFFF"/>
              </a:solidFill>
            </a:endParaRPr>
          </a:p>
          <a:p>
            <a:pPr marL="0" lvl="0" indent="0" algn="l" rtl="0">
              <a:spcBef>
                <a:spcPts val="0"/>
              </a:spcBef>
              <a:spcAft>
                <a:spcPts val="0"/>
              </a:spcAft>
              <a:buNone/>
            </a:pPr>
            <a:r>
              <a:rPr lang="en" sz="1700" i="1">
                <a:solidFill>
                  <a:srgbClr val="FFFFFF"/>
                </a:solidFill>
              </a:rPr>
              <a:t>Presenters:</a:t>
            </a:r>
            <a:endParaRPr sz="1700" i="1">
              <a:solidFill>
                <a:srgbClr val="FFFFFF"/>
              </a:solidFill>
            </a:endParaRPr>
          </a:p>
          <a:p>
            <a:pPr marL="0" lvl="0" indent="0" algn="l" rtl="0">
              <a:spcBef>
                <a:spcPts val="0"/>
              </a:spcBef>
              <a:spcAft>
                <a:spcPts val="0"/>
              </a:spcAft>
              <a:buNone/>
            </a:pPr>
            <a:r>
              <a:rPr lang="en" sz="1700" i="1">
                <a:solidFill>
                  <a:srgbClr val="FFFFFF"/>
                </a:solidFill>
              </a:rPr>
              <a:t>Prof. Ringvald &amp;</a:t>
            </a:r>
            <a:endParaRPr sz="1700" i="1">
              <a:solidFill>
                <a:srgbClr val="FFFFFF"/>
              </a:solidFill>
            </a:endParaRPr>
          </a:p>
          <a:p>
            <a:pPr marL="0" lvl="0" indent="0" algn="l" rtl="0">
              <a:spcBef>
                <a:spcPts val="0"/>
              </a:spcBef>
              <a:spcAft>
                <a:spcPts val="0"/>
              </a:spcAft>
              <a:buNone/>
            </a:pPr>
            <a:r>
              <a:rPr lang="en" sz="1700" i="1">
                <a:solidFill>
                  <a:srgbClr val="FFFFFF"/>
                </a:solidFill>
              </a:rPr>
              <a:t>Dr. Katz</a:t>
            </a:r>
            <a:endParaRPr sz="1700" i="1">
              <a:solidFill>
                <a:srgbClr val="FFFFFF"/>
              </a:solidFill>
            </a:endParaRPr>
          </a:p>
          <a:p>
            <a:pPr marL="0" lvl="0" indent="0" algn="l" rtl="0">
              <a:spcBef>
                <a:spcPts val="0"/>
              </a:spcBef>
              <a:spcAft>
                <a:spcPts val="0"/>
              </a:spcAft>
              <a:buNone/>
            </a:pPr>
            <a:endParaRPr sz="1700" i="1">
              <a:solidFill>
                <a:srgbClr val="FFFFFF"/>
              </a:solidFill>
            </a:endParaRPr>
          </a:p>
          <a:p>
            <a:pPr marL="0" lvl="0" indent="0" algn="l" rtl="0">
              <a:spcBef>
                <a:spcPts val="0"/>
              </a:spcBef>
              <a:spcAft>
                <a:spcPts val="0"/>
              </a:spcAft>
              <a:buNone/>
            </a:pPr>
            <a:r>
              <a:rPr lang="en" sz="1700" i="1">
                <a:solidFill>
                  <a:srgbClr val="FFFFFF"/>
                </a:solidFill>
              </a:rPr>
              <a:t>11/19/2019</a:t>
            </a:r>
            <a:endParaRPr sz="1700" i="1">
              <a:solidFill>
                <a:srgbClr val="FFFFFF"/>
              </a:solidFill>
            </a:endParaRPr>
          </a:p>
        </p:txBody>
      </p:sp>
      <p:pic>
        <p:nvPicPr>
          <p:cNvPr id="117" name="Google Shape;117;p26"/>
          <p:cNvPicPr preferRelativeResize="0"/>
          <p:nvPr/>
        </p:nvPicPr>
        <p:blipFill>
          <a:blip r:embed="rId4">
            <a:alphaModFix/>
          </a:blip>
          <a:stretch>
            <a:fillRect/>
          </a:stretch>
        </p:blipFill>
        <p:spPr>
          <a:xfrm>
            <a:off x="4883585" y="-293025"/>
            <a:ext cx="4329616" cy="17325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a:spLocks noGrp="1"/>
          </p:cNvSpPr>
          <p:nvPr>
            <p:ph type="title"/>
          </p:nvPr>
        </p:nvSpPr>
        <p:spPr>
          <a:xfrm>
            <a:off x="609600" y="228600"/>
            <a:ext cx="76200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Evidence #3</a:t>
            </a:r>
            <a:endParaRPr/>
          </a:p>
        </p:txBody>
      </p:sp>
      <p:sp>
        <p:nvSpPr>
          <p:cNvPr id="223" name="Google Shape;223;p35"/>
          <p:cNvSpPr txBox="1">
            <a:spLocks noGrp="1"/>
          </p:cNvSpPr>
          <p:nvPr>
            <p:ph type="body" idx="1"/>
          </p:nvPr>
        </p:nvSpPr>
        <p:spPr>
          <a:xfrm>
            <a:off x="609600" y="723900"/>
            <a:ext cx="8077200" cy="3181200"/>
          </a:xfrm>
          <a:prstGeom prst="rect">
            <a:avLst/>
          </a:prstGeom>
        </p:spPr>
        <p:txBody>
          <a:bodyPr spcFirstLastPara="1" wrap="square" lIns="91425" tIns="45700" rIns="91425" bIns="45700" anchor="t" anchorCtr="0">
            <a:noAutofit/>
          </a:bodyPr>
          <a:lstStyle/>
          <a:p>
            <a:pPr marL="0" marR="67056" lvl="0" indent="0" algn="l" rtl="0">
              <a:lnSpc>
                <a:spcPct val="115000"/>
              </a:lnSpc>
              <a:spcBef>
                <a:spcPts val="1392"/>
              </a:spcBef>
              <a:spcAft>
                <a:spcPts val="0"/>
              </a:spcAft>
              <a:buClr>
                <a:schemeClr val="dk1"/>
              </a:buClr>
              <a:buSzPts val="1100"/>
              <a:buFont typeface="Arial"/>
              <a:buNone/>
            </a:pPr>
            <a:r>
              <a:rPr lang="en" sz="2000"/>
              <a:t>“I gained a lot of self-confidence here. I feel good about the knowledge that I've learned. I feel good about going outside of Middlebury and talking about it in a- in a professional way. I share with people what I've learned. I feel very good about taking the lead or speaking up. It has also given me a lot of tools regarding who I am as a learner because there was so much, other than learning how to teach.”  </a:t>
            </a:r>
            <a:endParaRPr sz="2000" b="1"/>
          </a:p>
        </p:txBody>
      </p:sp>
      <p:sp>
        <p:nvSpPr>
          <p:cNvPr id="224" name="Google Shape;224;p35"/>
          <p:cNvSpPr txBox="1"/>
          <p:nvPr/>
        </p:nvSpPr>
        <p:spPr>
          <a:xfrm>
            <a:off x="1295400" y="3905100"/>
            <a:ext cx="6420000" cy="571500"/>
          </a:xfrm>
          <a:prstGeom prst="rect">
            <a:avLst/>
          </a:prstGeom>
          <a:noFill/>
          <a:ln w="9525"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2"/>
                </a:solidFill>
                <a:latin typeface="Times New Roman"/>
                <a:ea typeface="Times New Roman"/>
                <a:cs typeface="Times New Roman"/>
                <a:sym typeface="Times New Roman"/>
              </a:rPr>
              <a:t>Rearticulating knowledge to others</a:t>
            </a:r>
            <a:endParaRPr>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fade">
                                      <p:cBhvr>
                                        <p:cTn id="7" dur="1000"/>
                                        <p:tgtEl>
                                          <p:spTgt spid="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6"/>
          <p:cNvSpPr txBox="1">
            <a:spLocks noGrp="1"/>
          </p:cNvSpPr>
          <p:nvPr>
            <p:ph type="title"/>
          </p:nvPr>
        </p:nvSpPr>
        <p:spPr>
          <a:xfrm>
            <a:off x="609600" y="228600"/>
            <a:ext cx="76200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1100"/>
              <a:buFont typeface="Arial"/>
              <a:buNone/>
            </a:pPr>
            <a:r>
              <a:rPr lang="en"/>
              <a:t>Evidence #4</a:t>
            </a:r>
            <a:endParaRPr/>
          </a:p>
        </p:txBody>
      </p:sp>
      <p:sp>
        <p:nvSpPr>
          <p:cNvPr id="230" name="Google Shape;230;p36"/>
          <p:cNvSpPr txBox="1">
            <a:spLocks noGrp="1"/>
          </p:cNvSpPr>
          <p:nvPr>
            <p:ph type="body" idx="1"/>
          </p:nvPr>
        </p:nvSpPr>
        <p:spPr>
          <a:xfrm>
            <a:off x="685800" y="876300"/>
            <a:ext cx="8077200" cy="3314700"/>
          </a:xfrm>
          <a:prstGeom prst="rect">
            <a:avLst/>
          </a:prstGeom>
        </p:spPr>
        <p:txBody>
          <a:bodyPr spcFirstLastPara="1" wrap="square" lIns="91425" tIns="45700" rIns="91425" bIns="45700" anchor="t" anchorCtr="0">
            <a:noAutofit/>
          </a:bodyPr>
          <a:lstStyle/>
          <a:p>
            <a:pPr marL="457200" lvl="0" indent="-381000" algn="r" rtl="1">
              <a:lnSpc>
                <a:spcPct val="90000"/>
              </a:lnSpc>
              <a:spcBef>
                <a:spcPts val="1000"/>
              </a:spcBef>
              <a:spcAft>
                <a:spcPts val="0"/>
              </a:spcAft>
              <a:buSzPts val="2400"/>
              <a:buChar char="•"/>
            </a:pPr>
            <a:r>
              <a:rPr lang="en" sz="2400"/>
              <a:t>ראיית הכיתה כמכלול של פרטים המשפיעים אחד על השני בכיתה ומציאת הדרכים להגיע למטרה</a:t>
            </a:r>
            <a:endParaRPr sz="2400"/>
          </a:p>
          <a:p>
            <a:pPr marL="457200" lvl="0" indent="0" algn="r" rtl="1">
              <a:lnSpc>
                <a:spcPct val="90000"/>
              </a:lnSpc>
              <a:spcBef>
                <a:spcPts val="1000"/>
              </a:spcBef>
              <a:spcAft>
                <a:spcPts val="0"/>
              </a:spcAft>
              <a:buNone/>
            </a:pPr>
            <a:endParaRPr sz="2400"/>
          </a:p>
          <a:p>
            <a:pPr marL="457200" lvl="0" indent="0" algn="r" rtl="1">
              <a:lnSpc>
                <a:spcPct val="90000"/>
              </a:lnSpc>
              <a:spcBef>
                <a:spcPts val="1000"/>
              </a:spcBef>
              <a:spcAft>
                <a:spcPts val="0"/>
              </a:spcAft>
              <a:buNone/>
            </a:pPr>
            <a:r>
              <a:rPr lang="en" sz="2400"/>
              <a:t>אבל אני בוחרתמה ובאיזה סדר לעבוד עם הספרים ומשתמשת בחומרים אותנטיים</a:t>
            </a:r>
            <a:endParaRPr sz="2400"/>
          </a:p>
          <a:p>
            <a:pPr marL="457200" lvl="0" indent="-381000" algn="r" rtl="1">
              <a:lnSpc>
                <a:spcPct val="90000"/>
              </a:lnSpc>
              <a:spcBef>
                <a:spcPts val="1000"/>
              </a:spcBef>
              <a:spcAft>
                <a:spcPts val="0"/>
              </a:spcAft>
              <a:buSzPts val="2400"/>
              <a:buChar char="•"/>
            </a:pPr>
            <a:r>
              <a:rPr lang="en" sz="2400"/>
              <a:t>אני שיניתי את חומרי הלימוד שבהם השתמשתי לפני שהתחלתי ללמוד בתוכנית (ויודעת להסביר מדוע).</a:t>
            </a:r>
            <a:endParaRPr sz="2400" b="1"/>
          </a:p>
          <a:p>
            <a:pPr marL="0" lvl="0" indent="0" algn="r" rtl="1">
              <a:spcBef>
                <a:spcPts val="360"/>
              </a:spcBef>
              <a:spcAft>
                <a:spcPts val="0"/>
              </a:spcAft>
              <a:buNone/>
            </a:pPr>
            <a:endParaRPr sz="2400"/>
          </a:p>
        </p:txBody>
      </p:sp>
      <p:sp>
        <p:nvSpPr>
          <p:cNvPr id="231" name="Google Shape;231;p36"/>
          <p:cNvSpPr txBox="1"/>
          <p:nvPr/>
        </p:nvSpPr>
        <p:spPr>
          <a:xfrm>
            <a:off x="1295400" y="3905100"/>
            <a:ext cx="6420000" cy="571500"/>
          </a:xfrm>
          <a:prstGeom prst="rect">
            <a:avLst/>
          </a:prstGeom>
          <a:noFill/>
          <a:ln w="9525"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2"/>
                </a:solidFill>
                <a:latin typeface="Times New Roman"/>
                <a:ea typeface="Times New Roman"/>
                <a:cs typeface="Times New Roman"/>
                <a:sym typeface="Times New Roman"/>
              </a:rPr>
              <a:t>Curriculum as flexible and dynamic</a:t>
            </a:r>
            <a:endParaRPr>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1"/>
                                        </p:tgtEl>
                                        <p:attrNameLst>
                                          <p:attrName>style.visibility</p:attrName>
                                        </p:attrNameLst>
                                      </p:cBhvr>
                                      <p:to>
                                        <p:strVal val="visible"/>
                                      </p:to>
                                    </p:set>
                                    <p:animEffect transition="in" filter="fade">
                                      <p:cBhvr>
                                        <p:cTn id="7" dur="1000"/>
                                        <p:tgtEl>
                                          <p:spTgt spid="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7"/>
          <p:cNvSpPr txBox="1">
            <a:spLocks noGrp="1"/>
          </p:cNvSpPr>
          <p:nvPr>
            <p:ph type="title"/>
          </p:nvPr>
        </p:nvSpPr>
        <p:spPr>
          <a:xfrm>
            <a:off x="609600" y="70300"/>
            <a:ext cx="7620000" cy="7299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
              <a:t>Evidence #5</a:t>
            </a:r>
            <a:endParaRPr/>
          </a:p>
          <a:p>
            <a:pPr marL="0" lvl="0" indent="0" algn="l" rtl="0">
              <a:spcBef>
                <a:spcPts val="0"/>
              </a:spcBef>
              <a:spcAft>
                <a:spcPts val="0"/>
              </a:spcAft>
              <a:buClr>
                <a:schemeClr val="dk1"/>
              </a:buClr>
              <a:buSzPts val="1100"/>
              <a:buFont typeface="Arial"/>
              <a:buNone/>
            </a:pPr>
            <a:endParaRPr/>
          </a:p>
        </p:txBody>
      </p:sp>
      <p:sp>
        <p:nvSpPr>
          <p:cNvPr id="237" name="Google Shape;237;p37"/>
          <p:cNvSpPr txBox="1">
            <a:spLocks noGrp="1"/>
          </p:cNvSpPr>
          <p:nvPr>
            <p:ph type="body" idx="1"/>
          </p:nvPr>
        </p:nvSpPr>
        <p:spPr>
          <a:xfrm>
            <a:off x="685800" y="876300"/>
            <a:ext cx="8077200" cy="3314700"/>
          </a:xfrm>
          <a:prstGeom prst="rect">
            <a:avLst/>
          </a:prstGeom>
        </p:spPr>
        <p:txBody>
          <a:bodyPr spcFirstLastPara="1" wrap="square" lIns="91425" tIns="45700" rIns="91425" bIns="45700" anchor="t" anchorCtr="0">
            <a:noAutofit/>
          </a:bodyPr>
          <a:lstStyle/>
          <a:p>
            <a:pPr marL="457200" lvl="0" indent="-381000" algn="r" rtl="1">
              <a:lnSpc>
                <a:spcPct val="90000"/>
              </a:lnSpc>
              <a:spcBef>
                <a:spcPts val="1000"/>
              </a:spcBef>
              <a:spcAft>
                <a:spcPts val="0"/>
              </a:spcAft>
              <a:buSzPts val="2400"/>
              <a:buChar char="•"/>
            </a:pPr>
            <a:r>
              <a:rPr lang="en" sz="2400"/>
              <a:t>למדתי להיות מורה מקצועית יותר אשר בוטחת ביכולות שלה. הדוגמא האישית של המורים וההלימה המוחלטת בין מה שלומדים בכיתה לרוח המקום מתוך מקום זה למדתי להיות מנחה טובה יותר ולעזור לאחרים ללמוד את המקצוע</a:t>
            </a:r>
            <a:endParaRPr sz="2400"/>
          </a:p>
          <a:p>
            <a:pPr marL="0" lvl="0" indent="0" algn="r" rtl="1">
              <a:lnSpc>
                <a:spcPct val="90000"/>
              </a:lnSpc>
              <a:spcBef>
                <a:spcPts val="1000"/>
              </a:spcBef>
              <a:spcAft>
                <a:spcPts val="0"/>
              </a:spcAft>
              <a:buNone/>
            </a:pPr>
            <a:endParaRPr sz="2400"/>
          </a:p>
          <a:p>
            <a:pPr marL="457200" lvl="0" indent="-381000" algn="r" rtl="1">
              <a:lnSpc>
                <a:spcPct val="90000"/>
              </a:lnSpc>
              <a:spcBef>
                <a:spcPts val="1000"/>
              </a:spcBef>
              <a:spcAft>
                <a:spcPts val="0"/>
              </a:spcAft>
              <a:buSzPts val="2400"/>
              <a:buChar char="•"/>
            </a:pPr>
            <a:r>
              <a:rPr lang="en" sz="2400"/>
              <a:t>התוכנית עזרה ועוזרת לי מאוד ביום יום כאשר אני עוזרת למורות אחרות</a:t>
            </a:r>
            <a:endParaRPr sz="2400"/>
          </a:p>
        </p:txBody>
      </p:sp>
      <p:sp>
        <p:nvSpPr>
          <p:cNvPr id="238" name="Google Shape;238;p37"/>
          <p:cNvSpPr txBox="1"/>
          <p:nvPr/>
        </p:nvSpPr>
        <p:spPr>
          <a:xfrm>
            <a:off x="1295400" y="3905100"/>
            <a:ext cx="6420000" cy="571500"/>
          </a:xfrm>
          <a:prstGeom prst="rect">
            <a:avLst/>
          </a:prstGeom>
          <a:noFill/>
          <a:ln w="9525"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2"/>
                </a:solidFill>
                <a:latin typeface="Times New Roman"/>
                <a:ea typeface="Times New Roman"/>
                <a:cs typeface="Times New Roman"/>
                <a:sym typeface="Times New Roman"/>
              </a:rPr>
              <a:t>Collaborative learning</a:t>
            </a:r>
            <a:endParaRPr>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8"/>
                                        </p:tgtEl>
                                        <p:attrNameLst>
                                          <p:attrName>style.visibility</p:attrName>
                                        </p:attrNameLst>
                                      </p:cBhvr>
                                      <p:to>
                                        <p:strVal val="visible"/>
                                      </p:to>
                                    </p:set>
                                    <p:animEffect transition="in" filter="fade">
                                      <p:cBhvr>
                                        <p:cTn id="7" dur="1000"/>
                                        <p:tgtEl>
                                          <p:spTgt spid="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8"/>
          <p:cNvSpPr txBox="1">
            <a:spLocks noGrp="1"/>
          </p:cNvSpPr>
          <p:nvPr>
            <p:ph type="title"/>
          </p:nvPr>
        </p:nvSpPr>
        <p:spPr>
          <a:xfrm>
            <a:off x="609600" y="228600"/>
            <a:ext cx="76200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Evidence #6</a:t>
            </a:r>
            <a:endParaRPr/>
          </a:p>
        </p:txBody>
      </p:sp>
      <p:sp>
        <p:nvSpPr>
          <p:cNvPr id="244" name="Google Shape;244;p38"/>
          <p:cNvSpPr txBox="1">
            <a:spLocks noGrp="1"/>
          </p:cNvSpPr>
          <p:nvPr>
            <p:ph type="body" idx="1"/>
          </p:nvPr>
        </p:nvSpPr>
        <p:spPr>
          <a:xfrm>
            <a:off x="609600" y="800100"/>
            <a:ext cx="8077200" cy="3314700"/>
          </a:xfrm>
          <a:prstGeom prst="rect">
            <a:avLst/>
          </a:prstGeom>
        </p:spPr>
        <p:txBody>
          <a:bodyPr spcFirstLastPara="1" wrap="square" lIns="91425" tIns="45700" rIns="91425" bIns="45700" anchor="t" anchorCtr="0">
            <a:noAutofit/>
          </a:bodyPr>
          <a:lstStyle/>
          <a:p>
            <a:pPr marL="0" lvl="0" indent="0" algn="l" rtl="0">
              <a:lnSpc>
                <a:spcPct val="90000"/>
              </a:lnSpc>
              <a:spcBef>
                <a:spcPts val="1000"/>
              </a:spcBef>
              <a:spcAft>
                <a:spcPts val="0"/>
              </a:spcAft>
              <a:buClr>
                <a:schemeClr val="dk1"/>
              </a:buClr>
              <a:buSzPts val="1100"/>
              <a:buFont typeface="Arial"/>
              <a:buNone/>
            </a:pPr>
            <a:r>
              <a:rPr lang="en" sz="2300" b="1">
                <a:latin typeface="Arial"/>
                <a:ea typeface="Arial"/>
                <a:cs typeface="Arial"/>
                <a:sym typeface="Arial"/>
              </a:rPr>
              <a:t>לפני תוכניתי המאסטר תמיד חשבתי על ולכן רציתי ללמוד בתוכנית </a:t>
            </a:r>
            <a:endParaRPr sz="2300" b="1">
              <a:latin typeface="Arial"/>
              <a:ea typeface="Arial"/>
              <a:cs typeface="Arial"/>
              <a:sym typeface="Arial"/>
            </a:endParaRPr>
          </a:p>
          <a:p>
            <a:pPr marL="0" lvl="0" indent="0" algn="r" rtl="1">
              <a:lnSpc>
                <a:spcPct val="90000"/>
              </a:lnSpc>
              <a:spcBef>
                <a:spcPts val="1000"/>
              </a:spcBef>
              <a:spcAft>
                <a:spcPts val="0"/>
              </a:spcAft>
              <a:buClr>
                <a:schemeClr val="dk1"/>
              </a:buClr>
              <a:buSzPts val="1100"/>
              <a:buFont typeface="Arial"/>
              <a:buNone/>
            </a:pPr>
            <a:r>
              <a:rPr lang="en" sz="2300">
                <a:latin typeface="Arial"/>
                <a:ea typeface="Arial"/>
                <a:cs typeface="Arial"/>
                <a:sym typeface="Arial"/>
              </a:rPr>
              <a:t>•הצורה בה אני רוצה ללמד השפה,</a:t>
            </a:r>
            <a:endParaRPr sz="2300">
              <a:latin typeface="Arial"/>
              <a:ea typeface="Arial"/>
              <a:cs typeface="Arial"/>
              <a:sym typeface="Arial"/>
            </a:endParaRPr>
          </a:p>
          <a:p>
            <a:pPr marL="0" lvl="0" indent="0" algn="r" rtl="1">
              <a:lnSpc>
                <a:spcPct val="90000"/>
              </a:lnSpc>
              <a:spcBef>
                <a:spcPts val="1000"/>
              </a:spcBef>
              <a:spcAft>
                <a:spcPts val="0"/>
              </a:spcAft>
              <a:buClr>
                <a:schemeClr val="dk1"/>
              </a:buClr>
              <a:buSzPts val="1100"/>
              <a:buFont typeface="Arial"/>
              <a:buNone/>
            </a:pPr>
            <a:r>
              <a:rPr lang="en" sz="2300">
                <a:latin typeface="Arial"/>
                <a:ea typeface="Arial"/>
                <a:cs typeface="Arial"/>
                <a:sym typeface="Arial"/>
              </a:rPr>
              <a:t>•מה הכי יעזור לתלמידים שלי,</a:t>
            </a:r>
            <a:endParaRPr sz="2300">
              <a:latin typeface="Arial"/>
              <a:ea typeface="Arial"/>
              <a:cs typeface="Arial"/>
              <a:sym typeface="Arial"/>
            </a:endParaRPr>
          </a:p>
          <a:p>
            <a:pPr marL="0" lvl="0" indent="0" algn="r" rtl="1">
              <a:lnSpc>
                <a:spcPct val="90000"/>
              </a:lnSpc>
              <a:spcBef>
                <a:spcPts val="1000"/>
              </a:spcBef>
              <a:spcAft>
                <a:spcPts val="0"/>
              </a:spcAft>
              <a:buClr>
                <a:schemeClr val="dk1"/>
              </a:buClr>
              <a:buSzPts val="1100"/>
              <a:buFont typeface="Arial"/>
              <a:buNone/>
            </a:pPr>
            <a:r>
              <a:rPr lang="en" sz="2300">
                <a:latin typeface="Arial"/>
                <a:ea typeface="Arial"/>
                <a:cs typeface="Arial"/>
                <a:sym typeface="Arial"/>
              </a:rPr>
              <a:t>•מה הם הקשיים שלהם ונקודות התורפה שהם עלולים להתמודד איתם,</a:t>
            </a:r>
            <a:endParaRPr sz="2300">
              <a:latin typeface="Arial"/>
              <a:ea typeface="Arial"/>
              <a:cs typeface="Arial"/>
              <a:sym typeface="Arial"/>
            </a:endParaRPr>
          </a:p>
          <a:p>
            <a:pPr marL="0" lvl="0" indent="0" algn="r" rtl="1">
              <a:lnSpc>
                <a:spcPct val="90000"/>
              </a:lnSpc>
              <a:spcBef>
                <a:spcPts val="1000"/>
              </a:spcBef>
              <a:spcAft>
                <a:spcPts val="0"/>
              </a:spcAft>
              <a:buClr>
                <a:schemeClr val="dk1"/>
              </a:buClr>
              <a:buSzPts val="1100"/>
              <a:buFont typeface="Arial"/>
              <a:buNone/>
            </a:pPr>
            <a:r>
              <a:rPr lang="en" sz="2300">
                <a:latin typeface="Arial"/>
                <a:ea typeface="Arial"/>
                <a:cs typeface="Arial"/>
                <a:sym typeface="Arial"/>
              </a:rPr>
              <a:t>• מה יגרום להם ללמוד בצורה הטובה ביותר וכו</a:t>
            </a:r>
            <a:endParaRPr sz="2300">
              <a:latin typeface="Arial"/>
              <a:ea typeface="Arial"/>
              <a:cs typeface="Arial"/>
              <a:sym typeface="Arial"/>
            </a:endParaRPr>
          </a:p>
          <a:p>
            <a:pPr marL="0" lvl="0" indent="0" algn="l" rtl="0">
              <a:spcBef>
                <a:spcPts val="360"/>
              </a:spcBef>
              <a:spcAft>
                <a:spcPts val="0"/>
              </a:spcAft>
              <a:buNone/>
            </a:pPr>
            <a:endParaRPr sz="2300"/>
          </a:p>
        </p:txBody>
      </p:sp>
      <p:sp>
        <p:nvSpPr>
          <p:cNvPr id="245" name="Google Shape;245;p38"/>
          <p:cNvSpPr txBox="1"/>
          <p:nvPr/>
        </p:nvSpPr>
        <p:spPr>
          <a:xfrm>
            <a:off x="1209600" y="3825725"/>
            <a:ext cx="6420000" cy="571500"/>
          </a:xfrm>
          <a:prstGeom prst="rect">
            <a:avLst/>
          </a:prstGeom>
          <a:noFill/>
          <a:ln w="9525"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2"/>
                </a:solidFill>
                <a:latin typeface="Times New Roman"/>
                <a:ea typeface="Times New Roman"/>
                <a:cs typeface="Times New Roman"/>
                <a:sym typeface="Times New Roman"/>
              </a:rPr>
              <a:t>Inquiry and independent goal setting</a:t>
            </a:r>
            <a:endParaRPr sz="2400">
              <a:solidFill>
                <a:schemeClr val="accent2"/>
              </a:solidFill>
              <a:latin typeface="Times New Roman"/>
              <a:ea typeface="Times New Roman"/>
              <a:cs typeface="Times New Roman"/>
              <a:sym typeface="Times New Roman"/>
            </a:endParaRPr>
          </a:p>
          <a:p>
            <a:pPr marL="0" lvl="0" indent="0" algn="ctr" rtl="0">
              <a:spcBef>
                <a:spcPts val="0"/>
              </a:spcBef>
              <a:spcAft>
                <a:spcPts val="0"/>
              </a:spcAft>
              <a:buNone/>
            </a:pPr>
            <a:endParaRPr sz="2400">
              <a:solidFill>
                <a:schemeClr val="accent2"/>
              </a:solidFill>
              <a:latin typeface="Times New Roman"/>
              <a:ea typeface="Times New Roman"/>
              <a:cs typeface="Times New Roman"/>
              <a:sym typeface="Times New Roman"/>
            </a:endParaRPr>
          </a:p>
          <a:p>
            <a:pPr marL="0" lvl="0" indent="0" algn="ctr" rtl="0">
              <a:spcBef>
                <a:spcPts val="0"/>
              </a:spcBef>
              <a:spcAft>
                <a:spcPts val="0"/>
              </a:spcAft>
              <a:buNone/>
            </a:pPr>
            <a:endParaRPr sz="2400">
              <a:solidFill>
                <a:schemeClr val="accent2"/>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5"/>
                                        </p:tgtEl>
                                        <p:attrNameLst>
                                          <p:attrName>style.visibility</p:attrName>
                                        </p:attrNameLst>
                                      </p:cBhvr>
                                      <p:to>
                                        <p:strVal val="visible"/>
                                      </p:to>
                                    </p:set>
                                    <p:animEffect transition="in" filter="fade">
                                      <p:cBhvr>
                                        <p:cTn id="7" dur="1000"/>
                                        <p:tgtEl>
                                          <p:spTgt spid="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9"/>
          <p:cNvSpPr txBox="1">
            <a:spLocks noGrp="1"/>
          </p:cNvSpPr>
          <p:nvPr>
            <p:ph type="title"/>
          </p:nvPr>
        </p:nvSpPr>
        <p:spPr>
          <a:xfrm>
            <a:off x="609600" y="228600"/>
            <a:ext cx="76200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The ideal Hebrew language educator </a:t>
            </a:r>
            <a:endParaRPr/>
          </a:p>
        </p:txBody>
      </p:sp>
      <p:sp>
        <p:nvSpPr>
          <p:cNvPr id="251" name="Google Shape;251;p39"/>
          <p:cNvSpPr txBox="1">
            <a:spLocks noGrp="1"/>
          </p:cNvSpPr>
          <p:nvPr>
            <p:ph type="body" idx="1"/>
          </p:nvPr>
        </p:nvSpPr>
        <p:spPr>
          <a:xfrm>
            <a:off x="685800" y="1257300"/>
            <a:ext cx="8077200" cy="3314700"/>
          </a:xfrm>
          <a:prstGeom prst="rect">
            <a:avLst/>
          </a:prstGeom>
          <a:ln>
            <a:noFill/>
          </a:ln>
        </p:spPr>
        <p:txBody>
          <a:bodyPr spcFirstLastPara="1" wrap="square" lIns="91425" tIns="45700" rIns="91425" bIns="45700" anchor="t" anchorCtr="0">
            <a:noAutofit/>
          </a:bodyPr>
          <a:lstStyle/>
          <a:p>
            <a:pPr marL="0" lvl="0" indent="0" algn="l" rtl="0">
              <a:spcBef>
                <a:spcPts val="360"/>
              </a:spcBef>
              <a:spcAft>
                <a:spcPts val="0"/>
              </a:spcAft>
              <a:buNone/>
            </a:pPr>
            <a:r>
              <a:rPr lang="en"/>
              <a:t>Understands that acquiring a new language is a complex and nonlinear enterprise. *This requires a highly skilled and </a:t>
            </a:r>
            <a:r>
              <a:rPr lang="en" b="1"/>
              <a:t>autonomous teacher </a:t>
            </a:r>
            <a:r>
              <a:rPr lang="en"/>
              <a:t>and a </a:t>
            </a:r>
            <a:r>
              <a:rPr lang="en" b="1"/>
              <a:t>self determined teacher </a:t>
            </a:r>
            <a:r>
              <a:rPr lang="en"/>
              <a:t>who is able make educated decisions in order to facilitate and maximize the acquisition process. </a:t>
            </a:r>
            <a:endParaRPr/>
          </a:p>
          <a:p>
            <a:pPr marL="0" lvl="0" indent="0" algn="l" rtl="0">
              <a:spcBef>
                <a:spcPts val="360"/>
              </a:spcBef>
              <a:spcAft>
                <a:spcPts val="0"/>
              </a:spcAft>
              <a:buNone/>
            </a:pPr>
            <a:endParaRPr/>
          </a:p>
          <a:p>
            <a:pPr marL="457200" lvl="0" indent="-342900" algn="l" rtl="0">
              <a:spcBef>
                <a:spcPts val="360"/>
              </a:spcBef>
              <a:spcAft>
                <a:spcPts val="0"/>
              </a:spcAft>
              <a:buSzPts val="1800"/>
              <a:buChar char="●"/>
            </a:pPr>
            <a:r>
              <a:rPr lang="en"/>
              <a:t>Individual thoughts are released and then enabled into action. </a:t>
            </a: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0"/>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15</a:t>
            </a:fld>
            <a:endParaRPr/>
          </a:p>
        </p:txBody>
      </p:sp>
      <p:sp>
        <p:nvSpPr>
          <p:cNvPr id="258" name="Google Shape;258;p40"/>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259" name="Google Shape;259;p40"/>
          <p:cNvSpPr txBox="1"/>
          <p:nvPr/>
        </p:nvSpPr>
        <p:spPr>
          <a:xfrm>
            <a:off x="551325" y="257750"/>
            <a:ext cx="7620000" cy="571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 sz="2400">
                <a:latin typeface="Times New Roman"/>
                <a:ea typeface="Times New Roman"/>
                <a:cs typeface="Times New Roman"/>
                <a:sym typeface="Times New Roman"/>
              </a:rPr>
              <a:t>Think-Pair-Share</a:t>
            </a:r>
            <a:endParaRPr sz="2400">
              <a:solidFill>
                <a:srgbClr val="000000"/>
              </a:solidFill>
              <a:latin typeface="Times New Roman"/>
              <a:ea typeface="Times New Roman"/>
              <a:cs typeface="Times New Roman"/>
              <a:sym typeface="Times New Roman"/>
            </a:endParaRPr>
          </a:p>
        </p:txBody>
      </p:sp>
      <p:sp>
        <p:nvSpPr>
          <p:cNvPr id="260" name="Google Shape;260;p40"/>
          <p:cNvSpPr txBox="1">
            <a:spLocks noGrp="1"/>
          </p:cNvSpPr>
          <p:nvPr>
            <p:ph type="ctrTitle" idx="4294967295"/>
          </p:nvPr>
        </p:nvSpPr>
        <p:spPr>
          <a:xfrm>
            <a:off x="544250" y="965975"/>
            <a:ext cx="3235500" cy="3381600"/>
          </a:xfrm>
          <a:prstGeom prst="rect">
            <a:avLst/>
          </a:prstGeom>
          <a:solidFill>
            <a:srgbClr val="FFFFFF"/>
          </a:solidFill>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700">
              <a:latin typeface="Arial"/>
              <a:ea typeface="Arial"/>
              <a:cs typeface="Arial"/>
              <a:sym typeface="Arial"/>
            </a:endParaRPr>
          </a:p>
          <a:p>
            <a:pPr marL="0" marR="0" lvl="0" indent="0" algn="l" rtl="0">
              <a:lnSpc>
                <a:spcPct val="100000"/>
              </a:lnSpc>
              <a:spcBef>
                <a:spcPts val="0"/>
              </a:spcBef>
              <a:spcAft>
                <a:spcPts val="0"/>
              </a:spcAft>
              <a:buNone/>
            </a:pPr>
            <a:r>
              <a:rPr lang="en" sz="3000">
                <a:latin typeface="Arial"/>
                <a:ea typeface="Arial"/>
                <a:cs typeface="Arial"/>
                <a:sym typeface="Arial"/>
              </a:rPr>
              <a:t>Talk about a time where you demonstrated leadership in one of the three areas?</a:t>
            </a:r>
            <a:endParaRPr sz="3000">
              <a:latin typeface="Arial"/>
              <a:ea typeface="Arial"/>
              <a:cs typeface="Arial"/>
              <a:sym typeface="Arial"/>
            </a:endParaRPr>
          </a:p>
          <a:p>
            <a:pPr marL="0" marR="0" lvl="0" indent="0" algn="l" rtl="0">
              <a:lnSpc>
                <a:spcPct val="100000"/>
              </a:lnSpc>
              <a:spcBef>
                <a:spcPts val="0"/>
              </a:spcBef>
              <a:spcAft>
                <a:spcPts val="0"/>
              </a:spcAft>
              <a:buNone/>
            </a:pPr>
            <a:endParaRPr sz="1700">
              <a:latin typeface="Arial"/>
              <a:ea typeface="Arial"/>
              <a:cs typeface="Arial"/>
              <a:sym typeface="Arial"/>
            </a:endParaRPr>
          </a:p>
          <a:p>
            <a:pPr marL="0" marR="0" lvl="0" indent="0" algn="l" rtl="0">
              <a:lnSpc>
                <a:spcPct val="100000"/>
              </a:lnSpc>
              <a:spcBef>
                <a:spcPts val="0"/>
              </a:spcBef>
              <a:spcAft>
                <a:spcPts val="0"/>
              </a:spcAft>
              <a:buNone/>
            </a:pPr>
            <a:endParaRPr sz="1700">
              <a:latin typeface="Arial"/>
              <a:ea typeface="Arial"/>
              <a:cs typeface="Arial"/>
              <a:sym typeface="Arial"/>
            </a:endParaRPr>
          </a:p>
        </p:txBody>
      </p:sp>
      <p:sp>
        <p:nvSpPr>
          <p:cNvPr id="261" name="Google Shape;261;p40"/>
          <p:cNvSpPr txBox="1"/>
          <p:nvPr/>
        </p:nvSpPr>
        <p:spPr>
          <a:xfrm>
            <a:off x="4035025" y="2437450"/>
            <a:ext cx="4140600" cy="810300"/>
          </a:xfrm>
          <a:prstGeom prst="rect">
            <a:avLst/>
          </a:prstGeom>
          <a:noFill/>
          <a:ln w="9525" cap="flat" cmpd="sng">
            <a:solidFill>
              <a:srgbClr val="4372C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2200">
                <a:latin typeface="Times New Roman"/>
                <a:ea typeface="Times New Roman"/>
                <a:cs typeface="Times New Roman"/>
                <a:sym typeface="Times New Roman"/>
              </a:rPr>
              <a:t>Understanding learners and context</a:t>
            </a:r>
            <a:endParaRPr sz="2200" b="1">
              <a:latin typeface="Times New Roman"/>
              <a:ea typeface="Times New Roman"/>
              <a:cs typeface="Times New Roman"/>
              <a:sym typeface="Times New Roman"/>
            </a:endParaRPr>
          </a:p>
        </p:txBody>
      </p:sp>
      <p:sp>
        <p:nvSpPr>
          <p:cNvPr id="262" name="Google Shape;262;p40"/>
          <p:cNvSpPr txBox="1"/>
          <p:nvPr/>
        </p:nvSpPr>
        <p:spPr>
          <a:xfrm>
            <a:off x="4037374" y="1251475"/>
            <a:ext cx="4140600" cy="997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None/>
            </a:pPr>
            <a:r>
              <a:rPr lang="en" sz="2200">
                <a:latin typeface="Times New Roman"/>
                <a:ea typeface="Times New Roman"/>
                <a:cs typeface="Times New Roman"/>
                <a:sym typeface="Times New Roman"/>
              </a:rPr>
              <a:t>SLA</a:t>
            </a:r>
            <a:endParaRPr sz="2200">
              <a:latin typeface="Times New Roman"/>
              <a:ea typeface="Times New Roman"/>
              <a:cs typeface="Times New Roman"/>
              <a:sym typeface="Times New Roman"/>
            </a:endParaRPr>
          </a:p>
          <a:p>
            <a:pPr marL="0" marR="0" lvl="0" indent="0" algn="ctr" rtl="0">
              <a:lnSpc>
                <a:spcPct val="115000"/>
              </a:lnSpc>
              <a:spcBef>
                <a:spcPts val="0"/>
              </a:spcBef>
              <a:spcAft>
                <a:spcPts val="0"/>
              </a:spcAft>
              <a:buNone/>
            </a:pPr>
            <a:r>
              <a:rPr lang="en" sz="2200">
                <a:latin typeface="Times New Roman"/>
                <a:ea typeface="Times New Roman"/>
                <a:cs typeface="Times New Roman"/>
                <a:sym typeface="Times New Roman"/>
              </a:rPr>
              <a:t>theories &amp; methods</a:t>
            </a:r>
            <a:endParaRPr sz="2200">
              <a:latin typeface="Times New Roman"/>
              <a:ea typeface="Times New Roman"/>
              <a:cs typeface="Times New Roman"/>
              <a:sym typeface="Times New Roman"/>
            </a:endParaRPr>
          </a:p>
        </p:txBody>
      </p:sp>
      <p:sp>
        <p:nvSpPr>
          <p:cNvPr id="263" name="Google Shape;263;p40"/>
          <p:cNvSpPr txBox="1"/>
          <p:nvPr/>
        </p:nvSpPr>
        <p:spPr>
          <a:xfrm>
            <a:off x="4037375" y="3389500"/>
            <a:ext cx="4140600" cy="810300"/>
          </a:xfrm>
          <a:prstGeom prst="rect">
            <a:avLst/>
          </a:prstGeom>
          <a:noFill/>
          <a:ln w="9525" cap="flat" cmpd="sng">
            <a:solidFill>
              <a:srgbClr val="BBE0E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2200">
                <a:solidFill>
                  <a:srgbClr val="000000"/>
                </a:solidFill>
                <a:latin typeface="Times New Roman"/>
                <a:ea typeface="Times New Roman"/>
                <a:cs typeface="Times New Roman"/>
                <a:sym typeface="Times New Roman"/>
              </a:rPr>
              <a:t>Hebrew language &amp; culture</a:t>
            </a:r>
            <a:endParaRPr sz="800" b="1">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1"/>
          <p:cNvSpPr txBox="1">
            <a:spLocks noGrp="1"/>
          </p:cNvSpPr>
          <p:nvPr>
            <p:ph type="title"/>
          </p:nvPr>
        </p:nvSpPr>
        <p:spPr>
          <a:xfrm>
            <a:off x="0" y="228600"/>
            <a:ext cx="91440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Characteristics of autonomous language educators.  Where do YOU fall? </a:t>
            </a:r>
            <a:endParaRPr/>
          </a:p>
        </p:txBody>
      </p:sp>
      <p:sp>
        <p:nvSpPr>
          <p:cNvPr id="269" name="Google Shape;269;p41"/>
          <p:cNvSpPr txBox="1">
            <a:spLocks noGrp="1"/>
          </p:cNvSpPr>
          <p:nvPr>
            <p:ph type="body" idx="1"/>
          </p:nvPr>
        </p:nvSpPr>
        <p:spPr>
          <a:xfrm>
            <a:off x="685800" y="1140375"/>
            <a:ext cx="3893400" cy="34953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 sz="2400"/>
              <a:t>✔ Creates learner centered classrooms</a:t>
            </a:r>
            <a:endParaRPr sz="2400"/>
          </a:p>
          <a:p>
            <a:pPr marL="0" lvl="0" indent="0" algn="l" rtl="0">
              <a:spcBef>
                <a:spcPts val="360"/>
              </a:spcBef>
              <a:spcAft>
                <a:spcPts val="0"/>
              </a:spcAft>
              <a:buClr>
                <a:schemeClr val="dk1"/>
              </a:buClr>
              <a:buSzPts val="1100"/>
              <a:buFont typeface="Arial"/>
              <a:buNone/>
            </a:pPr>
            <a:r>
              <a:rPr lang="en" sz="2400"/>
              <a:t>✔ Interacts with classrooms as complex and dynamic spaces</a:t>
            </a:r>
            <a:endParaRPr sz="2400"/>
          </a:p>
          <a:p>
            <a:pPr marL="0" lvl="0" indent="0" algn="l" rtl="0">
              <a:spcBef>
                <a:spcPts val="360"/>
              </a:spcBef>
              <a:spcAft>
                <a:spcPts val="0"/>
              </a:spcAft>
              <a:buClr>
                <a:schemeClr val="dk1"/>
              </a:buClr>
              <a:buSzPts val="1100"/>
              <a:buFont typeface="Arial"/>
              <a:buNone/>
            </a:pPr>
            <a:r>
              <a:rPr lang="en" sz="2400"/>
              <a:t>✔ Is a lifelong learners (inquires and reflects)</a:t>
            </a:r>
            <a:endParaRPr sz="2400"/>
          </a:p>
          <a:p>
            <a:pPr marL="0" lvl="0" indent="0" algn="l" rtl="0">
              <a:spcBef>
                <a:spcPts val="360"/>
              </a:spcBef>
              <a:spcAft>
                <a:spcPts val="0"/>
              </a:spcAft>
              <a:buClr>
                <a:schemeClr val="dk1"/>
              </a:buClr>
              <a:buSzPts val="1100"/>
              <a:buFont typeface="Arial"/>
              <a:buNone/>
            </a:pPr>
            <a:endParaRPr sz="2400"/>
          </a:p>
          <a:p>
            <a:pPr marL="0" lvl="0" indent="0" algn="l" rtl="0">
              <a:spcBef>
                <a:spcPts val="360"/>
              </a:spcBef>
              <a:spcAft>
                <a:spcPts val="0"/>
              </a:spcAft>
              <a:buClr>
                <a:schemeClr val="dk1"/>
              </a:buClr>
              <a:buSzPts val="1100"/>
              <a:buFont typeface="Arial"/>
              <a:buNone/>
            </a:pPr>
            <a:endParaRPr sz="2400"/>
          </a:p>
        </p:txBody>
      </p:sp>
      <p:sp>
        <p:nvSpPr>
          <p:cNvPr id="270" name="Google Shape;270;p41"/>
          <p:cNvSpPr txBox="1">
            <a:spLocks noGrp="1"/>
          </p:cNvSpPr>
          <p:nvPr>
            <p:ph type="body" idx="1"/>
          </p:nvPr>
        </p:nvSpPr>
        <p:spPr>
          <a:xfrm>
            <a:off x="4572000" y="1257300"/>
            <a:ext cx="4378800" cy="33147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 sz="2400"/>
              <a:t>✔ Leads students by example</a:t>
            </a:r>
            <a:endParaRPr sz="2400"/>
          </a:p>
          <a:p>
            <a:pPr marL="0" lvl="0" indent="0" algn="l" rtl="0">
              <a:spcBef>
                <a:spcPts val="360"/>
              </a:spcBef>
              <a:spcAft>
                <a:spcPts val="0"/>
              </a:spcAft>
              <a:buNone/>
            </a:pPr>
            <a:r>
              <a:rPr lang="en" sz="2400"/>
              <a:t>✔ Draws on expert knowledge and skill in real time.</a:t>
            </a:r>
            <a:endParaRPr sz="2400"/>
          </a:p>
          <a:p>
            <a:pPr marL="0" lvl="0" indent="0" algn="l" rtl="0">
              <a:spcBef>
                <a:spcPts val="360"/>
              </a:spcBef>
              <a:spcAft>
                <a:spcPts val="0"/>
              </a:spcAft>
              <a:buNone/>
            </a:pPr>
            <a:r>
              <a:rPr lang="en" sz="2400"/>
              <a:t>✔ Activates expertise in content knowledge and pedagogical content knowledge. </a:t>
            </a:r>
            <a:endParaRPr sz="2400"/>
          </a:p>
          <a:p>
            <a:pPr marL="0" lvl="0" indent="0" algn="l" rtl="0">
              <a:spcBef>
                <a:spcPts val="360"/>
              </a:spcBef>
              <a:spcAft>
                <a:spcPts val="0"/>
              </a:spcAft>
              <a:buNone/>
            </a:pPr>
            <a:endParaRPr sz="2400"/>
          </a:p>
          <a:p>
            <a:pPr marL="0" lvl="0" indent="0" algn="l" rtl="0">
              <a:spcBef>
                <a:spcPts val="360"/>
              </a:spcBef>
              <a:spcAft>
                <a:spcPts val="0"/>
              </a:spcAft>
              <a:buNone/>
            </a:pP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7"/>
          <p:cNvSpPr/>
          <p:nvPr/>
        </p:nvSpPr>
        <p:spPr>
          <a:xfrm>
            <a:off x="12650" y="-12650"/>
            <a:ext cx="9144000" cy="1048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7"/>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2</a:t>
            </a:fld>
            <a:endParaRPr/>
          </a:p>
        </p:txBody>
      </p:sp>
      <p:sp>
        <p:nvSpPr>
          <p:cNvPr id="125" name="Google Shape;125;p27"/>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126" name="Google Shape;126;p27"/>
          <p:cNvSpPr txBox="1">
            <a:spLocks noGrp="1"/>
          </p:cNvSpPr>
          <p:nvPr>
            <p:ph type="ctrTitle" idx="4294967295"/>
          </p:nvPr>
        </p:nvSpPr>
        <p:spPr>
          <a:xfrm>
            <a:off x="-21025" y="74250"/>
            <a:ext cx="3429900" cy="665400"/>
          </a:xfrm>
          <a:prstGeom prst="rect">
            <a:avLst/>
          </a:prstGeom>
          <a:solidFill>
            <a:srgbClr val="FFFFFF"/>
          </a:solidFill>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3600">
                <a:latin typeface="Arial"/>
                <a:ea typeface="Arial"/>
                <a:cs typeface="Arial"/>
                <a:sym typeface="Arial"/>
              </a:rPr>
              <a:t>Interactive Poll:  </a:t>
            </a:r>
            <a:endParaRPr sz="3600">
              <a:latin typeface="Arial"/>
              <a:ea typeface="Arial"/>
              <a:cs typeface="Arial"/>
              <a:sym typeface="Arial"/>
            </a:endParaRPr>
          </a:p>
        </p:txBody>
      </p:sp>
      <p:sp>
        <p:nvSpPr>
          <p:cNvPr id="127" name="Google Shape;127;p27"/>
          <p:cNvSpPr txBox="1"/>
          <p:nvPr/>
        </p:nvSpPr>
        <p:spPr>
          <a:xfrm>
            <a:off x="170425" y="1960200"/>
            <a:ext cx="7279200" cy="84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a:solidFill>
                  <a:srgbClr val="0000FF"/>
                </a:solidFill>
                <a:latin typeface="Times New Roman"/>
                <a:ea typeface="Times New Roman"/>
                <a:cs typeface="Times New Roman"/>
                <a:sym typeface="Times New Roman"/>
              </a:rPr>
              <a:t>Visit this URL to participate</a:t>
            </a:r>
            <a:endParaRPr sz="4000">
              <a:solidFill>
                <a:srgbClr val="0000FF"/>
              </a:solidFill>
              <a:latin typeface="Times New Roman"/>
              <a:ea typeface="Times New Roman"/>
              <a:cs typeface="Times New Roman"/>
              <a:sym typeface="Times New Roman"/>
            </a:endParaRPr>
          </a:p>
          <a:p>
            <a:pPr marL="0" lvl="0" indent="0" algn="l" rtl="0">
              <a:spcBef>
                <a:spcPts val="0"/>
              </a:spcBef>
              <a:spcAft>
                <a:spcPts val="0"/>
              </a:spcAft>
              <a:buNone/>
            </a:pPr>
            <a:r>
              <a:rPr lang="en" sz="4000" b="1">
                <a:solidFill>
                  <a:srgbClr val="0000FF"/>
                </a:solidFill>
                <a:latin typeface="Times New Roman"/>
                <a:ea typeface="Times New Roman"/>
                <a:cs typeface="Times New Roman"/>
                <a:sym typeface="Times New Roman"/>
              </a:rPr>
              <a:t>pollev.com/dorankatz625</a:t>
            </a:r>
            <a:endParaRPr sz="4000" b="1">
              <a:solidFill>
                <a:srgbClr val="0000FF"/>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8"/>
          <p:cNvSpPr txBox="1"/>
          <p:nvPr/>
        </p:nvSpPr>
        <p:spPr>
          <a:xfrm>
            <a:off x="6373251" y="1135250"/>
            <a:ext cx="2491200" cy="1902000"/>
          </a:xfrm>
          <a:prstGeom prst="rect">
            <a:avLst/>
          </a:prstGeom>
          <a:solidFill>
            <a:srgbClr val="4372C3"/>
          </a:solidFill>
          <a:ln>
            <a:noFill/>
          </a:ln>
          <a:effectLst>
            <a:outerShdw blurRad="185738" dist="114300" dir="4080000" algn="bl" rotWithShape="0">
              <a:srgbClr val="000000">
                <a:alpha val="41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2000">
                <a:solidFill>
                  <a:srgbClr val="FFFFFF"/>
                </a:solidFill>
                <a:latin typeface="Times New Roman"/>
                <a:ea typeface="Times New Roman"/>
                <a:cs typeface="Times New Roman"/>
                <a:sym typeface="Times New Roman"/>
              </a:rPr>
              <a:t>Research to advance the field of teaching and learning Hebrew as a world language</a:t>
            </a:r>
            <a:endParaRPr sz="2000">
              <a:solidFill>
                <a:schemeClr val="dk1"/>
              </a:solidFill>
              <a:latin typeface="Times New Roman"/>
              <a:ea typeface="Times New Roman"/>
              <a:cs typeface="Times New Roman"/>
              <a:sym typeface="Times New Roman"/>
            </a:endParaRPr>
          </a:p>
        </p:txBody>
      </p:sp>
      <p:sp>
        <p:nvSpPr>
          <p:cNvPr id="134" name="Google Shape;134;p28"/>
          <p:cNvSpPr txBox="1">
            <a:spLocks noGrp="1"/>
          </p:cNvSpPr>
          <p:nvPr>
            <p:ph type="title"/>
          </p:nvPr>
        </p:nvSpPr>
        <p:spPr>
          <a:xfrm>
            <a:off x="609600" y="228600"/>
            <a:ext cx="7620000" cy="5715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r>
              <a:rPr lang="en"/>
              <a:t>Middlebury School of Hebrew- Our Mission  </a:t>
            </a:r>
            <a:endParaRPr sz="2400" b="0" i="0" u="none" strike="noStrike" cap="none">
              <a:solidFill>
                <a:schemeClr val="dk1"/>
              </a:solidFill>
              <a:latin typeface="Times New Roman"/>
              <a:ea typeface="Times New Roman"/>
              <a:cs typeface="Times New Roman"/>
              <a:sym typeface="Times New Roman"/>
            </a:endParaRPr>
          </a:p>
        </p:txBody>
      </p:sp>
      <p:sp>
        <p:nvSpPr>
          <p:cNvPr id="135" name="Google Shape;135;p28"/>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3</a:t>
            </a:fld>
            <a:endParaRPr/>
          </a:p>
        </p:txBody>
      </p:sp>
      <p:sp>
        <p:nvSpPr>
          <p:cNvPr id="136" name="Google Shape;136;p28"/>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137" name="Google Shape;137;p28"/>
          <p:cNvSpPr txBox="1"/>
          <p:nvPr/>
        </p:nvSpPr>
        <p:spPr>
          <a:xfrm>
            <a:off x="699250" y="1135250"/>
            <a:ext cx="2491200" cy="1902000"/>
          </a:xfrm>
          <a:prstGeom prst="rect">
            <a:avLst/>
          </a:prstGeom>
          <a:solidFill>
            <a:srgbClr val="4372C3"/>
          </a:solidFill>
          <a:ln>
            <a:noFill/>
          </a:ln>
          <a:effectLst>
            <a:outerShdw blurRad="185738" dist="114300" dir="4080000" algn="bl" rotWithShape="0">
              <a:srgbClr val="000000">
                <a:alpha val="41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2000">
                <a:solidFill>
                  <a:srgbClr val="FFFFFF"/>
                </a:solidFill>
                <a:latin typeface="Times New Roman"/>
                <a:ea typeface="Times New Roman"/>
                <a:cs typeface="Times New Roman"/>
                <a:sym typeface="Times New Roman"/>
              </a:rPr>
              <a:t>Increase the number of individuals who are proficient in Hebrew</a:t>
            </a:r>
            <a:endParaRPr sz="2000">
              <a:solidFill>
                <a:schemeClr val="dk1"/>
              </a:solidFill>
              <a:latin typeface="Times New Roman"/>
              <a:ea typeface="Times New Roman"/>
              <a:cs typeface="Times New Roman"/>
              <a:sym typeface="Times New Roman"/>
            </a:endParaRPr>
          </a:p>
        </p:txBody>
      </p:sp>
      <p:sp>
        <p:nvSpPr>
          <p:cNvPr id="138" name="Google Shape;138;p28"/>
          <p:cNvSpPr txBox="1"/>
          <p:nvPr/>
        </p:nvSpPr>
        <p:spPr>
          <a:xfrm>
            <a:off x="3562616" y="1135250"/>
            <a:ext cx="2491200" cy="1902000"/>
          </a:xfrm>
          <a:prstGeom prst="rect">
            <a:avLst/>
          </a:prstGeom>
          <a:solidFill>
            <a:srgbClr val="4372C3"/>
          </a:solidFill>
          <a:ln>
            <a:noFill/>
          </a:ln>
          <a:effectLst>
            <a:outerShdw blurRad="185738" dist="114300" dir="4080000" algn="bl" rotWithShape="0">
              <a:srgbClr val="000000">
                <a:alpha val="41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2000">
                <a:solidFill>
                  <a:srgbClr val="FFFFFF"/>
                </a:solidFill>
                <a:latin typeface="Times New Roman"/>
                <a:ea typeface="Times New Roman"/>
                <a:cs typeface="Times New Roman"/>
                <a:sym typeface="Times New Roman"/>
              </a:rPr>
              <a:t>Educate and professionalize Hebrew teachers for a variety of educational frameworks</a:t>
            </a:r>
            <a:endParaRPr sz="2000">
              <a:solidFill>
                <a:schemeClr val="dk1"/>
              </a:solidFill>
              <a:latin typeface="Times New Roman"/>
              <a:ea typeface="Times New Roman"/>
              <a:cs typeface="Times New Roman"/>
              <a:sym typeface="Times New Roman"/>
            </a:endParaRPr>
          </a:p>
        </p:txBody>
      </p:sp>
      <p:sp>
        <p:nvSpPr>
          <p:cNvPr id="139" name="Google Shape;139;p28"/>
          <p:cNvSpPr txBox="1"/>
          <p:nvPr/>
        </p:nvSpPr>
        <p:spPr>
          <a:xfrm>
            <a:off x="699250" y="3266750"/>
            <a:ext cx="2491200" cy="1026000"/>
          </a:xfrm>
          <a:prstGeom prst="rect">
            <a:avLst/>
          </a:prstGeom>
          <a:solidFill>
            <a:srgbClr val="000000"/>
          </a:solidFill>
          <a:ln>
            <a:noFill/>
          </a:ln>
          <a:effectLst>
            <a:outerShdw blurRad="185738" dist="114300" dir="4080000" algn="bl" rotWithShape="0">
              <a:srgbClr val="000000">
                <a:alpha val="41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1800">
                <a:solidFill>
                  <a:srgbClr val="FFFFFF"/>
                </a:solidFill>
                <a:latin typeface="Times New Roman"/>
                <a:ea typeface="Times New Roman"/>
                <a:cs typeface="Times New Roman"/>
                <a:sym typeface="Times New Roman"/>
              </a:rPr>
              <a:t>7 and 3 Week Programs</a:t>
            </a:r>
            <a:endParaRPr sz="1800">
              <a:solidFill>
                <a:schemeClr val="dk1"/>
              </a:solidFill>
              <a:latin typeface="Times New Roman"/>
              <a:ea typeface="Times New Roman"/>
              <a:cs typeface="Times New Roman"/>
              <a:sym typeface="Times New Roman"/>
            </a:endParaRPr>
          </a:p>
        </p:txBody>
      </p:sp>
      <p:sp>
        <p:nvSpPr>
          <p:cNvPr id="140" name="Google Shape;140;p28"/>
          <p:cNvSpPr txBox="1"/>
          <p:nvPr/>
        </p:nvSpPr>
        <p:spPr>
          <a:xfrm>
            <a:off x="3562617" y="3266750"/>
            <a:ext cx="2491200" cy="1026000"/>
          </a:xfrm>
          <a:prstGeom prst="rect">
            <a:avLst/>
          </a:prstGeom>
          <a:solidFill>
            <a:srgbClr val="000000"/>
          </a:solidFill>
          <a:ln>
            <a:noFill/>
          </a:ln>
          <a:effectLst>
            <a:outerShdw blurRad="185738" dist="114300" dir="4080000" algn="bl" rotWithShape="0">
              <a:srgbClr val="000000">
                <a:alpha val="41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1800">
                <a:solidFill>
                  <a:srgbClr val="FFFFFF"/>
                </a:solidFill>
                <a:latin typeface="Times New Roman"/>
                <a:ea typeface="Times New Roman"/>
                <a:cs typeface="Times New Roman"/>
                <a:sym typeface="Times New Roman"/>
              </a:rPr>
              <a:t>MA Degree in Teaching Hebrew as a World Language</a:t>
            </a:r>
            <a:endParaRPr sz="1800">
              <a:solidFill>
                <a:schemeClr val="dk1"/>
              </a:solidFill>
              <a:latin typeface="Times New Roman"/>
              <a:ea typeface="Times New Roman"/>
              <a:cs typeface="Times New Roman"/>
              <a:sym typeface="Times New Roman"/>
            </a:endParaRPr>
          </a:p>
        </p:txBody>
      </p:sp>
      <p:sp>
        <p:nvSpPr>
          <p:cNvPr id="141" name="Google Shape;141;p28"/>
          <p:cNvSpPr txBox="1"/>
          <p:nvPr/>
        </p:nvSpPr>
        <p:spPr>
          <a:xfrm>
            <a:off x="6373252" y="3266750"/>
            <a:ext cx="2491200" cy="1026000"/>
          </a:xfrm>
          <a:prstGeom prst="rect">
            <a:avLst/>
          </a:prstGeom>
          <a:solidFill>
            <a:srgbClr val="000000"/>
          </a:solidFill>
          <a:ln>
            <a:noFill/>
          </a:ln>
          <a:effectLst>
            <a:outerShdw blurRad="185738" dist="114300" dir="4080000" algn="bl" rotWithShape="0">
              <a:srgbClr val="000000">
                <a:alpha val="41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1800">
                <a:solidFill>
                  <a:srgbClr val="FFFFFF"/>
                </a:solidFill>
                <a:latin typeface="Times New Roman"/>
                <a:ea typeface="Times New Roman"/>
                <a:cs typeface="Times New Roman"/>
                <a:sym typeface="Times New Roman"/>
              </a:rPr>
              <a:t>DML Degree &amp; Faculty Research</a:t>
            </a:r>
            <a:endParaRPr sz="1800">
              <a:solidFill>
                <a:schemeClr val="dk1"/>
              </a:solidFill>
              <a:latin typeface="Times New Roman"/>
              <a:ea typeface="Times New Roman"/>
              <a:cs typeface="Times New Roman"/>
              <a:sym typeface="Times New Roman"/>
            </a:endParaRPr>
          </a:p>
        </p:txBody>
      </p:sp>
      <p:pic>
        <p:nvPicPr>
          <p:cNvPr id="142" name="Google Shape;142;p28"/>
          <p:cNvPicPr preferRelativeResize="0"/>
          <p:nvPr/>
        </p:nvPicPr>
        <p:blipFill>
          <a:blip r:embed="rId3">
            <a:alphaModFix/>
          </a:blip>
          <a:stretch>
            <a:fillRect/>
          </a:stretch>
        </p:blipFill>
        <p:spPr>
          <a:xfrm>
            <a:off x="7934825" y="58150"/>
            <a:ext cx="741950" cy="7419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9"/>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4</a:t>
            </a:fld>
            <a:endParaRPr/>
          </a:p>
        </p:txBody>
      </p:sp>
      <p:sp>
        <p:nvSpPr>
          <p:cNvPr id="149" name="Google Shape;149;p29"/>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150" name="Google Shape;150;p29"/>
          <p:cNvSpPr txBox="1"/>
          <p:nvPr/>
        </p:nvSpPr>
        <p:spPr>
          <a:xfrm>
            <a:off x="1253700" y="1278550"/>
            <a:ext cx="2544900" cy="7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Times New Roman"/>
                <a:ea typeface="Times New Roman"/>
                <a:cs typeface="Times New Roman"/>
                <a:sym typeface="Times New Roman"/>
              </a:rPr>
              <a:t>Realistic expectations with clearly articulated goals</a:t>
            </a:r>
            <a:endParaRPr sz="1600">
              <a:solidFill>
                <a:srgbClr val="FFFFFF"/>
              </a:solidFill>
              <a:latin typeface="Times New Roman"/>
              <a:ea typeface="Times New Roman"/>
              <a:cs typeface="Times New Roman"/>
              <a:sym typeface="Times New Roman"/>
            </a:endParaRPr>
          </a:p>
        </p:txBody>
      </p:sp>
      <p:sp>
        <p:nvSpPr>
          <p:cNvPr id="151" name="Google Shape;151;p29"/>
          <p:cNvSpPr txBox="1"/>
          <p:nvPr/>
        </p:nvSpPr>
        <p:spPr>
          <a:xfrm>
            <a:off x="2823275" y="2320900"/>
            <a:ext cx="3552300" cy="7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Times New Roman"/>
                <a:ea typeface="Times New Roman"/>
                <a:cs typeface="Times New Roman"/>
                <a:sym typeface="Times New Roman"/>
              </a:rPr>
              <a:t>The key to acquisition is to promote communication with high quality input</a:t>
            </a:r>
            <a:endParaRPr sz="1600">
              <a:solidFill>
                <a:srgbClr val="FFFFFF"/>
              </a:solidFill>
              <a:latin typeface="Times New Roman"/>
              <a:ea typeface="Times New Roman"/>
              <a:cs typeface="Times New Roman"/>
              <a:sym typeface="Times New Roman"/>
            </a:endParaRPr>
          </a:p>
        </p:txBody>
      </p:sp>
      <p:sp>
        <p:nvSpPr>
          <p:cNvPr id="152" name="Google Shape;152;p29"/>
          <p:cNvSpPr txBox="1"/>
          <p:nvPr/>
        </p:nvSpPr>
        <p:spPr>
          <a:xfrm>
            <a:off x="1160100" y="3363225"/>
            <a:ext cx="3411900" cy="7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Times New Roman"/>
                <a:ea typeface="Times New Roman"/>
                <a:cs typeface="Times New Roman"/>
                <a:sym typeface="Times New Roman"/>
              </a:rPr>
              <a:t>Supportive learning environment which understands learners’ needs and creates a climate for learning </a:t>
            </a:r>
            <a:endParaRPr sz="1600">
              <a:solidFill>
                <a:srgbClr val="FFFFFF"/>
              </a:solidFill>
              <a:latin typeface="Times New Roman"/>
              <a:ea typeface="Times New Roman"/>
              <a:cs typeface="Times New Roman"/>
              <a:sym typeface="Times New Roman"/>
            </a:endParaRPr>
          </a:p>
        </p:txBody>
      </p:sp>
      <p:sp>
        <p:nvSpPr>
          <p:cNvPr id="153" name="Google Shape;153;p29"/>
          <p:cNvSpPr txBox="1"/>
          <p:nvPr/>
        </p:nvSpPr>
        <p:spPr>
          <a:xfrm>
            <a:off x="4527500" y="1278550"/>
            <a:ext cx="3702000" cy="959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Times New Roman"/>
                <a:ea typeface="Times New Roman"/>
                <a:cs typeface="Times New Roman"/>
                <a:sym typeface="Times New Roman"/>
              </a:rPr>
              <a:t>Understanding of the learning context and what can be achievable with the amount of hours and resources available</a:t>
            </a:r>
            <a:endParaRPr sz="1600">
              <a:solidFill>
                <a:srgbClr val="FFFFFF"/>
              </a:solidFill>
              <a:latin typeface="Times New Roman"/>
              <a:ea typeface="Times New Roman"/>
              <a:cs typeface="Times New Roman"/>
              <a:sym typeface="Times New Roman"/>
            </a:endParaRPr>
          </a:p>
        </p:txBody>
      </p:sp>
      <p:sp>
        <p:nvSpPr>
          <p:cNvPr id="154" name="Google Shape;154;p29"/>
          <p:cNvSpPr txBox="1"/>
          <p:nvPr/>
        </p:nvSpPr>
        <p:spPr>
          <a:xfrm>
            <a:off x="5684700" y="3511338"/>
            <a:ext cx="2544900" cy="7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Times New Roman"/>
                <a:ea typeface="Times New Roman"/>
                <a:cs typeface="Times New Roman"/>
                <a:sym typeface="Times New Roman"/>
              </a:rPr>
              <a:t>Advocacy for and support of credentialed and highly qualified teachers</a:t>
            </a:r>
            <a:endParaRPr sz="1600">
              <a:solidFill>
                <a:srgbClr val="FFFFFF"/>
              </a:solidFill>
              <a:latin typeface="Times New Roman"/>
              <a:ea typeface="Times New Roman"/>
              <a:cs typeface="Times New Roman"/>
              <a:sym typeface="Times New Roman"/>
            </a:endParaRPr>
          </a:p>
        </p:txBody>
      </p:sp>
      <p:sp>
        <p:nvSpPr>
          <p:cNvPr id="155" name="Google Shape;155;p29"/>
          <p:cNvSpPr txBox="1"/>
          <p:nvPr/>
        </p:nvSpPr>
        <p:spPr>
          <a:xfrm>
            <a:off x="551325" y="257750"/>
            <a:ext cx="7620000" cy="571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 sz="2400">
                <a:solidFill>
                  <a:srgbClr val="000000"/>
                </a:solidFill>
                <a:latin typeface="Times New Roman"/>
                <a:ea typeface="Times New Roman"/>
                <a:cs typeface="Times New Roman"/>
                <a:sym typeface="Times New Roman"/>
              </a:rPr>
              <a:t>The Ideal Hebrew Instructor </a:t>
            </a:r>
            <a:endParaRPr sz="2400">
              <a:solidFill>
                <a:srgbClr val="000000"/>
              </a:solidFill>
              <a:latin typeface="Times New Roman"/>
              <a:ea typeface="Times New Roman"/>
              <a:cs typeface="Times New Roman"/>
              <a:sym typeface="Times New Roman"/>
            </a:endParaRPr>
          </a:p>
        </p:txBody>
      </p:sp>
      <p:sp>
        <p:nvSpPr>
          <p:cNvPr id="156" name="Google Shape;156;p29"/>
          <p:cNvSpPr/>
          <p:nvPr/>
        </p:nvSpPr>
        <p:spPr>
          <a:xfrm>
            <a:off x="3449900" y="1241942"/>
            <a:ext cx="2540100" cy="2540100"/>
          </a:xfrm>
          <a:prstGeom prst="donut">
            <a:avLst>
              <a:gd name="adj" fmla="val 16067"/>
            </a:avLst>
          </a:prstGeom>
          <a:solidFill>
            <a:srgbClr val="000000">
              <a:alpha val="1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 name="Google Shape;157;p29"/>
          <p:cNvGrpSpPr/>
          <p:nvPr/>
        </p:nvGrpSpPr>
        <p:grpSpPr>
          <a:xfrm>
            <a:off x="363019" y="1395351"/>
            <a:ext cx="3027568" cy="1305653"/>
            <a:chOff x="767468" y="1315125"/>
            <a:chExt cx="3193301" cy="669600"/>
          </a:xfrm>
        </p:grpSpPr>
        <p:cxnSp>
          <p:nvCxnSpPr>
            <p:cNvPr id="158" name="Google Shape;158;p29"/>
            <p:cNvCxnSpPr/>
            <p:nvPr/>
          </p:nvCxnSpPr>
          <p:spPr>
            <a:xfrm>
              <a:off x="3178969" y="1638300"/>
              <a:ext cx="781800" cy="206400"/>
            </a:xfrm>
            <a:prstGeom prst="straightConnector1">
              <a:avLst/>
            </a:prstGeom>
            <a:noFill/>
            <a:ln w="19050" cap="flat" cmpd="sng">
              <a:solidFill>
                <a:srgbClr val="4372C3"/>
              </a:solidFill>
              <a:prstDash val="solid"/>
              <a:round/>
              <a:headEnd type="oval" w="med" len="med"/>
              <a:tailEnd type="none" w="sm" len="sm"/>
            </a:ln>
          </p:spPr>
        </p:cxnSp>
        <p:sp>
          <p:nvSpPr>
            <p:cNvPr id="159" name="Google Shape;159;p29"/>
            <p:cNvSpPr txBox="1"/>
            <p:nvPr/>
          </p:nvSpPr>
          <p:spPr>
            <a:xfrm>
              <a:off x="767468" y="1315125"/>
              <a:ext cx="2408400" cy="669600"/>
            </a:xfrm>
            <a:prstGeom prst="rect">
              <a:avLst/>
            </a:prstGeom>
            <a:noFill/>
            <a:ln w="9525" cap="flat" cmpd="sng">
              <a:solidFill>
                <a:srgbClr val="4372C3"/>
              </a:solidFill>
              <a:prstDash val="solid"/>
              <a:round/>
              <a:headEnd type="none" w="sm" len="sm"/>
              <a:tailEnd type="none" w="sm" len="sm"/>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2200">
                  <a:latin typeface="Times New Roman"/>
                  <a:ea typeface="Times New Roman"/>
                  <a:cs typeface="Times New Roman"/>
                  <a:sym typeface="Times New Roman"/>
                </a:rPr>
                <a:t>Understanding learners and context</a:t>
              </a:r>
              <a:endParaRPr sz="2200" b="1">
                <a:latin typeface="Times New Roman"/>
                <a:ea typeface="Times New Roman"/>
                <a:cs typeface="Times New Roman"/>
                <a:sym typeface="Times New Roman"/>
              </a:endParaRPr>
            </a:p>
          </p:txBody>
        </p:sp>
      </p:grpSp>
      <p:grpSp>
        <p:nvGrpSpPr>
          <p:cNvPr id="160" name="Google Shape;160;p29"/>
          <p:cNvGrpSpPr/>
          <p:nvPr/>
        </p:nvGrpSpPr>
        <p:grpSpPr>
          <a:xfrm>
            <a:off x="6038916" y="1173475"/>
            <a:ext cx="2971582" cy="1074516"/>
            <a:chOff x="4996167" y="827888"/>
            <a:chExt cx="3834300" cy="721200"/>
          </a:xfrm>
        </p:grpSpPr>
        <p:cxnSp>
          <p:nvCxnSpPr>
            <p:cNvPr id="161" name="Google Shape;161;p29"/>
            <p:cNvCxnSpPr>
              <a:endCxn id="162" idx="1"/>
            </p:cNvCxnSpPr>
            <p:nvPr/>
          </p:nvCxnSpPr>
          <p:spPr>
            <a:xfrm rot="10800000" flipH="1">
              <a:off x="4996167" y="1162688"/>
              <a:ext cx="434400" cy="386400"/>
            </a:xfrm>
            <a:prstGeom prst="straightConnector1">
              <a:avLst/>
            </a:prstGeom>
            <a:noFill/>
            <a:ln w="19050" cap="flat" cmpd="sng">
              <a:solidFill>
                <a:srgbClr val="000000"/>
              </a:solidFill>
              <a:prstDash val="solid"/>
              <a:round/>
              <a:headEnd type="oval" w="med" len="med"/>
              <a:tailEnd type="none" w="sm" len="sm"/>
            </a:ln>
          </p:spPr>
        </p:cxnSp>
        <p:sp>
          <p:nvSpPr>
            <p:cNvPr id="162" name="Google Shape;162;p29"/>
            <p:cNvSpPr txBox="1"/>
            <p:nvPr/>
          </p:nvSpPr>
          <p:spPr>
            <a:xfrm>
              <a:off x="5430567" y="827888"/>
              <a:ext cx="3399900" cy="669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sz="2200">
                  <a:latin typeface="Times New Roman"/>
                  <a:ea typeface="Times New Roman"/>
                  <a:cs typeface="Times New Roman"/>
                  <a:sym typeface="Times New Roman"/>
                </a:rPr>
                <a:t>SLA</a:t>
              </a:r>
              <a:endParaRPr sz="2200">
                <a:latin typeface="Times New Roman"/>
                <a:ea typeface="Times New Roman"/>
                <a:cs typeface="Times New Roman"/>
                <a:sym typeface="Times New Roman"/>
              </a:endParaRPr>
            </a:p>
            <a:p>
              <a:pPr marL="0" marR="0" lvl="0" indent="0" algn="l" rtl="0">
                <a:lnSpc>
                  <a:spcPct val="115000"/>
                </a:lnSpc>
                <a:spcBef>
                  <a:spcPts val="0"/>
                </a:spcBef>
                <a:spcAft>
                  <a:spcPts val="0"/>
                </a:spcAft>
                <a:buNone/>
              </a:pPr>
              <a:r>
                <a:rPr lang="en" sz="2200">
                  <a:latin typeface="Times New Roman"/>
                  <a:ea typeface="Times New Roman"/>
                  <a:cs typeface="Times New Roman"/>
                  <a:sym typeface="Times New Roman"/>
                </a:rPr>
                <a:t>theories &amp; methods</a:t>
              </a:r>
              <a:endParaRPr sz="2200">
                <a:latin typeface="Times New Roman"/>
                <a:ea typeface="Times New Roman"/>
                <a:cs typeface="Times New Roman"/>
                <a:sym typeface="Times New Roman"/>
              </a:endParaRPr>
            </a:p>
          </p:txBody>
        </p:sp>
      </p:grpSp>
      <p:sp>
        <p:nvSpPr>
          <p:cNvPr id="163" name="Google Shape;163;p29"/>
          <p:cNvSpPr txBox="1"/>
          <p:nvPr/>
        </p:nvSpPr>
        <p:spPr>
          <a:xfrm>
            <a:off x="3998184" y="2132660"/>
            <a:ext cx="1443600" cy="8043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sz="1200"/>
          </a:p>
        </p:txBody>
      </p:sp>
      <p:sp>
        <p:nvSpPr>
          <p:cNvPr id="164" name="Google Shape;164;p29"/>
          <p:cNvSpPr/>
          <p:nvPr/>
        </p:nvSpPr>
        <p:spPr>
          <a:xfrm rot="1800047">
            <a:off x="3372243" y="1162634"/>
            <a:ext cx="2690936" cy="2690936"/>
          </a:xfrm>
          <a:prstGeom prst="blockArc">
            <a:avLst>
              <a:gd name="adj1" fmla="val 14414370"/>
              <a:gd name="adj2" fmla="val 694"/>
              <a:gd name="adj3" fmla="val 9562"/>
            </a:avLst>
          </a:prstGeom>
          <a:solidFill>
            <a:srgbClr val="000000"/>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200">
              <a:latin typeface="Times New Roman"/>
              <a:ea typeface="Times New Roman"/>
              <a:cs typeface="Times New Roman"/>
              <a:sym typeface="Times New Roman"/>
            </a:endParaRPr>
          </a:p>
        </p:txBody>
      </p:sp>
      <p:grpSp>
        <p:nvGrpSpPr>
          <p:cNvPr id="165" name="Google Shape;165;p29"/>
          <p:cNvGrpSpPr/>
          <p:nvPr/>
        </p:nvGrpSpPr>
        <p:grpSpPr>
          <a:xfrm>
            <a:off x="2510800" y="3611486"/>
            <a:ext cx="4140614" cy="1384097"/>
            <a:chOff x="2356325" y="3535140"/>
            <a:chExt cx="3602100" cy="1143787"/>
          </a:xfrm>
        </p:grpSpPr>
        <p:cxnSp>
          <p:nvCxnSpPr>
            <p:cNvPr id="166" name="Google Shape;166;p29"/>
            <p:cNvCxnSpPr/>
            <p:nvPr/>
          </p:nvCxnSpPr>
          <p:spPr>
            <a:xfrm rot="10800000">
              <a:off x="4556399" y="3535140"/>
              <a:ext cx="0" cy="460500"/>
            </a:xfrm>
            <a:prstGeom prst="straightConnector1">
              <a:avLst/>
            </a:prstGeom>
            <a:noFill/>
            <a:ln w="19050" cap="flat" cmpd="sng">
              <a:solidFill>
                <a:srgbClr val="BBE0E3"/>
              </a:solidFill>
              <a:prstDash val="solid"/>
              <a:round/>
              <a:headEnd type="oval" w="med" len="med"/>
              <a:tailEnd type="none" w="sm" len="sm"/>
            </a:ln>
          </p:spPr>
        </p:cxnSp>
        <p:sp>
          <p:nvSpPr>
            <p:cNvPr id="167" name="Google Shape;167;p29"/>
            <p:cNvSpPr txBox="1"/>
            <p:nvPr/>
          </p:nvSpPr>
          <p:spPr>
            <a:xfrm>
              <a:off x="2356325" y="4009327"/>
              <a:ext cx="3602100" cy="669600"/>
            </a:xfrm>
            <a:prstGeom prst="rect">
              <a:avLst/>
            </a:prstGeom>
            <a:noFill/>
            <a:ln w="9525" cap="flat" cmpd="sng">
              <a:solidFill>
                <a:srgbClr val="BBE0E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2200">
                  <a:solidFill>
                    <a:srgbClr val="000000"/>
                  </a:solidFill>
                  <a:latin typeface="Times New Roman"/>
                  <a:ea typeface="Times New Roman"/>
                  <a:cs typeface="Times New Roman"/>
                  <a:sym typeface="Times New Roman"/>
                </a:rPr>
                <a:t>Hebrew language &amp; culture</a:t>
              </a:r>
              <a:endParaRPr sz="800" b="1">
                <a:latin typeface="Roboto"/>
                <a:ea typeface="Roboto"/>
                <a:cs typeface="Roboto"/>
                <a:sym typeface="Roboto"/>
              </a:endParaRPr>
            </a:p>
          </p:txBody>
        </p:sp>
      </p:grpSp>
      <p:sp>
        <p:nvSpPr>
          <p:cNvPr id="168" name="Google Shape;168;p29"/>
          <p:cNvSpPr/>
          <p:nvPr/>
        </p:nvSpPr>
        <p:spPr>
          <a:xfrm rot="-1800047" flipH="1">
            <a:off x="3374356" y="1162634"/>
            <a:ext cx="2690936" cy="2690936"/>
          </a:xfrm>
          <a:prstGeom prst="blockArc">
            <a:avLst>
              <a:gd name="adj1" fmla="val 14348563"/>
              <a:gd name="adj2" fmla="val 21472873"/>
              <a:gd name="adj3" fmla="val 9381"/>
            </a:avLst>
          </a:prstGeom>
          <a:solidFill>
            <a:srgbClr val="4372C3"/>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9"/>
          <p:cNvSpPr/>
          <p:nvPr/>
        </p:nvSpPr>
        <p:spPr>
          <a:xfrm rot="-8100000">
            <a:off x="4535115" y="1103593"/>
            <a:ext cx="363170" cy="363170"/>
          </a:xfrm>
          <a:prstGeom prst="rtTriangle">
            <a:avLst/>
          </a:prstGeom>
          <a:solidFill>
            <a:srgbClr val="4372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9"/>
          <p:cNvSpPr/>
          <p:nvPr/>
        </p:nvSpPr>
        <p:spPr>
          <a:xfrm rot="-9000757" flipH="1">
            <a:off x="3373353" y="1161008"/>
            <a:ext cx="2690226" cy="2690226"/>
          </a:xfrm>
          <a:prstGeom prst="blockArc">
            <a:avLst>
              <a:gd name="adj1" fmla="val 14316164"/>
              <a:gd name="adj2" fmla="val 21502663"/>
              <a:gd name="adj3" fmla="val 9415"/>
            </a:avLst>
          </a:prstGeom>
          <a:solidFill>
            <a:srgbClr val="BBE0E3"/>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200">
              <a:latin typeface="Times New Roman"/>
              <a:ea typeface="Times New Roman"/>
              <a:cs typeface="Times New Roman"/>
              <a:sym typeface="Times New Roman"/>
            </a:endParaRPr>
          </a:p>
        </p:txBody>
      </p:sp>
      <p:sp>
        <p:nvSpPr>
          <p:cNvPr id="171" name="Google Shape;171;p29"/>
          <p:cNvSpPr/>
          <p:nvPr/>
        </p:nvSpPr>
        <p:spPr>
          <a:xfrm rot="-1027861">
            <a:off x="5638274" y="2926032"/>
            <a:ext cx="312672" cy="312672"/>
          </a:xfrm>
          <a:prstGeom prst="rtTriangle">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9"/>
          <p:cNvSpPr/>
          <p:nvPr/>
        </p:nvSpPr>
        <p:spPr>
          <a:xfrm rot="6359841">
            <a:off x="3468201" y="2923962"/>
            <a:ext cx="363580" cy="363580"/>
          </a:xfrm>
          <a:prstGeom prst="rtTriangle">
            <a:avLst/>
          </a:prstGeom>
          <a:solidFill>
            <a:srgbClr val="BB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p:nvPr/>
        </p:nvSpPr>
        <p:spPr>
          <a:xfrm>
            <a:off x="9850" y="-4150"/>
            <a:ext cx="9144000" cy="5143500"/>
          </a:xfrm>
          <a:prstGeom prst="rect">
            <a:avLst/>
          </a:prstGeom>
          <a:solidFill>
            <a:srgbClr val="0B357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0"/>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5</a:t>
            </a:fld>
            <a:endParaRPr/>
          </a:p>
        </p:txBody>
      </p:sp>
      <p:sp>
        <p:nvSpPr>
          <p:cNvPr id="180" name="Google Shape;180;p30"/>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181" name="Google Shape;181;p30"/>
          <p:cNvSpPr/>
          <p:nvPr/>
        </p:nvSpPr>
        <p:spPr>
          <a:xfrm>
            <a:off x="3468400" y="3947075"/>
            <a:ext cx="2226900" cy="938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2" name="Google Shape;182;p30" descr="MDL_Master_Left_TRANS_2color.png"/>
          <p:cNvPicPr preferRelativeResize="0"/>
          <p:nvPr/>
        </p:nvPicPr>
        <p:blipFill rotWithShape="1">
          <a:blip r:embed="rId3">
            <a:alphaModFix/>
          </a:blip>
          <a:srcRect/>
          <a:stretch/>
        </p:blipFill>
        <p:spPr>
          <a:xfrm>
            <a:off x="3534740" y="4054718"/>
            <a:ext cx="2000251" cy="762225"/>
          </a:xfrm>
          <a:prstGeom prst="rect">
            <a:avLst/>
          </a:prstGeom>
          <a:noFill/>
          <a:ln>
            <a:noFill/>
          </a:ln>
        </p:spPr>
      </p:pic>
      <p:sp>
        <p:nvSpPr>
          <p:cNvPr id="183" name="Google Shape;183;p30"/>
          <p:cNvSpPr txBox="1">
            <a:spLocks noGrp="1"/>
          </p:cNvSpPr>
          <p:nvPr>
            <p:ph type="ctrTitle" idx="4294967295"/>
          </p:nvPr>
        </p:nvSpPr>
        <p:spPr>
          <a:xfrm>
            <a:off x="-51" y="1148675"/>
            <a:ext cx="9144000" cy="1793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6000">
                <a:solidFill>
                  <a:srgbClr val="FFFFFF"/>
                </a:solidFill>
              </a:rPr>
              <a:t>The Study</a:t>
            </a:r>
            <a:endParaRPr sz="60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1"/>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6</a:t>
            </a:fld>
            <a:endParaRPr/>
          </a:p>
        </p:txBody>
      </p:sp>
      <p:sp>
        <p:nvSpPr>
          <p:cNvPr id="190" name="Google Shape;190;p31"/>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191" name="Google Shape;191;p31"/>
          <p:cNvSpPr txBox="1"/>
          <p:nvPr/>
        </p:nvSpPr>
        <p:spPr>
          <a:xfrm>
            <a:off x="710475" y="1047125"/>
            <a:ext cx="7981800" cy="3000000"/>
          </a:xfrm>
          <a:prstGeom prst="rect">
            <a:avLst/>
          </a:prstGeom>
          <a:noFill/>
          <a:ln>
            <a:noFill/>
          </a:ln>
        </p:spPr>
        <p:txBody>
          <a:bodyPr spcFirstLastPara="1" wrap="square" lIns="91425" tIns="91425" rIns="91425" bIns="91425" anchor="t" anchorCtr="0">
            <a:noAutofit/>
          </a:bodyPr>
          <a:lstStyle/>
          <a:p>
            <a:pPr marL="457200" lvl="0" indent="-381000" algn="l" rtl="0">
              <a:spcBef>
                <a:spcPts val="0"/>
              </a:spcBef>
              <a:spcAft>
                <a:spcPts val="0"/>
              </a:spcAft>
              <a:buClr>
                <a:schemeClr val="dk1"/>
              </a:buClr>
              <a:buSzPts val="2400"/>
              <a:buFont typeface="Times New Roman"/>
              <a:buChar char="●"/>
            </a:pPr>
            <a:r>
              <a:rPr lang="en" sz="2400">
                <a:solidFill>
                  <a:schemeClr val="dk1"/>
                </a:solidFill>
                <a:latin typeface="Times New Roman"/>
                <a:ea typeface="Times New Roman"/>
                <a:cs typeface="Times New Roman"/>
                <a:sym typeface="Times New Roman"/>
              </a:rPr>
              <a:t>Interviews and questionnaires of Middlebury School of Hebrew MA in Teaching Hebrew as a world Language graduates graduates= 35 Data received n= 23 </a:t>
            </a:r>
            <a:endParaRPr sz="2400">
              <a:solidFill>
                <a:schemeClr val="dk1"/>
              </a:solidFill>
              <a:latin typeface="Times New Roman"/>
              <a:ea typeface="Times New Roman"/>
              <a:cs typeface="Times New Roman"/>
              <a:sym typeface="Times New Roman"/>
            </a:endParaRPr>
          </a:p>
          <a:p>
            <a:pPr marL="45720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a:p>
            <a:pPr marL="457200" lvl="0" indent="-381000" algn="l" rtl="0">
              <a:spcBef>
                <a:spcPts val="0"/>
              </a:spcBef>
              <a:spcAft>
                <a:spcPts val="0"/>
              </a:spcAft>
              <a:buClr>
                <a:schemeClr val="dk1"/>
              </a:buClr>
              <a:buSzPts val="2400"/>
              <a:buFont typeface="Times New Roman"/>
              <a:buChar char="●"/>
            </a:pPr>
            <a:r>
              <a:rPr lang="en" sz="2400">
                <a:solidFill>
                  <a:schemeClr val="dk1"/>
                </a:solidFill>
                <a:latin typeface="Times New Roman"/>
                <a:ea typeface="Times New Roman"/>
                <a:cs typeface="Times New Roman"/>
                <a:sym typeface="Times New Roman"/>
              </a:rPr>
              <a:t>Post graduation questionnaire after graduation (1-3 years post graduation).   </a:t>
            </a:r>
            <a:endParaRPr sz="2400">
              <a:solidFill>
                <a:schemeClr val="dk1"/>
              </a:solidFill>
              <a:latin typeface="Times New Roman"/>
              <a:ea typeface="Times New Roman"/>
              <a:cs typeface="Times New Roman"/>
              <a:sym typeface="Times New Roman"/>
            </a:endParaRPr>
          </a:p>
        </p:txBody>
      </p:sp>
      <p:sp>
        <p:nvSpPr>
          <p:cNvPr id="192" name="Google Shape;192;p31"/>
          <p:cNvSpPr txBox="1">
            <a:spLocks noGrp="1"/>
          </p:cNvSpPr>
          <p:nvPr>
            <p:ph type="ctrTitle" idx="4294967295"/>
          </p:nvPr>
        </p:nvSpPr>
        <p:spPr>
          <a:xfrm>
            <a:off x="595233" y="228600"/>
            <a:ext cx="8817000" cy="571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
                <a:solidFill>
                  <a:srgbClr val="000000"/>
                </a:solidFill>
              </a:rPr>
              <a:t>Data collection: </a:t>
            </a:r>
            <a:endParaRPr>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2"/>
          <p:cNvSpPr/>
          <p:nvPr/>
        </p:nvSpPr>
        <p:spPr>
          <a:xfrm>
            <a:off x="9850" y="-4150"/>
            <a:ext cx="9144000" cy="5143500"/>
          </a:xfrm>
          <a:prstGeom prst="rect">
            <a:avLst/>
          </a:prstGeom>
          <a:solidFill>
            <a:srgbClr val="0B357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2"/>
          <p:cNvSpPr txBox="1"/>
          <p:nvPr/>
        </p:nvSpPr>
        <p:spPr>
          <a:xfrm>
            <a:off x="7772400" y="4743450"/>
            <a:ext cx="10668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000"/>
              <a:buFont typeface="Times New Roman"/>
              <a:buNone/>
            </a:pPr>
            <a:fld id="{00000000-1234-1234-1234-123412341234}" type="slidenum">
              <a:rPr lang="en" sz="1000" b="0" i="0" u="none">
                <a:solidFill>
                  <a:schemeClr val="dk1"/>
                </a:solidFill>
                <a:latin typeface="Times New Roman"/>
                <a:ea typeface="Times New Roman"/>
                <a:cs typeface="Times New Roman"/>
                <a:sym typeface="Times New Roman"/>
              </a:rPr>
              <a:t>7</a:t>
            </a:fld>
            <a:endParaRPr/>
          </a:p>
        </p:txBody>
      </p:sp>
      <p:sp>
        <p:nvSpPr>
          <p:cNvPr id="200" name="Google Shape;200;p32"/>
          <p:cNvSpPr txBox="1"/>
          <p:nvPr/>
        </p:nvSpPr>
        <p:spPr>
          <a:xfrm>
            <a:off x="8632825" y="4598194"/>
            <a:ext cx="1842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1" u="none">
              <a:solidFill>
                <a:schemeClr val="dk1"/>
              </a:solidFill>
              <a:latin typeface="Arial"/>
              <a:ea typeface="Arial"/>
              <a:cs typeface="Arial"/>
              <a:sym typeface="Arial"/>
            </a:endParaRPr>
          </a:p>
        </p:txBody>
      </p:sp>
      <p:sp>
        <p:nvSpPr>
          <p:cNvPr id="201" name="Google Shape;201;p32"/>
          <p:cNvSpPr/>
          <p:nvPr/>
        </p:nvSpPr>
        <p:spPr>
          <a:xfrm>
            <a:off x="3468400" y="3947075"/>
            <a:ext cx="2226900" cy="938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02" name="Google Shape;202;p32" descr="MDL_Master_Left_TRANS_2color.png"/>
          <p:cNvPicPr preferRelativeResize="0"/>
          <p:nvPr/>
        </p:nvPicPr>
        <p:blipFill rotWithShape="1">
          <a:blip r:embed="rId3">
            <a:alphaModFix/>
          </a:blip>
          <a:srcRect/>
          <a:stretch/>
        </p:blipFill>
        <p:spPr>
          <a:xfrm>
            <a:off x="3534740" y="4054718"/>
            <a:ext cx="2000251" cy="762225"/>
          </a:xfrm>
          <a:prstGeom prst="rect">
            <a:avLst/>
          </a:prstGeom>
          <a:noFill/>
          <a:ln>
            <a:noFill/>
          </a:ln>
        </p:spPr>
      </p:pic>
      <p:sp>
        <p:nvSpPr>
          <p:cNvPr id="203" name="Google Shape;203;p32"/>
          <p:cNvSpPr txBox="1">
            <a:spLocks noGrp="1"/>
          </p:cNvSpPr>
          <p:nvPr>
            <p:ph type="ctrTitle" idx="4294967295"/>
          </p:nvPr>
        </p:nvSpPr>
        <p:spPr>
          <a:xfrm>
            <a:off x="-51" y="1148675"/>
            <a:ext cx="9144000" cy="1793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6000">
                <a:solidFill>
                  <a:srgbClr val="FFFFFF"/>
                </a:solidFill>
              </a:rPr>
              <a:t>Discussion</a:t>
            </a:r>
            <a:endParaRPr sz="60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3"/>
          <p:cNvSpPr txBox="1">
            <a:spLocks noGrp="1"/>
          </p:cNvSpPr>
          <p:nvPr>
            <p:ph type="title"/>
          </p:nvPr>
        </p:nvSpPr>
        <p:spPr>
          <a:xfrm>
            <a:off x="609600" y="228600"/>
            <a:ext cx="76200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Evidence #1</a:t>
            </a:r>
            <a:endParaRPr b="1"/>
          </a:p>
        </p:txBody>
      </p:sp>
      <p:sp>
        <p:nvSpPr>
          <p:cNvPr id="209" name="Google Shape;209;p33"/>
          <p:cNvSpPr txBox="1">
            <a:spLocks noGrp="1"/>
          </p:cNvSpPr>
          <p:nvPr>
            <p:ph type="body" idx="1"/>
          </p:nvPr>
        </p:nvSpPr>
        <p:spPr>
          <a:xfrm>
            <a:off x="609600" y="1257300"/>
            <a:ext cx="8077200" cy="23430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 sz="2400"/>
              <a:t>“With as much as I have learned I still feel like there is so much that I want to know that I just do not yet know.” </a:t>
            </a:r>
            <a:endParaRPr sz="2400" b="1"/>
          </a:p>
          <a:p>
            <a:pPr marL="457200" lvl="0" indent="0" algn="l" rtl="0">
              <a:spcBef>
                <a:spcPts val="0"/>
              </a:spcBef>
              <a:spcAft>
                <a:spcPts val="0"/>
              </a:spcAft>
              <a:buNone/>
            </a:pPr>
            <a:endParaRPr sz="2400" b="1"/>
          </a:p>
          <a:p>
            <a:pPr marL="0" lvl="0" indent="0" algn="l" rtl="0">
              <a:spcBef>
                <a:spcPts val="360"/>
              </a:spcBef>
              <a:spcAft>
                <a:spcPts val="0"/>
              </a:spcAft>
              <a:buNone/>
            </a:pPr>
            <a:endParaRPr sz="2400"/>
          </a:p>
        </p:txBody>
      </p:sp>
      <p:sp>
        <p:nvSpPr>
          <p:cNvPr id="210" name="Google Shape;210;p33"/>
          <p:cNvSpPr txBox="1"/>
          <p:nvPr/>
        </p:nvSpPr>
        <p:spPr>
          <a:xfrm>
            <a:off x="2286000" y="3524100"/>
            <a:ext cx="4419600" cy="571500"/>
          </a:xfrm>
          <a:prstGeom prst="rect">
            <a:avLst/>
          </a:prstGeom>
          <a:noFill/>
          <a:ln w="9525"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2"/>
                </a:solidFill>
                <a:latin typeface="Times New Roman"/>
                <a:ea typeface="Times New Roman"/>
                <a:cs typeface="Times New Roman"/>
                <a:sym typeface="Times New Roman"/>
              </a:rPr>
              <a:t> </a:t>
            </a:r>
            <a:r>
              <a:rPr lang="en" sz="2400" b="1">
                <a:solidFill>
                  <a:schemeClr val="accent2"/>
                </a:solidFill>
                <a:latin typeface="Times New Roman"/>
                <a:ea typeface="Times New Roman"/>
                <a:cs typeface="Times New Roman"/>
                <a:sym typeface="Times New Roman"/>
              </a:rPr>
              <a:t>Teacher as lifelong learner</a:t>
            </a:r>
            <a:endParaRPr>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0"/>
                                        </p:tgtEl>
                                        <p:attrNameLst>
                                          <p:attrName>style.visibility</p:attrName>
                                        </p:attrNameLst>
                                      </p:cBhvr>
                                      <p:to>
                                        <p:strVal val="visible"/>
                                      </p:to>
                                    </p:set>
                                    <p:animEffect transition="in" filter="fade">
                                      <p:cBhvr>
                                        <p:cTn id="7" dur="1000"/>
                                        <p:tgtEl>
                                          <p:spTgt spid="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609600" y="228600"/>
            <a:ext cx="8153400" cy="5715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
              <a:t>Evidence #2</a:t>
            </a:r>
            <a:endParaRPr b="1"/>
          </a:p>
        </p:txBody>
      </p:sp>
      <p:sp>
        <p:nvSpPr>
          <p:cNvPr id="216" name="Google Shape;216;p34"/>
          <p:cNvSpPr txBox="1">
            <a:spLocks noGrp="1"/>
          </p:cNvSpPr>
          <p:nvPr>
            <p:ph type="body" idx="1"/>
          </p:nvPr>
        </p:nvSpPr>
        <p:spPr>
          <a:xfrm>
            <a:off x="723900" y="1104900"/>
            <a:ext cx="7886700" cy="3314700"/>
          </a:xfrm>
          <a:prstGeom prst="rect">
            <a:avLst/>
          </a:prstGeom>
        </p:spPr>
        <p:txBody>
          <a:bodyPr spcFirstLastPara="1" wrap="square" lIns="91425" tIns="45700" rIns="91425" bIns="45700" anchor="t" anchorCtr="0">
            <a:noAutofit/>
          </a:bodyPr>
          <a:lstStyle/>
          <a:p>
            <a:pPr marL="0" lvl="0" indent="0" algn="r" rtl="1">
              <a:spcBef>
                <a:spcPts val="0"/>
              </a:spcBef>
              <a:spcAft>
                <a:spcPts val="0"/>
              </a:spcAft>
              <a:buNone/>
            </a:pPr>
            <a:r>
              <a:rPr lang="en" sz="2400"/>
              <a:t>"אני חושבת שההתפתחות שלי הייתה משני מישורים. המשור האקדמאי של התמודדות מול חומר אקדמאי וניתוחו. ובמשור של המיומניות הפדגוגיות בלימוד שפה בכתה ובהבנת הלומדים.״</a:t>
            </a:r>
            <a:r>
              <a:rPr lang="en" sz="2400" b="1"/>
              <a:t> </a:t>
            </a:r>
            <a:endParaRPr sz="2400"/>
          </a:p>
        </p:txBody>
      </p:sp>
      <p:sp>
        <p:nvSpPr>
          <p:cNvPr id="217" name="Google Shape;217;p34"/>
          <p:cNvSpPr txBox="1"/>
          <p:nvPr/>
        </p:nvSpPr>
        <p:spPr>
          <a:xfrm>
            <a:off x="1295400" y="3447900"/>
            <a:ext cx="6420000" cy="571500"/>
          </a:xfrm>
          <a:prstGeom prst="rect">
            <a:avLst/>
          </a:prstGeom>
          <a:noFill/>
          <a:ln w="9525"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chemeClr val="accent2"/>
                </a:solidFill>
                <a:latin typeface="Times New Roman"/>
                <a:ea typeface="Times New Roman"/>
                <a:cs typeface="Times New Roman"/>
                <a:sym typeface="Times New Roman"/>
              </a:rPr>
              <a:t>Growth in academic skills and metacognition</a:t>
            </a:r>
            <a:endParaRPr>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7"/>
                                        </p:tgtEl>
                                        <p:attrNameLst>
                                          <p:attrName>style.visibility</p:attrName>
                                        </p:attrNameLst>
                                      </p:cBhvr>
                                      <p:to>
                                        <p:strVal val="visible"/>
                                      </p:to>
                                    </p:set>
                                    <p:animEffect transition="in" filter="fade">
                                      <p:cBhvr>
                                        <p:cTn id="7" dur="10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‫הצגה על המסך (16:9)</PresentationFormat>
  <Paragraphs>104</Paragraphs>
  <Slides>16</Slides>
  <Notes>16</Notes>
  <HiddenSlides>0</HiddenSlides>
  <MMClips>0</MMClips>
  <ScaleCrop>false</ScaleCrop>
  <HeadingPairs>
    <vt:vector size="6" baseType="variant">
      <vt:variant>
        <vt:lpstr>גופנים בשימוש</vt:lpstr>
      </vt:variant>
      <vt:variant>
        <vt:i4>4</vt:i4>
      </vt:variant>
      <vt:variant>
        <vt:lpstr>ערכת נושא</vt:lpstr>
      </vt:variant>
      <vt:variant>
        <vt:i4>3</vt:i4>
      </vt:variant>
      <vt:variant>
        <vt:lpstr>כותרות שקופיות</vt:lpstr>
      </vt:variant>
      <vt:variant>
        <vt:i4>16</vt:i4>
      </vt:variant>
    </vt:vector>
  </HeadingPairs>
  <TitlesOfParts>
    <vt:vector size="23" baseType="lpstr">
      <vt:lpstr>Arial</vt:lpstr>
      <vt:lpstr>Times New Roman</vt:lpstr>
      <vt:lpstr>Roboto</vt:lpstr>
      <vt:lpstr>Garamond</vt:lpstr>
      <vt:lpstr>Simple Light</vt:lpstr>
      <vt:lpstr>1_Blank Presentation</vt:lpstr>
      <vt:lpstr>Blank Presentation</vt:lpstr>
      <vt:lpstr>מצגת של PowerPoint‏</vt:lpstr>
      <vt:lpstr>Interactive Poll:  </vt:lpstr>
      <vt:lpstr>Middlebury School of Hebrew- Our Mission  </vt:lpstr>
      <vt:lpstr>מצגת של PowerPoint‏</vt:lpstr>
      <vt:lpstr>The Study</vt:lpstr>
      <vt:lpstr>Data collection: </vt:lpstr>
      <vt:lpstr>Discussion</vt:lpstr>
      <vt:lpstr>Evidence #1</vt:lpstr>
      <vt:lpstr>Evidence #2</vt:lpstr>
      <vt:lpstr>Evidence #3</vt:lpstr>
      <vt:lpstr>Evidence #4</vt:lpstr>
      <vt:lpstr>  Evidence #5 </vt:lpstr>
      <vt:lpstr>Evidence #6</vt:lpstr>
      <vt:lpstr>The ideal Hebrew language educator </vt:lpstr>
      <vt:lpstr> Talk about a time where you demonstrated leadership in one of the three areas?  </vt:lpstr>
      <vt:lpstr>Characteristics of autonomous language educators.  Where do YOU fall?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Barel, Inbal</dc:creator>
  <cp:lastModifiedBy>Barel, Inbal</cp:lastModifiedBy>
  <cp:revision>1</cp:revision>
  <dcterms:modified xsi:type="dcterms:W3CDTF">2019-12-05T09:03:52Z</dcterms:modified>
</cp:coreProperties>
</file>