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1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3" r:id="rId14"/>
    <p:sldId id="262" r:id="rId15"/>
    <p:sldId id="259" r:id="rId16"/>
    <p:sldId id="260" r:id="rId17"/>
    <p:sldId id="26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64" d="100"/>
          <a:sy n="64" d="100"/>
        </p:scale>
        <p:origin x="37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47634-65B6-AEDA-FC4F-3B339277D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D045BD-9DB5-6624-10C1-86C490089A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8844A6-85A0-2A00-4AFE-A3A75D487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47236-5B20-AE1D-1E5A-9CFE56D2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E31D4-F63D-BAAD-B8D6-CC103ED1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60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378C4-FED7-FF8E-AEBA-A7D2D654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44B031-A27E-BD5B-FF02-3C508C694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4154F1-ADC7-AB5D-9A8D-02BD1C9C1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A5FFF-DD20-290D-FF27-CBD2CA99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5E17C9-C95C-3C26-D189-F8C75AA4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20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4BB1A6-9156-7E4B-F543-3299D0F82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096549-49DD-2465-813A-861856615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3035EC-9E88-A829-B9F5-BAF161B3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9BD48-CD2D-BA26-16BD-9D7178D1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469F5C-8EBF-B75E-56CD-5D84D071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82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0805C-D60E-DEC8-1D47-3524CDE0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056222-FD08-14EB-CDDF-48020883C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284BEE-B017-764D-1EB1-892160EA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29B82-4375-3E83-0218-7D8B48B3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C99B1-BBC3-7D75-A40D-39C153FAD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98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04D41-84BA-6B66-4FCF-6DBFE1C25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E8E484-2FDE-8A6A-35F6-973EF508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1F0DCE-43CF-CAB3-2312-D097943A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2E5DC-22E6-F60E-7F0C-A782C278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03D94E-F035-1E2D-1121-EDF54E9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85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AD2709-21D1-2502-AA33-D1A2FA54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5B7B3B-DEC6-F8CD-0BEB-BE7E3030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38E1B5-9812-3CDE-6861-768C81136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30EAC9-6AFF-3D90-4535-5D93CADA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7144A6-85D6-A629-61F9-959344AD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EF42A-B5C0-D74A-9283-55F690DF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9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C68AE-562F-2539-586F-DA4A22D24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C2E6EB-04ED-BCBD-531C-690EB25E2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8B77EB-B7B8-8180-E509-4A1DBEFFB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F0A48A-6F03-083D-AB67-A8084CB70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26114A-51A6-1ACB-4F33-46444BD0C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2BB41DA-E939-C1D6-F33B-1AFF7D55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0B404F-A2F6-381B-9FA2-32AB7EEE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4781C7-AFB4-E58E-451C-166F1BAC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0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0FB30-1F30-D006-32AD-67999C5D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8B0CAD-995B-00DF-F451-5BAC4F03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A6B171-C9F6-B888-B3E6-6C148B39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6C19DE-4E64-91B2-619B-365C5660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6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916EDA-2C0C-D787-55ED-0697C4F99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E21E07-B5CC-B81D-BB85-12F6414F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3506BA-81F0-5C4E-CE77-9BEFB8FF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40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F7CF1-4ACB-618D-EBF5-3C986AEB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5890BB-D50F-2B55-FF9F-5D13124E2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08C5EA-B7BD-E194-ED35-F2E1B6456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C90726-50D2-6820-9F56-49BB5249B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1508F9-4F7B-49CD-209A-68AB72D9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8C0891-5ED8-10FC-5B20-93A599CA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01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03314-99BF-CB1A-09CF-CB0DC47D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4C3F16-A362-1AB8-96D4-BAA3D754A0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EF5119-5D41-385D-A878-4F2240C3B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67A03C-CD66-9C13-2519-E25A310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F5C5D8-92E1-0195-70D1-B2C926F9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BCCEF1-08AD-24C2-9C14-5B4854BB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840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5E08EA-E9D1-DD45-FAEF-31DF28FB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E829A3-487F-6ACE-D2DC-B27307F92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19A85F-98C8-6A02-BB39-1E73A88FB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F8207-B483-47D1-98F5-F95A366B52FB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F2A38-6439-8EAC-220F-2A41509B9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3DB1FC-6C26-6DB6-A134-6A450863B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A134C2-39B1-46F4-BB8F-5149B1B695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30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68E6F4F7-C714-D746-7D7B-7EB8222E4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8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A8B7A-D516-3511-2BE0-E0F4B9C17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8C1973D7-404D-F41A-43F2-A68AB145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4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0A801-7DDA-7BEE-6945-61C2F25B3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430541F5-93FD-3AF2-F6F6-ABEE5E8C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2B03-2FE0-2B15-2EA2-43561836C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DF22BFC-BBB6-FCE8-5CAC-3C4B9442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5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6C5E-4716-3751-9CC6-B75AE0DA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31583F49-BC94-CC6A-C58C-16C1D1F45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6203F-2D16-F57B-9809-C078D06E8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0B1A567E-F998-479C-8E57-B93760C64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4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A18BE-8271-46A2-BBAF-855CD604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25D76A94-FFD2-3029-22A2-DCAB1618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84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3FC21-1759-5F24-2E75-1E5F56A2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10A0C60A-5D3B-B377-E5FB-6BBE6F2C9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7FA6-10E1-2E86-7249-655369FBD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EDCFA0EA-A15E-3FC1-B210-E3E977DE1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098E-DA6A-4720-13AF-A87D62980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Sitio web&#10;&#10;El contenido generado por IA puede ser incorrecto.">
            <a:extLst>
              <a:ext uri="{FF2B5EF4-FFF2-40B4-BE49-F238E27FC236}">
                <a16:creationId xmlns:a16="http://schemas.microsoft.com/office/drawing/2014/main" id="{02789648-00D5-CC5F-79F2-F8E5ACCA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84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3C28D-1CC9-62EB-04C7-DBDE9EE4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25D75D9-38D9-FF9D-3F24-B4E9625DE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BD610CBA-6794-CF4D-2BB3-452884E2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6D2E4-AB19-05A4-4D13-2B16A9270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Diagrama&#10;&#10;El contenido generado por IA puede ser incorrecto.">
            <a:extLst>
              <a:ext uri="{FF2B5EF4-FFF2-40B4-BE49-F238E27FC236}">
                <a16:creationId xmlns:a16="http://schemas.microsoft.com/office/drawing/2014/main" id="{DA80BAAD-DCA3-45D8-CB52-C8723284B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4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CA22-5719-1219-42F5-C8B12C38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agen&#10;&#10;El contenido generado por IA puede ser incorrecto.">
            <a:extLst>
              <a:ext uri="{FF2B5EF4-FFF2-40B4-BE49-F238E27FC236}">
                <a16:creationId xmlns:a16="http://schemas.microsoft.com/office/drawing/2014/main" id="{EAE13CF9-6DF6-9159-6A3D-514D1DA34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BACDF-A25A-CD7D-362E-CDE3D20BD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1DC6F367-31CA-6C33-59EA-CB632EC1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78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6A46-126C-F1B7-9DF4-40058D72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A54718D-AF15-D7C0-6638-85378E3AC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40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6573-B6D6-B405-971E-A15A35D58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C23D89C5-ACC0-6FC1-518B-D13C48322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60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36240-E6BA-EBB9-34AD-C47EFE499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1319DE2-C2A3-606C-D370-8EFBC0B1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7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C3A0-8C76-8B22-BB07-D5C0474FC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828BF417-8DC3-C4D6-FDB8-08F00AE38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8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8E76-5191-3C3A-B4CE-8C2C6C5D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CB56815-2B52-D4BD-94BD-71153AAB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0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3B78-7237-A252-9454-37504879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55462FA2-F730-A808-B6AF-9455F6966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87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182B-AE3C-8762-DB40-513D71BCE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112DD8D3-04E4-5B51-007E-0A164CBEE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34D34-C68D-14CD-C728-78BE41F0E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El contenido generado por IA puede ser incorrecto.">
            <a:extLst>
              <a:ext uri="{FF2B5EF4-FFF2-40B4-BE49-F238E27FC236}">
                <a16:creationId xmlns:a16="http://schemas.microsoft.com/office/drawing/2014/main" id="{6C7AFF54-039F-20DF-048A-A6A4F85C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30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1B7C-F709-6414-FCFD-EF3A0CC5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470D99B1-DC3E-C2A3-2BEC-CBFE41D2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4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32187-9A9F-FFB0-6963-A66DF4FD4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85B3D606-1E38-440D-A040-C7C9EF7DA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FB07-5ED1-42A0-5F55-BAE8AF42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033C0FCC-FF34-E5D3-5FFA-4E59AA972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C226-D4F1-3B76-9FAD-F3BABD627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EF46C9D0-5216-4F93-DB6B-546155572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8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451F4-0B0F-49E3-01BC-96BFD2BA0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63AE7BA-0C48-28FF-2576-8DFA4F1DF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8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424ED-3097-33CF-1DC1-6B7135DA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F037A171-0E10-0D40-8E01-39618E0E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E692D-1E1E-F510-A5DE-C71CE4E8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41D5E85D-2264-1EAC-8579-404362E7B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D301-E76C-2BF2-C854-74AC9DA0A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AAD3E984-1A15-E14E-9891-A5B392E8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97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Panorámica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Valls</dc:creator>
  <cp:lastModifiedBy>Adrian Valls</cp:lastModifiedBy>
  <cp:revision>2</cp:revision>
  <dcterms:created xsi:type="dcterms:W3CDTF">2025-11-04T13:38:15Z</dcterms:created>
  <dcterms:modified xsi:type="dcterms:W3CDTF">2025-11-04T13:47:41Z</dcterms:modified>
</cp:coreProperties>
</file>