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8C8D"/>
    <a:srgbClr val="95A5A6"/>
    <a:srgbClr val="C0392B"/>
    <a:srgbClr val="E74C3C"/>
    <a:srgbClr val="E67E22"/>
    <a:srgbClr val="D35400"/>
    <a:srgbClr val="F39C12"/>
    <a:srgbClr val="F1C40F"/>
    <a:srgbClr val="34495E"/>
    <a:srgbClr val="8E4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83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10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562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219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21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346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32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409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93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958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13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34B45-0C4B-8640-BC34-4A1983D514CB}" type="datetimeFigureOut">
              <a:rPr kumimoji="1" lang="ja-JP" altLang="en-US" smtClean="0"/>
              <a:t>2014/08/02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3BA6-8EE3-0B47-9292-6C5C66FD1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16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156370" y="1109865"/>
            <a:ext cx="1898303" cy="189935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66542" y="1741103"/>
            <a:ext cx="17573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 smtClean="0">
                <a:solidFill>
                  <a:srgbClr val="000000"/>
                </a:solidFill>
                <a:latin typeface="M+ 1c regular"/>
                <a:cs typeface="M+ 1c regular"/>
              </a:rPr>
              <a:t>CLEAR</a:t>
            </a:r>
            <a:endParaRPr kumimoji="1" lang="ja-JP" altLang="en-US" sz="4000" b="1" dirty="0">
              <a:solidFill>
                <a:srgbClr val="000000"/>
              </a:solidFill>
              <a:latin typeface="M+ 1c regular"/>
              <a:cs typeface="M+ 1c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231340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図形グループ 51"/>
          <p:cNvGrpSpPr/>
          <p:nvPr/>
        </p:nvGrpSpPr>
        <p:grpSpPr>
          <a:xfrm>
            <a:off x="1613142" y="606422"/>
            <a:ext cx="3971324" cy="3981372"/>
            <a:chOff x="1613142" y="606422"/>
            <a:chExt cx="3971324" cy="3981372"/>
          </a:xfrm>
        </p:grpSpPr>
        <p:grpSp>
          <p:nvGrpSpPr>
            <p:cNvPr id="37" name="図形グループ 36"/>
            <p:cNvGrpSpPr/>
            <p:nvPr/>
          </p:nvGrpSpPr>
          <p:grpSpPr>
            <a:xfrm>
              <a:off x="1613142" y="606422"/>
              <a:ext cx="1327124" cy="1327124"/>
              <a:chOff x="1601701" y="606422"/>
              <a:chExt cx="1327124" cy="1327124"/>
            </a:xfrm>
          </p:grpSpPr>
          <p:sp>
            <p:nvSpPr>
              <p:cNvPr id="2" name="角丸四角形 1"/>
              <p:cNvSpPr/>
              <p:nvPr/>
            </p:nvSpPr>
            <p:spPr>
              <a:xfrm>
                <a:off x="1601701" y="606422"/>
                <a:ext cx="1327124" cy="1327124"/>
              </a:xfrm>
              <a:prstGeom prst="roundRect">
                <a:avLst/>
              </a:prstGeom>
              <a:solidFill>
                <a:srgbClr val="1ABC9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テキスト ボックス 3"/>
              <p:cNvSpPr txBox="1"/>
              <p:nvPr/>
            </p:nvSpPr>
            <p:spPr>
              <a:xfrm>
                <a:off x="1934405" y="745655"/>
                <a:ext cx="66171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0" dirty="0">
                    <a:solidFill>
                      <a:schemeClr val="bg1"/>
                    </a:solidFill>
                    <a:latin typeface="M+ 1c regular"/>
                    <a:cs typeface="M+ 1c regular"/>
                  </a:rPr>
                  <a:t>1</a:t>
                </a:r>
                <a:endParaRPr kumimoji="1" lang="ja-JP" altLang="en-US" sz="6000" dirty="0">
                  <a:solidFill>
                    <a:schemeClr val="bg1"/>
                  </a:solidFill>
                  <a:latin typeface="M+ 1c regular"/>
                  <a:cs typeface="M+ 1c regular"/>
                </a:endParaRPr>
              </a:p>
            </p:txBody>
          </p:sp>
        </p:grpSp>
        <p:grpSp>
          <p:nvGrpSpPr>
            <p:cNvPr id="38" name="図形グループ 37"/>
            <p:cNvGrpSpPr/>
            <p:nvPr/>
          </p:nvGrpSpPr>
          <p:grpSpPr>
            <a:xfrm>
              <a:off x="2928825" y="606422"/>
              <a:ext cx="1327124" cy="1327124"/>
              <a:chOff x="2928825" y="606422"/>
              <a:chExt cx="1327124" cy="1327124"/>
            </a:xfrm>
          </p:grpSpPr>
          <p:sp>
            <p:nvSpPr>
              <p:cNvPr id="5" name="角丸四角形 4"/>
              <p:cNvSpPr/>
              <p:nvPr/>
            </p:nvSpPr>
            <p:spPr>
              <a:xfrm>
                <a:off x="2928825" y="606422"/>
                <a:ext cx="1327124" cy="1327124"/>
              </a:xfrm>
              <a:prstGeom prst="roundRect">
                <a:avLst/>
              </a:prstGeom>
              <a:solidFill>
                <a:srgbClr val="E67E2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3265199" y="745655"/>
                <a:ext cx="66171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0" dirty="0" smtClean="0">
                    <a:solidFill>
                      <a:schemeClr val="bg1"/>
                    </a:solidFill>
                    <a:latin typeface="M+ 1c regular"/>
                    <a:cs typeface="M+ 1c regular"/>
                  </a:rPr>
                  <a:t>2</a:t>
                </a:r>
                <a:endParaRPr kumimoji="1" lang="ja-JP" altLang="en-US" sz="6000" dirty="0">
                  <a:solidFill>
                    <a:schemeClr val="bg1"/>
                  </a:solidFill>
                  <a:latin typeface="M+ 1c regular"/>
                  <a:cs typeface="M+ 1c regular"/>
                </a:endParaRPr>
              </a:p>
            </p:txBody>
          </p:sp>
        </p:grpSp>
        <p:grpSp>
          <p:nvGrpSpPr>
            <p:cNvPr id="39" name="図形グループ 38"/>
            <p:cNvGrpSpPr/>
            <p:nvPr/>
          </p:nvGrpSpPr>
          <p:grpSpPr>
            <a:xfrm>
              <a:off x="4257342" y="606422"/>
              <a:ext cx="1327124" cy="1327124"/>
              <a:chOff x="4560749" y="606422"/>
              <a:chExt cx="1327124" cy="1327124"/>
            </a:xfrm>
          </p:grpSpPr>
          <p:sp>
            <p:nvSpPr>
              <p:cNvPr id="7" name="角丸四角形 6"/>
              <p:cNvSpPr/>
              <p:nvPr/>
            </p:nvSpPr>
            <p:spPr>
              <a:xfrm>
                <a:off x="4560749" y="606422"/>
                <a:ext cx="1327124" cy="1327124"/>
              </a:xfrm>
              <a:prstGeom prst="roundRect">
                <a:avLst/>
              </a:prstGeom>
              <a:solidFill>
                <a:srgbClr val="3498D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テキスト ボックス 7"/>
              <p:cNvSpPr txBox="1"/>
              <p:nvPr/>
            </p:nvSpPr>
            <p:spPr>
              <a:xfrm>
                <a:off x="4893453" y="745655"/>
                <a:ext cx="66171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0" dirty="0" smtClean="0">
                    <a:solidFill>
                      <a:schemeClr val="bg1"/>
                    </a:solidFill>
                    <a:latin typeface="M+ 1c regular"/>
                    <a:cs typeface="M+ 1c regular"/>
                  </a:rPr>
                  <a:t>3</a:t>
                </a:r>
                <a:endParaRPr kumimoji="1" lang="ja-JP" altLang="en-US" sz="6000" dirty="0">
                  <a:solidFill>
                    <a:schemeClr val="bg1"/>
                  </a:solidFill>
                  <a:latin typeface="M+ 1c regular"/>
                  <a:cs typeface="M+ 1c regular"/>
                </a:endParaRPr>
              </a:p>
            </p:txBody>
          </p:sp>
        </p:grpSp>
        <p:grpSp>
          <p:nvGrpSpPr>
            <p:cNvPr id="40" name="図形グループ 39"/>
            <p:cNvGrpSpPr/>
            <p:nvPr/>
          </p:nvGrpSpPr>
          <p:grpSpPr>
            <a:xfrm>
              <a:off x="1613142" y="1933546"/>
              <a:ext cx="1327124" cy="1327124"/>
              <a:chOff x="6040273" y="606422"/>
              <a:chExt cx="1327124" cy="1327124"/>
            </a:xfrm>
          </p:grpSpPr>
          <p:sp>
            <p:nvSpPr>
              <p:cNvPr id="9" name="角丸四角形 8"/>
              <p:cNvSpPr/>
              <p:nvPr/>
            </p:nvSpPr>
            <p:spPr>
              <a:xfrm>
                <a:off x="6040273" y="606422"/>
                <a:ext cx="1327124" cy="1327124"/>
              </a:xfrm>
              <a:prstGeom prst="roundRect">
                <a:avLst/>
              </a:prstGeom>
              <a:solidFill>
                <a:srgbClr val="F1C40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6372977" y="745655"/>
                <a:ext cx="66171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0" dirty="0" smtClean="0">
                    <a:solidFill>
                      <a:schemeClr val="bg1"/>
                    </a:solidFill>
                    <a:latin typeface="M+ 1c regular"/>
                    <a:cs typeface="M+ 1c regular"/>
                  </a:rPr>
                  <a:t>4</a:t>
                </a:r>
                <a:endParaRPr kumimoji="1" lang="ja-JP" altLang="en-US" sz="6000" dirty="0">
                  <a:solidFill>
                    <a:schemeClr val="bg1"/>
                  </a:solidFill>
                  <a:latin typeface="M+ 1c regular"/>
                  <a:cs typeface="M+ 1c regular"/>
                </a:endParaRPr>
              </a:p>
            </p:txBody>
          </p:sp>
        </p:grpSp>
        <p:grpSp>
          <p:nvGrpSpPr>
            <p:cNvPr id="41" name="図形グループ 40"/>
            <p:cNvGrpSpPr/>
            <p:nvPr/>
          </p:nvGrpSpPr>
          <p:grpSpPr>
            <a:xfrm>
              <a:off x="2940266" y="1933546"/>
              <a:ext cx="1327124" cy="1327124"/>
              <a:chOff x="1601701" y="2085946"/>
              <a:chExt cx="1327124" cy="1327124"/>
            </a:xfrm>
          </p:grpSpPr>
          <p:sp>
            <p:nvSpPr>
              <p:cNvPr id="12" name="角丸四角形 11"/>
              <p:cNvSpPr/>
              <p:nvPr/>
            </p:nvSpPr>
            <p:spPr>
              <a:xfrm>
                <a:off x="1601701" y="2085946"/>
                <a:ext cx="1327124" cy="1327124"/>
              </a:xfrm>
              <a:prstGeom prst="roundRect">
                <a:avLst/>
              </a:prstGeom>
              <a:solidFill>
                <a:srgbClr val="9B59B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1934405" y="2225179"/>
                <a:ext cx="66171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0" dirty="0">
                    <a:solidFill>
                      <a:schemeClr val="bg1"/>
                    </a:solidFill>
                    <a:latin typeface="M+ 1c regular"/>
                    <a:cs typeface="M+ 1c regular"/>
                  </a:rPr>
                  <a:t>5</a:t>
                </a:r>
                <a:endParaRPr kumimoji="1" lang="ja-JP" altLang="en-US" sz="6000" dirty="0">
                  <a:solidFill>
                    <a:schemeClr val="bg1"/>
                  </a:solidFill>
                  <a:latin typeface="M+ 1c regular"/>
                  <a:cs typeface="M+ 1c regular"/>
                </a:endParaRPr>
              </a:p>
            </p:txBody>
          </p:sp>
        </p:grpSp>
        <p:grpSp>
          <p:nvGrpSpPr>
            <p:cNvPr id="42" name="図形グループ 41"/>
            <p:cNvGrpSpPr/>
            <p:nvPr/>
          </p:nvGrpSpPr>
          <p:grpSpPr>
            <a:xfrm>
              <a:off x="4255496" y="1922104"/>
              <a:ext cx="1327124" cy="1327124"/>
              <a:chOff x="3081225" y="2085946"/>
              <a:chExt cx="1327124" cy="1327124"/>
            </a:xfrm>
          </p:grpSpPr>
          <p:sp>
            <p:nvSpPr>
              <p:cNvPr id="18" name="角丸四角形 17"/>
              <p:cNvSpPr/>
              <p:nvPr/>
            </p:nvSpPr>
            <p:spPr>
              <a:xfrm>
                <a:off x="3081225" y="2085946"/>
                <a:ext cx="1327124" cy="1327124"/>
              </a:xfrm>
              <a:prstGeom prst="roundRect">
                <a:avLst/>
              </a:prstGeom>
              <a:solidFill>
                <a:srgbClr val="E74C3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>
                <a:off x="3413929" y="2225179"/>
                <a:ext cx="66171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0" dirty="0" smtClean="0">
                    <a:solidFill>
                      <a:schemeClr val="bg1"/>
                    </a:solidFill>
                    <a:latin typeface="M+ 1c regular"/>
                    <a:cs typeface="M+ 1c regular"/>
                  </a:rPr>
                  <a:t>6</a:t>
                </a:r>
                <a:endParaRPr kumimoji="1" lang="ja-JP" altLang="en-US" sz="6000" dirty="0">
                  <a:solidFill>
                    <a:schemeClr val="bg1"/>
                  </a:solidFill>
                  <a:latin typeface="M+ 1c regular"/>
                  <a:cs typeface="M+ 1c regular"/>
                </a:endParaRPr>
              </a:p>
            </p:txBody>
          </p:sp>
        </p:grpSp>
        <p:grpSp>
          <p:nvGrpSpPr>
            <p:cNvPr id="43" name="図形グループ 42"/>
            <p:cNvGrpSpPr/>
            <p:nvPr/>
          </p:nvGrpSpPr>
          <p:grpSpPr>
            <a:xfrm>
              <a:off x="1613142" y="3260670"/>
              <a:ext cx="1327124" cy="1327124"/>
              <a:chOff x="4567166" y="2085946"/>
              <a:chExt cx="1327124" cy="1327124"/>
            </a:xfrm>
          </p:grpSpPr>
          <p:sp>
            <p:nvSpPr>
              <p:cNvPr id="20" name="角丸四角形 19"/>
              <p:cNvSpPr/>
              <p:nvPr/>
            </p:nvSpPr>
            <p:spPr>
              <a:xfrm>
                <a:off x="4567166" y="2085946"/>
                <a:ext cx="1327124" cy="1327124"/>
              </a:xfrm>
              <a:prstGeom prst="roundRect">
                <a:avLst/>
              </a:prstGeom>
              <a:solidFill>
                <a:srgbClr val="2ECC7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4899870" y="2225179"/>
                <a:ext cx="66171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0" dirty="0" smtClean="0">
                    <a:solidFill>
                      <a:schemeClr val="bg1"/>
                    </a:solidFill>
                    <a:latin typeface="M+ 1c regular"/>
                    <a:cs typeface="M+ 1c regular"/>
                  </a:rPr>
                  <a:t>7</a:t>
                </a:r>
                <a:endParaRPr kumimoji="1" lang="ja-JP" altLang="en-US" sz="6000" dirty="0">
                  <a:solidFill>
                    <a:schemeClr val="bg1"/>
                  </a:solidFill>
                  <a:latin typeface="M+ 1c regular"/>
                  <a:cs typeface="M+ 1c regular"/>
                </a:endParaRPr>
              </a:p>
            </p:txBody>
          </p:sp>
        </p:grpSp>
        <p:grpSp>
          <p:nvGrpSpPr>
            <p:cNvPr id="44" name="図形グループ 43"/>
            <p:cNvGrpSpPr/>
            <p:nvPr/>
          </p:nvGrpSpPr>
          <p:grpSpPr>
            <a:xfrm>
              <a:off x="2940266" y="3260670"/>
              <a:ext cx="1327124" cy="1327124"/>
              <a:chOff x="6053107" y="2085946"/>
              <a:chExt cx="1327124" cy="1327124"/>
            </a:xfrm>
          </p:grpSpPr>
          <p:sp>
            <p:nvSpPr>
              <p:cNvPr id="22" name="角丸四角形 21"/>
              <p:cNvSpPr/>
              <p:nvPr/>
            </p:nvSpPr>
            <p:spPr>
              <a:xfrm>
                <a:off x="6053107" y="2085946"/>
                <a:ext cx="1327124" cy="1327124"/>
              </a:xfrm>
              <a:prstGeom prst="roundRect">
                <a:avLst/>
              </a:prstGeom>
              <a:solidFill>
                <a:srgbClr val="34495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6385811" y="2225179"/>
                <a:ext cx="66171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6000" dirty="0" smtClean="0">
                    <a:solidFill>
                      <a:schemeClr val="bg1"/>
                    </a:solidFill>
                    <a:latin typeface="M+ 1c regular"/>
                    <a:cs typeface="M+ 1c regular"/>
                  </a:rPr>
                  <a:t>8</a:t>
                </a:r>
                <a:endParaRPr kumimoji="1" lang="ja-JP" altLang="en-US" sz="6000" dirty="0">
                  <a:solidFill>
                    <a:schemeClr val="bg1"/>
                  </a:solidFill>
                  <a:latin typeface="M+ 1c regular"/>
                  <a:cs typeface="M+ 1c regular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924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top_im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76" y="764111"/>
            <a:ext cx="3980688" cy="39867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297" y="160186"/>
            <a:ext cx="53140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40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図形グループ 36"/>
          <p:cNvGrpSpPr/>
          <p:nvPr/>
        </p:nvGrpSpPr>
        <p:grpSpPr>
          <a:xfrm>
            <a:off x="1601701" y="606422"/>
            <a:ext cx="1327124" cy="1327124"/>
            <a:chOff x="1601701" y="606422"/>
            <a:chExt cx="1327124" cy="1327124"/>
          </a:xfrm>
        </p:grpSpPr>
        <p:sp>
          <p:nvSpPr>
            <p:cNvPr id="2" name="角丸四角形 1"/>
            <p:cNvSpPr/>
            <p:nvPr/>
          </p:nvSpPr>
          <p:spPr>
            <a:xfrm>
              <a:off x="1601701" y="606422"/>
              <a:ext cx="1327124" cy="1327124"/>
            </a:xfrm>
            <a:prstGeom prst="roundRect">
              <a:avLst/>
            </a:prstGeom>
            <a:solidFill>
              <a:srgbClr val="1ABC9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934405" y="745655"/>
              <a:ext cx="6617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>
                  <a:solidFill>
                    <a:schemeClr val="bg1"/>
                  </a:solidFill>
                  <a:latin typeface="M+ 1c regular"/>
                  <a:cs typeface="M+ 1c regular"/>
                </a:rPr>
                <a:t>1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38" name="図形グループ 37"/>
          <p:cNvGrpSpPr/>
          <p:nvPr/>
        </p:nvGrpSpPr>
        <p:grpSpPr>
          <a:xfrm>
            <a:off x="3081225" y="606422"/>
            <a:ext cx="1327124" cy="1327124"/>
            <a:chOff x="3081225" y="606422"/>
            <a:chExt cx="1327124" cy="1327124"/>
          </a:xfrm>
        </p:grpSpPr>
        <p:sp>
          <p:nvSpPr>
            <p:cNvPr id="5" name="角丸四角形 4"/>
            <p:cNvSpPr/>
            <p:nvPr/>
          </p:nvSpPr>
          <p:spPr>
            <a:xfrm>
              <a:off x="3081225" y="606422"/>
              <a:ext cx="1327124" cy="1327124"/>
            </a:xfrm>
            <a:prstGeom prst="roundRect">
              <a:avLst/>
            </a:prstGeom>
            <a:solidFill>
              <a:srgbClr val="E67E2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413929" y="745655"/>
              <a:ext cx="6617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2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39" name="図形グループ 38"/>
          <p:cNvGrpSpPr/>
          <p:nvPr/>
        </p:nvGrpSpPr>
        <p:grpSpPr>
          <a:xfrm>
            <a:off x="4560749" y="606422"/>
            <a:ext cx="1327124" cy="1327124"/>
            <a:chOff x="4560749" y="606422"/>
            <a:chExt cx="1327124" cy="1327124"/>
          </a:xfrm>
        </p:grpSpPr>
        <p:sp>
          <p:nvSpPr>
            <p:cNvPr id="7" name="角丸四角形 6"/>
            <p:cNvSpPr/>
            <p:nvPr/>
          </p:nvSpPr>
          <p:spPr>
            <a:xfrm>
              <a:off x="4560749" y="606422"/>
              <a:ext cx="1327124" cy="1327124"/>
            </a:xfrm>
            <a:prstGeom prst="roundRect">
              <a:avLst/>
            </a:prstGeom>
            <a:solidFill>
              <a:srgbClr val="3498D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893453" y="745655"/>
              <a:ext cx="6617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3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0" name="図形グループ 39"/>
          <p:cNvGrpSpPr/>
          <p:nvPr/>
        </p:nvGrpSpPr>
        <p:grpSpPr>
          <a:xfrm>
            <a:off x="6040273" y="606422"/>
            <a:ext cx="1327124" cy="1327124"/>
            <a:chOff x="6040273" y="606422"/>
            <a:chExt cx="1327124" cy="1327124"/>
          </a:xfrm>
        </p:grpSpPr>
        <p:sp>
          <p:nvSpPr>
            <p:cNvPr id="9" name="角丸四角形 8"/>
            <p:cNvSpPr/>
            <p:nvPr/>
          </p:nvSpPr>
          <p:spPr>
            <a:xfrm>
              <a:off x="6040273" y="606422"/>
              <a:ext cx="1327124" cy="1327124"/>
            </a:xfrm>
            <a:prstGeom prst="roundRect">
              <a:avLst/>
            </a:prstGeom>
            <a:solidFill>
              <a:srgbClr val="F1C40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372977" y="745655"/>
              <a:ext cx="6617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4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1" name="図形グループ 40"/>
          <p:cNvGrpSpPr/>
          <p:nvPr/>
        </p:nvGrpSpPr>
        <p:grpSpPr>
          <a:xfrm>
            <a:off x="1601701" y="2085946"/>
            <a:ext cx="1327124" cy="1327124"/>
            <a:chOff x="1601701" y="2085946"/>
            <a:chExt cx="1327124" cy="1327124"/>
          </a:xfrm>
        </p:grpSpPr>
        <p:sp>
          <p:nvSpPr>
            <p:cNvPr id="12" name="角丸四角形 11"/>
            <p:cNvSpPr/>
            <p:nvPr/>
          </p:nvSpPr>
          <p:spPr>
            <a:xfrm>
              <a:off x="1601701" y="2085946"/>
              <a:ext cx="1327124" cy="1327124"/>
            </a:xfrm>
            <a:prstGeom prst="roundRect">
              <a:avLst/>
            </a:prstGeom>
            <a:solidFill>
              <a:srgbClr val="9B59B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934405" y="2225179"/>
              <a:ext cx="6617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>
                  <a:solidFill>
                    <a:schemeClr val="bg1"/>
                  </a:solidFill>
                  <a:latin typeface="M+ 1c regular"/>
                  <a:cs typeface="M+ 1c regular"/>
                </a:rPr>
                <a:t>5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5" name="図形グループ 44"/>
          <p:cNvGrpSpPr/>
          <p:nvPr/>
        </p:nvGrpSpPr>
        <p:grpSpPr>
          <a:xfrm>
            <a:off x="1601701" y="3565470"/>
            <a:ext cx="1327124" cy="1327124"/>
            <a:chOff x="1601701" y="3565470"/>
            <a:chExt cx="1327124" cy="1327124"/>
          </a:xfrm>
        </p:grpSpPr>
        <p:sp>
          <p:nvSpPr>
            <p:cNvPr id="14" name="角丸四角形 13"/>
            <p:cNvSpPr/>
            <p:nvPr/>
          </p:nvSpPr>
          <p:spPr>
            <a:xfrm>
              <a:off x="1601701" y="3565470"/>
              <a:ext cx="1327124" cy="1327124"/>
            </a:xfrm>
            <a:prstGeom prst="roundRect">
              <a:avLst/>
            </a:prstGeom>
            <a:solidFill>
              <a:srgbClr val="95A5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1934405" y="3704703"/>
              <a:ext cx="6617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9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9" name="図形グループ 48"/>
          <p:cNvGrpSpPr/>
          <p:nvPr/>
        </p:nvGrpSpPr>
        <p:grpSpPr>
          <a:xfrm>
            <a:off x="1601701" y="5044994"/>
            <a:ext cx="1327124" cy="1327124"/>
            <a:chOff x="1601701" y="5044994"/>
            <a:chExt cx="1327124" cy="1327124"/>
          </a:xfrm>
        </p:grpSpPr>
        <p:sp>
          <p:nvSpPr>
            <p:cNvPr id="16" name="角丸四角形 15"/>
            <p:cNvSpPr/>
            <p:nvPr/>
          </p:nvSpPr>
          <p:spPr>
            <a:xfrm>
              <a:off x="1601701" y="5044994"/>
              <a:ext cx="1327124" cy="1327124"/>
            </a:xfrm>
            <a:prstGeom prst="roundRect">
              <a:avLst/>
            </a:prstGeom>
            <a:solidFill>
              <a:srgbClr val="F39C1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1695880" y="5184227"/>
              <a:ext cx="113876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13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2" name="図形グループ 41"/>
          <p:cNvGrpSpPr/>
          <p:nvPr/>
        </p:nvGrpSpPr>
        <p:grpSpPr>
          <a:xfrm>
            <a:off x="3081225" y="2085946"/>
            <a:ext cx="1327124" cy="1327124"/>
            <a:chOff x="3081225" y="2085946"/>
            <a:chExt cx="1327124" cy="1327124"/>
          </a:xfrm>
        </p:grpSpPr>
        <p:sp>
          <p:nvSpPr>
            <p:cNvPr id="18" name="角丸四角形 17"/>
            <p:cNvSpPr/>
            <p:nvPr/>
          </p:nvSpPr>
          <p:spPr>
            <a:xfrm>
              <a:off x="3081225" y="2085946"/>
              <a:ext cx="1327124" cy="1327124"/>
            </a:xfrm>
            <a:prstGeom prst="roundRect">
              <a:avLst/>
            </a:prstGeom>
            <a:solidFill>
              <a:srgbClr val="E74C3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413929" y="2225179"/>
              <a:ext cx="6617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6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3" name="図形グループ 42"/>
          <p:cNvGrpSpPr/>
          <p:nvPr/>
        </p:nvGrpSpPr>
        <p:grpSpPr>
          <a:xfrm>
            <a:off x="4567166" y="2085946"/>
            <a:ext cx="1327124" cy="1327124"/>
            <a:chOff x="4567166" y="2085946"/>
            <a:chExt cx="1327124" cy="1327124"/>
          </a:xfrm>
        </p:grpSpPr>
        <p:sp>
          <p:nvSpPr>
            <p:cNvPr id="20" name="角丸四角形 19"/>
            <p:cNvSpPr/>
            <p:nvPr/>
          </p:nvSpPr>
          <p:spPr>
            <a:xfrm>
              <a:off x="4567166" y="2085946"/>
              <a:ext cx="1327124" cy="1327124"/>
            </a:xfrm>
            <a:prstGeom prst="roundRect">
              <a:avLst/>
            </a:prstGeom>
            <a:solidFill>
              <a:srgbClr val="2ECC7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899870" y="2225179"/>
              <a:ext cx="6617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7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4" name="図形グループ 43"/>
          <p:cNvGrpSpPr/>
          <p:nvPr/>
        </p:nvGrpSpPr>
        <p:grpSpPr>
          <a:xfrm>
            <a:off x="6053107" y="2085946"/>
            <a:ext cx="1327124" cy="1327124"/>
            <a:chOff x="6053107" y="2085946"/>
            <a:chExt cx="1327124" cy="1327124"/>
          </a:xfrm>
        </p:grpSpPr>
        <p:sp>
          <p:nvSpPr>
            <p:cNvPr id="22" name="角丸四角形 21"/>
            <p:cNvSpPr/>
            <p:nvPr/>
          </p:nvSpPr>
          <p:spPr>
            <a:xfrm>
              <a:off x="6053107" y="2085946"/>
              <a:ext cx="1327124" cy="1327124"/>
            </a:xfrm>
            <a:prstGeom prst="roundRect">
              <a:avLst/>
            </a:prstGeom>
            <a:solidFill>
              <a:srgbClr val="3449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6385811" y="2225179"/>
              <a:ext cx="6617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8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6" name="図形グループ 45"/>
          <p:cNvGrpSpPr/>
          <p:nvPr/>
        </p:nvGrpSpPr>
        <p:grpSpPr>
          <a:xfrm>
            <a:off x="3081225" y="3565470"/>
            <a:ext cx="1327124" cy="1327124"/>
            <a:chOff x="3081225" y="3565470"/>
            <a:chExt cx="1327124" cy="1327124"/>
          </a:xfrm>
        </p:grpSpPr>
        <p:sp>
          <p:nvSpPr>
            <p:cNvPr id="24" name="角丸四角形 23"/>
            <p:cNvSpPr/>
            <p:nvPr/>
          </p:nvSpPr>
          <p:spPr>
            <a:xfrm>
              <a:off x="3081225" y="3565470"/>
              <a:ext cx="1327124" cy="1327124"/>
            </a:xfrm>
            <a:prstGeom prst="roundRect">
              <a:avLst/>
            </a:prstGeom>
            <a:solidFill>
              <a:srgbClr val="16A08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3175404" y="3704703"/>
              <a:ext cx="113876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10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7" name="図形グループ 46"/>
          <p:cNvGrpSpPr/>
          <p:nvPr/>
        </p:nvGrpSpPr>
        <p:grpSpPr>
          <a:xfrm>
            <a:off x="4565671" y="3565470"/>
            <a:ext cx="1327124" cy="1327124"/>
            <a:chOff x="4565671" y="3565470"/>
            <a:chExt cx="1327124" cy="1327124"/>
          </a:xfrm>
        </p:grpSpPr>
        <p:sp>
          <p:nvSpPr>
            <p:cNvPr id="26" name="角丸四角形 25"/>
            <p:cNvSpPr/>
            <p:nvPr/>
          </p:nvSpPr>
          <p:spPr>
            <a:xfrm>
              <a:off x="4565671" y="3565470"/>
              <a:ext cx="1327124" cy="1327124"/>
            </a:xfrm>
            <a:prstGeom prst="roundRect">
              <a:avLst/>
            </a:prstGeom>
            <a:solidFill>
              <a:srgbClr val="2980B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4659850" y="3704703"/>
              <a:ext cx="113876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11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48" name="図形グループ 47"/>
          <p:cNvGrpSpPr/>
          <p:nvPr/>
        </p:nvGrpSpPr>
        <p:grpSpPr>
          <a:xfrm>
            <a:off x="6040273" y="3565470"/>
            <a:ext cx="1327124" cy="1327124"/>
            <a:chOff x="6040273" y="3565470"/>
            <a:chExt cx="1327124" cy="1327124"/>
          </a:xfrm>
        </p:grpSpPr>
        <p:sp>
          <p:nvSpPr>
            <p:cNvPr id="28" name="角丸四角形 27"/>
            <p:cNvSpPr/>
            <p:nvPr/>
          </p:nvSpPr>
          <p:spPr>
            <a:xfrm>
              <a:off x="6040273" y="3565470"/>
              <a:ext cx="1327124" cy="1327124"/>
            </a:xfrm>
            <a:prstGeom prst="roundRect">
              <a:avLst/>
            </a:prstGeom>
            <a:solidFill>
              <a:srgbClr val="8E44A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134452" y="3704703"/>
              <a:ext cx="113876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12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50" name="図形グループ 49"/>
          <p:cNvGrpSpPr/>
          <p:nvPr/>
        </p:nvGrpSpPr>
        <p:grpSpPr>
          <a:xfrm>
            <a:off x="3081225" y="5076841"/>
            <a:ext cx="1327124" cy="1327124"/>
            <a:chOff x="3081225" y="5076841"/>
            <a:chExt cx="1327124" cy="1327124"/>
          </a:xfrm>
        </p:grpSpPr>
        <p:sp>
          <p:nvSpPr>
            <p:cNvPr id="30" name="角丸四角形 29"/>
            <p:cNvSpPr/>
            <p:nvPr/>
          </p:nvSpPr>
          <p:spPr>
            <a:xfrm>
              <a:off x="3081225" y="5076841"/>
              <a:ext cx="1327124" cy="1327124"/>
            </a:xfrm>
            <a:prstGeom prst="roundRect">
              <a:avLst/>
            </a:prstGeom>
            <a:solidFill>
              <a:srgbClr val="C0392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3175404" y="5216074"/>
              <a:ext cx="113876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14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  <p:grpSp>
        <p:nvGrpSpPr>
          <p:cNvPr id="51" name="図形グループ 50"/>
          <p:cNvGrpSpPr/>
          <p:nvPr/>
        </p:nvGrpSpPr>
        <p:grpSpPr>
          <a:xfrm>
            <a:off x="4560749" y="5076841"/>
            <a:ext cx="1327124" cy="1327124"/>
            <a:chOff x="4560749" y="5076841"/>
            <a:chExt cx="1327124" cy="1327124"/>
          </a:xfrm>
        </p:grpSpPr>
        <p:sp>
          <p:nvSpPr>
            <p:cNvPr id="32" name="角丸四角形 31"/>
            <p:cNvSpPr/>
            <p:nvPr/>
          </p:nvSpPr>
          <p:spPr>
            <a:xfrm>
              <a:off x="4560749" y="5076841"/>
              <a:ext cx="1327124" cy="1327124"/>
            </a:xfrm>
            <a:prstGeom prst="roundRect">
              <a:avLst/>
            </a:prstGeom>
            <a:solidFill>
              <a:srgbClr val="7F8C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4654928" y="5216074"/>
              <a:ext cx="113876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dirty="0" smtClean="0">
                  <a:solidFill>
                    <a:schemeClr val="bg1"/>
                  </a:solidFill>
                  <a:latin typeface="M+ 1c regular"/>
                  <a:cs typeface="M+ 1c regular"/>
                </a:rPr>
                <a:t>15</a:t>
              </a:r>
              <a:endParaRPr kumimoji="1" lang="ja-JP" altLang="en-US" sz="6000" dirty="0">
                <a:solidFill>
                  <a:schemeClr val="bg1"/>
                </a:solidFill>
                <a:latin typeface="M+ 1c regular"/>
                <a:cs typeface="M+ 1c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301848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24</Words>
  <Application>Microsoft Macintosh PowerPoint</Application>
  <PresentationFormat>画面に合わせる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ヤフー株式会社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Hikaru Takemura</dc:creator>
  <cp:lastModifiedBy>Hikaru Takemura</cp:lastModifiedBy>
  <cp:revision>11</cp:revision>
  <dcterms:created xsi:type="dcterms:W3CDTF">2014-07-22T21:58:53Z</dcterms:created>
  <dcterms:modified xsi:type="dcterms:W3CDTF">2014-08-02T07:10:00Z</dcterms:modified>
</cp:coreProperties>
</file>