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 id="2147483682" r:id="rId2"/>
  </p:sldMasterIdLst>
  <p:notesMasterIdLst>
    <p:notesMasterId r:id="rId14"/>
  </p:notesMasterIdLst>
  <p:handoutMasterIdLst>
    <p:handoutMasterId r:id="rId15"/>
  </p:handoutMasterIdLst>
  <p:sldIdLst>
    <p:sldId id="276" r:id="rId3"/>
    <p:sldId id="278" r:id="rId4"/>
    <p:sldId id="289" r:id="rId5"/>
    <p:sldId id="283" r:id="rId6"/>
    <p:sldId id="284" r:id="rId7"/>
    <p:sldId id="291" r:id="rId8"/>
    <p:sldId id="293" r:id="rId9"/>
    <p:sldId id="292" r:id="rId10"/>
    <p:sldId id="290" r:id="rId11"/>
    <p:sldId id="277" r:id="rId12"/>
    <p:sldId id="280" r:id="rId13"/>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E0E0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86375" autoAdjust="0"/>
  </p:normalViewPr>
  <p:slideViewPr>
    <p:cSldViewPr>
      <p:cViewPr varScale="1">
        <p:scale>
          <a:sx n="62" d="100"/>
          <a:sy n="62" d="100"/>
        </p:scale>
        <p:origin x="864" y="96"/>
      </p:cViewPr>
      <p:guideLst>
        <p:guide orient="horz" pos="2160"/>
        <p:guide pos="3839"/>
      </p:guideLst>
    </p:cSldViewPr>
  </p:slideViewPr>
  <p:notesTextViewPr>
    <p:cViewPr>
      <p:scale>
        <a:sx n="1" d="1"/>
        <a:sy n="1" d="1"/>
      </p:scale>
      <p:origin x="0" y="0"/>
    </p:cViewPr>
  </p:notesTextViewPr>
  <p:notesViewPr>
    <p:cSldViewPr>
      <p:cViewPr varScale="1">
        <p:scale>
          <a:sx n="65" d="100"/>
          <a:sy n="65" d="100"/>
        </p:scale>
        <p:origin x="2299"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0CDFD5C-8073-48CD-A3CC-1A2BBDA7E68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726A492D-C335-4555-A446-EA77A277073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7075BF9-698D-4FCA-A858-805139CFB738}" type="datetimeFigureOut">
              <a:rPr lang="en-IN" smtClean="0"/>
              <a:t>01-07-2021</a:t>
            </a:fld>
            <a:endParaRPr lang="en-IN"/>
          </a:p>
        </p:txBody>
      </p:sp>
      <p:sp>
        <p:nvSpPr>
          <p:cNvPr id="4" name="Footer Placeholder 3">
            <a:extLst>
              <a:ext uri="{FF2B5EF4-FFF2-40B4-BE49-F238E27FC236}">
                <a16:creationId xmlns:a16="http://schemas.microsoft.com/office/drawing/2014/main" id="{8D1BAB4C-3E8C-49CF-B425-52D5D20B700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499C1B7E-81C5-42AF-B877-E392B433BB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CC2D686-A8B2-4613-AC31-93D74AE3586D}" type="slidenum">
              <a:rPr lang="en-IN" smtClean="0"/>
              <a:t>‹#›</a:t>
            </a:fld>
            <a:endParaRPr lang="en-IN"/>
          </a:p>
        </p:txBody>
      </p:sp>
    </p:spTree>
    <p:extLst>
      <p:ext uri="{BB962C8B-B14F-4D97-AF65-F5344CB8AC3E}">
        <p14:creationId xmlns:p14="http://schemas.microsoft.com/office/powerpoint/2010/main" val="857500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7/1/2021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lidemodel.com/"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lang="en-IN" dirty="0"/>
              <a:t>Source Image:-</a:t>
            </a:r>
          </a:p>
          <a:p>
            <a:r>
              <a:rPr lang="en-IN" dirty="0"/>
              <a:t>https://pixabay.com/photos/business-professional-teamwork-1219868/</a:t>
            </a:r>
          </a:p>
        </p:txBody>
      </p:sp>
      <p:sp>
        <p:nvSpPr>
          <p:cNvPr id="4" name="Slide Number Placeholder 3"/>
          <p:cNvSpPr>
            <a:spLocks noGrp="1"/>
          </p:cNvSpPr>
          <p:nvPr>
            <p:ph type="sldNum" sz="quarter" idx="5"/>
          </p:nvPr>
        </p:nvSpPr>
        <p:spPr/>
        <p:txBody>
          <a:bodyPr/>
          <a:lstStyle/>
          <a:p>
            <a:fld id="{CA2D21D1-52E2-420B-B491-CFF6D7BB79FB}" type="slidenum">
              <a:rPr lang="en-US" smtClean="0"/>
              <a:pPr/>
              <a:t>1</a:t>
            </a:fld>
            <a:endParaRPr lang="en-US"/>
          </a:p>
        </p:txBody>
      </p:sp>
    </p:spTree>
    <p:extLst>
      <p:ext uri="{BB962C8B-B14F-4D97-AF65-F5344CB8AC3E}">
        <p14:creationId xmlns:p14="http://schemas.microsoft.com/office/powerpoint/2010/main" val="2794638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lang="en-IN" dirty="0"/>
              <a:t>Source Image:-</a:t>
            </a:r>
          </a:p>
          <a:p>
            <a:r>
              <a:rPr lang="en-IN" dirty="0"/>
              <a:t>https://pixabay.com/photos/businessman-motivation-business-5180369/</a:t>
            </a:r>
          </a:p>
          <a:p>
            <a:r>
              <a:rPr lang="en-IN" dirty="0"/>
              <a:t>https://pixabay.com/photos/smile-work-business-success-5047506/</a:t>
            </a:r>
          </a:p>
          <a:p>
            <a:r>
              <a:rPr lang="en-IN" dirty="0"/>
              <a:t>https://pixabay.com/photos/girl-glasses-studio-tenderness-4352423/</a:t>
            </a:r>
          </a:p>
        </p:txBody>
      </p:sp>
      <p:sp>
        <p:nvSpPr>
          <p:cNvPr id="4" name="Slide Number Placeholder 3"/>
          <p:cNvSpPr>
            <a:spLocks noGrp="1"/>
          </p:cNvSpPr>
          <p:nvPr>
            <p:ph type="sldNum" sz="quarter" idx="5"/>
          </p:nvPr>
        </p:nvSpPr>
        <p:spPr/>
        <p:txBody>
          <a:bodyPr/>
          <a:lstStyle/>
          <a:p>
            <a:fld id="{CA2D21D1-52E2-420B-B491-CFF6D7BB79FB}" type="slidenum">
              <a:rPr lang="en-US" smtClean="0"/>
              <a:pPr/>
              <a:t>2</a:t>
            </a:fld>
            <a:endParaRPr lang="en-US"/>
          </a:p>
        </p:txBody>
      </p:sp>
    </p:spTree>
    <p:extLst>
      <p:ext uri="{BB962C8B-B14F-4D97-AF65-F5344CB8AC3E}">
        <p14:creationId xmlns:p14="http://schemas.microsoft.com/office/powerpoint/2010/main" val="1302810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en-US" dirty="0"/>
              <a:t>You can safely remove this slide. This slide</a:t>
            </a:r>
            <a:r>
              <a:rPr lang="en-US" baseline="0" dirty="0"/>
              <a:t> design was provided by SlideModel.com – You can download more templates, shapes and elements for PowerPoint from </a:t>
            </a:r>
            <a:r>
              <a:rPr lang="en-US" dirty="0">
                <a:hlinkClick r:id="rId3"/>
              </a:rPr>
              <a:t>http://slidemodel.com/</a:t>
            </a:r>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1218987" rtl="0" eaLnBrk="1" fontAlgn="auto" latinLnBrk="0" hangingPunct="1">
              <a:lnSpc>
                <a:spcPct val="100000"/>
              </a:lnSpc>
              <a:spcBef>
                <a:spcPts val="0"/>
              </a:spcBef>
              <a:spcAft>
                <a:spcPts val="0"/>
              </a:spcAft>
              <a:buClrTx/>
              <a:buSzTx/>
              <a:buFontTx/>
              <a:buNone/>
              <a:tabLst/>
              <a:defRPr/>
            </a:pPr>
            <a:fld id="{CA2D21D1-52E2-420B-B491-CFF6D7BB79F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987"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9317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Source Image:-</a:t>
            </a:r>
          </a:p>
          <a:p>
            <a:r>
              <a:rPr lang="en-IN" dirty="0"/>
              <a:t>https://pixabay.com/photos/buildings-skyline-city-urban-1867772/</a:t>
            </a:r>
          </a:p>
        </p:txBody>
      </p:sp>
      <p:sp>
        <p:nvSpPr>
          <p:cNvPr id="4" name="Slide Number Placeholder 3"/>
          <p:cNvSpPr>
            <a:spLocks noGrp="1"/>
          </p:cNvSpPr>
          <p:nvPr>
            <p:ph type="sldNum" sz="quarter" idx="5"/>
          </p:nvPr>
        </p:nvSpPr>
        <p:spPr/>
        <p:txBody>
          <a:bodyPr/>
          <a:lstStyle/>
          <a:p>
            <a:fld id="{CA2D21D1-52E2-420B-B491-CFF6D7BB79FB}" type="slidenum">
              <a:rPr lang="en-US" smtClean="0"/>
              <a:pPr/>
              <a:t>10</a:t>
            </a:fld>
            <a:endParaRPr lang="en-US"/>
          </a:p>
        </p:txBody>
      </p:sp>
    </p:spTree>
    <p:extLst>
      <p:ext uri="{BB962C8B-B14F-4D97-AF65-F5344CB8AC3E}">
        <p14:creationId xmlns:p14="http://schemas.microsoft.com/office/powerpoint/2010/main" val="1324297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3" y="3887117"/>
            <a:ext cx="10360501" cy="610820"/>
          </a:xfrm>
        </p:spPr>
        <p:txBody>
          <a:bodyPr/>
          <a:lstStyle>
            <a:lvl1pPr algn="ctr">
              <a:defRPr lang="en-US" sz="3999" kern="1200" smtClean="0">
                <a:solidFill>
                  <a:schemeClr val="tx1">
                    <a:lumMod val="75000"/>
                    <a:lumOff val="25000"/>
                  </a:schemeClr>
                </a:solidFill>
                <a:latin typeface="+mj-lt"/>
                <a:ea typeface="+mj-ea"/>
                <a:cs typeface="+mj-cs"/>
              </a:defRPr>
            </a:lvl1pPr>
          </a:lstStyle>
          <a:p>
            <a:r>
              <a:rPr lang="en-US"/>
              <a:t>Click to edit Master title style</a:t>
            </a:r>
          </a:p>
        </p:txBody>
      </p:sp>
      <p:sp>
        <p:nvSpPr>
          <p:cNvPr id="3" name="Subtitle 2"/>
          <p:cNvSpPr>
            <a:spLocks noGrp="1"/>
          </p:cNvSpPr>
          <p:nvPr>
            <p:ph type="subTitle" idx="1"/>
          </p:nvPr>
        </p:nvSpPr>
        <p:spPr>
          <a:xfrm>
            <a:off x="896646" y="4399020"/>
            <a:ext cx="10386873" cy="764440"/>
          </a:xfrm>
        </p:spPr>
        <p:txBody>
          <a:bodyPr>
            <a:normAutofit/>
          </a:bodyPr>
          <a:lstStyle>
            <a:lvl1pPr marL="0" indent="0" algn="ctr">
              <a:buNone/>
              <a:defRPr lang="en-US" sz="2399" kern="1200" smtClean="0">
                <a:solidFill>
                  <a:schemeClr val="tx1">
                    <a:lumMod val="65000"/>
                    <a:lumOff val="35000"/>
                  </a:schemeClr>
                </a:solidFill>
                <a:latin typeface="+mj-lt"/>
                <a:ea typeface="+mj-ea"/>
                <a:cs typeface="+mj-cs"/>
              </a:defRPr>
            </a:lvl1pPr>
            <a:lvl2pPr marL="609285" indent="0" algn="ctr">
              <a:buNone/>
              <a:defRPr>
                <a:solidFill>
                  <a:schemeClr val="tx1">
                    <a:tint val="75000"/>
                  </a:schemeClr>
                </a:solidFill>
              </a:defRPr>
            </a:lvl2pPr>
            <a:lvl3pPr marL="1218570" indent="0" algn="ctr">
              <a:buNone/>
              <a:defRPr>
                <a:solidFill>
                  <a:schemeClr val="tx1">
                    <a:tint val="75000"/>
                  </a:schemeClr>
                </a:solidFill>
              </a:defRPr>
            </a:lvl3pPr>
            <a:lvl4pPr marL="1827855" indent="0" algn="ctr">
              <a:buNone/>
              <a:defRPr>
                <a:solidFill>
                  <a:schemeClr val="tx1">
                    <a:tint val="75000"/>
                  </a:schemeClr>
                </a:solidFill>
              </a:defRPr>
            </a:lvl4pPr>
            <a:lvl5pPr marL="2437141" indent="0" algn="ctr">
              <a:buNone/>
              <a:defRPr>
                <a:solidFill>
                  <a:schemeClr val="tx1">
                    <a:tint val="75000"/>
                  </a:schemeClr>
                </a:solidFill>
              </a:defRPr>
            </a:lvl5pPr>
            <a:lvl6pPr marL="3046426" indent="0" algn="ctr">
              <a:buNone/>
              <a:defRPr>
                <a:solidFill>
                  <a:schemeClr val="tx1">
                    <a:tint val="75000"/>
                  </a:schemeClr>
                </a:solidFill>
              </a:defRPr>
            </a:lvl6pPr>
            <a:lvl7pPr marL="3655711" indent="0" algn="ctr">
              <a:buNone/>
              <a:defRPr>
                <a:solidFill>
                  <a:schemeClr val="tx1">
                    <a:tint val="75000"/>
                  </a:schemeClr>
                </a:solidFill>
              </a:defRPr>
            </a:lvl7pPr>
            <a:lvl8pPr marL="4264995" indent="0" algn="ctr">
              <a:buNone/>
              <a:defRPr>
                <a:solidFill>
                  <a:schemeClr val="tx1">
                    <a:tint val="75000"/>
                  </a:schemeClr>
                </a:solidFill>
              </a:defRPr>
            </a:lvl8pPr>
            <a:lvl9pPr marL="487428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78D6DB-6798-42D2-B9AD-FC6F1C72FC30}" type="datetimeFigureOut">
              <a:rPr lang="en-US" smtClean="0">
                <a:solidFill>
                  <a:prstClr val="black">
                    <a:tint val="75000"/>
                  </a:prstClr>
                </a:solidFill>
              </a:rPr>
              <a:pPr/>
              <a:t>7/1/2021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5EDE275-BE14-4364-AEA2-5F5667C0FD4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31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51"/>
            <a:ext cx="4010039" cy="1162051"/>
          </a:xfrm>
        </p:spPr>
        <p:txBody>
          <a:bodyPr anchor="b"/>
          <a:lstStyle>
            <a:lvl1pPr algn="l">
              <a:defRPr sz="2699" b="1"/>
            </a:lvl1pPr>
          </a:lstStyle>
          <a:p>
            <a:r>
              <a:rPr lang="en-US"/>
              <a:t>Click to edit Master title style</a:t>
            </a:r>
          </a:p>
        </p:txBody>
      </p:sp>
      <p:sp>
        <p:nvSpPr>
          <p:cNvPr id="3" name="Content Placeholder 2"/>
          <p:cNvSpPr>
            <a:spLocks noGrp="1"/>
          </p:cNvSpPr>
          <p:nvPr>
            <p:ph idx="1"/>
          </p:nvPr>
        </p:nvSpPr>
        <p:spPr>
          <a:xfrm>
            <a:off x="4765492" y="273054"/>
            <a:ext cx="6813892" cy="5853113"/>
          </a:xfrm>
        </p:spPr>
        <p:txBody>
          <a:bodyPr/>
          <a:lstStyle>
            <a:lvl1pPr>
              <a:defRPr sz="4299"/>
            </a:lvl1pPr>
            <a:lvl2pPr>
              <a:defRPr sz="3699"/>
            </a:lvl2pPr>
            <a:lvl3pPr>
              <a:defRPr sz="3199"/>
            </a:lvl3pPr>
            <a:lvl4pPr>
              <a:defRPr sz="2699"/>
            </a:lvl4pPr>
            <a:lvl5pPr>
              <a:defRPr sz="2699"/>
            </a:lvl5pPr>
            <a:lvl6pPr>
              <a:defRPr sz="2699"/>
            </a:lvl6pPr>
            <a:lvl7pPr>
              <a:defRPr sz="2699"/>
            </a:lvl7pPr>
            <a:lvl8pPr>
              <a:defRPr sz="2699"/>
            </a:lvl8pPr>
            <a:lvl9pPr>
              <a:defRPr sz="26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3" y="1435103"/>
            <a:ext cx="4010039" cy="4691063"/>
          </a:xfrm>
        </p:spPr>
        <p:txBody>
          <a:bodyPr/>
          <a:lstStyle>
            <a:lvl1pPr marL="0" indent="0">
              <a:buNone/>
              <a:defRPr sz="1899"/>
            </a:lvl1pPr>
            <a:lvl2pPr marL="609310" indent="0">
              <a:buNone/>
              <a:defRPr sz="1600"/>
            </a:lvl2pPr>
            <a:lvl3pPr marL="1218621" indent="0">
              <a:buNone/>
              <a:defRPr sz="1300"/>
            </a:lvl3pPr>
            <a:lvl4pPr marL="1827931" indent="0">
              <a:buNone/>
              <a:defRPr sz="1200"/>
            </a:lvl4pPr>
            <a:lvl5pPr marL="2437242" indent="0">
              <a:buNone/>
              <a:defRPr sz="1200"/>
            </a:lvl5pPr>
            <a:lvl6pPr marL="3046553" indent="0">
              <a:buNone/>
              <a:defRPr sz="1200"/>
            </a:lvl6pPr>
            <a:lvl7pPr marL="3655863" indent="0">
              <a:buNone/>
              <a:defRPr sz="1200"/>
            </a:lvl7pPr>
            <a:lvl8pPr marL="4265173" indent="0">
              <a:buNone/>
              <a:defRPr sz="1200"/>
            </a:lvl8pPr>
            <a:lvl9pPr marL="4874484"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3799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6" y="4800602"/>
            <a:ext cx="7313295" cy="566739"/>
          </a:xfrm>
        </p:spPr>
        <p:txBody>
          <a:bodyPr anchor="b"/>
          <a:lstStyle>
            <a:lvl1pPr algn="l">
              <a:defRPr sz="2699" b="1"/>
            </a:lvl1pPr>
          </a:lstStyle>
          <a:p>
            <a:r>
              <a:rPr lang="en-US"/>
              <a:t>Click to edit Master title style</a:t>
            </a:r>
          </a:p>
        </p:txBody>
      </p:sp>
      <p:sp>
        <p:nvSpPr>
          <p:cNvPr id="3" name="Picture Placeholder 2"/>
          <p:cNvSpPr>
            <a:spLocks noGrp="1"/>
          </p:cNvSpPr>
          <p:nvPr>
            <p:ph type="pic" idx="1"/>
          </p:nvPr>
        </p:nvSpPr>
        <p:spPr>
          <a:xfrm>
            <a:off x="2389096" y="612775"/>
            <a:ext cx="7313295" cy="4114800"/>
          </a:xfrm>
        </p:spPr>
        <p:txBody>
          <a:bodyPr/>
          <a:lstStyle>
            <a:lvl1pPr marL="0" indent="0">
              <a:buNone/>
              <a:defRPr sz="4299"/>
            </a:lvl1pPr>
            <a:lvl2pPr marL="609310" indent="0">
              <a:buNone/>
              <a:defRPr sz="3699"/>
            </a:lvl2pPr>
            <a:lvl3pPr marL="1218621" indent="0">
              <a:buNone/>
              <a:defRPr sz="3199"/>
            </a:lvl3pPr>
            <a:lvl4pPr marL="1827931" indent="0">
              <a:buNone/>
              <a:defRPr sz="2699"/>
            </a:lvl4pPr>
            <a:lvl5pPr marL="2437242" indent="0">
              <a:buNone/>
              <a:defRPr sz="2699"/>
            </a:lvl5pPr>
            <a:lvl6pPr marL="3046553" indent="0">
              <a:buNone/>
              <a:defRPr sz="2699"/>
            </a:lvl6pPr>
            <a:lvl7pPr marL="3655863" indent="0">
              <a:buNone/>
              <a:defRPr sz="2699"/>
            </a:lvl7pPr>
            <a:lvl8pPr marL="4265173" indent="0">
              <a:buNone/>
              <a:defRPr sz="2699"/>
            </a:lvl8pPr>
            <a:lvl9pPr marL="4874484" indent="0">
              <a:buNone/>
              <a:defRPr sz="2699"/>
            </a:lvl9pPr>
          </a:lstStyle>
          <a:p>
            <a:endParaRPr lang="en-US"/>
          </a:p>
        </p:txBody>
      </p:sp>
      <p:sp>
        <p:nvSpPr>
          <p:cNvPr id="4" name="Text Placeholder 3"/>
          <p:cNvSpPr>
            <a:spLocks noGrp="1"/>
          </p:cNvSpPr>
          <p:nvPr>
            <p:ph type="body" sz="half" idx="2"/>
          </p:nvPr>
        </p:nvSpPr>
        <p:spPr>
          <a:xfrm>
            <a:off x="2389096" y="5367340"/>
            <a:ext cx="7313295" cy="804863"/>
          </a:xfrm>
        </p:spPr>
        <p:txBody>
          <a:bodyPr/>
          <a:lstStyle>
            <a:lvl1pPr marL="0" indent="0">
              <a:buNone/>
              <a:defRPr sz="1899"/>
            </a:lvl1pPr>
            <a:lvl2pPr marL="609310" indent="0">
              <a:buNone/>
              <a:defRPr sz="1600"/>
            </a:lvl2pPr>
            <a:lvl3pPr marL="1218621" indent="0">
              <a:buNone/>
              <a:defRPr sz="1300"/>
            </a:lvl3pPr>
            <a:lvl4pPr marL="1827931" indent="0">
              <a:buNone/>
              <a:defRPr sz="1200"/>
            </a:lvl4pPr>
            <a:lvl5pPr marL="2437242" indent="0">
              <a:buNone/>
              <a:defRPr sz="1200"/>
            </a:lvl5pPr>
            <a:lvl6pPr marL="3046553" indent="0">
              <a:buNone/>
              <a:defRPr sz="1200"/>
            </a:lvl6pPr>
            <a:lvl7pPr marL="3655863" indent="0">
              <a:buNone/>
              <a:defRPr sz="1200"/>
            </a:lvl7pPr>
            <a:lvl8pPr marL="4265173" indent="0">
              <a:buNone/>
              <a:defRPr sz="1200"/>
            </a:lvl8pPr>
            <a:lvl9pPr marL="4874484"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9552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8536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41"/>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41"/>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03420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lidemodel2">
    <p:bg>
      <p:bgPr>
        <a:gradFill flip="none" rotWithShape="1">
          <a:gsLst>
            <a:gs pos="55000">
              <a:srgbClr val="1181AE"/>
            </a:gs>
            <a:gs pos="0">
              <a:srgbClr val="1181AE"/>
            </a:gs>
            <a:gs pos="100000">
              <a:srgbClr val="095474"/>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17834" y="2870635"/>
            <a:ext cx="5930678" cy="711081"/>
          </a:xfrm>
        </p:spPr>
        <p:txBody>
          <a:bodyPr>
            <a:normAutofit/>
          </a:bodyPr>
          <a:lstStyle>
            <a:lvl1pPr algn="ctr">
              <a:defRPr sz="3599"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en-US"/>
              <a:t>SlideModel.com</a:t>
            </a:r>
          </a:p>
        </p:txBody>
      </p:sp>
      <p:sp>
        <p:nvSpPr>
          <p:cNvPr id="3" name="Date Placeholder 2"/>
          <p:cNvSpPr>
            <a:spLocks noGrp="1"/>
          </p:cNvSpPr>
          <p:nvPr>
            <p:ph type="dt" sz="half" idx="10"/>
          </p:nvPr>
        </p:nvSpPr>
        <p:spPr/>
        <p:txBody>
          <a:body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78860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544" y="758952"/>
            <a:ext cx="9415867" cy="4041648"/>
          </a:xfrm>
        </p:spPr>
        <p:txBody>
          <a:bodyPr anchor="b">
            <a:normAutofit/>
          </a:bodyPr>
          <a:lstStyle>
            <a:lvl1pPr algn="l">
              <a:lnSpc>
                <a:spcPct val="85000"/>
              </a:lnSpc>
              <a:defRPr sz="7198"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544" y="4800600"/>
            <a:ext cx="9415867" cy="1691640"/>
          </a:xfrm>
        </p:spPr>
        <p:txBody>
          <a:bodyPr>
            <a:normAutofit/>
          </a:bodyPr>
          <a:lstStyle>
            <a:lvl1pPr marL="0" indent="0" algn="l">
              <a:buNone/>
              <a:defRPr sz="2199" baseline="0">
                <a:solidFill>
                  <a:schemeClr val="tx1">
                    <a:lumMod val="75000"/>
                  </a:schemeClr>
                </a:solidFill>
              </a:defRPr>
            </a:lvl1pPr>
            <a:lvl2pPr marL="457063" indent="0" algn="ctr">
              <a:buNone/>
              <a:defRPr sz="2199"/>
            </a:lvl2pPr>
            <a:lvl3pPr marL="914126" indent="0" algn="ctr">
              <a:buNone/>
              <a:defRPr sz="2199"/>
            </a:lvl3pPr>
            <a:lvl4pPr marL="1371189" indent="0" algn="ctr">
              <a:buNone/>
              <a:defRPr sz="1999"/>
            </a:lvl4pPr>
            <a:lvl5pPr marL="1828251" indent="0" algn="ctr">
              <a:buNone/>
              <a:defRPr sz="1999"/>
            </a:lvl5pPr>
            <a:lvl6pPr marL="2285314" indent="0" algn="ctr">
              <a:buNone/>
              <a:defRPr sz="1999"/>
            </a:lvl6pPr>
            <a:lvl7pPr marL="2742377" indent="0" algn="ctr">
              <a:buNone/>
              <a:defRPr sz="1999"/>
            </a:lvl7pPr>
            <a:lvl8pPr marL="3199440" indent="0" algn="ctr">
              <a:buNone/>
              <a:defRPr sz="1999"/>
            </a:lvl8pPr>
            <a:lvl9pPr marL="3656503" indent="0" algn="ctr">
              <a:buNone/>
              <a:defRPr sz="199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425404F2-BE9A-4460-8815-8F645183555F}" type="datetimeFigureOut">
              <a:rPr lang="en-US" smtClean="0"/>
              <a:pPr/>
              <a:t>7/1/2021</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96E69268-9C8B-4EBF-A9EE-DC5DC2D48DC3}" type="slidenum">
              <a:rPr lang="en-US" smtClean="0"/>
              <a:pPr/>
              <a:t>‹#›</a:t>
            </a:fld>
            <a:endParaRPr lang="en-US"/>
          </a:p>
        </p:txBody>
      </p:sp>
      <p:sp>
        <p:nvSpPr>
          <p:cNvPr id="7" name="Rectangle 6"/>
          <p:cNvSpPr/>
          <p:nvPr/>
        </p:nvSpPr>
        <p:spPr>
          <a:xfrm>
            <a:off x="0" y="0"/>
            <a:ext cx="4570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07149294"/>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5404F2-BE9A-4460-8815-8F645183555F}" type="datetimeFigureOut">
              <a:rPr lang="en-US" smtClean="0"/>
              <a:pPr/>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287114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544" y="758952"/>
            <a:ext cx="9415867" cy="4041648"/>
          </a:xfrm>
        </p:spPr>
        <p:txBody>
          <a:bodyPr anchor="b">
            <a:normAutofit/>
          </a:bodyPr>
          <a:lstStyle>
            <a:lvl1pPr>
              <a:lnSpc>
                <a:spcPct val="85000"/>
              </a:lnSpc>
              <a:defRPr sz="7198" b="0"/>
            </a:lvl1pPr>
          </a:lstStyle>
          <a:p>
            <a:r>
              <a:rPr lang="en-US"/>
              <a:t>Click to edit Master title style</a:t>
            </a:r>
            <a:endParaRPr lang="en-US" dirty="0"/>
          </a:p>
        </p:txBody>
      </p:sp>
      <p:sp>
        <p:nvSpPr>
          <p:cNvPr id="3" name="Text Placeholder 2"/>
          <p:cNvSpPr>
            <a:spLocks noGrp="1"/>
          </p:cNvSpPr>
          <p:nvPr>
            <p:ph type="body" idx="1"/>
          </p:nvPr>
        </p:nvSpPr>
        <p:spPr>
          <a:xfrm>
            <a:off x="1261544" y="4800600"/>
            <a:ext cx="9415867" cy="1691640"/>
          </a:xfrm>
        </p:spPr>
        <p:txBody>
          <a:bodyPr anchor="t">
            <a:normAutofit/>
          </a:bodyPr>
          <a:lstStyle>
            <a:lvl1pPr marL="0" indent="0">
              <a:buNone/>
              <a:defRPr sz="21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
        <p:nvSpPr>
          <p:cNvPr id="7" name="Rectangle 6"/>
          <p:cNvSpPr/>
          <p:nvPr/>
        </p:nvSpPr>
        <p:spPr>
          <a:xfrm>
            <a:off x="0" y="0"/>
            <a:ext cx="4570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165731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543" y="1828801"/>
            <a:ext cx="4479393" cy="4351337"/>
          </a:xfrm>
        </p:spPr>
        <p:txBody>
          <a:bodyPr/>
          <a:lstStyle>
            <a:lvl1pPr>
              <a:defRPr sz="1799"/>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4885" y="1828801"/>
            <a:ext cx="4479393" cy="4351337"/>
          </a:xfrm>
        </p:spPr>
        <p:txBody>
          <a:bodyPr/>
          <a:lstStyle>
            <a:lvl1pPr>
              <a:defRPr sz="1799"/>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5404F2-BE9A-4460-8815-8F645183555F}" type="datetimeFigureOut">
              <a:rPr lang="en-US" smtClean="0"/>
              <a:pPr/>
              <a:t>7/1/2021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695791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543" y="1713655"/>
            <a:ext cx="4479393" cy="731520"/>
          </a:xfrm>
        </p:spPr>
        <p:txBody>
          <a:bodyPr anchor="b">
            <a:normAutofit/>
          </a:bodyPr>
          <a:lstStyle>
            <a:lvl1pPr marL="0" indent="0">
              <a:spcBef>
                <a:spcPts val="0"/>
              </a:spcBef>
              <a:buNone/>
              <a:defRPr sz="1999" b="0">
                <a:solidFill>
                  <a:schemeClr val="tx2"/>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543" y="2507550"/>
            <a:ext cx="4479393" cy="3664650"/>
          </a:xfrm>
        </p:spPr>
        <p:txBody>
          <a:bodyPr/>
          <a:lstStyle>
            <a:lvl1pPr>
              <a:defRPr sz="1799"/>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4885" y="1713655"/>
            <a:ext cx="4479393" cy="731520"/>
          </a:xfrm>
        </p:spPr>
        <p:txBody>
          <a:bodyPr anchor="b">
            <a:normAutofit/>
          </a:bodyPr>
          <a:lstStyle>
            <a:lvl1pPr marL="0" indent="0">
              <a:lnSpc>
                <a:spcPct val="95000"/>
              </a:lnSpc>
              <a:spcBef>
                <a:spcPts val="0"/>
              </a:spcBef>
              <a:buNone/>
              <a:defRPr lang="en-US" sz="1999" b="0" kern="1200" dirty="0">
                <a:solidFill>
                  <a:schemeClr val="tx2"/>
                </a:solidFill>
                <a:latin typeface="+mn-lt"/>
                <a:ea typeface="+mn-ea"/>
                <a:cs typeface="+mn-cs"/>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marL="0" lvl="0" indent="0" algn="l" defTabSz="914126" rtl="0" eaLnBrk="1" latinLnBrk="0" hangingPunct="1">
              <a:lnSpc>
                <a:spcPct val="90000"/>
              </a:lnSpc>
              <a:spcBef>
                <a:spcPts val="1999"/>
              </a:spcBef>
              <a:buFontTx/>
              <a:buNone/>
            </a:pPr>
            <a:r>
              <a:rPr lang="en-US"/>
              <a:t>Click to edit Master text styles</a:t>
            </a:r>
          </a:p>
        </p:txBody>
      </p:sp>
      <p:sp>
        <p:nvSpPr>
          <p:cNvPr id="6" name="Content Placeholder 5"/>
          <p:cNvSpPr>
            <a:spLocks noGrp="1"/>
          </p:cNvSpPr>
          <p:nvPr>
            <p:ph sz="quarter" idx="4"/>
          </p:nvPr>
        </p:nvSpPr>
        <p:spPr>
          <a:xfrm>
            <a:off x="6124885" y="2507550"/>
            <a:ext cx="4479393" cy="3664650"/>
          </a:xfrm>
        </p:spPr>
        <p:txBody>
          <a:bodyPr/>
          <a:lstStyle>
            <a:lvl1pPr>
              <a:defRPr sz="1799"/>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5404F2-BE9A-4460-8815-8F645183555F}" type="datetimeFigureOut">
              <a:rPr lang="en-US" smtClean="0"/>
              <a:pPr/>
              <a:t>7/1/2021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4141592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92988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5404F2-BE9A-4460-8815-8F645183555F}" type="datetimeFigureOut">
              <a:rPr lang="en-US" smtClean="0"/>
              <a:pPr/>
              <a:t>7/1/2021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068901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7/1/2021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030594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029" y="457201"/>
            <a:ext cx="3199567" cy="1600197"/>
          </a:xfrm>
        </p:spPr>
        <p:txBody>
          <a:bodyPr anchor="b">
            <a:normAutofit/>
          </a:bodyPr>
          <a:lstStyle>
            <a:lvl1pPr>
              <a:defRPr sz="3199" b="0" baseline="0"/>
            </a:lvl1pPr>
          </a:lstStyle>
          <a:p>
            <a:r>
              <a:rPr lang="en-US"/>
              <a:t>Click to edit Master title style</a:t>
            </a:r>
            <a:endParaRPr lang="en-US" dirty="0"/>
          </a:p>
        </p:txBody>
      </p:sp>
      <p:sp>
        <p:nvSpPr>
          <p:cNvPr id="3" name="Content Placeholder 2"/>
          <p:cNvSpPr>
            <a:spLocks noGrp="1"/>
          </p:cNvSpPr>
          <p:nvPr>
            <p:ph idx="1"/>
          </p:nvPr>
        </p:nvSpPr>
        <p:spPr>
          <a:xfrm>
            <a:off x="4503094" y="685800"/>
            <a:ext cx="6077483" cy="5486400"/>
          </a:xfrm>
        </p:spPr>
        <p:txBody>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029" y="2099735"/>
            <a:ext cx="3199567" cy="3810001"/>
          </a:xfrm>
        </p:spPr>
        <p:txBody>
          <a:bodyPr>
            <a:normAutofit/>
          </a:bodyPr>
          <a:lstStyle>
            <a:lvl1pPr marL="0" indent="0">
              <a:lnSpc>
                <a:spcPct val="114000"/>
              </a:lnSpc>
              <a:spcBef>
                <a:spcPts val="800"/>
              </a:spcBef>
              <a:buNone/>
              <a:defRPr sz="13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7/1/2021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784785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89899"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162" y="5257800"/>
            <a:ext cx="9979600" cy="914400"/>
          </a:xfrm>
        </p:spPr>
        <p:txBody>
          <a:bodyPr anchor="b">
            <a:normAutofit/>
          </a:bodyPr>
          <a:lstStyle>
            <a:lvl1pPr>
              <a:defRPr sz="2799"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1289899" cy="5128923"/>
          </a:xfrm>
          <a:solidFill>
            <a:schemeClr val="accent1"/>
          </a:solidFill>
        </p:spPr>
        <p:txBody>
          <a:bodyPr anchor="t"/>
          <a:lstStyle>
            <a:lvl1pPr marL="0" indent="0">
              <a:buNone/>
              <a:defRPr sz="3199">
                <a:solidFill>
                  <a:schemeClr val="bg1"/>
                </a:solidFill>
              </a:defRPr>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914162" y="6108590"/>
            <a:ext cx="99796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7/1/2021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8991535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5404F2-BE9A-4460-8815-8F645183555F}" type="datetimeFigureOut">
              <a:rPr lang="en-US" smtClean="0"/>
              <a:pPr/>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5084454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6448" y="381000"/>
            <a:ext cx="2475855"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1801" y="381000"/>
            <a:ext cx="7732286"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5404F2-BE9A-4460-8815-8F645183555F}" type="datetimeFigureOut">
              <a:rPr lang="en-US" smtClean="0"/>
              <a:pPr/>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9326798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accent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578D6DB-6798-42D2-B9AD-FC6F1C72FC30}" type="datetimeFigureOut">
              <a:rPr lang="en-US" smtClean="0"/>
              <a:pPr/>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
        <p:nvSpPr>
          <p:cNvPr id="10" name="Picture Placeholder 9">
            <a:extLst>
              <a:ext uri="{FF2B5EF4-FFF2-40B4-BE49-F238E27FC236}">
                <a16:creationId xmlns:a16="http://schemas.microsoft.com/office/drawing/2014/main" id="{9A8FF3D8-C23D-4382-A4F2-01A53DC07645}"/>
              </a:ext>
            </a:extLst>
          </p:cNvPr>
          <p:cNvSpPr>
            <a:spLocks noGrp="1"/>
          </p:cNvSpPr>
          <p:nvPr>
            <p:ph type="pic" sz="quarter" idx="13"/>
          </p:nvPr>
        </p:nvSpPr>
        <p:spPr>
          <a:xfrm>
            <a:off x="1468437" y="-1"/>
            <a:ext cx="10720388" cy="4037142"/>
          </a:xfrm>
          <a:custGeom>
            <a:avLst/>
            <a:gdLst>
              <a:gd name="connsiteX0" fmla="*/ 0 w 10566400"/>
              <a:gd name="connsiteY0" fmla="*/ 0 h 3979152"/>
              <a:gd name="connsiteX1" fmla="*/ 10566400 w 10566400"/>
              <a:gd name="connsiteY1" fmla="*/ 0 h 3979152"/>
              <a:gd name="connsiteX2" fmla="*/ 10566400 w 10566400"/>
              <a:gd name="connsiteY2" fmla="*/ 2957997 h 3979152"/>
              <a:gd name="connsiteX3" fmla="*/ 10517638 w 10566400"/>
              <a:gd name="connsiteY3" fmla="*/ 3003043 h 3979152"/>
              <a:gd name="connsiteX4" fmla="*/ 6185301 w 10566400"/>
              <a:gd name="connsiteY4" fmla="*/ 3626174 h 3979152"/>
              <a:gd name="connsiteX5" fmla="*/ 0 w 10566400"/>
              <a:gd name="connsiteY5" fmla="*/ 0 h 3979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66400" h="3979152">
                <a:moveTo>
                  <a:pt x="0" y="0"/>
                </a:moveTo>
                <a:lnTo>
                  <a:pt x="10566400" y="0"/>
                </a:lnTo>
                <a:cubicBezTo>
                  <a:pt x="10566400" y="0"/>
                  <a:pt x="10566400" y="0"/>
                  <a:pt x="10566400" y="2957997"/>
                </a:cubicBezTo>
                <a:cubicBezTo>
                  <a:pt x="10551396" y="2973012"/>
                  <a:pt x="10536392" y="2988028"/>
                  <a:pt x="10517638" y="3003043"/>
                </a:cubicBezTo>
                <a:cubicBezTo>
                  <a:pt x="10232566" y="3273317"/>
                  <a:pt x="8649669" y="4602163"/>
                  <a:pt x="6185301" y="3626174"/>
                </a:cubicBezTo>
                <a:cubicBezTo>
                  <a:pt x="4051016" y="2781568"/>
                  <a:pt x="2093025" y="792053"/>
                  <a:pt x="0" y="0"/>
                </a:cubicBezTo>
                <a:close/>
              </a:path>
            </a:pathLst>
          </a:custGeom>
          <a:solidFill>
            <a:schemeClr val="accent1"/>
          </a:solidFill>
        </p:spPr>
        <p:txBody>
          <a:bodyPr wrap="square" anchor="ctr">
            <a:noAutofit/>
          </a:bodyPr>
          <a:lstStyle>
            <a:lvl1pPr algn="ctr">
              <a:defRPr/>
            </a:lvl1pPr>
          </a:lstStyle>
          <a:p>
            <a:endParaRPr lang="en-IN"/>
          </a:p>
        </p:txBody>
      </p:sp>
      <p:sp>
        <p:nvSpPr>
          <p:cNvPr id="17" name="Subtitle 2">
            <a:extLst>
              <a:ext uri="{FF2B5EF4-FFF2-40B4-BE49-F238E27FC236}">
                <a16:creationId xmlns:a16="http://schemas.microsoft.com/office/drawing/2014/main" id="{1533DCF7-E82F-4B49-9E95-65ACDAD59CA4}"/>
              </a:ext>
            </a:extLst>
          </p:cNvPr>
          <p:cNvSpPr>
            <a:spLocks noGrp="1"/>
          </p:cNvSpPr>
          <p:nvPr>
            <p:ph type="subTitle" idx="1"/>
          </p:nvPr>
        </p:nvSpPr>
        <p:spPr>
          <a:xfrm>
            <a:off x="693811" y="4941168"/>
            <a:ext cx="3470703" cy="1231106"/>
          </a:xfrm>
        </p:spPr>
        <p:txBody>
          <a:bodyPr anchor="ctr">
            <a:normAutofit/>
          </a:bodyPr>
          <a:lstStyle>
            <a:lvl1pPr marL="0" indent="0" algn="l">
              <a:buNone/>
              <a:defRPr lang="en-US" sz="4000" kern="1200" smtClean="0">
                <a:solidFill>
                  <a:schemeClr val="bg1"/>
                </a:solidFill>
                <a:latin typeface="Segoe UI Light" panose="020B0502040204020203" pitchFamily="34" charset="0"/>
                <a:ea typeface="+mj-ea"/>
                <a:cs typeface="Segoe UI Light" panose="020B0502040204020203" pitchFamily="34" charset="0"/>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dirty="0"/>
              <a:t>Click to edit</a:t>
            </a:r>
          </a:p>
        </p:txBody>
      </p:sp>
    </p:spTree>
    <p:extLst>
      <p:ext uri="{BB962C8B-B14F-4D97-AF65-F5344CB8AC3E}">
        <p14:creationId xmlns:p14="http://schemas.microsoft.com/office/powerpoint/2010/main" val="22335432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6E77CB15-149B-405A-9AAF-27226725F8A2}"/>
              </a:ext>
            </a:extLst>
          </p:cNvPr>
          <p:cNvSpPr/>
          <p:nvPr userDrawn="1"/>
        </p:nvSpPr>
        <p:spPr>
          <a:xfrm rot="5400000">
            <a:off x="447125" y="-447125"/>
            <a:ext cx="1847237" cy="2741491"/>
          </a:xfrm>
          <a:custGeom>
            <a:avLst/>
            <a:gdLst>
              <a:gd name="connsiteX0" fmla="*/ 0 w 1847237"/>
              <a:gd name="connsiteY0" fmla="*/ 2741491 h 2741491"/>
              <a:gd name="connsiteX1" fmla="*/ 1 w 1847237"/>
              <a:gd name="connsiteY1" fmla="*/ 1255 h 2741491"/>
              <a:gd name="connsiteX2" fmla="*/ 28154 w 1847237"/>
              <a:gd name="connsiteY2" fmla="*/ 0 h 2741491"/>
              <a:gd name="connsiteX3" fmla="*/ 666044 w 1847237"/>
              <a:gd name="connsiteY3" fmla="*/ 912689 h 2741491"/>
              <a:gd name="connsiteX4" fmla="*/ 1636888 w 1847237"/>
              <a:gd name="connsiteY4" fmla="*/ 1352956 h 2741491"/>
              <a:gd name="connsiteX5" fmla="*/ 1821652 w 1847237"/>
              <a:gd name="connsiteY5" fmla="*/ 2731596 h 2741491"/>
              <a:gd name="connsiteX6" fmla="*/ 1819662 w 1847237"/>
              <a:gd name="connsiteY6" fmla="*/ 2741491 h 2741491"/>
              <a:gd name="connsiteX7" fmla="*/ 0 w 1847237"/>
              <a:gd name="connsiteY7" fmla="*/ 2741491 h 2741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47237" h="2741491">
                <a:moveTo>
                  <a:pt x="0" y="2741491"/>
                </a:moveTo>
                <a:lnTo>
                  <a:pt x="1" y="1255"/>
                </a:lnTo>
                <a:lnTo>
                  <a:pt x="28154" y="0"/>
                </a:lnTo>
                <a:cubicBezTo>
                  <a:pt x="518124" y="34452"/>
                  <a:pt x="354992" y="850922"/>
                  <a:pt x="666044" y="912689"/>
                </a:cubicBezTo>
                <a:cubicBezTo>
                  <a:pt x="897354" y="1017146"/>
                  <a:pt x="1400457" y="999536"/>
                  <a:pt x="1636888" y="1352956"/>
                </a:cubicBezTo>
                <a:cubicBezTo>
                  <a:pt x="1814211" y="1618021"/>
                  <a:pt x="1891616" y="2299566"/>
                  <a:pt x="1821652" y="2731596"/>
                </a:cubicBezTo>
                <a:lnTo>
                  <a:pt x="1819662" y="2741491"/>
                </a:lnTo>
                <a:lnTo>
                  <a:pt x="0" y="274149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18" name="Rectangle 6">
            <a:extLst>
              <a:ext uri="{FF2B5EF4-FFF2-40B4-BE49-F238E27FC236}">
                <a16:creationId xmlns:a16="http://schemas.microsoft.com/office/drawing/2014/main" id="{E8CC3AB4-5427-42E6-9BD7-A2E370B48B40}"/>
              </a:ext>
            </a:extLst>
          </p:cNvPr>
          <p:cNvSpPr/>
          <p:nvPr userDrawn="1"/>
        </p:nvSpPr>
        <p:spPr>
          <a:xfrm>
            <a:off x="-1" y="5610579"/>
            <a:ext cx="1022465" cy="1247421"/>
          </a:xfrm>
          <a:custGeom>
            <a:avLst/>
            <a:gdLst>
              <a:gd name="connsiteX0" fmla="*/ 0 w 1022465"/>
              <a:gd name="connsiteY0" fmla="*/ 0 h 737567"/>
              <a:gd name="connsiteX1" fmla="*/ 1022465 w 1022465"/>
              <a:gd name="connsiteY1" fmla="*/ 0 h 737567"/>
              <a:gd name="connsiteX2" fmla="*/ 1022465 w 1022465"/>
              <a:gd name="connsiteY2" fmla="*/ 737567 h 737567"/>
              <a:gd name="connsiteX3" fmla="*/ 0 w 1022465"/>
              <a:gd name="connsiteY3" fmla="*/ 737567 h 737567"/>
              <a:gd name="connsiteX4" fmla="*/ 0 w 1022465"/>
              <a:gd name="connsiteY4" fmla="*/ 0 h 737567"/>
              <a:gd name="connsiteX0" fmla="*/ 10820 w 1033285"/>
              <a:gd name="connsiteY0" fmla="*/ 0 h 737567"/>
              <a:gd name="connsiteX1" fmla="*/ 1033285 w 1033285"/>
              <a:gd name="connsiteY1" fmla="*/ 0 h 737567"/>
              <a:gd name="connsiteX2" fmla="*/ 1033285 w 1033285"/>
              <a:gd name="connsiteY2" fmla="*/ 737567 h 737567"/>
              <a:gd name="connsiteX3" fmla="*/ 10820 w 1033285"/>
              <a:gd name="connsiteY3" fmla="*/ 737567 h 737567"/>
              <a:gd name="connsiteX4" fmla="*/ 0 w 1033285"/>
              <a:gd name="connsiteY4" fmla="*/ 345655 h 737567"/>
              <a:gd name="connsiteX5" fmla="*/ 10820 w 1033285"/>
              <a:gd name="connsiteY5" fmla="*/ 0 h 737567"/>
              <a:gd name="connsiteX0" fmla="*/ 0 w 1033285"/>
              <a:gd name="connsiteY0" fmla="*/ 345655 h 737567"/>
              <a:gd name="connsiteX1" fmla="*/ 10820 w 1033285"/>
              <a:gd name="connsiteY1" fmla="*/ 0 h 737567"/>
              <a:gd name="connsiteX2" fmla="*/ 1033285 w 1033285"/>
              <a:gd name="connsiteY2" fmla="*/ 0 h 737567"/>
              <a:gd name="connsiteX3" fmla="*/ 1033285 w 1033285"/>
              <a:gd name="connsiteY3" fmla="*/ 737567 h 737567"/>
              <a:gd name="connsiteX4" fmla="*/ 10820 w 1033285"/>
              <a:gd name="connsiteY4" fmla="*/ 737567 h 737567"/>
              <a:gd name="connsiteX5" fmla="*/ 91440 w 1033285"/>
              <a:gd name="connsiteY5" fmla="*/ 437095 h 737567"/>
              <a:gd name="connsiteX0" fmla="*/ 0 w 1033285"/>
              <a:gd name="connsiteY0" fmla="*/ 345655 h 737567"/>
              <a:gd name="connsiteX1" fmla="*/ 10820 w 1033285"/>
              <a:gd name="connsiteY1" fmla="*/ 0 h 737567"/>
              <a:gd name="connsiteX2" fmla="*/ 1033285 w 1033285"/>
              <a:gd name="connsiteY2" fmla="*/ 0 h 737567"/>
              <a:gd name="connsiteX3" fmla="*/ 1033285 w 1033285"/>
              <a:gd name="connsiteY3" fmla="*/ 737567 h 737567"/>
              <a:gd name="connsiteX4" fmla="*/ 10820 w 1033285"/>
              <a:gd name="connsiteY4" fmla="*/ 737567 h 737567"/>
              <a:gd name="connsiteX0" fmla="*/ 0 w 1022465"/>
              <a:gd name="connsiteY0" fmla="*/ 0 h 737567"/>
              <a:gd name="connsiteX1" fmla="*/ 1022465 w 1022465"/>
              <a:gd name="connsiteY1" fmla="*/ 0 h 737567"/>
              <a:gd name="connsiteX2" fmla="*/ 1022465 w 1022465"/>
              <a:gd name="connsiteY2" fmla="*/ 737567 h 737567"/>
              <a:gd name="connsiteX3" fmla="*/ 0 w 1022465"/>
              <a:gd name="connsiteY3" fmla="*/ 737567 h 737567"/>
            </a:gdLst>
            <a:ahLst/>
            <a:cxnLst>
              <a:cxn ang="0">
                <a:pos x="connsiteX0" y="connsiteY0"/>
              </a:cxn>
              <a:cxn ang="0">
                <a:pos x="connsiteX1" y="connsiteY1"/>
              </a:cxn>
              <a:cxn ang="0">
                <a:pos x="connsiteX2" y="connsiteY2"/>
              </a:cxn>
              <a:cxn ang="0">
                <a:pos x="connsiteX3" y="connsiteY3"/>
              </a:cxn>
            </a:cxnLst>
            <a:rect l="l" t="t" r="r" b="b"/>
            <a:pathLst>
              <a:path w="1022465" h="737567">
                <a:moveTo>
                  <a:pt x="0" y="0"/>
                </a:moveTo>
                <a:lnTo>
                  <a:pt x="1022465" y="0"/>
                </a:lnTo>
                <a:lnTo>
                  <a:pt x="1022465" y="737567"/>
                </a:lnTo>
                <a:lnTo>
                  <a:pt x="0" y="737567"/>
                </a:lnTo>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Picture Placeholder 13">
            <a:extLst>
              <a:ext uri="{FF2B5EF4-FFF2-40B4-BE49-F238E27FC236}">
                <a16:creationId xmlns:a16="http://schemas.microsoft.com/office/drawing/2014/main" id="{5EE6C5C1-A3A7-46C0-98AA-DC3AB901D7E3}"/>
              </a:ext>
            </a:extLst>
          </p:cNvPr>
          <p:cNvSpPr>
            <a:spLocks noGrp="1"/>
          </p:cNvSpPr>
          <p:nvPr>
            <p:ph type="pic" sz="quarter" idx="13"/>
          </p:nvPr>
        </p:nvSpPr>
        <p:spPr>
          <a:xfrm>
            <a:off x="4863548" y="194622"/>
            <a:ext cx="7325277" cy="6663379"/>
          </a:xfrm>
          <a:custGeom>
            <a:avLst/>
            <a:gdLst>
              <a:gd name="connsiteX0" fmla="*/ 7134355 w 7325277"/>
              <a:gd name="connsiteY0" fmla="*/ 785 h 6663379"/>
              <a:gd name="connsiteX1" fmla="*/ 7282808 w 7325277"/>
              <a:gd name="connsiteY1" fmla="*/ 75389 h 6663379"/>
              <a:gd name="connsiteX2" fmla="*/ 7325277 w 7325277"/>
              <a:gd name="connsiteY2" fmla="*/ 130748 h 6663379"/>
              <a:gd name="connsiteX3" fmla="*/ 7325277 w 7325277"/>
              <a:gd name="connsiteY3" fmla="*/ 6663379 h 6663379"/>
              <a:gd name="connsiteX4" fmla="*/ 1067213 w 7325277"/>
              <a:gd name="connsiteY4" fmla="*/ 6663379 h 6663379"/>
              <a:gd name="connsiteX5" fmla="*/ 1080437 w 7325277"/>
              <a:gd name="connsiteY5" fmla="*/ 6639457 h 6663379"/>
              <a:gd name="connsiteX6" fmla="*/ 98207 w 7325277"/>
              <a:gd name="connsiteY6" fmla="*/ 4282135 h 6663379"/>
              <a:gd name="connsiteX7" fmla="*/ 785437 w 7325277"/>
              <a:gd name="connsiteY7" fmla="*/ 2267839 h 6663379"/>
              <a:gd name="connsiteX8" fmla="*/ 2941918 w 7325277"/>
              <a:gd name="connsiteY8" fmla="*/ 2255991 h 6663379"/>
              <a:gd name="connsiteX9" fmla="*/ 3834050 w 7325277"/>
              <a:gd name="connsiteY9" fmla="*/ 743634 h 6663379"/>
              <a:gd name="connsiteX10" fmla="*/ 5301972 w 7325277"/>
              <a:gd name="connsiteY10" fmla="*/ 727496 h 6663379"/>
              <a:gd name="connsiteX11" fmla="*/ 7053450 w 7325277"/>
              <a:gd name="connsiteY11" fmla="*/ 4719 h 6663379"/>
              <a:gd name="connsiteX12" fmla="*/ 7134355 w 7325277"/>
              <a:gd name="connsiteY12" fmla="*/ 785 h 6663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325277" h="6663379">
                <a:moveTo>
                  <a:pt x="7134355" y="785"/>
                </a:moveTo>
                <a:cubicBezTo>
                  <a:pt x="7205262" y="6015"/>
                  <a:pt x="7248320" y="36775"/>
                  <a:pt x="7282808" y="75389"/>
                </a:cubicBezTo>
                <a:lnTo>
                  <a:pt x="7325277" y="130748"/>
                </a:lnTo>
                <a:lnTo>
                  <a:pt x="7325277" y="6663379"/>
                </a:lnTo>
                <a:lnTo>
                  <a:pt x="1067213" y="6663379"/>
                </a:lnTo>
                <a:lnTo>
                  <a:pt x="1080437" y="6639457"/>
                </a:lnTo>
                <a:cubicBezTo>
                  <a:pt x="1505666" y="5779766"/>
                  <a:pt x="348274" y="5026051"/>
                  <a:pt x="98207" y="4282135"/>
                </a:cubicBezTo>
                <a:cubicBezTo>
                  <a:pt x="-159927" y="3514220"/>
                  <a:pt x="98206" y="2617379"/>
                  <a:pt x="785437" y="2267839"/>
                </a:cubicBezTo>
                <a:cubicBezTo>
                  <a:pt x="1472668" y="1918300"/>
                  <a:pt x="2433815" y="2510025"/>
                  <a:pt x="2941918" y="2255991"/>
                </a:cubicBezTo>
                <a:cubicBezTo>
                  <a:pt x="3450020" y="2001956"/>
                  <a:pt x="3349084" y="1097974"/>
                  <a:pt x="3834050" y="743634"/>
                </a:cubicBezTo>
                <a:cubicBezTo>
                  <a:pt x="4319017" y="389295"/>
                  <a:pt x="4765406" y="850649"/>
                  <a:pt x="5301972" y="727496"/>
                </a:cubicBezTo>
                <a:cubicBezTo>
                  <a:pt x="5838540" y="604343"/>
                  <a:pt x="6809140" y="41394"/>
                  <a:pt x="7053450" y="4719"/>
                </a:cubicBezTo>
                <a:cubicBezTo>
                  <a:pt x="7083989" y="135"/>
                  <a:pt x="7110719" y="-959"/>
                  <a:pt x="7134355" y="785"/>
                </a:cubicBezTo>
                <a:close/>
              </a:path>
            </a:pathLst>
          </a:custGeom>
          <a:solidFill>
            <a:schemeClr val="bg1">
              <a:lumMod val="95000"/>
            </a:schemeClr>
          </a:solidFill>
          <a:effectLst>
            <a:outerShdw blurRad="571500" dist="571500" dir="10800000" algn="tr" rotWithShape="0">
              <a:prstClr val="black">
                <a:alpha val="10000"/>
              </a:prstClr>
            </a:outerShdw>
          </a:effectLst>
        </p:spPr>
        <p:txBody>
          <a:bodyPr wrap="square" anchor="ctr">
            <a:noAutofit/>
          </a:bodyPr>
          <a:lstStyle>
            <a:lvl1pPr marL="0" indent="0" algn="ctr">
              <a:buFontTx/>
              <a:buNone/>
              <a:defRPr>
                <a:solidFill>
                  <a:schemeClr val="bg1"/>
                </a:solidFill>
              </a:defRPr>
            </a:lvl1pPr>
          </a:lstStyle>
          <a:p>
            <a:endParaRPr lang="en-IN"/>
          </a:p>
        </p:txBody>
      </p:sp>
      <p:sp>
        <p:nvSpPr>
          <p:cNvPr id="2" name="Title 1"/>
          <p:cNvSpPr>
            <a:spLocks noGrp="1"/>
          </p:cNvSpPr>
          <p:nvPr>
            <p:ph type="title"/>
          </p:nvPr>
        </p:nvSpPr>
        <p:spPr>
          <a:xfrm>
            <a:off x="1197868" y="274639"/>
            <a:ext cx="10381516" cy="711081"/>
          </a:xfrm>
        </p:spPr>
        <p:txBody>
          <a:bodyPr>
            <a:noAutofit/>
          </a:bodyPr>
          <a:lstStyle>
            <a:lvl1pPr>
              <a:defRPr sz="3600" b="1">
                <a:latin typeface="+mn-lt"/>
              </a:defRPr>
            </a:lvl1pPr>
          </a:lstStyle>
          <a:p>
            <a:r>
              <a:rPr lang="en-US" dirty="0"/>
              <a:t>Click to edit Master title style</a:t>
            </a:r>
          </a:p>
        </p:txBody>
      </p:sp>
      <p:sp>
        <p:nvSpPr>
          <p:cNvPr id="4" name="Footer Placeholder 3"/>
          <p:cNvSpPr>
            <a:spLocks noGrp="1"/>
          </p:cNvSpPr>
          <p:nvPr>
            <p:ph type="ftr" sz="quarter" idx="11"/>
          </p:nvPr>
        </p:nvSpPr>
        <p:spPr>
          <a:xfrm>
            <a:off x="1197868" y="6400798"/>
            <a:ext cx="3859795" cy="365125"/>
          </a:xfrm>
        </p:spPr>
        <p:txBody>
          <a:bodyPr/>
          <a:lstStyle>
            <a:lvl1pPr algn="l">
              <a:defRPr sz="1400" b="1">
                <a:solidFill>
                  <a:schemeClr val="accent4"/>
                </a:solidFill>
                <a:latin typeface="+mn-lt"/>
                <a:ea typeface="Segoe UI Black" panose="020B0A02040204020203" pitchFamily="34" charset="0"/>
              </a:defRPr>
            </a:lvl1pPr>
          </a:lstStyle>
          <a:p>
            <a:endParaRPr lang="en-US" dirty="0"/>
          </a:p>
        </p:txBody>
      </p:sp>
      <p:sp>
        <p:nvSpPr>
          <p:cNvPr id="5" name="Slide Number Placeholder 4"/>
          <p:cNvSpPr>
            <a:spLocks noGrp="1"/>
          </p:cNvSpPr>
          <p:nvPr>
            <p:ph type="sldNum" sz="quarter" idx="12"/>
          </p:nvPr>
        </p:nvSpPr>
        <p:spPr>
          <a:xfrm>
            <a:off x="117748" y="5610579"/>
            <a:ext cx="904716" cy="731850"/>
          </a:xfrm>
        </p:spPr>
        <p:txBody>
          <a:bodyPr/>
          <a:lstStyle>
            <a:lvl1pPr algn="l">
              <a:defRPr sz="4000" b="1">
                <a:solidFill>
                  <a:schemeClr val="accent4"/>
                </a:solidFill>
                <a:latin typeface="Segoe UI Black" panose="020B0A02040204020203" pitchFamily="34" charset="0"/>
                <a:ea typeface="Segoe UI Black" panose="020B0A02040204020203" pitchFamily="34" charset="0"/>
              </a:defRPr>
            </a:lvl1pPr>
          </a:lstStyle>
          <a:p>
            <a:fld id="{96E69268-9C8B-4EBF-A9EE-DC5DC2D48DC3}" type="slidenum">
              <a:rPr lang="en-US" smtClean="0"/>
              <a:pPr/>
              <a:t>‹#›</a:t>
            </a:fld>
            <a:endParaRPr lang="en-US" dirty="0"/>
          </a:p>
        </p:txBody>
      </p:sp>
      <p:grpSp>
        <p:nvGrpSpPr>
          <p:cNvPr id="8" name="Group 7">
            <a:extLst>
              <a:ext uri="{FF2B5EF4-FFF2-40B4-BE49-F238E27FC236}">
                <a16:creationId xmlns:a16="http://schemas.microsoft.com/office/drawing/2014/main" id="{FE7B457D-0EC5-4995-AD08-37350729CBFA}"/>
              </a:ext>
            </a:extLst>
          </p:cNvPr>
          <p:cNvGrpSpPr/>
          <p:nvPr/>
        </p:nvGrpSpPr>
        <p:grpSpPr>
          <a:xfrm>
            <a:off x="359708" y="430463"/>
            <a:ext cx="425974" cy="418958"/>
            <a:chOff x="6078537" y="908720"/>
            <a:chExt cx="1272355" cy="1251397"/>
          </a:xfrm>
          <a:solidFill>
            <a:schemeClr val="bg1"/>
          </a:solidFill>
        </p:grpSpPr>
        <p:sp>
          <p:nvSpPr>
            <p:cNvPr id="9" name="Freeform 11">
              <a:extLst>
                <a:ext uri="{FF2B5EF4-FFF2-40B4-BE49-F238E27FC236}">
                  <a16:creationId xmlns:a16="http://schemas.microsoft.com/office/drawing/2014/main" id="{04DE74C2-EA2E-499A-9126-D82CA9109329}"/>
                </a:ext>
              </a:extLst>
            </p:cNvPr>
            <p:cNvSpPr>
              <a:spLocks/>
            </p:cNvSpPr>
            <p:nvPr/>
          </p:nvSpPr>
          <p:spPr bwMode="auto">
            <a:xfrm>
              <a:off x="6078537" y="908720"/>
              <a:ext cx="1272355" cy="1231106"/>
            </a:xfrm>
            <a:custGeom>
              <a:avLst/>
              <a:gdLst>
                <a:gd name="T0" fmla="*/ 982 w 2202"/>
                <a:gd name="T1" fmla="*/ 2132 h 2137"/>
                <a:gd name="T2" fmla="*/ 861 w 2202"/>
                <a:gd name="T3" fmla="*/ 2137 h 2137"/>
                <a:gd name="T4" fmla="*/ 212 w 2202"/>
                <a:gd name="T5" fmla="*/ 1777 h 2137"/>
                <a:gd name="T6" fmla="*/ 0 w 2202"/>
                <a:gd name="T7" fmla="*/ 1134 h 2137"/>
                <a:gd name="T8" fmla="*/ 4 w 2202"/>
                <a:gd name="T9" fmla="*/ 1039 h 2137"/>
                <a:gd name="T10" fmla="*/ 6 w 2202"/>
                <a:gd name="T11" fmla="*/ 1025 h 2137"/>
                <a:gd name="T12" fmla="*/ 10 w 2202"/>
                <a:gd name="T13" fmla="*/ 983 h 2137"/>
                <a:gd name="T14" fmla="*/ 20 w 2202"/>
                <a:gd name="T15" fmla="*/ 930 h 2137"/>
                <a:gd name="T16" fmla="*/ 23 w 2202"/>
                <a:gd name="T17" fmla="*/ 912 h 2137"/>
                <a:gd name="T18" fmla="*/ 478 w 2202"/>
                <a:gd name="T19" fmla="*/ 218 h 2137"/>
                <a:gd name="T20" fmla="*/ 1249 w 2202"/>
                <a:gd name="T21" fmla="*/ 8 h 2137"/>
                <a:gd name="T22" fmla="*/ 1345 w 2202"/>
                <a:gd name="T23" fmla="*/ 21 h 2137"/>
                <a:gd name="T24" fmla="*/ 1400 w 2202"/>
                <a:gd name="T25" fmla="*/ 32 h 2137"/>
                <a:gd name="T26" fmla="*/ 1416 w 2202"/>
                <a:gd name="T27" fmla="*/ 36 h 2137"/>
                <a:gd name="T28" fmla="*/ 1496 w 2202"/>
                <a:gd name="T29" fmla="*/ 60 h 2137"/>
                <a:gd name="T30" fmla="*/ 1525 w 2202"/>
                <a:gd name="T31" fmla="*/ 69 h 2137"/>
                <a:gd name="T32" fmla="*/ 1586 w 2202"/>
                <a:gd name="T33" fmla="*/ 94 h 2137"/>
                <a:gd name="T34" fmla="*/ 1669 w 2202"/>
                <a:gd name="T35" fmla="*/ 134 h 2137"/>
                <a:gd name="T36" fmla="*/ 1721 w 2202"/>
                <a:gd name="T37" fmla="*/ 164 h 2137"/>
                <a:gd name="T38" fmla="*/ 2132 w 2202"/>
                <a:gd name="T39" fmla="*/ 641 h 2137"/>
                <a:gd name="T40" fmla="*/ 2114 w 2202"/>
                <a:gd name="T41" fmla="*/ 1338 h 2137"/>
                <a:gd name="T42" fmla="*/ 2086 w 2202"/>
                <a:gd name="T43" fmla="*/ 1382 h 2137"/>
                <a:gd name="T44" fmla="*/ 2072 w 2202"/>
                <a:gd name="T45" fmla="*/ 1333 h 2137"/>
                <a:gd name="T46" fmla="*/ 1781 w 2202"/>
                <a:gd name="T47" fmla="*/ 867 h 2137"/>
                <a:gd name="T48" fmla="*/ 1449 w 2202"/>
                <a:gd name="T49" fmla="*/ 697 h 2137"/>
                <a:gd name="T50" fmla="*/ 1420 w 2202"/>
                <a:gd name="T51" fmla="*/ 691 h 2137"/>
                <a:gd name="T52" fmla="*/ 1375 w 2202"/>
                <a:gd name="T53" fmla="*/ 685 h 2137"/>
                <a:gd name="T54" fmla="*/ 1357 w 2202"/>
                <a:gd name="T55" fmla="*/ 683 h 2137"/>
                <a:gd name="T56" fmla="*/ 1338 w 2202"/>
                <a:gd name="T57" fmla="*/ 682 h 2137"/>
                <a:gd name="T58" fmla="*/ 1291 w 2202"/>
                <a:gd name="T59" fmla="*/ 678 h 2137"/>
                <a:gd name="T60" fmla="*/ 1292 w 2202"/>
                <a:gd name="T61" fmla="*/ 679 h 2137"/>
                <a:gd name="T62" fmla="*/ 1255 w 2202"/>
                <a:gd name="T63" fmla="*/ 680 h 2137"/>
                <a:gd name="T64" fmla="*/ 1109 w 2202"/>
                <a:gd name="T65" fmla="*/ 703 h 2137"/>
                <a:gd name="T66" fmla="*/ 733 w 2202"/>
                <a:gd name="T67" fmla="*/ 971 h 2137"/>
                <a:gd name="T68" fmla="*/ 662 w 2202"/>
                <a:gd name="T69" fmla="*/ 1103 h 2137"/>
                <a:gd name="T70" fmla="*/ 660 w 2202"/>
                <a:gd name="T71" fmla="*/ 1107 h 2137"/>
                <a:gd name="T72" fmla="*/ 650 w 2202"/>
                <a:gd name="T73" fmla="*/ 1142 h 2137"/>
                <a:gd name="T74" fmla="*/ 648 w 2202"/>
                <a:gd name="T75" fmla="*/ 1144 h 2137"/>
                <a:gd name="T76" fmla="*/ 640 w 2202"/>
                <a:gd name="T77" fmla="*/ 1174 h 2137"/>
                <a:gd name="T78" fmla="*/ 670 w 2202"/>
                <a:gd name="T79" fmla="*/ 1661 h 2137"/>
                <a:gd name="T80" fmla="*/ 943 w 2202"/>
                <a:gd name="T81" fmla="*/ 2028 h 2137"/>
                <a:gd name="T82" fmla="*/ 996 w 2202"/>
                <a:gd name="T83" fmla="*/ 2071 h 2137"/>
                <a:gd name="T84" fmla="*/ 1058 w 2202"/>
                <a:gd name="T85" fmla="*/ 2114 h 2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02" h="2137">
                  <a:moveTo>
                    <a:pt x="1060" y="2116"/>
                  </a:moveTo>
                  <a:cubicBezTo>
                    <a:pt x="1060" y="2116"/>
                    <a:pt x="1043" y="2121"/>
                    <a:pt x="1010" y="2128"/>
                  </a:cubicBezTo>
                  <a:cubicBezTo>
                    <a:pt x="1002" y="2129"/>
                    <a:pt x="992" y="2131"/>
                    <a:pt x="982" y="2132"/>
                  </a:cubicBezTo>
                  <a:cubicBezTo>
                    <a:pt x="971" y="2133"/>
                    <a:pt x="959" y="2135"/>
                    <a:pt x="947" y="2135"/>
                  </a:cubicBezTo>
                  <a:cubicBezTo>
                    <a:pt x="935" y="2136"/>
                    <a:pt x="921" y="2137"/>
                    <a:pt x="907" y="2137"/>
                  </a:cubicBezTo>
                  <a:cubicBezTo>
                    <a:pt x="892" y="2137"/>
                    <a:pt x="877" y="2137"/>
                    <a:pt x="861" y="2137"/>
                  </a:cubicBezTo>
                  <a:cubicBezTo>
                    <a:pt x="795" y="2134"/>
                    <a:pt x="715" y="2120"/>
                    <a:pt x="625" y="2087"/>
                  </a:cubicBezTo>
                  <a:cubicBezTo>
                    <a:pt x="536" y="2055"/>
                    <a:pt x="438" y="2000"/>
                    <a:pt x="344" y="1920"/>
                  </a:cubicBezTo>
                  <a:cubicBezTo>
                    <a:pt x="298" y="1879"/>
                    <a:pt x="253" y="1831"/>
                    <a:pt x="212" y="1777"/>
                  </a:cubicBezTo>
                  <a:cubicBezTo>
                    <a:pt x="170" y="1723"/>
                    <a:pt x="133" y="1662"/>
                    <a:pt x="101" y="1595"/>
                  </a:cubicBezTo>
                  <a:cubicBezTo>
                    <a:pt x="69" y="1528"/>
                    <a:pt x="43" y="1455"/>
                    <a:pt x="26" y="1377"/>
                  </a:cubicBezTo>
                  <a:cubicBezTo>
                    <a:pt x="9" y="1299"/>
                    <a:pt x="0" y="1217"/>
                    <a:pt x="0" y="1134"/>
                  </a:cubicBezTo>
                  <a:cubicBezTo>
                    <a:pt x="0" y="1123"/>
                    <a:pt x="0" y="1113"/>
                    <a:pt x="0" y="1102"/>
                  </a:cubicBezTo>
                  <a:cubicBezTo>
                    <a:pt x="1" y="1092"/>
                    <a:pt x="2" y="1081"/>
                    <a:pt x="2" y="1071"/>
                  </a:cubicBezTo>
                  <a:cubicBezTo>
                    <a:pt x="3" y="1060"/>
                    <a:pt x="4" y="1050"/>
                    <a:pt x="4" y="1039"/>
                  </a:cubicBezTo>
                  <a:cubicBezTo>
                    <a:pt x="5" y="1037"/>
                    <a:pt x="5" y="1037"/>
                    <a:pt x="5" y="1037"/>
                  </a:cubicBezTo>
                  <a:cubicBezTo>
                    <a:pt x="7" y="1020"/>
                    <a:pt x="5" y="1032"/>
                    <a:pt x="6" y="1027"/>
                  </a:cubicBezTo>
                  <a:cubicBezTo>
                    <a:pt x="6" y="1025"/>
                    <a:pt x="6" y="1025"/>
                    <a:pt x="6" y="1025"/>
                  </a:cubicBezTo>
                  <a:cubicBezTo>
                    <a:pt x="7" y="1019"/>
                    <a:pt x="7" y="1019"/>
                    <a:pt x="7" y="1019"/>
                  </a:cubicBezTo>
                  <a:cubicBezTo>
                    <a:pt x="8" y="1007"/>
                    <a:pt x="8" y="1007"/>
                    <a:pt x="8" y="1007"/>
                  </a:cubicBezTo>
                  <a:cubicBezTo>
                    <a:pt x="9" y="999"/>
                    <a:pt x="10" y="991"/>
                    <a:pt x="10" y="983"/>
                  </a:cubicBezTo>
                  <a:cubicBezTo>
                    <a:pt x="13" y="966"/>
                    <a:pt x="13" y="966"/>
                    <a:pt x="13" y="966"/>
                  </a:cubicBezTo>
                  <a:cubicBezTo>
                    <a:pt x="17" y="948"/>
                    <a:pt x="17" y="948"/>
                    <a:pt x="17" y="948"/>
                  </a:cubicBezTo>
                  <a:cubicBezTo>
                    <a:pt x="20" y="930"/>
                    <a:pt x="20" y="930"/>
                    <a:pt x="20" y="930"/>
                  </a:cubicBezTo>
                  <a:cubicBezTo>
                    <a:pt x="22" y="920"/>
                    <a:pt x="22" y="920"/>
                    <a:pt x="22" y="920"/>
                  </a:cubicBezTo>
                  <a:cubicBezTo>
                    <a:pt x="23" y="916"/>
                    <a:pt x="23" y="916"/>
                    <a:pt x="23" y="916"/>
                  </a:cubicBezTo>
                  <a:cubicBezTo>
                    <a:pt x="23" y="914"/>
                    <a:pt x="23" y="913"/>
                    <a:pt x="23" y="912"/>
                  </a:cubicBezTo>
                  <a:cubicBezTo>
                    <a:pt x="26" y="901"/>
                    <a:pt x="28" y="890"/>
                    <a:pt x="31" y="880"/>
                  </a:cubicBezTo>
                  <a:cubicBezTo>
                    <a:pt x="51" y="795"/>
                    <a:pt x="82" y="710"/>
                    <a:pt x="123" y="630"/>
                  </a:cubicBezTo>
                  <a:cubicBezTo>
                    <a:pt x="205" y="469"/>
                    <a:pt x="329" y="326"/>
                    <a:pt x="478" y="218"/>
                  </a:cubicBezTo>
                  <a:cubicBezTo>
                    <a:pt x="553" y="165"/>
                    <a:pt x="634" y="120"/>
                    <a:pt x="719" y="86"/>
                  </a:cubicBezTo>
                  <a:cubicBezTo>
                    <a:pt x="804" y="52"/>
                    <a:pt x="893" y="27"/>
                    <a:pt x="982" y="15"/>
                  </a:cubicBezTo>
                  <a:cubicBezTo>
                    <a:pt x="1072" y="2"/>
                    <a:pt x="1162" y="0"/>
                    <a:pt x="1249" y="8"/>
                  </a:cubicBezTo>
                  <a:cubicBezTo>
                    <a:pt x="1259" y="9"/>
                    <a:pt x="1270" y="10"/>
                    <a:pt x="1281" y="11"/>
                  </a:cubicBezTo>
                  <a:cubicBezTo>
                    <a:pt x="1292" y="13"/>
                    <a:pt x="1303" y="14"/>
                    <a:pt x="1313" y="16"/>
                  </a:cubicBezTo>
                  <a:cubicBezTo>
                    <a:pt x="1324" y="17"/>
                    <a:pt x="1335" y="19"/>
                    <a:pt x="1345" y="21"/>
                  </a:cubicBezTo>
                  <a:cubicBezTo>
                    <a:pt x="1356" y="23"/>
                    <a:pt x="1366" y="25"/>
                    <a:pt x="1377" y="27"/>
                  </a:cubicBezTo>
                  <a:cubicBezTo>
                    <a:pt x="1392" y="31"/>
                    <a:pt x="1392" y="31"/>
                    <a:pt x="1392" y="31"/>
                  </a:cubicBezTo>
                  <a:cubicBezTo>
                    <a:pt x="1400" y="32"/>
                    <a:pt x="1400" y="32"/>
                    <a:pt x="1400" y="32"/>
                  </a:cubicBezTo>
                  <a:cubicBezTo>
                    <a:pt x="1404" y="33"/>
                    <a:pt x="1404" y="33"/>
                    <a:pt x="1404" y="33"/>
                  </a:cubicBezTo>
                  <a:cubicBezTo>
                    <a:pt x="1408" y="34"/>
                    <a:pt x="1397" y="32"/>
                    <a:pt x="1414" y="35"/>
                  </a:cubicBezTo>
                  <a:cubicBezTo>
                    <a:pt x="1416" y="36"/>
                    <a:pt x="1416" y="36"/>
                    <a:pt x="1416" y="36"/>
                  </a:cubicBezTo>
                  <a:cubicBezTo>
                    <a:pt x="1423" y="38"/>
                    <a:pt x="1431" y="40"/>
                    <a:pt x="1438" y="42"/>
                  </a:cubicBezTo>
                  <a:cubicBezTo>
                    <a:pt x="1446" y="45"/>
                    <a:pt x="1454" y="47"/>
                    <a:pt x="1462" y="49"/>
                  </a:cubicBezTo>
                  <a:cubicBezTo>
                    <a:pt x="1473" y="53"/>
                    <a:pt x="1484" y="56"/>
                    <a:pt x="1496" y="60"/>
                  </a:cubicBezTo>
                  <a:cubicBezTo>
                    <a:pt x="1513" y="65"/>
                    <a:pt x="1513" y="65"/>
                    <a:pt x="1513" y="65"/>
                  </a:cubicBezTo>
                  <a:cubicBezTo>
                    <a:pt x="1521" y="68"/>
                    <a:pt x="1521" y="68"/>
                    <a:pt x="1521" y="68"/>
                  </a:cubicBezTo>
                  <a:cubicBezTo>
                    <a:pt x="1525" y="69"/>
                    <a:pt x="1525" y="69"/>
                    <a:pt x="1525" y="69"/>
                  </a:cubicBezTo>
                  <a:cubicBezTo>
                    <a:pt x="1529" y="71"/>
                    <a:pt x="1529" y="71"/>
                    <a:pt x="1529" y="71"/>
                  </a:cubicBezTo>
                  <a:cubicBezTo>
                    <a:pt x="1538" y="75"/>
                    <a:pt x="1548" y="78"/>
                    <a:pt x="1558" y="82"/>
                  </a:cubicBezTo>
                  <a:cubicBezTo>
                    <a:pt x="1567" y="86"/>
                    <a:pt x="1577" y="90"/>
                    <a:pt x="1586" y="94"/>
                  </a:cubicBezTo>
                  <a:cubicBezTo>
                    <a:pt x="1596" y="98"/>
                    <a:pt x="1605" y="102"/>
                    <a:pt x="1615" y="107"/>
                  </a:cubicBezTo>
                  <a:cubicBezTo>
                    <a:pt x="1624" y="111"/>
                    <a:pt x="1633" y="115"/>
                    <a:pt x="1642" y="120"/>
                  </a:cubicBezTo>
                  <a:cubicBezTo>
                    <a:pt x="1651" y="124"/>
                    <a:pt x="1660" y="129"/>
                    <a:pt x="1669" y="134"/>
                  </a:cubicBezTo>
                  <a:cubicBezTo>
                    <a:pt x="1682" y="141"/>
                    <a:pt x="1682" y="141"/>
                    <a:pt x="1682" y="141"/>
                  </a:cubicBezTo>
                  <a:cubicBezTo>
                    <a:pt x="1687" y="143"/>
                    <a:pt x="1691" y="146"/>
                    <a:pt x="1696" y="148"/>
                  </a:cubicBezTo>
                  <a:cubicBezTo>
                    <a:pt x="1704" y="154"/>
                    <a:pt x="1713" y="159"/>
                    <a:pt x="1721" y="164"/>
                  </a:cubicBezTo>
                  <a:cubicBezTo>
                    <a:pt x="1789" y="205"/>
                    <a:pt x="1850" y="253"/>
                    <a:pt x="1904" y="305"/>
                  </a:cubicBezTo>
                  <a:cubicBezTo>
                    <a:pt x="1957" y="357"/>
                    <a:pt x="2002" y="412"/>
                    <a:pt x="2040" y="469"/>
                  </a:cubicBezTo>
                  <a:cubicBezTo>
                    <a:pt x="2078" y="526"/>
                    <a:pt x="2109" y="584"/>
                    <a:pt x="2132" y="641"/>
                  </a:cubicBezTo>
                  <a:cubicBezTo>
                    <a:pt x="2179" y="755"/>
                    <a:pt x="2198" y="865"/>
                    <a:pt x="2200" y="961"/>
                  </a:cubicBezTo>
                  <a:cubicBezTo>
                    <a:pt x="2202" y="1057"/>
                    <a:pt x="2189" y="1137"/>
                    <a:pt x="2171" y="1200"/>
                  </a:cubicBezTo>
                  <a:cubicBezTo>
                    <a:pt x="2152" y="1263"/>
                    <a:pt x="2130" y="1308"/>
                    <a:pt x="2114" y="1338"/>
                  </a:cubicBezTo>
                  <a:cubicBezTo>
                    <a:pt x="2105" y="1353"/>
                    <a:pt x="2098" y="1364"/>
                    <a:pt x="2094" y="1371"/>
                  </a:cubicBezTo>
                  <a:cubicBezTo>
                    <a:pt x="2091" y="1375"/>
                    <a:pt x="2089" y="1378"/>
                    <a:pt x="2088" y="1380"/>
                  </a:cubicBezTo>
                  <a:cubicBezTo>
                    <a:pt x="2087" y="1382"/>
                    <a:pt x="2086" y="1382"/>
                    <a:pt x="2086" y="1382"/>
                  </a:cubicBezTo>
                  <a:cubicBezTo>
                    <a:pt x="2086" y="1382"/>
                    <a:pt x="2086" y="1381"/>
                    <a:pt x="2085" y="1379"/>
                  </a:cubicBezTo>
                  <a:cubicBezTo>
                    <a:pt x="2085" y="1377"/>
                    <a:pt x="2084" y="1374"/>
                    <a:pt x="2083" y="1370"/>
                  </a:cubicBezTo>
                  <a:cubicBezTo>
                    <a:pt x="2080" y="1361"/>
                    <a:pt x="2077" y="1349"/>
                    <a:pt x="2072" y="1333"/>
                  </a:cubicBezTo>
                  <a:cubicBezTo>
                    <a:pt x="2062" y="1302"/>
                    <a:pt x="2048" y="1257"/>
                    <a:pt x="2025" y="1205"/>
                  </a:cubicBezTo>
                  <a:cubicBezTo>
                    <a:pt x="2003" y="1153"/>
                    <a:pt x="1972" y="1094"/>
                    <a:pt x="1932" y="1035"/>
                  </a:cubicBezTo>
                  <a:cubicBezTo>
                    <a:pt x="1892" y="977"/>
                    <a:pt x="1841" y="918"/>
                    <a:pt x="1781" y="867"/>
                  </a:cubicBezTo>
                  <a:cubicBezTo>
                    <a:pt x="1721" y="816"/>
                    <a:pt x="1652" y="771"/>
                    <a:pt x="1578" y="739"/>
                  </a:cubicBezTo>
                  <a:cubicBezTo>
                    <a:pt x="1541" y="723"/>
                    <a:pt x="1503" y="711"/>
                    <a:pt x="1464" y="701"/>
                  </a:cubicBezTo>
                  <a:cubicBezTo>
                    <a:pt x="1459" y="700"/>
                    <a:pt x="1454" y="698"/>
                    <a:pt x="1449" y="697"/>
                  </a:cubicBezTo>
                  <a:cubicBezTo>
                    <a:pt x="1447" y="697"/>
                    <a:pt x="1444" y="696"/>
                    <a:pt x="1442" y="696"/>
                  </a:cubicBezTo>
                  <a:cubicBezTo>
                    <a:pt x="1434" y="694"/>
                    <a:pt x="1434" y="694"/>
                    <a:pt x="1434" y="694"/>
                  </a:cubicBezTo>
                  <a:cubicBezTo>
                    <a:pt x="1430" y="693"/>
                    <a:pt x="1425" y="692"/>
                    <a:pt x="1420" y="691"/>
                  </a:cubicBezTo>
                  <a:cubicBezTo>
                    <a:pt x="1415" y="690"/>
                    <a:pt x="1410" y="690"/>
                    <a:pt x="1405" y="689"/>
                  </a:cubicBezTo>
                  <a:cubicBezTo>
                    <a:pt x="1400" y="688"/>
                    <a:pt x="1395" y="687"/>
                    <a:pt x="1390" y="686"/>
                  </a:cubicBezTo>
                  <a:cubicBezTo>
                    <a:pt x="1385" y="686"/>
                    <a:pt x="1380" y="685"/>
                    <a:pt x="1375" y="685"/>
                  </a:cubicBezTo>
                  <a:cubicBezTo>
                    <a:pt x="1370" y="684"/>
                    <a:pt x="1365" y="683"/>
                    <a:pt x="1360" y="683"/>
                  </a:cubicBezTo>
                  <a:cubicBezTo>
                    <a:pt x="1358" y="683"/>
                    <a:pt x="1358" y="683"/>
                    <a:pt x="1358" y="683"/>
                  </a:cubicBezTo>
                  <a:cubicBezTo>
                    <a:pt x="1357" y="683"/>
                    <a:pt x="1357" y="683"/>
                    <a:pt x="1357" y="683"/>
                  </a:cubicBezTo>
                  <a:cubicBezTo>
                    <a:pt x="1354" y="683"/>
                    <a:pt x="1354" y="683"/>
                    <a:pt x="1354" y="683"/>
                  </a:cubicBezTo>
                  <a:cubicBezTo>
                    <a:pt x="1349" y="683"/>
                    <a:pt x="1349" y="683"/>
                    <a:pt x="1349" y="683"/>
                  </a:cubicBezTo>
                  <a:cubicBezTo>
                    <a:pt x="1345" y="683"/>
                    <a:pt x="1341" y="682"/>
                    <a:pt x="1338" y="682"/>
                  </a:cubicBezTo>
                  <a:cubicBezTo>
                    <a:pt x="1330" y="681"/>
                    <a:pt x="1323" y="681"/>
                    <a:pt x="1316" y="680"/>
                  </a:cubicBezTo>
                  <a:cubicBezTo>
                    <a:pt x="1308" y="679"/>
                    <a:pt x="1300" y="679"/>
                    <a:pt x="1292" y="678"/>
                  </a:cubicBezTo>
                  <a:cubicBezTo>
                    <a:pt x="1291" y="678"/>
                    <a:pt x="1291" y="678"/>
                    <a:pt x="1291" y="678"/>
                  </a:cubicBezTo>
                  <a:cubicBezTo>
                    <a:pt x="1307" y="681"/>
                    <a:pt x="1295" y="679"/>
                    <a:pt x="1298" y="679"/>
                  </a:cubicBezTo>
                  <a:cubicBezTo>
                    <a:pt x="1296" y="679"/>
                    <a:pt x="1296" y="679"/>
                    <a:pt x="1296" y="679"/>
                  </a:cubicBezTo>
                  <a:cubicBezTo>
                    <a:pt x="1292" y="679"/>
                    <a:pt x="1292" y="679"/>
                    <a:pt x="1292" y="679"/>
                  </a:cubicBezTo>
                  <a:cubicBezTo>
                    <a:pt x="1285" y="680"/>
                    <a:pt x="1285" y="680"/>
                    <a:pt x="1285" y="680"/>
                  </a:cubicBezTo>
                  <a:cubicBezTo>
                    <a:pt x="1280" y="680"/>
                    <a:pt x="1275" y="680"/>
                    <a:pt x="1270" y="680"/>
                  </a:cubicBezTo>
                  <a:cubicBezTo>
                    <a:pt x="1265" y="680"/>
                    <a:pt x="1260" y="680"/>
                    <a:pt x="1255" y="680"/>
                  </a:cubicBezTo>
                  <a:cubicBezTo>
                    <a:pt x="1250" y="681"/>
                    <a:pt x="1245" y="681"/>
                    <a:pt x="1240" y="681"/>
                  </a:cubicBezTo>
                  <a:cubicBezTo>
                    <a:pt x="1235" y="682"/>
                    <a:pt x="1230" y="682"/>
                    <a:pt x="1225" y="682"/>
                  </a:cubicBezTo>
                  <a:cubicBezTo>
                    <a:pt x="1185" y="686"/>
                    <a:pt x="1147" y="693"/>
                    <a:pt x="1109" y="703"/>
                  </a:cubicBezTo>
                  <a:cubicBezTo>
                    <a:pt x="1071" y="713"/>
                    <a:pt x="1034" y="728"/>
                    <a:pt x="999" y="744"/>
                  </a:cubicBezTo>
                  <a:cubicBezTo>
                    <a:pt x="963" y="761"/>
                    <a:pt x="929" y="781"/>
                    <a:pt x="897" y="804"/>
                  </a:cubicBezTo>
                  <a:cubicBezTo>
                    <a:pt x="833" y="850"/>
                    <a:pt x="777" y="907"/>
                    <a:pt x="733" y="971"/>
                  </a:cubicBezTo>
                  <a:cubicBezTo>
                    <a:pt x="711" y="1004"/>
                    <a:pt x="692" y="1038"/>
                    <a:pt x="675" y="1075"/>
                  </a:cubicBezTo>
                  <a:cubicBezTo>
                    <a:pt x="672" y="1083"/>
                    <a:pt x="668" y="1090"/>
                    <a:pt x="665" y="1098"/>
                  </a:cubicBezTo>
                  <a:cubicBezTo>
                    <a:pt x="662" y="1103"/>
                    <a:pt x="662" y="1103"/>
                    <a:pt x="662" y="1103"/>
                  </a:cubicBezTo>
                  <a:cubicBezTo>
                    <a:pt x="661" y="1106"/>
                    <a:pt x="661" y="1106"/>
                    <a:pt x="661" y="1106"/>
                  </a:cubicBezTo>
                  <a:cubicBezTo>
                    <a:pt x="660" y="1107"/>
                    <a:pt x="660" y="1107"/>
                    <a:pt x="660" y="1107"/>
                  </a:cubicBezTo>
                  <a:cubicBezTo>
                    <a:pt x="660" y="1107"/>
                    <a:pt x="660" y="1107"/>
                    <a:pt x="660" y="1107"/>
                  </a:cubicBezTo>
                  <a:cubicBezTo>
                    <a:pt x="660" y="1108"/>
                    <a:pt x="660" y="1108"/>
                    <a:pt x="660" y="1108"/>
                  </a:cubicBezTo>
                  <a:cubicBezTo>
                    <a:pt x="658" y="1116"/>
                    <a:pt x="655" y="1123"/>
                    <a:pt x="653" y="1131"/>
                  </a:cubicBezTo>
                  <a:cubicBezTo>
                    <a:pt x="650" y="1142"/>
                    <a:pt x="650" y="1142"/>
                    <a:pt x="650" y="1142"/>
                  </a:cubicBezTo>
                  <a:cubicBezTo>
                    <a:pt x="648" y="1148"/>
                    <a:pt x="648" y="1148"/>
                    <a:pt x="648" y="1148"/>
                  </a:cubicBezTo>
                  <a:cubicBezTo>
                    <a:pt x="647" y="1151"/>
                    <a:pt x="647" y="1151"/>
                    <a:pt x="647" y="1151"/>
                  </a:cubicBezTo>
                  <a:cubicBezTo>
                    <a:pt x="648" y="1147"/>
                    <a:pt x="646" y="1160"/>
                    <a:pt x="648" y="1144"/>
                  </a:cubicBezTo>
                  <a:cubicBezTo>
                    <a:pt x="648" y="1145"/>
                    <a:pt x="648" y="1145"/>
                    <a:pt x="648" y="1145"/>
                  </a:cubicBezTo>
                  <a:cubicBezTo>
                    <a:pt x="647" y="1150"/>
                    <a:pt x="645" y="1154"/>
                    <a:pt x="644" y="1159"/>
                  </a:cubicBezTo>
                  <a:cubicBezTo>
                    <a:pt x="642" y="1164"/>
                    <a:pt x="641" y="1169"/>
                    <a:pt x="640" y="1174"/>
                  </a:cubicBezTo>
                  <a:cubicBezTo>
                    <a:pt x="638" y="1179"/>
                    <a:pt x="637" y="1184"/>
                    <a:pt x="636" y="1188"/>
                  </a:cubicBezTo>
                  <a:cubicBezTo>
                    <a:pt x="616" y="1266"/>
                    <a:pt x="609" y="1347"/>
                    <a:pt x="615" y="1428"/>
                  </a:cubicBezTo>
                  <a:cubicBezTo>
                    <a:pt x="621" y="1508"/>
                    <a:pt x="641" y="1588"/>
                    <a:pt x="670" y="1661"/>
                  </a:cubicBezTo>
                  <a:cubicBezTo>
                    <a:pt x="700" y="1734"/>
                    <a:pt x="739" y="1802"/>
                    <a:pt x="782" y="1859"/>
                  </a:cubicBezTo>
                  <a:cubicBezTo>
                    <a:pt x="824" y="1916"/>
                    <a:pt x="870" y="1964"/>
                    <a:pt x="912" y="2002"/>
                  </a:cubicBezTo>
                  <a:cubicBezTo>
                    <a:pt x="923" y="2011"/>
                    <a:pt x="933" y="2020"/>
                    <a:pt x="943" y="2028"/>
                  </a:cubicBezTo>
                  <a:cubicBezTo>
                    <a:pt x="953" y="2037"/>
                    <a:pt x="962" y="2044"/>
                    <a:pt x="971" y="2051"/>
                  </a:cubicBezTo>
                  <a:cubicBezTo>
                    <a:pt x="976" y="2055"/>
                    <a:pt x="980" y="2059"/>
                    <a:pt x="984" y="2062"/>
                  </a:cubicBezTo>
                  <a:cubicBezTo>
                    <a:pt x="989" y="2065"/>
                    <a:pt x="993" y="2068"/>
                    <a:pt x="996" y="2071"/>
                  </a:cubicBezTo>
                  <a:cubicBezTo>
                    <a:pt x="1004" y="2077"/>
                    <a:pt x="1012" y="2082"/>
                    <a:pt x="1018" y="2087"/>
                  </a:cubicBezTo>
                  <a:cubicBezTo>
                    <a:pt x="1032" y="2096"/>
                    <a:pt x="1043" y="2104"/>
                    <a:pt x="1050" y="2109"/>
                  </a:cubicBezTo>
                  <a:cubicBezTo>
                    <a:pt x="1053" y="2111"/>
                    <a:pt x="1056" y="2113"/>
                    <a:pt x="1058" y="2114"/>
                  </a:cubicBezTo>
                  <a:cubicBezTo>
                    <a:pt x="1060" y="2116"/>
                    <a:pt x="1060" y="2116"/>
                    <a:pt x="1060" y="2116"/>
                  </a:cubicBezTo>
                  <a:close/>
                </a:path>
              </a:pathLst>
            </a:custGeom>
            <a:solidFill>
              <a:schemeClr val="accent3"/>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10" name="Oval 9">
              <a:extLst>
                <a:ext uri="{FF2B5EF4-FFF2-40B4-BE49-F238E27FC236}">
                  <a16:creationId xmlns:a16="http://schemas.microsoft.com/office/drawing/2014/main" id="{6AA8D3FD-56B0-4B0D-8079-0369E9EB7CA4}"/>
                </a:ext>
              </a:extLst>
            </p:cNvPr>
            <p:cNvSpPr/>
            <p:nvPr/>
          </p:nvSpPr>
          <p:spPr>
            <a:xfrm>
              <a:off x="6598468" y="1499105"/>
              <a:ext cx="661012" cy="6610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Tree>
    <p:extLst>
      <p:ext uri="{BB962C8B-B14F-4D97-AF65-F5344CB8AC3E}">
        <p14:creationId xmlns:p14="http://schemas.microsoft.com/office/powerpoint/2010/main" val="3728651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Our Team">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30B01564-7A7A-4A48-8493-0E0049385470}"/>
              </a:ext>
            </a:extLst>
          </p:cNvPr>
          <p:cNvSpPr/>
          <p:nvPr userDrawn="1"/>
        </p:nvSpPr>
        <p:spPr>
          <a:xfrm rot="5400000">
            <a:off x="447125" y="-447125"/>
            <a:ext cx="1847237" cy="2741491"/>
          </a:xfrm>
          <a:custGeom>
            <a:avLst/>
            <a:gdLst>
              <a:gd name="connsiteX0" fmla="*/ 0 w 1847237"/>
              <a:gd name="connsiteY0" fmla="*/ 2741491 h 2741491"/>
              <a:gd name="connsiteX1" fmla="*/ 1 w 1847237"/>
              <a:gd name="connsiteY1" fmla="*/ 1255 h 2741491"/>
              <a:gd name="connsiteX2" fmla="*/ 28154 w 1847237"/>
              <a:gd name="connsiteY2" fmla="*/ 0 h 2741491"/>
              <a:gd name="connsiteX3" fmla="*/ 666044 w 1847237"/>
              <a:gd name="connsiteY3" fmla="*/ 912689 h 2741491"/>
              <a:gd name="connsiteX4" fmla="*/ 1636888 w 1847237"/>
              <a:gd name="connsiteY4" fmla="*/ 1352956 h 2741491"/>
              <a:gd name="connsiteX5" fmla="*/ 1821652 w 1847237"/>
              <a:gd name="connsiteY5" fmla="*/ 2731596 h 2741491"/>
              <a:gd name="connsiteX6" fmla="*/ 1819662 w 1847237"/>
              <a:gd name="connsiteY6" fmla="*/ 2741491 h 2741491"/>
              <a:gd name="connsiteX7" fmla="*/ 0 w 1847237"/>
              <a:gd name="connsiteY7" fmla="*/ 2741491 h 2741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47237" h="2741491">
                <a:moveTo>
                  <a:pt x="0" y="2741491"/>
                </a:moveTo>
                <a:lnTo>
                  <a:pt x="1" y="1255"/>
                </a:lnTo>
                <a:lnTo>
                  <a:pt x="28154" y="0"/>
                </a:lnTo>
                <a:cubicBezTo>
                  <a:pt x="518124" y="34452"/>
                  <a:pt x="354992" y="850922"/>
                  <a:pt x="666044" y="912689"/>
                </a:cubicBezTo>
                <a:cubicBezTo>
                  <a:pt x="897354" y="1017146"/>
                  <a:pt x="1400457" y="999536"/>
                  <a:pt x="1636888" y="1352956"/>
                </a:cubicBezTo>
                <a:cubicBezTo>
                  <a:pt x="1814211" y="1618021"/>
                  <a:pt x="1891616" y="2299566"/>
                  <a:pt x="1821652" y="2731596"/>
                </a:cubicBezTo>
                <a:lnTo>
                  <a:pt x="1819662" y="2741491"/>
                </a:lnTo>
                <a:lnTo>
                  <a:pt x="0" y="274149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16" name="Group 15">
            <a:extLst>
              <a:ext uri="{FF2B5EF4-FFF2-40B4-BE49-F238E27FC236}">
                <a16:creationId xmlns:a16="http://schemas.microsoft.com/office/drawing/2014/main" id="{16733C37-77C4-4975-8A16-B8B95F2A80EA}"/>
              </a:ext>
            </a:extLst>
          </p:cNvPr>
          <p:cNvGrpSpPr/>
          <p:nvPr userDrawn="1"/>
        </p:nvGrpSpPr>
        <p:grpSpPr>
          <a:xfrm>
            <a:off x="359708" y="430463"/>
            <a:ext cx="425974" cy="418958"/>
            <a:chOff x="6078537" y="908720"/>
            <a:chExt cx="1272355" cy="1251397"/>
          </a:xfrm>
          <a:solidFill>
            <a:schemeClr val="bg1"/>
          </a:solidFill>
        </p:grpSpPr>
        <p:sp>
          <p:nvSpPr>
            <p:cNvPr id="17" name="Freeform 11">
              <a:extLst>
                <a:ext uri="{FF2B5EF4-FFF2-40B4-BE49-F238E27FC236}">
                  <a16:creationId xmlns:a16="http://schemas.microsoft.com/office/drawing/2014/main" id="{9F98A06C-4E5D-4066-8257-C303FF03E158}"/>
                </a:ext>
              </a:extLst>
            </p:cNvPr>
            <p:cNvSpPr>
              <a:spLocks/>
            </p:cNvSpPr>
            <p:nvPr/>
          </p:nvSpPr>
          <p:spPr bwMode="auto">
            <a:xfrm>
              <a:off x="6078537" y="908720"/>
              <a:ext cx="1272355" cy="1231106"/>
            </a:xfrm>
            <a:custGeom>
              <a:avLst/>
              <a:gdLst>
                <a:gd name="T0" fmla="*/ 982 w 2202"/>
                <a:gd name="T1" fmla="*/ 2132 h 2137"/>
                <a:gd name="T2" fmla="*/ 861 w 2202"/>
                <a:gd name="T3" fmla="*/ 2137 h 2137"/>
                <a:gd name="T4" fmla="*/ 212 w 2202"/>
                <a:gd name="T5" fmla="*/ 1777 h 2137"/>
                <a:gd name="T6" fmla="*/ 0 w 2202"/>
                <a:gd name="T7" fmla="*/ 1134 h 2137"/>
                <a:gd name="T8" fmla="*/ 4 w 2202"/>
                <a:gd name="T9" fmla="*/ 1039 h 2137"/>
                <a:gd name="T10" fmla="*/ 6 w 2202"/>
                <a:gd name="T11" fmla="*/ 1025 h 2137"/>
                <a:gd name="T12" fmla="*/ 10 w 2202"/>
                <a:gd name="T13" fmla="*/ 983 h 2137"/>
                <a:gd name="T14" fmla="*/ 20 w 2202"/>
                <a:gd name="T15" fmla="*/ 930 h 2137"/>
                <a:gd name="T16" fmla="*/ 23 w 2202"/>
                <a:gd name="T17" fmla="*/ 912 h 2137"/>
                <a:gd name="T18" fmla="*/ 478 w 2202"/>
                <a:gd name="T19" fmla="*/ 218 h 2137"/>
                <a:gd name="T20" fmla="*/ 1249 w 2202"/>
                <a:gd name="T21" fmla="*/ 8 h 2137"/>
                <a:gd name="T22" fmla="*/ 1345 w 2202"/>
                <a:gd name="T23" fmla="*/ 21 h 2137"/>
                <a:gd name="T24" fmla="*/ 1400 w 2202"/>
                <a:gd name="T25" fmla="*/ 32 h 2137"/>
                <a:gd name="T26" fmla="*/ 1416 w 2202"/>
                <a:gd name="T27" fmla="*/ 36 h 2137"/>
                <a:gd name="T28" fmla="*/ 1496 w 2202"/>
                <a:gd name="T29" fmla="*/ 60 h 2137"/>
                <a:gd name="T30" fmla="*/ 1525 w 2202"/>
                <a:gd name="T31" fmla="*/ 69 h 2137"/>
                <a:gd name="T32" fmla="*/ 1586 w 2202"/>
                <a:gd name="T33" fmla="*/ 94 h 2137"/>
                <a:gd name="T34" fmla="*/ 1669 w 2202"/>
                <a:gd name="T35" fmla="*/ 134 h 2137"/>
                <a:gd name="T36" fmla="*/ 1721 w 2202"/>
                <a:gd name="T37" fmla="*/ 164 h 2137"/>
                <a:gd name="T38" fmla="*/ 2132 w 2202"/>
                <a:gd name="T39" fmla="*/ 641 h 2137"/>
                <a:gd name="T40" fmla="*/ 2114 w 2202"/>
                <a:gd name="T41" fmla="*/ 1338 h 2137"/>
                <a:gd name="T42" fmla="*/ 2086 w 2202"/>
                <a:gd name="T43" fmla="*/ 1382 h 2137"/>
                <a:gd name="T44" fmla="*/ 2072 w 2202"/>
                <a:gd name="T45" fmla="*/ 1333 h 2137"/>
                <a:gd name="T46" fmla="*/ 1781 w 2202"/>
                <a:gd name="T47" fmla="*/ 867 h 2137"/>
                <a:gd name="T48" fmla="*/ 1449 w 2202"/>
                <a:gd name="T49" fmla="*/ 697 h 2137"/>
                <a:gd name="T50" fmla="*/ 1420 w 2202"/>
                <a:gd name="T51" fmla="*/ 691 h 2137"/>
                <a:gd name="T52" fmla="*/ 1375 w 2202"/>
                <a:gd name="T53" fmla="*/ 685 h 2137"/>
                <a:gd name="T54" fmla="*/ 1357 w 2202"/>
                <a:gd name="T55" fmla="*/ 683 h 2137"/>
                <a:gd name="T56" fmla="*/ 1338 w 2202"/>
                <a:gd name="T57" fmla="*/ 682 h 2137"/>
                <a:gd name="T58" fmla="*/ 1291 w 2202"/>
                <a:gd name="T59" fmla="*/ 678 h 2137"/>
                <a:gd name="T60" fmla="*/ 1292 w 2202"/>
                <a:gd name="T61" fmla="*/ 679 h 2137"/>
                <a:gd name="T62" fmla="*/ 1255 w 2202"/>
                <a:gd name="T63" fmla="*/ 680 h 2137"/>
                <a:gd name="T64" fmla="*/ 1109 w 2202"/>
                <a:gd name="T65" fmla="*/ 703 h 2137"/>
                <a:gd name="T66" fmla="*/ 733 w 2202"/>
                <a:gd name="T67" fmla="*/ 971 h 2137"/>
                <a:gd name="T68" fmla="*/ 662 w 2202"/>
                <a:gd name="T69" fmla="*/ 1103 h 2137"/>
                <a:gd name="T70" fmla="*/ 660 w 2202"/>
                <a:gd name="T71" fmla="*/ 1107 h 2137"/>
                <a:gd name="T72" fmla="*/ 650 w 2202"/>
                <a:gd name="T73" fmla="*/ 1142 h 2137"/>
                <a:gd name="T74" fmla="*/ 648 w 2202"/>
                <a:gd name="T75" fmla="*/ 1144 h 2137"/>
                <a:gd name="T76" fmla="*/ 640 w 2202"/>
                <a:gd name="T77" fmla="*/ 1174 h 2137"/>
                <a:gd name="T78" fmla="*/ 670 w 2202"/>
                <a:gd name="T79" fmla="*/ 1661 h 2137"/>
                <a:gd name="T80" fmla="*/ 943 w 2202"/>
                <a:gd name="T81" fmla="*/ 2028 h 2137"/>
                <a:gd name="T82" fmla="*/ 996 w 2202"/>
                <a:gd name="T83" fmla="*/ 2071 h 2137"/>
                <a:gd name="T84" fmla="*/ 1058 w 2202"/>
                <a:gd name="T85" fmla="*/ 2114 h 2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02" h="2137">
                  <a:moveTo>
                    <a:pt x="1060" y="2116"/>
                  </a:moveTo>
                  <a:cubicBezTo>
                    <a:pt x="1060" y="2116"/>
                    <a:pt x="1043" y="2121"/>
                    <a:pt x="1010" y="2128"/>
                  </a:cubicBezTo>
                  <a:cubicBezTo>
                    <a:pt x="1002" y="2129"/>
                    <a:pt x="992" y="2131"/>
                    <a:pt x="982" y="2132"/>
                  </a:cubicBezTo>
                  <a:cubicBezTo>
                    <a:pt x="971" y="2133"/>
                    <a:pt x="959" y="2135"/>
                    <a:pt x="947" y="2135"/>
                  </a:cubicBezTo>
                  <a:cubicBezTo>
                    <a:pt x="935" y="2136"/>
                    <a:pt x="921" y="2137"/>
                    <a:pt x="907" y="2137"/>
                  </a:cubicBezTo>
                  <a:cubicBezTo>
                    <a:pt x="892" y="2137"/>
                    <a:pt x="877" y="2137"/>
                    <a:pt x="861" y="2137"/>
                  </a:cubicBezTo>
                  <a:cubicBezTo>
                    <a:pt x="795" y="2134"/>
                    <a:pt x="715" y="2120"/>
                    <a:pt x="625" y="2087"/>
                  </a:cubicBezTo>
                  <a:cubicBezTo>
                    <a:pt x="536" y="2055"/>
                    <a:pt x="438" y="2000"/>
                    <a:pt x="344" y="1920"/>
                  </a:cubicBezTo>
                  <a:cubicBezTo>
                    <a:pt x="298" y="1879"/>
                    <a:pt x="253" y="1831"/>
                    <a:pt x="212" y="1777"/>
                  </a:cubicBezTo>
                  <a:cubicBezTo>
                    <a:pt x="170" y="1723"/>
                    <a:pt x="133" y="1662"/>
                    <a:pt x="101" y="1595"/>
                  </a:cubicBezTo>
                  <a:cubicBezTo>
                    <a:pt x="69" y="1528"/>
                    <a:pt x="43" y="1455"/>
                    <a:pt x="26" y="1377"/>
                  </a:cubicBezTo>
                  <a:cubicBezTo>
                    <a:pt x="9" y="1299"/>
                    <a:pt x="0" y="1217"/>
                    <a:pt x="0" y="1134"/>
                  </a:cubicBezTo>
                  <a:cubicBezTo>
                    <a:pt x="0" y="1123"/>
                    <a:pt x="0" y="1113"/>
                    <a:pt x="0" y="1102"/>
                  </a:cubicBezTo>
                  <a:cubicBezTo>
                    <a:pt x="1" y="1092"/>
                    <a:pt x="2" y="1081"/>
                    <a:pt x="2" y="1071"/>
                  </a:cubicBezTo>
                  <a:cubicBezTo>
                    <a:pt x="3" y="1060"/>
                    <a:pt x="4" y="1050"/>
                    <a:pt x="4" y="1039"/>
                  </a:cubicBezTo>
                  <a:cubicBezTo>
                    <a:pt x="5" y="1037"/>
                    <a:pt x="5" y="1037"/>
                    <a:pt x="5" y="1037"/>
                  </a:cubicBezTo>
                  <a:cubicBezTo>
                    <a:pt x="7" y="1020"/>
                    <a:pt x="5" y="1032"/>
                    <a:pt x="6" y="1027"/>
                  </a:cubicBezTo>
                  <a:cubicBezTo>
                    <a:pt x="6" y="1025"/>
                    <a:pt x="6" y="1025"/>
                    <a:pt x="6" y="1025"/>
                  </a:cubicBezTo>
                  <a:cubicBezTo>
                    <a:pt x="7" y="1019"/>
                    <a:pt x="7" y="1019"/>
                    <a:pt x="7" y="1019"/>
                  </a:cubicBezTo>
                  <a:cubicBezTo>
                    <a:pt x="8" y="1007"/>
                    <a:pt x="8" y="1007"/>
                    <a:pt x="8" y="1007"/>
                  </a:cubicBezTo>
                  <a:cubicBezTo>
                    <a:pt x="9" y="999"/>
                    <a:pt x="10" y="991"/>
                    <a:pt x="10" y="983"/>
                  </a:cubicBezTo>
                  <a:cubicBezTo>
                    <a:pt x="13" y="966"/>
                    <a:pt x="13" y="966"/>
                    <a:pt x="13" y="966"/>
                  </a:cubicBezTo>
                  <a:cubicBezTo>
                    <a:pt x="17" y="948"/>
                    <a:pt x="17" y="948"/>
                    <a:pt x="17" y="948"/>
                  </a:cubicBezTo>
                  <a:cubicBezTo>
                    <a:pt x="20" y="930"/>
                    <a:pt x="20" y="930"/>
                    <a:pt x="20" y="930"/>
                  </a:cubicBezTo>
                  <a:cubicBezTo>
                    <a:pt x="22" y="920"/>
                    <a:pt x="22" y="920"/>
                    <a:pt x="22" y="920"/>
                  </a:cubicBezTo>
                  <a:cubicBezTo>
                    <a:pt x="23" y="916"/>
                    <a:pt x="23" y="916"/>
                    <a:pt x="23" y="916"/>
                  </a:cubicBezTo>
                  <a:cubicBezTo>
                    <a:pt x="23" y="914"/>
                    <a:pt x="23" y="913"/>
                    <a:pt x="23" y="912"/>
                  </a:cubicBezTo>
                  <a:cubicBezTo>
                    <a:pt x="26" y="901"/>
                    <a:pt x="28" y="890"/>
                    <a:pt x="31" y="880"/>
                  </a:cubicBezTo>
                  <a:cubicBezTo>
                    <a:pt x="51" y="795"/>
                    <a:pt x="82" y="710"/>
                    <a:pt x="123" y="630"/>
                  </a:cubicBezTo>
                  <a:cubicBezTo>
                    <a:pt x="205" y="469"/>
                    <a:pt x="329" y="326"/>
                    <a:pt x="478" y="218"/>
                  </a:cubicBezTo>
                  <a:cubicBezTo>
                    <a:pt x="553" y="165"/>
                    <a:pt x="634" y="120"/>
                    <a:pt x="719" y="86"/>
                  </a:cubicBezTo>
                  <a:cubicBezTo>
                    <a:pt x="804" y="52"/>
                    <a:pt x="893" y="27"/>
                    <a:pt x="982" y="15"/>
                  </a:cubicBezTo>
                  <a:cubicBezTo>
                    <a:pt x="1072" y="2"/>
                    <a:pt x="1162" y="0"/>
                    <a:pt x="1249" y="8"/>
                  </a:cubicBezTo>
                  <a:cubicBezTo>
                    <a:pt x="1259" y="9"/>
                    <a:pt x="1270" y="10"/>
                    <a:pt x="1281" y="11"/>
                  </a:cubicBezTo>
                  <a:cubicBezTo>
                    <a:pt x="1292" y="13"/>
                    <a:pt x="1303" y="14"/>
                    <a:pt x="1313" y="16"/>
                  </a:cubicBezTo>
                  <a:cubicBezTo>
                    <a:pt x="1324" y="17"/>
                    <a:pt x="1335" y="19"/>
                    <a:pt x="1345" y="21"/>
                  </a:cubicBezTo>
                  <a:cubicBezTo>
                    <a:pt x="1356" y="23"/>
                    <a:pt x="1366" y="25"/>
                    <a:pt x="1377" y="27"/>
                  </a:cubicBezTo>
                  <a:cubicBezTo>
                    <a:pt x="1392" y="31"/>
                    <a:pt x="1392" y="31"/>
                    <a:pt x="1392" y="31"/>
                  </a:cubicBezTo>
                  <a:cubicBezTo>
                    <a:pt x="1400" y="32"/>
                    <a:pt x="1400" y="32"/>
                    <a:pt x="1400" y="32"/>
                  </a:cubicBezTo>
                  <a:cubicBezTo>
                    <a:pt x="1404" y="33"/>
                    <a:pt x="1404" y="33"/>
                    <a:pt x="1404" y="33"/>
                  </a:cubicBezTo>
                  <a:cubicBezTo>
                    <a:pt x="1408" y="34"/>
                    <a:pt x="1397" y="32"/>
                    <a:pt x="1414" y="35"/>
                  </a:cubicBezTo>
                  <a:cubicBezTo>
                    <a:pt x="1416" y="36"/>
                    <a:pt x="1416" y="36"/>
                    <a:pt x="1416" y="36"/>
                  </a:cubicBezTo>
                  <a:cubicBezTo>
                    <a:pt x="1423" y="38"/>
                    <a:pt x="1431" y="40"/>
                    <a:pt x="1438" y="42"/>
                  </a:cubicBezTo>
                  <a:cubicBezTo>
                    <a:pt x="1446" y="45"/>
                    <a:pt x="1454" y="47"/>
                    <a:pt x="1462" y="49"/>
                  </a:cubicBezTo>
                  <a:cubicBezTo>
                    <a:pt x="1473" y="53"/>
                    <a:pt x="1484" y="56"/>
                    <a:pt x="1496" y="60"/>
                  </a:cubicBezTo>
                  <a:cubicBezTo>
                    <a:pt x="1513" y="65"/>
                    <a:pt x="1513" y="65"/>
                    <a:pt x="1513" y="65"/>
                  </a:cubicBezTo>
                  <a:cubicBezTo>
                    <a:pt x="1521" y="68"/>
                    <a:pt x="1521" y="68"/>
                    <a:pt x="1521" y="68"/>
                  </a:cubicBezTo>
                  <a:cubicBezTo>
                    <a:pt x="1525" y="69"/>
                    <a:pt x="1525" y="69"/>
                    <a:pt x="1525" y="69"/>
                  </a:cubicBezTo>
                  <a:cubicBezTo>
                    <a:pt x="1529" y="71"/>
                    <a:pt x="1529" y="71"/>
                    <a:pt x="1529" y="71"/>
                  </a:cubicBezTo>
                  <a:cubicBezTo>
                    <a:pt x="1538" y="75"/>
                    <a:pt x="1548" y="78"/>
                    <a:pt x="1558" y="82"/>
                  </a:cubicBezTo>
                  <a:cubicBezTo>
                    <a:pt x="1567" y="86"/>
                    <a:pt x="1577" y="90"/>
                    <a:pt x="1586" y="94"/>
                  </a:cubicBezTo>
                  <a:cubicBezTo>
                    <a:pt x="1596" y="98"/>
                    <a:pt x="1605" y="102"/>
                    <a:pt x="1615" y="107"/>
                  </a:cubicBezTo>
                  <a:cubicBezTo>
                    <a:pt x="1624" y="111"/>
                    <a:pt x="1633" y="115"/>
                    <a:pt x="1642" y="120"/>
                  </a:cubicBezTo>
                  <a:cubicBezTo>
                    <a:pt x="1651" y="124"/>
                    <a:pt x="1660" y="129"/>
                    <a:pt x="1669" y="134"/>
                  </a:cubicBezTo>
                  <a:cubicBezTo>
                    <a:pt x="1682" y="141"/>
                    <a:pt x="1682" y="141"/>
                    <a:pt x="1682" y="141"/>
                  </a:cubicBezTo>
                  <a:cubicBezTo>
                    <a:pt x="1687" y="143"/>
                    <a:pt x="1691" y="146"/>
                    <a:pt x="1696" y="148"/>
                  </a:cubicBezTo>
                  <a:cubicBezTo>
                    <a:pt x="1704" y="154"/>
                    <a:pt x="1713" y="159"/>
                    <a:pt x="1721" y="164"/>
                  </a:cubicBezTo>
                  <a:cubicBezTo>
                    <a:pt x="1789" y="205"/>
                    <a:pt x="1850" y="253"/>
                    <a:pt x="1904" y="305"/>
                  </a:cubicBezTo>
                  <a:cubicBezTo>
                    <a:pt x="1957" y="357"/>
                    <a:pt x="2002" y="412"/>
                    <a:pt x="2040" y="469"/>
                  </a:cubicBezTo>
                  <a:cubicBezTo>
                    <a:pt x="2078" y="526"/>
                    <a:pt x="2109" y="584"/>
                    <a:pt x="2132" y="641"/>
                  </a:cubicBezTo>
                  <a:cubicBezTo>
                    <a:pt x="2179" y="755"/>
                    <a:pt x="2198" y="865"/>
                    <a:pt x="2200" y="961"/>
                  </a:cubicBezTo>
                  <a:cubicBezTo>
                    <a:pt x="2202" y="1057"/>
                    <a:pt x="2189" y="1137"/>
                    <a:pt x="2171" y="1200"/>
                  </a:cubicBezTo>
                  <a:cubicBezTo>
                    <a:pt x="2152" y="1263"/>
                    <a:pt x="2130" y="1308"/>
                    <a:pt x="2114" y="1338"/>
                  </a:cubicBezTo>
                  <a:cubicBezTo>
                    <a:pt x="2105" y="1353"/>
                    <a:pt x="2098" y="1364"/>
                    <a:pt x="2094" y="1371"/>
                  </a:cubicBezTo>
                  <a:cubicBezTo>
                    <a:pt x="2091" y="1375"/>
                    <a:pt x="2089" y="1378"/>
                    <a:pt x="2088" y="1380"/>
                  </a:cubicBezTo>
                  <a:cubicBezTo>
                    <a:pt x="2087" y="1382"/>
                    <a:pt x="2086" y="1382"/>
                    <a:pt x="2086" y="1382"/>
                  </a:cubicBezTo>
                  <a:cubicBezTo>
                    <a:pt x="2086" y="1382"/>
                    <a:pt x="2086" y="1381"/>
                    <a:pt x="2085" y="1379"/>
                  </a:cubicBezTo>
                  <a:cubicBezTo>
                    <a:pt x="2085" y="1377"/>
                    <a:pt x="2084" y="1374"/>
                    <a:pt x="2083" y="1370"/>
                  </a:cubicBezTo>
                  <a:cubicBezTo>
                    <a:pt x="2080" y="1361"/>
                    <a:pt x="2077" y="1349"/>
                    <a:pt x="2072" y="1333"/>
                  </a:cubicBezTo>
                  <a:cubicBezTo>
                    <a:pt x="2062" y="1302"/>
                    <a:pt x="2048" y="1257"/>
                    <a:pt x="2025" y="1205"/>
                  </a:cubicBezTo>
                  <a:cubicBezTo>
                    <a:pt x="2003" y="1153"/>
                    <a:pt x="1972" y="1094"/>
                    <a:pt x="1932" y="1035"/>
                  </a:cubicBezTo>
                  <a:cubicBezTo>
                    <a:pt x="1892" y="977"/>
                    <a:pt x="1841" y="918"/>
                    <a:pt x="1781" y="867"/>
                  </a:cubicBezTo>
                  <a:cubicBezTo>
                    <a:pt x="1721" y="816"/>
                    <a:pt x="1652" y="771"/>
                    <a:pt x="1578" y="739"/>
                  </a:cubicBezTo>
                  <a:cubicBezTo>
                    <a:pt x="1541" y="723"/>
                    <a:pt x="1503" y="711"/>
                    <a:pt x="1464" y="701"/>
                  </a:cubicBezTo>
                  <a:cubicBezTo>
                    <a:pt x="1459" y="700"/>
                    <a:pt x="1454" y="698"/>
                    <a:pt x="1449" y="697"/>
                  </a:cubicBezTo>
                  <a:cubicBezTo>
                    <a:pt x="1447" y="697"/>
                    <a:pt x="1444" y="696"/>
                    <a:pt x="1442" y="696"/>
                  </a:cubicBezTo>
                  <a:cubicBezTo>
                    <a:pt x="1434" y="694"/>
                    <a:pt x="1434" y="694"/>
                    <a:pt x="1434" y="694"/>
                  </a:cubicBezTo>
                  <a:cubicBezTo>
                    <a:pt x="1430" y="693"/>
                    <a:pt x="1425" y="692"/>
                    <a:pt x="1420" y="691"/>
                  </a:cubicBezTo>
                  <a:cubicBezTo>
                    <a:pt x="1415" y="690"/>
                    <a:pt x="1410" y="690"/>
                    <a:pt x="1405" y="689"/>
                  </a:cubicBezTo>
                  <a:cubicBezTo>
                    <a:pt x="1400" y="688"/>
                    <a:pt x="1395" y="687"/>
                    <a:pt x="1390" y="686"/>
                  </a:cubicBezTo>
                  <a:cubicBezTo>
                    <a:pt x="1385" y="686"/>
                    <a:pt x="1380" y="685"/>
                    <a:pt x="1375" y="685"/>
                  </a:cubicBezTo>
                  <a:cubicBezTo>
                    <a:pt x="1370" y="684"/>
                    <a:pt x="1365" y="683"/>
                    <a:pt x="1360" y="683"/>
                  </a:cubicBezTo>
                  <a:cubicBezTo>
                    <a:pt x="1358" y="683"/>
                    <a:pt x="1358" y="683"/>
                    <a:pt x="1358" y="683"/>
                  </a:cubicBezTo>
                  <a:cubicBezTo>
                    <a:pt x="1357" y="683"/>
                    <a:pt x="1357" y="683"/>
                    <a:pt x="1357" y="683"/>
                  </a:cubicBezTo>
                  <a:cubicBezTo>
                    <a:pt x="1354" y="683"/>
                    <a:pt x="1354" y="683"/>
                    <a:pt x="1354" y="683"/>
                  </a:cubicBezTo>
                  <a:cubicBezTo>
                    <a:pt x="1349" y="683"/>
                    <a:pt x="1349" y="683"/>
                    <a:pt x="1349" y="683"/>
                  </a:cubicBezTo>
                  <a:cubicBezTo>
                    <a:pt x="1345" y="683"/>
                    <a:pt x="1341" y="682"/>
                    <a:pt x="1338" y="682"/>
                  </a:cubicBezTo>
                  <a:cubicBezTo>
                    <a:pt x="1330" y="681"/>
                    <a:pt x="1323" y="681"/>
                    <a:pt x="1316" y="680"/>
                  </a:cubicBezTo>
                  <a:cubicBezTo>
                    <a:pt x="1308" y="679"/>
                    <a:pt x="1300" y="679"/>
                    <a:pt x="1292" y="678"/>
                  </a:cubicBezTo>
                  <a:cubicBezTo>
                    <a:pt x="1291" y="678"/>
                    <a:pt x="1291" y="678"/>
                    <a:pt x="1291" y="678"/>
                  </a:cubicBezTo>
                  <a:cubicBezTo>
                    <a:pt x="1307" y="681"/>
                    <a:pt x="1295" y="679"/>
                    <a:pt x="1298" y="679"/>
                  </a:cubicBezTo>
                  <a:cubicBezTo>
                    <a:pt x="1296" y="679"/>
                    <a:pt x="1296" y="679"/>
                    <a:pt x="1296" y="679"/>
                  </a:cubicBezTo>
                  <a:cubicBezTo>
                    <a:pt x="1292" y="679"/>
                    <a:pt x="1292" y="679"/>
                    <a:pt x="1292" y="679"/>
                  </a:cubicBezTo>
                  <a:cubicBezTo>
                    <a:pt x="1285" y="680"/>
                    <a:pt x="1285" y="680"/>
                    <a:pt x="1285" y="680"/>
                  </a:cubicBezTo>
                  <a:cubicBezTo>
                    <a:pt x="1280" y="680"/>
                    <a:pt x="1275" y="680"/>
                    <a:pt x="1270" y="680"/>
                  </a:cubicBezTo>
                  <a:cubicBezTo>
                    <a:pt x="1265" y="680"/>
                    <a:pt x="1260" y="680"/>
                    <a:pt x="1255" y="680"/>
                  </a:cubicBezTo>
                  <a:cubicBezTo>
                    <a:pt x="1250" y="681"/>
                    <a:pt x="1245" y="681"/>
                    <a:pt x="1240" y="681"/>
                  </a:cubicBezTo>
                  <a:cubicBezTo>
                    <a:pt x="1235" y="682"/>
                    <a:pt x="1230" y="682"/>
                    <a:pt x="1225" y="682"/>
                  </a:cubicBezTo>
                  <a:cubicBezTo>
                    <a:pt x="1185" y="686"/>
                    <a:pt x="1147" y="693"/>
                    <a:pt x="1109" y="703"/>
                  </a:cubicBezTo>
                  <a:cubicBezTo>
                    <a:pt x="1071" y="713"/>
                    <a:pt x="1034" y="728"/>
                    <a:pt x="999" y="744"/>
                  </a:cubicBezTo>
                  <a:cubicBezTo>
                    <a:pt x="963" y="761"/>
                    <a:pt x="929" y="781"/>
                    <a:pt x="897" y="804"/>
                  </a:cubicBezTo>
                  <a:cubicBezTo>
                    <a:pt x="833" y="850"/>
                    <a:pt x="777" y="907"/>
                    <a:pt x="733" y="971"/>
                  </a:cubicBezTo>
                  <a:cubicBezTo>
                    <a:pt x="711" y="1004"/>
                    <a:pt x="692" y="1038"/>
                    <a:pt x="675" y="1075"/>
                  </a:cubicBezTo>
                  <a:cubicBezTo>
                    <a:pt x="672" y="1083"/>
                    <a:pt x="668" y="1090"/>
                    <a:pt x="665" y="1098"/>
                  </a:cubicBezTo>
                  <a:cubicBezTo>
                    <a:pt x="662" y="1103"/>
                    <a:pt x="662" y="1103"/>
                    <a:pt x="662" y="1103"/>
                  </a:cubicBezTo>
                  <a:cubicBezTo>
                    <a:pt x="661" y="1106"/>
                    <a:pt x="661" y="1106"/>
                    <a:pt x="661" y="1106"/>
                  </a:cubicBezTo>
                  <a:cubicBezTo>
                    <a:pt x="660" y="1107"/>
                    <a:pt x="660" y="1107"/>
                    <a:pt x="660" y="1107"/>
                  </a:cubicBezTo>
                  <a:cubicBezTo>
                    <a:pt x="660" y="1107"/>
                    <a:pt x="660" y="1107"/>
                    <a:pt x="660" y="1107"/>
                  </a:cubicBezTo>
                  <a:cubicBezTo>
                    <a:pt x="660" y="1108"/>
                    <a:pt x="660" y="1108"/>
                    <a:pt x="660" y="1108"/>
                  </a:cubicBezTo>
                  <a:cubicBezTo>
                    <a:pt x="658" y="1116"/>
                    <a:pt x="655" y="1123"/>
                    <a:pt x="653" y="1131"/>
                  </a:cubicBezTo>
                  <a:cubicBezTo>
                    <a:pt x="650" y="1142"/>
                    <a:pt x="650" y="1142"/>
                    <a:pt x="650" y="1142"/>
                  </a:cubicBezTo>
                  <a:cubicBezTo>
                    <a:pt x="648" y="1148"/>
                    <a:pt x="648" y="1148"/>
                    <a:pt x="648" y="1148"/>
                  </a:cubicBezTo>
                  <a:cubicBezTo>
                    <a:pt x="647" y="1151"/>
                    <a:pt x="647" y="1151"/>
                    <a:pt x="647" y="1151"/>
                  </a:cubicBezTo>
                  <a:cubicBezTo>
                    <a:pt x="648" y="1147"/>
                    <a:pt x="646" y="1160"/>
                    <a:pt x="648" y="1144"/>
                  </a:cubicBezTo>
                  <a:cubicBezTo>
                    <a:pt x="648" y="1145"/>
                    <a:pt x="648" y="1145"/>
                    <a:pt x="648" y="1145"/>
                  </a:cubicBezTo>
                  <a:cubicBezTo>
                    <a:pt x="647" y="1150"/>
                    <a:pt x="645" y="1154"/>
                    <a:pt x="644" y="1159"/>
                  </a:cubicBezTo>
                  <a:cubicBezTo>
                    <a:pt x="642" y="1164"/>
                    <a:pt x="641" y="1169"/>
                    <a:pt x="640" y="1174"/>
                  </a:cubicBezTo>
                  <a:cubicBezTo>
                    <a:pt x="638" y="1179"/>
                    <a:pt x="637" y="1184"/>
                    <a:pt x="636" y="1188"/>
                  </a:cubicBezTo>
                  <a:cubicBezTo>
                    <a:pt x="616" y="1266"/>
                    <a:pt x="609" y="1347"/>
                    <a:pt x="615" y="1428"/>
                  </a:cubicBezTo>
                  <a:cubicBezTo>
                    <a:pt x="621" y="1508"/>
                    <a:pt x="641" y="1588"/>
                    <a:pt x="670" y="1661"/>
                  </a:cubicBezTo>
                  <a:cubicBezTo>
                    <a:pt x="700" y="1734"/>
                    <a:pt x="739" y="1802"/>
                    <a:pt x="782" y="1859"/>
                  </a:cubicBezTo>
                  <a:cubicBezTo>
                    <a:pt x="824" y="1916"/>
                    <a:pt x="870" y="1964"/>
                    <a:pt x="912" y="2002"/>
                  </a:cubicBezTo>
                  <a:cubicBezTo>
                    <a:pt x="923" y="2011"/>
                    <a:pt x="933" y="2020"/>
                    <a:pt x="943" y="2028"/>
                  </a:cubicBezTo>
                  <a:cubicBezTo>
                    <a:pt x="953" y="2037"/>
                    <a:pt x="962" y="2044"/>
                    <a:pt x="971" y="2051"/>
                  </a:cubicBezTo>
                  <a:cubicBezTo>
                    <a:pt x="976" y="2055"/>
                    <a:pt x="980" y="2059"/>
                    <a:pt x="984" y="2062"/>
                  </a:cubicBezTo>
                  <a:cubicBezTo>
                    <a:pt x="989" y="2065"/>
                    <a:pt x="993" y="2068"/>
                    <a:pt x="996" y="2071"/>
                  </a:cubicBezTo>
                  <a:cubicBezTo>
                    <a:pt x="1004" y="2077"/>
                    <a:pt x="1012" y="2082"/>
                    <a:pt x="1018" y="2087"/>
                  </a:cubicBezTo>
                  <a:cubicBezTo>
                    <a:pt x="1032" y="2096"/>
                    <a:pt x="1043" y="2104"/>
                    <a:pt x="1050" y="2109"/>
                  </a:cubicBezTo>
                  <a:cubicBezTo>
                    <a:pt x="1053" y="2111"/>
                    <a:pt x="1056" y="2113"/>
                    <a:pt x="1058" y="2114"/>
                  </a:cubicBezTo>
                  <a:cubicBezTo>
                    <a:pt x="1060" y="2116"/>
                    <a:pt x="1060" y="2116"/>
                    <a:pt x="1060" y="2116"/>
                  </a:cubicBezTo>
                  <a:close/>
                </a:path>
              </a:pathLst>
            </a:custGeom>
            <a:solidFill>
              <a:schemeClr val="accent3"/>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18" name="Oval 17">
              <a:extLst>
                <a:ext uri="{FF2B5EF4-FFF2-40B4-BE49-F238E27FC236}">
                  <a16:creationId xmlns:a16="http://schemas.microsoft.com/office/drawing/2014/main" id="{4E9BE5B4-729B-4258-A0C6-94469CC57706}"/>
                </a:ext>
              </a:extLst>
            </p:cNvPr>
            <p:cNvSpPr/>
            <p:nvPr/>
          </p:nvSpPr>
          <p:spPr>
            <a:xfrm>
              <a:off x="6598468" y="1499105"/>
              <a:ext cx="661012" cy="6610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2" name="Title 1"/>
          <p:cNvSpPr>
            <a:spLocks noGrp="1"/>
          </p:cNvSpPr>
          <p:nvPr>
            <p:ph type="title"/>
          </p:nvPr>
        </p:nvSpPr>
        <p:spPr>
          <a:xfrm>
            <a:off x="1197868" y="274639"/>
            <a:ext cx="10381516" cy="711081"/>
          </a:xfrm>
        </p:spPr>
        <p:txBody>
          <a:bodyPr>
            <a:noAutofit/>
          </a:bodyPr>
          <a:lstStyle>
            <a:lvl1pPr>
              <a:defRPr sz="3600" b="1">
                <a:latin typeface="+mn-lt"/>
              </a:defRPr>
            </a:lvl1pPr>
          </a:lstStyle>
          <a:p>
            <a:r>
              <a:rPr lang="en-US" dirty="0"/>
              <a:t>Click to edit Master title style</a:t>
            </a:r>
          </a:p>
        </p:txBody>
      </p:sp>
      <p:sp>
        <p:nvSpPr>
          <p:cNvPr id="11" name="Rectangle 6">
            <a:extLst>
              <a:ext uri="{FF2B5EF4-FFF2-40B4-BE49-F238E27FC236}">
                <a16:creationId xmlns:a16="http://schemas.microsoft.com/office/drawing/2014/main" id="{058A6222-F59B-4E0D-B1BB-3683C6826A1E}"/>
              </a:ext>
            </a:extLst>
          </p:cNvPr>
          <p:cNvSpPr/>
          <p:nvPr userDrawn="1"/>
        </p:nvSpPr>
        <p:spPr>
          <a:xfrm>
            <a:off x="-1" y="5610579"/>
            <a:ext cx="1022465" cy="1247421"/>
          </a:xfrm>
          <a:custGeom>
            <a:avLst/>
            <a:gdLst>
              <a:gd name="connsiteX0" fmla="*/ 0 w 1022465"/>
              <a:gd name="connsiteY0" fmla="*/ 0 h 737567"/>
              <a:gd name="connsiteX1" fmla="*/ 1022465 w 1022465"/>
              <a:gd name="connsiteY1" fmla="*/ 0 h 737567"/>
              <a:gd name="connsiteX2" fmla="*/ 1022465 w 1022465"/>
              <a:gd name="connsiteY2" fmla="*/ 737567 h 737567"/>
              <a:gd name="connsiteX3" fmla="*/ 0 w 1022465"/>
              <a:gd name="connsiteY3" fmla="*/ 737567 h 737567"/>
              <a:gd name="connsiteX4" fmla="*/ 0 w 1022465"/>
              <a:gd name="connsiteY4" fmla="*/ 0 h 737567"/>
              <a:gd name="connsiteX0" fmla="*/ 10820 w 1033285"/>
              <a:gd name="connsiteY0" fmla="*/ 0 h 737567"/>
              <a:gd name="connsiteX1" fmla="*/ 1033285 w 1033285"/>
              <a:gd name="connsiteY1" fmla="*/ 0 h 737567"/>
              <a:gd name="connsiteX2" fmla="*/ 1033285 w 1033285"/>
              <a:gd name="connsiteY2" fmla="*/ 737567 h 737567"/>
              <a:gd name="connsiteX3" fmla="*/ 10820 w 1033285"/>
              <a:gd name="connsiteY3" fmla="*/ 737567 h 737567"/>
              <a:gd name="connsiteX4" fmla="*/ 0 w 1033285"/>
              <a:gd name="connsiteY4" fmla="*/ 345655 h 737567"/>
              <a:gd name="connsiteX5" fmla="*/ 10820 w 1033285"/>
              <a:gd name="connsiteY5" fmla="*/ 0 h 737567"/>
              <a:gd name="connsiteX0" fmla="*/ 0 w 1033285"/>
              <a:gd name="connsiteY0" fmla="*/ 345655 h 737567"/>
              <a:gd name="connsiteX1" fmla="*/ 10820 w 1033285"/>
              <a:gd name="connsiteY1" fmla="*/ 0 h 737567"/>
              <a:gd name="connsiteX2" fmla="*/ 1033285 w 1033285"/>
              <a:gd name="connsiteY2" fmla="*/ 0 h 737567"/>
              <a:gd name="connsiteX3" fmla="*/ 1033285 w 1033285"/>
              <a:gd name="connsiteY3" fmla="*/ 737567 h 737567"/>
              <a:gd name="connsiteX4" fmla="*/ 10820 w 1033285"/>
              <a:gd name="connsiteY4" fmla="*/ 737567 h 737567"/>
              <a:gd name="connsiteX5" fmla="*/ 91440 w 1033285"/>
              <a:gd name="connsiteY5" fmla="*/ 437095 h 737567"/>
              <a:gd name="connsiteX0" fmla="*/ 0 w 1033285"/>
              <a:gd name="connsiteY0" fmla="*/ 345655 h 737567"/>
              <a:gd name="connsiteX1" fmla="*/ 10820 w 1033285"/>
              <a:gd name="connsiteY1" fmla="*/ 0 h 737567"/>
              <a:gd name="connsiteX2" fmla="*/ 1033285 w 1033285"/>
              <a:gd name="connsiteY2" fmla="*/ 0 h 737567"/>
              <a:gd name="connsiteX3" fmla="*/ 1033285 w 1033285"/>
              <a:gd name="connsiteY3" fmla="*/ 737567 h 737567"/>
              <a:gd name="connsiteX4" fmla="*/ 10820 w 1033285"/>
              <a:gd name="connsiteY4" fmla="*/ 737567 h 737567"/>
              <a:gd name="connsiteX0" fmla="*/ 0 w 1022465"/>
              <a:gd name="connsiteY0" fmla="*/ 0 h 737567"/>
              <a:gd name="connsiteX1" fmla="*/ 1022465 w 1022465"/>
              <a:gd name="connsiteY1" fmla="*/ 0 h 737567"/>
              <a:gd name="connsiteX2" fmla="*/ 1022465 w 1022465"/>
              <a:gd name="connsiteY2" fmla="*/ 737567 h 737567"/>
              <a:gd name="connsiteX3" fmla="*/ 0 w 1022465"/>
              <a:gd name="connsiteY3" fmla="*/ 737567 h 737567"/>
            </a:gdLst>
            <a:ahLst/>
            <a:cxnLst>
              <a:cxn ang="0">
                <a:pos x="connsiteX0" y="connsiteY0"/>
              </a:cxn>
              <a:cxn ang="0">
                <a:pos x="connsiteX1" y="connsiteY1"/>
              </a:cxn>
              <a:cxn ang="0">
                <a:pos x="connsiteX2" y="connsiteY2"/>
              </a:cxn>
              <a:cxn ang="0">
                <a:pos x="connsiteX3" y="connsiteY3"/>
              </a:cxn>
            </a:cxnLst>
            <a:rect l="l" t="t" r="r" b="b"/>
            <a:pathLst>
              <a:path w="1022465" h="737567">
                <a:moveTo>
                  <a:pt x="0" y="0"/>
                </a:moveTo>
                <a:lnTo>
                  <a:pt x="1022465" y="0"/>
                </a:lnTo>
                <a:lnTo>
                  <a:pt x="1022465" y="737567"/>
                </a:lnTo>
                <a:lnTo>
                  <a:pt x="0" y="737567"/>
                </a:lnTo>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a:p>
        </p:txBody>
      </p:sp>
      <p:sp>
        <p:nvSpPr>
          <p:cNvPr id="12" name="Footer Placeholder 3">
            <a:extLst>
              <a:ext uri="{FF2B5EF4-FFF2-40B4-BE49-F238E27FC236}">
                <a16:creationId xmlns:a16="http://schemas.microsoft.com/office/drawing/2014/main" id="{3DCC2190-2523-4D93-BEA1-7F4291A0872C}"/>
              </a:ext>
            </a:extLst>
          </p:cNvPr>
          <p:cNvSpPr>
            <a:spLocks noGrp="1"/>
          </p:cNvSpPr>
          <p:nvPr>
            <p:ph type="ftr" sz="quarter" idx="11"/>
          </p:nvPr>
        </p:nvSpPr>
        <p:spPr>
          <a:xfrm>
            <a:off x="1197868" y="6400798"/>
            <a:ext cx="3859795" cy="365125"/>
          </a:xfrm>
        </p:spPr>
        <p:txBody>
          <a:bodyPr/>
          <a:lstStyle>
            <a:lvl1pPr algn="l">
              <a:defRPr sz="1400" b="1">
                <a:solidFill>
                  <a:schemeClr val="accent4"/>
                </a:solidFill>
                <a:latin typeface="+mn-lt"/>
                <a:ea typeface="Segoe UI Black" panose="020B0A02040204020203" pitchFamily="34" charset="0"/>
              </a:defRPr>
            </a:lvl1pPr>
          </a:lstStyle>
          <a:p>
            <a:endParaRPr lang="en-US" dirty="0"/>
          </a:p>
        </p:txBody>
      </p:sp>
      <p:sp>
        <p:nvSpPr>
          <p:cNvPr id="13" name="Slide Number Placeholder 4">
            <a:extLst>
              <a:ext uri="{FF2B5EF4-FFF2-40B4-BE49-F238E27FC236}">
                <a16:creationId xmlns:a16="http://schemas.microsoft.com/office/drawing/2014/main" id="{8863E583-229D-4184-95B0-BA45F3BF9476}"/>
              </a:ext>
            </a:extLst>
          </p:cNvPr>
          <p:cNvSpPr>
            <a:spLocks noGrp="1"/>
          </p:cNvSpPr>
          <p:nvPr>
            <p:ph type="sldNum" sz="quarter" idx="12"/>
          </p:nvPr>
        </p:nvSpPr>
        <p:spPr>
          <a:xfrm>
            <a:off x="117748" y="5610579"/>
            <a:ext cx="904716" cy="731850"/>
          </a:xfrm>
        </p:spPr>
        <p:txBody>
          <a:bodyPr/>
          <a:lstStyle>
            <a:lvl1pPr algn="l">
              <a:defRPr sz="4000" b="1">
                <a:solidFill>
                  <a:schemeClr val="accent4"/>
                </a:solidFill>
                <a:latin typeface="Segoe UI Black" panose="020B0A02040204020203" pitchFamily="34" charset="0"/>
                <a:ea typeface="Segoe UI Black" panose="020B0A02040204020203" pitchFamily="34" charset="0"/>
              </a:defRPr>
            </a:lvl1pPr>
          </a:lstStyle>
          <a:p>
            <a:fld id="{96E69268-9C8B-4EBF-A9EE-DC5DC2D48DC3}" type="slidenum">
              <a:rPr lang="en-US" smtClean="0"/>
              <a:pPr/>
              <a:t>‹#›</a:t>
            </a:fld>
            <a:endParaRPr lang="en-US" dirty="0"/>
          </a:p>
        </p:txBody>
      </p:sp>
      <p:sp>
        <p:nvSpPr>
          <p:cNvPr id="28" name="Picture Placeholder 27">
            <a:extLst>
              <a:ext uri="{FF2B5EF4-FFF2-40B4-BE49-F238E27FC236}">
                <a16:creationId xmlns:a16="http://schemas.microsoft.com/office/drawing/2014/main" id="{B5D7EC87-F658-4487-9D6D-0430530BF616}"/>
              </a:ext>
            </a:extLst>
          </p:cNvPr>
          <p:cNvSpPr>
            <a:spLocks noGrp="1"/>
          </p:cNvSpPr>
          <p:nvPr>
            <p:ph type="pic" sz="quarter" idx="13"/>
          </p:nvPr>
        </p:nvSpPr>
        <p:spPr>
          <a:xfrm>
            <a:off x="3655255" y="4878464"/>
            <a:ext cx="2016224" cy="2016224"/>
          </a:xfrm>
          <a:custGeom>
            <a:avLst/>
            <a:gdLst>
              <a:gd name="connsiteX0" fmla="*/ 0 w 2016224"/>
              <a:gd name="connsiteY0" fmla="*/ 0 h 2016224"/>
              <a:gd name="connsiteX1" fmla="*/ 2016224 w 2016224"/>
              <a:gd name="connsiteY1" fmla="*/ 0 h 2016224"/>
              <a:gd name="connsiteX2" fmla="*/ 2016224 w 2016224"/>
              <a:gd name="connsiteY2" fmla="*/ 2016224 h 2016224"/>
              <a:gd name="connsiteX3" fmla="*/ 0 w 2016224"/>
              <a:gd name="connsiteY3" fmla="*/ 2016224 h 2016224"/>
            </a:gdLst>
            <a:ahLst/>
            <a:cxnLst>
              <a:cxn ang="0">
                <a:pos x="connsiteX0" y="connsiteY0"/>
              </a:cxn>
              <a:cxn ang="0">
                <a:pos x="connsiteX1" y="connsiteY1"/>
              </a:cxn>
              <a:cxn ang="0">
                <a:pos x="connsiteX2" y="connsiteY2"/>
              </a:cxn>
              <a:cxn ang="0">
                <a:pos x="connsiteX3" y="connsiteY3"/>
              </a:cxn>
            </a:cxnLst>
            <a:rect l="l" t="t" r="r" b="b"/>
            <a:pathLst>
              <a:path w="2016224" h="2016224">
                <a:moveTo>
                  <a:pt x="0" y="0"/>
                </a:moveTo>
                <a:lnTo>
                  <a:pt x="2016224" y="0"/>
                </a:lnTo>
                <a:lnTo>
                  <a:pt x="2016224" y="2016224"/>
                </a:lnTo>
                <a:lnTo>
                  <a:pt x="0" y="2016224"/>
                </a:lnTo>
                <a:close/>
              </a:path>
            </a:pathLst>
          </a:custGeom>
          <a:solidFill>
            <a:schemeClr val="accent2"/>
          </a:solidFill>
          <a:effectLst>
            <a:outerShdw blurRad="571500" dist="444500" dir="9600000" algn="tr" rotWithShape="0">
              <a:prstClr val="black">
                <a:alpha val="10000"/>
              </a:prstClr>
            </a:outerShdw>
          </a:effectLst>
        </p:spPr>
        <p:txBody>
          <a:bodyPr wrap="square" anchor="ctr">
            <a:noAutofit/>
          </a:bodyPr>
          <a:lstStyle>
            <a:lvl1pPr marL="0" indent="0" algn="ctr">
              <a:buFontTx/>
              <a:buNone/>
              <a:defRPr sz="2000">
                <a:solidFill>
                  <a:schemeClr val="bg1"/>
                </a:solidFill>
                <a:latin typeface="+mn-lt"/>
              </a:defRPr>
            </a:lvl1pPr>
          </a:lstStyle>
          <a:p>
            <a:endParaRPr lang="en-IN"/>
          </a:p>
        </p:txBody>
      </p:sp>
      <p:sp>
        <p:nvSpPr>
          <p:cNvPr id="25" name="Picture Placeholder 24">
            <a:extLst>
              <a:ext uri="{FF2B5EF4-FFF2-40B4-BE49-F238E27FC236}">
                <a16:creationId xmlns:a16="http://schemas.microsoft.com/office/drawing/2014/main" id="{0A65DB91-05D5-4FBE-8071-9C30920DDFC4}"/>
              </a:ext>
            </a:extLst>
          </p:cNvPr>
          <p:cNvSpPr>
            <a:spLocks noGrp="1"/>
          </p:cNvSpPr>
          <p:nvPr>
            <p:ph type="pic" sz="quarter" idx="14"/>
          </p:nvPr>
        </p:nvSpPr>
        <p:spPr>
          <a:xfrm>
            <a:off x="7674100" y="1435353"/>
            <a:ext cx="2016224" cy="2016224"/>
          </a:xfrm>
          <a:custGeom>
            <a:avLst/>
            <a:gdLst>
              <a:gd name="connsiteX0" fmla="*/ 0 w 2016224"/>
              <a:gd name="connsiteY0" fmla="*/ 0 h 2016224"/>
              <a:gd name="connsiteX1" fmla="*/ 2016224 w 2016224"/>
              <a:gd name="connsiteY1" fmla="*/ 0 h 2016224"/>
              <a:gd name="connsiteX2" fmla="*/ 2016224 w 2016224"/>
              <a:gd name="connsiteY2" fmla="*/ 2016224 h 2016224"/>
              <a:gd name="connsiteX3" fmla="*/ 0 w 2016224"/>
              <a:gd name="connsiteY3" fmla="*/ 2016224 h 2016224"/>
            </a:gdLst>
            <a:ahLst/>
            <a:cxnLst>
              <a:cxn ang="0">
                <a:pos x="connsiteX0" y="connsiteY0"/>
              </a:cxn>
              <a:cxn ang="0">
                <a:pos x="connsiteX1" y="connsiteY1"/>
              </a:cxn>
              <a:cxn ang="0">
                <a:pos x="connsiteX2" y="connsiteY2"/>
              </a:cxn>
              <a:cxn ang="0">
                <a:pos x="connsiteX3" y="connsiteY3"/>
              </a:cxn>
            </a:cxnLst>
            <a:rect l="l" t="t" r="r" b="b"/>
            <a:pathLst>
              <a:path w="2016224" h="2016224">
                <a:moveTo>
                  <a:pt x="0" y="0"/>
                </a:moveTo>
                <a:lnTo>
                  <a:pt x="2016224" y="0"/>
                </a:lnTo>
                <a:lnTo>
                  <a:pt x="2016224" y="2016224"/>
                </a:lnTo>
                <a:lnTo>
                  <a:pt x="0" y="2016224"/>
                </a:lnTo>
                <a:close/>
              </a:path>
            </a:pathLst>
          </a:custGeom>
          <a:solidFill>
            <a:schemeClr val="accent2"/>
          </a:solidFill>
          <a:effectLst>
            <a:outerShdw blurRad="571500" dist="444500" dir="9600000" algn="tr" rotWithShape="0">
              <a:prstClr val="black">
                <a:alpha val="10000"/>
              </a:prstClr>
            </a:outerShdw>
          </a:effectLst>
        </p:spPr>
        <p:txBody>
          <a:bodyPr wrap="square" anchor="ctr">
            <a:noAutofit/>
          </a:bodyPr>
          <a:lstStyle>
            <a:lvl1pPr marL="0" indent="0" algn="ctr">
              <a:buFontTx/>
              <a:buNone/>
              <a:defRPr sz="2000">
                <a:solidFill>
                  <a:schemeClr val="bg1"/>
                </a:solidFill>
                <a:latin typeface="+mn-lt"/>
              </a:defRPr>
            </a:lvl1pPr>
          </a:lstStyle>
          <a:p>
            <a:endParaRPr lang="en-IN"/>
          </a:p>
        </p:txBody>
      </p:sp>
      <p:sp>
        <p:nvSpPr>
          <p:cNvPr id="24" name="Picture Placeholder 23">
            <a:extLst>
              <a:ext uri="{FF2B5EF4-FFF2-40B4-BE49-F238E27FC236}">
                <a16:creationId xmlns:a16="http://schemas.microsoft.com/office/drawing/2014/main" id="{12092186-D053-4256-BEB7-0663A9825FF7}"/>
              </a:ext>
            </a:extLst>
          </p:cNvPr>
          <p:cNvSpPr>
            <a:spLocks noGrp="1"/>
          </p:cNvSpPr>
          <p:nvPr>
            <p:ph type="pic" sz="quarter" idx="15"/>
          </p:nvPr>
        </p:nvSpPr>
        <p:spPr>
          <a:xfrm>
            <a:off x="9672233" y="3444775"/>
            <a:ext cx="2016224" cy="2016224"/>
          </a:xfrm>
          <a:custGeom>
            <a:avLst/>
            <a:gdLst>
              <a:gd name="connsiteX0" fmla="*/ 0 w 2016224"/>
              <a:gd name="connsiteY0" fmla="*/ 0 h 2016224"/>
              <a:gd name="connsiteX1" fmla="*/ 2016224 w 2016224"/>
              <a:gd name="connsiteY1" fmla="*/ 0 h 2016224"/>
              <a:gd name="connsiteX2" fmla="*/ 2016224 w 2016224"/>
              <a:gd name="connsiteY2" fmla="*/ 2016224 h 2016224"/>
              <a:gd name="connsiteX3" fmla="*/ 0 w 2016224"/>
              <a:gd name="connsiteY3" fmla="*/ 2016224 h 2016224"/>
            </a:gdLst>
            <a:ahLst/>
            <a:cxnLst>
              <a:cxn ang="0">
                <a:pos x="connsiteX0" y="connsiteY0"/>
              </a:cxn>
              <a:cxn ang="0">
                <a:pos x="connsiteX1" y="connsiteY1"/>
              </a:cxn>
              <a:cxn ang="0">
                <a:pos x="connsiteX2" y="connsiteY2"/>
              </a:cxn>
              <a:cxn ang="0">
                <a:pos x="connsiteX3" y="connsiteY3"/>
              </a:cxn>
            </a:cxnLst>
            <a:rect l="l" t="t" r="r" b="b"/>
            <a:pathLst>
              <a:path w="2016224" h="2016224">
                <a:moveTo>
                  <a:pt x="0" y="0"/>
                </a:moveTo>
                <a:lnTo>
                  <a:pt x="2016224" y="0"/>
                </a:lnTo>
                <a:lnTo>
                  <a:pt x="2016224" y="2016224"/>
                </a:lnTo>
                <a:lnTo>
                  <a:pt x="0" y="2016224"/>
                </a:lnTo>
                <a:close/>
              </a:path>
            </a:pathLst>
          </a:custGeom>
          <a:solidFill>
            <a:schemeClr val="accent2"/>
          </a:solidFill>
          <a:effectLst>
            <a:outerShdw blurRad="571500" dist="444500" dir="9600000" algn="tr" rotWithShape="0">
              <a:prstClr val="black">
                <a:alpha val="10000"/>
              </a:prstClr>
            </a:outerShdw>
          </a:effectLst>
        </p:spPr>
        <p:txBody>
          <a:bodyPr wrap="square" anchor="ctr">
            <a:noAutofit/>
          </a:bodyPr>
          <a:lstStyle>
            <a:lvl1pPr marL="0" indent="0" algn="ctr">
              <a:buFontTx/>
              <a:buNone/>
              <a:defRPr sz="2000">
                <a:solidFill>
                  <a:schemeClr val="bg1"/>
                </a:solidFill>
                <a:latin typeface="+mn-lt"/>
              </a:defRPr>
            </a:lvl1pPr>
          </a:lstStyle>
          <a:p>
            <a:endParaRPr lang="en-IN"/>
          </a:p>
        </p:txBody>
      </p:sp>
    </p:spTree>
    <p:extLst>
      <p:ext uri="{BB962C8B-B14F-4D97-AF65-F5344CB8AC3E}">
        <p14:creationId xmlns:p14="http://schemas.microsoft.com/office/powerpoint/2010/main" val="5941360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30B01564-7A7A-4A48-8493-0E0049385470}"/>
              </a:ext>
            </a:extLst>
          </p:cNvPr>
          <p:cNvSpPr/>
          <p:nvPr userDrawn="1"/>
        </p:nvSpPr>
        <p:spPr>
          <a:xfrm rot="5400000">
            <a:off x="447125" y="-447125"/>
            <a:ext cx="1847237" cy="2741491"/>
          </a:xfrm>
          <a:custGeom>
            <a:avLst/>
            <a:gdLst>
              <a:gd name="connsiteX0" fmla="*/ 0 w 1847237"/>
              <a:gd name="connsiteY0" fmla="*/ 2741491 h 2741491"/>
              <a:gd name="connsiteX1" fmla="*/ 1 w 1847237"/>
              <a:gd name="connsiteY1" fmla="*/ 1255 h 2741491"/>
              <a:gd name="connsiteX2" fmla="*/ 28154 w 1847237"/>
              <a:gd name="connsiteY2" fmla="*/ 0 h 2741491"/>
              <a:gd name="connsiteX3" fmla="*/ 666044 w 1847237"/>
              <a:gd name="connsiteY3" fmla="*/ 912689 h 2741491"/>
              <a:gd name="connsiteX4" fmla="*/ 1636888 w 1847237"/>
              <a:gd name="connsiteY4" fmla="*/ 1352956 h 2741491"/>
              <a:gd name="connsiteX5" fmla="*/ 1821652 w 1847237"/>
              <a:gd name="connsiteY5" fmla="*/ 2731596 h 2741491"/>
              <a:gd name="connsiteX6" fmla="*/ 1819662 w 1847237"/>
              <a:gd name="connsiteY6" fmla="*/ 2741491 h 2741491"/>
              <a:gd name="connsiteX7" fmla="*/ 0 w 1847237"/>
              <a:gd name="connsiteY7" fmla="*/ 2741491 h 2741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47237" h="2741491">
                <a:moveTo>
                  <a:pt x="0" y="2741491"/>
                </a:moveTo>
                <a:lnTo>
                  <a:pt x="1" y="1255"/>
                </a:lnTo>
                <a:lnTo>
                  <a:pt x="28154" y="0"/>
                </a:lnTo>
                <a:cubicBezTo>
                  <a:pt x="518124" y="34452"/>
                  <a:pt x="354992" y="850922"/>
                  <a:pt x="666044" y="912689"/>
                </a:cubicBezTo>
                <a:cubicBezTo>
                  <a:pt x="897354" y="1017146"/>
                  <a:pt x="1400457" y="999536"/>
                  <a:pt x="1636888" y="1352956"/>
                </a:cubicBezTo>
                <a:cubicBezTo>
                  <a:pt x="1814211" y="1618021"/>
                  <a:pt x="1891616" y="2299566"/>
                  <a:pt x="1821652" y="2731596"/>
                </a:cubicBezTo>
                <a:lnTo>
                  <a:pt x="1819662" y="2741491"/>
                </a:lnTo>
                <a:lnTo>
                  <a:pt x="0" y="274149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16" name="Group 15">
            <a:extLst>
              <a:ext uri="{FF2B5EF4-FFF2-40B4-BE49-F238E27FC236}">
                <a16:creationId xmlns:a16="http://schemas.microsoft.com/office/drawing/2014/main" id="{16733C37-77C4-4975-8A16-B8B95F2A80EA}"/>
              </a:ext>
            </a:extLst>
          </p:cNvPr>
          <p:cNvGrpSpPr/>
          <p:nvPr userDrawn="1"/>
        </p:nvGrpSpPr>
        <p:grpSpPr>
          <a:xfrm>
            <a:off x="359708" y="430463"/>
            <a:ext cx="425974" cy="418958"/>
            <a:chOff x="6078537" y="908720"/>
            <a:chExt cx="1272355" cy="1251397"/>
          </a:xfrm>
          <a:solidFill>
            <a:schemeClr val="bg1"/>
          </a:solidFill>
        </p:grpSpPr>
        <p:sp>
          <p:nvSpPr>
            <p:cNvPr id="17" name="Freeform 11">
              <a:extLst>
                <a:ext uri="{FF2B5EF4-FFF2-40B4-BE49-F238E27FC236}">
                  <a16:creationId xmlns:a16="http://schemas.microsoft.com/office/drawing/2014/main" id="{9F98A06C-4E5D-4066-8257-C303FF03E158}"/>
                </a:ext>
              </a:extLst>
            </p:cNvPr>
            <p:cNvSpPr>
              <a:spLocks/>
            </p:cNvSpPr>
            <p:nvPr/>
          </p:nvSpPr>
          <p:spPr bwMode="auto">
            <a:xfrm>
              <a:off x="6078537" y="908720"/>
              <a:ext cx="1272355" cy="1231106"/>
            </a:xfrm>
            <a:custGeom>
              <a:avLst/>
              <a:gdLst>
                <a:gd name="T0" fmla="*/ 982 w 2202"/>
                <a:gd name="T1" fmla="*/ 2132 h 2137"/>
                <a:gd name="T2" fmla="*/ 861 w 2202"/>
                <a:gd name="T3" fmla="*/ 2137 h 2137"/>
                <a:gd name="T4" fmla="*/ 212 w 2202"/>
                <a:gd name="T5" fmla="*/ 1777 h 2137"/>
                <a:gd name="T6" fmla="*/ 0 w 2202"/>
                <a:gd name="T7" fmla="*/ 1134 h 2137"/>
                <a:gd name="T8" fmla="*/ 4 w 2202"/>
                <a:gd name="T9" fmla="*/ 1039 h 2137"/>
                <a:gd name="T10" fmla="*/ 6 w 2202"/>
                <a:gd name="T11" fmla="*/ 1025 h 2137"/>
                <a:gd name="T12" fmla="*/ 10 w 2202"/>
                <a:gd name="T13" fmla="*/ 983 h 2137"/>
                <a:gd name="T14" fmla="*/ 20 w 2202"/>
                <a:gd name="T15" fmla="*/ 930 h 2137"/>
                <a:gd name="T16" fmla="*/ 23 w 2202"/>
                <a:gd name="T17" fmla="*/ 912 h 2137"/>
                <a:gd name="T18" fmla="*/ 478 w 2202"/>
                <a:gd name="T19" fmla="*/ 218 h 2137"/>
                <a:gd name="T20" fmla="*/ 1249 w 2202"/>
                <a:gd name="T21" fmla="*/ 8 h 2137"/>
                <a:gd name="T22" fmla="*/ 1345 w 2202"/>
                <a:gd name="T23" fmla="*/ 21 h 2137"/>
                <a:gd name="T24" fmla="*/ 1400 w 2202"/>
                <a:gd name="T25" fmla="*/ 32 h 2137"/>
                <a:gd name="T26" fmla="*/ 1416 w 2202"/>
                <a:gd name="T27" fmla="*/ 36 h 2137"/>
                <a:gd name="T28" fmla="*/ 1496 w 2202"/>
                <a:gd name="T29" fmla="*/ 60 h 2137"/>
                <a:gd name="T30" fmla="*/ 1525 w 2202"/>
                <a:gd name="T31" fmla="*/ 69 h 2137"/>
                <a:gd name="T32" fmla="*/ 1586 w 2202"/>
                <a:gd name="T33" fmla="*/ 94 h 2137"/>
                <a:gd name="T34" fmla="*/ 1669 w 2202"/>
                <a:gd name="T35" fmla="*/ 134 h 2137"/>
                <a:gd name="T36" fmla="*/ 1721 w 2202"/>
                <a:gd name="T37" fmla="*/ 164 h 2137"/>
                <a:gd name="T38" fmla="*/ 2132 w 2202"/>
                <a:gd name="T39" fmla="*/ 641 h 2137"/>
                <a:gd name="T40" fmla="*/ 2114 w 2202"/>
                <a:gd name="T41" fmla="*/ 1338 h 2137"/>
                <a:gd name="T42" fmla="*/ 2086 w 2202"/>
                <a:gd name="T43" fmla="*/ 1382 h 2137"/>
                <a:gd name="T44" fmla="*/ 2072 w 2202"/>
                <a:gd name="T45" fmla="*/ 1333 h 2137"/>
                <a:gd name="T46" fmla="*/ 1781 w 2202"/>
                <a:gd name="T47" fmla="*/ 867 h 2137"/>
                <a:gd name="T48" fmla="*/ 1449 w 2202"/>
                <a:gd name="T49" fmla="*/ 697 h 2137"/>
                <a:gd name="T50" fmla="*/ 1420 w 2202"/>
                <a:gd name="T51" fmla="*/ 691 h 2137"/>
                <a:gd name="T52" fmla="*/ 1375 w 2202"/>
                <a:gd name="T53" fmla="*/ 685 h 2137"/>
                <a:gd name="T54" fmla="*/ 1357 w 2202"/>
                <a:gd name="T55" fmla="*/ 683 h 2137"/>
                <a:gd name="T56" fmla="*/ 1338 w 2202"/>
                <a:gd name="T57" fmla="*/ 682 h 2137"/>
                <a:gd name="T58" fmla="*/ 1291 w 2202"/>
                <a:gd name="T59" fmla="*/ 678 h 2137"/>
                <a:gd name="T60" fmla="*/ 1292 w 2202"/>
                <a:gd name="T61" fmla="*/ 679 h 2137"/>
                <a:gd name="T62" fmla="*/ 1255 w 2202"/>
                <a:gd name="T63" fmla="*/ 680 h 2137"/>
                <a:gd name="T64" fmla="*/ 1109 w 2202"/>
                <a:gd name="T65" fmla="*/ 703 h 2137"/>
                <a:gd name="T66" fmla="*/ 733 w 2202"/>
                <a:gd name="T67" fmla="*/ 971 h 2137"/>
                <a:gd name="T68" fmla="*/ 662 w 2202"/>
                <a:gd name="T69" fmla="*/ 1103 h 2137"/>
                <a:gd name="T70" fmla="*/ 660 w 2202"/>
                <a:gd name="T71" fmla="*/ 1107 h 2137"/>
                <a:gd name="T72" fmla="*/ 650 w 2202"/>
                <a:gd name="T73" fmla="*/ 1142 h 2137"/>
                <a:gd name="T74" fmla="*/ 648 w 2202"/>
                <a:gd name="T75" fmla="*/ 1144 h 2137"/>
                <a:gd name="T76" fmla="*/ 640 w 2202"/>
                <a:gd name="T77" fmla="*/ 1174 h 2137"/>
                <a:gd name="T78" fmla="*/ 670 w 2202"/>
                <a:gd name="T79" fmla="*/ 1661 h 2137"/>
                <a:gd name="T80" fmla="*/ 943 w 2202"/>
                <a:gd name="T81" fmla="*/ 2028 h 2137"/>
                <a:gd name="T82" fmla="*/ 996 w 2202"/>
                <a:gd name="T83" fmla="*/ 2071 h 2137"/>
                <a:gd name="T84" fmla="*/ 1058 w 2202"/>
                <a:gd name="T85" fmla="*/ 2114 h 2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02" h="2137">
                  <a:moveTo>
                    <a:pt x="1060" y="2116"/>
                  </a:moveTo>
                  <a:cubicBezTo>
                    <a:pt x="1060" y="2116"/>
                    <a:pt x="1043" y="2121"/>
                    <a:pt x="1010" y="2128"/>
                  </a:cubicBezTo>
                  <a:cubicBezTo>
                    <a:pt x="1002" y="2129"/>
                    <a:pt x="992" y="2131"/>
                    <a:pt x="982" y="2132"/>
                  </a:cubicBezTo>
                  <a:cubicBezTo>
                    <a:pt x="971" y="2133"/>
                    <a:pt x="959" y="2135"/>
                    <a:pt x="947" y="2135"/>
                  </a:cubicBezTo>
                  <a:cubicBezTo>
                    <a:pt x="935" y="2136"/>
                    <a:pt x="921" y="2137"/>
                    <a:pt x="907" y="2137"/>
                  </a:cubicBezTo>
                  <a:cubicBezTo>
                    <a:pt x="892" y="2137"/>
                    <a:pt x="877" y="2137"/>
                    <a:pt x="861" y="2137"/>
                  </a:cubicBezTo>
                  <a:cubicBezTo>
                    <a:pt x="795" y="2134"/>
                    <a:pt x="715" y="2120"/>
                    <a:pt x="625" y="2087"/>
                  </a:cubicBezTo>
                  <a:cubicBezTo>
                    <a:pt x="536" y="2055"/>
                    <a:pt x="438" y="2000"/>
                    <a:pt x="344" y="1920"/>
                  </a:cubicBezTo>
                  <a:cubicBezTo>
                    <a:pt x="298" y="1879"/>
                    <a:pt x="253" y="1831"/>
                    <a:pt x="212" y="1777"/>
                  </a:cubicBezTo>
                  <a:cubicBezTo>
                    <a:pt x="170" y="1723"/>
                    <a:pt x="133" y="1662"/>
                    <a:pt x="101" y="1595"/>
                  </a:cubicBezTo>
                  <a:cubicBezTo>
                    <a:pt x="69" y="1528"/>
                    <a:pt x="43" y="1455"/>
                    <a:pt x="26" y="1377"/>
                  </a:cubicBezTo>
                  <a:cubicBezTo>
                    <a:pt x="9" y="1299"/>
                    <a:pt x="0" y="1217"/>
                    <a:pt x="0" y="1134"/>
                  </a:cubicBezTo>
                  <a:cubicBezTo>
                    <a:pt x="0" y="1123"/>
                    <a:pt x="0" y="1113"/>
                    <a:pt x="0" y="1102"/>
                  </a:cubicBezTo>
                  <a:cubicBezTo>
                    <a:pt x="1" y="1092"/>
                    <a:pt x="2" y="1081"/>
                    <a:pt x="2" y="1071"/>
                  </a:cubicBezTo>
                  <a:cubicBezTo>
                    <a:pt x="3" y="1060"/>
                    <a:pt x="4" y="1050"/>
                    <a:pt x="4" y="1039"/>
                  </a:cubicBezTo>
                  <a:cubicBezTo>
                    <a:pt x="5" y="1037"/>
                    <a:pt x="5" y="1037"/>
                    <a:pt x="5" y="1037"/>
                  </a:cubicBezTo>
                  <a:cubicBezTo>
                    <a:pt x="7" y="1020"/>
                    <a:pt x="5" y="1032"/>
                    <a:pt x="6" y="1027"/>
                  </a:cubicBezTo>
                  <a:cubicBezTo>
                    <a:pt x="6" y="1025"/>
                    <a:pt x="6" y="1025"/>
                    <a:pt x="6" y="1025"/>
                  </a:cubicBezTo>
                  <a:cubicBezTo>
                    <a:pt x="7" y="1019"/>
                    <a:pt x="7" y="1019"/>
                    <a:pt x="7" y="1019"/>
                  </a:cubicBezTo>
                  <a:cubicBezTo>
                    <a:pt x="8" y="1007"/>
                    <a:pt x="8" y="1007"/>
                    <a:pt x="8" y="1007"/>
                  </a:cubicBezTo>
                  <a:cubicBezTo>
                    <a:pt x="9" y="999"/>
                    <a:pt x="10" y="991"/>
                    <a:pt x="10" y="983"/>
                  </a:cubicBezTo>
                  <a:cubicBezTo>
                    <a:pt x="13" y="966"/>
                    <a:pt x="13" y="966"/>
                    <a:pt x="13" y="966"/>
                  </a:cubicBezTo>
                  <a:cubicBezTo>
                    <a:pt x="17" y="948"/>
                    <a:pt x="17" y="948"/>
                    <a:pt x="17" y="948"/>
                  </a:cubicBezTo>
                  <a:cubicBezTo>
                    <a:pt x="20" y="930"/>
                    <a:pt x="20" y="930"/>
                    <a:pt x="20" y="930"/>
                  </a:cubicBezTo>
                  <a:cubicBezTo>
                    <a:pt x="22" y="920"/>
                    <a:pt x="22" y="920"/>
                    <a:pt x="22" y="920"/>
                  </a:cubicBezTo>
                  <a:cubicBezTo>
                    <a:pt x="23" y="916"/>
                    <a:pt x="23" y="916"/>
                    <a:pt x="23" y="916"/>
                  </a:cubicBezTo>
                  <a:cubicBezTo>
                    <a:pt x="23" y="914"/>
                    <a:pt x="23" y="913"/>
                    <a:pt x="23" y="912"/>
                  </a:cubicBezTo>
                  <a:cubicBezTo>
                    <a:pt x="26" y="901"/>
                    <a:pt x="28" y="890"/>
                    <a:pt x="31" y="880"/>
                  </a:cubicBezTo>
                  <a:cubicBezTo>
                    <a:pt x="51" y="795"/>
                    <a:pt x="82" y="710"/>
                    <a:pt x="123" y="630"/>
                  </a:cubicBezTo>
                  <a:cubicBezTo>
                    <a:pt x="205" y="469"/>
                    <a:pt x="329" y="326"/>
                    <a:pt x="478" y="218"/>
                  </a:cubicBezTo>
                  <a:cubicBezTo>
                    <a:pt x="553" y="165"/>
                    <a:pt x="634" y="120"/>
                    <a:pt x="719" y="86"/>
                  </a:cubicBezTo>
                  <a:cubicBezTo>
                    <a:pt x="804" y="52"/>
                    <a:pt x="893" y="27"/>
                    <a:pt x="982" y="15"/>
                  </a:cubicBezTo>
                  <a:cubicBezTo>
                    <a:pt x="1072" y="2"/>
                    <a:pt x="1162" y="0"/>
                    <a:pt x="1249" y="8"/>
                  </a:cubicBezTo>
                  <a:cubicBezTo>
                    <a:pt x="1259" y="9"/>
                    <a:pt x="1270" y="10"/>
                    <a:pt x="1281" y="11"/>
                  </a:cubicBezTo>
                  <a:cubicBezTo>
                    <a:pt x="1292" y="13"/>
                    <a:pt x="1303" y="14"/>
                    <a:pt x="1313" y="16"/>
                  </a:cubicBezTo>
                  <a:cubicBezTo>
                    <a:pt x="1324" y="17"/>
                    <a:pt x="1335" y="19"/>
                    <a:pt x="1345" y="21"/>
                  </a:cubicBezTo>
                  <a:cubicBezTo>
                    <a:pt x="1356" y="23"/>
                    <a:pt x="1366" y="25"/>
                    <a:pt x="1377" y="27"/>
                  </a:cubicBezTo>
                  <a:cubicBezTo>
                    <a:pt x="1392" y="31"/>
                    <a:pt x="1392" y="31"/>
                    <a:pt x="1392" y="31"/>
                  </a:cubicBezTo>
                  <a:cubicBezTo>
                    <a:pt x="1400" y="32"/>
                    <a:pt x="1400" y="32"/>
                    <a:pt x="1400" y="32"/>
                  </a:cubicBezTo>
                  <a:cubicBezTo>
                    <a:pt x="1404" y="33"/>
                    <a:pt x="1404" y="33"/>
                    <a:pt x="1404" y="33"/>
                  </a:cubicBezTo>
                  <a:cubicBezTo>
                    <a:pt x="1408" y="34"/>
                    <a:pt x="1397" y="32"/>
                    <a:pt x="1414" y="35"/>
                  </a:cubicBezTo>
                  <a:cubicBezTo>
                    <a:pt x="1416" y="36"/>
                    <a:pt x="1416" y="36"/>
                    <a:pt x="1416" y="36"/>
                  </a:cubicBezTo>
                  <a:cubicBezTo>
                    <a:pt x="1423" y="38"/>
                    <a:pt x="1431" y="40"/>
                    <a:pt x="1438" y="42"/>
                  </a:cubicBezTo>
                  <a:cubicBezTo>
                    <a:pt x="1446" y="45"/>
                    <a:pt x="1454" y="47"/>
                    <a:pt x="1462" y="49"/>
                  </a:cubicBezTo>
                  <a:cubicBezTo>
                    <a:pt x="1473" y="53"/>
                    <a:pt x="1484" y="56"/>
                    <a:pt x="1496" y="60"/>
                  </a:cubicBezTo>
                  <a:cubicBezTo>
                    <a:pt x="1513" y="65"/>
                    <a:pt x="1513" y="65"/>
                    <a:pt x="1513" y="65"/>
                  </a:cubicBezTo>
                  <a:cubicBezTo>
                    <a:pt x="1521" y="68"/>
                    <a:pt x="1521" y="68"/>
                    <a:pt x="1521" y="68"/>
                  </a:cubicBezTo>
                  <a:cubicBezTo>
                    <a:pt x="1525" y="69"/>
                    <a:pt x="1525" y="69"/>
                    <a:pt x="1525" y="69"/>
                  </a:cubicBezTo>
                  <a:cubicBezTo>
                    <a:pt x="1529" y="71"/>
                    <a:pt x="1529" y="71"/>
                    <a:pt x="1529" y="71"/>
                  </a:cubicBezTo>
                  <a:cubicBezTo>
                    <a:pt x="1538" y="75"/>
                    <a:pt x="1548" y="78"/>
                    <a:pt x="1558" y="82"/>
                  </a:cubicBezTo>
                  <a:cubicBezTo>
                    <a:pt x="1567" y="86"/>
                    <a:pt x="1577" y="90"/>
                    <a:pt x="1586" y="94"/>
                  </a:cubicBezTo>
                  <a:cubicBezTo>
                    <a:pt x="1596" y="98"/>
                    <a:pt x="1605" y="102"/>
                    <a:pt x="1615" y="107"/>
                  </a:cubicBezTo>
                  <a:cubicBezTo>
                    <a:pt x="1624" y="111"/>
                    <a:pt x="1633" y="115"/>
                    <a:pt x="1642" y="120"/>
                  </a:cubicBezTo>
                  <a:cubicBezTo>
                    <a:pt x="1651" y="124"/>
                    <a:pt x="1660" y="129"/>
                    <a:pt x="1669" y="134"/>
                  </a:cubicBezTo>
                  <a:cubicBezTo>
                    <a:pt x="1682" y="141"/>
                    <a:pt x="1682" y="141"/>
                    <a:pt x="1682" y="141"/>
                  </a:cubicBezTo>
                  <a:cubicBezTo>
                    <a:pt x="1687" y="143"/>
                    <a:pt x="1691" y="146"/>
                    <a:pt x="1696" y="148"/>
                  </a:cubicBezTo>
                  <a:cubicBezTo>
                    <a:pt x="1704" y="154"/>
                    <a:pt x="1713" y="159"/>
                    <a:pt x="1721" y="164"/>
                  </a:cubicBezTo>
                  <a:cubicBezTo>
                    <a:pt x="1789" y="205"/>
                    <a:pt x="1850" y="253"/>
                    <a:pt x="1904" y="305"/>
                  </a:cubicBezTo>
                  <a:cubicBezTo>
                    <a:pt x="1957" y="357"/>
                    <a:pt x="2002" y="412"/>
                    <a:pt x="2040" y="469"/>
                  </a:cubicBezTo>
                  <a:cubicBezTo>
                    <a:pt x="2078" y="526"/>
                    <a:pt x="2109" y="584"/>
                    <a:pt x="2132" y="641"/>
                  </a:cubicBezTo>
                  <a:cubicBezTo>
                    <a:pt x="2179" y="755"/>
                    <a:pt x="2198" y="865"/>
                    <a:pt x="2200" y="961"/>
                  </a:cubicBezTo>
                  <a:cubicBezTo>
                    <a:pt x="2202" y="1057"/>
                    <a:pt x="2189" y="1137"/>
                    <a:pt x="2171" y="1200"/>
                  </a:cubicBezTo>
                  <a:cubicBezTo>
                    <a:pt x="2152" y="1263"/>
                    <a:pt x="2130" y="1308"/>
                    <a:pt x="2114" y="1338"/>
                  </a:cubicBezTo>
                  <a:cubicBezTo>
                    <a:pt x="2105" y="1353"/>
                    <a:pt x="2098" y="1364"/>
                    <a:pt x="2094" y="1371"/>
                  </a:cubicBezTo>
                  <a:cubicBezTo>
                    <a:pt x="2091" y="1375"/>
                    <a:pt x="2089" y="1378"/>
                    <a:pt x="2088" y="1380"/>
                  </a:cubicBezTo>
                  <a:cubicBezTo>
                    <a:pt x="2087" y="1382"/>
                    <a:pt x="2086" y="1382"/>
                    <a:pt x="2086" y="1382"/>
                  </a:cubicBezTo>
                  <a:cubicBezTo>
                    <a:pt x="2086" y="1382"/>
                    <a:pt x="2086" y="1381"/>
                    <a:pt x="2085" y="1379"/>
                  </a:cubicBezTo>
                  <a:cubicBezTo>
                    <a:pt x="2085" y="1377"/>
                    <a:pt x="2084" y="1374"/>
                    <a:pt x="2083" y="1370"/>
                  </a:cubicBezTo>
                  <a:cubicBezTo>
                    <a:pt x="2080" y="1361"/>
                    <a:pt x="2077" y="1349"/>
                    <a:pt x="2072" y="1333"/>
                  </a:cubicBezTo>
                  <a:cubicBezTo>
                    <a:pt x="2062" y="1302"/>
                    <a:pt x="2048" y="1257"/>
                    <a:pt x="2025" y="1205"/>
                  </a:cubicBezTo>
                  <a:cubicBezTo>
                    <a:pt x="2003" y="1153"/>
                    <a:pt x="1972" y="1094"/>
                    <a:pt x="1932" y="1035"/>
                  </a:cubicBezTo>
                  <a:cubicBezTo>
                    <a:pt x="1892" y="977"/>
                    <a:pt x="1841" y="918"/>
                    <a:pt x="1781" y="867"/>
                  </a:cubicBezTo>
                  <a:cubicBezTo>
                    <a:pt x="1721" y="816"/>
                    <a:pt x="1652" y="771"/>
                    <a:pt x="1578" y="739"/>
                  </a:cubicBezTo>
                  <a:cubicBezTo>
                    <a:pt x="1541" y="723"/>
                    <a:pt x="1503" y="711"/>
                    <a:pt x="1464" y="701"/>
                  </a:cubicBezTo>
                  <a:cubicBezTo>
                    <a:pt x="1459" y="700"/>
                    <a:pt x="1454" y="698"/>
                    <a:pt x="1449" y="697"/>
                  </a:cubicBezTo>
                  <a:cubicBezTo>
                    <a:pt x="1447" y="697"/>
                    <a:pt x="1444" y="696"/>
                    <a:pt x="1442" y="696"/>
                  </a:cubicBezTo>
                  <a:cubicBezTo>
                    <a:pt x="1434" y="694"/>
                    <a:pt x="1434" y="694"/>
                    <a:pt x="1434" y="694"/>
                  </a:cubicBezTo>
                  <a:cubicBezTo>
                    <a:pt x="1430" y="693"/>
                    <a:pt x="1425" y="692"/>
                    <a:pt x="1420" y="691"/>
                  </a:cubicBezTo>
                  <a:cubicBezTo>
                    <a:pt x="1415" y="690"/>
                    <a:pt x="1410" y="690"/>
                    <a:pt x="1405" y="689"/>
                  </a:cubicBezTo>
                  <a:cubicBezTo>
                    <a:pt x="1400" y="688"/>
                    <a:pt x="1395" y="687"/>
                    <a:pt x="1390" y="686"/>
                  </a:cubicBezTo>
                  <a:cubicBezTo>
                    <a:pt x="1385" y="686"/>
                    <a:pt x="1380" y="685"/>
                    <a:pt x="1375" y="685"/>
                  </a:cubicBezTo>
                  <a:cubicBezTo>
                    <a:pt x="1370" y="684"/>
                    <a:pt x="1365" y="683"/>
                    <a:pt x="1360" y="683"/>
                  </a:cubicBezTo>
                  <a:cubicBezTo>
                    <a:pt x="1358" y="683"/>
                    <a:pt x="1358" y="683"/>
                    <a:pt x="1358" y="683"/>
                  </a:cubicBezTo>
                  <a:cubicBezTo>
                    <a:pt x="1357" y="683"/>
                    <a:pt x="1357" y="683"/>
                    <a:pt x="1357" y="683"/>
                  </a:cubicBezTo>
                  <a:cubicBezTo>
                    <a:pt x="1354" y="683"/>
                    <a:pt x="1354" y="683"/>
                    <a:pt x="1354" y="683"/>
                  </a:cubicBezTo>
                  <a:cubicBezTo>
                    <a:pt x="1349" y="683"/>
                    <a:pt x="1349" y="683"/>
                    <a:pt x="1349" y="683"/>
                  </a:cubicBezTo>
                  <a:cubicBezTo>
                    <a:pt x="1345" y="683"/>
                    <a:pt x="1341" y="682"/>
                    <a:pt x="1338" y="682"/>
                  </a:cubicBezTo>
                  <a:cubicBezTo>
                    <a:pt x="1330" y="681"/>
                    <a:pt x="1323" y="681"/>
                    <a:pt x="1316" y="680"/>
                  </a:cubicBezTo>
                  <a:cubicBezTo>
                    <a:pt x="1308" y="679"/>
                    <a:pt x="1300" y="679"/>
                    <a:pt x="1292" y="678"/>
                  </a:cubicBezTo>
                  <a:cubicBezTo>
                    <a:pt x="1291" y="678"/>
                    <a:pt x="1291" y="678"/>
                    <a:pt x="1291" y="678"/>
                  </a:cubicBezTo>
                  <a:cubicBezTo>
                    <a:pt x="1307" y="681"/>
                    <a:pt x="1295" y="679"/>
                    <a:pt x="1298" y="679"/>
                  </a:cubicBezTo>
                  <a:cubicBezTo>
                    <a:pt x="1296" y="679"/>
                    <a:pt x="1296" y="679"/>
                    <a:pt x="1296" y="679"/>
                  </a:cubicBezTo>
                  <a:cubicBezTo>
                    <a:pt x="1292" y="679"/>
                    <a:pt x="1292" y="679"/>
                    <a:pt x="1292" y="679"/>
                  </a:cubicBezTo>
                  <a:cubicBezTo>
                    <a:pt x="1285" y="680"/>
                    <a:pt x="1285" y="680"/>
                    <a:pt x="1285" y="680"/>
                  </a:cubicBezTo>
                  <a:cubicBezTo>
                    <a:pt x="1280" y="680"/>
                    <a:pt x="1275" y="680"/>
                    <a:pt x="1270" y="680"/>
                  </a:cubicBezTo>
                  <a:cubicBezTo>
                    <a:pt x="1265" y="680"/>
                    <a:pt x="1260" y="680"/>
                    <a:pt x="1255" y="680"/>
                  </a:cubicBezTo>
                  <a:cubicBezTo>
                    <a:pt x="1250" y="681"/>
                    <a:pt x="1245" y="681"/>
                    <a:pt x="1240" y="681"/>
                  </a:cubicBezTo>
                  <a:cubicBezTo>
                    <a:pt x="1235" y="682"/>
                    <a:pt x="1230" y="682"/>
                    <a:pt x="1225" y="682"/>
                  </a:cubicBezTo>
                  <a:cubicBezTo>
                    <a:pt x="1185" y="686"/>
                    <a:pt x="1147" y="693"/>
                    <a:pt x="1109" y="703"/>
                  </a:cubicBezTo>
                  <a:cubicBezTo>
                    <a:pt x="1071" y="713"/>
                    <a:pt x="1034" y="728"/>
                    <a:pt x="999" y="744"/>
                  </a:cubicBezTo>
                  <a:cubicBezTo>
                    <a:pt x="963" y="761"/>
                    <a:pt x="929" y="781"/>
                    <a:pt x="897" y="804"/>
                  </a:cubicBezTo>
                  <a:cubicBezTo>
                    <a:pt x="833" y="850"/>
                    <a:pt x="777" y="907"/>
                    <a:pt x="733" y="971"/>
                  </a:cubicBezTo>
                  <a:cubicBezTo>
                    <a:pt x="711" y="1004"/>
                    <a:pt x="692" y="1038"/>
                    <a:pt x="675" y="1075"/>
                  </a:cubicBezTo>
                  <a:cubicBezTo>
                    <a:pt x="672" y="1083"/>
                    <a:pt x="668" y="1090"/>
                    <a:pt x="665" y="1098"/>
                  </a:cubicBezTo>
                  <a:cubicBezTo>
                    <a:pt x="662" y="1103"/>
                    <a:pt x="662" y="1103"/>
                    <a:pt x="662" y="1103"/>
                  </a:cubicBezTo>
                  <a:cubicBezTo>
                    <a:pt x="661" y="1106"/>
                    <a:pt x="661" y="1106"/>
                    <a:pt x="661" y="1106"/>
                  </a:cubicBezTo>
                  <a:cubicBezTo>
                    <a:pt x="660" y="1107"/>
                    <a:pt x="660" y="1107"/>
                    <a:pt x="660" y="1107"/>
                  </a:cubicBezTo>
                  <a:cubicBezTo>
                    <a:pt x="660" y="1107"/>
                    <a:pt x="660" y="1107"/>
                    <a:pt x="660" y="1107"/>
                  </a:cubicBezTo>
                  <a:cubicBezTo>
                    <a:pt x="660" y="1108"/>
                    <a:pt x="660" y="1108"/>
                    <a:pt x="660" y="1108"/>
                  </a:cubicBezTo>
                  <a:cubicBezTo>
                    <a:pt x="658" y="1116"/>
                    <a:pt x="655" y="1123"/>
                    <a:pt x="653" y="1131"/>
                  </a:cubicBezTo>
                  <a:cubicBezTo>
                    <a:pt x="650" y="1142"/>
                    <a:pt x="650" y="1142"/>
                    <a:pt x="650" y="1142"/>
                  </a:cubicBezTo>
                  <a:cubicBezTo>
                    <a:pt x="648" y="1148"/>
                    <a:pt x="648" y="1148"/>
                    <a:pt x="648" y="1148"/>
                  </a:cubicBezTo>
                  <a:cubicBezTo>
                    <a:pt x="647" y="1151"/>
                    <a:pt x="647" y="1151"/>
                    <a:pt x="647" y="1151"/>
                  </a:cubicBezTo>
                  <a:cubicBezTo>
                    <a:pt x="648" y="1147"/>
                    <a:pt x="646" y="1160"/>
                    <a:pt x="648" y="1144"/>
                  </a:cubicBezTo>
                  <a:cubicBezTo>
                    <a:pt x="648" y="1145"/>
                    <a:pt x="648" y="1145"/>
                    <a:pt x="648" y="1145"/>
                  </a:cubicBezTo>
                  <a:cubicBezTo>
                    <a:pt x="647" y="1150"/>
                    <a:pt x="645" y="1154"/>
                    <a:pt x="644" y="1159"/>
                  </a:cubicBezTo>
                  <a:cubicBezTo>
                    <a:pt x="642" y="1164"/>
                    <a:pt x="641" y="1169"/>
                    <a:pt x="640" y="1174"/>
                  </a:cubicBezTo>
                  <a:cubicBezTo>
                    <a:pt x="638" y="1179"/>
                    <a:pt x="637" y="1184"/>
                    <a:pt x="636" y="1188"/>
                  </a:cubicBezTo>
                  <a:cubicBezTo>
                    <a:pt x="616" y="1266"/>
                    <a:pt x="609" y="1347"/>
                    <a:pt x="615" y="1428"/>
                  </a:cubicBezTo>
                  <a:cubicBezTo>
                    <a:pt x="621" y="1508"/>
                    <a:pt x="641" y="1588"/>
                    <a:pt x="670" y="1661"/>
                  </a:cubicBezTo>
                  <a:cubicBezTo>
                    <a:pt x="700" y="1734"/>
                    <a:pt x="739" y="1802"/>
                    <a:pt x="782" y="1859"/>
                  </a:cubicBezTo>
                  <a:cubicBezTo>
                    <a:pt x="824" y="1916"/>
                    <a:pt x="870" y="1964"/>
                    <a:pt x="912" y="2002"/>
                  </a:cubicBezTo>
                  <a:cubicBezTo>
                    <a:pt x="923" y="2011"/>
                    <a:pt x="933" y="2020"/>
                    <a:pt x="943" y="2028"/>
                  </a:cubicBezTo>
                  <a:cubicBezTo>
                    <a:pt x="953" y="2037"/>
                    <a:pt x="962" y="2044"/>
                    <a:pt x="971" y="2051"/>
                  </a:cubicBezTo>
                  <a:cubicBezTo>
                    <a:pt x="976" y="2055"/>
                    <a:pt x="980" y="2059"/>
                    <a:pt x="984" y="2062"/>
                  </a:cubicBezTo>
                  <a:cubicBezTo>
                    <a:pt x="989" y="2065"/>
                    <a:pt x="993" y="2068"/>
                    <a:pt x="996" y="2071"/>
                  </a:cubicBezTo>
                  <a:cubicBezTo>
                    <a:pt x="1004" y="2077"/>
                    <a:pt x="1012" y="2082"/>
                    <a:pt x="1018" y="2087"/>
                  </a:cubicBezTo>
                  <a:cubicBezTo>
                    <a:pt x="1032" y="2096"/>
                    <a:pt x="1043" y="2104"/>
                    <a:pt x="1050" y="2109"/>
                  </a:cubicBezTo>
                  <a:cubicBezTo>
                    <a:pt x="1053" y="2111"/>
                    <a:pt x="1056" y="2113"/>
                    <a:pt x="1058" y="2114"/>
                  </a:cubicBezTo>
                  <a:cubicBezTo>
                    <a:pt x="1060" y="2116"/>
                    <a:pt x="1060" y="2116"/>
                    <a:pt x="1060" y="2116"/>
                  </a:cubicBezTo>
                  <a:close/>
                </a:path>
              </a:pathLst>
            </a:custGeom>
            <a:solidFill>
              <a:schemeClr val="accent3"/>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18" name="Oval 17">
              <a:extLst>
                <a:ext uri="{FF2B5EF4-FFF2-40B4-BE49-F238E27FC236}">
                  <a16:creationId xmlns:a16="http://schemas.microsoft.com/office/drawing/2014/main" id="{4E9BE5B4-729B-4258-A0C6-94469CC57706}"/>
                </a:ext>
              </a:extLst>
            </p:cNvPr>
            <p:cNvSpPr/>
            <p:nvPr/>
          </p:nvSpPr>
          <p:spPr>
            <a:xfrm>
              <a:off x="6598468" y="1499105"/>
              <a:ext cx="661012" cy="6610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2" name="Title 1"/>
          <p:cNvSpPr>
            <a:spLocks noGrp="1"/>
          </p:cNvSpPr>
          <p:nvPr>
            <p:ph type="title"/>
          </p:nvPr>
        </p:nvSpPr>
        <p:spPr>
          <a:xfrm>
            <a:off x="1197868" y="274639"/>
            <a:ext cx="10381516" cy="711081"/>
          </a:xfrm>
        </p:spPr>
        <p:txBody>
          <a:bodyPr>
            <a:noAutofit/>
          </a:bodyPr>
          <a:lstStyle>
            <a:lvl1pPr>
              <a:defRPr sz="3600" b="1">
                <a:latin typeface="+mn-lt"/>
              </a:defRPr>
            </a:lvl1pPr>
          </a:lstStyle>
          <a:p>
            <a:r>
              <a:rPr lang="en-US" dirty="0"/>
              <a:t>Click to edit Master title style</a:t>
            </a:r>
          </a:p>
        </p:txBody>
      </p:sp>
      <p:sp>
        <p:nvSpPr>
          <p:cNvPr id="11" name="Rectangle 6">
            <a:extLst>
              <a:ext uri="{FF2B5EF4-FFF2-40B4-BE49-F238E27FC236}">
                <a16:creationId xmlns:a16="http://schemas.microsoft.com/office/drawing/2014/main" id="{058A6222-F59B-4E0D-B1BB-3683C6826A1E}"/>
              </a:ext>
            </a:extLst>
          </p:cNvPr>
          <p:cNvSpPr/>
          <p:nvPr userDrawn="1"/>
        </p:nvSpPr>
        <p:spPr>
          <a:xfrm>
            <a:off x="-1" y="5610579"/>
            <a:ext cx="1022465" cy="1247421"/>
          </a:xfrm>
          <a:custGeom>
            <a:avLst/>
            <a:gdLst>
              <a:gd name="connsiteX0" fmla="*/ 0 w 1022465"/>
              <a:gd name="connsiteY0" fmla="*/ 0 h 737567"/>
              <a:gd name="connsiteX1" fmla="*/ 1022465 w 1022465"/>
              <a:gd name="connsiteY1" fmla="*/ 0 h 737567"/>
              <a:gd name="connsiteX2" fmla="*/ 1022465 w 1022465"/>
              <a:gd name="connsiteY2" fmla="*/ 737567 h 737567"/>
              <a:gd name="connsiteX3" fmla="*/ 0 w 1022465"/>
              <a:gd name="connsiteY3" fmla="*/ 737567 h 737567"/>
              <a:gd name="connsiteX4" fmla="*/ 0 w 1022465"/>
              <a:gd name="connsiteY4" fmla="*/ 0 h 737567"/>
              <a:gd name="connsiteX0" fmla="*/ 10820 w 1033285"/>
              <a:gd name="connsiteY0" fmla="*/ 0 h 737567"/>
              <a:gd name="connsiteX1" fmla="*/ 1033285 w 1033285"/>
              <a:gd name="connsiteY1" fmla="*/ 0 h 737567"/>
              <a:gd name="connsiteX2" fmla="*/ 1033285 w 1033285"/>
              <a:gd name="connsiteY2" fmla="*/ 737567 h 737567"/>
              <a:gd name="connsiteX3" fmla="*/ 10820 w 1033285"/>
              <a:gd name="connsiteY3" fmla="*/ 737567 h 737567"/>
              <a:gd name="connsiteX4" fmla="*/ 0 w 1033285"/>
              <a:gd name="connsiteY4" fmla="*/ 345655 h 737567"/>
              <a:gd name="connsiteX5" fmla="*/ 10820 w 1033285"/>
              <a:gd name="connsiteY5" fmla="*/ 0 h 737567"/>
              <a:gd name="connsiteX0" fmla="*/ 0 w 1033285"/>
              <a:gd name="connsiteY0" fmla="*/ 345655 h 737567"/>
              <a:gd name="connsiteX1" fmla="*/ 10820 w 1033285"/>
              <a:gd name="connsiteY1" fmla="*/ 0 h 737567"/>
              <a:gd name="connsiteX2" fmla="*/ 1033285 w 1033285"/>
              <a:gd name="connsiteY2" fmla="*/ 0 h 737567"/>
              <a:gd name="connsiteX3" fmla="*/ 1033285 w 1033285"/>
              <a:gd name="connsiteY3" fmla="*/ 737567 h 737567"/>
              <a:gd name="connsiteX4" fmla="*/ 10820 w 1033285"/>
              <a:gd name="connsiteY4" fmla="*/ 737567 h 737567"/>
              <a:gd name="connsiteX5" fmla="*/ 91440 w 1033285"/>
              <a:gd name="connsiteY5" fmla="*/ 437095 h 737567"/>
              <a:gd name="connsiteX0" fmla="*/ 0 w 1033285"/>
              <a:gd name="connsiteY0" fmla="*/ 345655 h 737567"/>
              <a:gd name="connsiteX1" fmla="*/ 10820 w 1033285"/>
              <a:gd name="connsiteY1" fmla="*/ 0 h 737567"/>
              <a:gd name="connsiteX2" fmla="*/ 1033285 w 1033285"/>
              <a:gd name="connsiteY2" fmla="*/ 0 h 737567"/>
              <a:gd name="connsiteX3" fmla="*/ 1033285 w 1033285"/>
              <a:gd name="connsiteY3" fmla="*/ 737567 h 737567"/>
              <a:gd name="connsiteX4" fmla="*/ 10820 w 1033285"/>
              <a:gd name="connsiteY4" fmla="*/ 737567 h 737567"/>
              <a:gd name="connsiteX0" fmla="*/ 0 w 1022465"/>
              <a:gd name="connsiteY0" fmla="*/ 0 h 737567"/>
              <a:gd name="connsiteX1" fmla="*/ 1022465 w 1022465"/>
              <a:gd name="connsiteY1" fmla="*/ 0 h 737567"/>
              <a:gd name="connsiteX2" fmla="*/ 1022465 w 1022465"/>
              <a:gd name="connsiteY2" fmla="*/ 737567 h 737567"/>
              <a:gd name="connsiteX3" fmla="*/ 0 w 1022465"/>
              <a:gd name="connsiteY3" fmla="*/ 737567 h 737567"/>
            </a:gdLst>
            <a:ahLst/>
            <a:cxnLst>
              <a:cxn ang="0">
                <a:pos x="connsiteX0" y="connsiteY0"/>
              </a:cxn>
              <a:cxn ang="0">
                <a:pos x="connsiteX1" y="connsiteY1"/>
              </a:cxn>
              <a:cxn ang="0">
                <a:pos x="connsiteX2" y="connsiteY2"/>
              </a:cxn>
              <a:cxn ang="0">
                <a:pos x="connsiteX3" y="connsiteY3"/>
              </a:cxn>
            </a:cxnLst>
            <a:rect l="l" t="t" r="r" b="b"/>
            <a:pathLst>
              <a:path w="1022465" h="737567">
                <a:moveTo>
                  <a:pt x="0" y="0"/>
                </a:moveTo>
                <a:lnTo>
                  <a:pt x="1022465" y="0"/>
                </a:lnTo>
                <a:lnTo>
                  <a:pt x="1022465" y="737567"/>
                </a:lnTo>
                <a:lnTo>
                  <a:pt x="0" y="737567"/>
                </a:lnTo>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a:p>
        </p:txBody>
      </p:sp>
      <p:sp>
        <p:nvSpPr>
          <p:cNvPr id="12" name="Footer Placeholder 3">
            <a:extLst>
              <a:ext uri="{FF2B5EF4-FFF2-40B4-BE49-F238E27FC236}">
                <a16:creationId xmlns:a16="http://schemas.microsoft.com/office/drawing/2014/main" id="{3DCC2190-2523-4D93-BEA1-7F4291A0872C}"/>
              </a:ext>
            </a:extLst>
          </p:cNvPr>
          <p:cNvSpPr>
            <a:spLocks noGrp="1"/>
          </p:cNvSpPr>
          <p:nvPr>
            <p:ph type="ftr" sz="quarter" idx="11"/>
          </p:nvPr>
        </p:nvSpPr>
        <p:spPr>
          <a:xfrm>
            <a:off x="1197868" y="6400798"/>
            <a:ext cx="3859795" cy="365125"/>
          </a:xfrm>
        </p:spPr>
        <p:txBody>
          <a:bodyPr/>
          <a:lstStyle>
            <a:lvl1pPr algn="l">
              <a:defRPr sz="1400" b="1">
                <a:solidFill>
                  <a:schemeClr val="accent4"/>
                </a:solidFill>
                <a:latin typeface="+mn-lt"/>
                <a:ea typeface="Segoe UI Black" panose="020B0A02040204020203" pitchFamily="34" charset="0"/>
              </a:defRPr>
            </a:lvl1pPr>
          </a:lstStyle>
          <a:p>
            <a:endParaRPr lang="en-US" dirty="0"/>
          </a:p>
        </p:txBody>
      </p:sp>
      <p:sp>
        <p:nvSpPr>
          <p:cNvPr id="13" name="Slide Number Placeholder 4">
            <a:extLst>
              <a:ext uri="{FF2B5EF4-FFF2-40B4-BE49-F238E27FC236}">
                <a16:creationId xmlns:a16="http://schemas.microsoft.com/office/drawing/2014/main" id="{8863E583-229D-4184-95B0-BA45F3BF9476}"/>
              </a:ext>
            </a:extLst>
          </p:cNvPr>
          <p:cNvSpPr>
            <a:spLocks noGrp="1"/>
          </p:cNvSpPr>
          <p:nvPr>
            <p:ph type="sldNum" sz="quarter" idx="12"/>
          </p:nvPr>
        </p:nvSpPr>
        <p:spPr>
          <a:xfrm>
            <a:off x="117748" y="5610579"/>
            <a:ext cx="904716" cy="731850"/>
          </a:xfrm>
        </p:spPr>
        <p:txBody>
          <a:bodyPr/>
          <a:lstStyle>
            <a:lvl1pPr algn="l">
              <a:defRPr sz="4000" b="1">
                <a:solidFill>
                  <a:schemeClr val="accent4"/>
                </a:solidFill>
                <a:latin typeface="Segoe UI Black" panose="020B0A02040204020203" pitchFamily="34" charset="0"/>
                <a:ea typeface="Segoe UI Black" panose="020B0A02040204020203" pitchFamily="34" charset="0"/>
              </a:defRPr>
            </a:lvl1pPr>
          </a:lstStyle>
          <a:p>
            <a:fld id="{96E69268-9C8B-4EBF-A9EE-DC5DC2D48DC3}" type="slidenum">
              <a:rPr lang="en-US" smtClean="0"/>
              <a:pPr/>
              <a:t>‹#›</a:t>
            </a:fld>
            <a:endParaRPr lang="en-US" dirty="0"/>
          </a:p>
        </p:txBody>
      </p:sp>
    </p:spTree>
    <p:extLst>
      <p:ext uri="{BB962C8B-B14F-4D97-AF65-F5344CB8AC3E}">
        <p14:creationId xmlns:p14="http://schemas.microsoft.com/office/powerpoint/2010/main" val="57460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3"/>
            <a:ext cx="10360501" cy="1362075"/>
          </a:xfrm>
        </p:spPr>
        <p:txBody>
          <a:bodyPr anchor="t"/>
          <a:lstStyle>
            <a:lvl1pPr algn="l">
              <a:defRPr sz="5298"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699">
                <a:solidFill>
                  <a:schemeClr val="tx1">
                    <a:tint val="75000"/>
                  </a:schemeClr>
                </a:solidFill>
              </a:defRPr>
            </a:lvl1pPr>
            <a:lvl2pPr marL="609310" indent="0">
              <a:buNone/>
              <a:defRPr sz="2399">
                <a:solidFill>
                  <a:schemeClr val="tx1">
                    <a:tint val="75000"/>
                  </a:schemeClr>
                </a:solidFill>
              </a:defRPr>
            </a:lvl2pPr>
            <a:lvl3pPr marL="1218621" indent="0">
              <a:buNone/>
              <a:defRPr sz="2099">
                <a:solidFill>
                  <a:schemeClr val="tx1">
                    <a:tint val="75000"/>
                  </a:schemeClr>
                </a:solidFill>
              </a:defRPr>
            </a:lvl3pPr>
            <a:lvl4pPr marL="1827931" indent="0">
              <a:buNone/>
              <a:defRPr sz="1899">
                <a:solidFill>
                  <a:schemeClr val="tx1">
                    <a:tint val="75000"/>
                  </a:schemeClr>
                </a:solidFill>
              </a:defRPr>
            </a:lvl4pPr>
            <a:lvl5pPr marL="2437242" indent="0">
              <a:buNone/>
              <a:defRPr sz="1899">
                <a:solidFill>
                  <a:schemeClr val="tx1">
                    <a:tint val="75000"/>
                  </a:schemeClr>
                </a:solidFill>
              </a:defRPr>
            </a:lvl5pPr>
            <a:lvl6pPr marL="3046553" indent="0">
              <a:buNone/>
              <a:defRPr sz="1899">
                <a:solidFill>
                  <a:schemeClr val="tx1">
                    <a:tint val="75000"/>
                  </a:schemeClr>
                </a:solidFill>
              </a:defRPr>
            </a:lvl6pPr>
            <a:lvl7pPr marL="3655863" indent="0">
              <a:buNone/>
              <a:defRPr sz="1899">
                <a:solidFill>
                  <a:schemeClr val="tx1">
                    <a:tint val="75000"/>
                  </a:schemeClr>
                </a:solidFill>
              </a:defRPr>
            </a:lvl7pPr>
            <a:lvl8pPr marL="4265173" indent="0">
              <a:buNone/>
              <a:defRPr sz="1899">
                <a:solidFill>
                  <a:schemeClr val="tx1">
                    <a:tint val="75000"/>
                  </a:schemeClr>
                </a:solidFill>
              </a:defRPr>
            </a:lvl8pPr>
            <a:lvl9pPr marL="4874484" indent="0">
              <a:buNone/>
              <a:defRPr sz="189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73816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30B01564-7A7A-4A48-8493-0E0049385470}"/>
              </a:ext>
            </a:extLst>
          </p:cNvPr>
          <p:cNvSpPr/>
          <p:nvPr userDrawn="1"/>
        </p:nvSpPr>
        <p:spPr>
          <a:xfrm rot="5400000">
            <a:off x="447125" y="-447125"/>
            <a:ext cx="1847237" cy="2741491"/>
          </a:xfrm>
          <a:custGeom>
            <a:avLst/>
            <a:gdLst>
              <a:gd name="connsiteX0" fmla="*/ 0 w 1847237"/>
              <a:gd name="connsiteY0" fmla="*/ 2741491 h 2741491"/>
              <a:gd name="connsiteX1" fmla="*/ 1 w 1847237"/>
              <a:gd name="connsiteY1" fmla="*/ 1255 h 2741491"/>
              <a:gd name="connsiteX2" fmla="*/ 28154 w 1847237"/>
              <a:gd name="connsiteY2" fmla="*/ 0 h 2741491"/>
              <a:gd name="connsiteX3" fmla="*/ 666044 w 1847237"/>
              <a:gd name="connsiteY3" fmla="*/ 912689 h 2741491"/>
              <a:gd name="connsiteX4" fmla="*/ 1636888 w 1847237"/>
              <a:gd name="connsiteY4" fmla="*/ 1352956 h 2741491"/>
              <a:gd name="connsiteX5" fmla="*/ 1821652 w 1847237"/>
              <a:gd name="connsiteY5" fmla="*/ 2731596 h 2741491"/>
              <a:gd name="connsiteX6" fmla="*/ 1819662 w 1847237"/>
              <a:gd name="connsiteY6" fmla="*/ 2741491 h 2741491"/>
              <a:gd name="connsiteX7" fmla="*/ 0 w 1847237"/>
              <a:gd name="connsiteY7" fmla="*/ 2741491 h 2741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47237" h="2741491">
                <a:moveTo>
                  <a:pt x="0" y="2741491"/>
                </a:moveTo>
                <a:lnTo>
                  <a:pt x="1" y="1255"/>
                </a:lnTo>
                <a:lnTo>
                  <a:pt x="28154" y="0"/>
                </a:lnTo>
                <a:cubicBezTo>
                  <a:pt x="518124" y="34452"/>
                  <a:pt x="354992" y="850922"/>
                  <a:pt x="666044" y="912689"/>
                </a:cubicBezTo>
                <a:cubicBezTo>
                  <a:pt x="897354" y="1017146"/>
                  <a:pt x="1400457" y="999536"/>
                  <a:pt x="1636888" y="1352956"/>
                </a:cubicBezTo>
                <a:cubicBezTo>
                  <a:pt x="1814211" y="1618021"/>
                  <a:pt x="1891616" y="2299566"/>
                  <a:pt x="1821652" y="2731596"/>
                </a:cubicBezTo>
                <a:lnTo>
                  <a:pt x="1819662" y="2741491"/>
                </a:lnTo>
                <a:lnTo>
                  <a:pt x="0" y="274149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16" name="Group 15">
            <a:extLst>
              <a:ext uri="{FF2B5EF4-FFF2-40B4-BE49-F238E27FC236}">
                <a16:creationId xmlns:a16="http://schemas.microsoft.com/office/drawing/2014/main" id="{16733C37-77C4-4975-8A16-B8B95F2A80EA}"/>
              </a:ext>
            </a:extLst>
          </p:cNvPr>
          <p:cNvGrpSpPr/>
          <p:nvPr userDrawn="1"/>
        </p:nvGrpSpPr>
        <p:grpSpPr>
          <a:xfrm>
            <a:off x="359708" y="430463"/>
            <a:ext cx="425974" cy="418958"/>
            <a:chOff x="6078537" y="908720"/>
            <a:chExt cx="1272355" cy="1251397"/>
          </a:xfrm>
          <a:solidFill>
            <a:schemeClr val="bg1"/>
          </a:solidFill>
        </p:grpSpPr>
        <p:sp>
          <p:nvSpPr>
            <p:cNvPr id="17" name="Freeform 11">
              <a:extLst>
                <a:ext uri="{FF2B5EF4-FFF2-40B4-BE49-F238E27FC236}">
                  <a16:creationId xmlns:a16="http://schemas.microsoft.com/office/drawing/2014/main" id="{9F98A06C-4E5D-4066-8257-C303FF03E158}"/>
                </a:ext>
              </a:extLst>
            </p:cNvPr>
            <p:cNvSpPr>
              <a:spLocks/>
            </p:cNvSpPr>
            <p:nvPr/>
          </p:nvSpPr>
          <p:spPr bwMode="auto">
            <a:xfrm>
              <a:off x="6078537" y="908720"/>
              <a:ext cx="1272355" cy="1231106"/>
            </a:xfrm>
            <a:custGeom>
              <a:avLst/>
              <a:gdLst>
                <a:gd name="T0" fmla="*/ 982 w 2202"/>
                <a:gd name="T1" fmla="*/ 2132 h 2137"/>
                <a:gd name="T2" fmla="*/ 861 w 2202"/>
                <a:gd name="T3" fmla="*/ 2137 h 2137"/>
                <a:gd name="T4" fmla="*/ 212 w 2202"/>
                <a:gd name="T5" fmla="*/ 1777 h 2137"/>
                <a:gd name="T6" fmla="*/ 0 w 2202"/>
                <a:gd name="T7" fmla="*/ 1134 h 2137"/>
                <a:gd name="T8" fmla="*/ 4 w 2202"/>
                <a:gd name="T9" fmla="*/ 1039 h 2137"/>
                <a:gd name="T10" fmla="*/ 6 w 2202"/>
                <a:gd name="T11" fmla="*/ 1025 h 2137"/>
                <a:gd name="T12" fmla="*/ 10 w 2202"/>
                <a:gd name="T13" fmla="*/ 983 h 2137"/>
                <a:gd name="T14" fmla="*/ 20 w 2202"/>
                <a:gd name="T15" fmla="*/ 930 h 2137"/>
                <a:gd name="T16" fmla="*/ 23 w 2202"/>
                <a:gd name="T17" fmla="*/ 912 h 2137"/>
                <a:gd name="T18" fmla="*/ 478 w 2202"/>
                <a:gd name="T19" fmla="*/ 218 h 2137"/>
                <a:gd name="T20" fmla="*/ 1249 w 2202"/>
                <a:gd name="T21" fmla="*/ 8 h 2137"/>
                <a:gd name="T22" fmla="*/ 1345 w 2202"/>
                <a:gd name="T23" fmla="*/ 21 h 2137"/>
                <a:gd name="T24" fmla="*/ 1400 w 2202"/>
                <a:gd name="T25" fmla="*/ 32 h 2137"/>
                <a:gd name="T26" fmla="*/ 1416 w 2202"/>
                <a:gd name="T27" fmla="*/ 36 h 2137"/>
                <a:gd name="T28" fmla="*/ 1496 w 2202"/>
                <a:gd name="T29" fmla="*/ 60 h 2137"/>
                <a:gd name="T30" fmla="*/ 1525 w 2202"/>
                <a:gd name="T31" fmla="*/ 69 h 2137"/>
                <a:gd name="T32" fmla="*/ 1586 w 2202"/>
                <a:gd name="T33" fmla="*/ 94 h 2137"/>
                <a:gd name="T34" fmla="*/ 1669 w 2202"/>
                <a:gd name="T35" fmla="*/ 134 h 2137"/>
                <a:gd name="T36" fmla="*/ 1721 w 2202"/>
                <a:gd name="T37" fmla="*/ 164 h 2137"/>
                <a:gd name="T38" fmla="*/ 2132 w 2202"/>
                <a:gd name="T39" fmla="*/ 641 h 2137"/>
                <a:gd name="T40" fmla="*/ 2114 w 2202"/>
                <a:gd name="T41" fmla="*/ 1338 h 2137"/>
                <a:gd name="T42" fmla="*/ 2086 w 2202"/>
                <a:gd name="T43" fmla="*/ 1382 h 2137"/>
                <a:gd name="T44" fmla="*/ 2072 w 2202"/>
                <a:gd name="T45" fmla="*/ 1333 h 2137"/>
                <a:gd name="T46" fmla="*/ 1781 w 2202"/>
                <a:gd name="T47" fmla="*/ 867 h 2137"/>
                <a:gd name="T48" fmla="*/ 1449 w 2202"/>
                <a:gd name="T49" fmla="*/ 697 h 2137"/>
                <a:gd name="T50" fmla="*/ 1420 w 2202"/>
                <a:gd name="T51" fmla="*/ 691 h 2137"/>
                <a:gd name="T52" fmla="*/ 1375 w 2202"/>
                <a:gd name="T53" fmla="*/ 685 h 2137"/>
                <a:gd name="T54" fmla="*/ 1357 w 2202"/>
                <a:gd name="T55" fmla="*/ 683 h 2137"/>
                <a:gd name="T56" fmla="*/ 1338 w 2202"/>
                <a:gd name="T57" fmla="*/ 682 h 2137"/>
                <a:gd name="T58" fmla="*/ 1291 w 2202"/>
                <a:gd name="T59" fmla="*/ 678 h 2137"/>
                <a:gd name="T60" fmla="*/ 1292 w 2202"/>
                <a:gd name="T61" fmla="*/ 679 h 2137"/>
                <a:gd name="T62" fmla="*/ 1255 w 2202"/>
                <a:gd name="T63" fmla="*/ 680 h 2137"/>
                <a:gd name="T64" fmla="*/ 1109 w 2202"/>
                <a:gd name="T65" fmla="*/ 703 h 2137"/>
                <a:gd name="T66" fmla="*/ 733 w 2202"/>
                <a:gd name="T67" fmla="*/ 971 h 2137"/>
                <a:gd name="T68" fmla="*/ 662 w 2202"/>
                <a:gd name="T69" fmla="*/ 1103 h 2137"/>
                <a:gd name="T70" fmla="*/ 660 w 2202"/>
                <a:gd name="T71" fmla="*/ 1107 h 2137"/>
                <a:gd name="T72" fmla="*/ 650 w 2202"/>
                <a:gd name="T73" fmla="*/ 1142 h 2137"/>
                <a:gd name="T74" fmla="*/ 648 w 2202"/>
                <a:gd name="T75" fmla="*/ 1144 h 2137"/>
                <a:gd name="T76" fmla="*/ 640 w 2202"/>
                <a:gd name="T77" fmla="*/ 1174 h 2137"/>
                <a:gd name="T78" fmla="*/ 670 w 2202"/>
                <a:gd name="T79" fmla="*/ 1661 h 2137"/>
                <a:gd name="T80" fmla="*/ 943 w 2202"/>
                <a:gd name="T81" fmla="*/ 2028 h 2137"/>
                <a:gd name="T82" fmla="*/ 996 w 2202"/>
                <a:gd name="T83" fmla="*/ 2071 h 2137"/>
                <a:gd name="T84" fmla="*/ 1058 w 2202"/>
                <a:gd name="T85" fmla="*/ 2114 h 2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02" h="2137">
                  <a:moveTo>
                    <a:pt x="1060" y="2116"/>
                  </a:moveTo>
                  <a:cubicBezTo>
                    <a:pt x="1060" y="2116"/>
                    <a:pt x="1043" y="2121"/>
                    <a:pt x="1010" y="2128"/>
                  </a:cubicBezTo>
                  <a:cubicBezTo>
                    <a:pt x="1002" y="2129"/>
                    <a:pt x="992" y="2131"/>
                    <a:pt x="982" y="2132"/>
                  </a:cubicBezTo>
                  <a:cubicBezTo>
                    <a:pt x="971" y="2133"/>
                    <a:pt x="959" y="2135"/>
                    <a:pt x="947" y="2135"/>
                  </a:cubicBezTo>
                  <a:cubicBezTo>
                    <a:pt x="935" y="2136"/>
                    <a:pt x="921" y="2137"/>
                    <a:pt x="907" y="2137"/>
                  </a:cubicBezTo>
                  <a:cubicBezTo>
                    <a:pt x="892" y="2137"/>
                    <a:pt x="877" y="2137"/>
                    <a:pt x="861" y="2137"/>
                  </a:cubicBezTo>
                  <a:cubicBezTo>
                    <a:pt x="795" y="2134"/>
                    <a:pt x="715" y="2120"/>
                    <a:pt x="625" y="2087"/>
                  </a:cubicBezTo>
                  <a:cubicBezTo>
                    <a:pt x="536" y="2055"/>
                    <a:pt x="438" y="2000"/>
                    <a:pt x="344" y="1920"/>
                  </a:cubicBezTo>
                  <a:cubicBezTo>
                    <a:pt x="298" y="1879"/>
                    <a:pt x="253" y="1831"/>
                    <a:pt x="212" y="1777"/>
                  </a:cubicBezTo>
                  <a:cubicBezTo>
                    <a:pt x="170" y="1723"/>
                    <a:pt x="133" y="1662"/>
                    <a:pt x="101" y="1595"/>
                  </a:cubicBezTo>
                  <a:cubicBezTo>
                    <a:pt x="69" y="1528"/>
                    <a:pt x="43" y="1455"/>
                    <a:pt x="26" y="1377"/>
                  </a:cubicBezTo>
                  <a:cubicBezTo>
                    <a:pt x="9" y="1299"/>
                    <a:pt x="0" y="1217"/>
                    <a:pt x="0" y="1134"/>
                  </a:cubicBezTo>
                  <a:cubicBezTo>
                    <a:pt x="0" y="1123"/>
                    <a:pt x="0" y="1113"/>
                    <a:pt x="0" y="1102"/>
                  </a:cubicBezTo>
                  <a:cubicBezTo>
                    <a:pt x="1" y="1092"/>
                    <a:pt x="2" y="1081"/>
                    <a:pt x="2" y="1071"/>
                  </a:cubicBezTo>
                  <a:cubicBezTo>
                    <a:pt x="3" y="1060"/>
                    <a:pt x="4" y="1050"/>
                    <a:pt x="4" y="1039"/>
                  </a:cubicBezTo>
                  <a:cubicBezTo>
                    <a:pt x="5" y="1037"/>
                    <a:pt x="5" y="1037"/>
                    <a:pt x="5" y="1037"/>
                  </a:cubicBezTo>
                  <a:cubicBezTo>
                    <a:pt x="7" y="1020"/>
                    <a:pt x="5" y="1032"/>
                    <a:pt x="6" y="1027"/>
                  </a:cubicBezTo>
                  <a:cubicBezTo>
                    <a:pt x="6" y="1025"/>
                    <a:pt x="6" y="1025"/>
                    <a:pt x="6" y="1025"/>
                  </a:cubicBezTo>
                  <a:cubicBezTo>
                    <a:pt x="7" y="1019"/>
                    <a:pt x="7" y="1019"/>
                    <a:pt x="7" y="1019"/>
                  </a:cubicBezTo>
                  <a:cubicBezTo>
                    <a:pt x="8" y="1007"/>
                    <a:pt x="8" y="1007"/>
                    <a:pt x="8" y="1007"/>
                  </a:cubicBezTo>
                  <a:cubicBezTo>
                    <a:pt x="9" y="999"/>
                    <a:pt x="10" y="991"/>
                    <a:pt x="10" y="983"/>
                  </a:cubicBezTo>
                  <a:cubicBezTo>
                    <a:pt x="13" y="966"/>
                    <a:pt x="13" y="966"/>
                    <a:pt x="13" y="966"/>
                  </a:cubicBezTo>
                  <a:cubicBezTo>
                    <a:pt x="17" y="948"/>
                    <a:pt x="17" y="948"/>
                    <a:pt x="17" y="948"/>
                  </a:cubicBezTo>
                  <a:cubicBezTo>
                    <a:pt x="20" y="930"/>
                    <a:pt x="20" y="930"/>
                    <a:pt x="20" y="930"/>
                  </a:cubicBezTo>
                  <a:cubicBezTo>
                    <a:pt x="22" y="920"/>
                    <a:pt x="22" y="920"/>
                    <a:pt x="22" y="920"/>
                  </a:cubicBezTo>
                  <a:cubicBezTo>
                    <a:pt x="23" y="916"/>
                    <a:pt x="23" y="916"/>
                    <a:pt x="23" y="916"/>
                  </a:cubicBezTo>
                  <a:cubicBezTo>
                    <a:pt x="23" y="914"/>
                    <a:pt x="23" y="913"/>
                    <a:pt x="23" y="912"/>
                  </a:cubicBezTo>
                  <a:cubicBezTo>
                    <a:pt x="26" y="901"/>
                    <a:pt x="28" y="890"/>
                    <a:pt x="31" y="880"/>
                  </a:cubicBezTo>
                  <a:cubicBezTo>
                    <a:pt x="51" y="795"/>
                    <a:pt x="82" y="710"/>
                    <a:pt x="123" y="630"/>
                  </a:cubicBezTo>
                  <a:cubicBezTo>
                    <a:pt x="205" y="469"/>
                    <a:pt x="329" y="326"/>
                    <a:pt x="478" y="218"/>
                  </a:cubicBezTo>
                  <a:cubicBezTo>
                    <a:pt x="553" y="165"/>
                    <a:pt x="634" y="120"/>
                    <a:pt x="719" y="86"/>
                  </a:cubicBezTo>
                  <a:cubicBezTo>
                    <a:pt x="804" y="52"/>
                    <a:pt x="893" y="27"/>
                    <a:pt x="982" y="15"/>
                  </a:cubicBezTo>
                  <a:cubicBezTo>
                    <a:pt x="1072" y="2"/>
                    <a:pt x="1162" y="0"/>
                    <a:pt x="1249" y="8"/>
                  </a:cubicBezTo>
                  <a:cubicBezTo>
                    <a:pt x="1259" y="9"/>
                    <a:pt x="1270" y="10"/>
                    <a:pt x="1281" y="11"/>
                  </a:cubicBezTo>
                  <a:cubicBezTo>
                    <a:pt x="1292" y="13"/>
                    <a:pt x="1303" y="14"/>
                    <a:pt x="1313" y="16"/>
                  </a:cubicBezTo>
                  <a:cubicBezTo>
                    <a:pt x="1324" y="17"/>
                    <a:pt x="1335" y="19"/>
                    <a:pt x="1345" y="21"/>
                  </a:cubicBezTo>
                  <a:cubicBezTo>
                    <a:pt x="1356" y="23"/>
                    <a:pt x="1366" y="25"/>
                    <a:pt x="1377" y="27"/>
                  </a:cubicBezTo>
                  <a:cubicBezTo>
                    <a:pt x="1392" y="31"/>
                    <a:pt x="1392" y="31"/>
                    <a:pt x="1392" y="31"/>
                  </a:cubicBezTo>
                  <a:cubicBezTo>
                    <a:pt x="1400" y="32"/>
                    <a:pt x="1400" y="32"/>
                    <a:pt x="1400" y="32"/>
                  </a:cubicBezTo>
                  <a:cubicBezTo>
                    <a:pt x="1404" y="33"/>
                    <a:pt x="1404" y="33"/>
                    <a:pt x="1404" y="33"/>
                  </a:cubicBezTo>
                  <a:cubicBezTo>
                    <a:pt x="1408" y="34"/>
                    <a:pt x="1397" y="32"/>
                    <a:pt x="1414" y="35"/>
                  </a:cubicBezTo>
                  <a:cubicBezTo>
                    <a:pt x="1416" y="36"/>
                    <a:pt x="1416" y="36"/>
                    <a:pt x="1416" y="36"/>
                  </a:cubicBezTo>
                  <a:cubicBezTo>
                    <a:pt x="1423" y="38"/>
                    <a:pt x="1431" y="40"/>
                    <a:pt x="1438" y="42"/>
                  </a:cubicBezTo>
                  <a:cubicBezTo>
                    <a:pt x="1446" y="45"/>
                    <a:pt x="1454" y="47"/>
                    <a:pt x="1462" y="49"/>
                  </a:cubicBezTo>
                  <a:cubicBezTo>
                    <a:pt x="1473" y="53"/>
                    <a:pt x="1484" y="56"/>
                    <a:pt x="1496" y="60"/>
                  </a:cubicBezTo>
                  <a:cubicBezTo>
                    <a:pt x="1513" y="65"/>
                    <a:pt x="1513" y="65"/>
                    <a:pt x="1513" y="65"/>
                  </a:cubicBezTo>
                  <a:cubicBezTo>
                    <a:pt x="1521" y="68"/>
                    <a:pt x="1521" y="68"/>
                    <a:pt x="1521" y="68"/>
                  </a:cubicBezTo>
                  <a:cubicBezTo>
                    <a:pt x="1525" y="69"/>
                    <a:pt x="1525" y="69"/>
                    <a:pt x="1525" y="69"/>
                  </a:cubicBezTo>
                  <a:cubicBezTo>
                    <a:pt x="1529" y="71"/>
                    <a:pt x="1529" y="71"/>
                    <a:pt x="1529" y="71"/>
                  </a:cubicBezTo>
                  <a:cubicBezTo>
                    <a:pt x="1538" y="75"/>
                    <a:pt x="1548" y="78"/>
                    <a:pt x="1558" y="82"/>
                  </a:cubicBezTo>
                  <a:cubicBezTo>
                    <a:pt x="1567" y="86"/>
                    <a:pt x="1577" y="90"/>
                    <a:pt x="1586" y="94"/>
                  </a:cubicBezTo>
                  <a:cubicBezTo>
                    <a:pt x="1596" y="98"/>
                    <a:pt x="1605" y="102"/>
                    <a:pt x="1615" y="107"/>
                  </a:cubicBezTo>
                  <a:cubicBezTo>
                    <a:pt x="1624" y="111"/>
                    <a:pt x="1633" y="115"/>
                    <a:pt x="1642" y="120"/>
                  </a:cubicBezTo>
                  <a:cubicBezTo>
                    <a:pt x="1651" y="124"/>
                    <a:pt x="1660" y="129"/>
                    <a:pt x="1669" y="134"/>
                  </a:cubicBezTo>
                  <a:cubicBezTo>
                    <a:pt x="1682" y="141"/>
                    <a:pt x="1682" y="141"/>
                    <a:pt x="1682" y="141"/>
                  </a:cubicBezTo>
                  <a:cubicBezTo>
                    <a:pt x="1687" y="143"/>
                    <a:pt x="1691" y="146"/>
                    <a:pt x="1696" y="148"/>
                  </a:cubicBezTo>
                  <a:cubicBezTo>
                    <a:pt x="1704" y="154"/>
                    <a:pt x="1713" y="159"/>
                    <a:pt x="1721" y="164"/>
                  </a:cubicBezTo>
                  <a:cubicBezTo>
                    <a:pt x="1789" y="205"/>
                    <a:pt x="1850" y="253"/>
                    <a:pt x="1904" y="305"/>
                  </a:cubicBezTo>
                  <a:cubicBezTo>
                    <a:pt x="1957" y="357"/>
                    <a:pt x="2002" y="412"/>
                    <a:pt x="2040" y="469"/>
                  </a:cubicBezTo>
                  <a:cubicBezTo>
                    <a:pt x="2078" y="526"/>
                    <a:pt x="2109" y="584"/>
                    <a:pt x="2132" y="641"/>
                  </a:cubicBezTo>
                  <a:cubicBezTo>
                    <a:pt x="2179" y="755"/>
                    <a:pt x="2198" y="865"/>
                    <a:pt x="2200" y="961"/>
                  </a:cubicBezTo>
                  <a:cubicBezTo>
                    <a:pt x="2202" y="1057"/>
                    <a:pt x="2189" y="1137"/>
                    <a:pt x="2171" y="1200"/>
                  </a:cubicBezTo>
                  <a:cubicBezTo>
                    <a:pt x="2152" y="1263"/>
                    <a:pt x="2130" y="1308"/>
                    <a:pt x="2114" y="1338"/>
                  </a:cubicBezTo>
                  <a:cubicBezTo>
                    <a:pt x="2105" y="1353"/>
                    <a:pt x="2098" y="1364"/>
                    <a:pt x="2094" y="1371"/>
                  </a:cubicBezTo>
                  <a:cubicBezTo>
                    <a:pt x="2091" y="1375"/>
                    <a:pt x="2089" y="1378"/>
                    <a:pt x="2088" y="1380"/>
                  </a:cubicBezTo>
                  <a:cubicBezTo>
                    <a:pt x="2087" y="1382"/>
                    <a:pt x="2086" y="1382"/>
                    <a:pt x="2086" y="1382"/>
                  </a:cubicBezTo>
                  <a:cubicBezTo>
                    <a:pt x="2086" y="1382"/>
                    <a:pt x="2086" y="1381"/>
                    <a:pt x="2085" y="1379"/>
                  </a:cubicBezTo>
                  <a:cubicBezTo>
                    <a:pt x="2085" y="1377"/>
                    <a:pt x="2084" y="1374"/>
                    <a:pt x="2083" y="1370"/>
                  </a:cubicBezTo>
                  <a:cubicBezTo>
                    <a:pt x="2080" y="1361"/>
                    <a:pt x="2077" y="1349"/>
                    <a:pt x="2072" y="1333"/>
                  </a:cubicBezTo>
                  <a:cubicBezTo>
                    <a:pt x="2062" y="1302"/>
                    <a:pt x="2048" y="1257"/>
                    <a:pt x="2025" y="1205"/>
                  </a:cubicBezTo>
                  <a:cubicBezTo>
                    <a:pt x="2003" y="1153"/>
                    <a:pt x="1972" y="1094"/>
                    <a:pt x="1932" y="1035"/>
                  </a:cubicBezTo>
                  <a:cubicBezTo>
                    <a:pt x="1892" y="977"/>
                    <a:pt x="1841" y="918"/>
                    <a:pt x="1781" y="867"/>
                  </a:cubicBezTo>
                  <a:cubicBezTo>
                    <a:pt x="1721" y="816"/>
                    <a:pt x="1652" y="771"/>
                    <a:pt x="1578" y="739"/>
                  </a:cubicBezTo>
                  <a:cubicBezTo>
                    <a:pt x="1541" y="723"/>
                    <a:pt x="1503" y="711"/>
                    <a:pt x="1464" y="701"/>
                  </a:cubicBezTo>
                  <a:cubicBezTo>
                    <a:pt x="1459" y="700"/>
                    <a:pt x="1454" y="698"/>
                    <a:pt x="1449" y="697"/>
                  </a:cubicBezTo>
                  <a:cubicBezTo>
                    <a:pt x="1447" y="697"/>
                    <a:pt x="1444" y="696"/>
                    <a:pt x="1442" y="696"/>
                  </a:cubicBezTo>
                  <a:cubicBezTo>
                    <a:pt x="1434" y="694"/>
                    <a:pt x="1434" y="694"/>
                    <a:pt x="1434" y="694"/>
                  </a:cubicBezTo>
                  <a:cubicBezTo>
                    <a:pt x="1430" y="693"/>
                    <a:pt x="1425" y="692"/>
                    <a:pt x="1420" y="691"/>
                  </a:cubicBezTo>
                  <a:cubicBezTo>
                    <a:pt x="1415" y="690"/>
                    <a:pt x="1410" y="690"/>
                    <a:pt x="1405" y="689"/>
                  </a:cubicBezTo>
                  <a:cubicBezTo>
                    <a:pt x="1400" y="688"/>
                    <a:pt x="1395" y="687"/>
                    <a:pt x="1390" y="686"/>
                  </a:cubicBezTo>
                  <a:cubicBezTo>
                    <a:pt x="1385" y="686"/>
                    <a:pt x="1380" y="685"/>
                    <a:pt x="1375" y="685"/>
                  </a:cubicBezTo>
                  <a:cubicBezTo>
                    <a:pt x="1370" y="684"/>
                    <a:pt x="1365" y="683"/>
                    <a:pt x="1360" y="683"/>
                  </a:cubicBezTo>
                  <a:cubicBezTo>
                    <a:pt x="1358" y="683"/>
                    <a:pt x="1358" y="683"/>
                    <a:pt x="1358" y="683"/>
                  </a:cubicBezTo>
                  <a:cubicBezTo>
                    <a:pt x="1357" y="683"/>
                    <a:pt x="1357" y="683"/>
                    <a:pt x="1357" y="683"/>
                  </a:cubicBezTo>
                  <a:cubicBezTo>
                    <a:pt x="1354" y="683"/>
                    <a:pt x="1354" y="683"/>
                    <a:pt x="1354" y="683"/>
                  </a:cubicBezTo>
                  <a:cubicBezTo>
                    <a:pt x="1349" y="683"/>
                    <a:pt x="1349" y="683"/>
                    <a:pt x="1349" y="683"/>
                  </a:cubicBezTo>
                  <a:cubicBezTo>
                    <a:pt x="1345" y="683"/>
                    <a:pt x="1341" y="682"/>
                    <a:pt x="1338" y="682"/>
                  </a:cubicBezTo>
                  <a:cubicBezTo>
                    <a:pt x="1330" y="681"/>
                    <a:pt x="1323" y="681"/>
                    <a:pt x="1316" y="680"/>
                  </a:cubicBezTo>
                  <a:cubicBezTo>
                    <a:pt x="1308" y="679"/>
                    <a:pt x="1300" y="679"/>
                    <a:pt x="1292" y="678"/>
                  </a:cubicBezTo>
                  <a:cubicBezTo>
                    <a:pt x="1291" y="678"/>
                    <a:pt x="1291" y="678"/>
                    <a:pt x="1291" y="678"/>
                  </a:cubicBezTo>
                  <a:cubicBezTo>
                    <a:pt x="1307" y="681"/>
                    <a:pt x="1295" y="679"/>
                    <a:pt x="1298" y="679"/>
                  </a:cubicBezTo>
                  <a:cubicBezTo>
                    <a:pt x="1296" y="679"/>
                    <a:pt x="1296" y="679"/>
                    <a:pt x="1296" y="679"/>
                  </a:cubicBezTo>
                  <a:cubicBezTo>
                    <a:pt x="1292" y="679"/>
                    <a:pt x="1292" y="679"/>
                    <a:pt x="1292" y="679"/>
                  </a:cubicBezTo>
                  <a:cubicBezTo>
                    <a:pt x="1285" y="680"/>
                    <a:pt x="1285" y="680"/>
                    <a:pt x="1285" y="680"/>
                  </a:cubicBezTo>
                  <a:cubicBezTo>
                    <a:pt x="1280" y="680"/>
                    <a:pt x="1275" y="680"/>
                    <a:pt x="1270" y="680"/>
                  </a:cubicBezTo>
                  <a:cubicBezTo>
                    <a:pt x="1265" y="680"/>
                    <a:pt x="1260" y="680"/>
                    <a:pt x="1255" y="680"/>
                  </a:cubicBezTo>
                  <a:cubicBezTo>
                    <a:pt x="1250" y="681"/>
                    <a:pt x="1245" y="681"/>
                    <a:pt x="1240" y="681"/>
                  </a:cubicBezTo>
                  <a:cubicBezTo>
                    <a:pt x="1235" y="682"/>
                    <a:pt x="1230" y="682"/>
                    <a:pt x="1225" y="682"/>
                  </a:cubicBezTo>
                  <a:cubicBezTo>
                    <a:pt x="1185" y="686"/>
                    <a:pt x="1147" y="693"/>
                    <a:pt x="1109" y="703"/>
                  </a:cubicBezTo>
                  <a:cubicBezTo>
                    <a:pt x="1071" y="713"/>
                    <a:pt x="1034" y="728"/>
                    <a:pt x="999" y="744"/>
                  </a:cubicBezTo>
                  <a:cubicBezTo>
                    <a:pt x="963" y="761"/>
                    <a:pt x="929" y="781"/>
                    <a:pt x="897" y="804"/>
                  </a:cubicBezTo>
                  <a:cubicBezTo>
                    <a:pt x="833" y="850"/>
                    <a:pt x="777" y="907"/>
                    <a:pt x="733" y="971"/>
                  </a:cubicBezTo>
                  <a:cubicBezTo>
                    <a:pt x="711" y="1004"/>
                    <a:pt x="692" y="1038"/>
                    <a:pt x="675" y="1075"/>
                  </a:cubicBezTo>
                  <a:cubicBezTo>
                    <a:pt x="672" y="1083"/>
                    <a:pt x="668" y="1090"/>
                    <a:pt x="665" y="1098"/>
                  </a:cubicBezTo>
                  <a:cubicBezTo>
                    <a:pt x="662" y="1103"/>
                    <a:pt x="662" y="1103"/>
                    <a:pt x="662" y="1103"/>
                  </a:cubicBezTo>
                  <a:cubicBezTo>
                    <a:pt x="661" y="1106"/>
                    <a:pt x="661" y="1106"/>
                    <a:pt x="661" y="1106"/>
                  </a:cubicBezTo>
                  <a:cubicBezTo>
                    <a:pt x="660" y="1107"/>
                    <a:pt x="660" y="1107"/>
                    <a:pt x="660" y="1107"/>
                  </a:cubicBezTo>
                  <a:cubicBezTo>
                    <a:pt x="660" y="1107"/>
                    <a:pt x="660" y="1107"/>
                    <a:pt x="660" y="1107"/>
                  </a:cubicBezTo>
                  <a:cubicBezTo>
                    <a:pt x="660" y="1108"/>
                    <a:pt x="660" y="1108"/>
                    <a:pt x="660" y="1108"/>
                  </a:cubicBezTo>
                  <a:cubicBezTo>
                    <a:pt x="658" y="1116"/>
                    <a:pt x="655" y="1123"/>
                    <a:pt x="653" y="1131"/>
                  </a:cubicBezTo>
                  <a:cubicBezTo>
                    <a:pt x="650" y="1142"/>
                    <a:pt x="650" y="1142"/>
                    <a:pt x="650" y="1142"/>
                  </a:cubicBezTo>
                  <a:cubicBezTo>
                    <a:pt x="648" y="1148"/>
                    <a:pt x="648" y="1148"/>
                    <a:pt x="648" y="1148"/>
                  </a:cubicBezTo>
                  <a:cubicBezTo>
                    <a:pt x="647" y="1151"/>
                    <a:pt x="647" y="1151"/>
                    <a:pt x="647" y="1151"/>
                  </a:cubicBezTo>
                  <a:cubicBezTo>
                    <a:pt x="648" y="1147"/>
                    <a:pt x="646" y="1160"/>
                    <a:pt x="648" y="1144"/>
                  </a:cubicBezTo>
                  <a:cubicBezTo>
                    <a:pt x="648" y="1145"/>
                    <a:pt x="648" y="1145"/>
                    <a:pt x="648" y="1145"/>
                  </a:cubicBezTo>
                  <a:cubicBezTo>
                    <a:pt x="647" y="1150"/>
                    <a:pt x="645" y="1154"/>
                    <a:pt x="644" y="1159"/>
                  </a:cubicBezTo>
                  <a:cubicBezTo>
                    <a:pt x="642" y="1164"/>
                    <a:pt x="641" y="1169"/>
                    <a:pt x="640" y="1174"/>
                  </a:cubicBezTo>
                  <a:cubicBezTo>
                    <a:pt x="638" y="1179"/>
                    <a:pt x="637" y="1184"/>
                    <a:pt x="636" y="1188"/>
                  </a:cubicBezTo>
                  <a:cubicBezTo>
                    <a:pt x="616" y="1266"/>
                    <a:pt x="609" y="1347"/>
                    <a:pt x="615" y="1428"/>
                  </a:cubicBezTo>
                  <a:cubicBezTo>
                    <a:pt x="621" y="1508"/>
                    <a:pt x="641" y="1588"/>
                    <a:pt x="670" y="1661"/>
                  </a:cubicBezTo>
                  <a:cubicBezTo>
                    <a:pt x="700" y="1734"/>
                    <a:pt x="739" y="1802"/>
                    <a:pt x="782" y="1859"/>
                  </a:cubicBezTo>
                  <a:cubicBezTo>
                    <a:pt x="824" y="1916"/>
                    <a:pt x="870" y="1964"/>
                    <a:pt x="912" y="2002"/>
                  </a:cubicBezTo>
                  <a:cubicBezTo>
                    <a:pt x="923" y="2011"/>
                    <a:pt x="933" y="2020"/>
                    <a:pt x="943" y="2028"/>
                  </a:cubicBezTo>
                  <a:cubicBezTo>
                    <a:pt x="953" y="2037"/>
                    <a:pt x="962" y="2044"/>
                    <a:pt x="971" y="2051"/>
                  </a:cubicBezTo>
                  <a:cubicBezTo>
                    <a:pt x="976" y="2055"/>
                    <a:pt x="980" y="2059"/>
                    <a:pt x="984" y="2062"/>
                  </a:cubicBezTo>
                  <a:cubicBezTo>
                    <a:pt x="989" y="2065"/>
                    <a:pt x="993" y="2068"/>
                    <a:pt x="996" y="2071"/>
                  </a:cubicBezTo>
                  <a:cubicBezTo>
                    <a:pt x="1004" y="2077"/>
                    <a:pt x="1012" y="2082"/>
                    <a:pt x="1018" y="2087"/>
                  </a:cubicBezTo>
                  <a:cubicBezTo>
                    <a:pt x="1032" y="2096"/>
                    <a:pt x="1043" y="2104"/>
                    <a:pt x="1050" y="2109"/>
                  </a:cubicBezTo>
                  <a:cubicBezTo>
                    <a:pt x="1053" y="2111"/>
                    <a:pt x="1056" y="2113"/>
                    <a:pt x="1058" y="2114"/>
                  </a:cubicBezTo>
                  <a:cubicBezTo>
                    <a:pt x="1060" y="2116"/>
                    <a:pt x="1060" y="2116"/>
                    <a:pt x="1060" y="2116"/>
                  </a:cubicBezTo>
                  <a:close/>
                </a:path>
              </a:pathLst>
            </a:custGeom>
            <a:solidFill>
              <a:schemeClr val="accent3"/>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18" name="Oval 17">
              <a:extLst>
                <a:ext uri="{FF2B5EF4-FFF2-40B4-BE49-F238E27FC236}">
                  <a16:creationId xmlns:a16="http://schemas.microsoft.com/office/drawing/2014/main" id="{4E9BE5B4-729B-4258-A0C6-94469CC57706}"/>
                </a:ext>
              </a:extLst>
            </p:cNvPr>
            <p:cNvSpPr/>
            <p:nvPr/>
          </p:nvSpPr>
          <p:spPr>
            <a:xfrm>
              <a:off x="6598468" y="1499105"/>
              <a:ext cx="661012" cy="6610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2" name="Title 1"/>
          <p:cNvSpPr>
            <a:spLocks noGrp="1"/>
          </p:cNvSpPr>
          <p:nvPr>
            <p:ph type="title"/>
          </p:nvPr>
        </p:nvSpPr>
        <p:spPr>
          <a:xfrm>
            <a:off x="1197868" y="274639"/>
            <a:ext cx="10381516" cy="711081"/>
          </a:xfrm>
        </p:spPr>
        <p:txBody>
          <a:bodyPr>
            <a:noAutofit/>
          </a:bodyPr>
          <a:lstStyle>
            <a:lvl1pPr>
              <a:defRPr sz="3600" b="1">
                <a:latin typeface="+mn-lt"/>
              </a:defRPr>
            </a:lvl1pPr>
          </a:lstStyle>
          <a:p>
            <a:r>
              <a:rPr lang="en-US" dirty="0"/>
              <a:t>Click to edit Master title style</a:t>
            </a:r>
          </a:p>
        </p:txBody>
      </p:sp>
      <p:sp>
        <p:nvSpPr>
          <p:cNvPr id="11" name="Rectangle 6">
            <a:extLst>
              <a:ext uri="{FF2B5EF4-FFF2-40B4-BE49-F238E27FC236}">
                <a16:creationId xmlns:a16="http://schemas.microsoft.com/office/drawing/2014/main" id="{058A6222-F59B-4E0D-B1BB-3683C6826A1E}"/>
              </a:ext>
            </a:extLst>
          </p:cNvPr>
          <p:cNvSpPr/>
          <p:nvPr userDrawn="1"/>
        </p:nvSpPr>
        <p:spPr>
          <a:xfrm>
            <a:off x="-1" y="5610579"/>
            <a:ext cx="1022465" cy="1247421"/>
          </a:xfrm>
          <a:custGeom>
            <a:avLst/>
            <a:gdLst>
              <a:gd name="connsiteX0" fmla="*/ 0 w 1022465"/>
              <a:gd name="connsiteY0" fmla="*/ 0 h 737567"/>
              <a:gd name="connsiteX1" fmla="*/ 1022465 w 1022465"/>
              <a:gd name="connsiteY1" fmla="*/ 0 h 737567"/>
              <a:gd name="connsiteX2" fmla="*/ 1022465 w 1022465"/>
              <a:gd name="connsiteY2" fmla="*/ 737567 h 737567"/>
              <a:gd name="connsiteX3" fmla="*/ 0 w 1022465"/>
              <a:gd name="connsiteY3" fmla="*/ 737567 h 737567"/>
              <a:gd name="connsiteX4" fmla="*/ 0 w 1022465"/>
              <a:gd name="connsiteY4" fmla="*/ 0 h 737567"/>
              <a:gd name="connsiteX0" fmla="*/ 10820 w 1033285"/>
              <a:gd name="connsiteY0" fmla="*/ 0 h 737567"/>
              <a:gd name="connsiteX1" fmla="*/ 1033285 w 1033285"/>
              <a:gd name="connsiteY1" fmla="*/ 0 h 737567"/>
              <a:gd name="connsiteX2" fmla="*/ 1033285 w 1033285"/>
              <a:gd name="connsiteY2" fmla="*/ 737567 h 737567"/>
              <a:gd name="connsiteX3" fmla="*/ 10820 w 1033285"/>
              <a:gd name="connsiteY3" fmla="*/ 737567 h 737567"/>
              <a:gd name="connsiteX4" fmla="*/ 0 w 1033285"/>
              <a:gd name="connsiteY4" fmla="*/ 345655 h 737567"/>
              <a:gd name="connsiteX5" fmla="*/ 10820 w 1033285"/>
              <a:gd name="connsiteY5" fmla="*/ 0 h 737567"/>
              <a:gd name="connsiteX0" fmla="*/ 0 w 1033285"/>
              <a:gd name="connsiteY0" fmla="*/ 345655 h 737567"/>
              <a:gd name="connsiteX1" fmla="*/ 10820 w 1033285"/>
              <a:gd name="connsiteY1" fmla="*/ 0 h 737567"/>
              <a:gd name="connsiteX2" fmla="*/ 1033285 w 1033285"/>
              <a:gd name="connsiteY2" fmla="*/ 0 h 737567"/>
              <a:gd name="connsiteX3" fmla="*/ 1033285 w 1033285"/>
              <a:gd name="connsiteY3" fmla="*/ 737567 h 737567"/>
              <a:gd name="connsiteX4" fmla="*/ 10820 w 1033285"/>
              <a:gd name="connsiteY4" fmla="*/ 737567 h 737567"/>
              <a:gd name="connsiteX5" fmla="*/ 91440 w 1033285"/>
              <a:gd name="connsiteY5" fmla="*/ 437095 h 737567"/>
              <a:gd name="connsiteX0" fmla="*/ 0 w 1033285"/>
              <a:gd name="connsiteY0" fmla="*/ 345655 h 737567"/>
              <a:gd name="connsiteX1" fmla="*/ 10820 w 1033285"/>
              <a:gd name="connsiteY1" fmla="*/ 0 h 737567"/>
              <a:gd name="connsiteX2" fmla="*/ 1033285 w 1033285"/>
              <a:gd name="connsiteY2" fmla="*/ 0 h 737567"/>
              <a:gd name="connsiteX3" fmla="*/ 1033285 w 1033285"/>
              <a:gd name="connsiteY3" fmla="*/ 737567 h 737567"/>
              <a:gd name="connsiteX4" fmla="*/ 10820 w 1033285"/>
              <a:gd name="connsiteY4" fmla="*/ 737567 h 737567"/>
              <a:gd name="connsiteX0" fmla="*/ 0 w 1022465"/>
              <a:gd name="connsiteY0" fmla="*/ 0 h 737567"/>
              <a:gd name="connsiteX1" fmla="*/ 1022465 w 1022465"/>
              <a:gd name="connsiteY1" fmla="*/ 0 h 737567"/>
              <a:gd name="connsiteX2" fmla="*/ 1022465 w 1022465"/>
              <a:gd name="connsiteY2" fmla="*/ 737567 h 737567"/>
              <a:gd name="connsiteX3" fmla="*/ 0 w 1022465"/>
              <a:gd name="connsiteY3" fmla="*/ 737567 h 737567"/>
            </a:gdLst>
            <a:ahLst/>
            <a:cxnLst>
              <a:cxn ang="0">
                <a:pos x="connsiteX0" y="connsiteY0"/>
              </a:cxn>
              <a:cxn ang="0">
                <a:pos x="connsiteX1" y="connsiteY1"/>
              </a:cxn>
              <a:cxn ang="0">
                <a:pos x="connsiteX2" y="connsiteY2"/>
              </a:cxn>
              <a:cxn ang="0">
                <a:pos x="connsiteX3" y="connsiteY3"/>
              </a:cxn>
            </a:cxnLst>
            <a:rect l="l" t="t" r="r" b="b"/>
            <a:pathLst>
              <a:path w="1022465" h="737567">
                <a:moveTo>
                  <a:pt x="0" y="0"/>
                </a:moveTo>
                <a:lnTo>
                  <a:pt x="1022465" y="0"/>
                </a:lnTo>
                <a:lnTo>
                  <a:pt x="1022465" y="737567"/>
                </a:lnTo>
                <a:lnTo>
                  <a:pt x="0" y="737567"/>
                </a:lnTo>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a:p>
        </p:txBody>
      </p:sp>
      <p:sp>
        <p:nvSpPr>
          <p:cNvPr id="12" name="Footer Placeholder 3">
            <a:extLst>
              <a:ext uri="{FF2B5EF4-FFF2-40B4-BE49-F238E27FC236}">
                <a16:creationId xmlns:a16="http://schemas.microsoft.com/office/drawing/2014/main" id="{3DCC2190-2523-4D93-BEA1-7F4291A0872C}"/>
              </a:ext>
            </a:extLst>
          </p:cNvPr>
          <p:cNvSpPr>
            <a:spLocks noGrp="1"/>
          </p:cNvSpPr>
          <p:nvPr>
            <p:ph type="ftr" sz="quarter" idx="11"/>
          </p:nvPr>
        </p:nvSpPr>
        <p:spPr>
          <a:xfrm>
            <a:off x="1197868" y="6400798"/>
            <a:ext cx="3859795" cy="365125"/>
          </a:xfrm>
        </p:spPr>
        <p:txBody>
          <a:bodyPr/>
          <a:lstStyle>
            <a:lvl1pPr algn="l">
              <a:defRPr sz="1400" b="1">
                <a:solidFill>
                  <a:schemeClr val="accent4"/>
                </a:solidFill>
                <a:latin typeface="+mn-lt"/>
                <a:ea typeface="Segoe UI Black" panose="020B0A02040204020203" pitchFamily="34" charset="0"/>
              </a:defRPr>
            </a:lvl1pPr>
          </a:lstStyle>
          <a:p>
            <a:endParaRPr lang="en-US" dirty="0"/>
          </a:p>
        </p:txBody>
      </p:sp>
      <p:sp>
        <p:nvSpPr>
          <p:cNvPr id="13" name="Slide Number Placeholder 4">
            <a:extLst>
              <a:ext uri="{FF2B5EF4-FFF2-40B4-BE49-F238E27FC236}">
                <a16:creationId xmlns:a16="http://schemas.microsoft.com/office/drawing/2014/main" id="{8863E583-229D-4184-95B0-BA45F3BF9476}"/>
              </a:ext>
            </a:extLst>
          </p:cNvPr>
          <p:cNvSpPr>
            <a:spLocks noGrp="1"/>
          </p:cNvSpPr>
          <p:nvPr>
            <p:ph type="sldNum" sz="quarter" idx="12"/>
          </p:nvPr>
        </p:nvSpPr>
        <p:spPr>
          <a:xfrm>
            <a:off x="117748" y="5610579"/>
            <a:ext cx="904716" cy="731850"/>
          </a:xfrm>
        </p:spPr>
        <p:txBody>
          <a:bodyPr/>
          <a:lstStyle>
            <a:lvl1pPr algn="l">
              <a:defRPr sz="4000" b="1">
                <a:solidFill>
                  <a:schemeClr val="accent4"/>
                </a:solidFill>
                <a:latin typeface="Segoe UI Black" panose="020B0A02040204020203" pitchFamily="34" charset="0"/>
                <a:ea typeface="Segoe UI Black" panose="020B0A02040204020203" pitchFamily="34" charset="0"/>
              </a:defRPr>
            </a:lvl1pPr>
          </a:lstStyle>
          <a:p>
            <a:fld id="{96E69268-9C8B-4EBF-A9EE-DC5DC2D48DC3}" type="slidenum">
              <a:rPr lang="en-US" smtClean="0"/>
              <a:pPr/>
              <a:t>‹#›</a:t>
            </a:fld>
            <a:endParaRPr lang="en-US" dirty="0"/>
          </a:p>
        </p:txBody>
      </p:sp>
      <p:sp>
        <p:nvSpPr>
          <p:cNvPr id="10" name="Picture Placeholder 2">
            <a:extLst>
              <a:ext uri="{FF2B5EF4-FFF2-40B4-BE49-F238E27FC236}">
                <a16:creationId xmlns:a16="http://schemas.microsoft.com/office/drawing/2014/main" id="{188A766F-913B-4572-9CB6-51EEF05C68D9}"/>
              </a:ext>
            </a:extLst>
          </p:cNvPr>
          <p:cNvSpPr>
            <a:spLocks noGrp="1"/>
          </p:cNvSpPr>
          <p:nvPr>
            <p:ph type="pic" sz="quarter" idx="10"/>
          </p:nvPr>
        </p:nvSpPr>
        <p:spPr>
          <a:xfrm>
            <a:off x="5061031" y="0"/>
            <a:ext cx="3553661" cy="6857999"/>
          </a:xfrm>
        </p:spPr>
        <p:txBody>
          <a:bodyPr anchor="ctr"/>
          <a:lstStyle>
            <a:lvl1pPr marL="0" indent="0" algn="ctr">
              <a:buFontTx/>
              <a:buNone/>
              <a:defRPr/>
            </a:lvl1pPr>
          </a:lstStyle>
          <a:p>
            <a:endParaRPr lang="en-IN"/>
          </a:p>
        </p:txBody>
      </p:sp>
    </p:spTree>
    <p:extLst>
      <p:ext uri="{BB962C8B-B14F-4D97-AF65-F5344CB8AC3E}">
        <p14:creationId xmlns:p14="http://schemas.microsoft.com/office/powerpoint/2010/main" val="26127731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Our Team">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30B01564-7A7A-4A48-8493-0E0049385470}"/>
              </a:ext>
            </a:extLst>
          </p:cNvPr>
          <p:cNvSpPr/>
          <p:nvPr userDrawn="1"/>
        </p:nvSpPr>
        <p:spPr>
          <a:xfrm rot="5400000">
            <a:off x="447125" y="-447125"/>
            <a:ext cx="1847237" cy="2741491"/>
          </a:xfrm>
          <a:custGeom>
            <a:avLst/>
            <a:gdLst>
              <a:gd name="connsiteX0" fmla="*/ 0 w 1847237"/>
              <a:gd name="connsiteY0" fmla="*/ 2741491 h 2741491"/>
              <a:gd name="connsiteX1" fmla="*/ 1 w 1847237"/>
              <a:gd name="connsiteY1" fmla="*/ 1255 h 2741491"/>
              <a:gd name="connsiteX2" fmla="*/ 28154 w 1847237"/>
              <a:gd name="connsiteY2" fmla="*/ 0 h 2741491"/>
              <a:gd name="connsiteX3" fmla="*/ 666044 w 1847237"/>
              <a:gd name="connsiteY3" fmla="*/ 912689 h 2741491"/>
              <a:gd name="connsiteX4" fmla="*/ 1636888 w 1847237"/>
              <a:gd name="connsiteY4" fmla="*/ 1352956 h 2741491"/>
              <a:gd name="connsiteX5" fmla="*/ 1821652 w 1847237"/>
              <a:gd name="connsiteY5" fmla="*/ 2731596 h 2741491"/>
              <a:gd name="connsiteX6" fmla="*/ 1819662 w 1847237"/>
              <a:gd name="connsiteY6" fmla="*/ 2741491 h 2741491"/>
              <a:gd name="connsiteX7" fmla="*/ 0 w 1847237"/>
              <a:gd name="connsiteY7" fmla="*/ 2741491 h 2741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47237" h="2741491">
                <a:moveTo>
                  <a:pt x="0" y="2741491"/>
                </a:moveTo>
                <a:lnTo>
                  <a:pt x="1" y="1255"/>
                </a:lnTo>
                <a:lnTo>
                  <a:pt x="28154" y="0"/>
                </a:lnTo>
                <a:cubicBezTo>
                  <a:pt x="518124" y="34452"/>
                  <a:pt x="354992" y="850922"/>
                  <a:pt x="666044" y="912689"/>
                </a:cubicBezTo>
                <a:cubicBezTo>
                  <a:pt x="897354" y="1017146"/>
                  <a:pt x="1400457" y="999536"/>
                  <a:pt x="1636888" y="1352956"/>
                </a:cubicBezTo>
                <a:cubicBezTo>
                  <a:pt x="1814211" y="1618021"/>
                  <a:pt x="1891616" y="2299566"/>
                  <a:pt x="1821652" y="2731596"/>
                </a:cubicBezTo>
                <a:lnTo>
                  <a:pt x="1819662" y="2741491"/>
                </a:lnTo>
                <a:lnTo>
                  <a:pt x="0" y="274149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16" name="Group 15">
            <a:extLst>
              <a:ext uri="{FF2B5EF4-FFF2-40B4-BE49-F238E27FC236}">
                <a16:creationId xmlns:a16="http://schemas.microsoft.com/office/drawing/2014/main" id="{16733C37-77C4-4975-8A16-B8B95F2A80EA}"/>
              </a:ext>
            </a:extLst>
          </p:cNvPr>
          <p:cNvGrpSpPr/>
          <p:nvPr userDrawn="1"/>
        </p:nvGrpSpPr>
        <p:grpSpPr>
          <a:xfrm>
            <a:off x="359708" y="430463"/>
            <a:ext cx="425974" cy="418958"/>
            <a:chOff x="6078537" y="908720"/>
            <a:chExt cx="1272355" cy="1251397"/>
          </a:xfrm>
          <a:solidFill>
            <a:schemeClr val="bg1"/>
          </a:solidFill>
        </p:grpSpPr>
        <p:sp>
          <p:nvSpPr>
            <p:cNvPr id="17" name="Freeform 11">
              <a:extLst>
                <a:ext uri="{FF2B5EF4-FFF2-40B4-BE49-F238E27FC236}">
                  <a16:creationId xmlns:a16="http://schemas.microsoft.com/office/drawing/2014/main" id="{9F98A06C-4E5D-4066-8257-C303FF03E158}"/>
                </a:ext>
              </a:extLst>
            </p:cNvPr>
            <p:cNvSpPr>
              <a:spLocks/>
            </p:cNvSpPr>
            <p:nvPr/>
          </p:nvSpPr>
          <p:spPr bwMode="auto">
            <a:xfrm>
              <a:off x="6078537" y="908720"/>
              <a:ext cx="1272355" cy="1231106"/>
            </a:xfrm>
            <a:custGeom>
              <a:avLst/>
              <a:gdLst>
                <a:gd name="T0" fmla="*/ 982 w 2202"/>
                <a:gd name="T1" fmla="*/ 2132 h 2137"/>
                <a:gd name="T2" fmla="*/ 861 w 2202"/>
                <a:gd name="T3" fmla="*/ 2137 h 2137"/>
                <a:gd name="T4" fmla="*/ 212 w 2202"/>
                <a:gd name="T5" fmla="*/ 1777 h 2137"/>
                <a:gd name="T6" fmla="*/ 0 w 2202"/>
                <a:gd name="T7" fmla="*/ 1134 h 2137"/>
                <a:gd name="T8" fmla="*/ 4 w 2202"/>
                <a:gd name="T9" fmla="*/ 1039 h 2137"/>
                <a:gd name="T10" fmla="*/ 6 w 2202"/>
                <a:gd name="T11" fmla="*/ 1025 h 2137"/>
                <a:gd name="T12" fmla="*/ 10 w 2202"/>
                <a:gd name="T13" fmla="*/ 983 h 2137"/>
                <a:gd name="T14" fmla="*/ 20 w 2202"/>
                <a:gd name="T15" fmla="*/ 930 h 2137"/>
                <a:gd name="T16" fmla="*/ 23 w 2202"/>
                <a:gd name="T17" fmla="*/ 912 h 2137"/>
                <a:gd name="T18" fmla="*/ 478 w 2202"/>
                <a:gd name="T19" fmla="*/ 218 h 2137"/>
                <a:gd name="T20" fmla="*/ 1249 w 2202"/>
                <a:gd name="T21" fmla="*/ 8 h 2137"/>
                <a:gd name="T22" fmla="*/ 1345 w 2202"/>
                <a:gd name="T23" fmla="*/ 21 h 2137"/>
                <a:gd name="T24" fmla="*/ 1400 w 2202"/>
                <a:gd name="T25" fmla="*/ 32 h 2137"/>
                <a:gd name="T26" fmla="*/ 1416 w 2202"/>
                <a:gd name="T27" fmla="*/ 36 h 2137"/>
                <a:gd name="T28" fmla="*/ 1496 w 2202"/>
                <a:gd name="T29" fmla="*/ 60 h 2137"/>
                <a:gd name="T30" fmla="*/ 1525 w 2202"/>
                <a:gd name="T31" fmla="*/ 69 h 2137"/>
                <a:gd name="T32" fmla="*/ 1586 w 2202"/>
                <a:gd name="T33" fmla="*/ 94 h 2137"/>
                <a:gd name="T34" fmla="*/ 1669 w 2202"/>
                <a:gd name="T35" fmla="*/ 134 h 2137"/>
                <a:gd name="T36" fmla="*/ 1721 w 2202"/>
                <a:gd name="T37" fmla="*/ 164 h 2137"/>
                <a:gd name="T38" fmla="*/ 2132 w 2202"/>
                <a:gd name="T39" fmla="*/ 641 h 2137"/>
                <a:gd name="T40" fmla="*/ 2114 w 2202"/>
                <a:gd name="T41" fmla="*/ 1338 h 2137"/>
                <a:gd name="T42" fmla="*/ 2086 w 2202"/>
                <a:gd name="T43" fmla="*/ 1382 h 2137"/>
                <a:gd name="T44" fmla="*/ 2072 w 2202"/>
                <a:gd name="T45" fmla="*/ 1333 h 2137"/>
                <a:gd name="T46" fmla="*/ 1781 w 2202"/>
                <a:gd name="T47" fmla="*/ 867 h 2137"/>
                <a:gd name="T48" fmla="*/ 1449 w 2202"/>
                <a:gd name="T49" fmla="*/ 697 h 2137"/>
                <a:gd name="T50" fmla="*/ 1420 w 2202"/>
                <a:gd name="T51" fmla="*/ 691 h 2137"/>
                <a:gd name="T52" fmla="*/ 1375 w 2202"/>
                <a:gd name="T53" fmla="*/ 685 h 2137"/>
                <a:gd name="T54" fmla="*/ 1357 w 2202"/>
                <a:gd name="T55" fmla="*/ 683 h 2137"/>
                <a:gd name="T56" fmla="*/ 1338 w 2202"/>
                <a:gd name="T57" fmla="*/ 682 h 2137"/>
                <a:gd name="T58" fmla="*/ 1291 w 2202"/>
                <a:gd name="T59" fmla="*/ 678 h 2137"/>
                <a:gd name="T60" fmla="*/ 1292 w 2202"/>
                <a:gd name="T61" fmla="*/ 679 h 2137"/>
                <a:gd name="T62" fmla="*/ 1255 w 2202"/>
                <a:gd name="T63" fmla="*/ 680 h 2137"/>
                <a:gd name="T64" fmla="*/ 1109 w 2202"/>
                <a:gd name="T65" fmla="*/ 703 h 2137"/>
                <a:gd name="T66" fmla="*/ 733 w 2202"/>
                <a:gd name="T67" fmla="*/ 971 h 2137"/>
                <a:gd name="T68" fmla="*/ 662 w 2202"/>
                <a:gd name="T69" fmla="*/ 1103 h 2137"/>
                <a:gd name="T70" fmla="*/ 660 w 2202"/>
                <a:gd name="T71" fmla="*/ 1107 h 2137"/>
                <a:gd name="T72" fmla="*/ 650 w 2202"/>
                <a:gd name="T73" fmla="*/ 1142 h 2137"/>
                <a:gd name="T74" fmla="*/ 648 w 2202"/>
                <a:gd name="T75" fmla="*/ 1144 h 2137"/>
                <a:gd name="T76" fmla="*/ 640 w 2202"/>
                <a:gd name="T77" fmla="*/ 1174 h 2137"/>
                <a:gd name="T78" fmla="*/ 670 w 2202"/>
                <a:gd name="T79" fmla="*/ 1661 h 2137"/>
                <a:gd name="T80" fmla="*/ 943 w 2202"/>
                <a:gd name="T81" fmla="*/ 2028 h 2137"/>
                <a:gd name="T82" fmla="*/ 996 w 2202"/>
                <a:gd name="T83" fmla="*/ 2071 h 2137"/>
                <a:gd name="T84" fmla="*/ 1058 w 2202"/>
                <a:gd name="T85" fmla="*/ 2114 h 2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02" h="2137">
                  <a:moveTo>
                    <a:pt x="1060" y="2116"/>
                  </a:moveTo>
                  <a:cubicBezTo>
                    <a:pt x="1060" y="2116"/>
                    <a:pt x="1043" y="2121"/>
                    <a:pt x="1010" y="2128"/>
                  </a:cubicBezTo>
                  <a:cubicBezTo>
                    <a:pt x="1002" y="2129"/>
                    <a:pt x="992" y="2131"/>
                    <a:pt x="982" y="2132"/>
                  </a:cubicBezTo>
                  <a:cubicBezTo>
                    <a:pt x="971" y="2133"/>
                    <a:pt x="959" y="2135"/>
                    <a:pt x="947" y="2135"/>
                  </a:cubicBezTo>
                  <a:cubicBezTo>
                    <a:pt x="935" y="2136"/>
                    <a:pt x="921" y="2137"/>
                    <a:pt x="907" y="2137"/>
                  </a:cubicBezTo>
                  <a:cubicBezTo>
                    <a:pt x="892" y="2137"/>
                    <a:pt x="877" y="2137"/>
                    <a:pt x="861" y="2137"/>
                  </a:cubicBezTo>
                  <a:cubicBezTo>
                    <a:pt x="795" y="2134"/>
                    <a:pt x="715" y="2120"/>
                    <a:pt x="625" y="2087"/>
                  </a:cubicBezTo>
                  <a:cubicBezTo>
                    <a:pt x="536" y="2055"/>
                    <a:pt x="438" y="2000"/>
                    <a:pt x="344" y="1920"/>
                  </a:cubicBezTo>
                  <a:cubicBezTo>
                    <a:pt x="298" y="1879"/>
                    <a:pt x="253" y="1831"/>
                    <a:pt x="212" y="1777"/>
                  </a:cubicBezTo>
                  <a:cubicBezTo>
                    <a:pt x="170" y="1723"/>
                    <a:pt x="133" y="1662"/>
                    <a:pt x="101" y="1595"/>
                  </a:cubicBezTo>
                  <a:cubicBezTo>
                    <a:pt x="69" y="1528"/>
                    <a:pt x="43" y="1455"/>
                    <a:pt x="26" y="1377"/>
                  </a:cubicBezTo>
                  <a:cubicBezTo>
                    <a:pt x="9" y="1299"/>
                    <a:pt x="0" y="1217"/>
                    <a:pt x="0" y="1134"/>
                  </a:cubicBezTo>
                  <a:cubicBezTo>
                    <a:pt x="0" y="1123"/>
                    <a:pt x="0" y="1113"/>
                    <a:pt x="0" y="1102"/>
                  </a:cubicBezTo>
                  <a:cubicBezTo>
                    <a:pt x="1" y="1092"/>
                    <a:pt x="2" y="1081"/>
                    <a:pt x="2" y="1071"/>
                  </a:cubicBezTo>
                  <a:cubicBezTo>
                    <a:pt x="3" y="1060"/>
                    <a:pt x="4" y="1050"/>
                    <a:pt x="4" y="1039"/>
                  </a:cubicBezTo>
                  <a:cubicBezTo>
                    <a:pt x="5" y="1037"/>
                    <a:pt x="5" y="1037"/>
                    <a:pt x="5" y="1037"/>
                  </a:cubicBezTo>
                  <a:cubicBezTo>
                    <a:pt x="7" y="1020"/>
                    <a:pt x="5" y="1032"/>
                    <a:pt x="6" y="1027"/>
                  </a:cubicBezTo>
                  <a:cubicBezTo>
                    <a:pt x="6" y="1025"/>
                    <a:pt x="6" y="1025"/>
                    <a:pt x="6" y="1025"/>
                  </a:cubicBezTo>
                  <a:cubicBezTo>
                    <a:pt x="7" y="1019"/>
                    <a:pt x="7" y="1019"/>
                    <a:pt x="7" y="1019"/>
                  </a:cubicBezTo>
                  <a:cubicBezTo>
                    <a:pt x="8" y="1007"/>
                    <a:pt x="8" y="1007"/>
                    <a:pt x="8" y="1007"/>
                  </a:cubicBezTo>
                  <a:cubicBezTo>
                    <a:pt x="9" y="999"/>
                    <a:pt x="10" y="991"/>
                    <a:pt x="10" y="983"/>
                  </a:cubicBezTo>
                  <a:cubicBezTo>
                    <a:pt x="13" y="966"/>
                    <a:pt x="13" y="966"/>
                    <a:pt x="13" y="966"/>
                  </a:cubicBezTo>
                  <a:cubicBezTo>
                    <a:pt x="17" y="948"/>
                    <a:pt x="17" y="948"/>
                    <a:pt x="17" y="948"/>
                  </a:cubicBezTo>
                  <a:cubicBezTo>
                    <a:pt x="20" y="930"/>
                    <a:pt x="20" y="930"/>
                    <a:pt x="20" y="930"/>
                  </a:cubicBezTo>
                  <a:cubicBezTo>
                    <a:pt x="22" y="920"/>
                    <a:pt x="22" y="920"/>
                    <a:pt x="22" y="920"/>
                  </a:cubicBezTo>
                  <a:cubicBezTo>
                    <a:pt x="23" y="916"/>
                    <a:pt x="23" y="916"/>
                    <a:pt x="23" y="916"/>
                  </a:cubicBezTo>
                  <a:cubicBezTo>
                    <a:pt x="23" y="914"/>
                    <a:pt x="23" y="913"/>
                    <a:pt x="23" y="912"/>
                  </a:cubicBezTo>
                  <a:cubicBezTo>
                    <a:pt x="26" y="901"/>
                    <a:pt x="28" y="890"/>
                    <a:pt x="31" y="880"/>
                  </a:cubicBezTo>
                  <a:cubicBezTo>
                    <a:pt x="51" y="795"/>
                    <a:pt x="82" y="710"/>
                    <a:pt x="123" y="630"/>
                  </a:cubicBezTo>
                  <a:cubicBezTo>
                    <a:pt x="205" y="469"/>
                    <a:pt x="329" y="326"/>
                    <a:pt x="478" y="218"/>
                  </a:cubicBezTo>
                  <a:cubicBezTo>
                    <a:pt x="553" y="165"/>
                    <a:pt x="634" y="120"/>
                    <a:pt x="719" y="86"/>
                  </a:cubicBezTo>
                  <a:cubicBezTo>
                    <a:pt x="804" y="52"/>
                    <a:pt x="893" y="27"/>
                    <a:pt x="982" y="15"/>
                  </a:cubicBezTo>
                  <a:cubicBezTo>
                    <a:pt x="1072" y="2"/>
                    <a:pt x="1162" y="0"/>
                    <a:pt x="1249" y="8"/>
                  </a:cubicBezTo>
                  <a:cubicBezTo>
                    <a:pt x="1259" y="9"/>
                    <a:pt x="1270" y="10"/>
                    <a:pt x="1281" y="11"/>
                  </a:cubicBezTo>
                  <a:cubicBezTo>
                    <a:pt x="1292" y="13"/>
                    <a:pt x="1303" y="14"/>
                    <a:pt x="1313" y="16"/>
                  </a:cubicBezTo>
                  <a:cubicBezTo>
                    <a:pt x="1324" y="17"/>
                    <a:pt x="1335" y="19"/>
                    <a:pt x="1345" y="21"/>
                  </a:cubicBezTo>
                  <a:cubicBezTo>
                    <a:pt x="1356" y="23"/>
                    <a:pt x="1366" y="25"/>
                    <a:pt x="1377" y="27"/>
                  </a:cubicBezTo>
                  <a:cubicBezTo>
                    <a:pt x="1392" y="31"/>
                    <a:pt x="1392" y="31"/>
                    <a:pt x="1392" y="31"/>
                  </a:cubicBezTo>
                  <a:cubicBezTo>
                    <a:pt x="1400" y="32"/>
                    <a:pt x="1400" y="32"/>
                    <a:pt x="1400" y="32"/>
                  </a:cubicBezTo>
                  <a:cubicBezTo>
                    <a:pt x="1404" y="33"/>
                    <a:pt x="1404" y="33"/>
                    <a:pt x="1404" y="33"/>
                  </a:cubicBezTo>
                  <a:cubicBezTo>
                    <a:pt x="1408" y="34"/>
                    <a:pt x="1397" y="32"/>
                    <a:pt x="1414" y="35"/>
                  </a:cubicBezTo>
                  <a:cubicBezTo>
                    <a:pt x="1416" y="36"/>
                    <a:pt x="1416" y="36"/>
                    <a:pt x="1416" y="36"/>
                  </a:cubicBezTo>
                  <a:cubicBezTo>
                    <a:pt x="1423" y="38"/>
                    <a:pt x="1431" y="40"/>
                    <a:pt x="1438" y="42"/>
                  </a:cubicBezTo>
                  <a:cubicBezTo>
                    <a:pt x="1446" y="45"/>
                    <a:pt x="1454" y="47"/>
                    <a:pt x="1462" y="49"/>
                  </a:cubicBezTo>
                  <a:cubicBezTo>
                    <a:pt x="1473" y="53"/>
                    <a:pt x="1484" y="56"/>
                    <a:pt x="1496" y="60"/>
                  </a:cubicBezTo>
                  <a:cubicBezTo>
                    <a:pt x="1513" y="65"/>
                    <a:pt x="1513" y="65"/>
                    <a:pt x="1513" y="65"/>
                  </a:cubicBezTo>
                  <a:cubicBezTo>
                    <a:pt x="1521" y="68"/>
                    <a:pt x="1521" y="68"/>
                    <a:pt x="1521" y="68"/>
                  </a:cubicBezTo>
                  <a:cubicBezTo>
                    <a:pt x="1525" y="69"/>
                    <a:pt x="1525" y="69"/>
                    <a:pt x="1525" y="69"/>
                  </a:cubicBezTo>
                  <a:cubicBezTo>
                    <a:pt x="1529" y="71"/>
                    <a:pt x="1529" y="71"/>
                    <a:pt x="1529" y="71"/>
                  </a:cubicBezTo>
                  <a:cubicBezTo>
                    <a:pt x="1538" y="75"/>
                    <a:pt x="1548" y="78"/>
                    <a:pt x="1558" y="82"/>
                  </a:cubicBezTo>
                  <a:cubicBezTo>
                    <a:pt x="1567" y="86"/>
                    <a:pt x="1577" y="90"/>
                    <a:pt x="1586" y="94"/>
                  </a:cubicBezTo>
                  <a:cubicBezTo>
                    <a:pt x="1596" y="98"/>
                    <a:pt x="1605" y="102"/>
                    <a:pt x="1615" y="107"/>
                  </a:cubicBezTo>
                  <a:cubicBezTo>
                    <a:pt x="1624" y="111"/>
                    <a:pt x="1633" y="115"/>
                    <a:pt x="1642" y="120"/>
                  </a:cubicBezTo>
                  <a:cubicBezTo>
                    <a:pt x="1651" y="124"/>
                    <a:pt x="1660" y="129"/>
                    <a:pt x="1669" y="134"/>
                  </a:cubicBezTo>
                  <a:cubicBezTo>
                    <a:pt x="1682" y="141"/>
                    <a:pt x="1682" y="141"/>
                    <a:pt x="1682" y="141"/>
                  </a:cubicBezTo>
                  <a:cubicBezTo>
                    <a:pt x="1687" y="143"/>
                    <a:pt x="1691" y="146"/>
                    <a:pt x="1696" y="148"/>
                  </a:cubicBezTo>
                  <a:cubicBezTo>
                    <a:pt x="1704" y="154"/>
                    <a:pt x="1713" y="159"/>
                    <a:pt x="1721" y="164"/>
                  </a:cubicBezTo>
                  <a:cubicBezTo>
                    <a:pt x="1789" y="205"/>
                    <a:pt x="1850" y="253"/>
                    <a:pt x="1904" y="305"/>
                  </a:cubicBezTo>
                  <a:cubicBezTo>
                    <a:pt x="1957" y="357"/>
                    <a:pt x="2002" y="412"/>
                    <a:pt x="2040" y="469"/>
                  </a:cubicBezTo>
                  <a:cubicBezTo>
                    <a:pt x="2078" y="526"/>
                    <a:pt x="2109" y="584"/>
                    <a:pt x="2132" y="641"/>
                  </a:cubicBezTo>
                  <a:cubicBezTo>
                    <a:pt x="2179" y="755"/>
                    <a:pt x="2198" y="865"/>
                    <a:pt x="2200" y="961"/>
                  </a:cubicBezTo>
                  <a:cubicBezTo>
                    <a:pt x="2202" y="1057"/>
                    <a:pt x="2189" y="1137"/>
                    <a:pt x="2171" y="1200"/>
                  </a:cubicBezTo>
                  <a:cubicBezTo>
                    <a:pt x="2152" y="1263"/>
                    <a:pt x="2130" y="1308"/>
                    <a:pt x="2114" y="1338"/>
                  </a:cubicBezTo>
                  <a:cubicBezTo>
                    <a:pt x="2105" y="1353"/>
                    <a:pt x="2098" y="1364"/>
                    <a:pt x="2094" y="1371"/>
                  </a:cubicBezTo>
                  <a:cubicBezTo>
                    <a:pt x="2091" y="1375"/>
                    <a:pt x="2089" y="1378"/>
                    <a:pt x="2088" y="1380"/>
                  </a:cubicBezTo>
                  <a:cubicBezTo>
                    <a:pt x="2087" y="1382"/>
                    <a:pt x="2086" y="1382"/>
                    <a:pt x="2086" y="1382"/>
                  </a:cubicBezTo>
                  <a:cubicBezTo>
                    <a:pt x="2086" y="1382"/>
                    <a:pt x="2086" y="1381"/>
                    <a:pt x="2085" y="1379"/>
                  </a:cubicBezTo>
                  <a:cubicBezTo>
                    <a:pt x="2085" y="1377"/>
                    <a:pt x="2084" y="1374"/>
                    <a:pt x="2083" y="1370"/>
                  </a:cubicBezTo>
                  <a:cubicBezTo>
                    <a:pt x="2080" y="1361"/>
                    <a:pt x="2077" y="1349"/>
                    <a:pt x="2072" y="1333"/>
                  </a:cubicBezTo>
                  <a:cubicBezTo>
                    <a:pt x="2062" y="1302"/>
                    <a:pt x="2048" y="1257"/>
                    <a:pt x="2025" y="1205"/>
                  </a:cubicBezTo>
                  <a:cubicBezTo>
                    <a:pt x="2003" y="1153"/>
                    <a:pt x="1972" y="1094"/>
                    <a:pt x="1932" y="1035"/>
                  </a:cubicBezTo>
                  <a:cubicBezTo>
                    <a:pt x="1892" y="977"/>
                    <a:pt x="1841" y="918"/>
                    <a:pt x="1781" y="867"/>
                  </a:cubicBezTo>
                  <a:cubicBezTo>
                    <a:pt x="1721" y="816"/>
                    <a:pt x="1652" y="771"/>
                    <a:pt x="1578" y="739"/>
                  </a:cubicBezTo>
                  <a:cubicBezTo>
                    <a:pt x="1541" y="723"/>
                    <a:pt x="1503" y="711"/>
                    <a:pt x="1464" y="701"/>
                  </a:cubicBezTo>
                  <a:cubicBezTo>
                    <a:pt x="1459" y="700"/>
                    <a:pt x="1454" y="698"/>
                    <a:pt x="1449" y="697"/>
                  </a:cubicBezTo>
                  <a:cubicBezTo>
                    <a:pt x="1447" y="697"/>
                    <a:pt x="1444" y="696"/>
                    <a:pt x="1442" y="696"/>
                  </a:cubicBezTo>
                  <a:cubicBezTo>
                    <a:pt x="1434" y="694"/>
                    <a:pt x="1434" y="694"/>
                    <a:pt x="1434" y="694"/>
                  </a:cubicBezTo>
                  <a:cubicBezTo>
                    <a:pt x="1430" y="693"/>
                    <a:pt x="1425" y="692"/>
                    <a:pt x="1420" y="691"/>
                  </a:cubicBezTo>
                  <a:cubicBezTo>
                    <a:pt x="1415" y="690"/>
                    <a:pt x="1410" y="690"/>
                    <a:pt x="1405" y="689"/>
                  </a:cubicBezTo>
                  <a:cubicBezTo>
                    <a:pt x="1400" y="688"/>
                    <a:pt x="1395" y="687"/>
                    <a:pt x="1390" y="686"/>
                  </a:cubicBezTo>
                  <a:cubicBezTo>
                    <a:pt x="1385" y="686"/>
                    <a:pt x="1380" y="685"/>
                    <a:pt x="1375" y="685"/>
                  </a:cubicBezTo>
                  <a:cubicBezTo>
                    <a:pt x="1370" y="684"/>
                    <a:pt x="1365" y="683"/>
                    <a:pt x="1360" y="683"/>
                  </a:cubicBezTo>
                  <a:cubicBezTo>
                    <a:pt x="1358" y="683"/>
                    <a:pt x="1358" y="683"/>
                    <a:pt x="1358" y="683"/>
                  </a:cubicBezTo>
                  <a:cubicBezTo>
                    <a:pt x="1357" y="683"/>
                    <a:pt x="1357" y="683"/>
                    <a:pt x="1357" y="683"/>
                  </a:cubicBezTo>
                  <a:cubicBezTo>
                    <a:pt x="1354" y="683"/>
                    <a:pt x="1354" y="683"/>
                    <a:pt x="1354" y="683"/>
                  </a:cubicBezTo>
                  <a:cubicBezTo>
                    <a:pt x="1349" y="683"/>
                    <a:pt x="1349" y="683"/>
                    <a:pt x="1349" y="683"/>
                  </a:cubicBezTo>
                  <a:cubicBezTo>
                    <a:pt x="1345" y="683"/>
                    <a:pt x="1341" y="682"/>
                    <a:pt x="1338" y="682"/>
                  </a:cubicBezTo>
                  <a:cubicBezTo>
                    <a:pt x="1330" y="681"/>
                    <a:pt x="1323" y="681"/>
                    <a:pt x="1316" y="680"/>
                  </a:cubicBezTo>
                  <a:cubicBezTo>
                    <a:pt x="1308" y="679"/>
                    <a:pt x="1300" y="679"/>
                    <a:pt x="1292" y="678"/>
                  </a:cubicBezTo>
                  <a:cubicBezTo>
                    <a:pt x="1291" y="678"/>
                    <a:pt x="1291" y="678"/>
                    <a:pt x="1291" y="678"/>
                  </a:cubicBezTo>
                  <a:cubicBezTo>
                    <a:pt x="1307" y="681"/>
                    <a:pt x="1295" y="679"/>
                    <a:pt x="1298" y="679"/>
                  </a:cubicBezTo>
                  <a:cubicBezTo>
                    <a:pt x="1296" y="679"/>
                    <a:pt x="1296" y="679"/>
                    <a:pt x="1296" y="679"/>
                  </a:cubicBezTo>
                  <a:cubicBezTo>
                    <a:pt x="1292" y="679"/>
                    <a:pt x="1292" y="679"/>
                    <a:pt x="1292" y="679"/>
                  </a:cubicBezTo>
                  <a:cubicBezTo>
                    <a:pt x="1285" y="680"/>
                    <a:pt x="1285" y="680"/>
                    <a:pt x="1285" y="680"/>
                  </a:cubicBezTo>
                  <a:cubicBezTo>
                    <a:pt x="1280" y="680"/>
                    <a:pt x="1275" y="680"/>
                    <a:pt x="1270" y="680"/>
                  </a:cubicBezTo>
                  <a:cubicBezTo>
                    <a:pt x="1265" y="680"/>
                    <a:pt x="1260" y="680"/>
                    <a:pt x="1255" y="680"/>
                  </a:cubicBezTo>
                  <a:cubicBezTo>
                    <a:pt x="1250" y="681"/>
                    <a:pt x="1245" y="681"/>
                    <a:pt x="1240" y="681"/>
                  </a:cubicBezTo>
                  <a:cubicBezTo>
                    <a:pt x="1235" y="682"/>
                    <a:pt x="1230" y="682"/>
                    <a:pt x="1225" y="682"/>
                  </a:cubicBezTo>
                  <a:cubicBezTo>
                    <a:pt x="1185" y="686"/>
                    <a:pt x="1147" y="693"/>
                    <a:pt x="1109" y="703"/>
                  </a:cubicBezTo>
                  <a:cubicBezTo>
                    <a:pt x="1071" y="713"/>
                    <a:pt x="1034" y="728"/>
                    <a:pt x="999" y="744"/>
                  </a:cubicBezTo>
                  <a:cubicBezTo>
                    <a:pt x="963" y="761"/>
                    <a:pt x="929" y="781"/>
                    <a:pt x="897" y="804"/>
                  </a:cubicBezTo>
                  <a:cubicBezTo>
                    <a:pt x="833" y="850"/>
                    <a:pt x="777" y="907"/>
                    <a:pt x="733" y="971"/>
                  </a:cubicBezTo>
                  <a:cubicBezTo>
                    <a:pt x="711" y="1004"/>
                    <a:pt x="692" y="1038"/>
                    <a:pt x="675" y="1075"/>
                  </a:cubicBezTo>
                  <a:cubicBezTo>
                    <a:pt x="672" y="1083"/>
                    <a:pt x="668" y="1090"/>
                    <a:pt x="665" y="1098"/>
                  </a:cubicBezTo>
                  <a:cubicBezTo>
                    <a:pt x="662" y="1103"/>
                    <a:pt x="662" y="1103"/>
                    <a:pt x="662" y="1103"/>
                  </a:cubicBezTo>
                  <a:cubicBezTo>
                    <a:pt x="661" y="1106"/>
                    <a:pt x="661" y="1106"/>
                    <a:pt x="661" y="1106"/>
                  </a:cubicBezTo>
                  <a:cubicBezTo>
                    <a:pt x="660" y="1107"/>
                    <a:pt x="660" y="1107"/>
                    <a:pt x="660" y="1107"/>
                  </a:cubicBezTo>
                  <a:cubicBezTo>
                    <a:pt x="660" y="1107"/>
                    <a:pt x="660" y="1107"/>
                    <a:pt x="660" y="1107"/>
                  </a:cubicBezTo>
                  <a:cubicBezTo>
                    <a:pt x="660" y="1108"/>
                    <a:pt x="660" y="1108"/>
                    <a:pt x="660" y="1108"/>
                  </a:cubicBezTo>
                  <a:cubicBezTo>
                    <a:pt x="658" y="1116"/>
                    <a:pt x="655" y="1123"/>
                    <a:pt x="653" y="1131"/>
                  </a:cubicBezTo>
                  <a:cubicBezTo>
                    <a:pt x="650" y="1142"/>
                    <a:pt x="650" y="1142"/>
                    <a:pt x="650" y="1142"/>
                  </a:cubicBezTo>
                  <a:cubicBezTo>
                    <a:pt x="648" y="1148"/>
                    <a:pt x="648" y="1148"/>
                    <a:pt x="648" y="1148"/>
                  </a:cubicBezTo>
                  <a:cubicBezTo>
                    <a:pt x="647" y="1151"/>
                    <a:pt x="647" y="1151"/>
                    <a:pt x="647" y="1151"/>
                  </a:cubicBezTo>
                  <a:cubicBezTo>
                    <a:pt x="648" y="1147"/>
                    <a:pt x="646" y="1160"/>
                    <a:pt x="648" y="1144"/>
                  </a:cubicBezTo>
                  <a:cubicBezTo>
                    <a:pt x="648" y="1145"/>
                    <a:pt x="648" y="1145"/>
                    <a:pt x="648" y="1145"/>
                  </a:cubicBezTo>
                  <a:cubicBezTo>
                    <a:pt x="647" y="1150"/>
                    <a:pt x="645" y="1154"/>
                    <a:pt x="644" y="1159"/>
                  </a:cubicBezTo>
                  <a:cubicBezTo>
                    <a:pt x="642" y="1164"/>
                    <a:pt x="641" y="1169"/>
                    <a:pt x="640" y="1174"/>
                  </a:cubicBezTo>
                  <a:cubicBezTo>
                    <a:pt x="638" y="1179"/>
                    <a:pt x="637" y="1184"/>
                    <a:pt x="636" y="1188"/>
                  </a:cubicBezTo>
                  <a:cubicBezTo>
                    <a:pt x="616" y="1266"/>
                    <a:pt x="609" y="1347"/>
                    <a:pt x="615" y="1428"/>
                  </a:cubicBezTo>
                  <a:cubicBezTo>
                    <a:pt x="621" y="1508"/>
                    <a:pt x="641" y="1588"/>
                    <a:pt x="670" y="1661"/>
                  </a:cubicBezTo>
                  <a:cubicBezTo>
                    <a:pt x="700" y="1734"/>
                    <a:pt x="739" y="1802"/>
                    <a:pt x="782" y="1859"/>
                  </a:cubicBezTo>
                  <a:cubicBezTo>
                    <a:pt x="824" y="1916"/>
                    <a:pt x="870" y="1964"/>
                    <a:pt x="912" y="2002"/>
                  </a:cubicBezTo>
                  <a:cubicBezTo>
                    <a:pt x="923" y="2011"/>
                    <a:pt x="933" y="2020"/>
                    <a:pt x="943" y="2028"/>
                  </a:cubicBezTo>
                  <a:cubicBezTo>
                    <a:pt x="953" y="2037"/>
                    <a:pt x="962" y="2044"/>
                    <a:pt x="971" y="2051"/>
                  </a:cubicBezTo>
                  <a:cubicBezTo>
                    <a:pt x="976" y="2055"/>
                    <a:pt x="980" y="2059"/>
                    <a:pt x="984" y="2062"/>
                  </a:cubicBezTo>
                  <a:cubicBezTo>
                    <a:pt x="989" y="2065"/>
                    <a:pt x="993" y="2068"/>
                    <a:pt x="996" y="2071"/>
                  </a:cubicBezTo>
                  <a:cubicBezTo>
                    <a:pt x="1004" y="2077"/>
                    <a:pt x="1012" y="2082"/>
                    <a:pt x="1018" y="2087"/>
                  </a:cubicBezTo>
                  <a:cubicBezTo>
                    <a:pt x="1032" y="2096"/>
                    <a:pt x="1043" y="2104"/>
                    <a:pt x="1050" y="2109"/>
                  </a:cubicBezTo>
                  <a:cubicBezTo>
                    <a:pt x="1053" y="2111"/>
                    <a:pt x="1056" y="2113"/>
                    <a:pt x="1058" y="2114"/>
                  </a:cubicBezTo>
                  <a:cubicBezTo>
                    <a:pt x="1060" y="2116"/>
                    <a:pt x="1060" y="2116"/>
                    <a:pt x="1060" y="2116"/>
                  </a:cubicBezTo>
                  <a:close/>
                </a:path>
              </a:pathLst>
            </a:custGeom>
            <a:solidFill>
              <a:schemeClr val="accent3"/>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18" name="Oval 17">
              <a:extLst>
                <a:ext uri="{FF2B5EF4-FFF2-40B4-BE49-F238E27FC236}">
                  <a16:creationId xmlns:a16="http://schemas.microsoft.com/office/drawing/2014/main" id="{4E9BE5B4-729B-4258-A0C6-94469CC57706}"/>
                </a:ext>
              </a:extLst>
            </p:cNvPr>
            <p:cNvSpPr/>
            <p:nvPr/>
          </p:nvSpPr>
          <p:spPr>
            <a:xfrm>
              <a:off x="6598468" y="1499105"/>
              <a:ext cx="661012" cy="6610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2" name="Title 1"/>
          <p:cNvSpPr>
            <a:spLocks noGrp="1"/>
          </p:cNvSpPr>
          <p:nvPr>
            <p:ph type="title"/>
          </p:nvPr>
        </p:nvSpPr>
        <p:spPr>
          <a:xfrm>
            <a:off x="1197868" y="274639"/>
            <a:ext cx="10381516" cy="711081"/>
          </a:xfrm>
        </p:spPr>
        <p:txBody>
          <a:bodyPr>
            <a:noAutofit/>
          </a:bodyPr>
          <a:lstStyle>
            <a:lvl1pPr>
              <a:defRPr sz="3600" b="1">
                <a:latin typeface="+mn-lt"/>
              </a:defRPr>
            </a:lvl1pPr>
          </a:lstStyle>
          <a:p>
            <a:r>
              <a:rPr lang="en-US" dirty="0"/>
              <a:t>Click to edit Master title style</a:t>
            </a:r>
          </a:p>
        </p:txBody>
      </p:sp>
      <p:sp>
        <p:nvSpPr>
          <p:cNvPr id="11" name="Rectangle 6">
            <a:extLst>
              <a:ext uri="{FF2B5EF4-FFF2-40B4-BE49-F238E27FC236}">
                <a16:creationId xmlns:a16="http://schemas.microsoft.com/office/drawing/2014/main" id="{058A6222-F59B-4E0D-B1BB-3683C6826A1E}"/>
              </a:ext>
            </a:extLst>
          </p:cNvPr>
          <p:cNvSpPr/>
          <p:nvPr userDrawn="1"/>
        </p:nvSpPr>
        <p:spPr>
          <a:xfrm>
            <a:off x="-1" y="5610579"/>
            <a:ext cx="1022465" cy="1247421"/>
          </a:xfrm>
          <a:custGeom>
            <a:avLst/>
            <a:gdLst>
              <a:gd name="connsiteX0" fmla="*/ 0 w 1022465"/>
              <a:gd name="connsiteY0" fmla="*/ 0 h 737567"/>
              <a:gd name="connsiteX1" fmla="*/ 1022465 w 1022465"/>
              <a:gd name="connsiteY1" fmla="*/ 0 h 737567"/>
              <a:gd name="connsiteX2" fmla="*/ 1022465 w 1022465"/>
              <a:gd name="connsiteY2" fmla="*/ 737567 h 737567"/>
              <a:gd name="connsiteX3" fmla="*/ 0 w 1022465"/>
              <a:gd name="connsiteY3" fmla="*/ 737567 h 737567"/>
              <a:gd name="connsiteX4" fmla="*/ 0 w 1022465"/>
              <a:gd name="connsiteY4" fmla="*/ 0 h 737567"/>
              <a:gd name="connsiteX0" fmla="*/ 10820 w 1033285"/>
              <a:gd name="connsiteY0" fmla="*/ 0 h 737567"/>
              <a:gd name="connsiteX1" fmla="*/ 1033285 w 1033285"/>
              <a:gd name="connsiteY1" fmla="*/ 0 h 737567"/>
              <a:gd name="connsiteX2" fmla="*/ 1033285 w 1033285"/>
              <a:gd name="connsiteY2" fmla="*/ 737567 h 737567"/>
              <a:gd name="connsiteX3" fmla="*/ 10820 w 1033285"/>
              <a:gd name="connsiteY3" fmla="*/ 737567 h 737567"/>
              <a:gd name="connsiteX4" fmla="*/ 0 w 1033285"/>
              <a:gd name="connsiteY4" fmla="*/ 345655 h 737567"/>
              <a:gd name="connsiteX5" fmla="*/ 10820 w 1033285"/>
              <a:gd name="connsiteY5" fmla="*/ 0 h 737567"/>
              <a:gd name="connsiteX0" fmla="*/ 0 w 1033285"/>
              <a:gd name="connsiteY0" fmla="*/ 345655 h 737567"/>
              <a:gd name="connsiteX1" fmla="*/ 10820 w 1033285"/>
              <a:gd name="connsiteY1" fmla="*/ 0 h 737567"/>
              <a:gd name="connsiteX2" fmla="*/ 1033285 w 1033285"/>
              <a:gd name="connsiteY2" fmla="*/ 0 h 737567"/>
              <a:gd name="connsiteX3" fmla="*/ 1033285 w 1033285"/>
              <a:gd name="connsiteY3" fmla="*/ 737567 h 737567"/>
              <a:gd name="connsiteX4" fmla="*/ 10820 w 1033285"/>
              <a:gd name="connsiteY4" fmla="*/ 737567 h 737567"/>
              <a:gd name="connsiteX5" fmla="*/ 91440 w 1033285"/>
              <a:gd name="connsiteY5" fmla="*/ 437095 h 737567"/>
              <a:gd name="connsiteX0" fmla="*/ 0 w 1033285"/>
              <a:gd name="connsiteY0" fmla="*/ 345655 h 737567"/>
              <a:gd name="connsiteX1" fmla="*/ 10820 w 1033285"/>
              <a:gd name="connsiteY1" fmla="*/ 0 h 737567"/>
              <a:gd name="connsiteX2" fmla="*/ 1033285 w 1033285"/>
              <a:gd name="connsiteY2" fmla="*/ 0 h 737567"/>
              <a:gd name="connsiteX3" fmla="*/ 1033285 w 1033285"/>
              <a:gd name="connsiteY3" fmla="*/ 737567 h 737567"/>
              <a:gd name="connsiteX4" fmla="*/ 10820 w 1033285"/>
              <a:gd name="connsiteY4" fmla="*/ 737567 h 737567"/>
              <a:gd name="connsiteX0" fmla="*/ 0 w 1022465"/>
              <a:gd name="connsiteY0" fmla="*/ 0 h 737567"/>
              <a:gd name="connsiteX1" fmla="*/ 1022465 w 1022465"/>
              <a:gd name="connsiteY1" fmla="*/ 0 h 737567"/>
              <a:gd name="connsiteX2" fmla="*/ 1022465 w 1022465"/>
              <a:gd name="connsiteY2" fmla="*/ 737567 h 737567"/>
              <a:gd name="connsiteX3" fmla="*/ 0 w 1022465"/>
              <a:gd name="connsiteY3" fmla="*/ 737567 h 737567"/>
            </a:gdLst>
            <a:ahLst/>
            <a:cxnLst>
              <a:cxn ang="0">
                <a:pos x="connsiteX0" y="connsiteY0"/>
              </a:cxn>
              <a:cxn ang="0">
                <a:pos x="connsiteX1" y="connsiteY1"/>
              </a:cxn>
              <a:cxn ang="0">
                <a:pos x="connsiteX2" y="connsiteY2"/>
              </a:cxn>
              <a:cxn ang="0">
                <a:pos x="connsiteX3" y="connsiteY3"/>
              </a:cxn>
            </a:cxnLst>
            <a:rect l="l" t="t" r="r" b="b"/>
            <a:pathLst>
              <a:path w="1022465" h="737567">
                <a:moveTo>
                  <a:pt x="0" y="0"/>
                </a:moveTo>
                <a:lnTo>
                  <a:pt x="1022465" y="0"/>
                </a:lnTo>
                <a:lnTo>
                  <a:pt x="1022465" y="737567"/>
                </a:lnTo>
                <a:lnTo>
                  <a:pt x="0" y="737567"/>
                </a:lnTo>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a:p>
        </p:txBody>
      </p:sp>
      <p:sp>
        <p:nvSpPr>
          <p:cNvPr id="12" name="Footer Placeholder 3">
            <a:extLst>
              <a:ext uri="{FF2B5EF4-FFF2-40B4-BE49-F238E27FC236}">
                <a16:creationId xmlns:a16="http://schemas.microsoft.com/office/drawing/2014/main" id="{3DCC2190-2523-4D93-BEA1-7F4291A0872C}"/>
              </a:ext>
            </a:extLst>
          </p:cNvPr>
          <p:cNvSpPr>
            <a:spLocks noGrp="1"/>
          </p:cNvSpPr>
          <p:nvPr>
            <p:ph type="ftr" sz="quarter" idx="11"/>
          </p:nvPr>
        </p:nvSpPr>
        <p:spPr>
          <a:xfrm>
            <a:off x="1197868" y="6400798"/>
            <a:ext cx="3859795" cy="365125"/>
          </a:xfrm>
        </p:spPr>
        <p:txBody>
          <a:bodyPr/>
          <a:lstStyle>
            <a:lvl1pPr algn="l">
              <a:defRPr sz="1400" b="1">
                <a:solidFill>
                  <a:schemeClr val="accent4"/>
                </a:solidFill>
                <a:latin typeface="+mn-lt"/>
                <a:ea typeface="Segoe UI Black" panose="020B0A02040204020203" pitchFamily="34" charset="0"/>
              </a:defRPr>
            </a:lvl1pPr>
          </a:lstStyle>
          <a:p>
            <a:endParaRPr lang="en-US" dirty="0"/>
          </a:p>
        </p:txBody>
      </p:sp>
      <p:sp>
        <p:nvSpPr>
          <p:cNvPr id="13" name="Slide Number Placeholder 4">
            <a:extLst>
              <a:ext uri="{FF2B5EF4-FFF2-40B4-BE49-F238E27FC236}">
                <a16:creationId xmlns:a16="http://schemas.microsoft.com/office/drawing/2014/main" id="{8863E583-229D-4184-95B0-BA45F3BF9476}"/>
              </a:ext>
            </a:extLst>
          </p:cNvPr>
          <p:cNvSpPr>
            <a:spLocks noGrp="1"/>
          </p:cNvSpPr>
          <p:nvPr>
            <p:ph type="sldNum" sz="quarter" idx="12"/>
          </p:nvPr>
        </p:nvSpPr>
        <p:spPr>
          <a:xfrm>
            <a:off x="117748" y="5610579"/>
            <a:ext cx="904716" cy="731850"/>
          </a:xfrm>
        </p:spPr>
        <p:txBody>
          <a:bodyPr/>
          <a:lstStyle>
            <a:lvl1pPr algn="l">
              <a:defRPr sz="4000" b="1">
                <a:solidFill>
                  <a:schemeClr val="accent4"/>
                </a:solidFill>
                <a:latin typeface="Segoe UI Black" panose="020B0A02040204020203" pitchFamily="34" charset="0"/>
                <a:ea typeface="Segoe UI Black" panose="020B0A02040204020203" pitchFamily="34" charset="0"/>
              </a:defRPr>
            </a:lvl1pPr>
          </a:lstStyle>
          <a:p>
            <a:fld id="{96E69268-9C8B-4EBF-A9EE-DC5DC2D48DC3}" type="slidenum">
              <a:rPr lang="en-US" smtClean="0"/>
              <a:pPr/>
              <a:t>‹#›</a:t>
            </a:fld>
            <a:endParaRPr lang="en-US" dirty="0"/>
          </a:p>
        </p:txBody>
      </p:sp>
      <p:sp>
        <p:nvSpPr>
          <p:cNvPr id="19" name="Text Placeholder 14">
            <a:extLst>
              <a:ext uri="{FF2B5EF4-FFF2-40B4-BE49-F238E27FC236}">
                <a16:creationId xmlns:a16="http://schemas.microsoft.com/office/drawing/2014/main" id="{E9FD3626-DE6B-436E-ADCF-A4E2C8686DD9}"/>
              </a:ext>
            </a:extLst>
          </p:cNvPr>
          <p:cNvSpPr>
            <a:spLocks noGrp="1"/>
          </p:cNvSpPr>
          <p:nvPr>
            <p:ph type="body" sz="quarter" idx="17"/>
          </p:nvPr>
        </p:nvSpPr>
        <p:spPr>
          <a:xfrm>
            <a:off x="1197867" y="4842891"/>
            <a:ext cx="3304859" cy="1296144"/>
          </a:xfrm>
        </p:spPr>
        <p:txBody>
          <a:bodyPr>
            <a:noAutofit/>
          </a:bodyPr>
          <a:lstStyle>
            <a:lvl1pPr marL="0" indent="0" algn="ctr">
              <a:lnSpc>
                <a:spcPct val="120000"/>
              </a:lnSpc>
              <a:buFontTx/>
              <a:buNone/>
              <a:defRPr sz="1600">
                <a:solidFill>
                  <a:schemeClr val="tx1">
                    <a:lumMod val="50000"/>
                    <a:lumOff val="50000"/>
                  </a:schemeClr>
                </a:solidFill>
                <a:latin typeface="+mn-lt"/>
                <a:ea typeface="Open Sans" panose="020B0606030504020204" pitchFamily="34" charset="0"/>
                <a:cs typeface="Open Sans" panose="020B0606030504020204" pitchFamily="34" charset="0"/>
              </a:defRPr>
            </a:lvl1pPr>
            <a:lvl2pPr marL="609494" indent="0">
              <a:buFontTx/>
              <a:buNone/>
              <a:defRPr sz="1600">
                <a:latin typeface="Open Sans" panose="020B0606030504020204" pitchFamily="34" charset="0"/>
                <a:ea typeface="Open Sans" panose="020B0606030504020204" pitchFamily="34" charset="0"/>
                <a:cs typeface="Open Sans" panose="020B0606030504020204" pitchFamily="34" charset="0"/>
              </a:defRPr>
            </a:lvl2pPr>
            <a:lvl3pPr marL="1218986" indent="0">
              <a:buFontTx/>
              <a:buNone/>
              <a:defRPr sz="1200">
                <a:latin typeface="Open Sans" panose="020B0606030504020204" pitchFamily="34" charset="0"/>
                <a:ea typeface="Open Sans" panose="020B0606030504020204" pitchFamily="34" charset="0"/>
                <a:cs typeface="Open Sans" panose="020B0606030504020204" pitchFamily="34" charset="0"/>
              </a:defRPr>
            </a:lvl3pPr>
            <a:lvl4pPr marL="1828480" indent="0">
              <a:buFontTx/>
              <a:buNone/>
              <a:defRPr sz="1100">
                <a:latin typeface="Open Sans" panose="020B0606030504020204" pitchFamily="34" charset="0"/>
                <a:ea typeface="Open Sans" panose="020B0606030504020204" pitchFamily="34" charset="0"/>
                <a:cs typeface="Open Sans" panose="020B0606030504020204" pitchFamily="34" charset="0"/>
              </a:defRPr>
            </a:lvl4pPr>
            <a:lvl5pPr marL="2437973" indent="0">
              <a:buFontTx/>
              <a:buNone/>
              <a:defRPr sz="11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Edit Master text styles</a:t>
            </a:r>
          </a:p>
        </p:txBody>
      </p:sp>
      <p:sp>
        <p:nvSpPr>
          <p:cNvPr id="20" name="Text Placeholder 14">
            <a:extLst>
              <a:ext uri="{FF2B5EF4-FFF2-40B4-BE49-F238E27FC236}">
                <a16:creationId xmlns:a16="http://schemas.microsoft.com/office/drawing/2014/main" id="{717EAB17-CE11-4928-8185-83A07CA326EB}"/>
              </a:ext>
            </a:extLst>
          </p:cNvPr>
          <p:cNvSpPr>
            <a:spLocks noGrp="1"/>
          </p:cNvSpPr>
          <p:nvPr>
            <p:ph type="body" sz="quarter" idx="18"/>
          </p:nvPr>
        </p:nvSpPr>
        <p:spPr>
          <a:xfrm>
            <a:off x="4751130" y="4842891"/>
            <a:ext cx="3304859" cy="1296144"/>
          </a:xfrm>
        </p:spPr>
        <p:txBody>
          <a:bodyPr>
            <a:noAutofit/>
          </a:bodyPr>
          <a:lstStyle>
            <a:lvl1pPr marL="0" indent="0" algn="ctr">
              <a:lnSpc>
                <a:spcPct val="120000"/>
              </a:lnSpc>
              <a:buFontTx/>
              <a:buNone/>
              <a:defRPr sz="1600">
                <a:solidFill>
                  <a:schemeClr val="tx1">
                    <a:lumMod val="50000"/>
                    <a:lumOff val="50000"/>
                  </a:schemeClr>
                </a:solidFill>
                <a:latin typeface="+mn-lt"/>
                <a:ea typeface="Open Sans" panose="020B0606030504020204" pitchFamily="34" charset="0"/>
                <a:cs typeface="Open Sans" panose="020B0606030504020204" pitchFamily="34" charset="0"/>
              </a:defRPr>
            </a:lvl1pPr>
            <a:lvl2pPr marL="609494" indent="0">
              <a:buFontTx/>
              <a:buNone/>
              <a:defRPr sz="1600">
                <a:latin typeface="Open Sans" panose="020B0606030504020204" pitchFamily="34" charset="0"/>
                <a:ea typeface="Open Sans" panose="020B0606030504020204" pitchFamily="34" charset="0"/>
                <a:cs typeface="Open Sans" panose="020B0606030504020204" pitchFamily="34" charset="0"/>
              </a:defRPr>
            </a:lvl2pPr>
            <a:lvl3pPr marL="1218986" indent="0">
              <a:buFontTx/>
              <a:buNone/>
              <a:defRPr sz="1200">
                <a:latin typeface="Open Sans" panose="020B0606030504020204" pitchFamily="34" charset="0"/>
                <a:ea typeface="Open Sans" panose="020B0606030504020204" pitchFamily="34" charset="0"/>
                <a:cs typeface="Open Sans" panose="020B0606030504020204" pitchFamily="34" charset="0"/>
              </a:defRPr>
            </a:lvl3pPr>
            <a:lvl4pPr marL="1828480" indent="0">
              <a:buFontTx/>
              <a:buNone/>
              <a:defRPr sz="1100">
                <a:latin typeface="Open Sans" panose="020B0606030504020204" pitchFamily="34" charset="0"/>
                <a:ea typeface="Open Sans" panose="020B0606030504020204" pitchFamily="34" charset="0"/>
                <a:cs typeface="Open Sans" panose="020B0606030504020204" pitchFamily="34" charset="0"/>
              </a:defRPr>
            </a:lvl4pPr>
            <a:lvl5pPr marL="2437973" indent="0">
              <a:buFontTx/>
              <a:buNone/>
              <a:defRPr sz="11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Edit Master text styles</a:t>
            </a:r>
          </a:p>
        </p:txBody>
      </p:sp>
      <p:sp>
        <p:nvSpPr>
          <p:cNvPr id="21" name="Text Placeholder 14">
            <a:extLst>
              <a:ext uri="{FF2B5EF4-FFF2-40B4-BE49-F238E27FC236}">
                <a16:creationId xmlns:a16="http://schemas.microsoft.com/office/drawing/2014/main" id="{A17D33A2-D66E-42AC-8909-3DFC0E46B942}"/>
              </a:ext>
            </a:extLst>
          </p:cNvPr>
          <p:cNvSpPr>
            <a:spLocks noGrp="1"/>
          </p:cNvSpPr>
          <p:nvPr>
            <p:ph type="body" sz="quarter" idx="19"/>
          </p:nvPr>
        </p:nvSpPr>
        <p:spPr>
          <a:xfrm>
            <a:off x="8304394" y="4842891"/>
            <a:ext cx="3304859" cy="1296144"/>
          </a:xfrm>
        </p:spPr>
        <p:txBody>
          <a:bodyPr>
            <a:noAutofit/>
          </a:bodyPr>
          <a:lstStyle>
            <a:lvl1pPr marL="0" indent="0" algn="ctr">
              <a:lnSpc>
                <a:spcPct val="120000"/>
              </a:lnSpc>
              <a:buFontTx/>
              <a:buNone/>
              <a:defRPr sz="1600">
                <a:solidFill>
                  <a:schemeClr val="tx1">
                    <a:lumMod val="50000"/>
                    <a:lumOff val="50000"/>
                  </a:schemeClr>
                </a:solidFill>
                <a:latin typeface="+mn-lt"/>
                <a:ea typeface="Open Sans" panose="020B0606030504020204" pitchFamily="34" charset="0"/>
                <a:cs typeface="Open Sans" panose="020B0606030504020204" pitchFamily="34" charset="0"/>
              </a:defRPr>
            </a:lvl1pPr>
            <a:lvl2pPr marL="609494" indent="0">
              <a:buFontTx/>
              <a:buNone/>
              <a:defRPr sz="1600">
                <a:latin typeface="Open Sans" panose="020B0606030504020204" pitchFamily="34" charset="0"/>
                <a:ea typeface="Open Sans" panose="020B0606030504020204" pitchFamily="34" charset="0"/>
                <a:cs typeface="Open Sans" panose="020B0606030504020204" pitchFamily="34" charset="0"/>
              </a:defRPr>
            </a:lvl2pPr>
            <a:lvl3pPr marL="1218986" indent="0">
              <a:buFontTx/>
              <a:buNone/>
              <a:defRPr sz="1200">
                <a:latin typeface="Open Sans" panose="020B0606030504020204" pitchFamily="34" charset="0"/>
                <a:ea typeface="Open Sans" panose="020B0606030504020204" pitchFamily="34" charset="0"/>
                <a:cs typeface="Open Sans" panose="020B0606030504020204" pitchFamily="34" charset="0"/>
              </a:defRPr>
            </a:lvl3pPr>
            <a:lvl4pPr marL="1828480" indent="0">
              <a:buFontTx/>
              <a:buNone/>
              <a:defRPr sz="1100">
                <a:latin typeface="Open Sans" panose="020B0606030504020204" pitchFamily="34" charset="0"/>
                <a:ea typeface="Open Sans" panose="020B0606030504020204" pitchFamily="34" charset="0"/>
                <a:cs typeface="Open Sans" panose="020B0606030504020204" pitchFamily="34" charset="0"/>
              </a:defRPr>
            </a:lvl4pPr>
            <a:lvl5pPr marL="2437973" indent="0">
              <a:buFontTx/>
              <a:buNone/>
              <a:defRPr sz="11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Edit Master text styles</a:t>
            </a:r>
          </a:p>
        </p:txBody>
      </p:sp>
      <p:sp>
        <p:nvSpPr>
          <p:cNvPr id="22" name="Picture Placeholder 21">
            <a:extLst>
              <a:ext uri="{FF2B5EF4-FFF2-40B4-BE49-F238E27FC236}">
                <a16:creationId xmlns:a16="http://schemas.microsoft.com/office/drawing/2014/main" id="{E4FADBD3-86AE-49DD-8F97-ADAC162C47F6}"/>
              </a:ext>
            </a:extLst>
          </p:cNvPr>
          <p:cNvSpPr>
            <a:spLocks noGrp="1"/>
          </p:cNvSpPr>
          <p:nvPr>
            <p:ph type="pic" sz="quarter" idx="13"/>
          </p:nvPr>
        </p:nvSpPr>
        <p:spPr>
          <a:xfrm>
            <a:off x="1197867" y="1304426"/>
            <a:ext cx="10990368" cy="3276702"/>
          </a:xfrm>
          <a:custGeom>
            <a:avLst/>
            <a:gdLst>
              <a:gd name="connsiteX0" fmla="*/ 0 w 12187645"/>
              <a:gd name="connsiteY0" fmla="*/ 0 h 3276702"/>
              <a:gd name="connsiteX1" fmla="*/ 12187645 w 12187645"/>
              <a:gd name="connsiteY1" fmla="*/ 0 h 3276702"/>
              <a:gd name="connsiteX2" fmla="*/ 12187645 w 12187645"/>
              <a:gd name="connsiteY2" fmla="*/ 3276702 h 3276702"/>
              <a:gd name="connsiteX3" fmla="*/ 0 w 12187645"/>
              <a:gd name="connsiteY3" fmla="*/ 3276702 h 3276702"/>
            </a:gdLst>
            <a:ahLst/>
            <a:cxnLst>
              <a:cxn ang="0">
                <a:pos x="connsiteX0" y="connsiteY0"/>
              </a:cxn>
              <a:cxn ang="0">
                <a:pos x="connsiteX1" y="connsiteY1"/>
              </a:cxn>
              <a:cxn ang="0">
                <a:pos x="connsiteX2" y="connsiteY2"/>
              </a:cxn>
              <a:cxn ang="0">
                <a:pos x="connsiteX3" y="connsiteY3"/>
              </a:cxn>
            </a:cxnLst>
            <a:rect l="l" t="t" r="r" b="b"/>
            <a:pathLst>
              <a:path w="12187645" h="3276702">
                <a:moveTo>
                  <a:pt x="0" y="0"/>
                </a:moveTo>
                <a:lnTo>
                  <a:pt x="12187645" y="0"/>
                </a:lnTo>
                <a:lnTo>
                  <a:pt x="12187645" y="3276702"/>
                </a:lnTo>
                <a:lnTo>
                  <a:pt x="0" y="3276702"/>
                </a:lnTo>
                <a:close/>
              </a:path>
            </a:pathLst>
          </a:custGeom>
          <a:solidFill>
            <a:schemeClr val="bg1"/>
          </a:solidFill>
          <a:effectLst>
            <a:outerShdw blurRad="571500" dist="444500" dir="9600000" algn="tr" rotWithShape="0">
              <a:prstClr val="black">
                <a:alpha val="10000"/>
              </a:prstClr>
            </a:outerShdw>
          </a:effectLst>
        </p:spPr>
        <p:txBody>
          <a:bodyPr wrap="square" anchor="ctr">
            <a:noAutofit/>
          </a:bodyPr>
          <a:lstStyle>
            <a:lvl1pPr marL="0" indent="0" algn="ctr">
              <a:buFontTx/>
              <a:buNone/>
              <a:defRPr sz="2000">
                <a:solidFill>
                  <a:schemeClr val="bg1"/>
                </a:solidFill>
                <a:latin typeface="+mn-lt"/>
              </a:defRPr>
            </a:lvl1pPr>
          </a:lstStyle>
          <a:p>
            <a:endParaRPr lang="en-IN"/>
          </a:p>
        </p:txBody>
      </p:sp>
    </p:spTree>
    <p:extLst>
      <p:ext uri="{BB962C8B-B14F-4D97-AF65-F5344CB8AC3E}">
        <p14:creationId xmlns:p14="http://schemas.microsoft.com/office/powerpoint/2010/main" val="7752920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Blank">
    <p:bg>
      <p:bgPr>
        <a:solidFill>
          <a:schemeClr val="accent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1C34211B-B798-413D-A7DC-C61EDACAA0C9}"/>
              </a:ext>
            </a:extLst>
          </p:cNvPr>
          <p:cNvSpPr/>
          <p:nvPr userDrawn="1"/>
        </p:nvSpPr>
        <p:spPr>
          <a:xfrm>
            <a:off x="1468437" y="-1"/>
            <a:ext cx="10720388" cy="4037142"/>
          </a:xfrm>
          <a:custGeom>
            <a:avLst/>
            <a:gdLst>
              <a:gd name="connsiteX0" fmla="*/ 0 w 10720388"/>
              <a:gd name="connsiteY0" fmla="*/ 0 h 4037142"/>
              <a:gd name="connsiteX1" fmla="*/ 10720388 w 10720388"/>
              <a:gd name="connsiteY1" fmla="*/ 0 h 4037142"/>
              <a:gd name="connsiteX2" fmla="*/ 10720388 w 10720388"/>
              <a:gd name="connsiteY2" fmla="*/ 3001105 h 4037142"/>
              <a:gd name="connsiteX3" fmla="*/ 10670915 w 10720388"/>
              <a:gd name="connsiteY3" fmla="*/ 3046808 h 4037142"/>
              <a:gd name="connsiteX4" fmla="*/ 6275442 w 10720388"/>
              <a:gd name="connsiteY4" fmla="*/ 3679020 h 4037142"/>
              <a:gd name="connsiteX5" fmla="*/ 0 w 10720388"/>
              <a:gd name="connsiteY5" fmla="*/ 0 h 4037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720388" h="4037142">
                <a:moveTo>
                  <a:pt x="0" y="0"/>
                </a:moveTo>
                <a:lnTo>
                  <a:pt x="10720388" y="0"/>
                </a:lnTo>
                <a:cubicBezTo>
                  <a:pt x="10720388" y="0"/>
                  <a:pt x="10720388" y="0"/>
                  <a:pt x="10720388" y="3001105"/>
                </a:cubicBezTo>
                <a:cubicBezTo>
                  <a:pt x="10705165" y="3016339"/>
                  <a:pt x="10689943" y="3031574"/>
                  <a:pt x="10670915" y="3046808"/>
                </a:cubicBezTo>
                <a:cubicBezTo>
                  <a:pt x="10381689" y="3321021"/>
                  <a:pt x="8775724" y="4669233"/>
                  <a:pt x="6275442" y="3679020"/>
                </a:cubicBezTo>
                <a:cubicBezTo>
                  <a:pt x="4110053" y="2822105"/>
                  <a:pt x="2123528" y="803596"/>
                  <a:pt x="0" y="0"/>
                </a:cubicBezTo>
                <a:close/>
              </a:path>
            </a:pathLst>
          </a:cu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2" name="Date Placeholder 1"/>
          <p:cNvSpPr>
            <a:spLocks noGrp="1"/>
          </p:cNvSpPr>
          <p:nvPr>
            <p:ph type="dt" sz="half" idx="10"/>
          </p:nvPr>
        </p:nvSpPr>
        <p:spPr/>
        <p:txBody>
          <a:bodyPr/>
          <a:lstStyle/>
          <a:p>
            <a:fld id="{425404F2-BE9A-4460-8815-8F645183555F}" type="datetimeFigureOut">
              <a:rPr lang="en-US" smtClean="0"/>
              <a:pPr/>
              <a:t>7/1/2021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
        <p:nvSpPr>
          <p:cNvPr id="11" name="Freeform 7">
            <a:extLst>
              <a:ext uri="{FF2B5EF4-FFF2-40B4-BE49-F238E27FC236}">
                <a16:creationId xmlns:a16="http://schemas.microsoft.com/office/drawing/2014/main" id="{143F3ECF-C578-418D-AA0E-3330EFDDE2C4}"/>
              </a:ext>
            </a:extLst>
          </p:cNvPr>
          <p:cNvSpPr>
            <a:spLocks/>
          </p:cNvSpPr>
          <p:nvPr userDrawn="1"/>
        </p:nvSpPr>
        <p:spPr bwMode="auto">
          <a:xfrm>
            <a:off x="0" y="0"/>
            <a:ext cx="12157075" cy="4602163"/>
          </a:xfrm>
          <a:custGeom>
            <a:avLst/>
            <a:gdLst>
              <a:gd name="T0" fmla="*/ 716 w 3241"/>
              <a:gd name="T1" fmla="*/ 576 h 1226"/>
              <a:gd name="T2" fmla="*/ 1936 w 3241"/>
              <a:gd name="T3" fmla="*/ 1060 h 1226"/>
              <a:gd name="T4" fmla="*/ 3241 w 3241"/>
              <a:gd name="T5" fmla="*/ 800 h 1226"/>
              <a:gd name="T6" fmla="*/ 2086 w 3241"/>
              <a:gd name="T7" fmla="*/ 966 h 1226"/>
              <a:gd name="T8" fmla="*/ 437 w 3241"/>
              <a:gd name="T9" fmla="*/ 0 h 1226"/>
              <a:gd name="T10" fmla="*/ 0 w 3241"/>
              <a:gd name="T11" fmla="*/ 0 h 1226"/>
              <a:gd name="T12" fmla="*/ 0 w 3241"/>
              <a:gd name="T13" fmla="*/ 623 h 1226"/>
              <a:gd name="T14" fmla="*/ 716 w 3241"/>
              <a:gd name="T15" fmla="*/ 576 h 12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41" h="1226">
                <a:moveTo>
                  <a:pt x="716" y="576"/>
                </a:moveTo>
                <a:cubicBezTo>
                  <a:pt x="1176" y="666"/>
                  <a:pt x="1576" y="918"/>
                  <a:pt x="1936" y="1060"/>
                </a:cubicBezTo>
                <a:cubicBezTo>
                  <a:pt x="2292" y="1201"/>
                  <a:pt x="2839" y="1192"/>
                  <a:pt x="3241" y="800"/>
                </a:cubicBezTo>
                <a:cubicBezTo>
                  <a:pt x="3165" y="872"/>
                  <a:pt x="2743" y="1226"/>
                  <a:pt x="2086" y="966"/>
                </a:cubicBezTo>
                <a:cubicBezTo>
                  <a:pt x="1517" y="741"/>
                  <a:pt x="995" y="211"/>
                  <a:pt x="437" y="0"/>
                </a:cubicBezTo>
                <a:cubicBezTo>
                  <a:pt x="0" y="0"/>
                  <a:pt x="0" y="0"/>
                  <a:pt x="0" y="0"/>
                </a:cubicBezTo>
                <a:cubicBezTo>
                  <a:pt x="0" y="623"/>
                  <a:pt x="0" y="623"/>
                  <a:pt x="0" y="623"/>
                </a:cubicBezTo>
                <a:cubicBezTo>
                  <a:pt x="41" y="603"/>
                  <a:pt x="296" y="494"/>
                  <a:pt x="716" y="576"/>
                </a:cubicBezTo>
                <a:close/>
              </a:path>
            </a:pathLst>
          </a:custGeom>
          <a:gradFill>
            <a:gsLst>
              <a:gs pos="22000">
                <a:schemeClr val="accent3"/>
              </a:gs>
              <a:gs pos="69000">
                <a:schemeClr val="accent4"/>
              </a:gs>
            </a:gsLst>
            <a:lin ang="0" scaled="1"/>
          </a:gradFill>
          <a:ln>
            <a:noFill/>
          </a:ln>
          <a:effectLst>
            <a:outerShdw blurRad="825500" dist="457200" dir="8100000" algn="tr"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en-IN"/>
          </a:p>
        </p:txBody>
      </p:sp>
    </p:spTree>
    <p:extLst>
      <p:ext uri="{BB962C8B-B14F-4D97-AF65-F5344CB8AC3E}">
        <p14:creationId xmlns:p14="http://schemas.microsoft.com/office/powerpoint/2010/main" val="1092011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3"/>
            <a:ext cx="5383398" cy="4525963"/>
          </a:xfrm>
        </p:spPr>
        <p:txBody>
          <a:bodyPr/>
          <a:lstStyle>
            <a:lvl1pPr>
              <a:defRPr sz="3699"/>
            </a:lvl1pPr>
            <a:lvl2pPr>
              <a:defRPr sz="3199"/>
            </a:lvl2pPr>
            <a:lvl3pPr>
              <a:defRPr sz="2699"/>
            </a:lvl3pPr>
            <a:lvl4pPr>
              <a:defRPr sz="2399"/>
            </a:lvl4pPr>
            <a:lvl5pPr>
              <a:defRPr sz="2399"/>
            </a:lvl5pPr>
            <a:lvl6pPr>
              <a:defRPr sz="2399"/>
            </a:lvl6pPr>
            <a:lvl7pPr>
              <a:defRPr sz="2399"/>
            </a:lvl7pPr>
            <a:lvl8pPr>
              <a:defRPr sz="2399"/>
            </a:lvl8pPr>
            <a:lvl9pPr>
              <a:defRPr sz="23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3"/>
            <a:ext cx="5383398" cy="4525963"/>
          </a:xfrm>
        </p:spPr>
        <p:txBody>
          <a:bodyPr/>
          <a:lstStyle>
            <a:lvl1pPr>
              <a:defRPr sz="3699"/>
            </a:lvl1pPr>
            <a:lvl2pPr>
              <a:defRPr sz="3199"/>
            </a:lvl2pPr>
            <a:lvl3pPr>
              <a:defRPr sz="2699"/>
            </a:lvl3pPr>
            <a:lvl4pPr>
              <a:defRPr sz="2399"/>
            </a:lvl4pPr>
            <a:lvl5pPr>
              <a:defRPr sz="2399"/>
            </a:lvl5pPr>
            <a:lvl6pPr>
              <a:defRPr sz="2399"/>
            </a:lvl6pPr>
            <a:lvl7pPr>
              <a:defRPr sz="2399"/>
            </a:lvl7pPr>
            <a:lvl8pPr>
              <a:defRPr sz="2399"/>
            </a:lvl8pPr>
            <a:lvl9pPr>
              <a:defRPr sz="23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4897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2" y="1535115"/>
            <a:ext cx="5385514" cy="639763"/>
          </a:xfrm>
        </p:spPr>
        <p:txBody>
          <a:bodyPr anchor="b"/>
          <a:lstStyle>
            <a:lvl1pPr marL="0" indent="0">
              <a:buNone/>
              <a:defRPr sz="3199" b="1"/>
            </a:lvl1pPr>
            <a:lvl2pPr marL="609310" indent="0">
              <a:buNone/>
              <a:defRPr sz="2699" b="1"/>
            </a:lvl2pPr>
            <a:lvl3pPr marL="1218621" indent="0">
              <a:buNone/>
              <a:defRPr sz="2399" b="1"/>
            </a:lvl3pPr>
            <a:lvl4pPr marL="1827931" indent="0">
              <a:buNone/>
              <a:defRPr sz="2099" b="1"/>
            </a:lvl4pPr>
            <a:lvl5pPr marL="2437242" indent="0">
              <a:buNone/>
              <a:defRPr sz="2099" b="1"/>
            </a:lvl5pPr>
            <a:lvl6pPr marL="3046553" indent="0">
              <a:buNone/>
              <a:defRPr sz="2099" b="1"/>
            </a:lvl6pPr>
            <a:lvl7pPr marL="3655863" indent="0">
              <a:buNone/>
              <a:defRPr sz="2099" b="1"/>
            </a:lvl7pPr>
            <a:lvl8pPr marL="4265173" indent="0">
              <a:buNone/>
              <a:defRPr sz="2099" b="1"/>
            </a:lvl8pPr>
            <a:lvl9pPr marL="4874484" indent="0">
              <a:buNone/>
              <a:defRPr sz="2099" b="1"/>
            </a:lvl9pPr>
          </a:lstStyle>
          <a:p>
            <a:pPr lvl="0"/>
            <a:r>
              <a:rPr lang="en-US"/>
              <a:t>Click to edit Master text styles</a:t>
            </a:r>
          </a:p>
        </p:txBody>
      </p:sp>
      <p:sp>
        <p:nvSpPr>
          <p:cNvPr id="4" name="Content Placeholder 3"/>
          <p:cNvSpPr>
            <a:spLocks noGrp="1"/>
          </p:cNvSpPr>
          <p:nvPr>
            <p:ph sz="half" idx="2"/>
          </p:nvPr>
        </p:nvSpPr>
        <p:spPr>
          <a:xfrm>
            <a:off x="609442" y="2174875"/>
            <a:ext cx="5385514" cy="3951288"/>
          </a:xfrm>
        </p:spPr>
        <p:txBody>
          <a:bodyPr/>
          <a:lstStyle>
            <a:lvl1pPr>
              <a:defRPr sz="3199"/>
            </a:lvl1pPr>
            <a:lvl2pPr>
              <a:defRPr sz="2699"/>
            </a:lvl2pPr>
            <a:lvl3pPr>
              <a:defRPr sz="2399"/>
            </a:lvl3pPr>
            <a:lvl4pPr>
              <a:defRPr sz="2099"/>
            </a:lvl4pPr>
            <a:lvl5pPr>
              <a:defRPr sz="2099"/>
            </a:lvl5pPr>
            <a:lvl6pPr>
              <a:defRPr sz="2099"/>
            </a:lvl6pPr>
            <a:lvl7pPr>
              <a:defRPr sz="2099"/>
            </a:lvl7pPr>
            <a:lvl8pPr>
              <a:defRPr sz="2099"/>
            </a:lvl8pPr>
            <a:lvl9pPr>
              <a:defRPr sz="20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6" y="1535115"/>
            <a:ext cx="5387630" cy="639763"/>
          </a:xfrm>
        </p:spPr>
        <p:txBody>
          <a:bodyPr anchor="b"/>
          <a:lstStyle>
            <a:lvl1pPr marL="0" indent="0">
              <a:buNone/>
              <a:defRPr sz="3199" b="1"/>
            </a:lvl1pPr>
            <a:lvl2pPr marL="609310" indent="0">
              <a:buNone/>
              <a:defRPr sz="2699" b="1"/>
            </a:lvl2pPr>
            <a:lvl3pPr marL="1218621" indent="0">
              <a:buNone/>
              <a:defRPr sz="2399" b="1"/>
            </a:lvl3pPr>
            <a:lvl4pPr marL="1827931" indent="0">
              <a:buNone/>
              <a:defRPr sz="2099" b="1"/>
            </a:lvl4pPr>
            <a:lvl5pPr marL="2437242" indent="0">
              <a:buNone/>
              <a:defRPr sz="2099" b="1"/>
            </a:lvl5pPr>
            <a:lvl6pPr marL="3046553" indent="0">
              <a:buNone/>
              <a:defRPr sz="2099" b="1"/>
            </a:lvl6pPr>
            <a:lvl7pPr marL="3655863" indent="0">
              <a:buNone/>
              <a:defRPr sz="2099" b="1"/>
            </a:lvl7pPr>
            <a:lvl8pPr marL="4265173" indent="0">
              <a:buNone/>
              <a:defRPr sz="2099" b="1"/>
            </a:lvl8pPr>
            <a:lvl9pPr marL="4874484" indent="0">
              <a:buNone/>
              <a:defRPr sz="2099" b="1"/>
            </a:lvl9pPr>
          </a:lstStyle>
          <a:p>
            <a:pPr lvl="0"/>
            <a:r>
              <a:rPr lang="en-US"/>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199"/>
            </a:lvl1pPr>
            <a:lvl2pPr>
              <a:defRPr sz="2699"/>
            </a:lvl2pPr>
            <a:lvl3pPr>
              <a:defRPr sz="2399"/>
            </a:lvl3pPr>
            <a:lvl4pPr>
              <a:defRPr sz="2099"/>
            </a:lvl4pPr>
            <a:lvl5pPr>
              <a:defRPr sz="2099"/>
            </a:lvl5pPr>
            <a:lvl6pPr>
              <a:defRPr sz="2099"/>
            </a:lvl6pPr>
            <a:lvl7pPr>
              <a:defRPr sz="2099"/>
            </a:lvl7pPr>
            <a:lvl8pPr>
              <a:defRPr sz="2099"/>
            </a:lvl8pPr>
            <a:lvl9pPr>
              <a:defRPr sz="20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3092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599"/>
            </a:lvl1pPr>
          </a:lstStyle>
          <a:p>
            <a:r>
              <a:rPr lang="en-US"/>
              <a:t>Click to edit Master title style</a:t>
            </a:r>
          </a:p>
        </p:txBody>
      </p:sp>
      <p:sp>
        <p:nvSpPr>
          <p:cNvPr id="3" name="Date Placeholder 2"/>
          <p:cNvSpPr>
            <a:spLocks noGrp="1"/>
          </p:cNvSpPr>
          <p:nvPr>
            <p:ph type="dt" sz="half" idx="10"/>
          </p:nvPr>
        </p:nvSpPr>
        <p:spPr/>
        <p:txBody>
          <a:body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534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3603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
        <p:nvSpPr>
          <p:cNvPr id="8" name="Picture Placeholder 7">
            <a:extLst>
              <a:ext uri="{FF2B5EF4-FFF2-40B4-BE49-F238E27FC236}">
                <a16:creationId xmlns:a16="http://schemas.microsoft.com/office/drawing/2014/main" id="{5A11AB67-8D3D-456E-BA37-C1C0C9668AD6}"/>
              </a:ext>
            </a:extLst>
          </p:cNvPr>
          <p:cNvSpPr>
            <a:spLocks noGrp="1"/>
          </p:cNvSpPr>
          <p:nvPr>
            <p:ph type="pic" sz="quarter" idx="13"/>
          </p:nvPr>
        </p:nvSpPr>
        <p:spPr>
          <a:xfrm>
            <a:off x="642977" y="476672"/>
            <a:ext cx="1496090" cy="1496090"/>
          </a:xfrm>
          <a:custGeom>
            <a:avLst/>
            <a:gdLst>
              <a:gd name="connsiteX0" fmla="*/ 748045 w 1496090"/>
              <a:gd name="connsiteY0" fmla="*/ 0 h 1496090"/>
              <a:gd name="connsiteX1" fmla="*/ 1496090 w 1496090"/>
              <a:gd name="connsiteY1" fmla="*/ 748045 h 1496090"/>
              <a:gd name="connsiteX2" fmla="*/ 748045 w 1496090"/>
              <a:gd name="connsiteY2" fmla="*/ 1496090 h 1496090"/>
              <a:gd name="connsiteX3" fmla="*/ 0 w 1496090"/>
              <a:gd name="connsiteY3" fmla="*/ 748045 h 1496090"/>
              <a:gd name="connsiteX4" fmla="*/ 748045 w 1496090"/>
              <a:gd name="connsiteY4" fmla="*/ 0 h 1496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6090" h="1496090">
                <a:moveTo>
                  <a:pt x="748045" y="0"/>
                </a:moveTo>
                <a:cubicBezTo>
                  <a:pt x="1161179" y="0"/>
                  <a:pt x="1496090" y="334911"/>
                  <a:pt x="1496090" y="748045"/>
                </a:cubicBezTo>
                <a:cubicBezTo>
                  <a:pt x="1496090" y="1161179"/>
                  <a:pt x="1161179" y="1496090"/>
                  <a:pt x="748045" y="1496090"/>
                </a:cubicBezTo>
                <a:cubicBezTo>
                  <a:pt x="334911" y="1496090"/>
                  <a:pt x="0" y="1161179"/>
                  <a:pt x="0" y="748045"/>
                </a:cubicBezTo>
                <a:cubicBezTo>
                  <a:pt x="0" y="334911"/>
                  <a:pt x="334911" y="0"/>
                  <a:pt x="748045" y="0"/>
                </a:cubicBezTo>
                <a:close/>
              </a:path>
            </a:pathLst>
          </a:custGeom>
          <a:solidFill>
            <a:schemeClr val="bg1"/>
          </a:solidFill>
        </p:spPr>
        <p:txBody>
          <a:bodyPr wrap="square" anchor="ctr">
            <a:noAutofit/>
          </a:bodyPr>
          <a:lstStyle>
            <a:lvl1pPr algn="ctr">
              <a:buFontTx/>
              <a:buNone/>
              <a:defRPr sz="1999">
                <a:solidFill>
                  <a:schemeClr val="tx1">
                    <a:lumMod val="50000"/>
                    <a:lumOff val="50000"/>
                  </a:schemeClr>
                </a:solidFill>
              </a:defRPr>
            </a:lvl1pPr>
          </a:lstStyle>
          <a:p>
            <a:endParaRPr lang="en-IN"/>
          </a:p>
        </p:txBody>
      </p:sp>
    </p:spTree>
    <p:extLst>
      <p:ext uri="{BB962C8B-B14F-4D97-AF65-F5344CB8AC3E}">
        <p14:creationId xmlns:p14="http://schemas.microsoft.com/office/powerpoint/2010/main" val="1722149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ank">
    <p:bg>
      <p:bgPr>
        <a:gradFill>
          <a:gsLst>
            <a:gs pos="0">
              <a:schemeClr val="accent1">
                <a:lumMod val="75000"/>
              </a:schemeClr>
            </a:gs>
            <a:gs pos="83000">
              <a:schemeClr val="accent4"/>
            </a:gs>
          </a:gsLst>
          <a:lin ang="18900000" scaled="1"/>
        </a:gra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
        <p:nvSpPr>
          <p:cNvPr id="6" name="Freeform: Shape 5">
            <a:extLst>
              <a:ext uri="{FF2B5EF4-FFF2-40B4-BE49-F238E27FC236}">
                <a16:creationId xmlns:a16="http://schemas.microsoft.com/office/drawing/2014/main" id="{08A50D95-8F0A-4907-8AF2-FD1319859889}"/>
              </a:ext>
            </a:extLst>
          </p:cNvPr>
          <p:cNvSpPr/>
          <p:nvPr userDrawn="1"/>
        </p:nvSpPr>
        <p:spPr>
          <a:xfrm>
            <a:off x="1" y="1"/>
            <a:ext cx="2866621" cy="3933056"/>
          </a:xfrm>
          <a:custGeom>
            <a:avLst/>
            <a:gdLst>
              <a:gd name="connsiteX0" fmla="*/ 0 w 4532315"/>
              <a:gd name="connsiteY0" fmla="*/ 0 h 6218419"/>
              <a:gd name="connsiteX1" fmla="*/ 3504408 w 4532315"/>
              <a:gd name="connsiteY1" fmla="*/ 0 h 6218419"/>
              <a:gd name="connsiteX2" fmla="*/ 3693430 w 4532315"/>
              <a:gd name="connsiteY2" fmla="*/ 207977 h 6218419"/>
              <a:gd name="connsiteX3" fmla="*/ 4532315 w 4532315"/>
              <a:gd name="connsiteY3" fmla="*/ 2544763 h 6218419"/>
              <a:gd name="connsiteX4" fmla="*/ 858658 w 4532315"/>
              <a:gd name="connsiteY4" fmla="*/ 6218419 h 6218419"/>
              <a:gd name="connsiteX5" fmla="*/ 118288 w 4532315"/>
              <a:gd name="connsiteY5" fmla="*/ 6143783 h 6218419"/>
              <a:gd name="connsiteX6" fmla="*/ 0 w 4532315"/>
              <a:gd name="connsiteY6" fmla="*/ 6116483 h 6218419"/>
              <a:gd name="connsiteX7" fmla="*/ 0 w 4532315"/>
              <a:gd name="connsiteY7" fmla="*/ 0 h 6218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32315" h="6218419">
                <a:moveTo>
                  <a:pt x="0" y="0"/>
                </a:moveTo>
                <a:lnTo>
                  <a:pt x="3504408" y="0"/>
                </a:lnTo>
                <a:lnTo>
                  <a:pt x="3693430" y="207977"/>
                </a:lnTo>
                <a:cubicBezTo>
                  <a:pt x="4217499" y="843001"/>
                  <a:pt x="4532315" y="1657118"/>
                  <a:pt x="4532315" y="2544763"/>
                </a:cubicBezTo>
                <a:cubicBezTo>
                  <a:pt x="4532315" y="4573667"/>
                  <a:pt x="2887563" y="6218419"/>
                  <a:pt x="858658" y="6218419"/>
                </a:cubicBezTo>
                <a:cubicBezTo>
                  <a:pt x="605045" y="6218419"/>
                  <a:pt x="357434" y="6192720"/>
                  <a:pt x="118288" y="6143783"/>
                </a:cubicBezTo>
                <a:lnTo>
                  <a:pt x="0" y="6116483"/>
                </a:lnTo>
                <a:lnTo>
                  <a:pt x="0" y="0"/>
                </a:lnTo>
                <a:close/>
              </a:path>
            </a:pathLst>
          </a:custGeom>
          <a:gradFill flip="none" rotWithShape="1">
            <a:gsLst>
              <a:gs pos="0">
                <a:schemeClr val="accent2"/>
              </a:gs>
              <a:gs pos="100000">
                <a:schemeClr val="accent4"/>
              </a:gs>
            </a:gsLst>
            <a:lin ang="17400000" scaled="0"/>
            <a:tileRect/>
          </a:gradFill>
          <a:ln>
            <a:noFill/>
          </a:ln>
          <a:effectLst>
            <a:outerShdw blurRad="190500" dir="189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sz="1799">
              <a:solidFill>
                <a:prstClr val="white"/>
              </a:solidFill>
            </a:endParaRPr>
          </a:p>
        </p:txBody>
      </p:sp>
      <p:sp>
        <p:nvSpPr>
          <p:cNvPr id="7" name="Freeform: Shape 6">
            <a:extLst>
              <a:ext uri="{FF2B5EF4-FFF2-40B4-BE49-F238E27FC236}">
                <a16:creationId xmlns:a16="http://schemas.microsoft.com/office/drawing/2014/main" id="{6ABD82F4-571F-4C77-9FE2-B7E9FCA058CA}"/>
              </a:ext>
            </a:extLst>
          </p:cNvPr>
          <p:cNvSpPr/>
          <p:nvPr userDrawn="1"/>
        </p:nvSpPr>
        <p:spPr>
          <a:xfrm>
            <a:off x="7750597" y="1525695"/>
            <a:ext cx="4438229" cy="5332307"/>
          </a:xfrm>
          <a:custGeom>
            <a:avLst/>
            <a:gdLst>
              <a:gd name="connsiteX0" fmla="*/ 2019976 w 2854053"/>
              <a:gd name="connsiteY0" fmla="*/ 0 h 3429000"/>
              <a:gd name="connsiteX1" fmla="*/ 2806242 w 2854053"/>
              <a:gd name="connsiteY1" fmla="*/ 158740 h 3429000"/>
              <a:gd name="connsiteX2" fmla="*/ 2854053 w 2854053"/>
              <a:gd name="connsiteY2" fmla="*/ 181772 h 3429000"/>
              <a:gd name="connsiteX3" fmla="*/ 2854053 w 2854053"/>
              <a:gd name="connsiteY3" fmla="*/ 3429000 h 3429000"/>
              <a:gd name="connsiteX4" fmla="*/ 574082 w 2854053"/>
              <a:gd name="connsiteY4" fmla="*/ 3429000 h 3429000"/>
              <a:gd name="connsiteX5" fmla="*/ 461264 w 2854053"/>
              <a:gd name="connsiteY5" fmla="*/ 3304868 h 3429000"/>
              <a:gd name="connsiteX6" fmla="*/ 0 w 2854053"/>
              <a:gd name="connsiteY6" fmla="*/ 2019976 h 3429000"/>
              <a:gd name="connsiteX7" fmla="*/ 2019976 w 2854053"/>
              <a:gd name="connsiteY7" fmla="*/ 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4053" h="3429000">
                <a:moveTo>
                  <a:pt x="2019976" y="0"/>
                </a:moveTo>
                <a:cubicBezTo>
                  <a:pt x="2298876" y="0"/>
                  <a:pt x="2564575" y="56524"/>
                  <a:pt x="2806242" y="158740"/>
                </a:cubicBezTo>
                <a:lnTo>
                  <a:pt x="2854053" y="181772"/>
                </a:lnTo>
                <a:lnTo>
                  <a:pt x="2854053" y="3429000"/>
                </a:lnTo>
                <a:lnTo>
                  <a:pt x="574082" y="3429000"/>
                </a:lnTo>
                <a:lnTo>
                  <a:pt x="461264" y="3304868"/>
                </a:lnTo>
                <a:cubicBezTo>
                  <a:pt x="173103" y="2955697"/>
                  <a:pt x="0" y="2508052"/>
                  <a:pt x="0" y="2019976"/>
                </a:cubicBezTo>
                <a:cubicBezTo>
                  <a:pt x="0" y="904374"/>
                  <a:pt x="904374" y="0"/>
                  <a:pt x="2019976" y="0"/>
                </a:cubicBezTo>
                <a:close/>
              </a:path>
            </a:pathLst>
          </a:custGeom>
          <a:gradFill flip="none" rotWithShape="1">
            <a:gsLst>
              <a:gs pos="0">
                <a:schemeClr val="accent1"/>
              </a:gs>
              <a:gs pos="100000">
                <a:schemeClr val="accent3"/>
              </a:gs>
            </a:gsLst>
            <a:lin ang="18900000" scaled="1"/>
            <a:tileRect/>
          </a:gradFill>
          <a:ln>
            <a:noFill/>
          </a:ln>
          <a:effectLst>
            <a:outerShdw blurRad="190500" dir="189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sz="1799">
              <a:solidFill>
                <a:prstClr val="white"/>
              </a:solidFill>
            </a:endParaRPr>
          </a:p>
        </p:txBody>
      </p:sp>
      <p:sp>
        <p:nvSpPr>
          <p:cNvPr id="10" name="Picture Placeholder 9">
            <a:extLst>
              <a:ext uri="{FF2B5EF4-FFF2-40B4-BE49-F238E27FC236}">
                <a16:creationId xmlns:a16="http://schemas.microsoft.com/office/drawing/2014/main" id="{AF2DA20B-F1EE-4652-A7DD-D7B8E8DBF758}"/>
              </a:ext>
            </a:extLst>
          </p:cNvPr>
          <p:cNvSpPr>
            <a:spLocks noGrp="1"/>
          </p:cNvSpPr>
          <p:nvPr>
            <p:ph type="pic" sz="quarter" idx="13"/>
          </p:nvPr>
        </p:nvSpPr>
        <p:spPr>
          <a:xfrm>
            <a:off x="7422164" y="1963837"/>
            <a:ext cx="1185706" cy="1185706"/>
          </a:xfrm>
          <a:custGeom>
            <a:avLst/>
            <a:gdLst>
              <a:gd name="connsiteX0" fmla="*/ 592853 w 1185706"/>
              <a:gd name="connsiteY0" fmla="*/ 0 h 1185706"/>
              <a:gd name="connsiteX1" fmla="*/ 1185706 w 1185706"/>
              <a:gd name="connsiteY1" fmla="*/ 592853 h 1185706"/>
              <a:gd name="connsiteX2" fmla="*/ 592853 w 1185706"/>
              <a:gd name="connsiteY2" fmla="*/ 1185706 h 1185706"/>
              <a:gd name="connsiteX3" fmla="*/ 0 w 1185706"/>
              <a:gd name="connsiteY3" fmla="*/ 592853 h 1185706"/>
              <a:gd name="connsiteX4" fmla="*/ 592853 w 1185706"/>
              <a:gd name="connsiteY4" fmla="*/ 0 h 11857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5706" h="1185706">
                <a:moveTo>
                  <a:pt x="592853" y="0"/>
                </a:moveTo>
                <a:cubicBezTo>
                  <a:pt x="920277" y="0"/>
                  <a:pt x="1185706" y="265429"/>
                  <a:pt x="1185706" y="592853"/>
                </a:cubicBezTo>
                <a:cubicBezTo>
                  <a:pt x="1185706" y="920277"/>
                  <a:pt x="920277" y="1185706"/>
                  <a:pt x="592853" y="1185706"/>
                </a:cubicBezTo>
                <a:cubicBezTo>
                  <a:pt x="265429" y="1185706"/>
                  <a:pt x="0" y="920277"/>
                  <a:pt x="0" y="592853"/>
                </a:cubicBezTo>
                <a:cubicBezTo>
                  <a:pt x="0" y="265429"/>
                  <a:pt x="265429" y="0"/>
                  <a:pt x="592853" y="0"/>
                </a:cubicBezTo>
                <a:close/>
              </a:path>
            </a:pathLst>
          </a:custGeom>
          <a:solidFill>
            <a:schemeClr val="bg1"/>
          </a:solidFill>
        </p:spPr>
        <p:txBody>
          <a:bodyPr wrap="square" anchor="ctr">
            <a:noAutofit/>
          </a:bodyPr>
          <a:lstStyle>
            <a:lvl1pPr algn="ctr">
              <a:buFontTx/>
              <a:buNone/>
              <a:defRPr sz="1200"/>
            </a:lvl1pPr>
          </a:lstStyle>
          <a:p>
            <a:endParaRPr lang="en-IN"/>
          </a:p>
        </p:txBody>
      </p:sp>
    </p:spTree>
    <p:extLst>
      <p:ext uri="{BB962C8B-B14F-4D97-AF65-F5344CB8AC3E}">
        <p14:creationId xmlns:p14="http://schemas.microsoft.com/office/powerpoint/2010/main" val="782159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slideLayout" Target="../slideLayouts/slideLayout3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19" Type="http://schemas.openxmlformats.org/officeDocument/2006/relationships/theme" Target="../theme/theme2.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2" y="274641"/>
            <a:ext cx="10969943" cy="71108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09442" y="1138426"/>
            <a:ext cx="10969943" cy="498773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441" y="6356353"/>
            <a:ext cx="2844059" cy="365125"/>
          </a:xfrm>
          <a:prstGeom prst="rect">
            <a:avLst/>
          </a:prstGeom>
        </p:spPr>
        <p:txBody>
          <a:bodyPr vert="horz" lIns="0" tIns="0" rIns="0" bIns="0" rtlCol="0" anchor="ctr"/>
          <a:lstStyle>
            <a:lvl1pPr algn="l">
              <a:defRPr sz="1400">
                <a:solidFill>
                  <a:schemeClr val="tx1">
                    <a:tint val="75000"/>
                  </a:schemeClr>
                </a:solidFill>
              </a:defRPr>
            </a:lvl1pPr>
          </a:lstStyle>
          <a:p>
            <a:fld id="{425404F2-BE9A-4460-8815-8F645183555F}" type="datetimeFigureOut">
              <a:rPr lang="en-US" smtClean="0">
                <a:solidFill>
                  <a:prstClr val="black">
                    <a:tint val="75000"/>
                  </a:prstClr>
                </a:solidFill>
              </a:rPr>
              <a:pPr/>
              <a:t>7/1/2021</a:t>
            </a:fld>
            <a:endParaRPr lang="en-US">
              <a:solidFill>
                <a:prstClr val="black">
                  <a:tint val="75000"/>
                </a:prstClr>
              </a:solidFill>
            </a:endParaRPr>
          </a:p>
        </p:txBody>
      </p:sp>
      <p:sp>
        <p:nvSpPr>
          <p:cNvPr id="5" name="Footer Placeholder 4"/>
          <p:cNvSpPr>
            <a:spLocks noGrp="1"/>
          </p:cNvSpPr>
          <p:nvPr>
            <p:ph type="ftr" sz="quarter" idx="3"/>
          </p:nvPr>
        </p:nvSpPr>
        <p:spPr>
          <a:xfrm>
            <a:off x="4164516" y="6356353"/>
            <a:ext cx="3859795" cy="365125"/>
          </a:xfrm>
          <a:prstGeom prst="rect">
            <a:avLst/>
          </a:prstGeom>
        </p:spPr>
        <p:txBody>
          <a:bodyPr vert="horz" lIns="0" tIns="0" rIns="0" bIns="0" rtlCol="0" anchor="ctr"/>
          <a:lstStyle>
            <a:lvl1pPr algn="ctr">
              <a:defRPr sz="14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5326" y="6356353"/>
            <a:ext cx="2844059" cy="365125"/>
          </a:xfrm>
          <a:prstGeom prst="rect">
            <a:avLst/>
          </a:prstGeom>
        </p:spPr>
        <p:txBody>
          <a:bodyPr vert="horz" lIns="0" tIns="0" rIns="0" bIns="0" rtlCol="0" anchor="ctr"/>
          <a:lstStyle>
            <a:lvl1pPr algn="r">
              <a:defRPr sz="1400">
                <a:solidFill>
                  <a:schemeClr val="tx1">
                    <a:tint val="75000"/>
                  </a:schemeClr>
                </a:solidFill>
              </a:defRPr>
            </a:lvl1p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632822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txStyles>
    <p:titleStyle>
      <a:lvl1pPr algn="l" defTabSz="1218621" rtl="0" eaLnBrk="1" latinLnBrk="0" hangingPunct="1">
        <a:spcBef>
          <a:spcPct val="0"/>
        </a:spcBef>
        <a:buNone/>
        <a:defRPr sz="3599" kern="1200">
          <a:solidFill>
            <a:schemeClr val="tx1"/>
          </a:solidFill>
          <a:latin typeface="+mj-lt"/>
          <a:ea typeface="+mj-ea"/>
          <a:cs typeface="+mj-cs"/>
        </a:defRPr>
      </a:lvl1pPr>
    </p:titleStyle>
    <p:bodyStyle>
      <a:lvl1pPr marL="456983" indent="-456983" algn="l" defTabSz="1218621" rtl="0" eaLnBrk="1" latinLnBrk="0" hangingPunct="1">
        <a:spcBef>
          <a:spcPct val="20000"/>
        </a:spcBef>
        <a:buFont typeface="Arial" pitchFamily="34" charset="0"/>
        <a:buChar char="•"/>
        <a:defRPr sz="3199" kern="1200">
          <a:solidFill>
            <a:schemeClr val="tx1"/>
          </a:solidFill>
          <a:latin typeface="+mj-lt"/>
          <a:ea typeface="+mn-ea"/>
          <a:cs typeface="+mn-cs"/>
        </a:defRPr>
      </a:lvl1pPr>
      <a:lvl2pPr marL="990130" indent="-380819" algn="l" defTabSz="1218621" rtl="0" eaLnBrk="1" latinLnBrk="0" hangingPunct="1">
        <a:spcBef>
          <a:spcPct val="20000"/>
        </a:spcBef>
        <a:buFont typeface="Arial" pitchFamily="34" charset="0"/>
        <a:buChar char="–"/>
        <a:defRPr sz="2799" kern="1200">
          <a:solidFill>
            <a:schemeClr val="tx1"/>
          </a:solidFill>
          <a:latin typeface="+mj-lt"/>
          <a:ea typeface="+mn-ea"/>
          <a:cs typeface="+mn-cs"/>
        </a:defRPr>
      </a:lvl2pPr>
      <a:lvl3pPr marL="1523276" indent="-304656" algn="l" defTabSz="1218621" rtl="0" eaLnBrk="1" latinLnBrk="0" hangingPunct="1">
        <a:spcBef>
          <a:spcPct val="20000"/>
        </a:spcBef>
        <a:buFont typeface="Arial" pitchFamily="34" charset="0"/>
        <a:buChar char="•"/>
        <a:defRPr sz="1999" kern="1200">
          <a:solidFill>
            <a:schemeClr val="tx1"/>
          </a:solidFill>
          <a:latin typeface="+mj-lt"/>
          <a:ea typeface="+mn-ea"/>
          <a:cs typeface="+mn-cs"/>
        </a:defRPr>
      </a:lvl3pPr>
      <a:lvl4pPr marL="2132587" indent="-304656" algn="l" defTabSz="1218621" rtl="0" eaLnBrk="1" latinLnBrk="0" hangingPunct="1">
        <a:spcBef>
          <a:spcPct val="20000"/>
        </a:spcBef>
        <a:buFont typeface="Arial" pitchFamily="34" charset="0"/>
        <a:buChar char="–"/>
        <a:defRPr sz="1799" kern="1200">
          <a:solidFill>
            <a:schemeClr val="tx1"/>
          </a:solidFill>
          <a:latin typeface="+mj-lt"/>
          <a:ea typeface="+mn-ea"/>
          <a:cs typeface="+mn-cs"/>
        </a:defRPr>
      </a:lvl4pPr>
      <a:lvl5pPr marL="2741897" indent="-304656" algn="l" defTabSz="1218621" rtl="0" eaLnBrk="1" latinLnBrk="0" hangingPunct="1">
        <a:spcBef>
          <a:spcPct val="20000"/>
        </a:spcBef>
        <a:buFont typeface="Arial" pitchFamily="34" charset="0"/>
        <a:buChar char="»"/>
        <a:defRPr sz="1799" kern="1200">
          <a:solidFill>
            <a:schemeClr val="tx1"/>
          </a:solidFill>
          <a:latin typeface="+mj-lt"/>
          <a:ea typeface="+mn-ea"/>
          <a:cs typeface="+mn-cs"/>
        </a:defRPr>
      </a:lvl5pPr>
      <a:lvl6pPr marL="3351207" indent="-304656" algn="l" defTabSz="1218621" rtl="0" eaLnBrk="1" latinLnBrk="0" hangingPunct="1">
        <a:spcBef>
          <a:spcPct val="20000"/>
        </a:spcBef>
        <a:buFont typeface="Arial" pitchFamily="34" charset="0"/>
        <a:buChar char="•"/>
        <a:defRPr sz="2699" kern="1200">
          <a:solidFill>
            <a:schemeClr val="tx1"/>
          </a:solidFill>
          <a:latin typeface="+mn-lt"/>
          <a:ea typeface="+mn-ea"/>
          <a:cs typeface="+mn-cs"/>
        </a:defRPr>
      </a:lvl6pPr>
      <a:lvl7pPr marL="3960518" indent="-304656" algn="l" defTabSz="1218621" rtl="0" eaLnBrk="1" latinLnBrk="0" hangingPunct="1">
        <a:spcBef>
          <a:spcPct val="20000"/>
        </a:spcBef>
        <a:buFont typeface="Arial" pitchFamily="34" charset="0"/>
        <a:buChar char="•"/>
        <a:defRPr sz="2699" kern="1200">
          <a:solidFill>
            <a:schemeClr val="tx1"/>
          </a:solidFill>
          <a:latin typeface="+mn-lt"/>
          <a:ea typeface="+mn-ea"/>
          <a:cs typeface="+mn-cs"/>
        </a:defRPr>
      </a:lvl7pPr>
      <a:lvl8pPr marL="4569829" indent="-304656" algn="l" defTabSz="1218621" rtl="0" eaLnBrk="1" latinLnBrk="0" hangingPunct="1">
        <a:spcBef>
          <a:spcPct val="20000"/>
        </a:spcBef>
        <a:buFont typeface="Arial" pitchFamily="34" charset="0"/>
        <a:buChar char="•"/>
        <a:defRPr sz="2699" kern="1200">
          <a:solidFill>
            <a:schemeClr val="tx1"/>
          </a:solidFill>
          <a:latin typeface="+mn-lt"/>
          <a:ea typeface="+mn-ea"/>
          <a:cs typeface="+mn-cs"/>
        </a:defRPr>
      </a:lvl8pPr>
      <a:lvl9pPr marL="5179139" indent="-304656" algn="l" defTabSz="1218621" rtl="0" eaLnBrk="1" latinLnBrk="0" hangingPunct="1">
        <a:spcBef>
          <a:spcPct val="20000"/>
        </a:spcBef>
        <a:buFont typeface="Arial" pitchFamily="34" charset="0"/>
        <a:buChar char="•"/>
        <a:defRPr sz="2699" kern="1200">
          <a:solidFill>
            <a:schemeClr val="tx1"/>
          </a:solidFill>
          <a:latin typeface="+mn-lt"/>
          <a:ea typeface="+mn-ea"/>
          <a:cs typeface="+mn-cs"/>
        </a:defRPr>
      </a:lvl9pPr>
    </p:bodyStyle>
    <p:otherStyle>
      <a:defPPr>
        <a:defRPr lang="en-US"/>
      </a:defPPr>
      <a:lvl1pPr marL="0" algn="l" defTabSz="1218621" rtl="0" eaLnBrk="1" latinLnBrk="0" hangingPunct="1">
        <a:defRPr sz="2399" kern="1200">
          <a:solidFill>
            <a:schemeClr val="tx1"/>
          </a:solidFill>
          <a:latin typeface="+mn-lt"/>
          <a:ea typeface="+mn-ea"/>
          <a:cs typeface="+mn-cs"/>
        </a:defRPr>
      </a:lvl1pPr>
      <a:lvl2pPr marL="609310" algn="l" defTabSz="1218621" rtl="0" eaLnBrk="1" latinLnBrk="0" hangingPunct="1">
        <a:defRPr sz="2399" kern="1200">
          <a:solidFill>
            <a:schemeClr val="tx1"/>
          </a:solidFill>
          <a:latin typeface="+mn-lt"/>
          <a:ea typeface="+mn-ea"/>
          <a:cs typeface="+mn-cs"/>
        </a:defRPr>
      </a:lvl2pPr>
      <a:lvl3pPr marL="1218621" algn="l" defTabSz="1218621" rtl="0" eaLnBrk="1" latinLnBrk="0" hangingPunct="1">
        <a:defRPr sz="2399" kern="1200">
          <a:solidFill>
            <a:schemeClr val="tx1"/>
          </a:solidFill>
          <a:latin typeface="+mn-lt"/>
          <a:ea typeface="+mn-ea"/>
          <a:cs typeface="+mn-cs"/>
        </a:defRPr>
      </a:lvl3pPr>
      <a:lvl4pPr marL="1827931" algn="l" defTabSz="1218621" rtl="0" eaLnBrk="1" latinLnBrk="0" hangingPunct="1">
        <a:defRPr sz="2399" kern="1200">
          <a:solidFill>
            <a:schemeClr val="tx1"/>
          </a:solidFill>
          <a:latin typeface="+mn-lt"/>
          <a:ea typeface="+mn-ea"/>
          <a:cs typeface="+mn-cs"/>
        </a:defRPr>
      </a:lvl4pPr>
      <a:lvl5pPr marL="2437242" algn="l" defTabSz="1218621" rtl="0" eaLnBrk="1" latinLnBrk="0" hangingPunct="1">
        <a:defRPr sz="2399" kern="1200">
          <a:solidFill>
            <a:schemeClr val="tx1"/>
          </a:solidFill>
          <a:latin typeface="+mn-lt"/>
          <a:ea typeface="+mn-ea"/>
          <a:cs typeface="+mn-cs"/>
        </a:defRPr>
      </a:lvl5pPr>
      <a:lvl6pPr marL="3046553" algn="l" defTabSz="1218621" rtl="0" eaLnBrk="1" latinLnBrk="0" hangingPunct="1">
        <a:defRPr sz="2399" kern="1200">
          <a:solidFill>
            <a:schemeClr val="tx1"/>
          </a:solidFill>
          <a:latin typeface="+mn-lt"/>
          <a:ea typeface="+mn-ea"/>
          <a:cs typeface="+mn-cs"/>
        </a:defRPr>
      </a:lvl6pPr>
      <a:lvl7pPr marL="3655863" algn="l" defTabSz="1218621" rtl="0" eaLnBrk="1" latinLnBrk="0" hangingPunct="1">
        <a:defRPr sz="2399" kern="1200">
          <a:solidFill>
            <a:schemeClr val="tx1"/>
          </a:solidFill>
          <a:latin typeface="+mn-lt"/>
          <a:ea typeface="+mn-ea"/>
          <a:cs typeface="+mn-cs"/>
        </a:defRPr>
      </a:lvl7pPr>
      <a:lvl8pPr marL="4265173" algn="l" defTabSz="1218621" rtl="0" eaLnBrk="1" latinLnBrk="0" hangingPunct="1">
        <a:defRPr sz="2399" kern="1200">
          <a:solidFill>
            <a:schemeClr val="tx1"/>
          </a:solidFill>
          <a:latin typeface="+mn-lt"/>
          <a:ea typeface="+mn-ea"/>
          <a:cs typeface="+mn-cs"/>
        </a:defRPr>
      </a:lvl8pPr>
      <a:lvl9pPr marL="4874484" algn="l" defTabSz="1218621" rtl="0" eaLnBrk="1" latinLnBrk="0" hangingPunct="1">
        <a:defRPr sz="239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89899" y="0"/>
            <a:ext cx="914162"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543" y="365760"/>
            <a:ext cx="9690116"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543" y="1828801"/>
            <a:ext cx="8593122"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4483" y="998585"/>
            <a:ext cx="1904999" cy="365030"/>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425404F2-BE9A-4460-8815-8F645183555F}" type="datetimeFigureOut">
              <a:rPr lang="en-US" smtClean="0"/>
              <a:pPr/>
              <a:t>7/1/2021</a:t>
            </a:fld>
            <a:endParaRPr lang="en-US"/>
          </a:p>
        </p:txBody>
      </p:sp>
      <p:sp>
        <p:nvSpPr>
          <p:cNvPr id="5" name="Footer Placeholder 4"/>
          <p:cNvSpPr>
            <a:spLocks noGrp="1"/>
          </p:cNvSpPr>
          <p:nvPr>
            <p:ph type="ftr" sz="quarter" idx="3"/>
          </p:nvPr>
        </p:nvSpPr>
        <p:spPr>
          <a:xfrm rot="16200000">
            <a:off x="9956281" y="4046585"/>
            <a:ext cx="3581400" cy="365030"/>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11289899" y="6172201"/>
            <a:ext cx="914162" cy="593725"/>
          </a:xfrm>
          <a:prstGeom prst="rect">
            <a:avLst/>
          </a:prstGeom>
        </p:spPr>
        <p:txBody>
          <a:bodyPr vert="horz" lIns="45720" tIns="45720" rIns="45720" bIns="45720" rtlCol="0" anchor="ctr">
            <a:normAutofit/>
          </a:bodyPr>
          <a:lstStyle>
            <a:lvl1pPr algn="ctr">
              <a:defRPr sz="3599">
                <a:solidFill>
                  <a:schemeClr val="tx2">
                    <a:lumMod val="60000"/>
                    <a:lumOff val="40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423288675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65" r:id="rId16"/>
    <p:sldLayoutId id="2147483666" r:id="rId17"/>
    <p:sldLayoutId id="2147483663" r:id="rId18"/>
  </p:sldLayoutIdLst>
  <p:txStyles>
    <p:titleStyle>
      <a:lvl1pPr algn="l" defTabSz="914126" rtl="0" eaLnBrk="1" latinLnBrk="0" hangingPunct="1">
        <a:lnSpc>
          <a:spcPct val="90000"/>
        </a:lnSpc>
        <a:spcBef>
          <a:spcPct val="0"/>
        </a:spcBef>
        <a:buNone/>
        <a:defRPr sz="4399" kern="1200" spc="-50" baseline="0">
          <a:solidFill>
            <a:schemeClr val="tx1"/>
          </a:solidFill>
          <a:latin typeface="+mj-lt"/>
          <a:ea typeface="+mj-ea"/>
          <a:cs typeface="+mj-cs"/>
        </a:defRPr>
      </a:lvl1pPr>
    </p:titleStyle>
    <p:bodyStyle>
      <a:lvl1pPr marL="182825" indent="-182825" algn="l" defTabSz="914126" rtl="0" eaLnBrk="1" latinLnBrk="0" hangingPunct="1">
        <a:lnSpc>
          <a:spcPct val="95000"/>
        </a:lnSpc>
        <a:spcBef>
          <a:spcPts val="1400"/>
        </a:spcBef>
        <a:spcAft>
          <a:spcPts val="200"/>
        </a:spcAft>
        <a:buClr>
          <a:schemeClr val="accent1"/>
        </a:buClr>
        <a:buSzPct val="80000"/>
        <a:buFont typeface="Arial" pitchFamily="34" charset="0"/>
        <a:buChar char="•"/>
        <a:defRPr sz="1799" kern="1200" spc="10" baseline="0">
          <a:solidFill>
            <a:schemeClr val="tx1"/>
          </a:solidFill>
          <a:latin typeface="+mn-lt"/>
          <a:ea typeface="+mn-ea"/>
          <a:cs typeface="+mn-cs"/>
        </a:defRPr>
      </a:lvl1pPr>
      <a:lvl2pPr marL="457063" indent="-182825" algn="l" defTabSz="914126"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301" indent="-182825" algn="l" defTabSz="914126"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538" indent="-182825" algn="l" defTabSz="914126"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79776" indent="-182825" algn="l" defTabSz="914126"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599520" indent="-228531" algn="l" defTabSz="914126"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899430" indent="-228531" algn="l" defTabSz="914126"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199340" indent="-228531" algn="l" defTabSz="914126"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499250" indent="-228531" algn="l" defTabSz="914126"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3" Type="http://schemas.openxmlformats.org/officeDocument/2006/relationships/hyperlink" Target="mailto:Teresa.bryan-watts@gallaudet.edu" TargetMode="External"/><Relationship Id="rId2" Type="http://schemas.openxmlformats.org/officeDocument/2006/relationships/notesSlide" Target="../notesSlides/notesSlide4.xml"/><Relationship Id="rId1" Type="http://schemas.openxmlformats.org/officeDocument/2006/relationships/slideLayout" Target="../slideLayouts/slideLayout27.xml"/><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8.xml"/><Relationship Id="rId5" Type="http://schemas.openxmlformats.org/officeDocument/2006/relationships/image" Target="../media/image4.jp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9.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hyperlink" Target="http://www.humantraffickinghotlin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1.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5" name="Picture Placeholder 4" descr="A picture containing text, clipart&#10;&#10;Description automatically generated">
            <a:extLst>
              <a:ext uri="{FF2B5EF4-FFF2-40B4-BE49-F238E27FC236}">
                <a16:creationId xmlns:a16="http://schemas.microsoft.com/office/drawing/2014/main" id="{CC4094D5-4678-44B0-A601-3E6F5B537723}"/>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9989" b="9989"/>
          <a:stretch>
            <a:fillRect/>
          </a:stretch>
        </p:blipFill>
        <p:spPr>
          <a:xfrm>
            <a:off x="1468437" y="-31475"/>
            <a:ext cx="10720388" cy="4037142"/>
          </a:xfrm>
        </p:spPr>
      </p:pic>
      <p:sp>
        <p:nvSpPr>
          <p:cNvPr id="32" name="Subtitle 31">
            <a:extLst>
              <a:ext uri="{FF2B5EF4-FFF2-40B4-BE49-F238E27FC236}">
                <a16:creationId xmlns:a16="http://schemas.microsoft.com/office/drawing/2014/main" id="{AF782006-E618-4A9E-ACF4-6A6CC766E189}"/>
              </a:ext>
            </a:extLst>
          </p:cNvPr>
          <p:cNvSpPr>
            <a:spLocks noGrp="1"/>
          </p:cNvSpPr>
          <p:nvPr>
            <p:ph type="subTitle" idx="1"/>
          </p:nvPr>
        </p:nvSpPr>
        <p:spPr>
          <a:xfrm>
            <a:off x="765820" y="5200783"/>
            <a:ext cx="5904657" cy="1231106"/>
          </a:xfrm>
        </p:spPr>
        <p:txBody>
          <a:bodyPr anchor="t">
            <a:normAutofit fontScale="92500" lnSpcReduction="20000"/>
          </a:bodyPr>
          <a:lstStyle/>
          <a:p>
            <a:r>
              <a:rPr lang="en-IN" dirty="0"/>
              <a:t>Gallaudet University Policy</a:t>
            </a:r>
          </a:p>
          <a:p>
            <a:pPr algn="ctr"/>
            <a:r>
              <a:rPr lang="en-IN" dirty="0"/>
              <a:t>2021</a:t>
            </a:r>
          </a:p>
        </p:txBody>
      </p:sp>
      <p:sp>
        <p:nvSpPr>
          <p:cNvPr id="10" name="Freeform 7">
            <a:extLst>
              <a:ext uri="{FF2B5EF4-FFF2-40B4-BE49-F238E27FC236}">
                <a16:creationId xmlns:a16="http://schemas.microsoft.com/office/drawing/2014/main" id="{7B6D73C7-1FE5-4E73-9D4F-C59DB1A1DC90}"/>
              </a:ext>
            </a:extLst>
          </p:cNvPr>
          <p:cNvSpPr>
            <a:spLocks/>
          </p:cNvSpPr>
          <p:nvPr/>
        </p:nvSpPr>
        <p:spPr bwMode="auto">
          <a:xfrm>
            <a:off x="0" y="0"/>
            <a:ext cx="12157075" cy="4602163"/>
          </a:xfrm>
          <a:custGeom>
            <a:avLst/>
            <a:gdLst>
              <a:gd name="T0" fmla="*/ 716 w 3241"/>
              <a:gd name="T1" fmla="*/ 576 h 1226"/>
              <a:gd name="T2" fmla="*/ 1936 w 3241"/>
              <a:gd name="T3" fmla="*/ 1060 h 1226"/>
              <a:gd name="T4" fmla="*/ 3241 w 3241"/>
              <a:gd name="T5" fmla="*/ 800 h 1226"/>
              <a:gd name="T6" fmla="*/ 2086 w 3241"/>
              <a:gd name="T7" fmla="*/ 966 h 1226"/>
              <a:gd name="T8" fmla="*/ 437 w 3241"/>
              <a:gd name="T9" fmla="*/ 0 h 1226"/>
              <a:gd name="T10" fmla="*/ 0 w 3241"/>
              <a:gd name="T11" fmla="*/ 0 h 1226"/>
              <a:gd name="T12" fmla="*/ 0 w 3241"/>
              <a:gd name="T13" fmla="*/ 623 h 1226"/>
              <a:gd name="T14" fmla="*/ 716 w 3241"/>
              <a:gd name="T15" fmla="*/ 576 h 12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41" h="1226">
                <a:moveTo>
                  <a:pt x="716" y="576"/>
                </a:moveTo>
                <a:cubicBezTo>
                  <a:pt x="1176" y="666"/>
                  <a:pt x="1576" y="918"/>
                  <a:pt x="1936" y="1060"/>
                </a:cubicBezTo>
                <a:cubicBezTo>
                  <a:pt x="2292" y="1201"/>
                  <a:pt x="2839" y="1192"/>
                  <a:pt x="3241" y="800"/>
                </a:cubicBezTo>
                <a:cubicBezTo>
                  <a:pt x="3165" y="872"/>
                  <a:pt x="2743" y="1226"/>
                  <a:pt x="2086" y="966"/>
                </a:cubicBezTo>
                <a:cubicBezTo>
                  <a:pt x="1517" y="741"/>
                  <a:pt x="995" y="211"/>
                  <a:pt x="437" y="0"/>
                </a:cubicBezTo>
                <a:cubicBezTo>
                  <a:pt x="0" y="0"/>
                  <a:pt x="0" y="0"/>
                  <a:pt x="0" y="0"/>
                </a:cubicBezTo>
                <a:cubicBezTo>
                  <a:pt x="0" y="623"/>
                  <a:pt x="0" y="623"/>
                  <a:pt x="0" y="623"/>
                </a:cubicBezTo>
                <a:cubicBezTo>
                  <a:pt x="41" y="603"/>
                  <a:pt x="296" y="494"/>
                  <a:pt x="716" y="576"/>
                </a:cubicBezTo>
                <a:close/>
              </a:path>
            </a:pathLst>
          </a:custGeom>
          <a:gradFill>
            <a:gsLst>
              <a:gs pos="22000">
                <a:schemeClr val="accent3"/>
              </a:gs>
              <a:gs pos="69000">
                <a:schemeClr val="accent4"/>
              </a:gs>
            </a:gsLst>
            <a:lin ang="0" scaled="1"/>
          </a:gradFill>
          <a:ln>
            <a:noFill/>
          </a:ln>
          <a:effectLst>
            <a:outerShdw blurRad="825500" dist="457200" dir="8100000" algn="tr"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en-IN" dirty="0"/>
          </a:p>
        </p:txBody>
      </p:sp>
      <p:sp>
        <p:nvSpPr>
          <p:cNvPr id="13" name="TextBox 12">
            <a:extLst>
              <a:ext uri="{FF2B5EF4-FFF2-40B4-BE49-F238E27FC236}">
                <a16:creationId xmlns:a16="http://schemas.microsoft.com/office/drawing/2014/main" id="{C938F1D3-AE06-426F-A875-9F931DCBCFF6}"/>
              </a:ext>
            </a:extLst>
          </p:cNvPr>
          <p:cNvSpPr txBox="1"/>
          <p:nvPr/>
        </p:nvSpPr>
        <p:spPr>
          <a:xfrm>
            <a:off x="333772" y="3969677"/>
            <a:ext cx="8183330" cy="1231106"/>
          </a:xfrm>
          <a:prstGeom prst="rect">
            <a:avLst/>
          </a:prstGeom>
          <a:noFill/>
        </p:spPr>
        <p:txBody>
          <a:bodyPr wrap="none" lIns="0" tIns="0" rIns="0" bIns="0" rtlCol="0" anchor="ctr">
            <a:spAutoFit/>
          </a:bodyPr>
          <a:lstStyle/>
          <a:p>
            <a:r>
              <a:rPr lang="en-IN" sz="8000" b="1" i="0" dirty="0">
                <a:solidFill>
                  <a:schemeClr val="bg1"/>
                </a:solidFill>
                <a:effectLst/>
                <a:latin typeface="Segoe UI Black" panose="020B0A02040204020203" pitchFamily="34" charset="0"/>
                <a:ea typeface="Segoe UI Black" panose="020B0A02040204020203" pitchFamily="34" charset="0"/>
              </a:rPr>
              <a:t>Anti-Trafficking</a:t>
            </a:r>
            <a:endParaRPr lang="en-IN" sz="8000" b="1" dirty="0">
              <a:solidFill>
                <a:schemeClr val="bg1"/>
              </a:solidFill>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686416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5F3D54C1-4541-4A4B-A4FB-31EE16359992}"/>
              </a:ext>
            </a:extLst>
          </p:cNvPr>
          <p:cNvSpPr>
            <a:spLocks noGrp="1"/>
          </p:cNvSpPr>
          <p:nvPr>
            <p:ph type="title"/>
          </p:nvPr>
        </p:nvSpPr>
        <p:spPr>
          <a:xfrm>
            <a:off x="1197868" y="214455"/>
            <a:ext cx="10381516" cy="711081"/>
          </a:xfrm>
        </p:spPr>
        <p:txBody>
          <a:bodyPr/>
          <a:lstStyle/>
          <a:p>
            <a:r>
              <a:rPr lang="en-IN" dirty="0">
                <a:solidFill>
                  <a:schemeClr val="accent1"/>
                </a:solidFill>
              </a:rPr>
              <a:t>Contact </a:t>
            </a:r>
            <a:r>
              <a:rPr lang="en-IN" b="0" dirty="0">
                <a:solidFill>
                  <a:schemeClr val="accent1"/>
                </a:solidFill>
                <a:latin typeface="Segoe UI Light" panose="020B0502040204020203" pitchFamily="34" charset="0"/>
                <a:cs typeface="Segoe UI Light" panose="020B0502040204020203" pitchFamily="34" charset="0"/>
              </a:rPr>
              <a:t>Us</a:t>
            </a:r>
          </a:p>
        </p:txBody>
      </p:sp>
      <p:sp>
        <p:nvSpPr>
          <p:cNvPr id="31" name="Slide Number Placeholder 30">
            <a:extLst>
              <a:ext uri="{FF2B5EF4-FFF2-40B4-BE49-F238E27FC236}">
                <a16:creationId xmlns:a16="http://schemas.microsoft.com/office/drawing/2014/main" id="{69241165-0208-4909-9653-F4B924132FB3}"/>
              </a:ext>
            </a:extLst>
          </p:cNvPr>
          <p:cNvSpPr>
            <a:spLocks noGrp="1"/>
          </p:cNvSpPr>
          <p:nvPr>
            <p:ph type="sldNum" sz="quarter" idx="12"/>
          </p:nvPr>
        </p:nvSpPr>
        <p:spPr/>
        <p:txBody>
          <a:bodyPr/>
          <a:lstStyle/>
          <a:p>
            <a:fld id="{96E69268-9C8B-4EBF-A9EE-DC5DC2D48DC3}" type="slidenum">
              <a:rPr lang="en-US" smtClean="0"/>
              <a:pPr/>
              <a:t>10</a:t>
            </a:fld>
            <a:endParaRPr lang="en-US" dirty="0"/>
          </a:p>
        </p:txBody>
      </p:sp>
      <p:sp>
        <p:nvSpPr>
          <p:cNvPr id="12" name="TextBox 11">
            <a:extLst>
              <a:ext uri="{FF2B5EF4-FFF2-40B4-BE49-F238E27FC236}">
                <a16:creationId xmlns:a16="http://schemas.microsoft.com/office/drawing/2014/main" id="{AE78184A-0969-4026-B760-29091777A5DB}"/>
              </a:ext>
            </a:extLst>
          </p:cNvPr>
          <p:cNvSpPr txBox="1"/>
          <p:nvPr/>
        </p:nvSpPr>
        <p:spPr>
          <a:xfrm>
            <a:off x="396455" y="2065009"/>
            <a:ext cx="4680520" cy="1421928"/>
          </a:xfrm>
          <a:prstGeom prst="rect">
            <a:avLst/>
          </a:prstGeom>
          <a:noFill/>
        </p:spPr>
        <p:txBody>
          <a:bodyPr wrap="square" lIns="0" rIns="0" rtlCol="0" anchor="b">
            <a:spAutoFit/>
          </a:bodyPr>
          <a:lstStyle/>
          <a:p>
            <a:pPr>
              <a:lnSpc>
                <a:spcPct val="80000"/>
              </a:lnSpc>
            </a:pPr>
            <a:r>
              <a:rPr lang="en-IN" sz="3600" b="1" dirty="0">
                <a:solidFill>
                  <a:schemeClr val="tx1">
                    <a:lumMod val="75000"/>
                    <a:lumOff val="25000"/>
                  </a:schemeClr>
                </a:solidFill>
              </a:rPr>
              <a:t>Office of Sponsored Programs and Research</a:t>
            </a:r>
          </a:p>
        </p:txBody>
      </p:sp>
      <p:sp>
        <p:nvSpPr>
          <p:cNvPr id="14" name="TextBox 13">
            <a:extLst>
              <a:ext uri="{FF2B5EF4-FFF2-40B4-BE49-F238E27FC236}">
                <a16:creationId xmlns:a16="http://schemas.microsoft.com/office/drawing/2014/main" id="{641EDF47-361D-4A15-B98C-E98F223A2617}"/>
              </a:ext>
            </a:extLst>
          </p:cNvPr>
          <p:cNvSpPr txBox="1"/>
          <p:nvPr/>
        </p:nvSpPr>
        <p:spPr>
          <a:xfrm>
            <a:off x="405780" y="4082027"/>
            <a:ext cx="4248472" cy="1081899"/>
          </a:xfrm>
          <a:prstGeom prst="rect">
            <a:avLst/>
          </a:prstGeom>
          <a:noFill/>
        </p:spPr>
        <p:txBody>
          <a:bodyPr wrap="square" lIns="0" tIns="0" rIns="0" bIns="0" rtlCol="0" anchor="t">
            <a:spAutoFit/>
          </a:bodyPr>
          <a:lstStyle/>
          <a:p>
            <a:pPr>
              <a:lnSpc>
                <a:spcPct val="120000"/>
              </a:lnSpc>
            </a:pPr>
            <a:r>
              <a:rPr lang="en-US" sz="2000" kern="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Teresa Bryan-Watts</a:t>
            </a:r>
          </a:p>
          <a:p>
            <a:pPr>
              <a:lnSpc>
                <a:spcPct val="120000"/>
              </a:lnSpc>
            </a:pPr>
            <a:r>
              <a:rPr lang="en-US" sz="2000" kern="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hlinkClick r:id="rId3"/>
              </a:rPr>
              <a:t>Teresa.bryan-watts@gallaudet.edu</a:t>
            </a:r>
            <a:endParaRPr lang="en-US" sz="2000" kern="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en-US" sz="2000" kern="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662-688-0129</a:t>
            </a:r>
          </a:p>
        </p:txBody>
      </p:sp>
      <p:pic>
        <p:nvPicPr>
          <p:cNvPr id="5" name="Picture Placeholder 4" descr="A picture containing text, clipart&#10;&#10;Description automatically generated">
            <a:extLst>
              <a:ext uri="{FF2B5EF4-FFF2-40B4-BE49-F238E27FC236}">
                <a16:creationId xmlns:a16="http://schemas.microsoft.com/office/drawing/2014/main" id="{F89FF24B-0916-4BDF-8314-D9C9BBEDE6FC}"/>
              </a:ext>
            </a:extLst>
          </p:cNvPr>
          <p:cNvPicPr>
            <a:picLocks noGrp="1" noChangeAspect="1"/>
          </p:cNvPicPr>
          <p:nvPr>
            <p:ph type="pic" sz="quarter" idx="13"/>
          </p:nvPr>
        </p:nvPicPr>
        <p:blipFill>
          <a:blip r:embed="rId4">
            <a:extLst>
              <a:ext uri="{28A0092B-C50C-407E-A947-70E740481C1C}">
                <a14:useLocalDpi xmlns:a14="http://schemas.microsoft.com/office/drawing/2010/main" val="0"/>
              </a:ext>
            </a:extLst>
          </a:blip>
          <a:srcRect l="24133" r="24133"/>
          <a:stretch>
            <a:fillRect/>
          </a:stretch>
        </p:blipFill>
        <p:spPr/>
      </p:pic>
    </p:spTree>
    <p:extLst>
      <p:ext uri="{BB962C8B-B14F-4D97-AF65-F5344CB8AC3E}">
        <p14:creationId xmlns:p14="http://schemas.microsoft.com/office/powerpoint/2010/main" val="2570279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590D3C7-FDC7-43F4-820B-51EC3977D38B}"/>
              </a:ext>
            </a:extLst>
          </p:cNvPr>
          <p:cNvSpPr txBox="1"/>
          <p:nvPr/>
        </p:nvSpPr>
        <p:spPr>
          <a:xfrm>
            <a:off x="1202184" y="4149080"/>
            <a:ext cx="4071627" cy="1969770"/>
          </a:xfrm>
          <a:prstGeom prst="rect">
            <a:avLst/>
          </a:prstGeom>
          <a:noFill/>
        </p:spPr>
        <p:txBody>
          <a:bodyPr wrap="none" lIns="0" tIns="0" rIns="0" bIns="0" rtlCol="0" anchor="b">
            <a:spAutoFit/>
          </a:bodyPr>
          <a:lstStyle/>
          <a:p>
            <a:pPr>
              <a:lnSpc>
                <a:spcPct val="80000"/>
              </a:lnSpc>
            </a:pPr>
            <a:r>
              <a:rPr lang="en-IN" sz="8000" i="0" dirty="0">
                <a:solidFill>
                  <a:schemeClr val="bg1"/>
                </a:solidFill>
                <a:effectLst/>
                <a:latin typeface="Segoe UI Black" panose="020B0A02040204020203" pitchFamily="34" charset="0"/>
                <a:ea typeface="Segoe UI Black" panose="020B0A02040204020203" pitchFamily="34" charset="0"/>
              </a:rPr>
              <a:t>THANK </a:t>
            </a:r>
          </a:p>
          <a:p>
            <a:pPr>
              <a:lnSpc>
                <a:spcPct val="80000"/>
              </a:lnSpc>
            </a:pPr>
            <a:r>
              <a:rPr lang="en-IN" sz="8000" dirty="0">
                <a:solidFill>
                  <a:schemeClr val="bg1"/>
                </a:solidFill>
                <a:latin typeface="Segoe UI Black" panose="020B0A02040204020203" pitchFamily="34" charset="0"/>
                <a:ea typeface="Segoe UI Black" panose="020B0A02040204020203" pitchFamily="34" charset="0"/>
              </a:rPr>
              <a:t>YOU.</a:t>
            </a:r>
          </a:p>
        </p:txBody>
      </p:sp>
      <p:grpSp>
        <p:nvGrpSpPr>
          <p:cNvPr id="6" name="Group 5">
            <a:extLst>
              <a:ext uri="{FF2B5EF4-FFF2-40B4-BE49-F238E27FC236}">
                <a16:creationId xmlns:a16="http://schemas.microsoft.com/office/drawing/2014/main" id="{0BF1F2F7-8FF3-4E60-9DF8-887CDC2C8F77}"/>
              </a:ext>
            </a:extLst>
          </p:cNvPr>
          <p:cNvGrpSpPr/>
          <p:nvPr/>
        </p:nvGrpSpPr>
        <p:grpSpPr>
          <a:xfrm>
            <a:off x="1202185" y="2678168"/>
            <a:ext cx="1157194" cy="1138133"/>
            <a:chOff x="6078537" y="908720"/>
            <a:chExt cx="1272355" cy="1251397"/>
          </a:xfrm>
        </p:grpSpPr>
        <p:sp>
          <p:nvSpPr>
            <p:cNvPr id="7" name="Freeform 11">
              <a:extLst>
                <a:ext uri="{FF2B5EF4-FFF2-40B4-BE49-F238E27FC236}">
                  <a16:creationId xmlns:a16="http://schemas.microsoft.com/office/drawing/2014/main" id="{C25AE1BE-CE6A-4F23-B40C-62163D67B7B1}"/>
                </a:ext>
              </a:extLst>
            </p:cNvPr>
            <p:cNvSpPr>
              <a:spLocks/>
            </p:cNvSpPr>
            <p:nvPr/>
          </p:nvSpPr>
          <p:spPr bwMode="auto">
            <a:xfrm>
              <a:off x="6078537" y="908720"/>
              <a:ext cx="1272355" cy="1231106"/>
            </a:xfrm>
            <a:custGeom>
              <a:avLst/>
              <a:gdLst>
                <a:gd name="T0" fmla="*/ 982 w 2202"/>
                <a:gd name="T1" fmla="*/ 2132 h 2137"/>
                <a:gd name="T2" fmla="*/ 861 w 2202"/>
                <a:gd name="T3" fmla="*/ 2137 h 2137"/>
                <a:gd name="T4" fmla="*/ 212 w 2202"/>
                <a:gd name="T5" fmla="*/ 1777 h 2137"/>
                <a:gd name="T6" fmla="*/ 0 w 2202"/>
                <a:gd name="T7" fmla="*/ 1134 h 2137"/>
                <a:gd name="T8" fmla="*/ 4 w 2202"/>
                <a:gd name="T9" fmla="*/ 1039 h 2137"/>
                <a:gd name="T10" fmla="*/ 6 w 2202"/>
                <a:gd name="T11" fmla="*/ 1025 h 2137"/>
                <a:gd name="T12" fmla="*/ 10 w 2202"/>
                <a:gd name="T13" fmla="*/ 983 h 2137"/>
                <a:gd name="T14" fmla="*/ 20 w 2202"/>
                <a:gd name="T15" fmla="*/ 930 h 2137"/>
                <a:gd name="T16" fmla="*/ 23 w 2202"/>
                <a:gd name="T17" fmla="*/ 912 h 2137"/>
                <a:gd name="T18" fmla="*/ 478 w 2202"/>
                <a:gd name="T19" fmla="*/ 218 h 2137"/>
                <a:gd name="T20" fmla="*/ 1249 w 2202"/>
                <a:gd name="T21" fmla="*/ 8 h 2137"/>
                <a:gd name="T22" fmla="*/ 1345 w 2202"/>
                <a:gd name="T23" fmla="*/ 21 h 2137"/>
                <a:gd name="T24" fmla="*/ 1400 w 2202"/>
                <a:gd name="T25" fmla="*/ 32 h 2137"/>
                <a:gd name="T26" fmla="*/ 1416 w 2202"/>
                <a:gd name="T27" fmla="*/ 36 h 2137"/>
                <a:gd name="T28" fmla="*/ 1496 w 2202"/>
                <a:gd name="T29" fmla="*/ 60 h 2137"/>
                <a:gd name="T30" fmla="*/ 1525 w 2202"/>
                <a:gd name="T31" fmla="*/ 69 h 2137"/>
                <a:gd name="T32" fmla="*/ 1586 w 2202"/>
                <a:gd name="T33" fmla="*/ 94 h 2137"/>
                <a:gd name="T34" fmla="*/ 1669 w 2202"/>
                <a:gd name="T35" fmla="*/ 134 h 2137"/>
                <a:gd name="T36" fmla="*/ 1721 w 2202"/>
                <a:gd name="T37" fmla="*/ 164 h 2137"/>
                <a:gd name="T38" fmla="*/ 2132 w 2202"/>
                <a:gd name="T39" fmla="*/ 641 h 2137"/>
                <a:gd name="T40" fmla="*/ 2114 w 2202"/>
                <a:gd name="T41" fmla="*/ 1338 h 2137"/>
                <a:gd name="T42" fmla="*/ 2086 w 2202"/>
                <a:gd name="T43" fmla="*/ 1382 h 2137"/>
                <a:gd name="T44" fmla="*/ 2072 w 2202"/>
                <a:gd name="T45" fmla="*/ 1333 h 2137"/>
                <a:gd name="T46" fmla="*/ 1781 w 2202"/>
                <a:gd name="T47" fmla="*/ 867 h 2137"/>
                <a:gd name="T48" fmla="*/ 1449 w 2202"/>
                <a:gd name="T49" fmla="*/ 697 h 2137"/>
                <a:gd name="T50" fmla="*/ 1420 w 2202"/>
                <a:gd name="T51" fmla="*/ 691 h 2137"/>
                <a:gd name="T52" fmla="*/ 1375 w 2202"/>
                <a:gd name="T53" fmla="*/ 685 h 2137"/>
                <a:gd name="T54" fmla="*/ 1357 w 2202"/>
                <a:gd name="T55" fmla="*/ 683 h 2137"/>
                <a:gd name="T56" fmla="*/ 1338 w 2202"/>
                <a:gd name="T57" fmla="*/ 682 h 2137"/>
                <a:gd name="T58" fmla="*/ 1291 w 2202"/>
                <a:gd name="T59" fmla="*/ 678 h 2137"/>
                <a:gd name="T60" fmla="*/ 1292 w 2202"/>
                <a:gd name="T61" fmla="*/ 679 h 2137"/>
                <a:gd name="T62" fmla="*/ 1255 w 2202"/>
                <a:gd name="T63" fmla="*/ 680 h 2137"/>
                <a:gd name="T64" fmla="*/ 1109 w 2202"/>
                <a:gd name="T65" fmla="*/ 703 h 2137"/>
                <a:gd name="T66" fmla="*/ 733 w 2202"/>
                <a:gd name="T67" fmla="*/ 971 h 2137"/>
                <a:gd name="T68" fmla="*/ 662 w 2202"/>
                <a:gd name="T69" fmla="*/ 1103 h 2137"/>
                <a:gd name="T70" fmla="*/ 660 w 2202"/>
                <a:gd name="T71" fmla="*/ 1107 h 2137"/>
                <a:gd name="T72" fmla="*/ 650 w 2202"/>
                <a:gd name="T73" fmla="*/ 1142 h 2137"/>
                <a:gd name="T74" fmla="*/ 648 w 2202"/>
                <a:gd name="T75" fmla="*/ 1144 h 2137"/>
                <a:gd name="T76" fmla="*/ 640 w 2202"/>
                <a:gd name="T77" fmla="*/ 1174 h 2137"/>
                <a:gd name="T78" fmla="*/ 670 w 2202"/>
                <a:gd name="T79" fmla="*/ 1661 h 2137"/>
                <a:gd name="T80" fmla="*/ 943 w 2202"/>
                <a:gd name="T81" fmla="*/ 2028 h 2137"/>
                <a:gd name="T82" fmla="*/ 996 w 2202"/>
                <a:gd name="T83" fmla="*/ 2071 h 2137"/>
                <a:gd name="T84" fmla="*/ 1058 w 2202"/>
                <a:gd name="T85" fmla="*/ 2114 h 2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02" h="2137">
                  <a:moveTo>
                    <a:pt x="1060" y="2116"/>
                  </a:moveTo>
                  <a:cubicBezTo>
                    <a:pt x="1060" y="2116"/>
                    <a:pt x="1043" y="2121"/>
                    <a:pt x="1010" y="2128"/>
                  </a:cubicBezTo>
                  <a:cubicBezTo>
                    <a:pt x="1002" y="2129"/>
                    <a:pt x="992" y="2131"/>
                    <a:pt x="982" y="2132"/>
                  </a:cubicBezTo>
                  <a:cubicBezTo>
                    <a:pt x="971" y="2133"/>
                    <a:pt x="959" y="2135"/>
                    <a:pt x="947" y="2135"/>
                  </a:cubicBezTo>
                  <a:cubicBezTo>
                    <a:pt x="935" y="2136"/>
                    <a:pt x="921" y="2137"/>
                    <a:pt x="907" y="2137"/>
                  </a:cubicBezTo>
                  <a:cubicBezTo>
                    <a:pt x="892" y="2137"/>
                    <a:pt x="877" y="2137"/>
                    <a:pt x="861" y="2137"/>
                  </a:cubicBezTo>
                  <a:cubicBezTo>
                    <a:pt x="795" y="2134"/>
                    <a:pt x="715" y="2120"/>
                    <a:pt x="625" y="2087"/>
                  </a:cubicBezTo>
                  <a:cubicBezTo>
                    <a:pt x="536" y="2055"/>
                    <a:pt x="438" y="2000"/>
                    <a:pt x="344" y="1920"/>
                  </a:cubicBezTo>
                  <a:cubicBezTo>
                    <a:pt x="298" y="1879"/>
                    <a:pt x="253" y="1831"/>
                    <a:pt x="212" y="1777"/>
                  </a:cubicBezTo>
                  <a:cubicBezTo>
                    <a:pt x="170" y="1723"/>
                    <a:pt x="133" y="1662"/>
                    <a:pt x="101" y="1595"/>
                  </a:cubicBezTo>
                  <a:cubicBezTo>
                    <a:pt x="69" y="1528"/>
                    <a:pt x="43" y="1455"/>
                    <a:pt x="26" y="1377"/>
                  </a:cubicBezTo>
                  <a:cubicBezTo>
                    <a:pt x="9" y="1299"/>
                    <a:pt x="0" y="1217"/>
                    <a:pt x="0" y="1134"/>
                  </a:cubicBezTo>
                  <a:cubicBezTo>
                    <a:pt x="0" y="1123"/>
                    <a:pt x="0" y="1113"/>
                    <a:pt x="0" y="1102"/>
                  </a:cubicBezTo>
                  <a:cubicBezTo>
                    <a:pt x="1" y="1092"/>
                    <a:pt x="2" y="1081"/>
                    <a:pt x="2" y="1071"/>
                  </a:cubicBezTo>
                  <a:cubicBezTo>
                    <a:pt x="3" y="1060"/>
                    <a:pt x="4" y="1050"/>
                    <a:pt x="4" y="1039"/>
                  </a:cubicBezTo>
                  <a:cubicBezTo>
                    <a:pt x="5" y="1037"/>
                    <a:pt x="5" y="1037"/>
                    <a:pt x="5" y="1037"/>
                  </a:cubicBezTo>
                  <a:cubicBezTo>
                    <a:pt x="7" y="1020"/>
                    <a:pt x="5" y="1032"/>
                    <a:pt x="6" y="1027"/>
                  </a:cubicBezTo>
                  <a:cubicBezTo>
                    <a:pt x="6" y="1025"/>
                    <a:pt x="6" y="1025"/>
                    <a:pt x="6" y="1025"/>
                  </a:cubicBezTo>
                  <a:cubicBezTo>
                    <a:pt x="7" y="1019"/>
                    <a:pt x="7" y="1019"/>
                    <a:pt x="7" y="1019"/>
                  </a:cubicBezTo>
                  <a:cubicBezTo>
                    <a:pt x="8" y="1007"/>
                    <a:pt x="8" y="1007"/>
                    <a:pt x="8" y="1007"/>
                  </a:cubicBezTo>
                  <a:cubicBezTo>
                    <a:pt x="9" y="999"/>
                    <a:pt x="10" y="991"/>
                    <a:pt x="10" y="983"/>
                  </a:cubicBezTo>
                  <a:cubicBezTo>
                    <a:pt x="13" y="966"/>
                    <a:pt x="13" y="966"/>
                    <a:pt x="13" y="966"/>
                  </a:cubicBezTo>
                  <a:cubicBezTo>
                    <a:pt x="17" y="948"/>
                    <a:pt x="17" y="948"/>
                    <a:pt x="17" y="948"/>
                  </a:cubicBezTo>
                  <a:cubicBezTo>
                    <a:pt x="20" y="930"/>
                    <a:pt x="20" y="930"/>
                    <a:pt x="20" y="930"/>
                  </a:cubicBezTo>
                  <a:cubicBezTo>
                    <a:pt x="22" y="920"/>
                    <a:pt x="22" y="920"/>
                    <a:pt x="22" y="920"/>
                  </a:cubicBezTo>
                  <a:cubicBezTo>
                    <a:pt x="23" y="916"/>
                    <a:pt x="23" y="916"/>
                    <a:pt x="23" y="916"/>
                  </a:cubicBezTo>
                  <a:cubicBezTo>
                    <a:pt x="23" y="914"/>
                    <a:pt x="23" y="913"/>
                    <a:pt x="23" y="912"/>
                  </a:cubicBezTo>
                  <a:cubicBezTo>
                    <a:pt x="26" y="901"/>
                    <a:pt x="28" y="890"/>
                    <a:pt x="31" y="880"/>
                  </a:cubicBezTo>
                  <a:cubicBezTo>
                    <a:pt x="51" y="795"/>
                    <a:pt x="82" y="710"/>
                    <a:pt x="123" y="630"/>
                  </a:cubicBezTo>
                  <a:cubicBezTo>
                    <a:pt x="205" y="469"/>
                    <a:pt x="329" y="326"/>
                    <a:pt x="478" y="218"/>
                  </a:cubicBezTo>
                  <a:cubicBezTo>
                    <a:pt x="553" y="165"/>
                    <a:pt x="634" y="120"/>
                    <a:pt x="719" y="86"/>
                  </a:cubicBezTo>
                  <a:cubicBezTo>
                    <a:pt x="804" y="52"/>
                    <a:pt x="893" y="27"/>
                    <a:pt x="982" y="15"/>
                  </a:cubicBezTo>
                  <a:cubicBezTo>
                    <a:pt x="1072" y="2"/>
                    <a:pt x="1162" y="0"/>
                    <a:pt x="1249" y="8"/>
                  </a:cubicBezTo>
                  <a:cubicBezTo>
                    <a:pt x="1259" y="9"/>
                    <a:pt x="1270" y="10"/>
                    <a:pt x="1281" y="11"/>
                  </a:cubicBezTo>
                  <a:cubicBezTo>
                    <a:pt x="1292" y="13"/>
                    <a:pt x="1303" y="14"/>
                    <a:pt x="1313" y="16"/>
                  </a:cubicBezTo>
                  <a:cubicBezTo>
                    <a:pt x="1324" y="17"/>
                    <a:pt x="1335" y="19"/>
                    <a:pt x="1345" y="21"/>
                  </a:cubicBezTo>
                  <a:cubicBezTo>
                    <a:pt x="1356" y="23"/>
                    <a:pt x="1366" y="25"/>
                    <a:pt x="1377" y="27"/>
                  </a:cubicBezTo>
                  <a:cubicBezTo>
                    <a:pt x="1392" y="31"/>
                    <a:pt x="1392" y="31"/>
                    <a:pt x="1392" y="31"/>
                  </a:cubicBezTo>
                  <a:cubicBezTo>
                    <a:pt x="1400" y="32"/>
                    <a:pt x="1400" y="32"/>
                    <a:pt x="1400" y="32"/>
                  </a:cubicBezTo>
                  <a:cubicBezTo>
                    <a:pt x="1404" y="33"/>
                    <a:pt x="1404" y="33"/>
                    <a:pt x="1404" y="33"/>
                  </a:cubicBezTo>
                  <a:cubicBezTo>
                    <a:pt x="1408" y="34"/>
                    <a:pt x="1397" y="32"/>
                    <a:pt x="1414" y="35"/>
                  </a:cubicBezTo>
                  <a:cubicBezTo>
                    <a:pt x="1416" y="36"/>
                    <a:pt x="1416" y="36"/>
                    <a:pt x="1416" y="36"/>
                  </a:cubicBezTo>
                  <a:cubicBezTo>
                    <a:pt x="1423" y="38"/>
                    <a:pt x="1431" y="40"/>
                    <a:pt x="1438" y="42"/>
                  </a:cubicBezTo>
                  <a:cubicBezTo>
                    <a:pt x="1446" y="45"/>
                    <a:pt x="1454" y="47"/>
                    <a:pt x="1462" y="49"/>
                  </a:cubicBezTo>
                  <a:cubicBezTo>
                    <a:pt x="1473" y="53"/>
                    <a:pt x="1484" y="56"/>
                    <a:pt x="1496" y="60"/>
                  </a:cubicBezTo>
                  <a:cubicBezTo>
                    <a:pt x="1513" y="65"/>
                    <a:pt x="1513" y="65"/>
                    <a:pt x="1513" y="65"/>
                  </a:cubicBezTo>
                  <a:cubicBezTo>
                    <a:pt x="1521" y="68"/>
                    <a:pt x="1521" y="68"/>
                    <a:pt x="1521" y="68"/>
                  </a:cubicBezTo>
                  <a:cubicBezTo>
                    <a:pt x="1525" y="69"/>
                    <a:pt x="1525" y="69"/>
                    <a:pt x="1525" y="69"/>
                  </a:cubicBezTo>
                  <a:cubicBezTo>
                    <a:pt x="1529" y="71"/>
                    <a:pt x="1529" y="71"/>
                    <a:pt x="1529" y="71"/>
                  </a:cubicBezTo>
                  <a:cubicBezTo>
                    <a:pt x="1538" y="75"/>
                    <a:pt x="1548" y="78"/>
                    <a:pt x="1558" y="82"/>
                  </a:cubicBezTo>
                  <a:cubicBezTo>
                    <a:pt x="1567" y="86"/>
                    <a:pt x="1577" y="90"/>
                    <a:pt x="1586" y="94"/>
                  </a:cubicBezTo>
                  <a:cubicBezTo>
                    <a:pt x="1596" y="98"/>
                    <a:pt x="1605" y="102"/>
                    <a:pt x="1615" y="107"/>
                  </a:cubicBezTo>
                  <a:cubicBezTo>
                    <a:pt x="1624" y="111"/>
                    <a:pt x="1633" y="115"/>
                    <a:pt x="1642" y="120"/>
                  </a:cubicBezTo>
                  <a:cubicBezTo>
                    <a:pt x="1651" y="124"/>
                    <a:pt x="1660" y="129"/>
                    <a:pt x="1669" y="134"/>
                  </a:cubicBezTo>
                  <a:cubicBezTo>
                    <a:pt x="1682" y="141"/>
                    <a:pt x="1682" y="141"/>
                    <a:pt x="1682" y="141"/>
                  </a:cubicBezTo>
                  <a:cubicBezTo>
                    <a:pt x="1687" y="143"/>
                    <a:pt x="1691" y="146"/>
                    <a:pt x="1696" y="148"/>
                  </a:cubicBezTo>
                  <a:cubicBezTo>
                    <a:pt x="1704" y="154"/>
                    <a:pt x="1713" y="159"/>
                    <a:pt x="1721" y="164"/>
                  </a:cubicBezTo>
                  <a:cubicBezTo>
                    <a:pt x="1789" y="205"/>
                    <a:pt x="1850" y="253"/>
                    <a:pt x="1904" y="305"/>
                  </a:cubicBezTo>
                  <a:cubicBezTo>
                    <a:pt x="1957" y="357"/>
                    <a:pt x="2002" y="412"/>
                    <a:pt x="2040" y="469"/>
                  </a:cubicBezTo>
                  <a:cubicBezTo>
                    <a:pt x="2078" y="526"/>
                    <a:pt x="2109" y="584"/>
                    <a:pt x="2132" y="641"/>
                  </a:cubicBezTo>
                  <a:cubicBezTo>
                    <a:pt x="2179" y="755"/>
                    <a:pt x="2198" y="865"/>
                    <a:pt x="2200" y="961"/>
                  </a:cubicBezTo>
                  <a:cubicBezTo>
                    <a:pt x="2202" y="1057"/>
                    <a:pt x="2189" y="1137"/>
                    <a:pt x="2171" y="1200"/>
                  </a:cubicBezTo>
                  <a:cubicBezTo>
                    <a:pt x="2152" y="1263"/>
                    <a:pt x="2130" y="1308"/>
                    <a:pt x="2114" y="1338"/>
                  </a:cubicBezTo>
                  <a:cubicBezTo>
                    <a:pt x="2105" y="1353"/>
                    <a:pt x="2098" y="1364"/>
                    <a:pt x="2094" y="1371"/>
                  </a:cubicBezTo>
                  <a:cubicBezTo>
                    <a:pt x="2091" y="1375"/>
                    <a:pt x="2089" y="1378"/>
                    <a:pt x="2088" y="1380"/>
                  </a:cubicBezTo>
                  <a:cubicBezTo>
                    <a:pt x="2087" y="1382"/>
                    <a:pt x="2086" y="1382"/>
                    <a:pt x="2086" y="1382"/>
                  </a:cubicBezTo>
                  <a:cubicBezTo>
                    <a:pt x="2086" y="1382"/>
                    <a:pt x="2086" y="1381"/>
                    <a:pt x="2085" y="1379"/>
                  </a:cubicBezTo>
                  <a:cubicBezTo>
                    <a:pt x="2085" y="1377"/>
                    <a:pt x="2084" y="1374"/>
                    <a:pt x="2083" y="1370"/>
                  </a:cubicBezTo>
                  <a:cubicBezTo>
                    <a:pt x="2080" y="1361"/>
                    <a:pt x="2077" y="1349"/>
                    <a:pt x="2072" y="1333"/>
                  </a:cubicBezTo>
                  <a:cubicBezTo>
                    <a:pt x="2062" y="1302"/>
                    <a:pt x="2048" y="1257"/>
                    <a:pt x="2025" y="1205"/>
                  </a:cubicBezTo>
                  <a:cubicBezTo>
                    <a:pt x="2003" y="1153"/>
                    <a:pt x="1972" y="1094"/>
                    <a:pt x="1932" y="1035"/>
                  </a:cubicBezTo>
                  <a:cubicBezTo>
                    <a:pt x="1892" y="977"/>
                    <a:pt x="1841" y="918"/>
                    <a:pt x="1781" y="867"/>
                  </a:cubicBezTo>
                  <a:cubicBezTo>
                    <a:pt x="1721" y="816"/>
                    <a:pt x="1652" y="771"/>
                    <a:pt x="1578" y="739"/>
                  </a:cubicBezTo>
                  <a:cubicBezTo>
                    <a:pt x="1541" y="723"/>
                    <a:pt x="1503" y="711"/>
                    <a:pt x="1464" y="701"/>
                  </a:cubicBezTo>
                  <a:cubicBezTo>
                    <a:pt x="1459" y="700"/>
                    <a:pt x="1454" y="698"/>
                    <a:pt x="1449" y="697"/>
                  </a:cubicBezTo>
                  <a:cubicBezTo>
                    <a:pt x="1447" y="697"/>
                    <a:pt x="1444" y="696"/>
                    <a:pt x="1442" y="696"/>
                  </a:cubicBezTo>
                  <a:cubicBezTo>
                    <a:pt x="1434" y="694"/>
                    <a:pt x="1434" y="694"/>
                    <a:pt x="1434" y="694"/>
                  </a:cubicBezTo>
                  <a:cubicBezTo>
                    <a:pt x="1430" y="693"/>
                    <a:pt x="1425" y="692"/>
                    <a:pt x="1420" y="691"/>
                  </a:cubicBezTo>
                  <a:cubicBezTo>
                    <a:pt x="1415" y="690"/>
                    <a:pt x="1410" y="690"/>
                    <a:pt x="1405" y="689"/>
                  </a:cubicBezTo>
                  <a:cubicBezTo>
                    <a:pt x="1400" y="688"/>
                    <a:pt x="1395" y="687"/>
                    <a:pt x="1390" y="686"/>
                  </a:cubicBezTo>
                  <a:cubicBezTo>
                    <a:pt x="1385" y="686"/>
                    <a:pt x="1380" y="685"/>
                    <a:pt x="1375" y="685"/>
                  </a:cubicBezTo>
                  <a:cubicBezTo>
                    <a:pt x="1370" y="684"/>
                    <a:pt x="1365" y="683"/>
                    <a:pt x="1360" y="683"/>
                  </a:cubicBezTo>
                  <a:cubicBezTo>
                    <a:pt x="1358" y="683"/>
                    <a:pt x="1358" y="683"/>
                    <a:pt x="1358" y="683"/>
                  </a:cubicBezTo>
                  <a:cubicBezTo>
                    <a:pt x="1357" y="683"/>
                    <a:pt x="1357" y="683"/>
                    <a:pt x="1357" y="683"/>
                  </a:cubicBezTo>
                  <a:cubicBezTo>
                    <a:pt x="1354" y="683"/>
                    <a:pt x="1354" y="683"/>
                    <a:pt x="1354" y="683"/>
                  </a:cubicBezTo>
                  <a:cubicBezTo>
                    <a:pt x="1349" y="683"/>
                    <a:pt x="1349" y="683"/>
                    <a:pt x="1349" y="683"/>
                  </a:cubicBezTo>
                  <a:cubicBezTo>
                    <a:pt x="1345" y="683"/>
                    <a:pt x="1341" y="682"/>
                    <a:pt x="1338" y="682"/>
                  </a:cubicBezTo>
                  <a:cubicBezTo>
                    <a:pt x="1330" y="681"/>
                    <a:pt x="1323" y="681"/>
                    <a:pt x="1316" y="680"/>
                  </a:cubicBezTo>
                  <a:cubicBezTo>
                    <a:pt x="1308" y="679"/>
                    <a:pt x="1300" y="679"/>
                    <a:pt x="1292" y="678"/>
                  </a:cubicBezTo>
                  <a:cubicBezTo>
                    <a:pt x="1291" y="678"/>
                    <a:pt x="1291" y="678"/>
                    <a:pt x="1291" y="678"/>
                  </a:cubicBezTo>
                  <a:cubicBezTo>
                    <a:pt x="1307" y="681"/>
                    <a:pt x="1295" y="679"/>
                    <a:pt x="1298" y="679"/>
                  </a:cubicBezTo>
                  <a:cubicBezTo>
                    <a:pt x="1296" y="679"/>
                    <a:pt x="1296" y="679"/>
                    <a:pt x="1296" y="679"/>
                  </a:cubicBezTo>
                  <a:cubicBezTo>
                    <a:pt x="1292" y="679"/>
                    <a:pt x="1292" y="679"/>
                    <a:pt x="1292" y="679"/>
                  </a:cubicBezTo>
                  <a:cubicBezTo>
                    <a:pt x="1285" y="680"/>
                    <a:pt x="1285" y="680"/>
                    <a:pt x="1285" y="680"/>
                  </a:cubicBezTo>
                  <a:cubicBezTo>
                    <a:pt x="1280" y="680"/>
                    <a:pt x="1275" y="680"/>
                    <a:pt x="1270" y="680"/>
                  </a:cubicBezTo>
                  <a:cubicBezTo>
                    <a:pt x="1265" y="680"/>
                    <a:pt x="1260" y="680"/>
                    <a:pt x="1255" y="680"/>
                  </a:cubicBezTo>
                  <a:cubicBezTo>
                    <a:pt x="1250" y="681"/>
                    <a:pt x="1245" y="681"/>
                    <a:pt x="1240" y="681"/>
                  </a:cubicBezTo>
                  <a:cubicBezTo>
                    <a:pt x="1235" y="682"/>
                    <a:pt x="1230" y="682"/>
                    <a:pt x="1225" y="682"/>
                  </a:cubicBezTo>
                  <a:cubicBezTo>
                    <a:pt x="1185" y="686"/>
                    <a:pt x="1147" y="693"/>
                    <a:pt x="1109" y="703"/>
                  </a:cubicBezTo>
                  <a:cubicBezTo>
                    <a:pt x="1071" y="713"/>
                    <a:pt x="1034" y="728"/>
                    <a:pt x="999" y="744"/>
                  </a:cubicBezTo>
                  <a:cubicBezTo>
                    <a:pt x="963" y="761"/>
                    <a:pt x="929" y="781"/>
                    <a:pt x="897" y="804"/>
                  </a:cubicBezTo>
                  <a:cubicBezTo>
                    <a:pt x="833" y="850"/>
                    <a:pt x="777" y="907"/>
                    <a:pt x="733" y="971"/>
                  </a:cubicBezTo>
                  <a:cubicBezTo>
                    <a:pt x="711" y="1004"/>
                    <a:pt x="692" y="1038"/>
                    <a:pt x="675" y="1075"/>
                  </a:cubicBezTo>
                  <a:cubicBezTo>
                    <a:pt x="672" y="1083"/>
                    <a:pt x="668" y="1090"/>
                    <a:pt x="665" y="1098"/>
                  </a:cubicBezTo>
                  <a:cubicBezTo>
                    <a:pt x="662" y="1103"/>
                    <a:pt x="662" y="1103"/>
                    <a:pt x="662" y="1103"/>
                  </a:cubicBezTo>
                  <a:cubicBezTo>
                    <a:pt x="661" y="1106"/>
                    <a:pt x="661" y="1106"/>
                    <a:pt x="661" y="1106"/>
                  </a:cubicBezTo>
                  <a:cubicBezTo>
                    <a:pt x="660" y="1107"/>
                    <a:pt x="660" y="1107"/>
                    <a:pt x="660" y="1107"/>
                  </a:cubicBezTo>
                  <a:cubicBezTo>
                    <a:pt x="660" y="1107"/>
                    <a:pt x="660" y="1107"/>
                    <a:pt x="660" y="1107"/>
                  </a:cubicBezTo>
                  <a:cubicBezTo>
                    <a:pt x="660" y="1108"/>
                    <a:pt x="660" y="1108"/>
                    <a:pt x="660" y="1108"/>
                  </a:cubicBezTo>
                  <a:cubicBezTo>
                    <a:pt x="658" y="1116"/>
                    <a:pt x="655" y="1123"/>
                    <a:pt x="653" y="1131"/>
                  </a:cubicBezTo>
                  <a:cubicBezTo>
                    <a:pt x="650" y="1142"/>
                    <a:pt x="650" y="1142"/>
                    <a:pt x="650" y="1142"/>
                  </a:cubicBezTo>
                  <a:cubicBezTo>
                    <a:pt x="648" y="1148"/>
                    <a:pt x="648" y="1148"/>
                    <a:pt x="648" y="1148"/>
                  </a:cubicBezTo>
                  <a:cubicBezTo>
                    <a:pt x="647" y="1151"/>
                    <a:pt x="647" y="1151"/>
                    <a:pt x="647" y="1151"/>
                  </a:cubicBezTo>
                  <a:cubicBezTo>
                    <a:pt x="648" y="1147"/>
                    <a:pt x="646" y="1160"/>
                    <a:pt x="648" y="1144"/>
                  </a:cubicBezTo>
                  <a:cubicBezTo>
                    <a:pt x="648" y="1145"/>
                    <a:pt x="648" y="1145"/>
                    <a:pt x="648" y="1145"/>
                  </a:cubicBezTo>
                  <a:cubicBezTo>
                    <a:pt x="647" y="1150"/>
                    <a:pt x="645" y="1154"/>
                    <a:pt x="644" y="1159"/>
                  </a:cubicBezTo>
                  <a:cubicBezTo>
                    <a:pt x="642" y="1164"/>
                    <a:pt x="641" y="1169"/>
                    <a:pt x="640" y="1174"/>
                  </a:cubicBezTo>
                  <a:cubicBezTo>
                    <a:pt x="638" y="1179"/>
                    <a:pt x="637" y="1184"/>
                    <a:pt x="636" y="1188"/>
                  </a:cubicBezTo>
                  <a:cubicBezTo>
                    <a:pt x="616" y="1266"/>
                    <a:pt x="609" y="1347"/>
                    <a:pt x="615" y="1428"/>
                  </a:cubicBezTo>
                  <a:cubicBezTo>
                    <a:pt x="621" y="1508"/>
                    <a:pt x="641" y="1588"/>
                    <a:pt x="670" y="1661"/>
                  </a:cubicBezTo>
                  <a:cubicBezTo>
                    <a:pt x="700" y="1734"/>
                    <a:pt x="739" y="1802"/>
                    <a:pt x="782" y="1859"/>
                  </a:cubicBezTo>
                  <a:cubicBezTo>
                    <a:pt x="824" y="1916"/>
                    <a:pt x="870" y="1964"/>
                    <a:pt x="912" y="2002"/>
                  </a:cubicBezTo>
                  <a:cubicBezTo>
                    <a:pt x="923" y="2011"/>
                    <a:pt x="933" y="2020"/>
                    <a:pt x="943" y="2028"/>
                  </a:cubicBezTo>
                  <a:cubicBezTo>
                    <a:pt x="953" y="2037"/>
                    <a:pt x="962" y="2044"/>
                    <a:pt x="971" y="2051"/>
                  </a:cubicBezTo>
                  <a:cubicBezTo>
                    <a:pt x="976" y="2055"/>
                    <a:pt x="980" y="2059"/>
                    <a:pt x="984" y="2062"/>
                  </a:cubicBezTo>
                  <a:cubicBezTo>
                    <a:pt x="989" y="2065"/>
                    <a:pt x="993" y="2068"/>
                    <a:pt x="996" y="2071"/>
                  </a:cubicBezTo>
                  <a:cubicBezTo>
                    <a:pt x="1004" y="2077"/>
                    <a:pt x="1012" y="2082"/>
                    <a:pt x="1018" y="2087"/>
                  </a:cubicBezTo>
                  <a:cubicBezTo>
                    <a:pt x="1032" y="2096"/>
                    <a:pt x="1043" y="2104"/>
                    <a:pt x="1050" y="2109"/>
                  </a:cubicBezTo>
                  <a:cubicBezTo>
                    <a:pt x="1053" y="2111"/>
                    <a:pt x="1056" y="2113"/>
                    <a:pt x="1058" y="2114"/>
                  </a:cubicBezTo>
                  <a:cubicBezTo>
                    <a:pt x="1060" y="2116"/>
                    <a:pt x="1060" y="2116"/>
                    <a:pt x="1060" y="2116"/>
                  </a:cubicBezTo>
                  <a:close/>
                </a:path>
              </a:pathLst>
            </a:custGeom>
            <a:solidFill>
              <a:schemeClr val="accent3"/>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8" name="Oval 7">
              <a:extLst>
                <a:ext uri="{FF2B5EF4-FFF2-40B4-BE49-F238E27FC236}">
                  <a16:creationId xmlns:a16="http://schemas.microsoft.com/office/drawing/2014/main" id="{CDFEA395-CE46-4843-889D-610D058E8DC1}"/>
                </a:ext>
              </a:extLst>
            </p:cNvPr>
            <p:cNvSpPr/>
            <p:nvPr/>
          </p:nvSpPr>
          <p:spPr>
            <a:xfrm>
              <a:off x="6598468" y="1499105"/>
              <a:ext cx="661012" cy="6610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Tree>
    <p:extLst>
      <p:ext uri="{BB962C8B-B14F-4D97-AF65-F5344CB8AC3E}">
        <p14:creationId xmlns:p14="http://schemas.microsoft.com/office/powerpoint/2010/main" val="801197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5F3D54C1-4541-4A4B-A4FB-31EE16359992}"/>
              </a:ext>
            </a:extLst>
          </p:cNvPr>
          <p:cNvSpPr>
            <a:spLocks noGrp="1"/>
          </p:cNvSpPr>
          <p:nvPr>
            <p:ph type="title"/>
          </p:nvPr>
        </p:nvSpPr>
        <p:spPr/>
        <p:txBody>
          <a:bodyPr/>
          <a:lstStyle/>
          <a:p>
            <a:r>
              <a:rPr lang="en-IN" b="0" dirty="0">
                <a:solidFill>
                  <a:schemeClr val="accent1"/>
                </a:solidFill>
                <a:latin typeface="Segoe UI Light" panose="020B0502040204020203" pitchFamily="34" charset="0"/>
                <a:cs typeface="Segoe UI Light" panose="020B0502040204020203" pitchFamily="34" charset="0"/>
              </a:rPr>
              <a:t>Agenda</a:t>
            </a:r>
          </a:p>
        </p:txBody>
      </p:sp>
      <p:sp>
        <p:nvSpPr>
          <p:cNvPr id="3" name="Slide Number Placeholder 2">
            <a:extLst>
              <a:ext uri="{FF2B5EF4-FFF2-40B4-BE49-F238E27FC236}">
                <a16:creationId xmlns:a16="http://schemas.microsoft.com/office/drawing/2014/main" id="{E32C434F-B2C0-4B77-9E00-85641E725879}"/>
              </a:ext>
            </a:extLst>
          </p:cNvPr>
          <p:cNvSpPr>
            <a:spLocks noGrp="1"/>
          </p:cNvSpPr>
          <p:nvPr>
            <p:ph type="sldNum" sz="quarter" idx="12"/>
          </p:nvPr>
        </p:nvSpPr>
        <p:spPr/>
        <p:txBody>
          <a:bodyPr/>
          <a:lstStyle/>
          <a:p>
            <a:fld id="{96E69268-9C8B-4EBF-A9EE-DC5DC2D48DC3}" type="slidenum">
              <a:rPr lang="en-US" smtClean="0"/>
              <a:pPr/>
              <a:t>2</a:t>
            </a:fld>
            <a:endParaRPr lang="en-US" dirty="0"/>
          </a:p>
        </p:txBody>
      </p:sp>
      <p:pic>
        <p:nvPicPr>
          <p:cNvPr id="41" name="Picture Placeholder 40">
            <a:extLst>
              <a:ext uri="{FF2B5EF4-FFF2-40B4-BE49-F238E27FC236}">
                <a16:creationId xmlns:a16="http://schemas.microsoft.com/office/drawing/2014/main" id="{9C675A95-B4EC-4D2D-B858-98FDD71062E5}"/>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p:blipFill>
        <p:spPr>
          <a:xfrm>
            <a:off x="2186609" y="5476271"/>
            <a:ext cx="3181545" cy="1189061"/>
          </a:xfrm>
          <a:solidFill>
            <a:srgbClr val="002060"/>
          </a:solidFill>
          <a:ln w="19050">
            <a:solidFill>
              <a:srgbClr val="002060"/>
            </a:solidFill>
          </a:ln>
        </p:spPr>
      </p:pic>
      <p:pic>
        <p:nvPicPr>
          <p:cNvPr id="20" name="Picture Placeholder 19">
            <a:extLst>
              <a:ext uri="{FF2B5EF4-FFF2-40B4-BE49-F238E27FC236}">
                <a16:creationId xmlns:a16="http://schemas.microsoft.com/office/drawing/2014/main" id="{6A73837E-22BC-45FB-A0E4-5483FE1F119B}"/>
              </a:ext>
            </a:extLst>
          </p:cNvPr>
          <p:cNvPicPr>
            <a:picLocks noGrp="1" noChangeAspect="1"/>
          </p:cNvPicPr>
          <p:nvPr>
            <p:ph type="pic" sz="quarter" idx="14"/>
          </p:nvPr>
        </p:nvPicPr>
        <p:blipFill>
          <a:blip r:embed="rId4" cstate="print">
            <a:extLst>
              <a:ext uri="{28A0092B-C50C-407E-A947-70E740481C1C}">
                <a14:useLocalDpi xmlns:a14="http://schemas.microsoft.com/office/drawing/2010/main" val="0"/>
              </a:ext>
            </a:extLst>
          </a:blip>
          <a:srcRect/>
          <a:stretch/>
        </p:blipFill>
        <p:spPr>
          <a:xfrm>
            <a:off x="7239180" y="1418289"/>
            <a:ext cx="3146132" cy="1573066"/>
          </a:xfrm>
          <a:solidFill>
            <a:srgbClr val="002060"/>
          </a:solidFill>
        </p:spPr>
      </p:pic>
      <p:pic>
        <p:nvPicPr>
          <p:cNvPr id="39" name="Picture Placeholder 38">
            <a:extLst>
              <a:ext uri="{FF2B5EF4-FFF2-40B4-BE49-F238E27FC236}">
                <a16:creationId xmlns:a16="http://schemas.microsoft.com/office/drawing/2014/main" id="{26F85A77-1E7A-4DE2-BCBF-A72EB1BED304}"/>
              </a:ext>
            </a:extLst>
          </p:cNvPr>
          <p:cNvPicPr>
            <a:picLocks noGrp="1" noChangeAspect="1"/>
          </p:cNvPicPr>
          <p:nvPr>
            <p:ph type="pic" sz="quarter" idx="15"/>
          </p:nvPr>
        </p:nvPicPr>
        <p:blipFill>
          <a:blip r:embed="rId5">
            <a:extLst>
              <a:ext uri="{28A0092B-C50C-407E-A947-70E740481C1C}">
                <a14:useLocalDpi xmlns:a14="http://schemas.microsoft.com/office/drawing/2010/main" val="0"/>
              </a:ext>
            </a:extLst>
          </a:blip>
          <a:srcRect l="3385" r="3385"/>
          <a:stretch/>
        </p:blipFill>
        <p:spPr>
          <a:xfrm>
            <a:off x="8902724" y="3202345"/>
            <a:ext cx="1714958" cy="1714958"/>
          </a:xfrm>
          <a:ln w="19050">
            <a:solidFill>
              <a:srgbClr val="002060"/>
            </a:solidFill>
          </a:ln>
        </p:spPr>
      </p:pic>
      <p:sp>
        <p:nvSpPr>
          <p:cNvPr id="6" name="Rectangle 5">
            <a:extLst>
              <a:ext uri="{FF2B5EF4-FFF2-40B4-BE49-F238E27FC236}">
                <a16:creationId xmlns:a16="http://schemas.microsoft.com/office/drawing/2014/main" id="{6D55FC0F-CA88-4494-BDD9-4242DAEC539B}"/>
              </a:ext>
            </a:extLst>
          </p:cNvPr>
          <p:cNvSpPr/>
          <p:nvPr/>
        </p:nvSpPr>
        <p:spPr>
          <a:xfrm>
            <a:off x="693812" y="1371623"/>
            <a:ext cx="6369762" cy="171343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ectangle 11">
            <a:extLst>
              <a:ext uri="{FF2B5EF4-FFF2-40B4-BE49-F238E27FC236}">
                <a16:creationId xmlns:a16="http://schemas.microsoft.com/office/drawing/2014/main" id="{38AA0236-F105-4DEB-92F3-287D0B1F4E37}"/>
              </a:ext>
            </a:extLst>
          </p:cNvPr>
          <p:cNvSpPr/>
          <p:nvPr/>
        </p:nvSpPr>
        <p:spPr>
          <a:xfrm>
            <a:off x="2992304" y="3245577"/>
            <a:ext cx="5707104" cy="1722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Rectangle 15">
            <a:extLst>
              <a:ext uri="{FF2B5EF4-FFF2-40B4-BE49-F238E27FC236}">
                <a16:creationId xmlns:a16="http://schemas.microsoft.com/office/drawing/2014/main" id="{51026052-2608-4AD5-82E6-845BAD6BD7AC}"/>
              </a:ext>
            </a:extLst>
          </p:cNvPr>
          <p:cNvSpPr/>
          <p:nvPr/>
        </p:nvSpPr>
        <p:spPr>
          <a:xfrm>
            <a:off x="5664678" y="5128293"/>
            <a:ext cx="5394515" cy="176639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9" name="TextBox 28">
            <a:extLst>
              <a:ext uri="{FF2B5EF4-FFF2-40B4-BE49-F238E27FC236}">
                <a16:creationId xmlns:a16="http://schemas.microsoft.com/office/drawing/2014/main" id="{5E093943-6092-4686-9176-6959AAA588A1}"/>
              </a:ext>
            </a:extLst>
          </p:cNvPr>
          <p:cNvSpPr txBox="1"/>
          <p:nvPr/>
        </p:nvSpPr>
        <p:spPr>
          <a:xfrm>
            <a:off x="1266194" y="1843617"/>
            <a:ext cx="5224997" cy="553998"/>
          </a:xfrm>
          <a:prstGeom prst="rect">
            <a:avLst/>
          </a:prstGeom>
          <a:noFill/>
        </p:spPr>
        <p:txBody>
          <a:bodyPr wrap="square" lIns="0" tIns="0" rIns="0" bIns="0" rtlCol="0">
            <a:spAutoFit/>
          </a:bodyPr>
          <a:lstStyle/>
          <a:p>
            <a:r>
              <a:rPr lang="en-IN" sz="3600" b="1" dirty="0">
                <a:solidFill>
                  <a:schemeClr val="bg1"/>
                </a:solidFill>
              </a:rPr>
              <a:t>Defining the Problem</a:t>
            </a:r>
          </a:p>
        </p:txBody>
      </p:sp>
      <p:sp>
        <p:nvSpPr>
          <p:cNvPr id="31" name="TextBox 30">
            <a:extLst>
              <a:ext uri="{FF2B5EF4-FFF2-40B4-BE49-F238E27FC236}">
                <a16:creationId xmlns:a16="http://schemas.microsoft.com/office/drawing/2014/main" id="{071C9039-7C17-4791-9AF9-27471729C9B0}"/>
              </a:ext>
            </a:extLst>
          </p:cNvPr>
          <p:cNvSpPr txBox="1"/>
          <p:nvPr/>
        </p:nvSpPr>
        <p:spPr>
          <a:xfrm>
            <a:off x="3491370" y="3695353"/>
            <a:ext cx="4681431" cy="1107996"/>
          </a:xfrm>
          <a:prstGeom prst="rect">
            <a:avLst/>
          </a:prstGeom>
          <a:noFill/>
        </p:spPr>
        <p:txBody>
          <a:bodyPr wrap="square" lIns="0" tIns="0" rIns="0" bIns="0" rtlCol="0">
            <a:spAutoFit/>
          </a:bodyPr>
          <a:lstStyle/>
          <a:p>
            <a:r>
              <a:rPr lang="en-IN" sz="3600" b="1" dirty="0">
                <a:solidFill>
                  <a:schemeClr val="bg1"/>
                </a:solidFill>
              </a:rPr>
              <a:t>How does this Effect Gallaudet?</a:t>
            </a:r>
          </a:p>
        </p:txBody>
      </p:sp>
      <p:sp>
        <p:nvSpPr>
          <p:cNvPr id="35" name="TextBox 34">
            <a:extLst>
              <a:ext uri="{FF2B5EF4-FFF2-40B4-BE49-F238E27FC236}">
                <a16:creationId xmlns:a16="http://schemas.microsoft.com/office/drawing/2014/main" id="{2E334E6A-DC46-4D3D-94FC-9DC750A661EA}"/>
              </a:ext>
            </a:extLst>
          </p:cNvPr>
          <p:cNvSpPr txBox="1"/>
          <p:nvPr/>
        </p:nvSpPr>
        <p:spPr>
          <a:xfrm>
            <a:off x="5960292" y="5538072"/>
            <a:ext cx="4425020" cy="553998"/>
          </a:xfrm>
          <a:prstGeom prst="rect">
            <a:avLst/>
          </a:prstGeom>
          <a:noFill/>
        </p:spPr>
        <p:txBody>
          <a:bodyPr wrap="square" lIns="0" tIns="0" rIns="0" bIns="0" rtlCol="0">
            <a:spAutoFit/>
          </a:bodyPr>
          <a:lstStyle/>
          <a:p>
            <a:r>
              <a:rPr lang="en-IN" sz="3600" b="1" dirty="0">
                <a:solidFill>
                  <a:schemeClr val="bg1"/>
                </a:solidFill>
              </a:rPr>
              <a:t>Our Policy</a:t>
            </a:r>
          </a:p>
        </p:txBody>
      </p:sp>
    </p:spTree>
    <p:extLst>
      <p:ext uri="{BB962C8B-B14F-4D97-AF65-F5344CB8AC3E}">
        <p14:creationId xmlns:p14="http://schemas.microsoft.com/office/powerpoint/2010/main" val="3506033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5A63CB7-19FF-4407-B615-ED8B858E5B78}"/>
              </a:ext>
            </a:extLst>
          </p:cNvPr>
          <p:cNvSpPr>
            <a:spLocks noGrp="1"/>
          </p:cNvSpPr>
          <p:nvPr>
            <p:ph type="title"/>
          </p:nvPr>
        </p:nvSpPr>
        <p:spPr/>
        <p:txBody>
          <a:bodyPr/>
          <a:lstStyle/>
          <a:p>
            <a:r>
              <a:rPr lang="en-IN" dirty="0">
                <a:solidFill>
                  <a:schemeClr val="accent1"/>
                </a:solidFill>
              </a:rPr>
              <a:t>What is Human Trafficking?</a:t>
            </a:r>
            <a:endParaRPr lang="en-IN" dirty="0"/>
          </a:p>
        </p:txBody>
      </p:sp>
      <p:sp>
        <p:nvSpPr>
          <p:cNvPr id="35" name="Slide Number Placeholder 34">
            <a:extLst>
              <a:ext uri="{FF2B5EF4-FFF2-40B4-BE49-F238E27FC236}">
                <a16:creationId xmlns:a16="http://schemas.microsoft.com/office/drawing/2014/main" id="{C19AF590-4F21-45B9-8DC0-6B279C5811D0}"/>
              </a:ext>
            </a:extLst>
          </p:cNvPr>
          <p:cNvSpPr>
            <a:spLocks noGrp="1"/>
          </p:cNvSpPr>
          <p:nvPr>
            <p:ph type="sldNum" sz="quarter" idx="12"/>
          </p:nvPr>
        </p:nvSpPr>
        <p:spPr/>
        <p:txBody>
          <a:bodyPr/>
          <a:lstStyle/>
          <a:p>
            <a:fld id="{96E69268-9C8B-4EBF-A9EE-DC5DC2D48DC3}" type="slidenum">
              <a:rPr lang="en-US" smtClean="0"/>
              <a:pPr/>
              <a:t>3</a:t>
            </a:fld>
            <a:endParaRPr lang="en-US" dirty="0"/>
          </a:p>
        </p:txBody>
      </p:sp>
      <p:sp>
        <p:nvSpPr>
          <p:cNvPr id="41" name="Freeform 5">
            <a:extLst>
              <a:ext uri="{FF2B5EF4-FFF2-40B4-BE49-F238E27FC236}">
                <a16:creationId xmlns:a16="http://schemas.microsoft.com/office/drawing/2014/main" id="{44EDD68C-28EE-4974-9F3B-8CCB83A85DED}"/>
              </a:ext>
            </a:extLst>
          </p:cNvPr>
          <p:cNvSpPr>
            <a:spLocks/>
          </p:cNvSpPr>
          <p:nvPr/>
        </p:nvSpPr>
        <p:spPr bwMode="auto">
          <a:xfrm>
            <a:off x="4252284" y="1504225"/>
            <a:ext cx="2450998" cy="2446859"/>
          </a:xfrm>
          <a:custGeom>
            <a:avLst/>
            <a:gdLst>
              <a:gd name="T0" fmla="*/ 236 w 1747"/>
              <a:gd name="T1" fmla="*/ 1357 h 1749"/>
              <a:gd name="T2" fmla="*/ 503 w 1747"/>
              <a:gd name="T3" fmla="*/ 236 h 1749"/>
              <a:gd name="T4" fmla="*/ 1624 w 1747"/>
              <a:gd name="T5" fmla="*/ 503 h 1749"/>
              <a:gd name="T6" fmla="*/ 1745 w 1747"/>
              <a:gd name="T7" fmla="*/ 941 h 1749"/>
              <a:gd name="T8" fmla="*/ 908 w 1747"/>
              <a:gd name="T9" fmla="*/ 1744 h 1749"/>
              <a:gd name="T10" fmla="*/ 156 w 1747"/>
              <a:gd name="T11" fmla="*/ 1744 h 1749"/>
              <a:gd name="T12" fmla="*/ 235 w 1747"/>
              <a:gd name="T13" fmla="*/ 1610 h 1749"/>
              <a:gd name="T14" fmla="*/ 236 w 1747"/>
              <a:gd name="T15" fmla="*/ 1357 h 17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47" h="1749">
                <a:moveTo>
                  <a:pt x="236" y="1357"/>
                </a:moveTo>
                <a:cubicBezTo>
                  <a:pt x="0" y="974"/>
                  <a:pt x="119" y="472"/>
                  <a:pt x="503" y="236"/>
                </a:cubicBezTo>
                <a:cubicBezTo>
                  <a:pt x="886" y="0"/>
                  <a:pt x="1388" y="119"/>
                  <a:pt x="1624" y="503"/>
                </a:cubicBezTo>
                <a:cubicBezTo>
                  <a:pt x="1705" y="634"/>
                  <a:pt x="1747" y="787"/>
                  <a:pt x="1745" y="941"/>
                </a:cubicBezTo>
                <a:cubicBezTo>
                  <a:pt x="1730" y="1392"/>
                  <a:pt x="1359" y="1749"/>
                  <a:pt x="908" y="1744"/>
                </a:cubicBezTo>
                <a:cubicBezTo>
                  <a:pt x="156" y="1744"/>
                  <a:pt x="156" y="1744"/>
                  <a:pt x="156" y="1744"/>
                </a:cubicBezTo>
                <a:cubicBezTo>
                  <a:pt x="235" y="1610"/>
                  <a:pt x="235" y="1610"/>
                  <a:pt x="235" y="1610"/>
                </a:cubicBezTo>
                <a:cubicBezTo>
                  <a:pt x="282" y="1532"/>
                  <a:pt x="282" y="1435"/>
                  <a:pt x="236" y="1357"/>
                </a:cubicBezTo>
                <a:close/>
              </a:path>
            </a:pathLst>
          </a:custGeom>
          <a:solidFill>
            <a:schemeClr val="bg1"/>
          </a:solidFill>
          <a:ln w="9525">
            <a:noFill/>
            <a:round/>
            <a:headEnd/>
            <a:tailEnd/>
          </a:ln>
          <a:effectLst>
            <a:outerShdw blurRad="571500" dist="444500" dir="8100000" algn="tr"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en-IN"/>
          </a:p>
        </p:txBody>
      </p:sp>
      <p:sp>
        <p:nvSpPr>
          <p:cNvPr id="42" name="Freeform 6">
            <a:extLst>
              <a:ext uri="{FF2B5EF4-FFF2-40B4-BE49-F238E27FC236}">
                <a16:creationId xmlns:a16="http://schemas.microsoft.com/office/drawing/2014/main" id="{8063FB36-D4DD-4730-B3F4-E9BE4C94E90F}"/>
              </a:ext>
            </a:extLst>
          </p:cNvPr>
          <p:cNvSpPr>
            <a:spLocks/>
          </p:cNvSpPr>
          <p:nvPr/>
        </p:nvSpPr>
        <p:spPr bwMode="auto">
          <a:xfrm>
            <a:off x="5406912" y="2652645"/>
            <a:ext cx="2434444" cy="2273044"/>
          </a:xfrm>
          <a:custGeom>
            <a:avLst/>
            <a:gdLst>
              <a:gd name="T0" fmla="*/ 1499 w 1735"/>
              <a:gd name="T1" fmla="*/ 1235 h 1624"/>
              <a:gd name="T2" fmla="*/ 1232 w 1735"/>
              <a:gd name="T3" fmla="*/ 114 h 1624"/>
              <a:gd name="T4" fmla="*/ 914 w 1735"/>
              <a:gd name="T5" fmla="*/ 0 h 1624"/>
              <a:gd name="T6" fmla="*/ 922 w 1735"/>
              <a:gd name="T7" fmla="*/ 120 h 1624"/>
              <a:gd name="T8" fmla="*/ 85 w 1735"/>
              <a:gd name="T9" fmla="*/ 923 h 1624"/>
              <a:gd name="T10" fmla="*/ 0 w 1735"/>
              <a:gd name="T11" fmla="*/ 923 h 1624"/>
              <a:gd name="T12" fmla="*/ 827 w 1735"/>
              <a:gd name="T13" fmla="*/ 1622 h 1624"/>
              <a:gd name="T14" fmla="*/ 1580 w 1735"/>
              <a:gd name="T15" fmla="*/ 1622 h 1624"/>
              <a:gd name="T16" fmla="*/ 1500 w 1735"/>
              <a:gd name="T17" fmla="*/ 1487 h 1624"/>
              <a:gd name="T18" fmla="*/ 1499 w 1735"/>
              <a:gd name="T19" fmla="*/ 1235 h 1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5" h="1624">
                <a:moveTo>
                  <a:pt x="1499" y="1235"/>
                </a:moveTo>
                <a:cubicBezTo>
                  <a:pt x="1735" y="851"/>
                  <a:pt x="1615" y="349"/>
                  <a:pt x="1232" y="114"/>
                </a:cubicBezTo>
                <a:cubicBezTo>
                  <a:pt x="1135" y="54"/>
                  <a:pt x="1027" y="15"/>
                  <a:pt x="914" y="0"/>
                </a:cubicBezTo>
                <a:cubicBezTo>
                  <a:pt x="919" y="40"/>
                  <a:pt x="922" y="80"/>
                  <a:pt x="922" y="120"/>
                </a:cubicBezTo>
                <a:cubicBezTo>
                  <a:pt x="907" y="571"/>
                  <a:pt x="535" y="928"/>
                  <a:pt x="85" y="923"/>
                </a:cubicBezTo>
                <a:cubicBezTo>
                  <a:pt x="0" y="923"/>
                  <a:pt x="0" y="923"/>
                  <a:pt x="0" y="923"/>
                </a:cubicBezTo>
                <a:cubicBezTo>
                  <a:pt x="66" y="1328"/>
                  <a:pt x="417" y="1624"/>
                  <a:pt x="827" y="1622"/>
                </a:cubicBezTo>
                <a:cubicBezTo>
                  <a:pt x="1580" y="1622"/>
                  <a:pt x="1580" y="1622"/>
                  <a:pt x="1580" y="1622"/>
                </a:cubicBezTo>
                <a:cubicBezTo>
                  <a:pt x="1500" y="1487"/>
                  <a:pt x="1500" y="1487"/>
                  <a:pt x="1500" y="1487"/>
                </a:cubicBezTo>
                <a:cubicBezTo>
                  <a:pt x="1453" y="1410"/>
                  <a:pt x="1453" y="1313"/>
                  <a:pt x="1499" y="1235"/>
                </a:cubicBezTo>
                <a:close/>
              </a:path>
            </a:pathLst>
          </a:custGeom>
          <a:solidFill>
            <a:schemeClr val="bg1"/>
          </a:solidFill>
          <a:ln w="9525">
            <a:noFill/>
            <a:round/>
            <a:headEnd/>
            <a:tailEnd/>
          </a:ln>
          <a:effectLst>
            <a:outerShdw blurRad="571500" dist="444500" dir="8100000" algn="tr"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en-IN"/>
          </a:p>
        </p:txBody>
      </p:sp>
      <p:sp>
        <p:nvSpPr>
          <p:cNvPr id="58" name="Freeform 7">
            <a:extLst>
              <a:ext uri="{FF2B5EF4-FFF2-40B4-BE49-F238E27FC236}">
                <a16:creationId xmlns:a16="http://schemas.microsoft.com/office/drawing/2014/main" id="{E2D8647C-763E-4343-A6FE-4E564F9A7212}"/>
              </a:ext>
            </a:extLst>
          </p:cNvPr>
          <p:cNvSpPr>
            <a:spLocks noEditPoints="1"/>
          </p:cNvSpPr>
          <p:nvPr/>
        </p:nvSpPr>
        <p:spPr bwMode="auto">
          <a:xfrm>
            <a:off x="4280218" y="1552852"/>
            <a:ext cx="3656322" cy="3450433"/>
          </a:xfrm>
          <a:custGeom>
            <a:avLst/>
            <a:gdLst>
              <a:gd name="T0" fmla="*/ 2353 w 2606"/>
              <a:gd name="T1" fmla="*/ 2244 h 2466"/>
              <a:gd name="T2" fmla="*/ 2353 w 2606"/>
              <a:gd name="T3" fmla="*/ 2051 h 2466"/>
              <a:gd name="T4" fmla="*/ 2067 w 2606"/>
              <a:gd name="T5" fmla="*/ 850 h 2466"/>
              <a:gd name="T6" fmla="*/ 1771 w 2606"/>
              <a:gd name="T7" fmla="*/ 736 h 2466"/>
              <a:gd name="T8" fmla="*/ 1511 w 2606"/>
              <a:gd name="T9" fmla="*/ 258 h 2466"/>
              <a:gd name="T10" fmla="*/ 840 w 2606"/>
              <a:gd name="T11" fmla="*/ 21 h 2466"/>
              <a:gd name="T12" fmla="*/ 38 w 2606"/>
              <a:gd name="T13" fmla="*/ 960 h 2466"/>
              <a:gd name="T14" fmla="*/ 167 w 2606"/>
              <a:gd name="T15" fmla="*/ 1352 h 2466"/>
              <a:gd name="T16" fmla="*/ 167 w 2606"/>
              <a:gd name="T17" fmla="*/ 1544 h 2466"/>
              <a:gd name="T18" fmla="*/ 86 w 2606"/>
              <a:gd name="T19" fmla="*/ 1680 h 2466"/>
              <a:gd name="T20" fmla="*/ 106 w 2606"/>
              <a:gd name="T21" fmla="*/ 1759 h 2466"/>
              <a:gd name="T22" fmla="*/ 136 w 2606"/>
              <a:gd name="T23" fmla="*/ 1767 h 2466"/>
              <a:gd name="T24" fmla="*/ 755 w 2606"/>
              <a:gd name="T25" fmla="*/ 1767 h 2466"/>
              <a:gd name="T26" fmla="*/ 1628 w 2606"/>
              <a:gd name="T27" fmla="*/ 2466 h 2466"/>
              <a:gd name="T28" fmla="*/ 2383 w 2606"/>
              <a:gd name="T29" fmla="*/ 2466 h 2466"/>
              <a:gd name="T30" fmla="*/ 2441 w 2606"/>
              <a:gd name="T31" fmla="*/ 2408 h 2466"/>
              <a:gd name="T32" fmla="*/ 2433 w 2606"/>
              <a:gd name="T33" fmla="*/ 2378 h 2466"/>
              <a:gd name="T34" fmla="*/ 2353 w 2606"/>
              <a:gd name="T35" fmla="*/ 2244 h 2466"/>
              <a:gd name="T36" fmla="*/ 237 w 2606"/>
              <a:gd name="T37" fmla="*/ 1651 h 2466"/>
              <a:gd name="T38" fmla="*/ 265 w 2606"/>
              <a:gd name="T39" fmla="*/ 1604 h 2466"/>
              <a:gd name="T40" fmla="*/ 265 w 2606"/>
              <a:gd name="T41" fmla="*/ 1291 h 2466"/>
              <a:gd name="T42" fmla="*/ 513 w 2606"/>
              <a:gd name="T43" fmla="*/ 250 h 2466"/>
              <a:gd name="T44" fmla="*/ 1554 w 2606"/>
              <a:gd name="T45" fmla="*/ 498 h 2466"/>
              <a:gd name="T46" fmla="*/ 1667 w 2606"/>
              <a:gd name="T47" fmla="*/ 905 h 2466"/>
              <a:gd name="T48" fmla="*/ 888 w 2606"/>
              <a:gd name="T49" fmla="*/ 1651 h 2466"/>
              <a:gd name="T50" fmla="*/ 237 w 2606"/>
              <a:gd name="T51" fmla="*/ 1651 h 2466"/>
              <a:gd name="T52" fmla="*/ 1630 w 2606"/>
              <a:gd name="T53" fmla="*/ 2350 h 2466"/>
              <a:gd name="T54" fmla="*/ 874 w 2606"/>
              <a:gd name="T55" fmla="*/ 1767 h 2466"/>
              <a:gd name="T56" fmla="*/ 888 w 2606"/>
              <a:gd name="T57" fmla="*/ 1767 h 2466"/>
              <a:gd name="T58" fmla="*/ 1783 w 2606"/>
              <a:gd name="T59" fmla="*/ 907 h 2466"/>
              <a:gd name="T60" fmla="*/ 1783 w 2606"/>
              <a:gd name="T61" fmla="*/ 856 h 2466"/>
              <a:gd name="T62" fmla="*/ 2347 w 2606"/>
              <a:gd name="T63" fmla="*/ 1766 h 2466"/>
              <a:gd name="T64" fmla="*/ 2254 w 2606"/>
              <a:gd name="T65" fmla="*/ 1990 h 2466"/>
              <a:gd name="T66" fmla="*/ 2254 w 2606"/>
              <a:gd name="T67" fmla="*/ 2302 h 2466"/>
              <a:gd name="T68" fmla="*/ 2282 w 2606"/>
              <a:gd name="T69" fmla="*/ 2350 h 2466"/>
              <a:gd name="T70" fmla="*/ 1630 w 2606"/>
              <a:gd name="T71" fmla="*/ 2350 h 2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06" h="2466">
                <a:moveTo>
                  <a:pt x="2353" y="2244"/>
                </a:moveTo>
                <a:cubicBezTo>
                  <a:pt x="2318" y="2185"/>
                  <a:pt x="2318" y="2111"/>
                  <a:pt x="2353" y="2051"/>
                </a:cubicBezTo>
                <a:cubicBezTo>
                  <a:pt x="2606" y="1641"/>
                  <a:pt x="2478" y="1103"/>
                  <a:pt x="2067" y="850"/>
                </a:cubicBezTo>
                <a:cubicBezTo>
                  <a:pt x="1976" y="794"/>
                  <a:pt x="1876" y="756"/>
                  <a:pt x="1771" y="736"/>
                </a:cubicBezTo>
                <a:cubicBezTo>
                  <a:pt x="1738" y="553"/>
                  <a:pt x="1646" y="385"/>
                  <a:pt x="1511" y="258"/>
                </a:cubicBezTo>
                <a:cubicBezTo>
                  <a:pt x="1331" y="87"/>
                  <a:pt x="1087" y="0"/>
                  <a:pt x="840" y="21"/>
                </a:cubicBezTo>
                <a:cubicBezTo>
                  <a:pt x="359" y="59"/>
                  <a:pt x="0" y="479"/>
                  <a:pt x="38" y="960"/>
                </a:cubicBezTo>
                <a:cubicBezTo>
                  <a:pt x="49" y="1099"/>
                  <a:pt x="93" y="1234"/>
                  <a:pt x="167" y="1352"/>
                </a:cubicBezTo>
                <a:cubicBezTo>
                  <a:pt x="202" y="1411"/>
                  <a:pt x="202" y="1485"/>
                  <a:pt x="167" y="1544"/>
                </a:cubicBezTo>
                <a:cubicBezTo>
                  <a:pt x="86" y="1680"/>
                  <a:pt x="86" y="1680"/>
                  <a:pt x="86" y="1680"/>
                </a:cubicBezTo>
                <a:cubicBezTo>
                  <a:pt x="69" y="1707"/>
                  <a:pt x="78" y="1743"/>
                  <a:pt x="106" y="1759"/>
                </a:cubicBezTo>
                <a:cubicBezTo>
                  <a:pt x="115" y="1765"/>
                  <a:pt x="125" y="1767"/>
                  <a:pt x="136" y="1767"/>
                </a:cubicBezTo>
                <a:cubicBezTo>
                  <a:pt x="755" y="1767"/>
                  <a:pt x="755" y="1767"/>
                  <a:pt x="755" y="1767"/>
                </a:cubicBezTo>
                <a:cubicBezTo>
                  <a:pt x="846" y="2176"/>
                  <a:pt x="1209" y="2466"/>
                  <a:pt x="1628" y="2466"/>
                </a:cubicBezTo>
                <a:cubicBezTo>
                  <a:pt x="2383" y="2466"/>
                  <a:pt x="2383" y="2466"/>
                  <a:pt x="2383" y="2466"/>
                </a:cubicBezTo>
                <a:cubicBezTo>
                  <a:pt x="2415" y="2466"/>
                  <a:pt x="2441" y="2440"/>
                  <a:pt x="2441" y="2408"/>
                </a:cubicBezTo>
                <a:cubicBezTo>
                  <a:pt x="2441" y="2397"/>
                  <a:pt x="2438" y="2387"/>
                  <a:pt x="2433" y="2378"/>
                </a:cubicBezTo>
                <a:lnTo>
                  <a:pt x="2353" y="2244"/>
                </a:lnTo>
                <a:close/>
                <a:moveTo>
                  <a:pt x="237" y="1651"/>
                </a:moveTo>
                <a:cubicBezTo>
                  <a:pt x="265" y="1604"/>
                  <a:pt x="265" y="1604"/>
                  <a:pt x="265" y="1604"/>
                </a:cubicBezTo>
                <a:cubicBezTo>
                  <a:pt x="324" y="1508"/>
                  <a:pt x="324" y="1387"/>
                  <a:pt x="265" y="1291"/>
                </a:cubicBezTo>
                <a:cubicBezTo>
                  <a:pt x="46" y="935"/>
                  <a:pt x="157" y="469"/>
                  <a:pt x="513" y="250"/>
                </a:cubicBezTo>
                <a:cubicBezTo>
                  <a:pt x="869" y="31"/>
                  <a:pt x="1335" y="142"/>
                  <a:pt x="1554" y="498"/>
                </a:cubicBezTo>
                <a:cubicBezTo>
                  <a:pt x="1630" y="620"/>
                  <a:pt x="1669" y="762"/>
                  <a:pt x="1667" y="905"/>
                </a:cubicBezTo>
                <a:cubicBezTo>
                  <a:pt x="1653" y="1324"/>
                  <a:pt x="1307" y="1655"/>
                  <a:pt x="888" y="1651"/>
                </a:cubicBezTo>
                <a:lnTo>
                  <a:pt x="237" y="1651"/>
                </a:lnTo>
                <a:close/>
                <a:moveTo>
                  <a:pt x="1630" y="2350"/>
                </a:moveTo>
                <a:cubicBezTo>
                  <a:pt x="1275" y="2352"/>
                  <a:pt x="963" y="2112"/>
                  <a:pt x="874" y="1767"/>
                </a:cubicBezTo>
                <a:cubicBezTo>
                  <a:pt x="888" y="1767"/>
                  <a:pt x="888" y="1767"/>
                  <a:pt x="888" y="1767"/>
                </a:cubicBezTo>
                <a:cubicBezTo>
                  <a:pt x="1370" y="1771"/>
                  <a:pt x="1768" y="1389"/>
                  <a:pt x="1783" y="907"/>
                </a:cubicBezTo>
                <a:cubicBezTo>
                  <a:pt x="1783" y="890"/>
                  <a:pt x="1783" y="873"/>
                  <a:pt x="1783" y="856"/>
                </a:cubicBezTo>
                <a:cubicBezTo>
                  <a:pt x="2190" y="952"/>
                  <a:pt x="2442" y="1359"/>
                  <a:pt x="2347" y="1766"/>
                </a:cubicBezTo>
                <a:cubicBezTo>
                  <a:pt x="2328" y="1845"/>
                  <a:pt x="2297" y="1921"/>
                  <a:pt x="2254" y="1990"/>
                </a:cubicBezTo>
                <a:cubicBezTo>
                  <a:pt x="2196" y="2086"/>
                  <a:pt x="2196" y="2206"/>
                  <a:pt x="2254" y="2302"/>
                </a:cubicBezTo>
                <a:cubicBezTo>
                  <a:pt x="2282" y="2350"/>
                  <a:pt x="2282" y="2350"/>
                  <a:pt x="2282" y="2350"/>
                </a:cubicBezTo>
                <a:cubicBezTo>
                  <a:pt x="1630" y="2350"/>
                  <a:pt x="1630" y="2350"/>
                  <a:pt x="1630" y="2350"/>
                </a:cubicBez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59" name="Freeform 8">
            <a:extLst>
              <a:ext uri="{FF2B5EF4-FFF2-40B4-BE49-F238E27FC236}">
                <a16:creationId xmlns:a16="http://schemas.microsoft.com/office/drawing/2014/main" id="{407A37C5-7CB2-4C4C-B885-3D26F614FCED}"/>
              </a:ext>
            </a:extLst>
          </p:cNvPr>
          <p:cNvSpPr>
            <a:spLocks/>
          </p:cNvSpPr>
          <p:nvPr/>
        </p:nvSpPr>
        <p:spPr bwMode="auto">
          <a:xfrm>
            <a:off x="5123428" y="2275011"/>
            <a:ext cx="760441" cy="735609"/>
          </a:xfrm>
          <a:custGeom>
            <a:avLst/>
            <a:gdLst>
              <a:gd name="T0" fmla="*/ 373 w 542"/>
              <a:gd name="T1" fmla="*/ 238 h 526"/>
              <a:gd name="T2" fmla="*/ 373 w 542"/>
              <a:gd name="T3" fmla="*/ 238 h 526"/>
              <a:gd name="T4" fmla="*/ 178 w 542"/>
              <a:gd name="T5" fmla="*/ 339 h 526"/>
              <a:gd name="T6" fmla="*/ 173 w 542"/>
              <a:gd name="T7" fmla="*/ 345 h 526"/>
              <a:gd name="T8" fmla="*/ 198 w 542"/>
              <a:gd name="T9" fmla="*/ 526 h 526"/>
              <a:gd name="T10" fmla="*/ 315 w 542"/>
              <a:gd name="T11" fmla="*/ 526 h 526"/>
              <a:gd name="T12" fmla="*/ 327 w 542"/>
              <a:gd name="T13" fmla="*/ 457 h 526"/>
              <a:gd name="T14" fmla="*/ 542 w 542"/>
              <a:gd name="T15" fmla="*/ 236 h 526"/>
              <a:gd name="T16" fmla="*/ 542 w 542"/>
              <a:gd name="T17" fmla="*/ 236 h 526"/>
              <a:gd name="T18" fmla="*/ 272 w 542"/>
              <a:gd name="T19" fmla="*/ 3 h 526"/>
              <a:gd name="T20" fmla="*/ 0 w 542"/>
              <a:gd name="T21" fmla="*/ 123 h 526"/>
              <a:gd name="T22" fmla="*/ 102 w 542"/>
              <a:gd name="T23" fmla="*/ 236 h 526"/>
              <a:gd name="T24" fmla="*/ 269 w 542"/>
              <a:gd name="T25" fmla="*/ 159 h 526"/>
              <a:gd name="T26" fmla="*/ 373 w 542"/>
              <a:gd name="T27" fmla="*/ 238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2" h="526">
                <a:moveTo>
                  <a:pt x="373" y="238"/>
                </a:moveTo>
                <a:cubicBezTo>
                  <a:pt x="373" y="238"/>
                  <a:pt x="373" y="238"/>
                  <a:pt x="373" y="238"/>
                </a:cubicBezTo>
                <a:cubicBezTo>
                  <a:pt x="373" y="296"/>
                  <a:pt x="319" y="333"/>
                  <a:pt x="178" y="339"/>
                </a:cubicBezTo>
                <a:cubicBezTo>
                  <a:pt x="173" y="345"/>
                  <a:pt x="173" y="345"/>
                  <a:pt x="173" y="345"/>
                </a:cubicBezTo>
                <a:cubicBezTo>
                  <a:pt x="198" y="526"/>
                  <a:pt x="198" y="526"/>
                  <a:pt x="198" y="526"/>
                </a:cubicBezTo>
                <a:cubicBezTo>
                  <a:pt x="315" y="526"/>
                  <a:pt x="315" y="526"/>
                  <a:pt x="315" y="526"/>
                </a:cubicBezTo>
                <a:cubicBezTo>
                  <a:pt x="327" y="457"/>
                  <a:pt x="327" y="457"/>
                  <a:pt x="327" y="457"/>
                </a:cubicBezTo>
                <a:cubicBezTo>
                  <a:pt x="446" y="436"/>
                  <a:pt x="542" y="378"/>
                  <a:pt x="542" y="236"/>
                </a:cubicBezTo>
                <a:cubicBezTo>
                  <a:pt x="542" y="236"/>
                  <a:pt x="542" y="236"/>
                  <a:pt x="542" y="236"/>
                </a:cubicBezTo>
                <a:cubicBezTo>
                  <a:pt x="542" y="88"/>
                  <a:pt x="433" y="3"/>
                  <a:pt x="272" y="3"/>
                </a:cubicBezTo>
                <a:cubicBezTo>
                  <a:pt x="168" y="0"/>
                  <a:pt x="68" y="44"/>
                  <a:pt x="0" y="123"/>
                </a:cubicBezTo>
                <a:cubicBezTo>
                  <a:pt x="102" y="236"/>
                  <a:pt x="102" y="236"/>
                  <a:pt x="102" y="236"/>
                </a:cubicBezTo>
                <a:cubicBezTo>
                  <a:pt x="145" y="188"/>
                  <a:pt x="205" y="160"/>
                  <a:pt x="269" y="159"/>
                </a:cubicBezTo>
                <a:cubicBezTo>
                  <a:pt x="336" y="159"/>
                  <a:pt x="373" y="188"/>
                  <a:pt x="373" y="238"/>
                </a:cubicBez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60" name="Rectangle 9">
            <a:extLst>
              <a:ext uri="{FF2B5EF4-FFF2-40B4-BE49-F238E27FC236}">
                <a16:creationId xmlns:a16="http://schemas.microsoft.com/office/drawing/2014/main" id="{41D4D797-B7DE-4A88-90B3-E6AC7273F354}"/>
              </a:ext>
            </a:extLst>
          </p:cNvPr>
          <p:cNvSpPr>
            <a:spLocks noChangeArrowheads="1"/>
          </p:cNvSpPr>
          <p:nvPr/>
        </p:nvSpPr>
        <p:spPr bwMode="auto">
          <a:xfrm>
            <a:off x="5351043" y="3133740"/>
            <a:ext cx="252446" cy="249341"/>
          </a:xfrm>
          <a:prstGeom prst="rect">
            <a:avLst/>
          </a:prstGeom>
          <a:solidFill>
            <a:schemeClr val="accent1"/>
          </a:solidFill>
          <a:ln w="9525">
            <a:noFill/>
            <a:miter lim="800000"/>
            <a:headEnd/>
            <a:tailEnd/>
          </a:ln>
        </p:spPr>
        <p:txBody>
          <a:bodyPr vert="horz" wrap="square" lIns="91440" tIns="45720" rIns="91440" bIns="45720" numCol="1" anchor="t" anchorCtr="0" compatLnSpc="1">
            <a:prstTxWarp prst="textNoShape">
              <a:avLst/>
            </a:prstTxWarp>
          </a:bodyPr>
          <a:lstStyle/>
          <a:p>
            <a:endParaRPr lang="en-IN"/>
          </a:p>
        </p:txBody>
      </p:sp>
      <p:sp>
        <p:nvSpPr>
          <p:cNvPr id="61" name="TextBox 60">
            <a:extLst>
              <a:ext uri="{FF2B5EF4-FFF2-40B4-BE49-F238E27FC236}">
                <a16:creationId xmlns:a16="http://schemas.microsoft.com/office/drawing/2014/main" id="{AA53BFA2-D681-41D6-9A5A-2765554B52DB}"/>
              </a:ext>
            </a:extLst>
          </p:cNvPr>
          <p:cNvSpPr txBox="1"/>
          <p:nvPr/>
        </p:nvSpPr>
        <p:spPr>
          <a:xfrm>
            <a:off x="495700" y="1786367"/>
            <a:ext cx="3656322" cy="3693319"/>
          </a:xfrm>
          <a:prstGeom prst="rect">
            <a:avLst/>
          </a:prstGeom>
          <a:noFill/>
        </p:spPr>
        <p:txBody>
          <a:bodyPr wrap="square" rtlCol="0">
            <a:spAutoFit/>
          </a:bodyPr>
          <a:lstStyle/>
          <a:p>
            <a:pPr algn="ctr"/>
            <a:r>
              <a:rPr lang="en-US" sz="1800" kern="0" dirty="0">
                <a:solidFill>
                  <a:schemeClr val="tx1">
                    <a:lumMod val="75000"/>
                    <a:lumOff val="25000"/>
                  </a:schemeClr>
                </a:solidFill>
                <a:cs typeface="Arial" pitchFamily="34" charset="0"/>
              </a:rPr>
              <a:t>Human trafficking is modern-day slavery and involves the recruitment, harboring or transporting people into exploitation through the use of force, violence, deception, fraud or coercion. The different forms of exploitation include and is not limited to: forced prostitution, forced labor, forced begging, forced criminality, domestic servitude, illegal adoptions and forced organ removal.</a:t>
            </a:r>
          </a:p>
        </p:txBody>
      </p:sp>
      <p:sp>
        <p:nvSpPr>
          <p:cNvPr id="62" name="TextBox 61">
            <a:extLst>
              <a:ext uri="{FF2B5EF4-FFF2-40B4-BE49-F238E27FC236}">
                <a16:creationId xmlns:a16="http://schemas.microsoft.com/office/drawing/2014/main" id="{04542365-5FC0-485F-B05E-CA02E9A7B4D9}"/>
              </a:ext>
            </a:extLst>
          </p:cNvPr>
          <p:cNvSpPr txBox="1"/>
          <p:nvPr/>
        </p:nvSpPr>
        <p:spPr>
          <a:xfrm>
            <a:off x="8064736" y="3466419"/>
            <a:ext cx="2735028" cy="2585323"/>
          </a:xfrm>
          <a:prstGeom prst="rect">
            <a:avLst/>
          </a:prstGeom>
          <a:noFill/>
        </p:spPr>
        <p:txBody>
          <a:bodyPr wrap="square" rtlCol="0">
            <a:spAutoFit/>
          </a:bodyPr>
          <a:lstStyle/>
          <a:p>
            <a:r>
              <a:rPr lang="en-US" sz="1800" kern="0" dirty="0">
                <a:solidFill>
                  <a:schemeClr val="tx1">
                    <a:lumMod val="75000"/>
                    <a:lumOff val="25000"/>
                  </a:schemeClr>
                </a:solidFill>
                <a:cs typeface="Arial" pitchFamily="34" charset="0"/>
              </a:rPr>
              <a:t>The different forms of exploitation include and is not limited to: forced prostitution, forced labor, forced begging, forced criminality, domestic servitude, illegal adoptions and forced organ removal.</a:t>
            </a:r>
          </a:p>
        </p:txBody>
      </p:sp>
    </p:spTree>
    <p:extLst>
      <p:ext uri="{BB962C8B-B14F-4D97-AF65-F5344CB8AC3E}">
        <p14:creationId xmlns:p14="http://schemas.microsoft.com/office/powerpoint/2010/main" val="3288568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rrow: Right 13">
            <a:extLst>
              <a:ext uri="{FF2B5EF4-FFF2-40B4-BE49-F238E27FC236}">
                <a16:creationId xmlns:a16="http://schemas.microsoft.com/office/drawing/2014/main" id="{D333977C-6E23-4C08-BB63-4B92E1C75569}"/>
              </a:ext>
            </a:extLst>
          </p:cNvPr>
          <p:cNvSpPr/>
          <p:nvPr/>
        </p:nvSpPr>
        <p:spPr>
          <a:xfrm>
            <a:off x="9904043" y="1875226"/>
            <a:ext cx="516420" cy="441229"/>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Title 6">
            <a:extLst>
              <a:ext uri="{FF2B5EF4-FFF2-40B4-BE49-F238E27FC236}">
                <a16:creationId xmlns:a16="http://schemas.microsoft.com/office/drawing/2014/main" id="{45A63CB7-19FF-4407-B615-ED8B858E5B78}"/>
              </a:ext>
            </a:extLst>
          </p:cNvPr>
          <p:cNvSpPr>
            <a:spLocks noGrp="1"/>
          </p:cNvSpPr>
          <p:nvPr>
            <p:ph type="title"/>
          </p:nvPr>
        </p:nvSpPr>
        <p:spPr/>
        <p:txBody>
          <a:bodyPr/>
          <a:lstStyle/>
          <a:p>
            <a:r>
              <a:rPr lang="en-IN" dirty="0">
                <a:solidFill>
                  <a:schemeClr val="accent1"/>
                </a:solidFill>
              </a:rPr>
              <a:t>Timeline </a:t>
            </a:r>
            <a:endParaRPr lang="en-IN" dirty="0"/>
          </a:p>
        </p:txBody>
      </p:sp>
      <p:sp>
        <p:nvSpPr>
          <p:cNvPr id="35" name="Slide Number Placeholder 34">
            <a:extLst>
              <a:ext uri="{FF2B5EF4-FFF2-40B4-BE49-F238E27FC236}">
                <a16:creationId xmlns:a16="http://schemas.microsoft.com/office/drawing/2014/main" id="{C19AF590-4F21-45B9-8DC0-6B279C5811D0}"/>
              </a:ext>
            </a:extLst>
          </p:cNvPr>
          <p:cNvSpPr>
            <a:spLocks noGrp="1"/>
          </p:cNvSpPr>
          <p:nvPr>
            <p:ph type="sldNum" sz="quarter" idx="12"/>
          </p:nvPr>
        </p:nvSpPr>
        <p:spPr/>
        <p:txBody>
          <a:bodyPr/>
          <a:lstStyle/>
          <a:p>
            <a:fld id="{96E69268-9C8B-4EBF-A9EE-DC5DC2D48DC3}" type="slidenum">
              <a:rPr lang="en-US" smtClean="0"/>
              <a:pPr/>
              <a:t>4</a:t>
            </a:fld>
            <a:endParaRPr lang="en-US" dirty="0"/>
          </a:p>
        </p:txBody>
      </p:sp>
      <p:cxnSp>
        <p:nvCxnSpPr>
          <p:cNvPr id="8" name="Straight Connector 7">
            <a:extLst>
              <a:ext uri="{FF2B5EF4-FFF2-40B4-BE49-F238E27FC236}">
                <a16:creationId xmlns:a16="http://schemas.microsoft.com/office/drawing/2014/main" id="{C436F9E0-3173-4326-883D-479B68EC8971}"/>
              </a:ext>
            </a:extLst>
          </p:cNvPr>
          <p:cNvCxnSpPr>
            <a:cxnSpLocks/>
          </p:cNvCxnSpPr>
          <p:nvPr/>
        </p:nvCxnSpPr>
        <p:spPr>
          <a:xfrm>
            <a:off x="971988" y="2099460"/>
            <a:ext cx="8974806"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 name="Freeform: Shape 8">
            <a:extLst>
              <a:ext uri="{FF2B5EF4-FFF2-40B4-BE49-F238E27FC236}">
                <a16:creationId xmlns:a16="http://schemas.microsoft.com/office/drawing/2014/main" id="{CA586BF9-7A38-4DDF-A23F-93254AAF8093}"/>
              </a:ext>
            </a:extLst>
          </p:cNvPr>
          <p:cNvSpPr/>
          <p:nvPr/>
        </p:nvSpPr>
        <p:spPr>
          <a:xfrm>
            <a:off x="971988" y="1644559"/>
            <a:ext cx="909802" cy="909802"/>
          </a:xfrm>
          <a:custGeom>
            <a:avLst/>
            <a:gdLst>
              <a:gd name="connsiteX0" fmla="*/ 0 w 960527"/>
              <a:gd name="connsiteY0" fmla="*/ 0 h 960527"/>
              <a:gd name="connsiteX1" fmla="*/ 960527 w 960527"/>
              <a:gd name="connsiteY1" fmla="*/ 0 h 960527"/>
              <a:gd name="connsiteX2" fmla="*/ 960527 w 960527"/>
              <a:gd name="connsiteY2" fmla="*/ 696283 h 960527"/>
              <a:gd name="connsiteX3" fmla="*/ 696283 w 960527"/>
              <a:gd name="connsiteY3" fmla="*/ 960527 h 960527"/>
              <a:gd name="connsiteX4" fmla="*/ 0 w 960527"/>
              <a:gd name="connsiteY4" fmla="*/ 960527 h 960527"/>
              <a:gd name="connsiteX5" fmla="*/ 0 w 960527"/>
              <a:gd name="connsiteY5" fmla="*/ 0 h 960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0527" h="960527">
                <a:moveTo>
                  <a:pt x="0" y="0"/>
                </a:moveTo>
                <a:lnTo>
                  <a:pt x="960527" y="0"/>
                </a:lnTo>
                <a:lnTo>
                  <a:pt x="960527" y="696283"/>
                </a:lnTo>
                <a:lnTo>
                  <a:pt x="696283" y="960527"/>
                </a:lnTo>
                <a:lnTo>
                  <a:pt x="0" y="960527"/>
                </a:lnTo>
                <a:lnTo>
                  <a:pt x="0" y="0"/>
                </a:lnTo>
                <a:close/>
              </a:path>
            </a:pathLst>
          </a:custGeom>
          <a:solidFill>
            <a:schemeClr val="accent1"/>
          </a:solidFill>
          <a:ln>
            <a:noFill/>
          </a:ln>
          <a:effectLst>
            <a:outerShdw blurRad="571500" dist="4445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dirty="0">
              <a:ea typeface="Open Sans" panose="020B0606030504020204" pitchFamily="34" charset="0"/>
              <a:cs typeface="Open Sans" panose="020B0606030504020204" pitchFamily="34" charset="0"/>
            </a:endParaRPr>
          </a:p>
        </p:txBody>
      </p:sp>
      <p:sp>
        <p:nvSpPr>
          <p:cNvPr id="10" name="Freeform: Shape 9">
            <a:extLst>
              <a:ext uri="{FF2B5EF4-FFF2-40B4-BE49-F238E27FC236}">
                <a16:creationId xmlns:a16="http://schemas.microsoft.com/office/drawing/2014/main" id="{C1A31D58-F3AB-4050-BA10-A4A0DA51F813}"/>
              </a:ext>
            </a:extLst>
          </p:cNvPr>
          <p:cNvSpPr/>
          <p:nvPr/>
        </p:nvSpPr>
        <p:spPr>
          <a:xfrm>
            <a:off x="3002756" y="1644559"/>
            <a:ext cx="909802" cy="909802"/>
          </a:xfrm>
          <a:custGeom>
            <a:avLst/>
            <a:gdLst>
              <a:gd name="connsiteX0" fmla="*/ 0 w 960527"/>
              <a:gd name="connsiteY0" fmla="*/ 0 h 960527"/>
              <a:gd name="connsiteX1" fmla="*/ 960527 w 960527"/>
              <a:gd name="connsiteY1" fmla="*/ 0 h 960527"/>
              <a:gd name="connsiteX2" fmla="*/ 960527 w 960527"/>
              <a:gd name="connsiteY2" fmla="*/ 696283 h 960527"/>
              <a:gd name="connsiteX3" fmla="*/ 696283 w 960527"/>
              <a:gd name="connsiteY3" fmla="*/ 960527 h 960527"/>
              <a:gd name="connsiteX4" fmla="*/ 0 w 960527"/>
              <a:gd name="connsiteY4" fmla="*/ 960527 h 960527"/>
              <a:gd name="connsiteX5" fmla="*/ 0 w 960527"/>
              <a:gd name="connsiteY5" fmla="*/ 0 h 960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0527" h="960527">
                <a:moveTo>
                  <a:pt x="0" y="0"/>
                </a:moveTo>
                <a:lnTo>
                  <a:pt x="960527" y="0"/>
                </a:lnTo>
                <a:lnTo>
                  <a:pt x="960527" y="696283"/>
                </a:lnTo>
                <a:lnTo>
                  <a:pt x="696283" y="960527"/>
                </a:lnTo>
                <a:lnTo>
                  <a:pt x="0" y="960527"/>
                </a:lnTo>
                <a:lnTo>
                  <a:pt x="0" y="0"/>
                </a:lnTo>
                <a:close/>
              </a:path>
            </a:pathLst>
          </a:custGeom>
          <a:solidFill>
            <a:schemeClr val="accent2"/>
          </a:solidFill>
          <a:ln>
            <a:noFill/>
          </a:ln>
          <a:effectLst>
            <a:outerShdw blurRad="571500" dist="4445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dirty="0">
              <a:ea typeface="Open Sans" panose="020B0606030504020204" pitchFamily="34" charset="0"/>
              <a:cs typeface="Open Sans" panose="020B0606030504020204" pitchFamily="34" charset="0"/>
            </a:endParaRPr>
          </a:p>
        </p:txBody>
      </p:sp>
      <p:sp>
        <p:nvSpPr>
          <p:cNvPr id="11" name="Freeform: Shape 10">
            <a:extLst>
              <a:ext uri="{FF2B5EF4-FFF2-40B4-BE49-F238E27FC236}">
                <a16:creationId xmlns:a16="http://schemas.microsoft.com/office/drawing/2014/main" id="{31E3772D-F66E-4BD6-B7A5-E0A6E2BEF50B}"/>
              </a:ext>
            </a:extLst>
          </p:cNvPr>
          <p:cNvSpPr/>
          <p:nvPr/>
        </p:nvSpPr>
        <p:spPr>
          <a:xfrm>
            <a:off x="5033525" y="1644559"/>
            <a:ext cx="909802" cy="909802"/>
          </a:xfrm>
          <a:custGeom>
            <a:avLst/>
            <a:gdLst>
              <a:gd name="connsiteX0" fmla="*/ 0 w 960527"/>
              <a:gd name="connsiteY0" fmla="*/ 0 h 960527"/>
              <a:gd name="connsiteX1" fmla="*/ 960527 w 960527"/>
              <a:gd name="connsiteY1" fmla="*/ 0 h 960527"/>
              <a:gd name="connsiteX2" fmla="*/ 960527 w 960527"/>
              <a:gd name="connsiteY2" fmla="*/ 696283 h 960527"/>
              <a:gd name="connsiteX3" fmla="*/ 696283 w 960527"/>
              <a:gd name="connsiteY3" fmla="*/ 960527 h 960527"/>
              <a:gd name="connsiteX4" fmla="*/ 0 w 960527"/>
              <a:gd name="connsiteY4" fmla="*/ 960527 h 960527"/>
              <a:gd name="connsiteX5" fmla="*/ 0 w 960527"/>
              <a:gd name="connsiteY5" fmla="*/ 0 h 960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0527" h="960527">
                <a:moveTo>
                  <a:pt x="0" y="0"/>
                </a:moveTo>
                <a:lnTo>
                  <a:pt x="960527" y="0"/>
                </a:lnTo>
                <a:lnTo>
                  <a:pt x="960527" y="696283"/>
                </a:lnTo>
                <a:lnTo>
                  <a:pt x="696283" y="960527"/>
                </a:lnTo>
                <a:lnTo>
                  <a:pt x="0" y="960527"/>
                </a:lnTo>
                <a:lnTo>
                  <a:pt x="0" y="0"/>
                </a:lnTo>
                <a:close/>
              </a:path>
            </a:pathLst>
          </a:custGeom>
          <a:solidFill>
            <a:schemeClr val="accent3"/>
          </a:solidFill>
          <a:ln>
            <a:noFill/>
          </a:ln>
          <a:effectLst>
            <a:outerShdw blurRad="571500" dist="4445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dirty="0">
              <a:ea typeface="Open Sans" panose="020B0606030504020204" pitchFamily="34" charset="0"/>
              <a:cs typeface="Open Sans" panose="020B0606030504020204" pitchFamily="34" charset="0"/>
            </a:endParaRPr>
          </a:p>
        </p:txBody>
      </p:sp>
      <p:sp>
        <p:nvSpPr>
          <p:cNvPr id="12" name="Freeform: Shape 11">
            <a:extLst>
              <a:ext uri="{FF2B5EF4-FFF2-40B4-BE49-F238E27FC236}">
                <a16:creationId xmlns:a16="http://schemas.microsoft.com/office/drawing/2014/main" id="{228E8BA1-3F0D-44D4-A2D3-43D6F729CF31}"/>
              </a:ext>
            </a:extLst>
          </p:cNvPr>
          <p:cNvSpPr/>
          <p:nvPr/>
        </p:nvSpPr>
        <p:spPr>
          <a:xfrm>
            <a:off x="7064293" y="1644559"/>
            <a:ext cx="909802" cy="909802"/>
          </a:xfrm>
          <a:custGeom>
            <a:avLst/>
            <a:gdLst>
              <a:gd name="connsiteX0" fmla="*/ 0 w 960527"/>
              <a:gd name="connsiteY0" fmla="*/ 0 h 960527"/>
              <a:gd name="connsiteX1" fmla="*/ 960527 w 960527"/>
              <a:gd name="connsiteY1" fmla="*/ 0 h 960527"/>
              <a:gd name="connsiteX2" fmla="*/ 960527 w 960527"/>
              <a:gd name="connsiteY2" fmla="*/ 696283 h 960527"/>
              <a:gd name="connsiteX3" fmla="*/ 696283 w 960527"/>
              <a:gd name="connsiteY3" fmla="*/ 960527 h 960527"/>
              <a:gd name="connsiteX4" fmla="*/ 0 w 960527"/>
              <a:gd name="connsiteY4" fmla="*/ 960527 h 960527"/>
              <a:gd name="connsiteX5" fmla="*/ 0 w 960527"/>
              <a:gd name="connsiteY5" fmla="*/ 0 h 960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0527" h="960527">
                <a:moveTo>
                  <a:pt x="0" y="0"/>
                </a:moveTo>
                <a:lnTo>
                  <a:pt x="960527" y="0"/>
                </a:lnTo>
                <a:lnTo>
                  <a:pt x="960527" y="696283"/>
                </a:lnTo>
                <a:lnTo>
                  <a:pt x="696283" y="960527"/>
                </a:lnTo>
                <a:lnTo>
                  <a:pt x="0" y="960527"/>
                </a:lnTo>
                <a:lnTo>
                  <a:pt x="0" y="0"/>
                </a:lnTo>
                <a:close/>
              </a:path>
            </a:pathLst>
          </a:custGeom>
          <a:solidFill>
            <a:schemeClr val="accent1"/>
          </a:solidFill>
          <a:ln>
            <a:noFill/>
          </a:ln>
          <a:effectLst>
            <a:outerShdw blurRad="571500" dist="4445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dirty="0">
              <a:ea typeface="Open Sans" panose="020B0606030504020204" pitchFamily="34" charset="0"/>
              <a:cs typeface="Open Sans" panose="020B0606030504020204" pitchFamily="34" charset="0"/>
            </a:endParaRPr>
          </a:p>
        </p:txBody>
      </p:sp>
      <p:sp>
        <p:nvSpPr>
          <p:cNvPr id="13" name="Freeform: Shape 12">
            <a:extLst>
              <a:ext uri="{FF2B5EF4-FFF2-40B4-BE49-F238E27FC236}">
                <a16:creationId xmlns:a16="http://schemas.microsoft.com/office/drawing/2014/main" id="{9F342FFF-461C-4847-BB99-DD5C682356A6}"/>
              </a:ext>
            </a:extLst>
          </p:cNvPr>
          <p:cNvSpPr/>
          <p:nvPr/>
        </p:nvSpPr>
        <p:spPr>
          <a:xfrm>
            <a:off x="9095062" y="1644559"/>
            <a:ext cx="909802" cy="909802"/>
          </a:xfrm>
          <a:custGeom>
            <a:avLst/>
            <a:gdLst>
              <a:gd name="connsiteX0" fmla="*/ 0 w 960527"/>
              <a:gd name="connsiteY0" fmla="*/ 0 h 960527"/>
              <a:gd name="connsiteX1" fmla="*/ 960527 w 960527"/>
              <a:gd name="connsiteY1" fmla="*/ 0 h 960527"/>
              <a:gd name="connsiteX2" fmla="*/ 960527 w 960527"/>
              <a:gd name="connsiteY2" fmla="*/ 696283 h 960527"/>
              <a:gd name="connsiteX3" fmla="*/ 696283 w 960527"/>
              <a:gd name="connsiteY3" fmla="*/ 960527 h 960527"/>
              <a:gd name="connsiteX4" fmla="*/ 0 w 960527"/>
              <a:gd name="connsiteY4" fmla="*/ 960527 h 960527"/>
              <a:gd name="connsiteX5" fmla="*/ 0 w 960527"/>
              <a:gd name="connsiteY5" fmla="*/ 0 h 960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0527" h="960527">
                <a:moveTo>
                  <a:pt x="0" y="0"/>
                </a:moveTo>
                <a:lnTo>
                  <a:pt x="960527" y="0"/>
                </a:lnTo>
                <a:lnTo>
                  <a:pt x="960527" y="696283"/>
                </a:lnTo>
                <a:lnTo>
                  <a:pt x="696283" y="960527"/>
                </a:lnTo>
                <a:lnTo>
                  <a:pt x="0" y="960527"/>
                </a:lnTo>
                <a:lnTo>
                  <a:pt x="0" y="0"/>
                </a:lnTo>
                <a:close/>
              </a:path>
            </a:pathLst>
          </a:custGeom>
          <a:solidFill>
            <a:schemeClr val="accent2"/>
          </a:solidFill>
          <a:ln>
            <a:noFill/>
          </a:ln>
          <a:effectLst>
            <a:outerShdw blurRad="571500" dist="4445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dirty="0">
              <a:ea typeface="Open Sans" panose="020B0606030504020204" pitchFamily="34" charset="0"/>
              <a:cs typeface="Open Sans" panose="020B0606030504020204" pitchFamily="34" charset="0"/>
            </a:endParaRPr>
          </a:p>
        </p:txBody>
      </p:sp>
      <p:sp>
        <p:nvSpPr>
          <p:cNvPr id="16" name="TextBox 15">
            <a:extLst>
              <a:ext uri="{FF2B5EF4-FFF2-40B4-BE49-F238E27FC236}">
                <a16:creationId xmlns:a16="http://schemas.microsoft.com/office/drawing/2014/main" id="{C3B6D2F5-18EF-40E9-B126-52B0B60B2C36}"/>
              </a:ext>
            </a:extLst>
          </p:cNvPr>
          <p:cNvSpPr txBox="1"/>
          <p:nvPr/>
        </p:nvSpPr>
        <p:spPr>
          <a:xfrm>
            <a:off x="952174" y="1820729"/>
            <a:ext cx="889988" cy="461665"/>
          </a:xfrm>
          <a:prstGeom prst="rect">
            <a:avLst/>
          </a:prstGeom>
          <a:noFill/>
        </p:spPr>
        <p:txBody>
          <a:bodyPr wrap="none" rtlCol="0">
            <a:spAutoFit/>
          </a:bodyPr>
          <a:lstStyle/>
          <a:p>
            <a:pPr algn="ctr"/>
            <a:r>
              <a:rPr lang="en-IN" b="1" dirty="0">
                <a:solidFill>
                  <a:schemeClr val="tx1">
                    <a:lumMod val="75000"/>
                    <a:lumOff val="25000"/>
                  </a:schemeClr>
                </a:solidFill>
                <a:ea typeface="Open Sans" panose="020B0606030504020204" pitchFamily="34" charset="0"/>
                <a:cs typeface="Open Sans" panose="020B0606030504020204" pitchFamily="34" charset="0"/>
              </a:rPr>
              <a:t>2000</a:t>
            </a:r>
          </a:p>
        </p:txBody>
      </p:sp>
      <p:sp>
        <p:nvSpPr>
          <p:cNvPr id="17" name="TextBox 16">
            <a:extLst>
              <a:ext uri="{FF2B5EF4-FFF2-40B4-BE49-F238E27FC236}">
                <a16:creationId xmlns:a16="http://schemas.microsoft.com/office/drawing/2014/main" id="{F7568353-BAB2-451D-862E-67577C6D2624}"/>
              </a:ext>
            </a:extLst>
          </p:cNvPr>
          <p:cNvSpPr txBox="1"/>
          <p:nvPr/>
        </p:nvSpPr>
        <p:spPr>
          <a:xfrm>
            <a:off x="3002756" y="1820730"/>
            <a:ext cx="889988" cy="461665"/>
          </a:xfrm>
          <a:prstGeom prst="rect">
            <a:avLst/>
          </a:prstGeom>
          <a:noFill/>
        </p:spPr>
        <p:txBody>
          <a:bodyPr wrap="none" rtlCol="0">
            <a:spAutoFit/>
          </a:bodyPr>
          <a:lstStyle/>
          <a:p>
            <a:pPr algn="ctr"/>
            <a:r>
              <a:rPr lang="en-IN" b="1" dirty="0">
                <a:solidFill>
                  <a:schemeClr val="tx1">
                    <a:lumMod val="75000"/>
                    <a:lumOff val="25000"/>
                  </a:schemeClr>
                </a:solidFill>
                <a:ea typeface="Open Sans" panose="020B0606030504020204" pitchFamily="34" charset="0"/>
                <a:cs typeface="Open Sans" panose="020B0606030504020204" pitchFamily="34" charset="0"/>
              </a:rPr>
              <a:t>2005</a:t>
            </a:r>
          </a:p>
        </p:txBody>
      </p:sp>
      <p:sp>
        <p:nvSpPr>
          <p:cNvPr id="18" name="TextBox 17">
            <a:extLst>
              <a:ext uri="{FF2B5EF4-FFF2-40B4-BE49-F238E27FC236}">
                <a16:creationId xmlns:a16="http://schemas.microsoft.com/office/drawing/2014/main" id="{267999C6-4746-48AF-B8A5-6571B7624E21}"/>
              </a:ext>
            </a:extLst>
          </p:cNvPr>
          <p:cNvSpPr txBox="1"/>
          <p:nvPr/>
        </p:nvSpPr>
        <p:spPr>
          <a:xfrm>
            <a:off x="5065245" y="1766172"/>
            <a:ext cx="889988" cy="461665"/>
          </a:xfrm>
          <a:prstGeom prst="rect">
            <a:avLst/>
          </a:prstGeom>
          <a:noFill/>
        </p:spPr>
        <p:txBody>
          <a:bodyPr wrap="none" rtlCol="0">
            <a:spAutoFit/>
          </a:bodyPr>
          <a:lstStyle/>
          <a:p>
            <a:pPr algn="ctr"/>
            <a:r>
              <a:rPr lang="en-IN" b="1" dirty="0">
                <a:solidFill>
                  <a:schemeClr val="tx1">
                    <a:lumMod val="75000"/>
                    <a:lumOff val="25000"/>
                  </a:schemeClr>
                </a:solidFill>
                <a:ea typeface="Open Sans" panose="020B0606030504020204" pitchFamily="34" charset="0"/>
                <a:cs typeface="Open Sans" panose="020B0606030504020204" pitchFamily="34" charset="0"/>
              </a:rPr>
              <a:t>2011</a:t>
            </a:r>
          </a:p>
        </p:txBody>
      </p:sp>
      <p:sp>
        <p:nvSpPr>
          <p:cNvPr id="19" name="TextBox 18">
            <a:extLst>
              <a:ext uri="{FF2B5EF4-FFF2-40B4-BE49-F238E27FC236}">
                <a16:creationId xmlns:a16="http://schemas.microsoft.com/office/drawing/2014/main" id="{6ECB29F1-8534-46D1-BA2B-CF062B23ECDF}"/>
              </a:ext>
            </a:extLst>
          </p:cNvPr>
          <p:cNvSpPr txBox="1"/>
          <p:nvPr/>
        </p:nvSpPr>
        <p:spPr>
          <a:xfrm>
            <a:off x="7084107" y="1827231"/>
            <a:ext cx="889988" cy="461665"/>
          </a:xfrm>
          <a:prstGeom prst="rect">
            <a:avLst/>
          </a:prstGeom>
          <a:noFill/>
        </p:spPr>
        <p:txBody>
          <a:bodyPr wrap="none" rtlCol="0">
            <a:spAutoFit/>
          </a:bodyPr>
          <a:lstStyle/>
          <a:p>
            <a:pPr algn="ctr"/>
            <a:r>
              <a:rPr lang="en-IN" b="1" dirty="0">
                <a:solidFill>
                  <a:schemeClr val="tx1">
                    <a:lumMod val="75000"/>
                    <a:lumOff val="25000"/>
                  </a:schemeClr>
                </a:solidFill>
                <a:ea typeface="Open Sans" panose="020B0606030504020204" pitchFamily="34" charset="0"/>
                <a:cs typeface="Open Sans" panose="020B0606030504020204" pitchFamily="34" charset="0"/>
              </a:rPr>
              <a:t>2013</a:t>
            </a:r>
          </a:p>
        </p:txBody>
      </p:sp>
      <p:sp>
        <p:nvSpPr>
          <p:cNvPr id="20" name="TextBox 19">
            <a:extLst>
              <a:ext uri="{FF2B5EF4-FFF2-40B4-BE49-F238E27FC236}">
                <a16:creationId xmlns:a16="http://schemas.microsoft.com/office/drawing/2014/main" id="{D5675952-AE00-44A8-A1D9-C5F6F64664CF}"/>
              </a:ext>
            </a:extLst>
          </p:cNvPr>
          <p:cNvSpPr txBox="1"/>
          <p:nvPr/>
        </p:nvSpPr>
        <p:spPr>
          <a:xfrm>
            <a:off x="9119668" y="1836814"/>
            <a:ext cx="889988" cy="461665"/>
          </a:xfrm>
          <a:prstGeom prst="rect">
            <a:avLst/>
          </a:prstGeom>
          <a:noFill/>
        </p:spPr>
        <p:txBody>
          <a:bodyPr wrap="none" rtlCol="0">
            <a:spAutoFit/>
          </a:bodyPr>
          <a:lstStyle/>
          <a:p>
            <a:pPr algn="ctr"/>
            <a:r>
              <a:rPr lang="en-IN" b="1" dirty="0">
                <a:solidFill>
                  <a:schemeClr val="tx1">
                    <a:lumMod val="75000"/>
                    <a:lumOff val="25000"/>
                  </a:schemeClr>
                </a:solidFill>
                <a:ea typeface="Open Sans" panose="020B0606030504020204" pitchFamily="34" charset="0"/>
                <a:cs typeface="Open Sans" panose="020B0606030504020204" pitchFamily="34" charset="0"/>
              </a:rPr>
              <a:t>2015</a:t>
            </a:r>
          </a:p>
        </p:txBody>
      </p:sp>
      <p:sp>
        <p:nvSpPr>
          <p:cNvPr id="28" name="Rectangle 27">
            <a:extLst>
              <a:ext uri="{FF2B5EF4-FFF2-40B4-BE49-F238E27FC236}">
                <a16:creationId xmlns:a16="http://schemas.microsoft.com/office/drawing/2014/main" id="{B88B84DA-EA13-43EF-B5FD-5835859D9807}"/>
              </a:ext>
            </a:extLst>
          </p:cNvPr>
          <p:cNvSpPr/>
          <p:nvPr/>
        </p:nvSpPr>
        <p:spPr>
          <a:xfrm>
            <a:off x="117748" y="2778865"/>
            <a:ext cx="2493375" cy="738885"/>
          </a:xfrm>
          <a:prstGeom prst="rect">
            <a:avLst/>
          </a:prstGeom>
        </p:spPr>
        <p:txBody>
          <a:bodyPr wrap="square">
            <a:noAutofit/>
          </a:bodyPr>
          <a:lstStyle/>
          <a:p>
            <a:pPr algn="ctr"/>
            <a:r>
              <a:rPr lang="en-US" sz="1600" b="1" i="0" dirty="0">
                <a:solidFill>
                  <a:srgbClr val="444444"/>
                </a:solidFill>
                <a:effectLst/>
                <a:latin typeface="Ubuntu"/>
              </a:rPr>
              <a:t>The United Nations passes the Protocol to Prevent, Suppress, and Punish Trafficking in Persons as part of the Convention against Transnational Organized Crime.</a:t>
            </a:r>
            <a:endParaRPr lang="en-IN" sz="3200" b="1" dirty="0">
              <a:solidFill>
                <a:schemeClr val="tx1">
                  <a:lumMod val="75000"/>
                  <a:lumOff val="25000"/>
                </a:schemeClr>
              </a:solidFill>
              <a:ea typeface="Open Sans" panose="020B0606030504020204" pitchFamily="34" charset="0"/>
              <a:cs typeface="Open Sans" panose="020B0606030504020204" pitchFamily="34" charset="0"/>
            </a:endParaRPr>
          </a:p>
        </p:txBody>
      </p:sp>
      <p:sp>
        <p:nvSpPr>
          <p:cNvPr id="29" name="Rectangle 28">
            <a:extLst>
              <a:ext uri="{FF2B5EF4-FFF2-40B4-BE49-F238E27FC236}">
                <a16:creationId xmlns:a16="http://schemas.microsoft.com/office/drawing/2014/main" id="{157DB43E-A6A7-47C0-98E6-3471961866EC}"/>
              </a:ext>
            </a:extLst>
          </p:cNvPr>
          <p:cNvSpPr/>
          <p:nvPr/>
        </p:nvSpPr>
        <p:spPr>
          <a:xfrm>
            <a:off x="2611123" y="2765193"/>
            <a:ext cx="2053261" cy="738885"/>
          </a:xfrm>
          <a:prstGeom prst="rect">
            <a:avLst/>
          </a:prstGeom>
        </p:spPr>
        <p:txBody>
          <a:bodyPr wrap="square">
            <a:noAutofit/>
          </a:bodyPr>
          <a:lstStyle/>
          <a:p>
            <a:pPr algn="ctr"/>
            <a:r>
              <a:rPr lang="en-US" sz="1600" b="1" dirty="0">
                <a:solidFill>
                  <a:srgbClr val="444444"/>
                </a:solidFill>
                <a:latin typeface="Ubuntu"/>
              </a:rPr>
              <a:t>The International Labor Organization's (ILO) first Global Report on Forced Labor puts the number of slaves worldwide at 12.3 million. A 2012 update increases the number to 20.9 million.</a:t>
            </a:r>
            <a:endParaRPr lang="en-IN" sz="1600" b="1" dirty="0">
              <a:solidFill>
                <a:srgbClr val="444444"/>
              </a:solidFill>
              <a:latin typeface="Ubuntu"/>
            </a:endParaRPr>
          </a:p>
        </p:txBody>
      </p:sp>
      <p:sp>
        <p:nvSpPr>
          <p:cNvPr id="30" name="Rectangle 29">
            <a:extLst>
              <a:ext uri="{FF2B5EF4-FFF2-40B4-BE49-F238E27FC236}">
                <a16:creationId xmlns:a16="http://schemas.microsoft.com/office/drawing/2014/main" id="{9848EE4C-3FB8-408E-823E-A31A8097C807}"/>
              </a:ext>
            </a:extLst>
          </p:cNvPr>
          <p:cNvSpPr/>
          <p:nvPr/>
        </p:nvSpPr>
        <p:spPr>
          <a:xfrm>
            <a:off x="4772216" y="2765193"/>
            <a:ext cx="1882127" cy="738885"/>
          </a:xfrm>
          <a:prstGeom prst="rect">
            <a:avLst/>
          </a:prstGeom>
        </p:spPr>
        <p:txBody>
          <a:bodyPr wrap="square">
            <a:noAutofit/>
          </a:bodyPr>
          <a:lstStyle/>
          <a:p>
            <a:pPr algn="ctr"/>
            <a:r>
              <a:rPr lang="en-US" sz="1600" b="1" dirty="0">
                <a:solidFill>
                  <a:srgbClr val="444444"/>
                </a:solidFill>
                <a:latin typeface="Ubuntu"/>
              </a:rPr>
              <a:t>California enacts the California Transparency in Supply Chains Act. It requires major manufacturing and retail firms to disclose what efforts they are making to eliminate forced labor and human trafficking from their supply chains</a:t>
            </a:r>
            <a:endParaRPr lang="en-IN" sz="1600" b="1" dirty="0">
              <a:solidFill>
                <a:srgbClr val="444444"/>
              </a:solidFill>
              <a:latin typeface="Ubuntu"/>
            </a:endParaRPr>
          </a:p>
        </p:txBody>
      </p:sp>
      <p:sp>
        <p:nvSpPr>
          <p:cNvPr id="31" name="Rectangle 30">
            <a:extLst>
              <a:ext uri="{FF2B5EF4-FFF2-40B4-BE49-F238E27FC236}">
                <a16:creationId xmlns:a16="http://schemas.microsoft.com/office/drawing/2014/main" id="{DB12B7B8-2203-456D-ADEB-5A4DF568917B}"/>
              </a:ext>
            </a:extLst>
          </p:cNvPr>
          <p:cNvSpPr/>
          <p:nvPr/>
        </p:nvSpPr>
        <p:spPr>
          <a:xfrm>
            <a:off x="6695460" y="2765193"/>
            <a:ext cx="2053261" cy="738885"/>
          </a:xfrm>
          <a:prstGeom prst="rect">
            <a:avLst/>
          </a:prstGeom>
        </p:spPr>
        <p:txBody>
          <a:bodyPr wrap="square">
            <a:noAutofit/>
          </a:bodyPr>
          <a:lstStyle/>
          <a:p>
            <a:pPr algn="ctr"/>
            <a:r>
              <a:rPr lang="en-US" sz="1600" b="1" dirty="0">
                <a:solidFill>
                  <a:srgbClr val="444444"/>
                </a:solidFill>
                <a:latin typeface="Ubuntu"/>
              </a:rPr>
              <a:t>The first Global Slavery Index released by the Walk Free Foundation estimates that there are 29.8 million slaves globally. The 2014 index increases that to 35.8 million, and the 2016 index to 45.8 million.</a:t>
            </a:r>
            <a:endParaRPr lang="en-IN" sz="1600" b="1" dirty="0">
              <a:solidFill>
                <a:srgbClr val="444444"/>
              </a:solidFill>
              <a:latin typeface="Ubuntu"/>
            </a:endParaRPr>
          </a:p>
        </p:txBody>
      </p:sp>
      <p:sp>
        <p:nvSpPr>
          <p:cNvPr id="32" name="Rectangle 31">
            <a:extLst>
              <a:ext uri="{FF2B5EF4-FFF2-40B4-BE49-F238E27FC236}">
                <a16:creationId xmlns:a16="http://schemas.microsoft.com/office/drawing/2014/main" id="{651A2F30-7F11-40EC-B79A-78DCC8DF47F6}"/>
              </a:ext>
            </a:extLst>
          </p:cNvPr>
          <p:cNvSpPr/>
          <p:nvPr/>
        </p:nvSpPr>
        <p:spPr>
          <a:xfrm>
            <a:off x="8789838" y="2765194"/>
            <a:ext cx="2228410" cy="738885"/>
          </a:xfrm>
          <a:prstGeom prst="rect">
            <a:avLst/>
          </a:prstGeom>
        </p:spPr>
        <p:txBody>
          <a:bodyPr wrap="square">
            <a:noAutofit/>
          </a:bodyPr>
          <a:lstStyle/>
          <a:p>
            <a:pPr algn="ctr"/>
            <a:r>
              <a:rPr lang="en-US" sz="1600" b="1" i="0" dirty="0">
                <a:solidFill>
                  <a:srgbClr val="444444"/>
                </a:solidFill>
                <a:effectLst/>
                <a:latin typeface="Ubuntu"/>
              </a:rPr>
              <a:t>The United Nations adopts 17 Sustainable Development Goals, including* a target of ending slavery and eradicating forced labor and human trafficking</a:t>
            </a:r>
            <a:endParaRPr lang="en-IN" sz="3200" b="1" dirty="0">
              <a:solidFill>
                <a:schemeClr val="tx1">
                  <a:lumMod val="75000"/>
                  <a:lumOff val="25000"/>
                </a:schemeClr>
              </a:solidFill>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00190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019A7AB-9174-4226-BE56-18A58EC09581}"/>
              </a:ext>
            </a:extLst>
          </p:cNvPr>
          <p:cNvPicPr>
            <a:picLocks noChangeAspect="1"/>
          </p:cNvPicPr>
          <p:nvPr/>
        </p:nvPicPr>
        <p:blipFill>
          <a:blip r:embed="rId2"/>
          <a:stretch>
            <a:fillRect/>
          </a:stretch>
        </p:blipFill>
        <p:spPr>
          <a:xfrm>
            <a:off x="7790591" y="62255"/>
            <a:ext cx="3310038" cy="3173823"/>
          </a:xfrm>
          <a:prstGeom prst="rect">
            <a:avLst/>
          </a:prstGeom>
        </p:spPr>
      </p:pic>
      <p:sp>
        <p:nvSpPr>
          <p:cNvPr id="7" name="Title 6">
            <a:extLst>
              <a:ext uri="{FF2B5EF4-FFF2-40B4-BE49-F238E27FC236}">
                <a16:creationId xmlns:a16="http://schemas.microsoft.com/office/drawing/2014/main" id="{45A63CB7-19FF-4407-B615-ED8B858E5B78}"/>
              </a:ext>
            </a:extLst>
          </p:cNvPr>
          <p:cNvSpPr>
            <a:spLocks noGrp="1"/>
          </p:cNvSpPr>
          <p:nvPr>
            <p:ph type="title"/>
          </p:nvPr>
        </p:nvSpPr>
        <p:spPr/>
        <p:txBody>
          <a:bodyPr/>
          <a:lstStyle/>
          <a:p>
            <a:r>
              <a:rPr lang="en-IN" dirty="0">
                <a:solidFill>
                  <a:schemeClr val="accent1"/>
                </a:solidFill>
              </a:rPr>
              <a:t>Who?</a:t>
            </a:r>
            <a:endParaRPr lang="en-IN" dirty="0"/>
          </a:p>
        </p:txBody>
      </p:sp>
      <p:sp>
        <p:nvSpPr>
          <p:cNvPr id="35" name="Slide Number Placeholder 34">
            <a:extLst>
              <a:ext uri="{FF2B5EF4-FFF2-40B4-BE49-F238E27FC236}">
                <a16:creationId xmlns:a16="http://schemas.microsoft.com/office/drawing/2014/main" id="{C19AF590-4F21-45B9-8DC0-6B279C5811D0}"/>
              </a:ext>
            </a:extLst>
          </p:cNvPr>
          <p:cNvSpPr>
            <a:spLocks noGrp="1"/>
          </p:cNvSpPr>
          <p:nvPr>
            <p:ph type="sldNum" sz="quarter" idx="12"/>
          </p:nvPr>
        </p:nvSpPr>
        <p:spPr/>
        <p:txBody>
          <a:bodyPr/>
          <a:lstStyle/>
          <a:p>
            <a:fld id="{96E69268-9C8B-4EBF-A9EE-DC5DC2D48DC3}" type="slidenum">
              <a:rPr lang="en-US" smtClean="0"/>
              <a:pPr/>
              <a:t>5</a:t>
            </a:fld>
            <a:endParaRPr lang="en-US" dirty="0"/>
          </a:p>
        </p:txBody>
      </p:sp>
      <p:sp>
        <p:nvSpPr>
          <p:cNvPr id="33" name="Oval 32">
            <a:extLst>
              <a:ext uri="{FF2B5EF4-FFF2-40B4-BE49-F238E27FC236}">
                <a16:creationId xmlns:a16="http://schemas.microsoft.com/office/drawing/2014/main" id="{9E0183A1-CDFC-43B3-ADA0-419AA4DA251A}"/>
              </a:ext>
            </a:extLst>
          </p:cNvPr>
          <p:cNvSpPr/>
          <p:nvPr/>
        </p:nvSpPr>
        <p:spPr>
          <a:xfrm>
            <a:off x="117252" y="1344098"/>
            <a:ext cx="3672408" cy="3672408"/>
          </a:xfrm>
          <a:prstGeom prst="ellipse">
            <a:avLst/>
          </a:prstGeom>
          <a:solidFill>
            <a:schemeClr val="accent1"/>
          </a:solidFill>
          <a:ln>
            <a:noFill/>
          </a:ln>
          <a:effectLst>
            <a:outerShdw blurRad="571500" dist="4445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20.6</a:t>
            </a:r>
            <a:endParaRPr lang="en-US" sz="3600" dirty="0"/>
          </a:p>
          <a:p>
            <a:pPr algn="ctr"/>
            <a:r>
              <a:rPr lang="en-US" sz="3600" dirty="0"/>
              <a:t>Million</a:t>
            </a:r>
          </a:p>
        </p:txBody>
      </p:sp>
      <p:sp>
        <p:nvSpPr>
          <p:cNvPr id="36" name="Oval 35">
            <a:extLst>
              <a:ext uri="{FF2B5EF4-FFF2-40B4-BE49-F238E27FC236}">
                <a16:creationId xmlns:a16="http://schemas.microsoft.com/office/drawing/2014/main" id="{00BD6218-7F58-4728-93A4-A892117B6327}"/>
              </a:ext>
            </a:extLst>
          </p:cNvPr>
          <p:cNvSpPr/>
          <p:nvPr/>
        </p:nvSpPr>
        <p:spPr>
          <a:xfrm>
            <a:off x="3955177" y="2352210"/>
            <a:ext cx="2664296" cy="2664296"/>
          </a:xfrm>
          <a:prstGeom prst="ellipse">
            <a:avLst/>
          </a:prstGeom>
          <a:solidFill>
            <a:schemeClr val="accent2"/>
          </a:solidFill>
          <a:ln>
            <a:noFill/>
          </a:ln>
          <a:effectLst>
            <a:outerShdw blurRad="571500" dist="4445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8.46</a:t>
            </a:r>
          </a:p>
          <a:p>
            <a:pPr algn="ctr"/>
            <a:r>
              <a:rPr lang="en-US" sz="3600" dirty="0"/>
              <a:t>Million</a:t>
            </a:r>
          </a:p>
        </p:txBody>
      </p:sp>
      <p:sp>
        <p:nvSpPr>
          <p:cNvPr id="49" name="TextBox 48">
            <a:extLst>
              <a:ext uri="{FF2B5EF4-FFF2-40B4-BE49-F238E27FC236}">
                <a16:creationId xmlns:a16="http://schemas.microsoft.com/office/drawing/2014/main" id="{93B0D802-59D2-466C-848F-550A1A8A807E}"/>
              </a:ext>
            </a:extLst>
          </p:cNvPr>
          <p:cNvSpPr txBox="1"/>
          <p:nvPr/>
        </p:nvSpPr>
        <p:spPr>
          <a:xfrm>
            <a:off x="558566" y="5069229"/>
            <a:ext cx="2465842" cy="369332"/>
          </a:xfrm>
          <a:prstGeom prst="rect">
            <a:avLst/>
          </a:prstGeom>
          <a:noFill/>
        </p:spPr>
        <p:txBody>
          <a:bodyPr wrap="none" rtlCol="0">
            <a:noAutofit/>
          </a:bodyPr>
          <a:lstStyle/>
          <a:p>
            <a:pPr algn="ctr"/>
            <a:r>
              <a:rPr lang="en-IN" sz="1800" b="1" dirty="0">
                <a:solidFill>
                  <a:schemeClr val="tx1">
                    <a:lumMod val="75000"/>
                    <a:lumOff val="25000"/>
                  </a:schemeClr>
                </a:solidFill>
                <a:ea typeface="Open Sans" panose="020B0606030504020204" pitchFamily="34" charset="0"/>
                <a:cs typeface="Open Sans" panose="020B0606030504020204" pitchFamily="34" charset="0"/>
              </a:rPr>
              <a:t>Women</a:t>
            </a:r>
          </a:p>
        </p:txBody>
      </p:sp>
      <p:sp>
        <p:nvSpPr>
          <p:cNvPr id="37" name="Oval 36">
            <a:extLst>
              <a:ext uri="{FF2B5EF4-FFF2-40B4-BE49-F238E27FC236}">
                <a16:creationId xmlns:a16="http://schemas.microsoft.com/office/drawing/2014/main" id="{E93660C3-9D7C-4B34-A2AA-402EEEEA353C}"/>
              </a:ext>
            </a:extLst>
          </p:cNvPr>
          <p:cNvSpPr/>
          <p:nvPr/>
        </p:nvSpPr>
        <p:spPr>
          <a:xfrm>
            <a:off x="6802976" y="2941095"/>
            <a:ext cx="1872208" cy="1872208"/>
          </a:xfrm>
          <a:prstGeom prst="ellipse">
            <a:avLst/>
          </a:prstGeom>
          <a:solidFill>
            <a:schemeClr val="accent3"/>
          </a:solidFill>
          <a:ln>
            <a:noFill/>
          </a:ln>
          <a:effectLst>
            <a:outerShdw blurRad="571500" dist="4445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11.28</a:t>
            </a:r>
          </a:p>
          <a:p>
            <a:pPr algn="ctr"/>
            <a:r>
              <a:rPr lang="en-US" dirty="0"/>
              <a:t>Million</a:t>
            </a:r>
          </a:p>
        </p:txBody>
      </p:sp>
      <p:sp>
        <p:nvSpPr>
          <p:cNvPr id="51" name="TextBox 50">
            <a:extLst>
              <a:ext uri="{FF2B5EF4-FFF2-40B4-BE49-F238E27FC236}">
                <a16:creationId xmlns:a16="http://schemas.microsoft.com/office/drawing/2014/main" id="{0BEBF91C-77EF-4344-860B-9B71B0EAA7BC}"/>
              </a:ext>
            </a:extLst>
          </p:cNvPr>
          <p:cNvSpPr txBox="1"/>
          <p:nvPr/>
        </p:nvSpPr>
        <p:spPr>
          <a:xfrm>
            <a:off x="6506159" y="4990850"/>
            <a:ext cx="2465842" cy="369332"/>
          </a:xfrm>
          <a:prstGeom prst="rect">
            <a:avLst/>
          </a:prstGeom>
          <a:noFill/>
        </p:spPr>
        <p:txBody>
          <a:bodyPr wrap="none" rtlCol="0">
            <a:noAutofit/>
          </a:bodyPr>
          <a:lstStyle/>
          <a:p>
            <a:pPr algn="ctr"/>
            <a:r>
              <a:rPr lang="en-IN" sz="1800" b="1" dirty="0">
                <a:solidFill>
                  <a:schemeClr val="tx1">
                    <a:lumMod val="75000"/>
                    <a:lumOff val="25000"/>
                  </a:schemeClr>
                </a:solidFill>
                <a:ea typeface="Open Sans" panose="020B0606030504020204" pitchFamily="34" charset="0"/>
                <a:cs typeface="Open Sans" panose="020B0606030504020204" pitchFamily="34" charset="0"/>
              </a:rPr>
              <a:t>Children</a:t>
            </a:r>
          </a:p>
        </p:txBody>
      </p:sp>
      <p:pic>
        <p:nvPicPr>
          <p:cNvPr id="3" name="Picture 2">
            <a:extLst>
              <a:ext uri="{FF2B5EF4-FFF2-40B4-BE49-F238E27FC236}">
                <a16:creationId xmlns:a16="http://schemas.microsoft.com/office/drawing/2014/main" id="{14A38C84-673E-46F1-A6E7-50207755BF0C}"/>
              </a:ext>
            </a:extLst>
          </p:cNvPr>
          <p:cNvPicPr>
            <a:picLocks noChangeAspect="1"/>
          </p:cNvPicPr>
          <p:nvPr/>
        </p:nvPicPr>
        <p:blipFill>
          <a:blip r:embed="rId3"/>
          <a:stretch>
            <a:fillRect/>
          </a:stretch>
        </p:blipFill>
        <p:spPr>
          <a:xfrm>
            <a:off x="1253250" y="5491284"/>
            <a:ext cx="1076475" cy="1000265"/>
          </a:xfrm>
          <a:prstGeom prst="rect">
            <a:avLst/>
          </a:prstGeom>
          <a:solidFill>
            <a:srgbClr val="002060"/>
          </a:solidFill>
          <a:ln w="19050">
            <a:solidFill>
              <a:srgbClr val="002060"/>
            </a:solidFill>
          </a:ln>
        </p:spPr>
      </p:pic>
      <p:sp>
        <p:nvSpPr>
          <p:cNvPr id="16" name="TextBox 15">
            <a:extLst>
              <a:ext uri="{FF2B5EF4-FFF2-40B4-BE49-F238E27FC236}">
                <a16:creationId xmlns:a16="http://schemas.microsoft.com/office/drawing/2014/main" id="{FCDC9C1C-C0D0-42EA-A3E4-7F02CC71D06C}"/>
              </a:ext>
            </a:extLst>
          </p:cNvPr>
          <p:cNvSpPr txBox="1"/>
          <p:nvPr/>
        </p:nvSpPr>
        <p:spPr>
          <a:xfrm>
            <a:off x="4054404" y="5133538"/>
            <a:ext cx="2465842" cy="369332"/>
          </a:xfrm>
          <a:prstGeom prst="rect">
            <a:avLst/>
          </a:prstGeom>
          <a:noFill/>
        </p:spPr>
        <p:txBody>
          <a:bodyPr wrap="none" rtlCol="0">
            <a:noAutofit/>
          </a:bodyPr>
          <a:lstStyle/>
          <a:p>
            <a:pPr algn="ctr"/>
            <a:r>
              <a:rPr lang="en-IN" sz="1800" b="1" dirty="0">
                <a:solidFill>
                  <a:schemeClr val="tx1">
                    <a:lumMod val="75000"/>
                    <a:lumOff val="25000"/>
                  </a:schemeClr>
                </a:solidFill>
                <a:ea typeface="Open Sans" panose="020B0606030504020204" pitchFamily="34" charset="0"/>
                <a:cs typeface="Open Sans" panose="020B0606030504020204" pitchFamily="34" charset="0"/>
              </a:rPr>
              <a:t>Men</a:t>
            </a:r>
          </a:p>
        </p:txBody>
      </p:sp>
      <p:pic>
        <p:nvPicPr>
          <p:cNvPr id="5" name="Picture 4">
            <a:extLst>
              <a:ext uri="{FF2B5EF4-FFF2-40B4-BE49-F238E27FC236}">
                <a16:creationId xmlns:a16="http://schemas.microsoft.com/office/drawing/2014/main" id="{68A389BC-EC20-4101-95DF-B3297C1D9B3A}"/>
              </a:ext>
            </a:extLst>
          </p:cNvPr>
          <p:cNvPicPr>
            <a:picLocks noChangeAspect="1"/>
          </p:cNvPicPr>
          <p:nvPr/>
        </p:nvPicPr>
        <p:blipFill>
          <a:blip r:embed="rId4"/>
          <a:stretch>
            <a:fillRect/>
          </a:stretch>
        </p:blipFill>
        <p:spPr>
          <a:xfrm>
            <a:off x="4749087" y="5491285"/>
            <a:ext cx="1076475" cy="1000265"/>
          </a:xfrm>
          <a:prstGeom prst="rect">
            <a:avLst/>
          </a:prstGeom>
          <a:solidFill>
            <a:srgbClr val="002060"/>
          </a:solidFill>
          <a:ln w="19050">
            <a:solidFill>
              <a:srgbClr val="002060"/>
            </a:solidFill>
          </a:ln>
        </p:spPr>
      </p:pic>
      <p:pic>
        <p:nvPicPr>
          <p:cNvPr id="8" name="Picture 7">
            <a:extLst>
              <a:ext uri="{FF2B5EF4-FFF2-40B4-BE49-F238E27FC236}">
                <a16:creationId xmlns:a16="http://schemas.microsoft.com/office/drawing/2014/main" id="{B4714857-B622-4353-BAB5-E92B6BFCDA97}"/>
              </a:ext>
            </a:extLst>
          </p:cNvPr>
          <p:cNvPicPr>
            <a:picLocks noChangeAspect="1"/>
          </p:cNvPicPr>
          <p:nvPr/>
        </p:nvPicPr>
        <p:blipFill>
          <a:blip r:embed="rId5"/>
          <a:stretch>
            <a:fillRect/>
          </a:stretch>
        </p:blipFill>
        <p:spPr>
          <a:xfrm>
            <a:off x="7134158" y="5379555"/>
            <a:ext cx="1209844" cy="1219370"/>
          </a:xfrm>
          <a:prstGeom prst="rect">
            <a:avLst/>
          </a:prstGeom>
          <a:solidFill>
            <a:srgbClr val="002060"/>
          </a:solidFill>
          <a:ln w="19050">
            <a:solidFill>
              <a:srgbClr val="002060"/>
            </a:solidFill>
          </a:ln>
        </p:spPr>
      </p:pic>
      <p:sp>
        <p:nvSpPr>
          <p:cNvPr id="9" name="TextBox 8">
            <a:extLst>
              <a:ext uri="{FF2B5EF4-FFF2-40B4-BE49-F238E27FC236}">
                <a16:creationId xmlns:a16="http://schemas.microsoft.com/office/drawing/2014/main" id="{C482D2CD-5DCD-4EED-BE61-098B90290D4A}"/>
              </a:ext>
            </a:extLst>
          </p:cNvPr>
          <p:cNvSpPr txBox="1"/>
          <p:nvPr/>
        </p:nvSpPr>
        <p:spPr>
          <a:xfrm>
            <a:off x="4090302" y="890049"/>
            <a:ext cx="4416878" cy="584775"/>
          </a:xfrm>
          <a:prstGeom prst="rect">
            <a:avLst/>
          </a:prstGeom>
          <a:noFill/>
        </p:spPr>
        <p:txBody>
          <a:bodyPr wrap="square" rtlCol="0">
            <a:spAutoFit/>
          </a:bodyPr>
          <a:lstStyle/>
          <a:p>
            <a:r>
              <a:rPr lang="en-US" sz="3200" b="1" dirty="0">
                <a:highlight>
                  <a:srgbClr val="808000"/>
                </a:highlight>
              </a:rPr>
              <a:t>148 Countries</a:t>
            </a:r>
          </a:p>
        </p:txBody>
      </p:sp>
    </p:spTree>
    <p:extLst>
      <p:ext uri="{BB962C8B-B14F-4D97-AF65-F5344CB8AC3E}">
        <p14:creationId xmlns:p14="http://schemas.microsoft.com/office/powerpoint/2010/main" val="2712766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3EF7F-888A-4093-AFFD-916B3FCBE060}"/>
              </a:ext>
            </a:extLst>
          </p:cNvPr>
          <p:cNvSpPr>
            <a:spLocks noGrp="1"/>
          </p:cNvSpPr>
          <p:nvPr>
            <p:ph type="title"/>
          </p:nvPr>
        </p:nvSpPr>
        <p:spPr>
          <a:xfrm>
            <a:off x="333772" y="365760"/>
            <a:ext cx="10617887" cy="1325562"/>
          </a:xfrm>
        </p:spPr>
        <p:txBody>
          <a:bodyPr/>
          <a:lstStyle/>
          <a:p>
            <a:r>
              <a:rPr lang="en-US" dirty="0"/>
              <a:t>Why Does Gallaudet have Anti- Human Trafficking Policy?</a:t>
            </a:r>
          </a:p>
        </p:txBody>
      </p:sp>
      <p:sp>
        <p:nvSpPr>
          <p:cNvPr id="3" name="Content Placeholder 2">
            <a:extLst>
              <a:ext uri="{FF2B5EF4-FFF2-40B4-BE49-F238E27FC236}">
                <a16:creationId xmlns:a16="http://schemas.microsoft.com/office/drawing/2014/main" id="{900B520E-2712-4878-B678-CADCAD78E761}"/>
              </a:ext>
            </a:extLst>
          </p:cNvPr>
          <p:cNvSpPr>
            <a:spLocks noGrp="1"/>
          </p:cNvSpPr>
          <p:nvPr>
            <p:ph idx="1"/>
          </p:nvPr>
        </p:nvSpPr>
        <p:spPr>
          <a:xfrm>
            <a:off x="0" y="2060848"/>
            <a:ext cx="10096957" cy="5055394"/>
          </a:xfrm>
        </p:spPr>
        <p:txBody>
          <a:bodyPr>
            <a:normAutofit/>
          </a:bodyPr>
          <a:lstStyle/>
          <a:p>
            <a:pPr marL="0" indent="0">
              <a:buNone/>
            </a:pPr>
            <a:r>
              <a:rPr lang="en-US" sz="2400" dirty="0"/>
              <a:t>With some sponsored research, failure to abide by the rules regarding trafficking could lead to the loss of funds.</a:t>
            </a:r>
          </a:p>
          <a:p>
            <a:pPr marL="0" indent="0">
              <a:buNone/>
            </a:pPr>
            <a:endParaRPr lang="en-US" sz="2400" dirty="0"/>
          </a:p>
          <a:p>
            <a:pPr marL="0" indent="0">
              <a:buNone/>
            </a:pPr>
            <a:r>
              <a:rPr lang="en-US" sz="2400" dirty="0"/>
              <a:t>Under FAR 48 C.F.R. 52-222-50 a compliance plan is required to be maintained during the performance some contracts the University holds.</a:t>
            </a:r>
          </a:p>
          <a:p>
            <a:pPr marL="0" indent="0">
              <a:buNone/>
            </a:pPr>
            <a:endParaRPr lang="en-US" sz="2400" dirty="0"/>
          </a:p>
          <a:p>
            <a:pPr marL="0" indent="0">
              <a:buNone/>
            </a:pPr>
            <a:r>
              <a:rPr lang="en-US" sz="2400" dirty="0"/>
              <a:t>There are rules under these regulations for supplies, other than commercially available off-the-shelf items, acquired outside the United States, or services to be performed outside the United States; and  has an estimated value that exceeds $500,000</a:t>
            </a:r>
          </a:p>
        </p:txBody>
      </p:sp>
    </p:spTree>
    <p:extLst>
      <p:ext uri="{BB962C8B-B14F-4D97-AF65-F5344CB8AC3E}">
        <p14:creationId xmlns:p14="http://schemas.microsoft.com/office/powerpoint/2010/main" val="259304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95BB6-32C6-4447-B72F-692EFA7B2D8B}"/>
              </a:ext>
            </a:extLst>
          </p:cNvPr>
          <p:cNvSpPr>
            <a:spLocks noGrp="1"/>
          </p:cNvSpPr>
          <p:nvPr>
            <p:ph type="title"/>
          </p:nvPr>
        </p:nvSpPr>
        <p:spPr>
          <a:xfrm>
            <a:off x="164548" y="15081"/>
            <a:ext cx="9690116" cy="1325562"/>
          </a:xfrm>
        </p:spPr>
        <p:txBody>
          <a:bodyPr/>
          <a:lstStyle/>
          <a:p>
            <a:r>
              <a:rPr lang="en-US" dirty="0"/>
              <a:t>Our Policy</a:t>
            </a:r>
          </a:p>
        </p:txBody>
      </p:sp>
      <p:sp>
        <p:nvSpPr>
          <p:cNvPr id="3" name="Content Placeholder 2">
            <a:extLst>
              <a:ext uri="{FF2B5EF4-FFF2-40B4-BE49-F238E27FC236}">
                <a16:creationId xmlns:a16="http://schemas.microsoft.com/office/drawing/2014/main" id="{9C48C0CA-8841-4657-A8F6-C89BBA862F33}"/>
              </a:ext>
            </a:extLst>
          </p:cNvPr>
          <p:cNvSpPr>
            <a:spLocks noGrp="1"/>
          </p:cNvSpPr>
          <p:nvPr>
            <p:ph idx="1"/>
          </p:nvPr>
        </p:nvSpPr>
        <p:spPr>
          <a:xfrm>
            <a:off x="6271633" y="286217"/>
            <a:ext cx="4104455" cy="5151222"/>
          </a:xfrm>
        </p:spPr>
        <p:txBody>
          <a:bodyPr>
            <a:normAutofit/>
          </a:bodyPr>
          <a:lstStyle/>
          <a:p>
            <a:pPr marL="0" marR="0" indent="0">
              <a:spcBef>
                <a:spcPts val="0"/>
              </a:spcBef>
              <a:spcAft>
                <a:spcPts val="0"/>
              </a:spcAft>
              <a:buNone/>
            </a:pPr>
            <a:r>
              <a:rPr lang="en-US" sz="2000" dirty="0">
                <a:effectLst/>
                <a:latin typeface="Times New Roman" panose="02020603050405020304" pitchFamily="18" charset="0"/>
                <a:ea typeface="Calibri" panose="020F0502020204030204" pitchFamily="34" charset="0"/>
              </a:rPr>
              <a:t>Trafficking in persons and trafficking-related activities are prohibited under federal and state laws and University policy. It is the University’s policy that no funds received from any source shall be used in furtherance of trafficking in persons and trafficking-related activities and that all University staff, faculty, teachers, and students, as well as contractors, contractor employees, and their agents who do business with or on behalf of the University, shall not engage in or support such activities.</a:t>
            </a:r>
          </a:p>
          <a:p>
            <a:pPr marL="0" marR="0" indent="0">
              <a:spcBef>
                <a:spcPts val="0"/>
              </a:spcBef>
              <a:spcAft>
                <a:spcPts val="0"/>
              </a:spcAft>
              <a:buNone/>
            </a:pPr>
            <a:endParaRPr lang="en-US" sz="2000" dirty="0">
              <a:effectLst/>
              <a:latin typeface="Times New Roman" panose="02020603050405020304" pitchFamily="18" charset="0"/>
              <a:ea typeface="Calibri" panose="020F0502020204030204" pitchFamily="34" charset="0"/>
            </a:endParaRPr>
          </a:p>
          <a:p>
            <a:endParaRPr lang="en-US" dirty="0"/>
          </a:p>
        </p:txBody>
      </p:sp>
      <p:pic>
        <p:nvPicPr>
          <p:cNvPr id="2050" name="Picture 2">
            <a:extLst>
              <a:ext uri="{FF2B5EF4-FFF2-40B4-BE49-F238E27FC236}">
                <a16:creationId xmlns:a16="http://schemas.microsoft.com/office/drawing/2014/main" id="{85074A4B-A2C9-49AC-BDD7-F23CD7886C6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333772" y="1568058"/>
            <a:ext cx="1008112" cy="62132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8965F0A-56C3-4AA7-BE3D-F111B24105E6}"/>
              </a:ext>
            </a:extLst>
          </p:cNvPr>
          <p:cNvSpPr txBox="1"/>
          <p:nvPr/>
        </p:nvSpPr>
        <p:spPr>
          <a:xfrm>
            <a:off x="549797" y="2416799"/>
            <a:ext cx="5112568" cy="4154984"/>
          </a:xfrm>
          <a:prstGeom prst="rect">
            <a:avLst/>
          </a:prstGeom>
          <a:noFill/>
        </p:spPr>
        <p:txBody>
          <a:bodyPr wrap="square">
            <a:spAutoFit/>
          </a:bodyPr>
          <a:lstStyle/>
          <a:p>
            <a:pPr marL="0" marR="0" indent="0">
              <a:spcBef>
                <a:spcPts val="0"/>
              </a:spcBef>
              <a:spcAft>
                <a:spcPts val="0"/>
              </a:spcAft>
              <a:buNone/>
            </a:pPr>
            <a:r>
              <a:rPr lang="en-US" sz="2400" dirty="0">
                <a:effectLst/>
                <a:latin typeface="Times New Roman" panose="02020603050405020304" pitchFamily="18" charset="0"/>
                <a:ea typeface="Calibri" panose="020F0502020204030204" pitchFamily="34" charset="0"/>
              </a:rPr>
              <a:t>Severe forms of trafficking in persons are defined to mean: 1) the inducement of a person by force, fraud or coercion, or when the person is a minor, to perform a commercial sex act; or 2) the recruitment, harboring, transportation, provision or obtaining of a person for labor or services through the use of force, fraud, or coercion for the purpose of subjection to involuntary servitude, peonage, debt bondage, or slavery.  </a:t>
            </a:r>
          </a:p>
        </p:txBody>
      </p:sp>
      <p:pic>
        <p:nvPicPr>
          <p:cNvPr id="7" name="Picture 2">
            <a:extLst>
              <a:ext uri="{FF2B5EF4-FFF2-40B4-BE49-F238E27FC236}">
                <a16:creationId xmlns:a16="http://schemas.microsoft.com/office/drawing/2014/main" id="{019E310E-A695-4F21-AE92-001A0AEC9F3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6580" y="4526412"/>
            <a:ext cx="1008112" cy="64059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extLst>
              <a:ext uri="{FF2B5EF4-FFF2-40B4-BE49-F238E27FC236}">
                <a16:creationId xmlns:a16="http://schemas.microsoft.com/office/drawing/2014/main" id="{116A8F94-5C96-4FB7-B660-1D82A802243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5202447" y="232870"/>
            <a:ext cx="1008112" cy="62132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a:extLst>
              <a:ext uri="{FF2B5EF4-FFF2-40B4-BE49-F238E27FC236}">
                <a16:creationId xmlns:a16="http://schemas.microsoft.com/office/drawing/2014/main" id="{CE4B74B0-BB08-4CFA-B0E0-AEA6F47E348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02447" y="6154342"/>
            <a:ext cx="1008112" cy="640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8494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C8617-6CAE-4210-9CA6-3928383F64AC}"/>
              </a:ext>
            </a:extLst>
          </p:cNvPr>
          <p:cNvSpPr>
            <a:spLocks noGrp="1"/>
          </p:cNvSpPr>
          <p:nvPr>
            <p:ph type="title"/>
          </p:nvPr>
        </p:nvSpPr>
        <p:spPr>
          <a:xfrm>
            <a:off x="164549" y="116632"/>
            <a:ext cx="9690116" cy="864096"/>
          </a:xfrm>
        </p:spPr>
        <p:txBody>
          <a:bodyPr/>
          <a:lstStyle/>
          <a:p>
            <a:r>
              <a:rPr lang="en-US" dirty="0"/>
              <a:t>Trafficking Activities</a:t>
            </a:r>
          </a:p>
        </p:txBody>
      </p:sp>
      <p:sp>
        <p:nvSpPr>
          <p:cNvPr id="3" name="Content Placeholder 2">
            <a:extLst>
              <a:ext uri="{FF2B5EF4-FFF2-40B4-BE49-F238E27FC236}">
                <a16:creationId xmlns:a16="http://schemas.microsoft.com/office/drawing/2014/main" id="{4698BAB1-A575-48D0-B789-8C1EB0C6F56C}"/>
              </a:ext>
            </a:extLst>
          </p:cNvPr>
          <p:cNvSpPr>
            <a:spLocks noGrp="1"/>
          </p:cNvSpPr>
          <p:nvPr>
            <p:ph idx="1"/>
          </p:nvPr>
        </p:nvSpPr>
        <p:spPr>
          <a:xfrm>
            <a:off x="164549" y="1060028"/>
            <a:ext cx="10898415" cy="4737944"/>
          </a:xfrm>
        </p:spPr>
        <p:txBody>
          <a:bodyPr>
            <a:noAutofit/>
          </a:bodyPr>
          <a:lstStyle/>
          <a:p>
            <a:pPr>
              <a:buFont typeface="Wingdings" panose="05000000000000000000" pitchFamily="2" charset="2"/>
              <a:buChar char="v"/>
            </a:pPr>
            <a:r>
              <a:rPr lang="en-US" sz="1800" dirty="0"/>
              <a:t>Engaging in severe forms of trafficking in persons;</a:t>
            </a:r>
          </a:p>
          <a:p>
            <a:pPr>
              <a:buFont typeface="Wingdings" panose="05000000000000000000" pitchFamily="2" charset="2"/>
              <a:buChar char="v"/>
            </a:pPr>
            <a:r>
              <a:rPr lang="en-US" sz="1800" dirty="0"/>
              <a:t>Destroying, concealing, confiscating or otherwise denying access to an individual’s identification and/or immigration documents;</a:t>
            </a:r>
          </a:p>
          <a:p>
            <a:pPr>
              <a:buFont typeface="Wingdings" panose="05000000000000000000" pitchFamily="2" charset="2"/>
              <a:buChar char="v"/>
            </a:pPr>
            <a:r>
              <a:rPr lang="en-US" sz="1800" dirty="0"/>
              <a:t>Recruiting an individual for employment through materially false or fraudulent pretenses or practices and/or using recruiters who are in violation of the local labor laws of the country where recruitment occurs;</a:t>
            </a:r>
          </a:p>
          <a:p>
            <a:pPr>
              <a:buFont typeface="Wingdings" panose="05000000000000000000" pitchFamily="2" charset="2"/>
              <a:buChar char="v"/>
            </a:pPr>
            <a:r>
              <a:rPr lang="en-US" sz="1800" dirty="0"/>
              <a:t>Charging recruited employees with placement or recruitment fees;</a:t>
            </a:r>
          </a:p>
          <a:p>
            <a:pPr>
              <a:buFont typeface="Wingdings" panose="05000000000000000000" pitchFamily="2" charset="2"/>
              <a:buChar char="v"/>
            </a:pPr>
            <a:r>
              <a:rPr lang="en-US" sz="1800" dirty="0"/>
              <a:t>Under certain circumstances, failing to provide or pay for return transportation at the conclusion of employment; and</a:t>
            </a:r>
          </a:p>
          <a:p>
            <a:pPr>
              <a:buFont typeface="Wingdings" panose="05000000000000000000" pitchFamily="2" charset="2"/>
              <a:buChar char="v"/>
            </a:pPr>
            <a:r>
              <a:rPr lang="en-US" sz="1800" dirty="0"/>
              <a:t>Providing or arranging for housing that fails to meet the host country housing and safety standards;</a:t>
            </a:r>
          </a:p>
          <a:p>
            <a:pPr>
              <a:buFont typeface="Wingdings" panose="05000000000000000000" pitchFamily="2" charset="2"/>
              <a:buChar char="v"/>
            </a:pPr>
            <a:r>
              <a:rPr lang="en-US" sz="1800" dirty="0"/>
              <a:t>When required by law or contract, failing to provide an employee with an employment contract, recruitment agreement, or other required work document in writing in the employee’s native language at least five days prior to the employee’s departure from his or her point of origin; and</a:t>
            </a:r>
          </a:p>
          <a:p>
            <a:pPr>
              <a:buFont typeface="Wingdings" panose="05000000000000000000" pitchFamily="2" charset="2"/>
              <a:buChar char="v"/>
            </a:pPr>
            <a:r>
              <a:rPr lang="en-US" sz="1800" dirty="0"/>
              <a:t>Any other activities identified by the Federal Acquisition Regulation Council as directly supporting or promoting any aspects of trafficking in persons.</a:t>
            </a:r>
          </a:p>
        </p:txBody>
      </p:sp>
    </p:spTree>
    <p:extLst>
      <p:ext uri="{BB962C8B-B14F-4D97-AF65-F5344CB8AC3E}">
        <p14:creationId xmlns:p14="http://schemas.microsoft.com/office/powerpoint/2010/main" val="601076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Model shp145"/>
          <p:cNvSpPr/>
          <p:nvPr/>
        </p:nvSpPr>
        <p:spPr>
          <a:xfrm>
            <a:off x="6350" y="-7324"/>
            <a:ext cx="12172962" cy="68608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304">
              <a:defRPr/>
            </a:pPr>
            <a:r>
              <a:rPr lang="en-US" sz="2394" dirty="0">
                <a:solidFill>
                  <a:prstClr val="white"/>
                </a:solidFill>
                <a:latin typeface="Segoe UI"/>
              </a:rPr>
              <a:t>www.</a:t>
            </a:r>
            <a:endParaRPr lang="es-UY" sz="2394" dirty="0">
              <a:solidFill>
                <a:prstClr val="white"/>
              </a:solidFill>
              <a:latin typeface="Segoe UI"/>
            </a:endParaRPr>
          </a:p>
        </p:txBody>
      </p:sp>
      <p:grpSp>
        <p:nvGrpSpPr>
          <p:cNvPr id="22" name="SlideModel shp149"/>
          <p:cNvGrpSpPr>
            <a:grpSpLocks noChangeAspect="1"/>
          </p:cNvGrpSpPr>
          <p:nvPr/>
        </p:nvGrpSpPr>
        <p:grpSpPr bwMode="auto">
          <a:xfrm>
            <a:off x="616296" y="1389234"/>
            <a:ext cx="5907571" cy="4888890"/>
            <a:chOff x="507" y="1182"/>
            <a:chExt cx="3091" cy="2558"/>
          </a:xfrm>
        </p:grpSpPr>
        <p:sp>
          <p:nvSpPr>
            <p:cNvPr id="23" name="SlideGroup shp150"/>
            <p:cNvSpPr>
              <a:spLocks noChangeAspect="1" noChangeArrowheads="1" noTextEdit="1"/>
            </p:cNvSpPr>
            <p:nvPr/>
          </p:nvSpPr>
          <p:spPr bwMode="auto">
            <a:xfrm>
              <a:off x="507" y="1183"/>
              <a:ext cx="3044" cy="2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96" tIns="45648" rIns="91296" bIns="45648" numCol="1" anchor="t" anchorCtr="0" compatLnSpc="1">
              <a:prstTxWarp prst="textNoShape">
                <a:avLst/>
              </a:prstTxWarp>
            </a:bodyPr>
            <a:lstStyle/>
            <a:p>
              <a:pPr algn="ctr" defTabSz="913304">
                <a:defRPr/>
              </a:pPr>
              <a:endParaRPr lang="en-US" sz="1200">
                <a:solidFill>
                  <a:prstClr val="black"/>
                </a:solidFill>
                <a:latin typeface="Arial" panose="020B0604020202020204" pitchFamily="34" charset="0"/>
                <a:cs typeface="Arial" panose="020B0604020202020204" pitchFamily="34" charset="0"/>
              </a:endParaRPr>
            </a:p>
          </p:txBody>
        </p:sp>
        <p:sp>
          <p:nvSpPr>
            <p:cNvPr id="24" name="SlideGroup shp151"/>
            <p:cNvSpPr>
              <a:spLocks/>
            </p:cNvSpPr>
            <p:nvPr/>
          </p:nvSpPr>
          <p:spPr bwMode="auto">
            <a:xfrm>
              <a:off x="1700" y="3289"/>
              <a:ext cx="669" cy="364"/>
            </a:xfrm>
            <a:custGeom>
              <a:avLst/>
              <a:gdLst>
                <a:gd name="T0" fmla="*/ 659 w 659"/>
                <a:gd name="T1" fmla="*/ 364 h 364"/>
                <a:gd name="T2" fmla="*/ 0 w 659"/>
                <a:gd name="T3" fmla="*/ 364 h 364"/>
                <a:gd name="T4" fmla="*/ 51 w 659"/>
                <a:gd name="T5" fmla="*/ 0 h 364"/>
                <a:gd name="T6" fmla="*/ 612 w 659"/>
                <a:gd name="T7" fmla="*/ 0 h 364"/>
                <a:gd name="T8" fmla="*/ 659 w 659"/>
                <a:gd name="T9" fmla="*/ 364 h 364"/>
              </a:gdLst>
              <a:ahLst/>
              <a:cxnLst>
                <a:cxn ang="0">
                  <a:pos x="T0" y="T1"/>
                </a:cxn>
                <a:cxn ang="0">
                  <a:pos x="T2" y="T3"/>
                </a:cxn>
                <a:cxn ang="0">
                  <a:pos x="T4" y="T5"/>
                </a:cxn>
                <a:cxn ang="0">
                  <a:pos x="T6" y="T7"/>
                </a:cxn>
                <a:cxn ang="0">
                  <a:pos x="T8" y="T9"/>
                </a:cxn>
              </a:cxnLst>
              <a:rect l="0" t="0" r="r" b="b"/>
              <a:pathLst>
                <a:path w="659" h="364">
                  <a:moveTo>
                    <a:pt x="659" y="364"/>
                  </a:moveTo>
                  <a:lnTo>
                    <a:pt x="0" y="364"/>
                  </a:lnTo>
                  <a:lnTo>
                    <a:pt x="51" y="0"/>
                  </a:lnTo>
                  <a:lnTo>
                    <a:pt x="612" y="0"/>
                  </a:lnTo>
                  <a:lnTo>
                    <a:pt x="659" y="364"/>
                  </a:lnTo>
                  <a:close/>
                </a:path>
              </a:pathLst>
            </a:custGeom>
            <a:solidFill>
              <a:srgbClr val="D3D0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296" tIns="45648" rIns="91296" bIns="45648" numCol="1" anchor="t" anchorCtr="0" compatLnSpc="1">
              <a:prstTxWarp prst="textNoShape">
                <a:avLst/>
              </a:prstTxWarp>
            </a:bodyPr>
            <a:lstStyle/>
            <a:p>
              <a:pPr algn="ctr" defTabSz="913304">
                <a:defRPr/>
              </a:pPr>
              <a:endParaRPr lang="en-US" sz="1200">
                <a:solidFill>
                  <a:prstClr val="black"/>
                </a:solidFill>
                <a:latin typeface="Arial" panose="020B0604020202020204" pitchFamily="34" charset="0"/>
                <a:cs typeface="Arial" panose="020B0604020202020204" pitchFamily="34" charset="0"/>
              </a:endParaRPr>
            </a:p>
          </p:txBody>
        </p:sp>
        <p:sp>
          <p:nvSpPr>
            <p:cNvPr id="25" name="SlideGroup shp152"/>
            <p:cNvSpPr>
              <a:spLocks/>
            </p:cNvSpPr>
            <p:nvPr/>
          </p:nvSpPr>
          <p:spPr bwMode="auto">
            <a:xfrm>
              <a:off x="1652" y="3645"/>
              <a:ext cx="765" cy="94"/>
            </a:xfrm>
            <a:custGeom>
              <a:avLst/>
              <a:gdLst>
                <a:gd name="T0" fmla="*/ 758 w 772"/>
                <a:gd name="T1" fmla="*/ 96 h 96"/>
                <a:gd name="T2" fmla="*/ 12 w 772"/>
                <a:gd name="T3" fmla="*/ 96 h 96"/>
                <a:gd name="T4" fmla="*/ 0 w 772"/>
                <a:gd name="T5" fmla="*/ 84 h 96"/>
                <a:gd name="T6" fmla="*/ 2 w 772"/>
                <a:gd name="T7" fmla="*/ 78 h 96"/>
                <a:gd name="T8" fmla="*/ 48 w 772"/>
                <a:gd name="T9" fmla="*/ 5 h 96"/>
                <a:gd name="T10" fmla="*/ 58 w 772"/>
                <a:gd name="T11" fmla="*/ 0 h 96"/>
                <a:gd name="T12" fmla="*/ 715 w 772"/>
                <a:gd name="T13" fmla="*/ 0 h 96"/>
                <a:gd name="T14" fmla="*/ 725 w 772"/>
                <a:gd name="T15" fmla="*/ 6 h 96"/>
                <a:gd name="T16" fmla="*/ 768 w 772"/>
                <a:gd name="T17" fmla="*/ 78 h 96"/>
                <a:gd name="T18" fmla="*/ 764 w 772"/>
                <a:gd name="T19" fmla="*/ 95 h 96"/>
                <a:gd name="T20" fmla="*/ 758 w 772"/>
                <a:gd name="T21"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2" h="96">
                  <a:moveTo>
                    <a:pt x="758" y="96"/>
                  </a:moveTo>
                  <a:cubicBezTo>
                    <a:pt x="12" y="96"/>
                    <a:pt x="12" y="96"/>
                    <a:pt x="12" y="96"/>
                  </a:cubicBezTo>
                  <a:cubicBezTo>
                    <a:pt x="5" y="96"/>
                    <a:pt x="0" y="91"/>
                    <a:pt x="0" y="84"/>
                  </a:cubicBezTo>
                  <a:cubicBezTo>
                    <a:pt x="0" y="82"/>
                    <a:pt x="0" y="80"/>
                    <a:pt x="2" y="78"/>
                  </a:cubicBezTo>
                  <a:cubicBezTo>
                    <a:pt x="48" y="5"/>
                    <a:pt x="48" y="5"/>
                    <a:pt x="48" y="5"/>
                  </a:cubicBezTo>
                  <a:cubicBezTo>
                    <a:pt x="50" y="2"/>
                    <a:pt x="54" y="0"/>
                    <a:pt x="58" y="0"/>
                  </a:cubicBezTo>
                  <a:cubicBezTo>
                    <a:pt x="715" y="0"/>
                    <a:pt x="715" y="0"/>
                    <a:pt x="715" y="0"/>
                  </a:cubicBezTo>
                  <a:cubicBezTo>
                    <a:pt x="719" y="0"/>
                    <a:pt x="723" y="2"/>
                    <a:pt x="725" y="6"/>
                  </a:cubicBezTo>
                  <a:cubicBezTo>
                    <a:pt x="768" y="78"/>
                    <a:pt x="768" y="78"/>
                    <a:pt x="768" y="78"/>
                  </a:cubicBezTo>
                  <a:cubicBezTo>
                    <a:pt x="772" y="84"/>
                    <a:pt x="770" y="91"/>
                    <a:pt x="764" y="95"/>
                  </a:cubicBezTo>
                  <a:cubicBezTo>
                    <a:pt x="762" y="96"/>
                    <a:pt x="760" y="96"/>
                    <a:pt x="758" y="96"/>
                  </a:cubicBezTo>
                  <a:close/>
                </a:path>
              </a:pathLst>
            </a:custGeom>
            <a:solidFill>
              <a:srgbClr val="BFBD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296" tIns="45648" rIns="91296" bIns="45648" numCol="1" anchor="t" anchorCtr="0" compatLnSpc="1">
              <a:prstTxWarp prst="textNoShape">
                <a:avLst/>
              </a:prstTxWarp>
            </a:bodyPr>
            <a:lstStyle/>
            <a:p>
              <a:pPr algn="ctr" defTabSz="913304">
                <a:defRPr/>
              </a:pPr>
              <a:endParaRPr lang="en-US" sz="1200">
                <a:solidFill>
                  <a:prstClr val="black"/>
                </a:solidFill>
                <a:latin typeface="Arial" panose="020B0604020202020204" pitchFamily="34" charset="0"/>
                <a:cs typeface="Arial" panose="020B0604020202020204" pitchFamily="34" charset="0"/>
              </a:endParaRPr>
            </a:p>
          </p:txBody>
        </p:sp>
        <p:sp>
          <p:nvSpPr>
            <p:cNvPr id="26" name="SlideGroup shp153"/>
            <p:cNvSpPr>
              <a:spLocks/>
            </p:cNvSpPr>
            <p:nvPr/>
          </p:nvSpPr>
          <p:spPr bwMode="auto">
            <a:xfrm>
              <a:off x="507" y="1182"/>
              <a:ext cx="3090" cy="1885"/>
            </a:xfrm>
            <a:custGeom>
              <a:avLst/>
              <a:gdLst>
                <a:gd name="T0" fmla="*/ 3056 w 3114"/>
                <a:gd name="T1" fmla="*/ 0 h 1928"/>
                <a:gd name="T2" fmla="*/ 56 w 3114"/>
                <a:gd name="T3" fmla="*/ 0 h 1928"/>
                <a:gd name="T4" fmla="*/ 0 w 3114"/>
                <a:gd name="T5" fmla="*/ 56 h 1928"/>
                <a:gd name="T6" fmla="*/ 0 w 3114"/>
                <a:gd name="T7" fmla="*/ 1928 h 1928"/>
                <a:gd name="T8" fmla="*/ 3114 w 3114"/>
                <a:gd name="T9" fmla="*/ 1928 h 1928"/>
                <a:gd name="T10" fmla="*/ 3112 w 3114"/>
                <a:gd name="T11" fmla="*/ 56 h 1928"/>
                <a:gd name="T12" fmla="*/ 3056 w 3114"/>
                <a:gd name="T13" fmla="*/ 0 h 1928"/>
              </a:gdLst>
              <a:ahLst/>
              <a:cxnLst>
                <a:cxn ang="0">
                  <a:pos x="T0" y="T1"/>
                </a:cxn>
                <a:cxn ang="0">
                  <a:pos x="T2" y="T3"/>
                </a:cxn>
                <a:cxn ang="0">
                  <a:pos x="T4" y="T5"/>
                </a:cxn>
                <a:cxn ang="0">
                  <a:pos x="T6" y="T7"/>
                </a:cxn>
                <a:cxn ang="0">
                  <a:pos x="T8" y="T9"/>
                </a:cxn>
                <a:cxn ang="0">
                  <a:pos x="T10" y="T11"/>
                </a:cxn>
                <a:cxn ang="0">
                  <a:pos x="T12" y="T13"/>
                </a:cxn>
              </a:cxnLst>
              <a:rect l="0" t="0" r="r" b="b"/>
              <a:pathLst>
                <a:path w="3114" h="1928">
                  <a:moveTo>
                    <a:pt x="3056" y="0"/>
                  </a:moveTo>
                  <a:cubicBezTo>
                    <a:pt x="56" y="0"/>
                    <a:pt x="56" y="0"/>
                    <a:pt x="56" y="0"/>
                  </a:cubicBezTo>
                  <a:cubicBezTo>
                    <a:pt x="25" y="0"/>
                    <a:pt x="0" y="26"/>
                    <a:pt x="0" y="56"/>
                  </a:cubicBezTo>
                  <a:cubicBezTo>
                    <a:pt x="0" y="56"/>
                    <a:pt x="0" y="1910"/>
                    <a:pt x="0" y="1928"/>
                  </a:cubicBezTo>
                  <a:cubicBezTo>
                    <a:pt x="3114" y="1928"/>
                    <a:pt x="3114" y="1928"/>
                    <a:pt x="3114" y="1928"/>
                  </a:cubicBezTo>
                  <a:cubicBezTo>
                    <a:pt x="3114" y="1896"/>
                    <a:pt x="3112" y="56"/>
                    <a:pt x="3112" y="56"/>
                  </a:cubicBezTo>
                  <a:cubicBezTo>
                    <a:pt x="3112" y="26"/>
                    <a:pt x="3087" y="0"/>
                    <a:pt x="3056" y="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296" tIns="45648" rIns="91296" bIns="45648" numCol="1" anchor="t" anchorCtr="0" compatLnSpc="1">
              <a:prstTxWarp prst="textNoShape">
                <a:avLst/>
              </a:prstTxWarp>
            </a:bodyPr>
            <a:lstStyle/>
            <a:p>
              <a:pPr algn="ctr" defTabSz="913304">
                <a:defRPr/>
              </a:pPr>
              <a:endParaRPr lang="en-US" sz="1200">
                <a:solidFill>
                  <a:prstClr val="black"/>
                </a:solidFill>
                <a:latin typeface="Arial" panose="020B0604020202020204" pitchFamily="34" charset="0"/>
                <a:cs typeface="Arial" panose="020B0604020202020204" pitchFamily="34" charset="0"/>
              </a:endParaRPr>
            </a:p>
          </p:txBody>
        </p:sp>
        <p:sp>
          <p:nvSpPr>
            <p:cNvPr id="28" name="SlideGroup shp154"/>
            <p:cNvSpPr>
              <a:spLocks/>
            </p:cNvSpPr>
            <p:nvPr/>
          </p:nvSpPr>
          <p:spPr bwMode="auto">
            <a:xfrm>
              <a:off x="508" y="3067"/>
              <a:ext cx="3090" cy="240"/>
            </a:xfrm>
            <a:custGeom>
              <a:avLst/>
              <a:gdLst>
                <a:gd name="T0" fmla="*/ 3061 w 3114"/>
                <a:gd name="T1" fmla="*/ 246 h 246"/>
                <a:gd name="T2" fmla="*/ 56 w 3114"/>
                <a:gd name="T3" fmla="*/ 246 h 246"/>
                <a:gd name="T4" fmla="*/ 0 w 3114"/>
                <a:gd name="T5" fmla="*/ 190 h 246"/>
                <a:gd name="T6" fmla="*/ 0 w 3114"/>
                <a:gd name="T7" fmla="*/ 0 h 246"/>
                <a:gd name="T8" fmla="*/ 3114 w 3114"/>
                <a:gd name="T9" fmla="*/ 0 h 246"/>
                <a:gd name="T10" fmla="*/ 3114 w 3114"/>
                <a:gd name="T11" fmla="*/ 190 h 246"/>
                <a:gd name="T12" fmla="*/ 3061 w 3114"/>
                <a:gd name="T13" fmla="*/ 246 h 246"/>
              </a:gdLst>
              <a:ahLst/>
              <a:cxnLst>
                <a:cxn ang="0">
                  <a:pos x="T0" y="T1"/>
                </a:cxn>
                <a:cxn ang="0">
                  <a:pos x="T2" y="T3"/>
                </a:cxn>
                <a:cxn ang="0">
                  <a:pos x="T4" y="T5"/>
                </a:cxn>
                <a:cxn ang="0">
                  <a:pos x="T6" y="T7"/>
                </a:cxn>
                <a:cxn ang="0">
                  <a:pos x="T8" y="T9"/>
                </a:cxn>
                <a:cxn ang="0">
                  <a:pos x="T10" y="T11"/>
                </a:cxn>
                <a:cxn ang="0">
                  <a:pos x="T12" y="T13"/>
                </a:cxn>
              </a:cxnLst>
              <a:rect l="0" t="0" r="r" b="b"/>
              <a:pathLst>
                <a:path w="3114" h="246">
                  <a:moveTo>
                    <a:pt x="3061" y="246"/>
                  </a:moveTo>
                  <a:cubicBezTo>
                    <a:pt x="56" y="246"/>
                    <a:pt x="56" y="246"/>
                    <a:pt x="56" y="246"/>
                  </a:cubicBezTo>
                  <a:cubicBezTo>
                    <a:pt x="25" y="246"/>
                    <a:pt x="0" y="221"/>
                    <a:pt x="0" y="190"/>
                  </a:cubicBezTo>
                  <a:cubicBezTo>
                    <a:pt x="0" y="190"/>
                    <a:pt x="0" y="6"/>
                    <a:pt x="0" y="0"/>
                  </a:cubicBezTo>
                  <a:cubicBezTo>
                    <a:pt x="3114" y="0"/>
                    <a:pt x="3114" y="0"/>
                    <a:pt x="3114" y="0"/>
                  </a:cubicBezTo>
                  <a:cubicBezTo>
                    <a:pt x="3114" y="3"/>
                    <a:pt x="3114" y="190"/>
                    <a:pt x="3114" y="190"/>
                  </a:cubicBezTo>
                  <a:cubicBezTo>
                    <a:pt x="3114" y="221"/>
                    <a:pt x="3092" y="246"/>
                    <a:pt x="3061" y="246"/>
                  </a:cubicBezTo>
                  <a:close/>
                </a:path>
              </a:pathLst>
            </a:custGeom>
            <a:solidFill>
              <a:srgbClr val="EBEA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296" tIns="45648" rIns="91296" bIns="45648" numCol="1" anchor="t" anchorCtr="0" compatLnSpc="1">
              <a:prstTxWarp prst="textNoShape">
                <a:avLst/>
              </a:prstTxWarp>
            </a:bodyPr>
            <a:lstStyle/>
            <a:p>
              <a:pPr algn="ctr" defTabSz="913304">
                <a:defRPr/>
              </a:pPr>
              <a:endParaRPr lang="en-US" sz="1200">
                <a:solidFill>
                  <a:prstClr val="black"/>
                </a:solidFill>
                <a:latin typeface="Arial" panose="020B0604020202020204" pitchFamily="34" charset="0"/>
                <a:cs typeface="Arial" panose="020B0604020202020204" pitchFamily="34" charset="0"/>
              </a:endParaRPr>
            </a:p>
          </p:txBody>
        </p:sp>
        <p:sp>
          <p:nvSpPr>
            <p:cNvPr id="29" name="SlideGroup shp155"/>
            <p:cNvSpPr>
              <a:spLocks noChangeArrowheads="1"/>
            </p:cNvSpPr>
            <p:nvPr/>
          </p:nvSpPr>
          <p:spPr bwMode="auto">
            <a:xfrm>
              <a:off x="1983" y="3140"/>
              <a:ext cx="94" cy="94"/>
            </a:xfrm>
            <a:prstGeom prst="ellipse">
              <a:avLst/>
            </a:prstGeom>
            <a:solidFill>
              <a:srgbClr val="D5D3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296" tIns="45648" rIns="91296" bIns="45648" numCol="1" anchor="t" anchorCtr="0" compatLnSpc="1">
              <a:prstTxWarp prst="textNoShape">
                <a:avLst/>
              </a:prstTxWarp>
            </a:bodyPr>
            <a:lstStyle/>
            <a:p>
              <a:pPr algn="ctr" defTabSz="913304">
                <a:defRPr/>
              </a:pPr>
              <a:endParaRPr lang="en-US" sz="1200">
                <a:solidFill>
                  <a:prstClr val="black"/>
                </a:solidFill>
                <a:latin typeface="Arial" panose="020B0604020202020204" pitchFamily="34" charset="0"/>
                <a:cs typeface="Arial" panose="020B0604020202020204" pitchFamily="34" charset="0"/>
              </a:endParaRPr>
            </a:p>
          </p:txBody>
        </p:sp>
        <p:sp>
          <p:nvSpPr>
            <p:cNvPr id="30" name="SlideGroup shp156"/>
            <p:cNvSpPr>
              <a:spLocks noChangeArrowheads="1"/>
            </p:cNvSpPr>
            <p:nvPr/>
          </p:nvSpPr>
          <p:spPr bwMode="auto">
            <a:xfrm>
              <a:off x="2011" y="1243"/>
              <a:ext cx="38" cy="37"/>
            </a:xfrm>
            <a:prstGeom prst="ellipse">
              <a:avLst/>
            </a:prstGeom>
            <a:solidFill>
              <a:srgbClr val="6262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296" tIns="45648" rIns="91296" bIns="45648" numCol="1" anchor="t" anchorCtr="0" compatLnSpc="1">
              <a:prstTxWarp prst="textNoShape">
                <a:avLst/>
              </a:prstTxWarp>
            </a:bodyPr>
            <a:lstStyle/>
            <a:p>
              <a:pPr algn="ctr" defTabSz="913304">
                <a:defRPr/>
              </a:pPr>
              <a:endParaRPr lang="en-US" sz="1200">
                <a:solidFill>
                  <a:prstClr val="black"/>
                </a:solidFill>
                <a:latin typeface="Arial" panose="020B0604020202020204" pitchFamily="34" charset="0"/>
                <a:cs typeface="Arial" panose="020B0604020202020204" pitchFamily="34" charset="0"/>
              </a:endParaRPr>
            </a:p>
          </p:txBody>
        </p:sp>
      </p:grpSp>
      <p:sp>
        <p:nvSpPr>
          <p:cNvPr id="36" name="SlideModel shp159"/>
          <p:cNvSpPr/>
          <p:nvPr/>
        </p:nvSpPr>
        <p:spPr>
          <a:xfrm>
            <a:off x="7396771" y="2100139"/>
            <a:ext cx="3926130" cy="644792"/>
          </a:xfrm>
          <a:prstGeom prst="rect">
            <a:avLst/>
          </a:prstGeom>
        </p:spPr>
        <p:txBody>
          <a:bodyPr wrap="square">
            <a:spAutoFit/>
          </a:bodyPr>
          <a:lstStyle/>
          <a:p>
            <a:pPr defTabSz="913304">
              <a:defRPr/>
            </a:pPr>
            <a:r>
              <a:rPr lang="en-US" sz="1795" dirty="0">
                <a:solidFill>
                  <a:prstClr val="white"/>
                </a:solidFill>
                <a:latin typeface="Segoe UI"/>
                <a:ea typeface="Segoe UI" panose="020B0502040204020203" pitchFamily="34" charset="0"/>
                <a:cs typeface="Segoe UI" panose="020B0502040204020203" pitchFamily="34" charset="0"/>
              </a:rPr>
              <a:t>National Human Trafficking Hotline by text to </a:t>
            </a:r>
            <a:r>
              <a:rPr lang="en-US" sz="1795" dirty="0" err="1">
                <a:solidFill>
                  <a:prstClr val="white"/>
                </a:solidFill>
                <a:latin typeface="Segoe UI"/>
                <a:ea typeface="Segoe UI" panose="020B0502040204020203" pitchFamily="34" charset="0"/>
                <a:cs typeface="Segoe UI" panose="020B0502040204020203" pitchFamily="34" charset="0"/>
              </a:rPr>
              <a:t>BeFree</a:t>
            </a:r>
            <a:r>
              <a:rPr lang="en-US" sz="1795" dirty="0">
                <a:solidFill>
                  <a:prstClr val="white"/>
                </a:solidFill>
                <a:latin typeface="Segoe UI"/>
                <a:ea typeface="Segoe UI" panose="020B0502040204020203" pitchFamily="34" charset="0"/>
                <a:cs typeface="Segoe UI" panose="020B0502040204020203" pitchFamily="34" charset="0"/>
              </a:rPr>
              <a:t> (233733)</a:t>
            </a:r>
          </a:p>
        </p:txBody>
      </p:sp>
      <p:sp>
        <p:nvSpPr>
          <p:cNvPr id="158" name="SlideModel shp165"/>
          <p:cNvSpPr>
            <a:spLocks/>
          </p:cNvSpPr>
          <p:nvPr/>
        </p:nvSpPr>
        <p:spPr bwMode="auto">
          <a:xfrm>
            <a:off x="746437" y="1468731"/>
            <a:ext cx="5633909" cy="3380941"/>
          </a:xfrm>
          <a:custGeom>
            <a:avLst/>
            <a:gdLst>
              <a:gd name="T0" fmla="*/ 3056 w 3114"/>
              <a:gd name="T1" fmla="*/ 0 h 1928"/>
              <a:gd name="T2" fmla="*/ 56 w 3114"/>
              <a:gd name="T3" fmla="*/ 0 h 1928"/>
              <a:gd name="T4" fmla="*/ 0 w 3114"/>
              <a:gd name="T5" fmla="*/ 56 h 1928"/>
              <a:gd name="T6" fmla="*/ 0 w 3114"/>
              <a:gd name="T7" fmla="*/ 1928 h 1928"/>
              <a:gd name="T8" fmla="*/ 3114 w 3114"/>
              <a:gd name="T9" fmla="*/ 1928 h 1928"/>
              <a:gd name="T10" fmla="*/ 3112 w 3114"/>
              <a:gd name="T11" fmla="*/ 56 h 1928"/>
              <a:gd name="T12" fmla="*/ 3056 w 3114"/>
              <a:gd name="T13" fmla="*/ 0 h 1928"/>
            </a:gdLst>
            <a:ahLst/>
            <a:cxnLst>
              <a:cxn ang="0">
                <a:pos x="T0" y="T1"/>
              </a:cxn>
              <a:cxn ang="0">
                <a:pos x="T2" y="T3"/>
              </a:cxn>
              <a:cxn ang="0">
                <a:pos x="T4" y="T5"/>
              </a:cxn>
              <a:cxn ang="0">
                <a:pos x="T6" y="T7"/>
              </a:cxn>
              <a:cxn ang="0">
                <a:pos x="T8" y="T9"/>
              </a:cxn>
              <a:cxn ang="0">
                <a:pos x="T10" y="T11"/>
              </a:cxn>
              <a:cxn ang="0">
                <a:pos x="T12" y="T13"/>
              </a:cxn>
            </a:cxnLst>
            <a:rect l="0" t="0" r="r" b="b"/>
            <a:pathLst>
              <a:path w="3114" h="1928">
                <a:moveTo>
                  <a:pt x="3056" y="0"/>
                </a:moveTo>
                <a:cubicBezTo>
                  <a:pt x="56" y="0"/>
                  <a:pt x="56" y="0"/>
                  <a:pt x="56" y="0"/>
                </a:cubicBezTo>
                <a:cubicBezTo>
                  <a:pt x="25" y="0"/>
                  <a:pt x="0" y="26"/>
                  <a:pt x="0" y="56"/>
                </a:cubicBezTo>
                <a:cubicBezTo>
                  <a:pt x="0" y="56"/>
                  <a:pt x="0" y="1910"/>
                  <a:pt x="0" y="1928"/>
                </a:cubicBezTo>
                <a:cubicBezTo>
                  <a:pt x="3114" y="1928"/>
                  <a:pt x="3114" y="1928"/>
                  <a:pt x="3114" y="1928"/>
                </a:cubicBezTo>
                <a:cubicBezTo>
                  <a:pt x="3114" y="1896"/>
                  <a:pt x="3112" y="56"/>
                  <a:pt x="3112" y="56"/>
                </a:cubicBezTo>
                <a:cubicBezTo>
                  <a:pt x="3112" y="26"/>
                  <a:pt x="3087" y="0"/>
                  <a:pt x="3056" y="0"/>
                </a:cubicBezTo>
                <a:close/>
              </a:path>
            </a:pathLst>
          </a:custGeom>
          <a:solidFill>
            <a:schemeClr val="tx2">
              <a:lumMod val="60000"/>
              <a:lumOff val="40000"/>
            </a:schemeClr>
          </a:solidFill>
          <a:ln w="0">
            <a:noFill/>
            <a:prstDash val="solid"/>
            <a:round/>
            <a:headEnd/>
            <a:tailEnd/>
          </a:ln>
        </p:spPr>
        <p:txBody>
          <a:bodyPr vert="horz" wrap="square" lIns="91320" tIns="45660" rIns="91320" bIns="45660" numCol="1" anchor="t" anchorCtr="0" compatLnSpc="1">
            <a:prstTxWarp prst="textNoShape">
              <a:avLst/>
            </a:prstTxWarp>
          </a:bodyPr>
          <a:lstStyle/>
          <a:p>
            <a:pPr defTabSz="913304">
              <a:defRPr/>
            </a:pPr>
            <a:endParaRPr lang="en-US" sz="1100" dirty="0">
              <a:solidFill>
                <a:prstClr val="black"/>
              </a:solidFill>
              <a:latin typeface="Segoe UI"/>
            </a:endParaRPr>
          </a:p>
        </p:txBody>
      </p:sp>
      <p:sp>
        <p:nvSpPr>
          <p:cNvPr id="32" name="TextBox 31">
            <a:extLst>
              <a:ext uri="{FF2B5EF4-FFF2-40B4-BE49-F238E27FC236}">
                <a16:creationId xmlns:a16="http://schemas.microsoft.com/office/drawing/2014/main" id="{7F931F1B-30FD-47D7-90AB-D56380D1ADBF}"/>
              </a:ext>
            </a:extLst>
          </p:cNvPr>
          <p:cNvSpPr txBox="1"/>
          <p:nvPr/>
        </p:nvSpPr>
        <p:spPr>
          <a:xfrm>
            <a:off x="616296" y="319483"/>
            <a:ext cx="9886427" cy="984885"/>
          </a:xfrm>
          <a:prstGeom prst="rect">
            <a:avLst/>
          </a:prstGeom>
          <a:noFill/>
        </p:spPr>
        <p:txBody>
          <a:bodyPr wrap="square" lIns="0" tIns="0" rIns="0" bIns="0" rtlCol="0" anchor="b">
            <a:spAutoFit/>
          </a:bodyPr>
          <a:lstStyle/>
          <a:p>
            <a:pPr>
              <a:lnSpc>
                <a:spcPct val="80000"/>
              </a:lnSpc>
            </a:pPr>
            <a:r>
              <a:rPr lang="en-IN" sz="8000" i="0" dirty="0">
                <a:solidFill>
                  <a:schemeClr val="bg1"/>
                </a:solidFill>
                <a:effectLst/>
                <a:latin typeface="Segoe UI Black" panose="020B0A02040204020203" pitchFamily="34" charset="0"/>
                <a:ea typeface="Segoe UI Black" panose="020B0A02040204020203" pitchFamily="34" charset="0"/>
              </a:rPr>
              <a:t>Report</a:t>
            </a:r>
            <a:endParaRPr lang="en-IN" sz="8000" dirty="0">
              <a:solidFill>
                <a:schemeClr val="bg1"/>
              </a:solidFill>
              <a:latin typeface="Segoe UI Black" panose="020B0A02040204020203" pitchFamily="34" charset="0"/>
              <a:ea typeface="Segoe UI Black" panose="020B0A02040204020203" pitchFamily="34" charset="0"/>
            </a:endParaRPr>
          </a:p>
        </p:txBody>
      </p:sp>
      <p:sp>
        <p:nvSpPr>
          <p:cNvPr id="2" name="TextBox 1">
            <a:extLst>
              <a:ext uri="{FF2B5EF4-FFF2-40B4-BE49-F238E27FC236}">
                <a16:creationId xmlns:a16="http://schemas.microsoft.com/office/drawing/2014/main" id="{770399CB-F458-4605-B817-647693297B43}"/>
              </a:ext>
            </a:extLst>
          </p:cNvPr>
          <p:cNvSpPr txBox="1"/>
          <p:nvPr/>
        </p:nvSpPr>
        <p:spPr>
          <a:xfrm>
            <a:off x="875463" y="2189195"/>
            <a:ext cx="5391147" cy="2308324"/>
          </a:xfrm>
          <a:prstGeom prst="rect">
            <a:avLst/>
          </a:prstGeom>
          <a:noFill/>
        </p:spPr>
        <p:txBody>
          <a:bodyPr wrap="square" rtlCol="0">
            <a:spAutoFit/>
          </a:bodyPr>
          <a:lstStyle/>
          <a:p>
            <a:r>
              <a:rPr lang="en-US" dirty="0">
                <a:solidFill>
                  <a:prstClr val="white"/>
                </a:solidFill>
                <a:latin typeface="Segoe UI"/>
                <a:hlinkClick r:id="rId3">
                  <a:extLst>
                    <a:ext uri="{A12FA001-AC4F-418D-AE19-62706E023703}">
                      <ahyp:hlinkClr xmlns:ahyp="http://schemas.microsoft.com/office/drawing/2018/hyperlinkcolor" val="tx"/>
                    </a:ext>
                  </a:extLst>
                </a:hlinkClick>
              </a:rPr>
              <a:t>Chat:</a:t>
            </a:r>
          </a:p>
          <a:p>
            <a:r>
              <a:rPr lang="en-US" sz="2400" dirty="0">
                <a:solidFill>
                  <a:srgbClr val="0000FF"/>
                </a:solidFill>
                <a:latin typeface="Segoe UI"/>
                <a:hlinkClick r:id="rId3">
                  <a:extLst>
                    <a:ext uri="{A12FA001-AC4F-418D-AE19-62706E023703}">
                      <ahyp:hlinkClr xmlns:ahyp="http://schemas.microsoft.com/office/drawing/2018/hyperlinkcolor" val="tx"/>
                    </a:ext>
                  </a:extLst>
                </a:hlinkClick>
              </a:rPr>
              <a:t>www.humantraffickinghotline.org/</a:t>
            </a:r>
            <a:endParaRPr lang="en-US" sz="2400" dirty="0">
              <a:solidFill>
                <a:prstClr val="white"/>
              </a:solidFill>
              <a:latin typeface="Segoe UI"/>
            </a:endParaRPr>
          </a:p>
          <a:p>
            <a:endParaRPr lang="en-US" sz="2400" dirty="0">
              <a:solidFill>
                <a:prstClr val="white"/>
              </a:solidFill>
              <a:latin typeface="Segoe UI"/>
            </a:endParaRPr>
          </a:p>
          <a:p>
            <a:r>
              <a:rPr lang="en-US" sz="2400" dirty="0">
                <a:solidFill>
                  <a:prstClr val="white"/>
                </a:solidFill>
                <a:latin typeface="Segoe UI"/>
              </a:rPr>
              <a:t>Submit Report https://humantraffickinghotline.org/report-trafficking</a:t>
            </a:r>
            <a:endParaRPr lang="en-US" dirty="0"/>
          </a:p>
        </p:txBody>
      </p:sp>
      <p:pic>
        <p:nvPicPr>
          <p:cNvPr id="5" name="Picture 4" descr="Logo&#10;&#10;Description automatically generated with medium confidence">
            <a:extLst>
              <a:ext uri="{FF2B5EF4-FFF2-40B4-BE49-F238E27FC236}">
                <a16:creationId xmlns:a16="http://schemas.microsoft.com/office/drawing/2014/main" id="{B7E42FC0-B50C-45DE-8B61-4D91122871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31902" y="3073195"/>
            <a:ext cx="4190999" cy="2690812"/>
          </a:xfrm>
          <a:prstGeom prst="rect">
            <a:avLst/>
          </a:prstGeom>
        </p:spPr>
      </p:pic>
    </p:spTree>
    <p:extLst>
      <p:ext uri="{BB962C8B-B14F-4D97-AF65-F5344CB8AC3E}">
        <p14:creationId xmlns:p14="http://schemas.microsoft.com/office/powerpoint/2010/main" val="556677088"/>
      </p:ext>
    </p:extLst>
  </p:cSld>
  <p:clrMapOvr>
    <a:masterClrMapping/>
  </p:clrMapOvr>
</p:sld>
</file>

<file path=ppt/theme/theme1.xml><?xml version="1.0" encoding="utf-8"?>
<a:theme xmlns:a="http://schemas.openxmlformats.org/drawingml/2006/main" name="2_Office Theme">
  <a:themeElements>
    <a:clrScheme name="Custom 7">
      <a:dk1>
        <a:sysClr val="windowText" lastClr="000000"/>
      </a:dk1>
      <a:lt1>
        <a:sysClr val="window" lastClr="FFFFFF"/>
      </a:lt1>
      <a:dk2>
        <a:srgbClr val="1F497D"/>
      </a:dk2>
      <a:lt2>
        <a:srgbClr val="EEECE1"/>
      </a:lt2>
      <a:accent1>
        <a:srgbClr val="0B79AA"/>
      </a:accent1>
      <a:accent2>
        <a:srgbClr val="F19549"/>
      </a:accent2>
      <a:accent3>
        <a:srgbClr val="FFD938"/>
      </a:accent3>
      <a:accent4>
        <a:srgbClr val="CAD1A1"/>
      </a:accent4>
      <a:accent5>
        <a:srgbClr val="4BACC6"/>
      </a:accent5>
      <a:accent6>
        <a:srgbClr val="F79646"/>
      </a:accent6>
      <a:hlink>
        <a:srgbClr val="0000FF"/>
      </a:hlink>
      <a:folHlink>
        <a:srgbClr val="800080"/>
      </a:folHlink>
    </a:clrScheme>
    <a:fontScheme name="Custom 1">
      <a:majorFont>
        <a:latin typeface="Calibr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6354</TotalTime>
  <Words>901</Words>
  <Application>Microsoft Office PowerPoint</Application>
  <PresentationFormat>Custom</PresentationFormat>
  <Paragraphs>82</Paragraphs>
  <Slides>11</Slides>
  <Notes>4</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11</vt:i4>
      </vt:variant>
    </vt:vector>
  </HeadingPairs>
  <TitlesOfParts>
    <vt:vector size="24" baseType="lpstr">
      <vt:lpstr>Arial</vt:lpstr>
      <vt:lpstr>Calibri</vt:lpstr>
      <vt:lpstr>Century Schoolbook</vt:lpstr>
      <vt:lpstr>Open Sans</vt:lpstr>
      <vt:lpstr>Segoe UI</vt:lpstr>
      <vt:lpstr>Segoe UI Black</vt:lpstr>
      <vt:lpstr>Segoe UI Light</vt:lpstr>
      <vt:lpstr>Times New Roman</vt:lpstr>
      <vt:lpstr>Ubuntu</vt:lpstr>
      <vt:lpstr>Wingdings</vt:lpstr>
      <vt:lpstr>Wingdings 2</vt:lpstr>
      <vt:lpstr>2_Office Theme</vt:lpstr>
      <vt:lpstr>View</vt:lpstr>
      <vt:lpstr>PowerPoint Presentation</vt:lpstr>
      <vt:lpstr>Agenda</vt:lpstr>
      <vt:lpstr>What is Human Trafficking?</vt:lpstr>
      <vt:lpstr>Timeline </vt:lpstr>
      <vt:lpstr>Who?</vt:lpstr>
      <vt:lpstr>Why Does Gallaudet have Anti- Human Trafficking Policy?</vt:lpstr>
      <vt:lpstr>Our Policy</vt:lpstr>
      <vt:lpstr>Trafficking Activities</vt:lpstr>
      <vt:lpstr>PowerPoint Presentation</vt:lpstr>
      <vt:lpstr>Contact Us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Iconic PowerPoint Template</dc:title>
  <dc:creator>Julian</dc:creator>
  <cp:lastModifiedBy>Teresa Bryan-Watts</cp:lastModifiedBy>
  <cp:revision>133</cp:revision>
  <dcterms:created xsi:type="dcterms:W3CDTF">2013-09-12T13:05:01Z</dcterms:created>
  <dcterms:modified xsi:type="dcterms:W3CDTF">2021-07-01T21:08:44Z</dcterms:modified>
</cp:coreProperties>
</file>