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8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56"/>
  </p:normalViewPr>
  <p:slideViewPr>
    <p:cSldViewPr snapToGrid="0" snapToObjects="1">
      <p:cViewPr varScale="1">
        <p:scale>
          <a:sx n="170" d="100"/>
          <a:sy n="170" d="100"/>
        </p:scale>
        <p:origin x="176" y="5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9E370-C6CA-7D48-884E-3FDF76C51DA0}" type="datetimeFigureOut">
              <a:rPr lang="en-US" smtClean="0"/>
              <a:t>9/30/18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2658E-0CB1-5D46-AB1D-3587E2C462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29199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9E370-C6CA-7D48-884E-3FDF76C51DA0}" type="datetimeFigureOut">
              <a:rPr lang="en-US" smtClean="0"/>
              <a:t>9/30/18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2658E-0CB1-5D46-AB1D-3587E2C462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82269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9E370-C6CA-7D48-884E-3FDF76C51DA0}" type="datetimeFigureOut">
              <a:rPr lang="en-US" smtClean="0"/>
              <a:t>9/30/18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2658E-0CB1-5D46-AB1D-3587E2C462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8769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9E370-C6CA-7D48-884E-3FDF76C51DA0}" type="datetimeFigureOut">
              <a:rPr lang="en-US" smtClean="0"/>
              <a:t>9/30/18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2658E-0CB1-5D46-AB1D-3587E2C462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97879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9E370-C6CA-7D48-884E-3FDF76C51DA0}" type="datetimeFigureOut">
              <a:rPr lang="en-US" smtClean="0"/>
              <a:t>9/30/18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2658E-0CB1-5D46-AB1D-3587E2C462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46674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9E370-C6CA-7D48-884E-3FDF76C51DA0}" type="datetimeFigureOut">
              <a:rPr lang="en-US" smtClean="0"/>
              <a:t>9/30/18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2658E-0CB1-5D46-AB1D-3587E2C462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3338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9E370-C6CA-7D48-884E-3FDF76C51DA0}" type="datetimeFigureOut">
              <a:rPr lang="en-US" smtClean="0"/>
              <a:t>9/30/18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2658E-0CB1-5D46-AB1D-3587E2C462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43640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9E370-C6CA-7D48-884E-3FDF76C51DA0}" type="datetimeFigureOut">
              <a:rPr lang="en-US" smtClean="0"/>
              <a:t>9/30/18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2658E-0CB1-5D46-AB1D-3587E2C462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11441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9E370-C6CA-7D48-884E-3FDF76C51DA0}" type="datetimeFigureOut">
              <a:rPr lang="en-US" smtClean="0"/>
              <a:t>9/30/18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2658E-0CB1-5D46-AB1D-3587E2C462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39243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9E370-C6CA-7D48-884E-3FDF76C51DA0}" type="datetimeFigureOut">
              <a:rPr lang="en-US" smtClean="0"/>
              <a:t>9/30/18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2658E-0CB1-5D46-AB1D-3587E2C462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36320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9E370-C6CA-7D48-884E-3FDF76C51DA0}" type="datetimeFigureOut">
              <a:rPr lang="en-US" smtClean="0"/>
              <a:t>9/30/18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2658E-0CB1-5D46-AB1D-3587E2C462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09429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B9E370-C6CA-7D48-884E-3FDF76C51DA0}" type="datetimeFigureOut">
              <a:rPr lang="en-US" smtClean="0"/>
              <a:t>9/30/18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02658E-0CB1-5D46-AB1D-3587E2C462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65253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8120" y="4446795"/>
            <a:ext cx="3044423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Five Actions:</a:t>
            </a:r>
          </a:p>
          <a:p>
            <a:pPr marL="285750" indent="-285750">
              <a:buFont typeface="Arial"/>
              <a:buChar char="•"/>
            </a:pPr>
            <a:r>
              <a:rPr lang="en-US" dirty="0"/>
              <a:t>Overcome an obstacle</a:t>
            </a:r>
          </a:p>
          <a:p>
            <a:pPr marL="285750" indent="-285750">
              <a:buFont typeface="Arial"/>
              <a:buChar char="•"/>
            </a:pPr>
            <a:r>
              <a:rPr lang="en-US" dirty="0"/>
              <a:t>Create an advantage</a:t>
            </a:r>
          </a:p>
          <a:p>
            <a:pPr marL="285750" indent="-285750">
              <a:buFont typeface="Arial"/>
              <a:buChar char="•"/>
            </a:pPr>
            <a:r>
              <a:rPr lang="en-US" dirty="0"/>
              <a:t>Persuade</a:t>
            </a:r>
          </a:p>
          <a:p>
            <a:pPr marL="285750" indent="-285750">
              <a:buFont typeface="Arial"/>
              <a:buChar char="•"/>
            </a:pPr>
            <a:r>
              <a:rPr lang="en-US" dirty="0"/>
              <a:t>Intimidate (stress outcome)</a:t>
            </a:r>
          </a:p>
          <a:p>
            <a:pPr marL="285750" indent="-285750">
              <a:buFont typeface="Arial"/>
              <a:buChar char="•"/>
            </a:pPr>
            <a:r>
              <a:rPr lang="en-US" dirty="0"/>
              <a:t>Resist</a:t>
            </a:r>
          </a:p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097475" y="41981"/>
            <a:ext cx="8183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Name: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97475" y="411313"/>
            <a:ext cx="1344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Description: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097475" y="794409"/>
            <a:ext cx="185429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Aspect(s):</a:t>
            </a:r>
          </a:p>
          <a:p>
            <a:r>
              <a:rPr lang="en-US" sz="1200" b="1" u="sng" dirty="0"/>
              <a:t>(+2/re-roll </a:t>
            </a:r>
            <a:r>
              <a:rPr lang="en-US" sz="1200" b="1" u="sng"/>
              <a:t>w/Reputation</a:t>
            </a:r>
            <a:r>
              <a:rPr lang="en-US" sz="1200" b="1" u="sng" dirty="0"/>
              <a:t>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092543" y="1697495"/>
            <a:ext cx="1437788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Reputation:</a:t>
            </a:r>
            <a:r>
              <a:rPr lang="en-US" dirty="0"/>
              <a:t> </a:t>
            </a:r>
          </a:p>
          <a:p>
            <a:r>
              <a:rPr lang="en-US" b="1" u="sng" dirty="0"/>
              <a:t>Skills:   </a:t>
            </a:r>
          </a:p>
          <a:p>
            <a:r>
              <a:rPr lang="en-US" dirty="0"/>
              <a:t>Good (+3):</a:t>
            </a:r>
          </a:p>
          <a:p>
            <a:endParaRPr lang="en-US" dirty="0"/>
          </a:p>
          <a:p>
            <a:r>
              <a:rPr lang="en-US" dirty="0"/>
              <a:t>Fair (+2):</a:t>
            </a:r>
          </a:p>
          <a:p>
            <a:endParaRPr lang="en-US" dirty="0"/>
          </a:p>
          <a:p>
            <a:r>
              <a:rPr lang="en-US" dirty="0"/>
              <a:t>Average (+1</a:t>
            </a:r>
            <a:r>
              <a:rPr lang="en-US"/>
              <a:t>):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3751593" y="4568467"/>
            <a:ext cx="2320868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u="sng" dirty="0"/>
              <a:t>Background Information:</a:t>
            </a:r>
          </a:p>
          <a:p>
            <a:endParaRPr lang="en-US" sz="1600" dirty="0"/>
          </a:p>
        </p:txBody>
      </p:sp>
      <p:sp>
        <p:nvSpPr>
          <p:cNvPr id="19" name="Rectangle 18"/>
          <p:cNvSpPr/>
          <p:nvPr/>
        </p:nvSpPr>
        <p:spPr>
          <a:xfrm>
            <a:off x="3066357" y="1697494"/>
            <a:ext cx="5981080" cy="2133959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2097475" y="6321"/>
            <a:ext cx="6949962" cy="1691174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/>
          <p:cNvSpPr txBox="1"/>
          <p:nvPr/>
        </p:nvSpPr>
        <p:spPr>
          <a:xfrm>
            <a:off x="3715430" y="4006197"/>
            <a:ext cx="27055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Mental Stress:     1             2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641134" y="4066556"/>
            <a:ext cx="274958" cy="27535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6379058" y="4071284"/>
            <a:ext cx="274958" cy="27535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" name="Group 12"/>
          <p:cNvGrpSpPr/>
          <p:nvPr/>
        </p:nvGrpSpPr>
        <p:grpSpPr>
          <a:xfrm>
            <a:off x="83293" y="1673902"/>
            <a:ext cx="2755591" cy="3052082"/>
            <a:chOff x="83293" y="1673902"/>
            <a:chExt cx="2755591" cy="3052082"/>
          </a:xfrm>
        </p:grpSpPr>
        <p:sp>
          <p:nvSpPr>
            <p:cNvPr id="28" name="Rectangle 27"/>
            <p:cNvSpPr/>
            <p:nvPr/>
          </p:nvSpPr>
          <p:spPr>
            <a:xfrm>
              <a:off x="83293" y="1705580"/>
              <a:ext cx="2655065" cy="2741215"/>
            </a:xfrm>
            <a:prstGeom prst="rect">
              <a:avLst/>
            </a:prstGeom>
            <a:noFill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endParaRPr lang="en-US" sz="1400" dirty="0"/>
            </a:p>
            <a:p>
              <a:r>
                <a:rPr lang="en-US" sz="1600" dirty="0"/>
                <a:t>+7 </a:t>
              </a:r>
            </a:p>
            <a:p>
              <a:r>
                <a:rPr lang="en-US" sz="1600" dirty="0"/>
                <a:t>+6</a:t>
              </a:r>
            </a:p>
            <a:p>
              <a:r>
                <a:rPr lang="en-US" sz="1600" dirty="0"/>
                <a:t>+5</a:t>
              </a:r>
            </a:p>
            <a:p>
              <a:r>
                <a:rPr lang="en-US" sz="1600" dirty="0"/>
                <a:t>+4</a:t>
              </a:r>
            </a:p>
            <a:p>
              <a:r>
                <a:rPr lang="en-US" sz="1600" dirty="0"/>
                <a:t>+3</a:t>
              </a:r>
            </a:p>
            <a:p>
              <a:r>
                <a:rPr lang="en-US" sz="1600" dirty="0"/>
                <a:t>+2</a:t>
              </a:r>
            </a:p>
            <a:p>
              <a:r>
                <a:rPr lang="en-US" sz="1600" dirty="0"/>
                <a:t>+1</a:t>
              </a:r>
            </a:p>
            <a:p>
              <a:r>
                <a:rPr lang="en-US" sz="1600" dirty="0"/>
                <a:t>0</a:t>
              </a:r>
            </a:p>
            <a:p>
              <a:r>
                <a:rPr lang="en-US" sz="1600" dirty="0"/>
                <a:t>-1 </a:t>
              </a:r>
            </a:p>
            <a:p>
              <a:r>
                <a:rPr lang="en-US" sz="1600" dirty="0"/>
                <a:t>-2 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100065" y="1673902"/>
              <a:ext cx="7835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Result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432356" y="1925218"/>
              <a:ext cx="2406528" cy="28007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Defender strong advocate</a:t>
              </a:r>
            </a:p>
            <a:p>
              <a:r>
                <a:rPr lang="en-US" sz="1600" dirty="0"/>
                <a:t>Defender is an advocate</a:t>
              </a:r>
            </a:p>
            <a:p>
              <a:r>
                <a:rPr lang="en-US" sz="1600" dirty="0"/>
                <a:t>Defender is a supporter</a:t>
              </a:r>
            </a:p>
            <a:p>
              <a:r>
                <a:rPr lang="en-US" sz="1600" dirty="0"/>
                <a:t>Defender very convinced</a:t>
              </a:r>
            </a:p>
            <a:p>
              <a:r>
                <a:rPr lang="en-US" sz="1600" dirty="0"/>
                <a:t>Defender convinced</a:t>
              </a:r>
            </a:p>
            <a:p>
              <a:r>
                <a:rPr lang="en-US" sz="1600" dirty="0"/>
                <a:t>Defender positive</a:t>
              </a:r>
            </a:p>
            <a:p>
              <a:r>
                <a:rPr lang="en-US" sz="1600" dirty="0"/>
                <a:t>Defender neutral</a:t>
              </a:r>
            </a:p>
            <a:p>
              <a:r>
                <a:rPr lang="en-US" sz="1600" dirty="0"/>
                <a:t>No Change</a:t>
              </a:r>
            </a:p>
            <a:p>
              <a:r>
                <a:rPr lang="en-US" sz="1600" dirty="0"/>
                <a:t>+1 Attacker Mental Stress</a:t>
              </a:r>
            </a:p>
            <a:p>
              <a:r>
                <a:rPr lang="en-US" sz="1600" dirty="0"/>
                <a:t>+2 Attacker Mental Stress</a:t>
              </a:r>
            </a:p>
            <a:p>
              <a:endParaRPr lang="en-US" sz="1600" dirty="0"/>
            </a:p>
          </p:txBody>
        </p:sp>
      </p:grpSp>
    </p:spTree>
    <p:extLst>
      <p:ext uri="{BB962C8B-B14F-4D97-AF65-F5344CB8AC3E}">
        <p14:creationId xmlns:p14="http://schemas.microsoft.com/office/powerpoint/2010/main" val="23581039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5052</TotalTime>
  <Words>108</Words>
  <Application>Microsoft Macintosh PowerPoint</Application>
  <PresentationFormat>On-screen Show (4:3)</PresentationFormat>
  <Paragraphs>41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Presentation</vt:lpstr>
    </vt:vector>
  </TitlesOfParts>
  <Company>Rose-Hulman Institute of Technology</Company>
  <LinksUpToDate>false</LinksUpToDate>
  <SharedDoc>false</SharedDoc>
  <HyperlinksChanged>false</HyperlinksChanged>
  <AppVersion>16.0012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Allen White</dc:creator>
  <cp:lastModifiedBy>Microsoft Office User</cp:lastModifiedBy>
  <cp:revision>34</cp:revision>
  <cp:lastPrinted>2017-06-23T20:07:46Z</cp:lastPrinted>
  <dcterms:created xsi:type="dcterms:W3CDTF">2017-02-13T01:44:06Z</dcterms:created>
  <dcterms:modified xsi:type="dcterms:W3CDTF">2018-10-01T00:17:09Z</dcterms:modified>
</cp:coreProperties>
</file>