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91" d="100"/>
          <a:sy n="91" d="100"/>
        </p:scale>
        <p:origin x="-888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C2D33-2F63-444F-B550-85F30B3BDFBE}" type="datetimeFigureOut">
              <a:rPr kumimoji="1" lang="ja-JP" altLang="en-US" smtClean="0"/>
              <a:t>2013/3/12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64140-A0F9-4B64-A9BD-8B37750D5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6901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C2D33-2F63-444F-B550-85F30B3BDFBE}" type="datetimeFigureOut">
              <a:rPr kumimoji="1" lang="ja-JP" altLang="en-US" smtClean="0"/>
              <a:t>2013/3/12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64140-A0F9-4B64-A9BD-8B37750D5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9710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C2D33-2F63-444F-B550-85F30B3BDFBE}" type="datetimeFigureOut">
              <a:rPr kumimoji="1" lang="ja-JP" altLang="en-US" smtClean="0"/>
              <a:t>2013/3/12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64140-A0F9-4B64-A9BD-8B37750D5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8562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C2D33-2F63-444F-B550-85F30B3BDFBE}" type="datetimeFigureOut">
              <a:rPr kumimoji="1" lang="ja-JP" altLang="en-US" smtClean="0"/>
              <a:t>2013/3/12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64140-A0F9-4B64-A9BD-8B37750D5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6747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C2D33-2F63-444F-B550-85F30B3BDFBE}" type="datetimeFigureOut">
              <a:rPr kumimoji="1" lang="ja-JP" altLang="en-US" smtClean="0"/>
              <a:t>2013/3/12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64140-A0F9-4B64-A9BD-8B37750D5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59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C2D33-2F63-444F-B550-85F30B3BDFBE}" type="datetimeFigureOut">
              <a:rPr kumimoji="1" lang="ja-JP" altLang="en-US" smtClean="0"/>
              <a:t>2013/3/12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64140-A0F9-4B64-A9BD-8B37750D5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3999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C2D33-2F63-444F-B550-85F30B3BDFBE}" type="datetimeFigureOut">
              <a:rPr kumimoji="1" lang="ja-JP" altLang="en-US" smtClean="0"/>
              <a:t>2013/3/12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64140-A0F9-4B64-A9BD-8B37750D5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4885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C2D33-2F63-444F-B550-85F30B3BDFBE}" type="datetimeFigureOut">
              <a:rPr kumimoji="1" lang="ja-JP" altLang="en-US" smtClean="0"/>
              <a:t>2013/3/12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64140-A0F9-4B64-A9BD-8B37750D5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6023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C2D33-2F63-444F-B550-85F30B3BDFBE}" type="datetimeFigureOut">
              <a:rPr kumimoji="1" lang="ja-JP" altLang="en-US" smtClean="0"/>
              <a:t>2013/3/12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64140-A0F9-4B64-A9BD-8B37750D5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1625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C2D33-2F63-444F-B550-85F30B3BDFBE}" type="datetimeFigureOut">
              <a:rPr kumimoji="1" lang="ja-JP" altLang="en-US" smtClean="0"/>
              <a:t>2013/3/12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64140-A0F9-4B64-A9BD-8B37750D5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6039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C2D33-2F63-444F-B550-85F30B3BDFBE}" type="datetimeFigureOut">
              <a:rPr kumimoji="1" lang="ja-JP" altLang="en-US" smtClean="0"/>
              <a:t>2013/3/12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64140-A0F9-4B64-A9BD-8B37750D5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9221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C2D33-2F63-444F-B550-85F30B3BDFBE}" type="datetimeFigureOut">
              <a:rPr kumimoji="1" lang="ja-JP" altLang="en-US" smtClean="0"/>
              <a:t>2013/3/12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464140-A0F9-4B64-A9BD-8B37750D5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9521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矢印コネクタ 2"/>
          <p:cNvCxnSpPr/>
          <p:nvPr/>
        </p:nvCxnSpPr>
        <p:spPr>
          <a:xfrm>
            <a:off x="1691680" y="3429000"/>
            <a:ext cx="5760640" cy="0"/>
          </a:xfrm>
          <a:prstGeom prst="straightConnector1">
            <a:avLst/>
          </a:prstGeom>
          <a:ln w="76200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矢印コネクタ 3"/>
          <p:cNvCxnSpPr/>
          <p:nvPr/>
        </p:nvCxnSpPr>
        <p:spPr>
          <a:xfrm flipV="1">
            <a:off x="4572000" y="548680"/>
            <a:ext cx="0" cy="5760640"/>
          </a:xfrm>
          <a:prstGeom prst="straightConnector1">
            <a:avLst/>
          </a:prstGeom>
          <a:ln w="76200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4030449" y="186492"/>
            <a:ext cx="1045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Extrovert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065330" y="6300028"/>
            <a:ext cx="1010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Introvert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11560" y="3275692"/>
            <a:ext cx="1120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Abstractly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439253" y="3275692"/>
            <a:ext cx="1187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Concretely</a:t>
            </a:r>
            <a:endParaRPr kumimoji="1" lang="ja-JP" altLang="en-US" dirty="0"/>
          </a:p>
        </p:txBody>
      </p:sp>
      <p:pic>
        <p:nvPicPr>
          <p:cNvPr id="1026" name="Picture 2" descr="http://sphotos-a.ak.fbcdn.net/hphotos-ak-ash4/183252_182015255173641_8041675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329680"/>
            <a:ext cx="1075090" cy="1075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テキスト ボックス 13"/>
          <p:cNvSpPr txBox="1"/>
          <p:nvPr/>
        </p:nvSpPr>
        <p:spPr>
          <a:xfrm>
            <a:off x="2339752" y="5409800"/>
            <a:ext cx="1539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/>
              <a:t>Idealistic Type</a:t>
            </a:r>
            <a:endParaRPr kumimoji="1" lang="ja-JP" altLang="en-US" b="1" dirty="0"/>
          </a:p>
        </p:txBody>
      </p:sp>
      <p:pic>
        <p:nvPicPr>
          <p:cNvPr id="1028" name="Picture 4" descr="http://sphotos-c.ak.fbcdn.net/hphotos-ak-ash4/184394_182015195173647_6801579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332998"/>
            <a:ext cx="1080121" cy="1080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テキスト ボックス 15"/>
          <p:cNvSpPr txBox="1"/>
          <p:nvPr/>
        </p:nvSpPr>
        <p:spPr>
          <a:xfrm>
            <a:off x="4788024" y="5409800"/>
            <a:ext cx="2387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/>
              <a:t>Principle-Minding Type</a:t>
            </a:r>
            <a:endParaRPr kumimoji="1" lang="ja-JP" altLang="en-US" b="1" dirty="0"/>
          </a:p>
        </p:txBody>
      </p:sp>
      <p:pic>
        <p:nvPicPr>
          <p:cNvPr id="1030" name="Picture 6" descr="http://sphotos-h.ak.fbcdn.net/hphotos-ak-snc6/182619_182015138506986_6286585_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2807" y="1556792"/>
            <a:ext cx="1071772" cy="1071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写真: チャームちゃん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556792"/>
            <a:ext cx="1014695" cy="1071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テキスト ボックス 18"/>
          <p:cNvSpPr txBox="1"/>
          <p:nvPr/>
        </p:nvSpPr>
        <p:spPr>
          <a:xfrm>
            <a:off x="1907035" y="2564904"/>
            <a:ext cx="2376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/>
              <a:t>Attention-Getting Type</a:t>
            </a:r>
            <a:endParaRPr kumimoji="1" lang="ja-JP" altLang="en-US" b="1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076056" y="2564904"/>
            <a:ext cx="1961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/>
              <a:t>Commanding Type</a:t>
            </a:r>
            <a:endParaRPr kumimoji="1" lang="ja-JP" altLang="en-US" b="1" dirty="0"/>
          </a:p>
        </p:txBody>
      </p:sp>
      <p:sp>
        <p:nvSpPr>
          <p:cNvPr id="13" name="角丸四角形吹き出し 12"/>
          <p:cNvSpPr/>
          <p:nvPr/>
        </p:nvSpPr>
        <p:spPr>
          <a:xfrm>
            <a:off x="1849937" y="1250468"/>
            <a:ext cx="722607" cy="612648"/>
          </a:xfrm>
          <a:prstGeom prst="wedgeRoundRectCallout">
            <a:avLst>
              <a:gd name="adj1" fmla="val 72902"/>
              <a:gd name="adj2" fmla="val 80926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200" dirty="0" smtClean="0"/>
              <a:t>Jocular Person</a:t>
            </a:r>
            <a:endParaRPr kumimoji="1" lang="ja-JP" altLang="en-US" sz="1200" dirty="0"/>
          </a:p>
        </p:txBody>
      </p:sp>
      <p:sp>
        <p:nvSpPr>
          <p:cNvPr id="22" name="角丸四角形吹き出し 21"/>
          <p:cNvSpPr/>
          <p:nvPr/>
        </p:nvSpPr>
        <p:spPr>
          <a:xfrm>
            <a:off x="3509757" y="1402868"/>
            <a:ext cx="918227" cy="612648"/>
          </a:xfrm>
          <a:prstGeom prst="wedgeRoundRectCallout">
            <a:avLst>
              <a:gd name="adj1" fmla="val -53728"/>
              <a:gd name="adj2" fmla="val 82769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/>
              <a:t>Good</a:t>
            </a:r>
          </a:p>
          <a:p>
            <a:pPr algn="ctr"/>
            <a:r>
              <a:rPr kumimoji="1" lang="en-US" altLang="ja-JP" sz="1400" dirty="0" smtClean="0"/>
              <a:t>Mixer</a:t>
            </a:r>
            <a:endParaRPr kumimoji="1" lang="ja-JP" altLang="en-US" sz="1400" dirty="0"/>
          </a:p>
        </p:txBody>
      </p:sp>
      <p:sp>
        <p:nvSpPr>
          <p:cNvPr id="23" name="角丸四角形吹き出し 22"/>
          <p:cNvSpPr/>
          <p:nvPr/>
        </p:nvSpPr>
        <p:spPr>
          <a:xfrm>
            <a:off x="4785497" y="1268760"/>
            <a:ext cx="938631" cy="612648"/>
          </a:xfrm>
          <a:prstGeom prst="wedgeRoundRectCallout">
            <a:avLst>
              <a:gd name="adj1" fmla="val 47645"/>
              <a:gd name="adj2" fmla="val 88297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/>
              <a:t>Reliable</a:t>
            </a:r>
          </a:p>
          <a:p>
            <a:pPr algn="ctr"/>
            <a:r>
              <a:rPr kumimoji="1" lang="en-US" altLang="ja-JP" sz="1400" dirty="0" smtClean="0"/>
              <a:t>Person</a:t>
            </a:r>
            <a:endParaRPr kumimoji="1" lang="ja-JP" altLang="en-US" sz="1400" dirty="0"/>
          </a:p>
        </p:txBody>
      </p:sp>
      <p:sp>
        <p:nvSpPr>
          <p:cNvPr id="24" name="角丸四角形吹き出し 23"/>
          <p:cNvSpPr/>
          <p:nvPr/>
        </p:nvSpPr>
        <p:spPr>
          <a:xfrm>
            <a:off x="6441681" y="1448200"/>
            <a:ext cx="794615" cy="612648"/>
          </a:xfrm>
          <a:prstGeom prst="wedgeRoundRectCallout">
            <a:avLst>
              <a:gd name="adj1" fmla="val -48961"/>
              <a:gd name="adj2" fmla="val 73556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/>
              <a:t>Hard</a:t>
            </a:r>
          </a:p>
          <a:p>
            <a:pPr algn="ctr"/>
            <a:r>
              <a:rPr kumimoji="1" lang="en-US" altLang="ja-JP" sz="1400" dirty="0" smtClean="0"/>
              <a:t>Worker</a:t>
            </a:r>
            <a:endParaRPr kumimoji="1" lang="ja-JP" altLang="en-US" sz="1400" dirty="0"/>
          </a:p>
        </p:txBody>
      </p:sp>
      <p:sp>
        <p:nvSpPr>
          <p:cNvPr id="25" name="角丸四角形吹き出し 24"/>
          <p:cNvSpPr/>
          <p:nvPr/>
        </p:nvSpPr>
        <p:spPr>
          <a:xfrm>
            <a:off x="4788025" y="3933056"/>
            <a:ext cx="792088" cy="612648"/>
          </a:xfrm>
          <a:prstGeom prst="wedgeRoundRectCallout">
            <a:avLst>
              <a:gd name="adj1" fmla="val 47645"/>
              <a:gd name="adj2" fmla="val 88297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/>
              <a:t>Advisor</a:t>
            </a:r>
          </a:p>
          <a:p>
            <a:pPr algn="ctr"/>
            <a:r>
              <a:rPr lang="en-US" altLang="ja-JP" sz="1400" dirty="0" smtClean="0"/>
              <a:t>Type</a:t>
            </a:r>
            <a:endParaRPr kumimoji="1" lang="ja-JP" altLang="en-US" sz="1400" dirty="0"/>
          </a:p>
        </p:txBody>
      </p:sp>
      <p:sp>
        <p:nvSpPr>
          <p:cNvPr id="26" name="角丸四角形吹き出し 25"/>
          <p:cNvSpPr/>
          <p:nvPr/>
        </p:nvSpPr>
        <p:spPr>
          <a:xfrm>
            <a:off x="6444208" y="4085456"/>
            <a:ext cx="792088" cy="612648"/>
          </a:xfrm>
          <a:prstGeom prst="wedgeRoundRectCallout">
            <a:avLst>
              <a:gd name="adj1" fmla="val -49269"/>
              <a:gd name="adj2" fmla="val 90140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/>
              <a:t>Keep</a:t>
            </a:r>
          </a:p>
          <a:p>
            <a:pPr algn="ctr"/>
            <a:r>
              <a:rPr kumimoji="1" lang="en-US" altLang="ja-JP" sz="1400" dirty="0" smtClean="0"/>
              <a:t>Cool</a:t>
            </a:r>
            <a:endParaRPr kumimoji="1" lang="en-US" altLang="ja-JP" sz="1400" dirty="0" smtClean="0"/>
          </a:p>
        </p:txBody>
      </p:sp>
      <p:sp>
        <p:nvSpPr>
          <p:cNvPr id="27" name="角丸四角形吹き出し 26"/>
          <p:cNvSpPr/>
          <p:nvPr/>
        </p:nvSpPr>
        <p:spPr>
          <a:xfrm>
            <a:off x="1907704" y="3942348"/>
            <a:ext cx="792088" cy="612648"/>
          </a:xfrm>
          <a:prstGeom prst="wedgeRoundRectCallout">
            <a:avLst>
              <a:gd name="adj1" fmla="val 47645"/>
              <a:gd name="adj2" fmla="val 88297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200" dirty="0" err="1" smtClean="0"/>
              <a:t>Spilit</a:t>
            </a:r>
            <a:r>
              <a:rPr lang="en-US" altLang="ja-JP" sz="1200" dirty="0" smtClean="0"/>
              <a:t> of a True Artisan</a:t>
            </a:r>
            <a:endParaRPr kumimoji="1" lang="en-US" altLang="ja-JP" sz="1200" dirty="0" smtClean="0"/>
          </a:p>
        </p:txBody>
      </p:sp>
      <p:sp>
        <p:nvSpPr>
          <p:cNvPr id="28" name="角丸四角形吹き出し 27"/>
          <p:cNvSpPr/>
          <p:nvPr/>
        </p:nvSpPr>
        <p:spPr>
          <a:xfrm>
            <a:off x="3509757" y="4086364"/>
            <a:ext cx="918227" cy="612648"/>
          </a:xfrm>
          <a:prstGeom prst="wedgeRoundRectCallout">
            <a:avLst>
              <a:gd name="adj1" fmla="val -52316"/>
              <a:gd name="adj2" fmla="val 82769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/>
              <a:t>Stubborn</a:t>
            </a:r>
            <a:endParaRPr kumimoji="1" lang="en-US" altLang="ja-JP" sz="1400" dirty="0" smtClean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2699792" y="5733256"/>
            <a:ext cx="9252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/>
              <a:t>(</a:t>
            </a:r>
            <a:r>
              <a:rPr lang="en-US" altLang="ja-JP" sz="1600" b="1" dirty="0" smtClean="0"/>
              <a:t>Artisan</a:t>
            </a:r>
            <a:r>
              <a:rPr lang="en-US" altLang="ja-JP" sz="1600" b="1" dirty="0" smtClean="0"/>
              <a:t>)</a:t>
            </a:r>
            <a:endParaRPr kumimoji="1" lang="ja-JP" altLang="en-US" sz="1600" b="1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573329" y="5707124"/>
            <a:ext cx="9428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/>
              <a:t>(</a:t>
            </a:r>
            <a:r>
              <a:rPr lang="en-US" altLang="ja-JP" sz="1600" b="1" dirty="0" smtClean="0"/>
              <a:t>Scholar</a:t>
            </a:r>
            <a:r>
              <a:rPr lang="en-US" altLang="ja-JP" sz="1600" b="1" dirty="0" smtClean="0"/>
              <a:t>)</a:t>
            </a:r>
            <a:endParaRPr kumimoji="1" lang="ja-JP" altLang="en-US" sz="1600" b="1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5292080" y="2852936"/>
            <a:ext cx="16294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/>
              <a:t>(</a:t>
            </a:r>
            <a:r>
              <a:rPr lang="en-US" altLang="ja-JP" sz="1600" b="1" dirty="0" smtClean="0"/>
              <a:t>Military-Officer</a:t>
            </a:r>
            <a:r>
              <a:rPr lang="en-US" altLang="ja-JP" sz="1600" b="1" dirty="0" smtClean="0"/>
              <a:t>)</a:t>
            </a:r>
            <a:endParaRPr kumimoji="1" lang="ja-JP" altLang="en-US" sz="1600" b="1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771800" y="2852936"/>
            <a:ext cx="6832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/>
              <a:t>(</a:t>
            </a:r>
            <a:r>
              <a:rPr lang="en-US" altLang="ja-JP" sz="1600" b="1" dirty="0" smtClean="0"/>
              <a:t>King</a:t>
            </a:r>
            <a:r>
              <a:rPr lang="en-US" altLang="ja-JP" sz="1600" b="1" dirty="0" smtClean="0"/>
              <a:t>)</a:t>
            </a:r>
            <a:endParaRPr kumimoji="1" lang="ja-JP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82893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矢印コネクタ 2"/>
          <p:cNvCxnSpPr/>
          <p:nvPr/>
        </p:nvCxnSpPr>
        <p:spPr>
          <a:xfrm>
            <a:off x="1691680" y="3429000"/>
            <a:ext cx="5760640" cy="0"/>
          </a:xfrm>
          <a:prstGeom prst="straightConnector1">
            <a:avLst/>
          </a:prstGeom>
          <a:ln w="76200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矢印コネクタ 3"/>
          <p:cNvCxnSpPr/>
          <p:nvPr/>
        </p:nvCxnSpPr>
        <p:spPr>
          <a:xfrm flipV="1">
            <a:off x="4572000" y="548680"/>
            <a:ext cx="0" cy="5760640"/>
          </a:xfrm>
          <a:prstGeom prst="straightConnector1">
            <a:avLst/>
          </a:prstGeom>
          <a:ln w="76200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://sphotos-a.ak.fbcdn.net/hphotos-ak-ash4/183252_182015255173641_8041675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329680"/>
            <a:ext cx="1075090" cy="1075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photos-c.ak.fbcdn.net/hphotos-ak-ash4/184394_182015195173647_6801579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332998"/>
            <a:ext cx="1080121" cy="1080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sphotos-h.ak.fbcdn.net/hphotos-ak-snc6/182619_182015138506986_6286585_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2807" y="1268760"/>
            <a:ext cx="1071772" cy="1071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写真: チャームちゃん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268760"/>
            <a:ext cx="1014695" cy="1071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下矢印 1"/>
          <p:cNvSpPr/>
          <p:nvPr/>
        </p:nvSpPr>
        <p:spPr>
          <a:xfrm>
            <a:off x="3275856" y="3068960"/>
            <a:ext cx="484632" cy="978408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US" altLang="ja-JP" sz="1400" dirty="0" smtClean="0"/>
              <a:t>Slight</a:t>
            </a:r>
            <a:endParaRPr kumimoji="1" lang="ja-JP" altLang="en-US" sz="1400" dirty="0"/>
          </a:p>
        </p:txBody>
      </p:sp>
      <p:sp>
        <p:nvSpPr>
          <p:cNvPr id="5" name="右矢印 4"/>
          <p:cNvSpPr/>
          <p:nvPr/>
        </p:nvSpPr>
        <p:spPr>
          <a:xfrm>
            <a:off x="4097648" y="4437112"/>
            <a:ext cx="978408" cy="484632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/>
              <a:t>Slight</a:t>
            </a:r>
            <a:endParaRPr kumimoji="1" lang="ja-JP" altLang="en-US" sz="1400" dirty="0"/>
          </a:p>
        </p:txBody>
      </p:sp>
      <p:sp>
        <p:nvSpPr>
          <p:cNvPr id="6" name="上矢印 5"/>
          <p:cNvSpPr/>
          <p:nvPr/>
        </p:nvSpPr>
        <p:spPr>
          <a:xfrm>
            <a:off x="5436096" y="2996952"/>
            <a:ext cx="484632" cy="978408"/>
          </a:xfrm>
          <a:prstGeom prst="up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kumimoji="1" lang="en-US" altLang="ja-JP" sz="1400" dirty="0" smtClean="0"/>
              <a:t>Slight</a:t>
            </a:r>
            <a:endParaRPr kumimoji="1" lang="ja-JP" altLang="en-US" sz="1400" dirty="0"/>
          </a:p>
        </p:txBody>
      </p:sp>
      <p:sp>
        <p:nvSpPr>
          <p:cNvPr id="11" name="左矢印 10"/>
          <p:cNvSpPr/>
          <p:nvPr/>
        </p:nvSpPr>
        <p:spPr>
          <a:xfrm>
            <a:off x="4067944" y="2152280"/>
            <a:ext cx="978408" cy="484632"/>
          </a:xfrm>
          <a:prstGeom prst="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/>
              <a:t>Slight</a:t>
            </a:r>
            <a:endParaRPr kumimoji="1" lang="ja-JP" altLang="en-US" sz="1400" dirty="0"/>
          </a:p>
        </p:txBody>
      </p:sp>
      <p:sp>
        <p:nvSpPr>
          <p:cNvPr id="12" name="上矢印 11"/>
          <p:cNvSpPr/>
          <p:nvPr/>
        </p:nvSpPr>
        <p:spPr>
          <a:xfrm>
            <a:off x="2483768" y="3026656"/>
            <a:ext cx="484632" cy="978408"/>
          </a:xfrm>
          <a:prstGeom prst="up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kumimoji="1" lang="en-US" altLang="ja-JP" sz="1400" dirty="0" smtClean="0"/>
              <a:t>Admire</a:t>
            </a:r>
            <a:endParaRPr kumimoji="1" lang="ja-JP" altLang="en-US" sz="1400" dirty="0"/>
          </a:p>
        </p:txBody>
      </p:sp>
      <p:sp>
        <p:nvSpPr>
          <p:cNvPr id="15" name="左矢印 14"/>
          <p:cNvSpPr/>
          <p:nvPr/>
        </p:nvSpPr>
        <p:spPr>
          <a:xfrm>
            <a:off x="4067944" y="5157192"/>
            <a:ext cx="978408" cy="484632"/>
          </a:xfrm>
          <a:prstGeom prst="lef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/>
              <a:t>Admire</a:t>
            </a:r>
            <a:endParaRPr kumimoji="1" lang="ja-JP" altLang="en-US" sz="1400" dirty="0"/>
          </a:p>
        </p:txBody>
      </p:sp>
      <p:sp>
        <p:nvSpPr>
          <p:cNvPr id="17" name="右矢印 16"/>
          <p:cNvSpPr/>
          <p:nvPr/>
        </p:nvSpPr>
        <p:spPr>
          <a:xfrm>
            <a:off x="4097648" y="1412776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/>
              <a:t>Admire</a:t>
            </a:r>
            <a:endParaRPr kumimoji="1" lang="ja-JP" altLang="en-US" sz="1400" dirty="0"/>
          </a:p>
        </p:txBody>
      </p:sp>
      <p:sp>
        <p:nvSpPr>
          <p:cNvPr id="18" name="下矢印 17"/>
          <p:cNvSpPr/>
          <p:nvPr/>
        </p:nvSpPr>
        <p:spPr>
          <a:xfrm>
            <a:off x="6103592" y="2996952"/>
            <a:ext cx="484632" cy="978408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en-US" altLang="ja-JP" sz="1400" dirty="0" smtClean="0"/>
              <a:t>Admire</a:t>
            </a:r>
            <a:endParaRPr kumimoji="1" lang="ja-JP" altLang="en-US" sz="1400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7439253" y="3275692"/>
            <a:ext cx="1187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Concretely</a:t>
            </a:r>
            <a:endParaRPr kumimoji="1" lang="ja-JP" altLang="en-US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5076056" y="2276872"/>
            <a:ext cx="1961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/>
              <a:t>Commanding Type</a:t>
            </a:r>
            <a:endParaRPr kumimoji="1" lang="ja-JP" altLang="en-US" b="1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5292080" y="2564904"/>
            <a:ext cx="16294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/>
              <a:t>(</a:t>
            </a:r>
            <a:r>
              <a:rPr lang="en-US" altLang="ja-JP" sz="1600" b="1" dirty="0" smtClean="0"/>
              <a:t>Military-Officer</a:t>
            </a:r>
            <a:r>
              <a:rPr lang="en-US" altLang="ja-JP" sz="1600" b="1" dirty="0" smtClean="0"/>
              <a:t>)</a:t>
            </a:r>
            <a:endParaRPr kumimoji="1" lang="ja-JP" altLang="en-US" sz="1600" b="1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611560" y="3275692"/>
            <a:ext cx="1120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Abstractly</a:t>
            </a:r>
            <a:endParaRPr kumimoji="1" lang="ja-JP" altLang="en-US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1907035" y="2276872"/>
            <a:ext cx="2376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/>
              <a:t>Attention-Getting Type</a:t>
            </a:r>
            <a:endParaRPr kumimoji="1" lang="ja-JP" altLang="en-US" b="1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2771800" y="2586390"/>
            <a:ext cx="6832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/>
              <a:t>(</a:t>
            </a:r>
            <a:r>
              <a:rPr lang="en-US" altLang="ja-JP" sz="1600" b="1" dirty="0" smtClean="0"/>
              <a:t>King</a:t>
            </a:r>
            <a:r>
              <a:rPr lang="en-US" altLang="ja-JP" sz="1600" b="1" dirty="0" smtClean="0"/>
              <a:t>)</a:t>
            </a:r>
            <a:endParaRPr kumimoji="1" lang="ja-JP" altLang="en-US" sz="1600" b="1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4030449" y="186492"/>
            <a:ext cx="1045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Extrovert</a:t>
            </a:r>
            <a:endParaRPr kumimoji="1" lang="ja-JP" altLang="en-US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4065330" y="6300028"/>
            <a:ext cx="1010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Introvert</a:t>
            </a:r>
            <a:endParaRPr kumimoji="1" lang="ja-JP" altLang="en-US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339752" y="5435932"/>
            <a:ext cx="1539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/>
              <a:t>Idealistic Type</a:t>
            </a:r>
            <a:endParaRPr kumimoji="1" lang="ja-JP" altLang="en-US" b="1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4788024" y="5435932"/>
            <a:ext cx="2387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/>
              <a:t>Principle-Minding Type</a:t>
            </a:r>
            <a:endParaRPr kumimoji="1" lang="ja-JP" altLang="en-US" b="1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2699792" y="5733256"/>
            <a:ext cx="9252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/>
              <a:t>(</a:t>
            </a:r>
            <a:r>
              <a:rPr lang="en-US" altLang="ja-JP" sz="1600" b="1" dirty="0" smtClean="0"/>
              <a:t>Artisan</a:t>
            </a:r>
            <a:r>
              <a:rPr lang="en-US" altLang="ja-JP" sz="1600" b="1" dirty="0" smtClean="0"/>
              <a:t>)</a:t>
            </a:r>
            <a:endParaRPr kumimoji="1" lang="ja-JP" altLang="en-US" sz="1600" b="1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573329" y="5707124"/>
            <a:ext cx="9428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/>
              <a:t>(</a:t>
            </a:r>
            <a:r>
              <a:rPr lang="en-US" altLang="ja-JP" sz="1600" b="1" dirty="0" smtClean="0"/>
              <a:t>Scholar</a:t>
            </a:r>
            <a:r>
              <a:rPr lang="en-US" altLang="ja-JP" sz="1600" b="1" dirty="0" smtClean="0"/>
              <a:t>)</a:t>
            </a:r>
            <a:endParaRPr kumimoji="1" lang="ja-JP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98578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線矢印コネクタ 1"/>
          <p:cNvCxnSpPr/>
          <p:nvPr/>
        </p:nvCxnSpPr>
        <p:spPr>
          <a:xfrm>
            <a:off x="1691680" y="3429000"/>
            <a:ext cx="5760640" cy="0"/>
          </a:xfrm>
          <a:prstGeom prst="straightConnector1">
            <a:avLst/>
          </a:prstGeom>
          <a:ln w="76200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矢印コネクタ 2"/>
          <p:cNvCxnSpPr/>
          <p:nvPr/>
        </p:nvCxnSpPr>
        <p:spPr>
          <a:xfrm flipV="1">
            <a:off x="4572000" y="548680"/>
            <a:ext cx="0" cy="5760640"/>
          </a:xfrm>
          <a:prstGeom prst="straightConnector1">
            <a:avLst/>
          </a:prstGeom>
          <a:ln w="76200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 descr="http://sphotos-a.ak.fbcdn.net/hphotos-ak-ash4/183252_182015255173641_8041675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329680"/>
            <a:ext cx="1075090" cy="1075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sphotos-c.ak.fbcdn.net/hphotos-ak-ash4/184394_182015195173647_6801579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332998"/>
            <a:ext cx="1080121" cy="1080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http://sphotos-h.ak.fbcdn.net/hphotos-ak-snc6/182619_182015138506986_6286585_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2807" y="1268760"/>
            <a:ext cx="1071772" cy="1071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写真: チャームちゃん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268760"/>
            <a:ext cx="1014695" cy="1071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左右矢印 27"/>
          <p:cNvSpPr/>
          <p:nvPr/>
        </p:nvSpPr>
        <p:spPr>
          <a:xfrm rot="18839036">
            <a:off x="3530801" y="3133313"/>
            <a:ext cx="2073198" cy="613815"/>
          </a:xfrm>
          <a:prstGeom prst="left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600" dirty="0" smtClean="0"/>
              <a:t>Incomprehensible</a:t>
            </a:r>
            <a:endParaRPr kumimoji="1" lang="ja-JP" altLang="en-US" sz="1600" dirty="0"/>
          </a:p>
        </p:txBody>
      </p:sp>
      <p:sp>
        <p:nvSpPr>
          <p:cNvPr id="29" name="左右矢印 28"/>
          <p:cNvSpPr/>
          <p:nvPr/>
        </p:nvSpPr>
        <p:spPr>
          <a:xfrm rot="2674325">
            <a:off x="3517675" y="3112073"/>
            <a:ext cx="2073198" cy="613815"/>
          </a:xfrm>
          <a:prstGeom prst="left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 smtClean="0"/>
              <a:t>Incomprehensible</a:t>
            </a:r>
            <a:endParaRPr kumimoji="1" lang="ja-JP" altLang="en-US" sz="1600" dirty="0"/>
          </a:p>
        </p:txBody>
      </p:sp>
      <p:sp>
        <p:nvSpPr>
          <p:cNvPr id="31" name="角丸四角形吹き出し 30"/>
          <p:cNvSpPr/>
          <p:nvPr/>
        </p:nvSpPr>
        <p:spPr>
          <a:xfrm>
            <a:off x="1953812" y="3818736"/>
            <a:ext cx="1371444" cy="466697"/>
          </a:xfrm>
          <a:prstGeom prst="wedgeRoundRectCallout">
            <a:avLst>
              <a:gd name="adj1" fmla="val 13739"/>
              <a:gd name="adj2" fmla="val 96365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sz="1100" dirty="0" smtClean="0"/>
              <a:t>Beyond My</a:t>
            </a:r>
          </a:p>
          <a:p>
            <a:r>
              <a:rPr lang="en-US" altLang="ja-JP" sz="1100" dirty="0" smtClean="0"/>
              <a:t>Comprehension</a:t>
            </a:r>
            <a:endParaRPr kumimoji="1" lang="ja-JP" altLang="en-US" sz="1100" dirty="0"/>
          </a:p>
        </p:txBody>
      </p:sp>
      <p:sp>
        <p:nvSpPr>
          <p:cNvPr id="32" name="角丸四角形吹き出し 31"/>
          <p:cNvSpPr/>
          <p:nvPr/>
        </p:nvSpPr>
        <p:spPr>
          <a:xfrm>
            <a:off x="5504812" y="692696"/>
            <a:ext cx="1371444" cy="466697"/>
          </a:xfrm>
          <a:prstGeom prst="wedgeRoundRectCallout">
            <a:avLst>
              <a:gd name="adj1" fmla="val 13739"/>
              <a:gd name="adj2" fmla="val 96365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1100" dirty="0"/>
              <a:t>Beyond My</a:t>
            </a:r>
          </a:p>
          <a:p>
            <a:r>
              <a:rPr lang="en-US" altLang="ja-JP" sz="1100" dirty="0"/>
              <a:t>Comprehension</a:t>
            </a:r>
            <a:endParaRPr lang="ja-JP" altLang="en-US" sz="1100" dirty="0"/>
          </a:p>
        </p:txBody>
      </p:sp>
      <p:sp>
        <p:nvSpPr>
          <p:cNvPr id="33" name="角丸四角形吹き出し 32"/>
          <p:cNvSpPr/>
          <p:nvPr/>
        </p:nvSpPr>
        <p:spPr>
          <a:xfrm>
            <a:off x="1904412" y="764704"/>
            <a:ext cx="1371444" cy="466697"/>
          </a:xfrm>
          <a:prstGeom prst="wedgeRoundRectCallout">
            <a:avLst>
              <a:gd name="adj1" fmla="val 13739"/>
              <a:gd name="adj2" fmla="val 96365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1100" dirty="0"/>
              <a:t>Beyond My</a:t>
            </a:r>
          </a:p>
          <a:p>
            <a:r>
              <a:rPr lang="en-US" altLang="ja-JP" sz="1100" dirty="0"/>
              <a:t>Comprehension</a:t>
            </a:r>
            <a:endParaRPr lang="ja-JP" altLang="en-US" sz="1100" dirty="0"/>
          </a:p>
        </p:txBody>
      </p:sp>
      <p:sp>
        <p:nvSpPr>
          <p:cNvPr id="34" name="角丸四角形吹き出し 33"/>
          <p:cNvSpPr/>
          <p:nvPr/>
        </p:nvSpPr>
        <p:spPr>
          <a:xfrm>
            <a:off x="5576820" y="3826399"/>
            <a:ext cx="1371444" cy="466697"/>
          </a:xfrm>
          <a:prstGeom prst="wedgeRoundRectCallout">
            <a:avLst>
              <a:gd name="adj1" fmla="val 13739"/>
              <a:gd name="adj2" fmla="val 96365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1100" dirty="0"/>
              <a:t>Beyond My</a:t>
            </a:r>
          </a:p>
          <a:p>
            <a:r>
              <a:rPr lang="en-US" altLang="ja-JP" sz="1100" dirty="0"/>
              <a:t>Comprehension</a:t>
            </a:r>
            <a:endParaRPr lang="ja-JP" altLang="en-US" sz="1100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030449" y="186492"/>
            <a:ext cx="1045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Extrovert</a:t>
            </a:r>
            <a:endParaRPr kumimoji="1" lang="ja-JP" altLang="en-US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7439253" y="3275692"/>
            <a:ext cx="1187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Concretely</a:t>
            </a:r>
            <a:endParaRPr kumimoji="1" lang="ja-JP" altLang="en-US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076056" y="2276872"/>
            <a:ext cx="1961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/>
              <a:t>Commanding Type</a:t>
            </a:r>
            <a:endParaRPr kumimoji="1" lang="ja-JP" altLang="en-US" b="1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292080" y="2564904"/>
            <a:ext cx="16294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/>
              <a:t>(</a:t>
            </a:r>
            <a:r>
              <a:rPr lang="en-US" altLang="ja-JP" sz="1600" b="1" dirty="0" smtClean="0"/>
              <a:t>Military-Officer</a:t>
            </a:r>
            <a:r>
              <a:rPr lang="en-US" altLang="ja-JP" sz="1600" b="1" dirty="0" smtClean="0"/>
              <a:t>)</a:t>
            </a:r>
            <a:endParaRPr kumimoji="1" lang="ja-JP" altLang="en-US" sz="1600" b="1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611560" y="3275692"/>
            <a:ext cx="1120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Abstractly</a:t>
            </a:r>
            <a:endParaRPr kumimoji="1" lang="ja-JP" altLang="en-US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1907035" y="2276872"/>
            <a:ext cx="2376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/>
              <a:t>Attention-Getting Type</a:t>
            </a:r>
            <a:endParaRPr kumimoji="1" lang="ja-JP" altLang="en-US" b="1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771800" y="2586390"/>
            <a:ext cx="6832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/>
              <a:t>(</a:t>
            </a:r>
            <a:r>
              <a:rPr lang="en-US" altLang="ja-JP" sz="1600" b="1" dirty="0" smtClean="0"/>
              <a:t>King</a:t>
            </a:r>
            <a:r>
              <a:rPr lang="en-US" altLang="ja-JP" sz="1600" b="1" dirty="0" smtClean="0"/>
              <a:t>)</a:t>
            </a:r>
            <a:endParaRPr kumimoji="1" lang="ja-JP" altLang="en-US" sz="1600" b="1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4065330" y="6300028"/>
            <a:ext cx="1010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Introvert</a:t>
            </a:r>
            <a:endParaRPr kumimoji="1" lang="ja-JP" altLang="en-US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339752" y="5409800"/>
            <a:ext cx="1539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/>
              <a:t>Idealistic Type</a:t>
            </a:r>
            <a:endParaRPr kumimoji="1" lang="ja-JP" altLang="en-US" b="1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4788024" y="5409800"/>
            <a:ext cx="2387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/>
              <a:t>Principle-Minding Type</a:t>
            </a:r>
            <a:endParaRPr kumimoji="1" lang="ja-JP" altLang="en-US" b="1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2699792" y="5733256"/>
            <a:ext cx="9252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/>
              <a:t>(</a:t>
            </a:r>
            <a:r>
              <a:rPr lang="en-US" altLang="ja-JP" sz="1600" b="1" dirty="0" smtClean="0"/>
              <a:t>Artisan</a:t>
            </a:r>
            <a:r>
              <a:rPr lang="en-US" altLang="ja-JP" sz="1600" b="1" dirty="0" smtClean="0"/>
              <a:t>)</a:t>
            </a:r>
            <a:endParaRPr kumimoji="1" lang="ja-JP" altLang="en-US" sz="1600" b="1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573329" y="5707124"/>
            <a:ext cx="9428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/>
              <a:t>(</a:t>
            </a:r>
            <a:r>
              <a:rPr lang="en-US" altLang="ja-JP" sz="1600" b="1" dirty="0" smtClean="0"/>
              <a:t>Scholar</a:t>
            </a:r>
            <a:r>
              <a:rPr lang="en-US" altLang="ja-JP" sz="1600" b="1" dirty="0" smtClean="0"/>
              <a:t>)</a:t>
            </a:r>
            <a:endParaRPr kumimoji="1" lang="ja-JP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50399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112</Words>
  <Application>Microsoft Office PowerPoint</Application>
  <PresentationFormat>画面に合わせる (4:3)</PresentationFormat>
  <Paragraphs>67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hori</dc:creator>
  <cp:lastModifiedBy>hori</cp:lastModifiedBy>
  <cp:revision>10</cp:revision>
  <dcterms:created xsi:type="dcterms:W3CDTF">2013-01-18T00:16:12Z</dcterms:created>
  <dcterms:modified xsi:type="dcterms:W3CDTF">2013-03-12T02:42:00Z</dcterms:modified>
</cp:coreProperties>
</file>