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1E8E-029C-464F-9E49-744C3AC09EC7}" type="datetimeFigureOut">
              <a:rPr lang="ko-KR" altLang="en-US" smtClean="0"/>
              <a:t>2013-02-11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2319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1E8E-029C-464F-9E49-744C3AC09EC7}" type="datetimeFigureOut">
              <a:rPr lang="ko-KR" altLang="en-US" smtClean="0"/>
              <a:t>2013-02-11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2040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1E8E-029C-464F-9E49-744C3AC09EC7}" type="datetimeFigureOut">
              <a:rPr lang="ko-KR" altLang="en-US" smtClean="0"/>
              <a:t>2013-02-11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5939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1E8E-029C-464F-9E49-744C3AC09EC7}" type="datetimeFigureOut">
              <a:rPr lang="ko-KR" altLang="en-US" smtClean="0"/>
              <a:t>2013-02-11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9431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1E8E-029C-464F-9E49-744C3AC09EC7}" type="datetimeFigureOut">
              <a:rPr lang="ko-KR" altLang="en-US" smtClean="0"/>
              <a:t>2013-02-11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309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1E8E-029C-464F-9E49-744C3AC09EC7}" type="datetimeFigureOut">
              <a:rPr lang="ko-KR" altLang="en-US" smtClean="0"/>
              <a:t>2013-02-11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0045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1E8E-029C-464F-9E49-744C3AC09EC7}" type="datetimeFigureOut">
              <a:rPr lang="ko-KR" altLang="en-US" smtClean="0"/>
              <a:t>2013-02-11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9328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1E8E-029C-464F-9E49-744C3AC09EC7}" type="datetimeFigureOut">
              <a:rPr lang="ko-KR" altLang="en-US" smtClean="0"/>
              <a:t>2013-02-11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2801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1E8E-029C-464F-9E49-744C3AC09EC7}" type="datetimeFigureOut">
              <a:rPr lang="ko-KR" altLang="en-US" smtClean="0"/>
              <a:t>2013-02-11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0779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1E8E-029C-464F-9E49-744C3AC09EC7}" type="datetimeFigureOut">
              <a:rPr lang="ko-KR" altLang="en-US" smtClean="0"/>
              <a:t>2013-02-11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3756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1E8E-029C-464F-9E49-744C3AC09EC7}" type="datetimeFigureOut">
              <a:rPr lang="ko-KR" altLang="en-US" smtClean="0"/>
              <a:t>2013-02-11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1397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81E8E-029C-464F-9E49-744C3AC09EC7}" type="datetimeFigureOut">
              <a:rPr lang="ko-KR" altLang="en-US" smtClean="0"/>
              <a:t>2013-02-11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8356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G"/><Relationship Id="rId5" Type="http://schemas.openxmlformats.org/officeDocument/2006/relationships/image" Target="../media/image4.JPG"/><Relationship Id="rId10" Type="http://schemas.openxmlformats.org/officeDocument/2006/relationships/image" Target="../media/image9.JPG"/><Relationship Id="rId4" Type="http://schemas.openxmlformats.org/officeDocument/2006/relationships/image" Target="../media/image3.png"/><Relationship Id="rId9" Type="http://schemas.openxmlformats.org/officeDocument/2006/relationships/image" Target="../media/image8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8.JPG"/><Relationship Id="rId3" Type="http://schemas.openxmlformats.org/officeDocument/2006/relationships/image" Target="../media/image2.jpeg"/><Relationship Id="rId7" Type="http://schemas.openxmlformats.org/officeDocument/2006/relationships/image" Target="../media/image4.JPG"/><Relationship Id="rId12" Type="http://schemas.openxmlformats.org/officeDocument/2006/relationships/image" Target="../media/image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13.JPG"/><Relationship Id="rId5" Type="http://schemas.openxmlformats.org/officeDocument/2006/relationships/image" Target="../media/image12.jpeg"/><Relationship Id="rId10" Type="http://schemas.openxmlformats.org/officeDocument/2006/relationships/image" Target="../media/image6.png"/><Relationship Id="rId4" Type="http://schemas.openxmlformats.org/officeDocument/2006/relationships/image" Target="../media/image11.JPG"/><Relationship Id="rId9" Type="http://schemas.openxmlformats.org/officeDocument/2006/relationships/image" Target="../media/image10.JPG"/><Relationship Id="rId14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0.png"/><Relationship Id="rId3" Type="http://schemas.openxmlformats.org/officeDocument/2006/relationships/image" Target="../media/image2.jpeg"/><Relationship Id="rId7" Type="http://schemas.openxmlformats.org/officeDocument/2006/relationships/image" Target="../media/image15.png"/><Relationship Id="rId12" Type="http://schemas.openxmlformats.org/officeDocument/2006/relationships/image" Target="../media/image19.png"/><Relationship Id="rId2" Type="http://schemas.openxmlformats.org/officeDocument/2006/relationships/image" Target="../media/image1.jpeg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11" Type="http://schemas.openxmlformats.org/officeDocument/2006/relationships/image" Target="../media/image18.png"/><Relationship Id="rId5" Type="http://schemas.openxmlformats.org/officeDocument/2006/relationships/image" Target="../media/image12.jpeg"/><Relationship Id="rId15" Type="http://schemas.openxmlformats.org/officeDocument/2006/relationships/image" Target="../media/image22.png"/><Relationship Id="rId10" Type="http://schemas.openxmlformats.org/officeDocument/2006/relationships/image" Target="../media/image3.png"/><Relationship Id="rId4" Type="http://schemas.openxmlformats.org/officeDocument/2006/relationships/image" Target="../media/image11.JPG"/><Relationship Id="rId9" Type="http://schemas.openxmlformats.org/officeDocument/2006/relationships/image" Target="../media/image17.png"/><Relationship Id="rId1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907704" y="42744"/>
            <a:ext cx="52565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 smtClean="0">
                <a:latin typeface="양재블럭체" pitchFamily="18" charset="-127"/>
                <a:ea typeface="양재블럭체" pitchFamily="18" charset="-127"/>
              </a:rPr>
              <a:t>파워 풀 </a:t>
            </a:r>
            <a:r>
              <a:rPr lang="ko-KR" altLang="en-US" sz="3600" dirty="0" err="1" smtClean="0">
                <a:latin typeface="양재블럭체" pitchFamily="18" charset="-127"/>
                <a:ea typeface="양재블럭체" pitchFamily="18" charset="-127"/>
              </a:rPr>
              <a:t>윙스</a:t>
            </a:r>
            <a:r>
              <a:rPr lang="ko-KR" altLang="en-US" sz="3600" dirty="0" smtClean="0">
                <a:latin typeface="양재블럭체" pitchFamily="18" charset="-127"/>
                <a:ea typeface="양재블럭체" pitchFamily="18" charset="-127"/>
              </a:rPr>
              <a:t> 기획</a:t>
            </a:r>
            <a:r>
              <a:rPr lang="en-US" altLang="ko-KR" sz="3600" dirty="0" smtClean="0">
                <a:latin typeface="양재깨비체B" pitchFamily="18" charset="-127"/>
                <a:ea typeface="양재깨비체B" pitchFamily="18" charset="-127"/>
              </a:rPr>
              <a:t>(</a:t>
            </a:r>
            <a:r>
              <a:rPr lang="ko-KR" altLang="en-US" sz="3600" dirty="0" smtClean="0">
                <a:latin typeface="양재깨비체B" pitchFamily="18" charset="-127"/>
                <a:ea typeface="양재깨비체B" pitchFamily="18" charset="-127"/>
              </a:rPr>
              <a:t>무</a:t>
            </a:r>
            <a:r>
              <a:rPr lang="ko-KR" altLang="en-US" sz="3600" dirty="0">
                <a:latin typeface="양재깨비체B" pitchFamily="18" charset="-127"/>
                <a:ea typeface="양재깨비체B" pitchFamily="18" charset="-127"/>
              </a:rPr>
              <a:t>기</a:t>
            </a:r>
            <a:r>
              <a:rPr lang="en-US" altLang="ko-KR" sz="3600" dirty="0" smtClean="0">
                <a:latin typeface="양재깨비체B" pitchFamily="18" charset="-127"/>
                <a:ea typeface="양재깨비체B" pitchFamily="18" charset="-127"/>
              </a:rPr>
              <a:t>)</a:t>
            </a:r>
            <a:endParaRPr lang="ko-KR" altLang="en-US" sz="3600" dirty="0">
              <a:latin typeface="양재깨비체B" pitchFamily="18" charset="-127"/>
              <a:ea typeface="양재깨비체B" pitchFamily="18" charset="-127"/>
            </a:endParaRPr>
          </a:p>
          <a:p>
            <a:endParaRPr lang="ko-KR" altLang="en-US" sz="3600" dirty="0">
              <a:latin typeface="양재블럭체" pitchFamily="18" charset="-127"/>
              <a:ea typeface="양재블럭체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650885"/>
            <a:ext cx="1224136" cy="164019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4151" y="1621455"/>
            <a:ext cx="1663451" cy="222881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5950" y="1732895"/>
            <a:ext cx="1663451" cy="222881"/>
          </a:xfrm>
          <a:prstGeom prst="rect">
            <a:avLst/>
          </a:prstGeom>
        </p:spPr>
      </p:pic>
      <p:pic>
        <p:nvPicPr>
          <p:cNvPr id="23" name="그림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54674">
            <a:off x="6783746" y="1468198"/>
            <a:ext cx="1663451" cy="222881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3074">
            <a:off x="6782757" y="1948319"/>
            <a:ext cx="1663451" cy="222881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927" y="1395492"/>
            <a:ext cx="935021" cy="617782"/>
          </a:xfrm>
          <a:prstGeom prst="rect">
            <a:avLst/>
          </a:prstGeom>
        </p:spPr>
      </p:pic>
      <p:cxnSp>
        <p:nvCxnSpPr>
          <p:cNvPr id="13" name="직선 연결선 12"/>
          <p:cNvCxnSpPr/>
          <p:nvPr/>
        </p:nvCxnSpPr>
        <p:spPr>
          <a:xfrm>
            <a:off x="1475656" y="836712"/>
            <a:ext cx="0" cy="26642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/>
        </p:nvCxnSpPr>
        <p:spPr>
          <a:xfrm>
            <a:off x="89527" y="2272146"/>
            <a:ext cx="894696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/>
        </p:nvCxnSpPr>
        <p:spPr>
          <a:xfrm>
            <a:off x="188252" y="3501008"/>
            <a:ext cx="894696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52" y="2665937"/>
            <a:ext cx="1087700" cy="606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그림 2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699" y="2735834"/>
            <a:ext cx="1253581" cy="167963"/>
          </a:xfrm>
          <a:prstGeom prst="rect">
            <a:avLst/>
          </a:prstGeom>
        </p:spPr>
      </p:pic>
      <p:pic>
        <p:nvPicPr>
          <p:cNvPr id="31" name="그림 3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8980" y="2694084"/>
            <a:ext cx="1876757" cy="251461"/>
          </a:xfrm>
          <a:prstGeom prst="rect">
            <a:avLst/>
          </a:prstGeom>
        </p:spPr>
      </p:pic>
      <p:pic>
        <p:nvPicPr>
          <p:cNvPr id="1024" name="그림 102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9983" y="2665937"/>
            <a:ext cx="2042169" cy="273624"/>
          </a:xfrm>
          <a:prstGeom prst="rect">
            <a:avLst/>
          </a:prstGeom>
        </p:spPr>
      </p:pic>
      <p:cxnSp>
        <p:nvCxnSpPr>
          <p:cNvPr id="1028" name="직선 연결선 1027"/>
          <p:cNvCxnSpPr/>
          <p:nvPr/>
        </p:nvCxnSpPr>
        <p:spPr>
          <a:xfrm>
            <a:off x="89527" y="1261120"/>
            <a:ext cx="90456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0" name="직선 연결선 1029"/>
          <p:cNvCxnSpPr/>
          <p:nvPr/>
        </p:nvCxnSpPr>
        <p:spPr>
          <a:xfrm>
            <a:off x="3347864" y="836712"/>
            <a:ext cx="0" cy="26642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2" name="직선 연결선 1031"/>
          <p:cNvCxnSpPr/>
          <p:nvPr/>
        </p:nvCxnSpPr>
        <p:spPr>
          <a:xfrm>
            <a:off x="5796136" y="777676"/>
            <a:ext cx="0" cy="2723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4" name="직선 연결선 1033"/>
          <p:cNvCxnSpPr/>
          <p:nvPr/>
        </p:nvCxnSpPr>
        <p:spPr>
          <a:xfrm>
            <a:off x="8469401" y="777676"/>
            <a:ext cx="0" cy="2723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5" name="그림 103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8211" y="831388"/>
            <a:ext cx="457200" cy="400050"/>
          </a:xfrm>
          <a:prstGeom prst="rect">
            <a:avLst/>
          </a:prstGeom>
        </p:spPr>
      </p:pic>
      <p:pic>
        <p:nvPicPr>
          <p:cNvPr id="44" name="그림 4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2468" y="836712"/>
            <a:ext cx="457200" cy="400050"/>
          </a:xfrm>
          <a:prstGeom prst="rect">
            <a:avLst/>
          </a:prstGeom>
        </p:spPr>
      </p:pic>
      <p:sp>
        <p:nvSpPr>
          <p:cNvPr id="1037" name="TextBox 1036"/>
          <p:cNvSpPr txBox="1"/>
          <p:nvPr/>
        </p:nvSpPr>
        <p:spPr>
          <a:xfrm>
            <a:off x="1763688" y="1862525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latin typeface="+mn-ea"/>
              </a:rPr>
              <a:t>기본 무기상태</a:t>
            </a:r>
            <a:endParaRPr lang="ko-KR" altLang="en-US" sz="1200" dirty="0">
              <a:latin typeface="+mn-ea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815916" y="1907021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latin typeface="+mn-ea"/>
              </a:rPr>
              <a:t>파워 아이템 습득</a:t>
            </a:r>
            <a:endParaRPr lang="ko-KR" altLang="en-US" sz="1200" dirty="0">
              <a:latin typeface="+mn-ea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784150" y="2982431"/>
            <a:ext cx="17239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latin typeface="+mn-ea"/>
              </a:rPr>
              <a:t>파워 아이템 습득 시</a:t>
            </a:r>
            <a:endParaRPr lang="en-US" altLang="ko-KR" sz="1200" dirty="0" smtClean="0">
              <a:latin typeface="+mn-ea"/>
            </a:endParaRPr>
          </a:p>
          <a:p>
            <a:r>
              <a:rPr lang="ko-KR" altLang="en-US" sz="1200" dirty="0" smtClean="0">
                <a:latin typeface="+mn-ea"/>
              </a:rPr>
              <a:t>좀더 길어지는 </a:t>
            </a:r>
            <a:r>
              <a:rPr lang="ko-KR" altLang="en-US" sz="1200" dirty="0" err="1" smtClean="0">
                <a:latin typeface="+mn-ea"/>
              </a:rPr>
              <a:t>레이져</a:t>
            </a:r>
            <a:endParaRPr lang="ko-KR" altLang="en-US" sz="1200" dirty="0">
              <a:latin typeface="+mn-ea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691680" y="3008869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latin typeface="+mn-ea"/>
              </a:rPr>
              <a:t>기본 무기상태</a:t>
            </a:r>
            <a:endParaRPr lang="ko-KR" altLang="en-US" sz="1200" dirty="0">
              <a:latin typeface="+mn-ea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805028" y="1770191"/>
            <a:ext cx="1196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err="1" smtClean="0">
                <a:latin typeface="+mn-ea"/>
              </a:rPr>
              <a:t>두번째</a:t>
            </a:r>
            <a:r>
              <a:rPr lang="ko-KR" altLang="en-US" sz="1200" dirty="0" smtClean="0">
                <a:latin typeface="+mn-ea"/>
              </a:rPr>
              <a:t> 파워 아이템 습득</a:t>
            </a:r>
            <a:endParaRPr lang="ko-KR" altLang="en-US" sz="1200" dirty="0">
              <a:latin typeface="+mn-ea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269090" y="2945545"/>
            <a:ext cx="2047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latin typeface="+mn-ea"/>
              </a:rPr>
              <a:t>파워 아이템 습득 시</a:t>
            </a:r>
            <a:endParaRPr lang="en-US" altLang="ko-KR" sz="1200" dirty="0" smtClean="0">
              <a:latin typeface="+mn-ea"/>
            </a:endParaRPr>
          </a:p>
          <a:p>
            <a:r>
              <a:rPr lang="ko-KR" altLang="en-US" sz="1200" dirty="0" smtClean="0">
                <a:latin typeface="+mn-ea"/>
              </a:rPr>
              <a:t>길게 더 늘어지는 </a:t>
            </a:r>
            <a:r>
              <a:rPr lang="ko-KR" altLang="en-US" sz="1200" dirty="0" err="1" smtClean="0">
                <a:latin typeface="+mn-ea"/>
              </a:rPr>
              <a:t>레이져</a:t>
            </a:r>
            <a:endParaRPr lang="ko-KR" altLang="en-US" sz="1200" dirty="0">
              <a:latin typeface="+mn-ea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00310" y="900500"/>
            <a:ext cx="1200930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>
                <a:latin typeface="+mn-ea"/>
              </a:rPr>
              <a:t>기본 무기</a:t>
            </a:r>
            <a:endParaRPr lang="ko-KR" altLang="en-US" sz="1200" dirty="0">
              <a:latin typeface="+mn-ea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20187" y="3861048"/>
            <a:ext cx="7885648" cy="286232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2000" dirty="0" smtClean="0"/>
              <a:t>기본무기 외의 것은 추가로 업데이트를 통해 하고 우선 기본무기 </a:t>
            </a:r>
            <a:endParaRPr lang="en-US" altLang="ko-KR" sz="2000" dirty="0" smtClean="0"/>
          </a:p>
          <a:p>
            <a:r>
              <a:rPr lang="ko-KR" altLang="en-US" sz="2000" dirty="0" smtClean="0"/>
              <a:t>자체가 </a:t>
            </a:r>
            <a:r>
              <a:rPr lang="ko-KR" altLang="en-US" sz="2000" dirty="0" err="1" smtClean="0"/>
              <a:t>라이덴과</a:t>
            </a:r>
            <a:r>
              <a:rPr lang="ko-KR" altLang="en-US" sz="2000" dirty="0" smtClean="0"/>
              <a:t> 똑같다</a:t>
            </a:r>
            <a:r>
              <a:rPr lang="en-US" altLang="ko-KR" sz="2000" dirty="0" smtClean="0"/>
              <a:t>. </a:t>
            </a:r>
            <a:r>
              <a:rPr lang="ko-KR" altLang="en-US" sz="2000" dirty="0" smtClean="0"/>
              <a:t>기본무기에서 퍼지는 효과  그리고 </a:t>
            </a:r>
            <a:r>
              <a:rPr lang="ko-KR" altLang="en-US" sz="2000" dirty="0" err="1" smtClean="0"/>
              <a:t>레이져가</a:t>
            </a:r>
            <a:r>
              <a:rPr lang="ko-KR" altLang="en-US" sz="2000" dirty="0" smtClean="0"/>
              <a:t> 두꺼워지고 길어지는 느낌 보조 무기도 마찬가지다 </a:t>
            </a:r>
            <a:endParaRPr lang="en-US" altLang="ko-KR" sz="2000" dirty="0" smtClean="0"/>
          </a:p>
          <a:p>
            <a:r>
              <a:rPr lang="ko-KR" altLang="en-US" sz="2000" dirty="0" smtClean="0"/>
              <a:t>단 추가로 방어 보조무기 했음</a:t>
            </a:r>
            <a:endParaRPr lang="en-US" altLang="ko-KR" sz="2000" dirty="0" smtClean="0"/>
          </a:p>
          <a:p>
            <a:endParaRPr lang="en-US" altLang="ko-KR" sz="2000" dirty="0"/>
          </a:p>
          <a:p>
            <a:r>
              <a:rPr lang="ko-KR" altLang="en-U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무기의 업그레이드는 </a:t>
            </a:r>
            <a:r>
              <a:rPr lang="ko-KR" altLang="en-US" sz="2000" dirty="0" smtClean="0"/>
              <a:t>기본무기와 </a:t>
            </a:r>
            <a:r>
              <a:rPr lang="ko-KR" altLang="en-US" sz="2000" dirty="0" err="1" smtClean="0"/>
              <a:t>레이져</a:t>
            </a:r>
            <a:r>
              <a:rPr lang="ko-KR" altLang="en-US" sz="2000" dirty="0" smtClean="0"/>
              <a:t> 무기 그리고 </a:t>
            </a:r>
            <a:r>
              <a:rPr lang="ko-KR" altLang="en-US" sz="2000" dirty="0" err="1" smtClean="0"/>
              <a:t>보조무기등은</a:t>
            </a:r>
            <a:endParaRPr lang="en-US" altLang="ko-KR" sz="2000" dirty="0" smtClean="0"/>
          </a:p>
          <a:p>
            <a:r>
              <a:rPr lang="ko-KR" altLang="en-US" sz="2000" dirty="0" smtClean="0"/>
              <a:t>전부 캐릭터 설정에서  </a:t>
            </a:r>
            <a:endParaRPr lang="en-US" altLang="ko-KR" sz="2000" dirty="0" smtClean="0"/>
          </a:p>
          <a:p>
            <a:endParaRPr lang="en-US" altLang="ko-KR" sz="2000" dirty="0"/>
          </a:p>
          <a:p>
            <a:r>
              <a:rPr lang="ko-KR" altLang="en-US" sz="2000" dirty="0" smtClean="0"/>
              <a:t>보조무기 중 방어 보조는 개수가 늘어나는 업그레이드 설정이다</a:t>
            </a:r>
            <a:r>
              <a:rPr lang="en-US" altLang="ko-KR" sz="20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0465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907704" y="42744"/>
            <a:ext cx="52565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 smtClean="0">
                <a:latin typeface="양재블럭체" pitchFamily="18" charset="-127"/>
                <a:ea typeface="양재블럭체" pitchFamily="18" charset="-127"/>
              </a:rPr>
              <a:t>파워 풀 </a:t>
            </a:r>
            <a:r>
              <a:rPr lang="ko-KR" altLang="en-US" sz="3600" dirty="0" err="1" smtClean="0">
                <a:latin typeface="양재블럭체" pitchFamily="18" charset="-127"/>
                <a:ea typeface="양재블럭체" pitchFamily="18" charset="-127"/>
              </a:rPr>
              <a:t>윙스</a:t>
            </a:r>
            <a:r>
              <a:rPr lang="ko-KR" altLang="en-US" sz="3600" dirty="0" smtClean="0">
                <a:latin typeface="양재블럭체" pitchFamily="18" charset="-127"/>
                <a:ea typeface="양재블럭체" pitchFamily="18" charset="-127"/>
              </a:rPr>
              <a:t> 기획</a:t>
            </a:r>
            <a:r>
              <a:rPr lang="en-US" altLang="ko-KR" sz="3600" dirty="0" smtClean="0">
                <a:latin typeface="양재깨비체B" pitchFamily="18" charset="-127"/>
                <a:ea typeface="양재깨비체B" pitchFamily="18" charset="-127"/>
              </a:rPr>
              <a:t>(</a:t>
            </a:r>
            <a:r>
              <a:rPr lang="ko-KR" altLang="en-US" sz="2400" dirty="0" smtClean="0">
                <a:latin typeface="양재깨비체B" pitchFamily="18" charset="-127"/>
                <a:ea typeface="양재깨비체B" pitchFamily="18" charset="-127"/>
              </a:rPr>
              <a:t>무기예시</a:t>
            </a:r>
            <a:r>
              <a:rPr lang="en-US" altLang="ko-KR" sz="3600" dirty="0" smtClean="0">
                <a:latin typeface="양재깨비체B" pitchFamily="18" charset="-127"/>
                <a:ea typeface="양재깨비체B" pitchFamily="18" charset="-127"/>
              </a:rPr>
              <a:t>)</a:t>
            </a:r>
            <a:endParaRPr lang="ko-KR" altLang="en-US" sz="3600" dirty="0">
              <a:latin typeface="양재깨비체B" pitchFamily="18" charset="-127"/>
              <a:ea typeface="양재깨비체B" pitchFamily="18" charset="-127"/>
            </a:endParaRPr>
          </a:p>
          <a:p>
            <a:endParaRPr lang="ko-KR" altLang="en-US" sz="3600" dirty="0">
              <a:latin typeface="양재블럭체" pitchFamily="18" charset="-127"/>
              <a:ea typeface="양재블럭체" pitchFamily="18" charset="-127"/>
            </a:endParaRPr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95" y="1612149"/>
            <a:ext cx="2808312" cy="1638788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747" y="2170896"/>
            <a:ext cx="734499" cy="450715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033" y="2300840"/>
            <a:ext cx="1224136" cy="164019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319" y="1610018"/>
            <a:ext cx="2808312" cy="1638788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6089" y="2204054"/>
            <a:ext cx="734499" cy="450715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172" y="2317971"/>
            <a:ext cx="1663451" cy="222881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651" y="1610017"/>
            <a:ext cx="2808312" cy="1638788"/>
          </a:xfrm>
          <a:prstGeom prst="rect">
            <a:avLst/>
          </a:prstGeom>
        </p:spPr>
      </p:pic>
      <p:pic>
        <p:nvPicPr>
          <p:cNvPr id="21" name="그림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132" y="2206185"/>
            <a:ext cx="734499" cy="450715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5053" y="2359442"/>
            <a:ext cx="1663451" cy="222881"/>
          </a:xfrm>
          <a:prstGeom prst="rect">
            <a:avLst/>
          </a:prstGeom>
        </p:spPr>
      </p:pic>
      <p:pic>
        <p:nvPicPr>
          <p:cNvPr id="23" name="그림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54674">
            <a:off x="6802849" y="2094745"/>
            <a:ext cx="1663451" cy="222881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3074">
            <a:off x="6801860" y="2561001"/>
            <a:ext cx="1663451" cy="222881"/>
          </a:xfrm>
          <a:prstGeom prst="rect">
            <a:avLst/>
          </a:prstGeom>
        </p:spPr>
      </p:pic>
      <p:pic>
        <p:nvPicPr>
          <p:cNvPr id="25" name="그림 2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309" y="939074"/>
            <a:ext cx="935021" cy="617782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2632" y="956781"/>
            <a:ext cx="457200" cy="400050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0195" y="2004693"/>
            <a:ext cx="228600" cy="200025"/>
          </a:xfrm>
          <a:prstGeom prst="rect">
            <a:avLst/>
          </a:prstGeom>
        </p:spPr>
      </p:pic>
      <p:pic>
        <p:nvPicPr>
          <p:cNvPr id="27" name="그림 2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522" y="1987235"/>
            <a:ext cx="209898" cy="183661"/>
          </a:xfrm>
          <a:prstGeom prst="rect">
            <a:avLst/>
          </a:prstGeom>
        </p:spPr>
      </p:pic>
      <p:pic>
        <p:nvPicPr>
          <p:cNvPr id="28" name="그림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581128"/>
            <a:ext cx="2808312" cy="1638788"/>
          </a:xfrm>
          <a:prstGeom prst="rect">
            <a:avLst/>
          </a:prstGeom>
        </p:spPr>
      </p:pic>
      <p:pic>
        <p:nvPicPr>
          <p:cNvPr id="29" name="그림 2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828" y="4581128"/>
            <a:ext cx="2808312" cy="1638788"/>
          </a:xfrm>
          <a:prstGeom prst="rect">
            <a:avLst/>
          </a:prstGeom>
        </p:spPr>
      </p:pic>
      <p:pic>
        <p:nvPicPr>
          <p:cNvPr id="30" name="그림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844" y="4581128"/>
            <a:ext cx="2808312" cy="1638788"/>
          </a:xfrm>
          <a:prstGeom prst="rect">
            <a:avLst/>
          </a:prstGeom>
        </p:spPr>
      </p:pic>
      <p:pic>
        <p:nvPicPr>
          <p:cNvPr id="31" name="그림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750" y="5175164"/>
            <a:ext cx="734499" cy="450715"/>
          </a:xfrm>
          <a:prstGeom prst="rect">
            <a:avLst/>
          </a:prstGeom>
        </p:spPr>
      </p:pic>
      <p:pic>
        <p:nvPicPr>
          <p:cNvPr id="32" name="그림 3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014" y="5164267"/>
            <a:ext cx="734499" cy="450715"/>
          </a:xfrm>
          <a:prstGeom prst="rect">
            <a:avLst/>
          </a:prstGeom>
        </p:spPr>
      </p:pic>
      <p:pic>
        <p:nvPicPr>
          <p:cNvPr id="33" name="그림 3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308" y="5175164"/>
            <a:ext cx="734499" cy="450715"/>
          </a:xfrm>
          <a:prstGeom prst="rect">
            <a:avLst/>
          </a:prstGeom>
        </p:spPr>
      </p:pic>
      <p:cxnSp>
        <p:nvCxnSpPr>
          <p:cNvPr id="13" name="직선 연결선 12"/>
          <p:cNvCxnSpPr/>
          <p:nvPr/>
        </p:nvCxnSpPr>
        <p:spPr>
          <a:xfrm>
            <a:off x="179512" y="3573016"/>
            <a:ext cx="87636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546" y="3789040"/>
            <a:ext cx="1087700" cy="606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그림 3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1107" y="3789040"/>
            <a:ext cx="457200" cy="400050"/>
          </a:xfrm>
          <a:prstGeom prst="rect">
            <a:avLst/>
          </a:prstGeom>
        </p:spPr>
      </p:pic>
      <p:pic>
        <p:nvPicPr>
          <p:cNvPr id="38" name="그림 3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80" y="4957768"/>
            <a:ext cx="270021" cy="236268"/>
          </a:xfrm>
          <a:prstGeom prst="rect">
            <a:avLst/>
          </a:prstGeom>
        </p:spPr>
      </p:pic>
      <p:pic>
        <p:nvPicPr>
          <p:cNvPr id="39" name="그림 3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9420" y="4840154"/>
            <a:ext cx="270021" cy="236268"/>
          </a:xfrm>
          <a:prstGeom prst="rect">
            <a:avLst/>
          </a:prstGeom>
        </p:spPr>
      </p:pic>
      <p:pic>
        <p:nvPicPr>
          <p:cNvPr id="40" name="그림 3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558" y="5282940"/>
            <a:ext cx="1253581" cy="167963"/>
          </a:xfrm>
          <a:prstGeom prst="rect">
            <a:avLst/>
          </a:prstGeom>
        </p:spPr>
      </p:pic>
      <p:pic>
        <p:nvPicPr>
          <p:cNvPr id="41" name="그림 4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5628" y="5250269"/>
            <a:ext cx="1809004" cy="242383"/>
          </a:xfrm>
          <a:prstGeom prst="rect">
            <a:avLst/>
          </a:prstGeom>
        </p:spPr>
      </p:pic>
      <p:pic>
        <p:nvPicPr>
          <p:cNvPr id="42" name="그림 4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1732" y="5266184"/>
            <a:ext cx="1503697" cy="201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50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907704" y="42744"/>
            <a:ext cx="52565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 smtClean="0">
                <a:latin typeface="양재블럭체" pitchFamily="18" charset="-127"/>
                <a:ea typeface="양재블럭체" pitchFamily="18" charset="-127"/>
              </a:rPr>
              <a:t>파워 풀 </a:t>
            </a:r>
            <a:r>
              <a:rPr lang="ko-KR" altLang="en-US" sz="3600" dirty="0" err="1" smtClean="0">
                <a:latin typeface="양재블럭체" pitchFamily="18" charset="-127"/>
                <a:ea typeface="양재블럭체" pitchFamily="18" charset="-127"/>
              </a:rPr>
              <a:t>윙스</a:t>
            </a:r>
            <a:r>
              <a:rPr lang="ko-KR" altLang="en-US" sz="3600" dirty="0" smtClean="0">
                <a:latin typeface="양재블럭체" pitchFamily="18" charset="-127"/>
                <a:ea typeface="양재블럭체" pitchFamily="18" charset="-127"/>
              </a:rPr>
              <a:t> 기획</a:t>
            </a:r>
            <a:r>
              <a:rPr lang="en-US" altLang="ko-KR" sz="3600" dirty="0" smtClean="0">
                <a:latin typeface="양재깨비체B" pitchFamily="18" charset="-127"/>
                <a:ea typeface="양재깨비체B" pitchFamily="18" charset="-127"/>
              </a:rPr>
              <a:t>(</a:t>
            </a:r>
            <a:r>
              <a:rPr lang="ko-KR" altLang="en-US" sz="2400" dirty="0" smtClean="0">
                <a:latin typeface="양재깨비체B" pitchFamily="18" charset="-127"/>
                <a:ea typeface="양재깨비체B" pitchFamily="18" charset="-127"/>
              </a:rPr>
              <a:t>무기예시</a:t>
            </a:r>
            <a:r>
              <a:rPr lang="en-US" altLang="ko-KR" sz="3600" dirty="0" smtClean="0">
                <a:latin typeface="양재깨비체B" pitchFamily="18" charset="-127"/>
                <a:ea typeface="양재깨비체B" pitchFamily="18" charset="-127"/>
              </a:rPr>
              <a:t>)</a:t>
            </a:r>
            <a:endParaRPr lang="ko-KR" altLang="en-US" sz="3600" dirty="0">
              <a:latin typeface="양재깨비체B" pitchFamily="18" charset="-127"/>
              <a:ea typeface="양재깨비체B" pitchFamily="18" charset="-127"/>
            </a:endParaRPr>
          </a:p>
          <a:p>
            <a:endParaRPr lang="ko-KR" altLang="en-US" sz="3600" dirty="0">
              <a:latin typeface="양재블럭체" pitchFamily="18" charset="-127"/>
              <a:ea typeface="양재블럭체" pitchFamily="18" charset="-127"/>
            </a:endParaRPr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95" y="1612149"/>
            <a:ext cx="2808312" cy="1638788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059" y="2170896"/>
            <a:ext cx="734499" cy="450715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319" y="1610018"/>
            <a:ext cx="2808312" cy="1638788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6089" y="2204054"/>
            <a:ext cx="734499" cy="450715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828" y="1610017"/>
            <a:ext cx="2808312" cy="1638788"/>
          </a:xfrm>
          <a:prstGeom prst="rect">
            <a:avLst/>
          </a:prstGeom>
        </p:spPr>
      </p:pic>
      <p:pic>
        <p:nvPicPr>
          <p:cNvPr id="21" name="그림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132" y="2206185"/>
            <a:ext cx="734499" cy="450715"/>
          </a:xfrm>
          <a:prstGeom prst="rect">
            <a:avLst/>
          </a:prstGeom>
        </p:spPr>
      </p:pic>
      <p:cxnSp>
        <p:nvCxnSpPr>
          <p:cNvPr id="13" name="직선 연결선 12"/>
          <p:cNvCxnSpPr/>
          <p:nvPr/>
        </p:nvCxnSpPr>
        <p:spPr>
          <a:xfrm>
            <a:off x="179512" y="3573016"/>
            <a:ext cx="87636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995" y="849460"/>
            <a:ext cx="725001" cy="722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06250" y="1025947"/>
            <a:ext cx="1798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mtClean="0"/>
              <a:t>보호막 </a:t>
            </a:r>
            <a:r>
              <a:rPr lang="ko-KR" altLang="en-US" dirty="0" err="1" smtClean="0"/>
              <a:t>아이탬</a:t>
            </a:r>
            <a:endParaRPr lang="ko-KR" altLang="en-US" dirty="0"/>
          </a:p>
        </p:txBody>
      </p:sp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045" y="1925342"/>
            <a:ext cx="213068" cy="212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왼쪽으로 구부러진 화살표 34"/>
          <p:cNvSpPr/>
          <p:nvPr/>
        </p:nvSpPr>
        <p:spPr>
          <a:xfrm>
            <a:off x="1007604" y="2013590"/>
            <a:ext cx="358831" cy="643310"/>
          </a:xfrm>
          <a:prstGeom prst="curvedLef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7" name="오른쪽으로 구부러진 화살표 36"/>
          <p:cNvSpPr/>
          <p:nvPr/>
        </p:nvSpPr>
        <p:spPr>
          <a:xfrm>
            <a:off x="369750" y="2031480"/>
            <a:ext cx="349646" cy="625420"/>
          </a:xfrm>
          <a:prstGeom prst="curved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4" name="구름 43"/>
          <p:cNvSpPr/>
          <p:nvPr/>
        </p:nvSpPr>
        <p:spPr>
          <a:xfrm>
            <a:off x="1331640" y="1934641"/>
            <a:ext cx="578221" cy="36480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폭발 1 44"/>
          <p:cNvSpPr/>
          <p:nvPr/>
        </p:nvSpPr>
        <p:spPr>
          <a:xfrm>
            <a:off x="1187019" y="2013590"/>
            <a:ext cx="396649" cy="382663"/>
          </a:xfrm>
          <a:prstGeom prst="irregularSeal1">
            <a:avLst/>
          </a:prstGeom>
          <a:ln w="952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TextBox 45"/>
          <p:cNvSpPr txBox="1"/>
          <p:nvPr/>
        </p:nvSpPr>
        <p:spPr>
          <a:xfrm>
            <a:off x="1475656" y="2475330"/>
            <a:ext cx="1512168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900" dirty="0" smtClean="0"/>
              <a:t>캐릭터 주위를 빙글빙글</a:t>
            </a:r>
            <a:endParaRPr lang="en-US" altLang="ko-KR" sz="900" dirty="0" smtClean="0"/>
          </a:p>
          <a:p>
            <a:r>
              <a:rPr lang="ko-KR" altLang="en-US" sz="900" dirty="0" smtClean="0"/>
              <a:t>돌면서 장애물이나 </a:t>
            </a:r>
            <a:r>
              <a:rPr lang="ko-KR" altLang="en-US" sz="900" dirty="0" err="1" smtClean="0"/>
              <a:t>몬스터</a:t>
            </a:r>
            <a:r>
              <a:rPr lang="ko-KR" altLang="en-US" sz="900" dirty="0" smtClean="0"/>
              <a:t> 또는 </a:t>
            </a:r>
            <a:r>
              <a:rPr lang="ko-KR" altLang="en-US" sz="900" dirty="0" err="1" smtClean="0"/>
              <a:t>몬스터가</a:t>
            </a:r>
            <a:r>
              <a:rPr lang="ko-KR" altLang="en-US" sz="900" dirty="0" smtClean="0"/>
              <a:t> 쏜 미사일을 </a:t>
            </a:r>
            <a:r>
              <a:rPr lang="en-US" altLang="ko-KR" sz="900" dirty="0" smtClean="0"/>
              <a:t>1</a:t>
            </a:r>
            <a:r>
              <a:rPr lang="ko-KR" altLang="en-US" sz="900" dirty="0" smtClean="0"/>
              <a:t>회 막을 수 있다</a:t>
            </a:r>
            <a:r>
              <a:rPr lang="en-US" altLang="ko-KR" sz="900" dirty="0" smtClean="0"/>
              <a:t>.</a:t>
            </a:r>
            <a:endParaRPr lang="ko-KR" altLang="en-US" sz="9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6319" y="819361"/>
            <a:ext cx="728375" cy="743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" name="TextBox 48"/>
          <p:cNvSpPr txBox="1"/>
          <p:nvPr/>
        </p:nvSpPr>
        <p:spPr>
          <a:xfrm>
            <a:off x="3854694" y="1017360"/>
            <a:ext cx="1798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보조무기 </a:t>
            </a:r>
            <a:r>
              <a:rPr lang="en-US" altLang="ko-KR" dirty="0" smtClean="0"/>
              <a:t>1</a:t>
            </a:r>
            <a:endParaRPr lang="ko-KR" altLang="en-US" dirty="0"/>
          </a:p>
        </p:txBody>
      </p:sp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657" y="1936809"/>
            <a:ext cx="261697" cy="267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907" y="2660873"/>
            <a:ext cx="261697" cy="267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" name="그림 5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603" y="2010048"/>
            <a:ext cx="1224136" cy="164019"/>
          </a:xfrm>
          <a:prstGeom prst="rect">
            <a:avLst/>
          </a:prstGeom>
        </p:spPr>
      </p:pic>
      <p:pic>
        <p:nvPicPr>
          <p:cNvPr id="53" name="그림 5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603" y="2712485"/>
            <a:ext cx="1224136" cy="164019"/>
          </a:xfrm>
          <a:prstGeom prst="rect">
            <a:avLst/>
          </a:prstGeom>
        </p:spPr>
      </p:pic>
      <p:sp>
        <p:nvSpPr>
          <p:cNvPr id="54" name="TextBox 53"/>
          <p:cNvSpPr txBox="1"/>
          <p:nvPr/>
        </p:nvSpPr>
        <p:spPr>
          <a:xfrm>
            <a:off x="4141120" y="2876504"/>
            <a:ext cx="151216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900" dirty="0" smtClean="0"/>
              <a:t>보조무기</a:t>
            </a:r>
            <a:r>
              <a:rPr lang="en-US" altLang="ko-KR" sz="900" dirty="0" smtClean="0"/>
              <a:t>1</a:t>
            </a:r>
            <a:r>
              <a:rPr lang="ko-KR" altLang="en-US" sz="900" dirty="0" smtClean="0"/>
              <a:t> </a:t>
            </a:r>
            <a:endParaRPr lang="en-US" altLang="ko-KR" sz="900" dirty="0" smtClean="0"/>
          </a:p>
          <a:p>
            <a:r>
              <a:rPr lang="en-US" altLang="ko-KR" sz="900" dirty="0" smtClean="0"/>
              <a:t>15</a:t>
            </a:r>
            <a:r>
              <a:rPr lang="ko-KR" altLang="en-US" sz="900" dirty="0" smtClean="0"/>
              <a:t>동안 보조무기 발동</a:t>
            </a:r>
            <a:endParaRPr lang="ko-KR" altLang="en-US" sz="9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765" y="819361"/>
            <a:ext cx="713106" cy="715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6" name="TextBox 55"/>
          <p:cNvSpPr txBox="1"/>
          <p:nvPr/>
        </p:nvSpPr>
        <p:spPr>
          <a:xfrm>
            <a:off x="6832871" y="1035183"/>
            <a:ext cx="1798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보조무기 </a:t>
            </a:r>
            <a:r>
              <a:rPr lang="en-US" altLang="ko-KR" dirty="0"/>
              <a:t>2</a:t>
            </a:r>
            <a:endParaRPr lang="ko-KR" altLang="en-US" dirty="0"/>
          </a:p>
        </p:txBody>
      </p:sp>
      <p:pic>
        <p:nvPicPr>
          <p:cNvPr id="58" name="Picture 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484" y="1922169"/>
            <a:ext cx="273794" cy="27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9" name="Picture 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3987" y="2661094"/>
            <a:ext cx="273794" cy="27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61065">
            <a:off x="7704028" y="1912815"/>
            <a:ext cx="240445" cy="10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" name="Picture 4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98016">
            <a:off x="7683359" y="2658190"/>
            <a:ext cx="240445" cy="10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510" y="2022608"/>
            <a:ext cx="407809" cy="529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3" name="TextBox 62"/>
          <p:cNvSpPr txBox="1"/>
          <p:nvPr/>
        </p:nvSpPr>
        <p:spPr>
          <a:xfrm>
            <a:off x="6804246" y="2861923"/>
            <a:ext cx="151216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900" dirty="0" smtClean="0"/>
              <a:t>보조무기</a:t>
            </a:r>
            <a:r>
              <a:rPr lang="en-US" altLang="ko-KR" sz="900" dirty="0" smtClean="0"/>
              <a:t>2</a:t>
            </a:r>
            <a:r>
              <a:rPr lang="ko-KR" altLang="en-US" sz="900" dirty="0" smtClean="0"/>
              <a:t> </a:t>
            </a:r>
            <a:endParaRPr lang="en-US" altLang="ko-KR" sz="900" dirty="0" smtClean="0"/>
          </a:p>
          <a:p>
            <a:r>
              <a:rPr lang="en-US" altLang="ko-KR" sz="900" dirty="0" smtClean="0"/>
              <a:t>10</a:t>
            </a:r>
            <a:r>
              <a:rPr lang="ko-KR" altLang="en-US" sz="900" dirty="0" smtClean="0"/>
              <a:t>동안 유도 탄 발사</a:t>
            </a:r>
            <a:endParaRPr lang="ko-KR" altLang="en-US" sz="900" dirty="0"/>
          </a:p>
        </p:txBody>
      </p:sp>
      <p:cxnSp>
        <p:nvCxnSpPr>
          <p:cNvPr id="48" name="직선 연결선 47"/>
          <p:cNvCxnSpPr/>
          <p:nvPr/>
        </p:nvCxnSpPr>
        <p:spPr>
          <a:xfrm>
            <a:off x="3055251" y="849460"/>
            <a:ext cx="0" cy="27235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직선 연결선 66"/>
          <p:cNvCxnSpPr/>
          <p:nvPr/>
        </p:nvCxnSpPr>
        <p:spPr>
          <a:xfrm>
            <a:off x="6021396" y="835192"/>
            <a:ext cx="0" cy="27235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직선 연결선 67"/>
          <p:cNvCxnSpPr/>
          <p:nvPr/>
        </p:nvCxnSpPr>
        <p:spPr>
          <a:xfrm>
            <a:off x="190186" y="1563179"/>
            <a:ext cx="87636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직선 연결선 2"/>
          <p:cNvCxnSpPr/>
          <p:nvPr/>
        </p:nvCxnSpPr>
        <p:spPr>
          <a:xfrm>
            <a:off x="190186" y="4077072"/>
            <a:ext cx="87529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연결선 21"/>
          <p:cNvCxnSpPr/>
          <p:nvPr/>
        </p:nvCxnSpPr>
        <p:spPr>
          <a:xfrm>
            <a:off x="190186" y="4797152"/>
            <a:ext cx="87529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연결선 23"/>
          <p:cNvCxnSpPr/>
          <p:nvPr/>
        </p:nvCxnSpPr>
        <p:spPr>
          <a:xfrm>
            <a:off x="3055251" y="4077072"/>
            <a:ext cx="0" cy="27363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/>
        </p:nvCxnSpPr>
        <p:spPr>
          <a:xfrm>
            <a:off x="6021396" y="4077072"/>
            <a:ext cx="0" cy="27809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번개 26"/>
          <p:cNvSpPr/>
          <p:nvPr/>
        </p:nvSpPr>
        <p:spPr>
          <a:xfrm>
            <a:off x="280479" y="4104634"/>
            <a:ext cx="514829" cy="576064"/>
          </a:xfrm>
          <a:prstGeom prst="lightningBol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TextBox 54"/>
          <p:cNvSpPr txBox="1"/>
          <p:nvPr/>
        </p:nvSpPr>
        <p:spPr>
          <a:xfrm>
            <a:off x="947471" y="4208000"/>
            <a:ext cx="1798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번개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아이탬</a:t>
            </a:r>
            <a:endParaRPr lang="ko-KR" altLang="en-US" dirty="0"/>
          </a:p>
        </p:txBody>
      </p:sp>
      <p:pic>
        <p:nvPicPr>
          <p:cNvPr id="57" name="그림 5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941168"/>
            <a:ext cx="2808312" cy="1638788"/>
          </a:xfrm>
          <a:prstGeom prst="rect">
            <a:avLst/>
          </a:prstGeom>
        </p:spPr>
      </p:pic>
      <p:pic>
        <p:nvPicPr>
          <p:cNvPr id="60" name="그림 5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570" y="5535204"/>
            <a:ext cx="734499" cy="450715"/>
          </a:xfrm>
          <a:prstGeom prst="rect">
            <a:avLst/>
          </a:prstGeom>
        </p:spPr>
      </p:pic>
      <p:sp>
        <p:nvSpPr>
          <p:cNvPr id="64" name="번개 63"/>
          <p:cNvSpPr/>
          <p:nvPr/>
        </p:nvSpPr>
        <p:spPr>
          <a:xfrm>
            <a:off x="1225651" y="5013176"/>
            <a:ext cx="257415" cy="288032"/>
          </a:xfrm>
          <a:prstGeom prst="lightningBol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" name="번개 64"/>
          <p:cNvSpPr/>
          <p:nvPr/>
        </p:nvSpPr>
        <p:spPr>
          <a:xfrm>
            <a:off x="1846768" y="5179504"/>
            <a:ext cx="257415" cy="288032"/>
          </a:xfrm>
          <a:prstGeom prst="lightningBol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" name="번개 65"/>
          <p:cNvSpPr/>
          <p:nvPr/>
        </p:nvSpPr>
        <p:spPr>
          <a:xfrm>
            <a:off x="1173025" y="5538579"/>
            <a:ext cx="257415" cy="288032"/>
          </a:xfrm>
          <a:prstGeom prst="lightningBol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번개 68"/>
          <p:cNvSpPr/>
          <p:nvPr/>
        </p:nvSpPr>
        <p:spPr>
          <a:xfrm>
            <a:off x="2012719" y="5735441"/>
            <a:ext cx="257415" cy="288032"/>
          </a:xfrm>
          <a:prstGeom prst="lightningBol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0" name="번개 69"/>
          <p:cNvSpPr/>
          <p:nvPr/>
        </p:nvSpPr>
        <p:spPr>
          <a:xfrm>
            <a:off x="755871" y="5268555"/>
            <a:ext cx="257415" cy="288032"/>
          </a:xfrm>
          <a:prstGeom prst="lightningBol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1" name="번개 70"/>
          <p:cNvSpPr/>
          <p:nvPr/>
        </p:nvSpPr>
        <p:spPr>
          <a:xfrm>
            <a:off x="2339752" y="5188276"/>
            <a:ext cx="257415" cy="288032"/>
          </a:xfrm>
          <a:prstGeom prst="lightningBol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2" name="Picture 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9326" y="5424244"/>
            <a:ext cx="203905" cy="264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3" name="폭발 1 72"/>
          <p:cNvSpPr/>
          <p:nvPr/>
        </p:nvSpPr>
        <p:spPr>
          <a:xfrm>
            <a:off x="2372395" y="5232912"/>
            <a:ext cx="396649" cy="382663"/>
          </a:xfrm>
          <a:prstGeom prst="irregularSeal1">
            <a:avLst/>
          </a:prstGeom>
          <a:ln w="952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구름 73"/>
          <p:cNvSpPr/>
          <p:nvPr/>
        </p:nvSpPr>
        <p:spPr>
          <a:xfrm>
            <a:off x="2231740" y="5984613"/>
            <a:ext cx="578221" cy="36480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TextBox 75"/>
          <p:cNvSpPr txBox="1"/>
          <p:nvPr/>
        </p:nvSpPr>
        <p:spPr>
          <a:xfrm>
            <a:off x="369750" y="6129893"/>
            <a:ext cx="151216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900" dirty="0" smtClean="0"/>
              <a:t>모든 </a:t>
            </a:r>
            <a:r>
              <a:rPr lang="ko-KR" altLang="en-US" sz="900" dirty="0" err="1" smtClean="0"/>
              <a:t>몬스터</a:t>
            </a:r>
            <a:r>
              <a:rPr lang="ko-KR" altLang="en-US" sz="900" dirty="0" smtClean="0"/>
              <a:t> 파괴 코인 발생</a:t>
            </a:r>
            <a:r>
              <a:rPr lang="en-US" altLang="ko-KR" sz="900" dirty="0" smtClean="0"/>
              <a:t>!(</a:t>
            </a:r>
            <a:r>
              <a:rPr lang="ko-KR" altLang="en-US" sz="900" dirty="0" smtClean="0"/>
              <a:t>장애물 제외</a:t>
            </a:r>
            <a:r>
              <a:rPr lang="en-US" altLang="ko-KR" sz="900" dirty="0" smtClean="0"/>
              <a:t>)</a:t>
            </a:r>
            <a:endParaRPr lang="ko-KR" altLang="en-US" sz="900" dirty="0"/>
          </a:p>
        </p:txBody>
      </p:sp>
      <p:sp>
        <p:nvSpPr>
          <p:cNvPr id="29" name="해 28"/>
          <p:cNvSpPr/>
          <p:nvPr/>
        </p:nvSpPr>
        <p:spPr>
          <a:xfrm>
            <a:off x="3136446" y="4141578"/>
            <a:ext cx="593823" cy="589152"/>
          </a:xfrm>
          <a:prstGeom prst="sun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7" name="TextBox 76"/>
          <p:cNvSpPr txBox="1"/>
          <p:nvPr/>
        </p:nvSpPr>
        <p:spPr>
          <a:xfrm>
            <a:off x="3920588" y="4251488"/>
            <a:ext cx="1798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무적 </a:t>
            </a:r>
            <a:r>
              <a:rPr lang="ko-KR" altLang="en-US" dirty="0" err="1" smtClean="0"/>
              <a:t>아이탬</a:t>
            </a:r>
            <a:endParaRPr lang="ko-KR" altLang="en-US" dirty="0"/>
          </a:p>
        </p:txBody>
      </p:sp>
      <p:pic>
        <p:nvPicPr>
          <p:cNvPr id="78" name="그림 7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0224" y="4941168"/>
            <a:ext cx="2808312" cy="1638788"/>
          </a:xfrm>
          <a:prstGeom prst="rect">
            <a:avLst/>
          </a:prstGeom>
        </p:spPr>
      </p:pic>
      <p:pic>
        <p:nvPicPr>
          <p:cNvPr id="79" name="그림 7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907" y="5556586"/>
            <a:ext cx="734499" cy="450715"/>
          </a:xfrm>
          <a:prstGeom prst="rect">
            <a:avLst/>
          </a:prstGeom>
        </p:spPr>
      </p:pic>
      <p:sp>
        <p:nvSpPr>
          <p:cNvPr id="80" name="구름 79"/>
          <p:cNvSpPr/>
          <p:nvPr/>
        </p:nvSpPr>
        <p:spPr>
          <a:xfrm>
            <a:off x="4015117" y="5317793"/>
            <a:ext cx="578221" cy="36480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폭발 1 80"/>
          <p:cNvSpPr/>
          <p:nvPr/>
        </p:nvSpPr>
        <p:spPr>
          <a:xfrm>
            <a:off x="3871022" y="5393319"/>
            <a:ext cx="396649" cy="382663"/>
          </a:xfrm>
          <a:prstGeom prst="irregularSeal1">
            <a:avLst/>
          </a:prstGeom>
          <a:ln w="952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2" name="Picture 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22" y="5956426"/>
            <a:ext cx="203905" cy="264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3" name="폭발 1 82"/>
          <p:cNvSpPr/>
          <p:nvPr/>
        </p:nvSpPr>
        <p:spPr>
          <a:xfrm>
            <a:off x="3873372" y="5747230"/>
            <a:ext cx="396649" cy="382663"/>
          </a:xfrm>
          <a:prstGeom prst="irregularSeal1">
            <a:avLst/>
          </a:prstGeom>
          <a:ln w="952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4" name="TextBox 83"/>
          <p:cNvSpPr txBox="1"/>
          <p:nvPr/>
        </p:nvSpPr>
        <p:spPr>
          <a:xfrm>
            <a:off x="4420163" y="6097627"/>
            <a:ext cx="151216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900" dirty="0" smtClean="0"/>
              <a:t>모든 </a:t>
            </a:r>
            <a:r>
              <a:rPr lang="ko-KR" altLang="en-US" sz="900" dirty="0" err="1" smtClean="0"/>
              <a:t>몬스터와</a:t>
            </a:r>
            <a:r>
              <a:rPr lang="ko-KR" altLang="en-US" sz="900" dirty="0" smtClean="0"/>
              <a:t> 장애물 파괴 동시에 코인 발생</a:t>
            </a:r>
            <a:r>
              <a:rPr lang="en-US" altLang="ko-KR" sz="900" dirty="0" smtClean="0"/>
              <a:t>!</a:t>
            </a:r>
            <a:endParaRPr lang="ko-KR" altLang="en-US" sz="900" dirty="0"/>
          </a:p>
        </p:txBody>
      </p:sp>
      <p:sp>
        <p:nvSpPr>
          <p:cNvPr id="85" name="TextBox 84"/>
          <p:cNvSpPr txBox="1"/>
          <p:nvPr/>
        </p:nvSpPr>
        <p:spPr>
          <a:xfrm>
            <a:off x="7356426" y="6164749"/>
            <a:ext cx="151216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900" dirty="0" smtClean="0"/>
              <a:t>모든 </a:t>
            </a:r>
            <a:r>
              <a:rPr lang="ko-KR" altLang="en-US" sz="900" dirty="0" err="1" smtClean="0"/>
              <a:t>몬스터와</a:t>
            </a:r>
            <a:r>
              <a:rPr lang="ko-KR" altLang="en-US" sz="900" dirty="0" smtClean="0"/>
              <a:t> 장애물 파괴 동시에 코인 발생</a:t>
            </a:r>
            <a:r>
              <a:rPr lang="en-US" altLang="ko-KR" sz="900" dirty="0" smtClean="0"/>
              <a:t>!</a:t>
            </a:r>
            <a:endParaRPr lang="ko-KR" altLang="en-US" sz="900" dirty="0"/>
          </a:p>
        </p:txBody>
      </p:sp>
      <p:pic>
        <p:nvPicPr>
          <p:cNvPr id="86" name="그림 8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936" y="4941167"/>
            <a:ext cx="2808312" cy="1638788"/>
          </a:xfrm>
          <a:prstGeom prst="rect">
            <a:avLst/>
          </a:prstGeom>
        </p:spPr>
      </p:pic>
      <p:sp>
        <p:nvSpPr>
          <p:cNvPr id="31" name="웃는 얼굴 30"/>
          <p:cNvSpPr/>
          <p:nvPr/>
        </p:nvSpPr>
        <p:spPr>
          <a:xfrm>
            <a:off x="6134828" y="4199805"/>
            <a:ext cx="527450" cy="472698"/>
          </a:xfrm>
          <a:prstGeom prst="smileyFace">
            <a:avLst/>
          </a:prstGeom>
          <a:solidFill>
            <a:srgbClr val="92D050"/>
          </a:solidFill>
          <a:ln w="1905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" name="TextBox 86"/>
          <p:cNvSpPr txBox="1"/>
          <p:nvPr/>
        </p:nvSpPr>
        <p:spPr>
          <a:xfrm>
            <a:off x="6861214" y="4251488"/>
            <a:ext cx="1798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코인 아이템</a:t>
            </a:r>
            <a:endParaRPr lang="ko-KR" altLang="en-US" dirty="0"/>
          </a:p>
        </p:txBody>
      </p:sp>
      <p:pic>
        <p:nvPicPr>
          <p:cNvPr id="88" name="그림 8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9735" y="5533898"/>
            <a:ext cx="734499" cy="450715"/>
          </a:xfrm>
          <a:prstGeom prst="rect">
            <a:avLst/>
          </a:prstGeom>
        </p:spPr>
      </p:pic>
      <p:pic>
        <p:nvPicPr>
          <p:cNvPr id="2048" name="그림 2047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9828" y="5285886"/>
            <a:ext cx="207505" cy="214308"/>
          </a:xfrm>
          <a:prstGeom prst="rect">
            <a:avLst/>
          </a:prstGeom>
        </p:spPr>
      </p:pic>
      <p:pic>
        <p:nvPicPr>
          <p:cNvPr id="89" name="그림 8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2359" y="5208816"/>
            <a:ext cx="207505" cy="214308"/>
          </a:xfrm>
          <a:prstGeom prst="rect">
            <a:avLst/>
          </a:prstGeom>
        </p:spPr>
      </p:pic>
      <p:pic>
        <p:nvPicPr>
          <p:cNvPr id="90" name="그림 8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2914" y="5369154"/>
            <a:ext cx="207505" cy="214308"/>
          </a:xfrm>
          <a:prstGeom prst="rect">
            <a:avLst/>
          </a:prstGeom>
        </p:spPr>
      </p:pic>
      <p:pic>
        <p:nvPicPr>
          <p:cNvPr id="91" name="그림 90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060" y="5286165"/>
            <a:ext cx="207505" cy="214308"/>
          </a:xfrm>
          <a:prstGeom prst="rect">
            <a:avLst/>
          </a:prstGeom>
        </p:spPr>
      </p:pic>
      <p:pic>
        <p:nvPicPr>
          <p:cNvPr id="92" name="그림 9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7330" y="6022477"/>
            <a:ext cx="207505" cy="214308"/>
          </a:xfrm>
          <a:prstGeom prst="rect">
            <a:avLst/>
          </a:prstGeom>
        </p:spPr>
      </p:pic>
      <p:pic>
        <p:nvPicPr>
          <p:cNvPr id="93" name="그림 92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092" y="6161045"/>
            <a:ext cx="207505" cy="214308"/>
          </a:xfrm>
          <a:prstGeom prst="rect">
            <a:avLst/>
          </a:prstGeom>
        </p:spPr>
      </p:pic>
      <p:pic>
        <p:nvPicPr>
          <p:cNvPr id="94" name="그림 93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092" y="5957394"/>
            <a:ext cx="207505" cy="214308"/>
          </a:xfrm>
          <a:prstGeom prst="rect">
            <a:avLst/>
          </a:prstGeom>
        </p:spPr>
      </p:pic>
      <p:pic>
        <p:nvPicPr>
          <p:cNvPr id="95" name="그림 94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216" y="6043120"/>
            <a:ext cx="207505" cy="214308"/>
          </a:xfrm>
          <a:prstGeom prst="rect">
            <a:avLst/>
          </a:prstGeom>
        </p:spPr>
      </p:pic>
      <p:pic>
        <p:nvPicPr>
          <p:cNvPr id="96" name="그림 95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9401" y="5759255"/>
            <a:ext cx="207505" cy="214308"/>
          </a:xfrm>
          <a:prstGeom prst="rect">
            <a:avLst/>
          </a:prstGeom>
        </p:spPr>
      </p:pic>
      <p:sp>
        <p:nvSpPr>
          <p:cNvPr id="97" name="TextBox 96"/>
          <p:cNvSpPr txBox="1"/>
          <p:nvPr/>
        </p:nvSpPr>
        <p:spPr>
          <a:xfrm rot="10800000" flipV="1">
            <a:off x="6143024" y="4976168"/>
            <a:ext cx="136206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900" dirty="0" smtClean="0"/>
              <a:t>모든 장애물과 </a:t>
            </a:r>
            <a:r>
              <a:rPr lang="ko-KR" altLang="en-US" sz="900" dirty="0" err="1" smtClean="0"/>
              <a:t>몬스터</a:t>
            </a:r>
            <a:r>
              <a:rPr lang="ko-KR" altLang="en-US" sz="900" dirty="0" smtClean="0"/>
              <a:t> 코인으로 변신</a:t>
            </a:r>
            <a:r>
              <a:rPr lang="en-US" altLang="ko-KR" sz="900" dirty="0" smtClean="0"/>
              <a:t>!</a:t>
            </a:r>
            <a:endParaRPr lang="ko-KR" altLang="en-US" sz="900" dirty="0"/>
          </a:p>
        </p:txBody>
      </p:sp>
      <p:pic>
        <p:nvPicPr>
          <p:cNvPr id="99" name="그림 9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767" y="5208682"/>
            <a:ext cx="207505" cy="214308"/>
          </a:xfrm>
          <a:prstGeom prst="rect">
            <a:avLst/>
          </a:prstGeom>
        </p:spPr>
      </p:pic>
      <p:pic>
        <p:nvPicPr>
          <p:cNvPr id="100" name="그림 9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268" y="5809165"/>
            <a:ext cx="207505" cy="214308"/>
          </a:xfrm>
          <a:prstGeom prst="rect">
            <a:avLst/>
          </a:prstGeom>
        </p:spPr>
      </p:pic>
      <p:pic>
        <p:nvPicPr>
          <p:cNvPr id="101" name="그림 100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5726" y="5161401"/>
            <a:ext cx="207505" cy="214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55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169</Words>
  <Application>Microsoft Office PowerPoint</Application>
  <PresentationFormat>화면 슬라이드 쇼(4:3)</PresentationFormat>
  <Paragraphs>36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Office 테마</vt:lpstr>
      <vt:lpstr>PowerPoint 프레젠테이션</vt:lpstr>
      <vt:lpstr>PowerPoint 프레젠테이션</vt:lpstr>
      <vt:lpstr>PowerPoint 프레젠테이션</vt:lpstr>
    </vt:vector>
  </TitlesOfParts>
  <Company>GULI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Administrator</dc:creator>
  <cp:lastModifiedBy>Administrator</cp:lastModifiedBy>
  <cp:revision>7</cp:revision>
  <dcterms:created xsi:type="dcterms:W3CDTF">2013-02-11T04:43:22Z</dcterms:created>
  <dcterms:modified xsi:type="dcterms:W3CDTF">2013-02-11T09:10:58Z</dcterms:modified>
</cp:coreProperties>
</file>