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  <p:sldId id="268" r:id="rId3"/>
    <p:sldId id="269" r:id="rId4"/>
    <p:sldId id="278" r:id="rId5"/>
    <p:sldId id="271" r:id="rId6"/>
    <p:sldId id="272" r:id="rId7"/>
    <p:sldId id="273" r:id="rId8"/>
    <p:sldId id="274" r:id="rId9"/>
    <p:sldId id="275" r:id="rId10"/>
    <p:sldId id="276" r:id="rId11"/>
    <p:sldId id="277" r:id="rId12"/>
    <p:sldId id="258" r:id="rId13"/>
    <p:sldId id="259" r:id="rId14"/>
    <p:sldId id="260" r:id="rId15"/>
    <p:sldId id="266" r:id="rId16"/>
    <p:sldId id="261" r:id="rId17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81E8E-029C-464F-9E49-744C3AC09EC7}" type="datetimeFigureOut">
              <a:rPr lang="ko-KR" altLang="en-US" smtClean="0"/>
              <a:t>2013-04-17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DBB44-0B9C-4F6C-AFCE-51E26C413F2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623192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81E8E-029C-464F-9E49-744C3AC09EC7}" type="datetimeFigureOut">
              <a:rPr lang="ko-KR" altLang="en-US" smtClean="0"/>
              <a:t>2013-04-17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DBB44-0B9C-4F6C-AFCE-51E26C413F2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720408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81E8E-029C-464F-9E49-744C3AC09EC7}" type="datetimeFigureOut">
              <a:rPr lang="ko-KR" altLang="en-US" smtClean="0"/>
              <a:t>2013-04-17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DBB44-0B9C-4F6C-AFCE-51E26C413F2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959392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81E8E-029C-464F-9E49-744C3AC09EC7}" type="datetimeFigureOut">
              <a:rPr lang="ko-KR" altLang="en-US" smtClean="0"/>
              <a:t>2013-04-17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DBB44-0B9C-4F6C-AFCE-51E26C413F2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894313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81E8E-029C-464F-9E49-744C3AC09EC7}" type="datetimeFigureOut">
              <a:rPr lang="ko-KR" altLang="en-US" smtClean="0"/>
              <a:t>2013-04-17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DBB44-0B9C-4F6C-AFCE-51E26C413F2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93098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81E8E-029C-464F-9E49-744C3AC09EC7}" type="datetimeFigureOut">
              <a:rPr lang="ko-KR" altLang="en-US" smtClean="0"/>
              <a:t>2013-04-17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DBB44-0B9C-4F6C-AFCE-51E26C413F2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400452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81E8E-029C-464F-9E49-744C3AC09EC7}" type="datetimeFigureOut">
              <a:rPr lang="ko-KR" altLang="en-US" smtClean="0"/>
              <a:t>2013-04-17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DBB44-0B9C-4F6C-AFCE-51E26C413F2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993289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81E8E-029C-464F-9E49-744C3AC09EC7}" type="datetimeFigureOut">
              <a:rPr lang="ko-KR" altLang="en-US" smtClean="0"/>
              <a:t>2013-04-17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DBB44-0B9C-4F6C-AFCE-51E26C413F2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628018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81E8E-029C-464F-9E49-744C3AC09EC7}" type="datetimeFigureOut">
              <a:rPr lang="ko-KR" altLang="en-US" smtClean="0"/>
              <a:t>2013-04-17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DBB44-0B9C-4F6C-AFCE-51E26C413F2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007798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81E8E-029C-464F-9E49-744C3AC09EC7}" type="datetimeFigureOut">
              <a:rPr lang="ko-KR" altLang="en-US" smtClean="0"/>
              <a:t>2013-04-17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DBB44-0B9C-4F6C-AFCE-51E26C413F2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237566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81E8E-029C-464F-9E49-744C3AC09EC7}" type="datetimeFigureOut">
              <a:rPr lang="ko-KR" altLang="en-US" smtClean="0"/>
              <a:t>2013-04-17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DBB44-0B9C-4F6C-AFCE-51E26C413F2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513973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181E8E-029C-464F-9E49-744C3AC09EC7}" type="datetimeFigureOut">
              <a:rPr lang="ko-KR" altLang="en-US" smtClean="0"/>
              <a:t>2013-04-17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6DBB44-0B9C-4F6C-AFCE-51E26C413F2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783562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jpeg"/><Relationship Id="rId5" Type="http://schemas.openxmlformats.org/officeDocument/2006/relationships/image" Target="../media/image4.png"/><Relationship Id="rId10" Type="http://schemas.openxmlformats.org/officeDocument/2006/relationships/image" Target="../media/image9.jpeg"/><Relationship Id="rId4" Type="http://schemas.openxmlformats.org/officeDocument/2006/relationships/image" Target="../media/image3.JPG"/><Relationship Id="rId9" Type="http://schemas.openxmlformats.org/officeDocument/2006/relationships/image" Target="../media/image8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jpeg"/><Relationship Id="rId4" Type="http://schemas.openxmlformats.org/officeDocument/2006/relationships/image" Target="../media/image18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jpeg"/><Relationship Id="rId4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openxmlformats.org/officeDocument/2006/relationships/image" Target="../media/image2.jpeg"/><Relationship Id="rId7" Type="http://schemas.openxmlformats.org/officeDocument/2006/relationships/image" Target="../media/image2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png"/><Relationship Id="rId5" Type="http://schemas.openxmlformats.org/officeDocument/2006/relationships/image" Target="../media/image20.jpeg"/><Relationship Id="rId10" Type="http://schemas.openxmlformats.org/officeDocument/2006/relationships/image" Target="../media/image25.JPG"/><Relationship Id="rId4" Type="http://schemas.openxmlformats.org/officeDocument/2006/relationships/image" Target="../media/image15.JPG"/><Relationship Id="rId9" Type="http://schemas.openxmlformats.org/officeDocument/2006/relationships/image" Target="../media/image24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13" Type="http://schemas.openxmlformats.org/officeDocument/2006/relationships/image" Target="../media/image33.png"/><Relationship Id="rId3" Type="http://schemas.openxmlformats.org/officeDocument/2006/relationships/image" Target="../media/image2.jpeg"/><Relationship Id="rId7" Type="http://schemas.openxmlformats.org/officeDocument/2006/relationships/image" Target="../media/image27.png"/><Relationship Id="rId12" Type="http://schemas.openxmlformats.org/officeDocument/2006/relationships/image" Target="../media/image32.png"/><Relationship Id="rId17" Type="http://schemas.openxmlformats.org/officeDocument/2006/relationships/image" Target="../media/image37.jpeg"/><Relationship Id="rId2" Type="http://schemas.openxmlformats.org/officeDocument/2006/relationships/image" Target="../media/image1.jpeg"/><Relationship Id="rId16" Type="http://schemas.openxmlformats.org/officeDocument/2006/relationships/image" Target="../media/image3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6.png"/><Relationship Id="rId11" Type="http://schemas.openxmlformats.org/officeDocument/2006/relationships/image" Target="../media/image31.png"/><Relationship Id="rId5" Type="http://schemas.openxmlformats.org/officeDocument/2006/relationships/image" Target="../media/image20.jpeg"/><Relationship Id="rId15" Type="http://schemas.openxmlformats.org/officeDocument/2006/relationships/image" Target="../media/image35.png"/><Relationship Id="rId10" Type="http://schemas.openxmlformats.org/officeDocument/2006/relationships/image" Target="../media/image30.png"/><Relationship Id="rId4" Type="http://schemas.openxmlformats.org/officeDocument/2006/relationships/image" Target="../media/image15.JPG"/><Relationship Id="rId9" Type="http://schemas.openxmlformats.org/officeDocument/2006/relationships/image" Target="../media/image29.png"/><Relationship Id="rId14" Type="http://schemas.openxmlformats.org/officeDocument/2006/relationships/image" Target="../media/image34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jpeg"/><Relationship Id="rId3" Type="http://schemas.openxmlformats.org/officeDocument/2006/relationships/image" Target="../media/image2.jpeg"/><Relationship Id="rId7" Type="http://schemas.openxmlformats.org/officeDocument/2006/relationships/image" Target="../media/image3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8.png"/><Relationship Id="rId5" Type="http://schemas.openxmlformats.org/officeDocument/2006/relationships/image" Target="../media/image20.jpeg"/><Relationship Id="rId4" Type="http://schemas.openxmlformats.org/officeDocument/2006/relationships/image" Target="../media/image28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3" Type="http://schemas.openxmlformats.org/officeDocument/2006/relationships/image" Target="../media/image1.jpeg"/><Relationship Id="rId7" Type="http://schemas.openxmlformats.org/officeDocument/2006/relationships/image" Target="../media/image31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4.jpeg"/><Relationship Id="rId5" Type="http://schemas.openxmlformats.org/officeDocument/2006/relationships/image" Target="../media/image20.jpeg"/><Relationship Id="rId4" Type="http://schemas.openxmlformats.org/officeDocument/2006/relationships/image" Target="../media/image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4.jpeg"/><Relationship Id="rId5" Type="http://schemas.openxmlformats.org/officeDocument/2006/relationships/image" Target="../media/image20.jpeg"/><Relationship Id="rId4" Type="http://schemas.openxmlformats.org/officeDocument/2006/relationships/image" Target="../media/image15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g"/><Relationship Id="rId3" Type="http://schemas.openxmlformats.org/officeDocument/2006/relationships/image" Target="../media/image2.jpeg"/><Relationship Id="rId7" Type="http://schemas.openxmlformats.org/officeDocument/2006/relationships/image" Target="../media/image16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JPG"/><Relationship Id="rId5" Type="http://schemas.openxmlformats.org/officeDocument/2006/relationships/image" Target="../media/image14.jpeg"/><Relationship Id="rId10" Type="http://schemas.openxmlformats.org/officeDocument/2006/relationships/image" Target="../media/image3.JPG"/><Relationship Id="rId4" Type="http://schemas.openxmlformats.org/officeDocument/2006/relationships/image" Target="../media/image13.jpg"/><Relationship Id="rId9" Type="http://schemas.openxmlformats.org/officeDocument/2006/relationships/image" Target="../media/image18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jpeg"/><Relationship Id="rId4" Type="http://schemas.openxmlformats.org/officeDocument/2006/relationships/image" Target="../media/image13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jpeg"/><Relationship Id="rId5" Type="http://schemas.openxmlformats.org/officeDocument/2006/relationships/image" Target="../media/image16.JPG"/><Relationship Id="rId4" Type="http://schemas.openxmlformats.org/officeDocument/2006/relationships/image" Target="../media/image15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jpeg"/><Relationship Id="rId5" Type="http://schemas.openxmlformats.org/officeDocument/2006/relationships/image" Target="../media/image16.JPG"/><Relationship Id="rId4" Type="http://schemas.openxmlformats.org/officeDocument/2006/relationships/image" Target="../media/image15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jpeg"/><Relationship Id="rId4" Type="http://schemas.openxmlformats.org/officeDocument/2006/relationships/image" Target="../media/image17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/>
        </p:nvSpPr>
        <p:spPr>
          <a:xfrm>
            <a:off x="0" y="12971"/>
            <a:ext cx="9144000" cy="764704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7" name="직각 삼각형 6"/>
          <p:cNvSpPr/>
          <p:nvPr/>
        </p:nvSpPr>
        <p:spPr>
          <a:xfrm>
            <a:off x="0" y="0"/>
            <a:ext cx="1331640" cy="764704"/>
          </a:xfrm>
          <a:prstGeom prst="rtTriangl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8" name="직각 삼각형 7"/>
          <p:cNvSpPr/>
          <p:nvPr/>
        </p:nvSpPr>
        <p:spPr>
          <a:xfrm rot="10800000">
            <a:off x="7803581" y="12971"/>
            <a:ext cx="1331640" cy="764704"/>
          </a:xfrm>
          <a:prstGeom prst="rtTriangle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9" name="정오각형 8"/>
          <p:cNvSpPr/>
          <p:nvPr/>
        </p:nvSpPr>
        <p:spPr>
          <a:xfrm>
            <a:off x="539552" y="12970"/>
            <a:ext cx="936104" cy="751733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0" name="정오각형 9"/>
          <p:cNvSpPr/>
          <p:nvPr/>
        </p:nvSpPr>
        <p:spPr>
          <a:xfrm>
            <a:off x="7371532" y="29562"/>
            <a:ext cx="944883" cy="748113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1" name="모서리가 둥근 직사각형 10"/>
          <p:cNvSpPr/>
          <p:nvPr/>
        </p:nvSpPr>
        <p:spPr>
          <a:xfrm>
            <a:off x="1691680" y="31590"/>
            <a:ext cx="5472608" cy="735141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pic>
        <p:nvPicPr>
          <p:cNvPr id="15" name="그림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6100" y="176331"/>
            <a:ext cx="335745" cy="560663"/>
          </a:xfrm>
          <a:prstGeom prst="rect">
            <a:avLst/>
          </a:prstGeom>
        </p:spPr>
      </p:pic>
      <p:pic>
        <p:nvPicPr>
          <p:cNvPr id="16" name="그림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668" y="167095"/>
            <a:ext cx="342890" cy="562691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1889264" y="42744"/>
            <a:ext cx="52565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3600" dirty="0" smtClean="0">
                <a:latin typeface="양재백두체B" pitchFamily="18" charset="-127"/>
                <a:ea typeface="양재백두체B" pitchFamily="18" charset="-127"/>
              </a:rPr>
              <a:t>스토리 배경</a:t>
            </a:r>
            <a:endParaRPr lang="ko-KR" altLang="en-US" sz="3600" dirty="0">
              <a:latin typeface="양재백두체B" pitchFamily="18" charset="-127"/>
              <a:ea typeface="양재백두체B" pitchFamily="18" charset="-127"/>
            </a:endParaRP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243072"/>
            <a:ext cx="3430200" cy="2113919"/>
          </a:xfrm>
          <a:prstGeom prst="rect">
            <a:avLst/>
          </a:prstGeom>
        </p:spPr>
      </p:pic>
      <p:pic>
        <p:nvPicPr>
          <p:cNvPr id="3" name="그림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454" y="4077072"/>
            <a:ext cx="1416921" cy="194421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841157" y="980728"/>
            <a:ext cx="5112568" cy="62170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100" dirty="0" smtClean="0"/>
              <a:t>오래 전부터 천사 불리는 종족이 있었어요</a:t>
            </a:r>
            <a:r>
              <a:rPr lang="en-US" altLang="ko-KR" sz="1100" dirty="0" smtClean="0"/>
              <a:t>.</a:t>
            </a:r>
          </a:p>
          <a:p>
            <a:r>
              <a:rPr lang="ko-KR" altLang="en-US" sz="1100" dirty="0" smtClean="0"/>
              <a:t>그들은 믿음</a:t>
            </a:r>
            <a:r>
              <a:rPr lang="en-US" altLang="ko-KR" sz="1100" dirty="0" smtClean="0"/>
              <a:t>,</a:t>
            </a:r>
            <a:r>
              <a:rPr lang="ko-KR" altLang="en-US" sz="1100" dirty="0" smtClean="0"/>
              <a:t>꿈</a:t>
            </a:r>
            <a:r>
              <a:rPr lang="en-US" altLang="ko-KR" sz="1100" dirty="0" smtClean="0"/>
              <a:t>,</a:t>
            </a:r>
            <a:r>
              <a:rPr lang="ko-KR" altLang="en-US" sz="1100" dirty="0" smtClean="0"/>
              <a:t>사랑</a:t>
            </a:r>
            <a:r>
              <a:rPr lang="en-US" altLang="ko-KR" sz="1100" dirty="0" smtClean="0"/>
              <a:t>,</a:t>
            </a:r>
            <a:r>
              <a:rPr lang="ko-KR" altLang="en-US" sz="1100" dirty="0" smtClean="0"/>
              <a:t>지혜</a:t>
            </a:r>
            <a:r>
              <a:rPr lang="en-US" altLang="ko-KR" sz="1100" dirty="0" smtClean="0"/>
              <a:t>,</a:t>
            </a:r>
            <a:r>
              <a:rPr lang="ko-KR" altLang="en-US" sz="1100" dirty="0" smtClean="0"/>
              <a:t>빛 이렇게 다섯 가지 </a:t>
            </a:r>
            <a:r>
              <a:rPr lang="ko-KR" altLang="en-US" sz="1100" dirty="0" smtClean="0"/>
              <a:t>크리스탈을</a:t>
            </a:r>
            <a:r>
              <a:rPr lang="ko-KR" altLang="en-US" sz="1100" dirty="0" smtClean="0"/>
              <a:t> 지키며 온 우주에 이 아름다운 희망의 </a:t>
            </a:r>
            <a:r>
              <a:rPr lang="ko-KR" altLang="en-US" sz="1100" dirty="0" smtClean="0"/>
              <a:t>크리스탈</a:t>
            </a:r>
            <a:r>
              <a:rPr lang="ko-KR" altLang="en-US" sz="1100" dirty="0" smtClean="0"/>
              <a:t> 의 선한 기운을 전하고 있었지요</a:t>
            </a:r>
            <a:r>
              <a:rPr lang="en-US" altLang="ko-KR" sz="1100" dirty="0" smtClean="0"/>
              <a:t>.</a:t>
            </a:r>
          </a:p>
          <a:p>
            <a:endParaRPr lang="en-US" altLang="ko-KR" sz="1100" dirty="0"/>
          </a:p>
          <a:p>
            <a:r>
              <a:rPr lang="ko-KR" altLang="en-US" sz="1100" dirty="0" smtClean="0"/>
              <a:t>그런데 </a:t>
            </a:r>
            <a:endParaRPr lang="en-US" altLang="ko-KR" sz="1100" dirty="0" smtClean="0"/>
          </a:p>
          <a:p>
            <a:endParaRPr lang="en-US" altLang="ko-KR" sz="1100" dirty="0"/>
          </a:p>
          <a:p>
            <a:r>
              <a:rPr lang="ko-KR" altLang="en-US" sz="1100" dirty="0" smtClean="0"/>
              <a:t>이 꼴을 못보고 견디지 못한 질투와 분노</a:t>
            </a:r>
            <a:r>
              <a:rPr lang="en-US" altLang="ko-KR" sz="1100" dirty="0" smtClean="0"/>
              <a:t>,</a:t>
            </a:r>
            <a:r>
              <a:rPr lang="ko-KR" altLang="en-US" sz="1100" dirty="0" smtClean="0"/>
              <a:t>그리고 미움의 검은 날개들은 </a:t>
            </a:r>
            <a:r>
              <a:rPr lang="en-US" altLang="ko-KR" sz="1100" dirty="0" smtClean="0"/>
              <a:t>5</a:t>
            </a:r>
            <a:r>
              <a:rPr lang="ko-KR" altLang="en-US" sz="1100" dirty="0" smtClean="0"/>
              <a:t>가지 </a:t>
            </a:r>
            <a:endParaRPr lang="en-US" altLang="ko-KR" sz="1100" dirty="0" smtClean="0"/>
          </a:p>
          <a:p>
            <a:endParaRPr lang="en-US" altLang="ko-KR" sz="1100" dirty="0"/>
          </a:p>
          <a:p>
            <a:r>
              <a:rPr lang="ko-KR" altLang="en-US" sz="1100" dirty="0" smtClean="0"/>
              <a:t>중 빛의 </a:t>
            </a:r>
            <a:r>
              <a:rPr lang="ko-KR" altLang="en-US" sz="1100" dirty="0" smtClean="0"/>
              <a:t>크리스탈을</a:t>
            </a:r>
            <a:r>
              <a:rPr lang="ko-KR" altLang="en-US" sz="1100" dirty="0" smtClean="0"/>
              <a:t> 부셔 버렸지요</a:t>
            </a:r>
            <a:r>
              <a:rPr lang="en-US" altLang="ko-KR" sz="1100" dirty="0" smtClean="0"/>
              <a:t>…</a:t>
            </a:r>
          </a:p>
          <a:p>
            <a:endParaRPr lang="en-US" altLang="ko-KR" sz="1100" dirty="0"/>
          </a:p>
          <a:p>
            <a:r>
              <a:rPr lang="ko-KR" altLang="en-US" sz="1100" dirty="0" smtClean="0"/>
              <a:t>크리스탈은</a:t>
            </a:r>
            <a:r>
              <a:rPr lang="ko-KR" altLang="en-US" sz="1100" dirty="0" smtClean="0"/>
              <a:t> 산산 조각이 났고 그 조각들은 저 멀리 지구로 떨어졌어요</a:t>
            </a:r>
            <a:r>
              <a:rPr lang="en-US" altLang="ko-KR" sz="1100" dirty="0" smtClean="0"/>
              <a:t>.</a:t>
            </a:r>
          </a:p>
          <a:p>
            <a:endParaRPr lang="en-US" altLang="ko-KR" sz="1100" dirty="0"/>
          </a:p>
          <a:p>
            <a:r>
              <a:rPr lang="ko-KR" altLang="en-US" sz="1100" dirty="0" smtClean="0"/>
              <a:t>지구를 담당하고 있던 한 천사가 앞장서</a:t>
            </a:r>
            <a:r>
              <a:rPr lang="en-US" altLang="ko-KR" sz="1100" dirty="0"/>
              <a:t> </a:t>
            </a:r>
            <a:r>
              <a:rPr lang="ko-KR" altLang="en-US" sz="1100" dirty="0" smtClean="0"/>
              <a:t>조각을 모으러 지구로 떠났죠</a:t>
            </a:r>
            <a:r>
              <a:rPr lang="en-US" altLang="ko-KR" sz="1100" dirty="0" smtClean="0"/>
              <a:t>.</a:t>
            </a:r>
          </a:p>
          <a:p>
            <a:endParaRPr lang="en-US" altLang="ko-KR" sz="1100" dirty="0"/>
          </a:p>
          <a:p>
            <a:r>
              <a:rPr lang="ko-KR" altLang="en-US" sz="1100" dirty="0" smtClean="0"/>
              <a:t>많은 동료 천사들이 같이 뒤따라서 지구로 향했어요</a:t>
            </a:r>
            <a:r>
              <a:rPr lang="en-US" altLang="ko-KR" sz="1100" dirty="0" smtClean="0"/>
              <a:t>.</a:t>
            </a:r>
          </a:p>
          <a:p>
            <a:endParaRPr lang="en-US" altLang="ko-KR" sz="1100" dirty="0"/>
          </a:p>
          <a:p>
            <a:r>
              <a:rPr lang="ko-KR" altLang="en-US" sz="1100" dirty="0" smtClean="0"/>
              <a:t>그런데 검은 날개들 역시 몰래 천사들을 방해하러 뒤 쫓아 갔어요</a:t>
            </a:r>
            <a:r>
              <a:rPr lang="en-US" altLang="ko-KR" sz="1100" dirty="0" smtClean="0"/>
              <a:t>.</a:t>
            </a:r>
          </a:p>
          <a:p>
            <a:endParaRPr lang="en-US" altLang="ko-KR" sz="1100" dirty="0"/>
          </a:p>
          <a:p>
            <a:r>
              <a:rPr lang="ko-KR" altLang="en-US" sz="1100" dirty="0" smtClean="0"/>
              <a:t>천사들은 결심했어요</a:t>
            </a:r>
            <a:r>
              <a:rPr lang="en-US" altLang="ko-KR" sz="1100" dirty="0" smtClean="0"/>
              <a:t>.</a:t>
            </a:r>
          </a:p>
          <a:p>
            <a:endParaRPr lang="en-US" altLang="ko-KR" sz="1100" dirty="0"/>
          </a:p>
          <a:p>
            <a:r>
              <a:rPr lang="ko-KR" altLang="en-US" sz="1100" dirty="0" smtClean="0"/>
              <a:t>크리스탈을</a:t>
            </a:r>
            <a:r>
              <a:rPr lang="ko-KR" altLang="en-US" sz="1100" dirty="0" smtClean="0"/>
              <a:t> 찾고 검은 날개들을 혼내주자고</a:t>
            </a:r>
            <a:r>
              <a:rPr lang="en-US" altLang="ko-KR" sz="1100" dirty="0" smtClean="0"/>
              <a:t>.</a:t>
            </a:r>
          </a:p>
          <a:p>
            <a:endParaRPr lang="en-US" altLang="ko-KR" sz="1100" dirty="0"/>
          </a:p>
          <a:p>
            <a:r>
              <a:rPr lang="ko-KR" altLang="en-US" sz="1100" dirty="0" smtClean="0"/>
              <a:t>그렇게 많은 천사들이 </a:t>
            </a:r>
            <a:r>
              <a:rPr lang="ko-KR" altLang="en-US" sz="1100" dirty="0" smtClean="0"/>
              <a:t>크리스탈</a:t>
            </a:r>
            <a:r>
              <a:rPr lang="ko-KR" altLang="en-US" sz="1100" dirty="0" smtClean="0"/>
              <a:t> 조각을 모으러 지구로 출발했어요</a:t>
            </a:r>
            <a:r>
              <a:rPr lang="en-US" altLang="ko-KR" sz="1100" dirty="0" smtClean="0"/>
              <a:t>.</a:t>
            </a:r>
          </a:p>
          <a:p>
            <a:endParaRPr lang="en-US" altLang="ko-KR" sz="1100" dirty="0"/>
          </a:p>
          <a:p>
            <a:r>
              <a:rPr lang="ko-KR" altLang="en-US" sz="1100" dirty="0" smtClean="0"/>
              <a:t>그러나 지구에서 검은 날개들의 방해가 더 심해졌어요</a:t>
            </a:r>
            <a:r>
              <a:rPr lang="en-US" altLang="ko-KR" sz="1100" dirty="0" smtClean="0"/>
              <a:t>.</a:t>
            </a:r>
          </a:p>
          <a:p>
            <a:endParaRPr lang="en-US" altLang="ko-KR" sz="1100" dirty="0"/>
          </a:p>
          <a:p>
            <a:r>
              <a:rPr lang="ko-KR" altLang="en-US" sz="1100" dirty="0" smtClean="0"/>
              <a:t>모든 천사들이 힘을 합쳐야 해요</a:t>
            </a:r>
            <a:r>
              <a:rPr lang="en-US" altLang="ko-KR" sz="1100" dirty="0" smtClean="0"/>
              <a:t>.</a:t>
            </a:r>
          </a:p>
          <a:p>
            <a:endParaRPr lang="en-US" altLang="ko-KR" sz="1100" dirty="0"/>
          </a:p>
          <a:p>
            <a:r>
              <a:rPr lang="ko-KR" altLang="en-US" sz="1100" dirty="0" smtClean="0"/>
              <a:t>그리고 빛의 </a:t>
            </a:r>
            <a:r>
              <a:rPr lang="ko-KR" altLang="en-US" sz="1100" dirty="0" err="1" smtClean="0"/>
              <a:t>크리스탈을</a:t>
            </a:r>
            <a:r>
              <a:rPr lang="ko-KR" altLang="en-US" sz="1100" dirty="0"/>
              <a:t> </a:t>
            </a:r>
            <a:r>
              <a:rPr lang="ko-KR" altLang="en-US" sz="1100" dirty="0" smtClean="0"/>
              <a:t>어서 다시 복원해야 해요</a:t>
            </a:r>
            <a:r>
              <a:rPr lang="en-US" altLang="ko-KR" sz="1100" dirty="0" smtClean="0"/>
              <a:t>.</a:t>
            </a:r>
          </a:p>
          <a:p>
            <a:endParaRPr lang="en-US" altLang="ko-KR" sz="1100" dirty="0"/>
          </a:p>
          <a:p>
            <a:r>
              <a:rPr lang="ko-KR" altLang="en-US" sz="1100" dirty="0" smtClean="0"/>
              <a:t>힘이 되어주지 않겠어요</a:t>
            </a:r>
            <a:r>
              <a:rPr lang="en-US" altLang="ko-KR" sz="1100" dirty="0" smtClean="0"/>
              <a:t>?</a:t>
            </a:r>
          </a:p>
          <a:p>
            <a:r>
              <a:rPr lang="ko-KR" altLang="en-US" sz="1100" dirty="0" smtClean="0"/>
              <a:t> </a:t>
            </a:r>
            <a:endParaRPr lang="en-US" altLang="ko-KR" sz="1100" dirty="0" smtClean="0"/>
          </a:p>
          <a:p>
            <a:endParaRPr lang="en-US" altLang="ko-KR" sz="1100" dirty="0"/>
          </a:p>
          <a:p>
            <a:endParaRPr lang="en-US" altLang="ko-KR" sz="1100" dirty="0" smtClean="0"/>
          </a:p>
          <a:p>
            <a:endParaRPr lang="en-US" altLang="ko-KR" sz="1200" dirty="0" smtClean="0"/>
          </a:p>
          <a:p>
            <a:endParaRPr lang="ko-KR" altLang="en-US" sz="12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4077072"/>
            <a:ext cx="1438455" cy="19437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586910" y="4864514"/>
            <a:ext cx="6840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dirty="0" smtClean="0">
                <a:solidFill>
                  <a:srgbClr val="FF0000"/>
                </a:solidFill>
                <a:latin typeface="양재백두체B" pitchFamily="18" charset="-127"/>
                <a:ea typeface="양재백두체B" pitchFamily="18" charset="-127"/>
              </a:rPr>
              <a:t>VS</a:t>
            </a:r>
            <a:endParaRPr lang="ko-KR" altLang="en-US" sz="2800" dirty="0">
              <a:solidFill>
                <a:srgbClr val="FF0000"/>
              </a:solidFill>
              <a:latin typeface="양재백두체B" pitchFamily="18" charset="-127"/>
              <a:ea typeface="양재백두체B" pitchFamily="18" charset="-127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7521" y="1340768"/>
            <a:ext cx="716128" cy="5040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667" y="1974405"/>
            <a:ext cx="595567" cy="7218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2793" y="1974405"/>
            <a:ext cx="612943" cy="6512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7411" y="1983652"/>
            <a:ext cx="648072" cy="5942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9714" y="2724376"/>
            <a:ext cx="599100" cy="5181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3684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/>
        </p:nvSpPr>
        <p:spPr>
          <a:xfrm>
            <a:off x="0" y="12971"/>
            <a:ext cx="9144000" cy="764704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직각 삼각형 6"/>
          <p:cNvSpPr/>
          <p:nvPr/>
        </p:nvSpPr>
        <p:spPr>
          <a:xfrm>
            <a:off x="0" y="0"/>
            <a:ext cx="1331640" cy="764704"/>
          </a:xfrm>
          <a:prstGeom prst="rtTriangl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직각 삼각형 7"/>
          <p:cNvSpPr/>
          <p:nvPr/>
        </p:nvSpPr>
        <p:spPr>
          <a:xfrm rot="10800000">
            <a:off x="7803581" y="12971"/>
            <a:ext cx="1331640" cy="764704"/>
          </a:xfrm>
          <a:prstGeom prst="rtTriangle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정오각형 8"/>
          <p:cNvSpPr/>
          <p:nvPr/>
        </p:nvSpPr>
        <p:spPr>
          <a:xfrm>
            <a:off x="539552" y="12970"/>
            <a:ext cx="936104" cy="751733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정오각형 9"/>
          <p:cNvSpPr/>
          <p:nvPr/>
        </p:nvSpPr>
        <p:spPr>
          <a:xfrm>
            <a:off x="7371532" y="29562"/>
            <a:ext cx="944883" cy="748113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모서리가 둥근 직사각형 10"/>
          <p:cNvSpPr/>
          <p:nvPr/>
        </p:nvSpPr>
        <p:spPr>
          <a:xfrm>
            <a:off x="1691680" y="31590"/>
            <a:ext cx="5472608" cy="735141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5" name="그림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6100" y="176331"/>
            <a:ext cx="335745" cy="560663"/>
          </a:xfrm>
          <a:prstGeom prst="rect">
            <a:avLst/>
          </a:prstGeom>
        </p:spPr>
      </p:pic>
      <p:pic>
        <p:nvPicPr>
          <p:cNvPr id="16" name="그림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668" y="167095"/>
            <a:ext cx="342890" cy="562691"/>
          </a:xfrm>
          <a:prstGeom prst="rect">
            <a:avLst/>
          </a:prstGeom>
        </p:spPr>
      </p:pic>
      <p:pic>
        <p:nvPicPr>
          <p:cNvPr id="12" name="그림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5363" y="1026908"/>
            <a:ext cx="5077149" cy="3715346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678092" y="4954000"/>
            <a:ext cx="80648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err="1" smtClean="0"/>
              <a:t>두번째</a:t>
            </a:r>
            <a:r>
              <a:rPr lang="ko-KR" altLang="en-US" dirty="0" smtClean="0"/>
              <a:t> 상승 </a:t>
            </a:r>
            <a:r>
              <a:rPr lang="ko-KR" altLang="en-US" dirty="0" err="1" smtClean="0"/>
              <a:t>맵은</a:t>
            </a:r>
            <a:r>
              <a:rPr lang="ko-KR" altLang="en-US" dirty="0" smtClean="0"/>
              <a:t> 점점 지구와 멀어지는 느낌으로 </a:t>
            </a:r>
            <a:r>
              <a:rPr lang="ko-KR" altLang="en-US" dirty="0" err="1" smtClean="0"/>
              <a:t>맵을</a:t>
            </a:r>
            <a:r>
              <a:rPr lang="ko-KR" altLang="en-US" dirty="0" smtClean="0"/>
              <a:t> 제작한다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지구의 하인이 보이고 저 멀리 달이 보이고 우주정거장까지 디자인 한다</a:t>
            </a:r>
            <a:r>
              <a:rPr lang="en-US" altLang="ko-KR" dirty="0" smtClean="0"/>
              <a:t>.</a:t>
            </a:r>
          </a:p>
        </p:txBody>
      </p:sp>
      <p:pic>
        <p:nvPicPr>
          <p:cNvPr id="14" name="그림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96187">
            <a:off x="2463327" y="3583003"/>
            <a:ext cx="695866" cy="427009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4114381" y="214494"/>
            <a:ext cx="316020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ko-KR" dirty="0"/>
              <a:t>5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781641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/>
        </p:nvSpPr>
        <p:spPr>
          <a:xfrm>
            <a:off x="0" y="12971"/>
            <a:ext cx="9144000" cy="764704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직각 삼각형 6"/>
          <p:cNvSpPr/>
          <p:nvPr/>
        </p:nvSpPr>
        <p:spPr>
          <a:xfrm>
            <a:off x="0" y="0"/>
            <a:ext cx="1331640" cy="764704"/>
          </a:xfrm>
          <a:prstGeom prst="rtTriangl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직각 삼각형 7"/>
          <p:cNvSpPr/>
          <p:nvPr/>
        </p:nvSpPr>
        <p:spPr>
          <a:xfrm rot="10800000">
            <a:off x="7803581" y="12971"/>
            <a:ext cx="1331640" cy="764704"/>
          </a:xfrm>
          <a:prstGeom prst="rtTriangle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정오각형 8"/>
          <p:cNvSpPr/>
          <p:nvPr/>
        </p:nvSpPr>
        <p:spPr>
          <a:xfrm>
            <a:off x="539552" y="12970"/>
            <a:ext cx="936104" cy="751733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정오각형 9"/>
          <p:cNvSpPr/>
          <p:nvPr/>
        </p:nvSpPr>
        <p:spPr>
          <a:xfrm>
            <a:off x="7371532" y="29562"/>
            <a:ext cx="944883" cy="748113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모서리가 둥근 직사각형 10"/>
          <p:cNvSpPr/>
          <p:nvPr/>
        </p:nvSpPr>
        <p:spPr>
          <a:xfrm>
            <a:off x="1691680" y="31590"/>
            <a:ext cx="5472608" cy="735141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5" name="그림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6100" y="176331"/>
            <a:ext cx="335745" cy="560663"/>
          </a:xfrm>
          <a:prstGeom prst="rect">
            <a:avLst/>
          </a:prstGeom>
        </p:spPr>
      </p:pic>
      <p:pic>
        <p:nvPicPr>
          <p:cNvPr id="16" name="그림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668" y="167095"/>
            <a:ext cx="342890" cy="562691"/>
          </a:xfrm>
          <a:prstGeom prst="rect">
            <a:avLst/>
          </a:prstGeom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6203" y="1052736"/>
            <a:ext cx="5406371" cy="3280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그림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0122" y="3073999"/>
            <a:ext cx="695866" cy="427009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678092" y="4954000"/>
            <a:ext cx="80648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드디어 우주로 진입한 주인공</a:t>
            </a:r>
            <a:r>
              <a:rPr lang="en-US" altLang="ko-KR" dirty="0" smtClean="0"/>
              <a:t>.</a:t>
            </a:r>
          </a:p>
          <a:p>
            <a:r>
              <a:rPr lang="ko-KR" altLang="en-US" dirty="0" smtClean="0"/>
              <a:t>간단하게 반짝이는 별들로 표현 한다</a:t>
            </a:r>
            <a:r>
              <a:rPr lang="en-US" altLang="ko-KR" dirty="0" smtClean="0"/>
              <a:t>. </a:t>
            </a:r>
            <a:r>
              <a:rPr lang="ko-KR" altLang="en-US" dirty="0" err="1" smtClean="0"/>
              <a:t>맵이</a:t>
            </a:r>
            <a:r>
              <a:rPr lang="ko-KR" altLang="en-US" dirty="0" smtClean="0"/>
              <a:t> 진행 되는 동안 센스 있게 </a:t>
            </a:r>
            <a:r>
              <a:rPr lang="en-US" altLang="ko-KR" dirty="0" smtClean="0"/>
              <a:t>UFO</a:t>
            </a:r>
            <a:r>
              <a:rPr lang="ko-KR" altLang="en-US" dirty="0" smtClean="0"/>
              <a:t>라든지 외계인들을 디자인 한다</a:t>
            </a:r>
            <a:r>
              <a:rPr lang="en-US" altLang="ko-KR" dirty="0" smtClean="0"/>
              <a:t>.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059653" y="218952"/>
            <a:ext cx="316020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ko-KR" dirty="0"/>
              <a:t>6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781641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/>
        </p:nvSpPr>
        <p:spPr>
          <a:xfrm>
            <a:off x="0" y="12971"/>
            <a:ext cx="9144000" cy="764704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직각 삼각형 6"/>
          <p:cNvSpPr/>
          <p:nvPr/>
        </p:nvSpPr>
        <p:spPr>
          <a:xfrm>
            <a:off x="0" y="0"/>
            <a:ext cx="1331640" cy="764704"/>
          </a:xfrm>
          <a:prstGeom prst="rtTriangl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직각 삼각형 7"/>
          <p:cNvSpPr/>
          <p:nvPr/>
        </p:nvSpPr>
        <p:spPr>
          <a:xfrm rot="10800000">
            <a:off x="7803581" y="12971"/>
            <a:ext cx="1331640" cy="764704"/>
          </a:xfrm>
          <a:prstGeom prst="rtTriangle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정오각형 8"/>
          <p:cNvSpPr/>
          <p:nvPr/>
        </p:nvSpPr>
        <p:spPr>
          <a:xfrm>
            <a:off x="539552" y="12970"/>
            <a:ext cx="936104" cy="751733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정오각형 9"/>
          <p:cNvSpPr/>
          <p:nvPr/>
        </p:nvSpPr>
        <p:spPr>
          <a:xfrm>
            <a:off x="7371532" y="29562"/>
            <a:ext cx="944883" cy="748113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모서리가 둥근 직사각형 10"/>
          <p:cNvSpPr/>
          <p:nvPr/>
        </p:nvSpPr>
        <p:spPr>
          <a:xfrm>
            <a:off x="1691680" y="31590"/>
            <a:ext cx="5472608" cy="735141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5" name="그림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6100" y="176331"/>
            <a:ext cx="335745" cy="560663"/>
          </a:xfrm>
          <a:prstGeom prst="rect">
            <a:avLst/>
          </a:prstGeom>
        </p:spPr>
      </p:pic>
      <p:pic>
        <p:nvPicPr>
          <p:cNvPr id="16" name="그림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668" y="167095"/>
            <a:ext cx="342890" cy="562691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1907704" y="42744"/>
            <a:ext cx="52565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3600" dirty="0" smtClean="0">
                <a:latin typeface="양재깨비체B" pitchFamily="18" charset="-127"/>
                <a:ea typeface="문체부 제목 돋음체" pitchFamily="49" charset="-127"/>
              </a:rPr>
              <a:t>기본무기 예시</a:t>
            </a:r>
            <a:endParaRPr lang="ko-KR" altLang="en-US" sz="3600" dirty="0">
              <a:latin typeface="양재깨비체B" pitchFamily="18" charset="-127"/>
              <a:ea typeface="문체부 제목 돋음체" pitchFamily="49" charset="-127"/>
            </a:endParaRPr>
          </a:p>
          <a:p>
            <a:endParaRPr lang="ko-KR" altLang="en-US" sz="3600" dirty="0">
              <a:latin typeface="양재블럭체" pitchFamily="18" charset="-127"/>
              <a:ea typeface="양재블럭체" pitchFamily="18" charset="-127"/>
            </a:endParaRPr>
          </a:p>
        </p:txBody>
      </p:sp>
      <p:pic>
        <p:nvPicPr>
          <p:cNvPr id="18" name="그림 1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105" y="1243073"/>
            <a:ext cx="1562906" cy="912032"/>
          </a:xfrm>
          <a:prstGeom prst="rect">
            <a:avLst/>
          </a:prstGeom>
        </p:spPr>
      </p:pic>
      <p:pic>
        <p:nvPicPr>
          <p:cNvPr id="12" name="그림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418" y="1490773"/>
            <a:ext cx="734499" cy="450715"/>
          </a:xfrm>
          <a:prstGeom prst="rect">
            <a:avLst/>
          </a:prstGeom>
        </p:spPr>
      </p:pic>
      <p:pic>
        <p:nvPicPr>
          <p:cNvPr id="2" name="그림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4726" y="1660995"/>
            <a:ext cx="822978" cy="110269"/>
          </a:xfrm>
          <a:prstGeom prst="rect">
            <a:avLst/>
          </a:prstGeom>
        </p:spPr>
      </p:pic>
      <p:cxnSp>
        <p:nvCxnSpPr>
          <p:cNvPr id="13" name="직선 연결선 12"/>
          <p:cNvCxnSpPr/>
          <p:nvPr/>
        </p:nvCxnSpPr>
        <p:spPr>
          <a:xfrm>
            <a:off x="179512" y="3573016"/>
            <a:ext cx="876362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5" name="그림 4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3825" y="1260112"/>
            <a:ext cx="1562906" cy="912032"/>
          </a:xfrm>
          <a:prstGeom prst="rect">
            <a:avLst/>
          </a:prstGeom>
        </p:spPr>
      </p:pic>
      <p:pic>
        <p:nvPicPr>
          <p:cNvPr id="46" name="그림 4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6531" y="1260112"/>
            <a:ext cx="1562906" cy="912032"/>
          </a:xfrm>
          <a:prstGeom prst="rect">
            <a:avLst/>
          </a:prstGeom>
        </p:spPr>
      </p:pic>
      <p:pic>
        <p:nvPicPr>
          <p:cNvPr id="47" name="그림 4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5299" y="1250192"/>
            <a:ext cx="1562906" cy="912032"/>
          </a:xfrm>
          <a:prstGeom prst="rect">
            <a:avLst/>
          </a:prstGeom>
        </p:spPr>
      </p:pic>
      <p:pic>
        <p:nvPicPr>
          <p:cNvPr id="19" name="그림 1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8674" y="1490771"/>
            <a:ext cx="734499" cy="450715"/>
          </a:xfrm>
          <a:prstGeom prst="rect">
            <a:avLst/>
          </a:prstGeom>
        </p:spPr>
      </p:pic>
      <p:pic>
        <p:nvPicPr>
          <p:cNvPr id="3" name="그림 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9097" y="1604209"/>
            <a:ext cx="847634" cy="113572"/>
          </a:xfrm>
          <a:prstGeom prst="rect">
            <a:avLst/>
          </a:prstGeom>
        </p:spPr>
      </p:pic>
      <p:pic>
        <p:nvPicPr>
          <p:cNvPr id="48" name="그림 4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7392" y="1675875"/>
            <a:ext cx="847634" cy="113572"/>
          </a:xfrm>
          <a:prstGeom prst="rect">
            <a:avLst/>
          </a:prstGeom>
        </p:spPr>
      </p:pic>
      <p:pic>
        <p:nvPicPr>
          <p:cNvPr id="49" name="그림 4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9580" y="1243073"/>
            <a:ext cx="1562906" cy="912032"/>
          </a:xfrm>
          <a:prstGeom prst="rect">
            <a:avLst/>
          </a:prstGeom>
        </p:spPr>
      </p:pic>
      <p:pic>
        <p:nvPicPr>
          <p:cNvPr id="21" name="그림 2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1067" y="1480850"/>
            <a:ext cx="734499" cy="450715"/>
          </a:xfrm>
          <a:prstGeom prst="rect">
            <a:avLst/>
          </a:prstGeom>
        </p:spPr>
      </p:pic>
      <p:pic>
        <p:nvPicPr>
          <p:cNvPr id="50" name="그림 4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4609" y="1480850"/>
            <a:ext cx="734499" cy="450715"/>
          </a:xfrm>
          <a:prstGeom prst="rect">
            <a:avLst/>
          </a:prstGeom>
        </p:spPr>
      </p:pic>
      <p:pic>
        <p:nvPicPr>
          <p:cNvPr id="51" name="그림 5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4959" y="1473731"/>
            <a:ext cx="734499" cy="450715"/>
          </a:xfrm>
          <a:prstGeom prst="rect">
            <a:avLst/>
          </a:prstGeom>
        </p:spPr>
      </p:pic>
      <p:pic>
        <p:nvPicPr>
          <p:cNvPr id="23" name="그림 22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954674">
            <a:off x="7637668" y="1408654"/>
            <a:ext cx="831725" cy="111440"/>
          </a:xfrm>
          <a:prstGeom prst="rect">
            <a:avLst/>
          </a:prstGeom>
        </p:spPr>
      </p:pic>
      <p:pic>
        <p:nvPicPr>
          <p:cNvPr id="22" name="그림 21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1033" y="1656123"/>
            <a:ext cx="747611" cy="100170"/>
          </a:xfrm>
          <a:prstGeom prst="rect">
            <a:avLst/>
          </a:prstGeom>
        </p:spPr>
      </p:pic>
      <p:pic>
        <p:nvPicPr>
          <p:cNvPr id="24" name="그림 23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3074">
            <a:off x="7591921" y="1937681"/>
            <a:ext cx="873711" cy="117066"/>
          </a:xfrm>
          <a:prstGeom prst="rect">
            <a:avLst/>
          </a:prstGeom>
        </p:spPr>
      </p:pic>
      <p:pic>
        <p:nvPicPr>
          <p:cNvPr id="52" name="그림 5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954674">
            <a:off x="7660058" y="1478749"/>
            <a:ext cx="831725" cy="111440"/>
          </a:xfrm>
          <a:prstGeom prst="rect">
            <a:avLst/>
          </a:prstGeom>
        </p:spPr>
      </p:pic>
      <p:pic>
        <p:nvPicPr>
          <p:cNvPr id="53" name="그림 52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6298" y="1716130"/>
            <a:ext cx="747611" cy="100170"/>
          </a:xfrm>
          <a:prstGeom prst="rect">
            <a:avLst/>
          </a:prstGeom>
        </p:spPr>
      </p:pic>
      <p:pic>
        <p:nvPicPr>
          <p:cNvPr id="54" name="그림 53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3074">
            <a:off x="7623247" y="1839260"/>
            <a:ext cx="873711" cy="117066"/>
          </a:xfrm>
          <a:prstGeom prst="rect">
            <a:avLst/>
          </a:prstGeom>
        </p:spPr>
      </p:pic>
      <p:pic>
        <p:nvPicPr>
          <p:cNvPr id="55" name="그림 5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0810" y="1562303"/>
            <a:ext cx="847634" cy="113572"/>
          </a:xfrm>
          <a:prstGeom prst="rect">
            <a:avLst/>
          </a:prstGeom>
        </p:spPr>
      </p:pic>
      <p:pic>
        <p:nvPicPr>
          <p:cNvPr id="56" name="그림 5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0810" y="1659342"/>
            <a:ext cx="847634" cy="113572"/>
          </a:xfrm>
          <a:prstGeom prst="rect">
            <a:avLst/>
          </a:prstGeom>
        </p:spPr>
      </p:pic>
      <p:pic>
        <p:nvPicPr>
          <p:cNvPr id="57" name="그림 5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0810" y="1753531"/>
            <a:ext cx="847634" cy="113572"/>
          </a:xfrm>
          <a:prstGeom prst="rect">
            <a:avLst/>
          </a:prstGeom>
        </p:spPr>
      </p:pic>
      <p:pic>
        <p:nvPicPr>
          <p:cNvPr id="58" name="그림 57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954674">
            <a:off x="6043946" y="1427635"/>
            <a:ext cx="831725" cy="111440"/>
          </a:xfrm>
          <a:prstGeom prst="rect">
            <a:avLst/>
          </a:prstGeom>
        </p:spPr>
      </p:pic>
      <p:pic>
        <p:nvPicPr>
          <p:cNvPr id="59" name="그림 58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6752" y="1699088"/>
            <a:ext cx="747611" cy="100170"/>
          </a:xfrm>
          <a:prstGeom prst="rect">
            <a:avLst/>
          </a:prstGeom>
        </p:spPr>
      </p:pic>
      <p:pic>
        <p:nvPicPr>
          <p:cNvPr id="60" name="그림 59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3074">
            <a:off x="6001285" y="1857442"/>
            <a:ext cx="873711" cy="117066"/>
          </a:xfrm>
          <a:prstGeom prst="rect">
            <a:avLst/>
          </a:prstGeom>
        </p:spPr>
      </p:pic>
      <p:pic>
        <p:nvPicPr>
          <p:cNvPr id="61" name="그림 6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4334" y="1630038"/>
            <a:ext cx="747611" cy="100170"/>
          </a:xfrm>
          <a:prstGeom prst="rect">
            <a:avLst/>
          </a:prstGeom>
        </p:spPr>
      </p:pic>
      <p:pic>
        <p:nvPicPr>
          <p:cNvPr id="62" name="그림 6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273" y="4218769"/>
            <a:ext cx="1562906" cy="912032"/>
          </a:xfrm>
          <a:prstGeom prst="rect">
            <a:avLst/>
          </a:prstGeom>
        </p:spPr>
      </p:pic>
      <p:pic>
        <p:nvPicPr>
          <p:cNvPr id="64" name="그림 6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5792" y="4218769"/>
            <a:ext cx="1562906" cy="912032"/>
          </a:xfrm>
          <a:prstGeom prst="rect">
            <a:avLst/>
          </a:prstGeom>
        </p:spPr>
      </p:pic>
      <p:pic>
        <p:nvPicPr>
          <p:cNvPr id="65" name="그림 6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6531" y="4231549"/>
            <a:ext cx="1562906" cy="912032"/>
          </a:xfrm>
          <a:prstGeom prst="rect">
            <a:avLst/>
          </a:prstGeom>
        </p:spPr>
      </p:pic>
      <p:pic>
        <p:nvPicPr>
          <p:cNvPr id="66" name="그림 6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7207" y="4231549"/>
            <a:ext cx="1562906" cy="912032"/>
          </a:xfrm>
          <a:prstGeom prst="rect">
            <a:avLst/>
          </a:prstGeom>
        </p:spPr>
      </p:pic>
      <p:pic>
        <p:nvPicPr>
          <p:cNvPr id="67" name="그림 6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2128" y="4231549"/>
            <a:ext cx="1562906" cy="912032"/>
          </a:xfrm>
          <a:prstGeom prst="rect">
            <a:avLst/>
          </a:prstGeom>
        </p:spPr>
      </p:pic>
      <p:pic>
        <p:nvPicPr>
          <p:cNvPr id="68" name="그림 6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227" y="4449427"/>
            <a:ext cx="734499" cy="450715"/>
          </a:xfrm>
          <a:prstGeom prst="rect">
            <a:avLst/>
          </a:prstGeom>
        </p:spPr>
      </p:pic>
      <p:pic>
        <p:nvPicPr>
          <p:cNvPr id="69" name="그림 6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9473" y="4447804"/>
            <a:ext cx="734499" cy="450715"/>
          </a:xfrm>
          <a:prstGeom prst="rect">
            <a:avLst/>
          </a:prstGeom>
        </p:spPr>
      </p:pic>
      <p:pic>
        <p:nvPicPr>
          <p:cNvPr id="70" name="그림 6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161" y="4447805"/>
            <a:ext cx="734499" cy="450715"/>
          </a:xfrm>
          <a:prstGeom prst="rect">
            <a:avLst/>
          </a:prstGeom>
        </p:spPr>
      </p:pic>
      <p:pic>
        <p:nvPicPr>
          <p:cNvPr id="71" name="그림 7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2016" y="4449425"/>
            <a:ext cx="734499" cy="450715"/>
          </a:xfrm>
          <a:prstGeom prst="rect">
            <a:avLst/>
          </a:prstGeom>
        </p:spPr>
      </p:pic>
      <p:pic>
        <p:nvPicPr>
          <p:cNvPr id="72" name="그림 7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0779" y="4449426"/>
            <a:ext cx="734499" cy="450715"/>
          </a:xfrm>
          <a:prstGeom prst="rect">
            <a:avLst/>
          </a:prstGeom>
        </p:spPr>
      </p:pic>
      <p:sp>
        <p:nvSpPr>
          <p:cNvPr id="5" name="오각형 4"/>
          <p:cNvSpPr/>
          <p:nvPr/>
        </p:nvSpPr>
        <p:spPr>
          <a:xfrm>
            <a:off x="1015287" y="4638781"/>
            <a:ext cx="232495" cy="72008"/>
          </a:xfrm>
          <a:prstGeom prst="homePlate">
            <a:avLst/>
          </a:prstGeom>
          <a:solidFill>
            <a:schemeClr val="accent1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3" name="오각형 72"/>
          <p:cNvSpPr/>
          <p:nvPr/>
        </p:nvSpPr>
        <p:spPr>
          <a:xfrm>
            <a:off x="1285538" y="4637157"/>
            <a:ext cx="232495" cy="72008"/>
          </a:xfrm>
          <a:prstGeom prst="homePlate">
            <a:avLst/>
          </a:prstGeom>
          <a:solidFill>
            <a:schemeClr val="accent1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4" name="오각형 73"/>
          <p:cNvSpPr/>
          <p:nvPr/>
        </p:nvSpPr>
        <p:spPr>
          <a:xfrm>
            <a:off x="1548770" y="4641781"/>
            <a:ext cx="232495" cy="72008"/>
          </a:xfrm>
          <a:prstGeom prst="homePlate">
            <a:avLst/>
          </a:prstGeom>
          <a:solidFill>
            <a:schemeClr val="accent1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5" name="오각형 74"/>
          <p:cNvSpPr/>
          <p:nvPr/>
        </p:nvSpPr>
        <p:spPr>
          <a:xfrm>
            <a:off x="2691022" y="4620616"/>
            <a:ext cx="339309" cy="105090"/>
          </a:xfrm>
          <a:prstGeom prst="homePlate">
            <a:avLst/>
          </a:prstGeom>
          <a:solidFill>
            <a:schemeClr val="accent1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6" name="오각형 75"/>
          <p:cNvSpPr/>
          <p:nvPr/>
        </p:nvSpPr>
        <p:spPr>
          <a:xfrm>
            <a:off x="3057911" y="4624795"/>
            <a:ext cx="339309" cy="105090"/>
          </a:xfrm>
          <a:prstGeom prst="homePlate">
            <a:avLst/>
          </a:prstGeom>
          <a:solidFill>
            <a:schemeClr val="accent1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7" name="오각형 76"/>
          <p:cNvSpPr/>
          <p:nvPr/>
        </p:nvSpPr>
        <p:spPr>
          <a:xfrm>
            <a:off x="4380810" y="4574011"/>
            <a:ext cx="423817" cy="204669"/>
          </a:xfrm>
          <a:prstGeom prst="homePlate">
            <a:avLst/>
          </a:prstGeom>
          <a:solidFill>
            <a:schemeClr val="accent1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8" name="오각형 77"/>
          <p:cNvSpPr/>
          <p:nvPr/>
        </p:nvSpPr>
        <p:spPr>
          <a:xfrm>
            <a:off x="4774545" y="4562901"/>
            <a:ext cx="423817" cy="204669"/>
          </a:xfrm>
          <a:prstGeom prst="homePlate">
            <a:avLst/>
          </a:prstGeom>
          <a:solidFill>
            <a:schemeClr val="accent1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9" name="오각형 78"/>
          <p:cNvSpPr/>
          <p:nvPr/>
        </p:nvSpPr>
        <p:spPr>
          <a:xfrm>
            <a:off x="6062761" y="4585231"/>
            <a:ext cx="731602" cy="193450"/>
          </a:xfrm>
          <a:prstGeom prst="homePlate">
            <a:avLst/>
          </a:prstGeom>
          <a:solidFill>
            <a:schemeClr val="accent1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0" name="오각형 79"/>
          <p:cNvSpPr/>
          <p:nvPr/>
        </p:nvSpPr>
        <p:spPr>
          <a:xfrm>
            <a:off x="7803581" y="4570496"/>
            <a:ext cx="731602" cy="193450"/>
          </a:xfrm>
          <a:prstGeom prst="homePlate">
            <a:avLst/>
          </a:prstGeom>
          <a:solidFill>
            <a:srgbClr val="FFC000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5" name="TextBox 34"/>
          <p:cNvSpPr txBox="1"/>
          <p:nvPr/>
        </p:nvSpPr>
        <p:spPr>
          <a:xfrm>
            <a:off x="355927" y="819225"/>
            <a:ext cx="3672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1</a:t>
            </a:r>
            <a:endParaRPr lang="ko-KR" altLang="en-US" dirty="0"/>
          </a:p>
        </p:txBody>
      </p:sp>
      <p:sp>
        <p:nvSpPr>
          <p:cNvPr id="81" name="TextBox 80"/>
          <p:cNvSpPr txBox="1"/>
          <p:nvPr/>
        </p:nvSpPr>
        <p:spPr>
          <a:xfrm>
            <a:off x="2023825" y="848191"/>
            <a:ext cx="3672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/>
              <a:t>2</a:t>
            </a:r>
            <a:endParaRPr lang="ko-KR" altLang="en-US" dirty="0"/>
          </a:p>
        </p:txBody>
      </p:sp>
      <p:sp>
        <p:nvSpPr>
          <p:cNvPr id="82" name="TextBox 81"/>
          <p:cNvSpPr txBox="1"/>
          <p:nvPr/>
        </p:nvSpPr>
        <p:spPr>
          <a:xfrm>
            <a:off x="3658589" y="848191"/>
            <a:ext cx="3672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/>
              <a:t>3</a:t>
            </a:r>
            <a:endParaRPr lang="ko-KR" altLang="en-US" dirty="0"/>
          </a:p>
        </p:txBody>
      </p:sp>
      <p:sp>
        <p:nvSpPr>
          <p:cNvPr id="83" name="TextBox 82"/>
          <p:cNvSpPr txBox="1"/>
          <p:nvPr/>
        </p:nvSpPr>
        <p:spPr>
          <a:xfrm>
            <a:off x="5292238" y="853461"/>
            <a:ext cx="3672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/>
              <a:t>4</a:t>
            </a:r>
            <a:endParaRPr lang="ko-KR" altLang="en-US" dirty="0"/>
          </a:p>
        </p:txBody>
      </p:sp>
      <p:sp>
        <p:nvSpPr>
          <p:cNvPr id="84" name="TextBox 83"/>
          <p:cNvSpPr txBox="1"/>
          <p:nvPr/>
        </p:nvSpPr>
        <p:spPr>
          <a:xfrm>
            <a:off x="6925848" y="819225"/>
            <a:ext cx="3672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/>
              <a:t>5</a:t>
            </a:r>
            <a:endParaRPr lang="ko-KR" altLang="en-US" dirty="0"/>
          </a:p>
        </p:txBody>
      </p:sp>
      <p:cxnSp>
        <p:nvCxnSpPr>
          <p:cNvPr id="85" name="직선 연결선 84"/>
          <p:cNvCxnSpPr/>
          <p:nvPr/>
        </p:nvCxnSpPr>
        <p:spPr>
          <a:xfrm>
            <a:off x="1965792" y="848191"/>
            <a:ext cx="0" cy="132395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직선 연결선 85"/>
          <p:cNvCxnSpPr/>
          <p:nvPr/>
        </p:nvCxnSpPr>
        <p:spPr>
          <a:xfrm>
            <a:off x="6903408" y="729786"/>
            <a:ext cx="0" cy="14324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직선 연결선 86"/>
          <p:cNvCxnSpPr/>
          <p:nvPr/>
        </p:nvCxnSpPr>
        <p:spPr>
          <a:xfrm>
            <a:off x="5265299" y="819225"/>
            <a:ext cx="0" cy="135291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직선 연결선 87"/>
          <p:cNvCxnSpPr/>
          <p:nvPr/>
        </p:nvCxnSpPr>
        <p:spPr>
          <a:xfrm>
            <a:off x="3608268" y="853461"/>
            <a:ext cx="0" cy="131868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직선 연결선 94"/>
          <p:cNvCxnSpPr/>
          <p:nvPr/>
        </p:nvCxnSpPr>
        <p:spPr>
          <a:xfrm>
            <a:off x="1920005" y="3982863"/>
            <a:ext cx="0" cy="132395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직선 연결선 96"/>
          <p:cNvCxnSpPr/>
          <p:nvPr/>
        </p:nvCxnSpPr>
        <p:spPr>
          <a:xfrm>
            <a:off x="6943162" y="4067908"/>
            <a:ext cx="0" cy="132395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직선 연결선 97"/>
          <p:cNvCxnSpPr/>
          <p:nvPr/>
        </p:nvCxnSpPr>
        <p:spPr>
          <a:xfrm>
            <a:off x="5265299" y="4047188"/>
            <a:ext cx="0" cy="132395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직선 연결선 98"/>
          <p:cNvCxnSpPr/>
          <p:nvPr/>
        </p:nvCxnSpPr>
        <p:spPr>
          <a:xfrm>
            <a:off x="3583867" y="4011184"/>
            <a:ext cx="0" cy="132395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TextBox 99"/>
          <p:cNvSpPr txBox="1"/>
          <p:nvPr/>
        </p:nvSpPr>
        <p:spPr>
          <a:xfrm>
            <a:off x="7293097" y="857413"/>
            <a:ext cx="15273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dirty="0" smtClean="0">
                <a:solidFill>
                  <a:srgbClr val="FF0000"/>
                </a:solidFill>
                <a:ea typeface="문체부 제목 돋음체" pitchFamily="49" charset="-127"/>
              </a:rPr>
              <a:t>먹구름 파괴가능</a:t>
            </a:r>
            <a:endParaRPr lang="ko-KR" altLang="en-US" sz="1400" dirty="0">
              <a:solidFill>
                <a:srgbClr val="FF0000"/>
              </a:solidFill>
              <a:ea typeface="문체부 제목 돋음체" pitchFamily="49" charset="-127"/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7415765" y="3828974"/>
            <a:ext cx="15273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dirty="0" smtClean="0">
                <a:solidFill>
                  <a:srgbClr val="FF0000"/>
                </a:solidFill>
                <a:ea typeface="문체부 제목 돋음체" pitchFamily="49" charset="-127"/>
              </a:rPr>
              <a:t>먹구름 파괴가능</a:t>
            </a:r>
            <a:endParaRPr lang="ko-KR" altLang="en-US" sz="1400" dirty="0">
              <a:solidFill>
                <a:srgbClr val="FF0000"/>
              </a:solidFill>
              <a:ea typeface="문체부 제목 돋음체" pitchFamily="49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855508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/>
        </p:nvSpPr>
        <p:spPr>
          <a:xfrm>
            <a:off x="0" y="12971"/>
            <a:ext cx="9144000" cy="764704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직각 삼각형 6"/>
          <p:cNvSpPr/>
          <p:nvPr/>
        </p:nvSpPr>
        <p:spPr>
          <a:xfrm>
            <a:off x="0" y="0"/>
            <a:ext cx="1331640" cy="764704"/>
          </a:xfrm>
          <a:prstGeom prst="rtTriangl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직각 삼각형 7"/>
          <p:cNvSpPr/>
          <p:nvPr/>
        </p:nvSpPr>
        <p:spPr>
          <a:xfrm rot="10800000">
            <a:off x="7803581" y="12971"/>
            <a:ext cx="1331640" cy="764704"/>
          </a:xfrm>
          <a:prstGeom prst="rtTriangle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정오각형 8"/>
          <p:cNvSpPr/>
          <p:nvPr/>
        </p:nvSpPr>
        <p:spPr>
          <a:xfrm>
            <a:off x="539552" y="12970"/>
            <a:ext cx="936104" cy="751733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정오각형 9"/>
          <p:cNvSpPr/>
          <p:nvPr/>
        </p:nvSpPr>
        <p:spPr>
          <a:xfrm>
            <a:off x="7371532" y="29562"/>
            <a:ext cx="944883" cy="748113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모서리가 둥근 직사각형 10"/>
          <p:cNvSpPr/>
          <p:nvPr/>
        </p:nvSpPr>
        <p:spPr>
          <a:xfrm>
            <a:off x="1691680" y="31590"/>
            <a:ext cx="5472608" cy="735141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5" name="그림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6100" y="176331"/>
            <a:ext cx="335745" cy="560663"/>
          </a:xfrm>
          <a:prstGeom prst="rect">
            <a:avLst/>
          </a:prstGeom>
        </p:spPr>
      </p:pic>
      <p:pic>
        <p:nvPicPr>
          <p:cNvPr id="16" name="그림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668" y="167095"/>
            <a:ext cx="342890" cy="562691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1907704" y="42744"/>
            <a:ext cx="52565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3600" dirty="0" smtClean="0">
                <a:latin typeface="양재블럭체" pitchFamily="18" charset="-127"/>
                <a:ea typeface="문체부 제목 돋음체" pitchFamily="49" charset="-127"/>
              </a:rPr>
              <a:t>기본무기 외 </a:t>
            </a:r>
            <a:r>
              <a:rPr lang="ko-KR" altLang="en-US" sz="3600" dirty="0" err="1" smtClean="0">
                <a:latin typeface="양재블럭체" pitchFamily="18" charset="-127"/>
                <a:ea typeface="문체부 제목 돋음체" pitchFamily="49" charset="-127"/>
              </a:rPr>
              <a:t>아이탬</a:t>
            </a:r>
            <a:r>
              <a:rPr lang="ko-KR" altLang="en-US" sz="3600" dirty="0" smtClean="0">
                <a:latin typeface="양재블럭체" pitchFamily="18" charset="-127"/>
                <a:ea typeface="문체부 제목 돋음체" pitchFamily="49" charset="-127"/>
              </a:rPr>
              <a:t> 예시</a:t>
            </a:r>
            <a:endParaRPr lang="ko-KR" altLang="en-US" sz="3600" dirty="0">
              <a:latin typeface="양재깨비체B" pitchFamily="18" charset="-127"/>
              <a:ea typeface="문체부 제목 돋음체" pitchFamily="49" charset="-127"/>
            </a:endParaRPr>
          </a:p>
        </p:txBody>
      </p:sp>
      <p:pic>
        <p:nvPicPr>
          <p:cNvPr id="18" name="그림 1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995" y="1612149"/>
            <a:ext cx="2808312" cy="1638788"/>
          </a:xfrm>
          <a:prstGeom prst="rect">
            <a:avLst/>
          </a:prstGeom>
        </p:spPr>
      </p:pic>
      <p:pic>
        <p:nvPicPr>
          <p:cNvPr id="12" name="그림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059" y="2170896"/>
            <a:ext cx="734499" cy="450715"/>
          </a:xfrm>
          <a:prstGeom prst="rect">
            <a:avLst/>
          </a:prstGeom>
        </p:spPr>
      </p:pic>
      <p:pic>
        <p:nvPicPr>
          <p:cNvPr id="14" name="그림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6319" y="1610018"/>
            <a:ext cx="2808312" cy="1638788"/>
          </a:xfrm>
          <a:prstGeom prst="rect">
            <a:avLst/>
          </a:prstGeom>
        </p:spPr>
      </p:pic>
      <p:pic>
        <p:nvPicPr>
          <p:cNvPr id="19" name="그림 1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6089" y="2204054"/>
            <a:ext cx="734499" cy="450715"/>
          </a:xfrm>
          <a:prstGeom prst="rect">
            <a:avLst/>
          </a:prstGeom>
        </p:spPr>
      </p:pic>
      <p:pic>
        <p:nvPicPr>
          <p:cNvPr id="20" name="그림 1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4828" y="1610017"/>
            <a:ext cx="2808312" cy="1638788"/>
          </a:xfrm>
          <a:prstGeom prst="rect">
            <a:avLst/>
          </a:prstGeom>
        </p:spPr>
      </p:pic>
      <p:pic>
        <p:nvPicPr>
          <p:cNvPr id="21" name="그림 2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8132" y="2206185"/>
            <a:ext cx="734499" cy="450715"/>
          </a:xfrm>
          <a:prstGeom prst="rect">
            <a:avLst/>
          </a:prstGeom>
        </p:spPr>
      </p:pic>
      <p:cxnSp>
        <p:nvCxnSpPr>
          <p:cNvPr id="13" name="직선 연결선 12"/>
          <p:cNvCxnSpPr/>
          <p:nvPr/>
        </p:nvCxnSpPr>
        <p:spPr>
          <a:xfrm>
            <a:off x="179512" y="3573016"/>
            <a:ext cx="876362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995" y="849460"/>
            <a:ext cx="725001" cy="7223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006250" y="1025947"/>
            <a:ext cx="17985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mtClean="0"/>
              <a:t>보호막 </a:t>
            </a:r>
            <a:r>
              <a:rPr lang="ko-KR" altLang="en-US" dirty="0" err="1" smtClean="0"/>
              <a:t>아이탬</a:t>
            </a:r>
            <a:endParaRPr lang="ko-KR" altLang="en-US" dirty="0"/>
          </a:p>
        </p:txBody>
      </p:sp>
      <p:pic>
        <p:nvPicPr>
          <p:cNvPr id="43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045" y="1925342"/>
            <a:ext cx="213068" cy="2122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5" name="왼쪽으로 구부러진 화살표 34"/>
          <p:cNvSpPr/>
          <p:nvPr/>
        </p:nvSpPr>
        <p:spPr>
          <a:xfrm>
            <a:off x="1007604" y="2013590"/>
            <a:ext cx="358831" cy="643310"/>
          </a:xfrm>
          <a:prstGeom prst="curvedLeft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 b="1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7" name="오른쪽으로 구부러진 화살표 36"/>
          <p:cNvSpPr/>
          <p:nvPr/>
        </p:nvSpPr>
        <p:spPr>
          <a:xfrm>
            <a:off x="369750" y="2031480"/>
            <a:ext cx="349646" cy="625420"/>
          </a:xfrm>
          <a:prstGeom prst="curvedRight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44" name="구름 43"/>
          <p:cNvSpPr/>
          <p:nvPr/>
        </p:nvSpPr>
        <p:spPr>
          <a:xfrm>
            <a:off x="1331640" y="1934641"/>
            <a:ext cx="578221" cy="364802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5" name="폭발 1 44"/>
          <p:cNvSpPr/>
          <p:nvPr/>
        </p:nvSpPr>
        <p:spPr>
          <a:xfrm>
            <a:off x="1187019" y="2013590"/>
            <a:ext cx="396649" cy="382663"/>
          </a:xfrm>
          <a:prstGeom prst="irregularSeal1">
            <a:avLst/>
          </a:prstGeom>
          <a:ln w="9525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6" name="TextBox 45"/>
          <p:cNvSpPr txBox="1"/>
          <p:nvPr/>
        </p:nvSpPr>
        <p:spPr>
          <a:xfrm>
            <a:off x="1475656" y="2475330"/>
            <a:ext cx="1512168" cy="64633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ko-KR" altLang="en-US" sz="900" dirty="0" smtClean="0"/>
              <a:t>캐릭터 주위를 빙글빙글</a:t>
            </a:r>
            <a:endParaRPr lang="en-US" altLang="ko-KR" sz="900" dirty="0" smtClean="0"/>
          </a:p>
          <a:p>
            <a:r>
              <a:rPr lang="ko-KR" altLang="en-US" sz="900" dirty="0" smtClean="0"/>
              <a:t>돌면서 구</a:t>
            </a:r>
            <a:r>
              <a:rPr lang="ko-KR" altLang="en-US" sz="900" dirty="0"/>
              <a:t>름</a:t>
            </a:r>
            <a:r>
              <a:rPr lang="ko-KR" altLang="en-US" sz="900" dirty="0" smtClean="0"/>
              <a:t>이나 </a:t>
            </a:r>
            <a:r>
              <a:rPr lang="ko-KR" altLang="en-US" sz="900" dirty="0" err="1" smtClean="0"/>
              <a:t>몬스터</a:t>
            </a:r>
            <a:r>
              <a:rPr lang="ko-KR" altLang="en-US" sz="900" dirty="0" smtClean="0"/>
              <a:t> 또는 </a:t>
            </a:r>
            <a:r>
              <a:rPr lang="ko-KR" altLang="en-US" sz="900" dirty="0" err="1" smtClean="0"/>
              <a:t>몬스터가</a:t>
            </a:r>
            <a:r>
              <a:rPr lang="ko-KR" altLang="en-US" sz="900" dirty="0" smtClean="0"/>
              <a:t> 쏜 미사일을 </a:t>
            </a:r>
            <a:r>
              <a:rPr lang="en-US" altLang="ko-KR" sz="900" dirty="0" smtClean="0"/>
              <a:t>1</a:t>
            </a:r>
            <a:r>
              <a:rPr lang="ko-KR" altLang="en-US" sz="900" dirty="0" smtClean="0"/>
              <a:t>회 막을 수 있다</a:t>
            </a:r>
            <a:r>
              <a:rPr lang="en-US" altLang="ko-KR" sz="900" dirty="0" smtClean="0"/>
              <a:t>.</a:t>
            </a:r>
            <a:endParaRPr lang="ko-KR" altLang="en-US" sz="9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6319" y="819361"/>
            <a:ext cx="728375" cy="7438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9" name="TextBox 48"/>
          <p:cNvSpPr txBox="1"/>
          <p:nvPr/>
        </p:nvSpPr>
        <p:spPr>
          <a:xfrm>
            <a:off x="3854694" y="1017360"/>
            <a:ext cx="17985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200" dirty="0" smtClean="0"/>
              <a:t>보조무기</a:t>
            </a:r>
            <a:r>
              <a:rPr lang="en-US" altLang="ko-KR" sz="1200" dirty="0" smtClean="0"/>
              <a:t>1(</a:t>
            </a:r>
            <a:r>
              <a:rPr lang="ko-KR" altLang="en-US" sz="1200" dirty="0" smtClean="0"/>
              <a:t>직선미사일</a:t>
            </a:r>
            <a:r>
              <a:rPr lang="en-US" altLang="ko-KR" sz="1200" dirty="0" smtClean="0"/>
              <a:t>)</a:t>
            </a:r>
            <a:endParaRPr lang="ko-KR" altLang="en-US" sz="1200" dirty="0"/>
          </a:p>
        </p:txBody>
      </p:sp>
      <p:pic>
        <p:nvPicPr>
          <p:cNvPr id="50" name="Picture 2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9657" y="1936809"/>
            <a:ext cx="261697" cy="2672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" name="Picture 2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1907" y="2660873"/>
            <a:ext cx="261697" cy="2672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2" name="그림 51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5603" y="2010048"/>
            <a:ext cx="1224136" cy="164019"/>
          </a:xfrm>
          <a:prstGeom prst="rect">
            <a:avLst/>
          </a:prstGeom>
        </p:spPr>
      </p:pic>
      <p:pic>
        <p:nvPicPr>
          <p:cNvPr id="53" name="그림 52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5603" y="2712485"/>
            <a:ext cx="1224136" cy="164019"/>
          </a:xfrm>
          <a:prstGeom prst="rect">
            <a:avLst/>
          </a:prstGeom>
        </p:spPr>
      </p:pic>
      <p:sp>
        <p:nvSpPr>
          <p:cNvPr id="54" name="TextBox 53"/>
          <p:cNvSpPr txBox="1"/>
          <p:nvPr/>
        </p:nvSpPr>
        <p:spPr>
          <a:xfrm>
            <a:off x="4141120" y="2876504"/>
            <a:ext cx="1512168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ko-KR" altLang="en-US" sz="900" dirty="0" smtClean="0"/>
              <a:t>보조무기</a:t>
            </a:r>
            <a:r>
              <a:rPr lang="en-US" altLang="ko-KR" sz="900" dirty="0" smtClean="0"/>
              <a:t>1</a:t>
            </a:r>
            <a:r>
              <a:rPr lang="ko-KR" altLang="en-US" sz="900" dirty="0" smtClean="0"/>
              <a:t> </a:t>
            </a:r>
            <a:endParaRPr lang="en-US" altLang="ko-KR" sz="900" dirty="0" smtClean="0"/>
          </a:p>
          <a:p>
            <a:r>
              <a:rPr lang="en-US" altLang="ko-KR" sz="900" dirty="0" smtClean="0"/>
              <a:t>15</a:t>
            </a:r>
            <a:r>
              <a:rPr lang="ko-KR" altLang="en-US" sz="900" dirty="0" smtClean="0"/>
              <a:t>동안 보조무기 발동</a:t>
            </a:r>
            <a:endParaRPr lang="ko-KR" altLang="en-US" sz="900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9765" y="819361"/>
            <a:ext cx="713106" cy="7157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6" name="TextBox 55"/>
          <p:cNvSpPr txBox="1"/>
          <p:nvPr/>
        </p:nvSpPr>
        <p:spPr>
          <a:xfrm>
            <a:off x="6832871" y="1035183"/>
            <a:ext cx="179859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100" dirty="0" smtClean="0"/>
              <a:t>보조무기</a:t>
            </a:r>
            <a:r>
              <a:rPr lang="en-US" altLang="ko-KR" sz="1100" dirty="0" smtClean="0"/>
              <a:t>2(</a:t>
            </a:r>
            <a:r>
              <a:rPr lang="ko-KR" altLang="en-US" sz="1100" dirty="0" err="1" smtClean="0"/>
              <a:t>유도탄</a:t>
            </a:r>
            <a:r>
              <a:rPr lang="en-US" altLang="ko-KR" sz="1100" dirty="0" smtClean="0"/>
              <a:t>)</a:t>
            </a:r>
            <a:endParaRPr lang="ko-KR" altLang="en-US" sz="1100" dirty="0"/>
          </a:p>
        </p:txBody>
      </p:sp>
      <p:pic>
        <p:nvPicPr>
          <p:cNvPr id="58" name="Picture 3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8484" y="1922169"/>
            <a:ext cx="273794" cy="2748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9" name="Picture 3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3987" y="2661094"/>
            <a:ext cx="273794" cy="2748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61065">
            <a:off x="7704028" y="1912815"/>
            <a:ext cx="240445" cy="108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" name="Picture 4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598016">
            <a:off x="7683359" y="2658190"/>
            <a:ext cx="240445" cy="108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2" name="Picture 2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2510" y="2022608"/>
            <a:ext cx="407809" cy="529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3" name="TextBox 62"/>
          <p:cNvSpPr txBox="1"/>
          <p:nvPr/>
        </p:nvSpPr>
        <p:spPr>
          <a:xfrm>
            <a:off x="6804246" y="2861923"/>
            <a:ext cx="1512168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ko-KR" altLang="en-US" sz="900" dirty="0" smtClean="0"/>
              <a:t>보조무기</a:t>
            </a:r>
            <a:r>
              <a:rPr lang="en-US" altLang="ko-KR" sz="900" dirty="0" smtClean="0"/>
              <a:t>2</a:t>
            </a:r>
            <a:r>
              <a:rPr lang="ko-KR" altLang="en-US" sz="900" dirty="0" smtClean="0"/>
              <a:t> </a:t>
            </a:r>
            <a:endParaRPr lang="en-US" altLang="ko-KR" sz="900" dirty="0" smtClean="0"/>
          </a:p>
          <a:p>
            <a:r>
              <a:rPr lang="en-US" altLang="ko-KR" sz="900" dirty="0" smtClean="0"/>
              <a:t>15</a:t>
            </a:r>
            <a:r>
              <a:rPr lang="ko-KR" altLang="en-US" sz="900" dirty="0" smtClean="0"/>
              <a:t>동안 유도 탄 발사</a:t>
            </a:r>
            <a:endParaRPr lang="ko-KR" altLang="en-US" sz="900" dirty="0"/>
          </a:p>
        </p:txBody>
      </p:sp>
      <p:cxnSp>
        <p:nvCxnSpPr>
          <p:cNvPr id="48" name="직선 연결선 47"/>
          <p:cNvCxnSpPr/>
          <p:nvPr/>
        </p:nvCxnSpPr>
        <p:spPr>
          <a:xfrm>
            <a:off x="3055251" y="849460"/>
            <a:ext cx="0" cy="27235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직선 연결선 66"/>
          <p:cNvCxnSpPr/>
          <p:nvPr/>
        </p:nvCxnSpPr>
        <p:spPr>
          <a:xfrm>
            <a:off x="6021396" y="835192"/>
            <a:ext cx="0" cy="27235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직선 연결선 67"/>
          <p:cNvCxnSpPr/>
          <p:nvPr/>
        </p:nvCxnSpPr>
        <p:spPr>
          <a:xfrm>
            <a:off x="190186" y="1563179"/>
            <a:ext cx="876362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직선 연결선 2"/>
          <p:cNvCxnSpPr/>
          <p:nvPr/>
        </p:nvCxnSpPr>
        <p:spPr>
          <a:xfrm>
            <a:off x="190186" y="4077072"/>
            <a:ext cx="875295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직선 연결선 21"/>
          <p:cNvCxnSpPr/>
          <p:nvPr/>
        </p:nvCxnSpPr>
        <p:spPr>
          <a:xfrm>
            <a:off x="190186" y="4797152"/>
            <a:ext cx="875295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직선 연결선 23"/>
          <p:cNvCxnSpPr/>
          <p:nvPr/>
        </p:nvCxnSpPr>
        <p:spPr>
          <a:xfrm>
            <a:off x="3055251" y="4077072"/>
            <a:ext cx="0" cy="273630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직선 연결선 25"/>
          <p:cNvCxnSpPr/>
          <p:nvPr/>
        </p:nvCxnSpPr>
        <p:spPr>
          <a:xfrm>
            <a:off x="6021396" y="4077072"/>
            <a:ext cx="0" cy="27809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번개 26"/>
          <p:cNvSpPr/>
          <p:nvPr/>
        </p:nvSpPr>
        <p:spPr>
          <a:xfrm>
            <a:off x="280479" y="4104634"/>
            <a:ext cx="514829" cy="576064"/>
          </a:xfrm>
          <a:prstGeom prst="lightningBol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5" name="TextBox 54"/>
          <p:cNvSpPr txBox="1"/>
          <p:nvPr/>
        </p:nvSpPr>
        <p:spPr>
          <a:xfrm>
            <a:off x="947471" y="4208000"/>
            <a:ext cx="17985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번개 </a:t>
            </a:r>
            <a:r>
              <a:rPr lang="ko-KR" altLang="en-US" dirty="0" err="1" smtClean="0"/>
              <a:t>아이탬</a:t>
            </a:r>
            <a:endParaRPr lang="ko-KR" altLang="en-US" dirty="0"/>
          </a:p>
        </p:txBody>
      </p:sp>
      <p:pic>
        <p:nvPicPr>
          <p:cNvPr id="57" name="그림 5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941168"/>
            <a:ext cx="2808312" cy="1638788"/>
          </a:xfrm>
          <a:prstGeom prst="rect">
            <a:avLst/>
          </a:prstGeom>
        </p:spPr>
      </p:pic>
      <p:pic>
        <p:nvPicPr>
          <p:cNvPr id="60" name="그림 5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570" y="5535204"/>
            <a:ext cx="734499" cy="450715"/>
          </a:xfrm>
          <a:prstGeom prst="rect">
            <a:avLst/>
          </a:prstGeom>
        </p:spPr>
      </p:pic>
      <p:sp>
        <p:nvSpPr>
          <p:cNvPr id="64" name="번개 63"/>
          <p:cNvSpPr/>
          <p:nvPr/>
        </p:nvSpPr>
        <p:spPr>
          <a:xfrm>
            <a:off x="1225651" y="5013176"/>
            <a:ext cx="257415" cy="288032"/>
          </a:xfrm>
          <a:prstGeom prst="lightningBol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5" name="번개 64"/>
          <p:cNvSpPr/>
          <p:nvPr/>
        </p:nvSpPr>
        <p:spPr>
          <a:xfrm>
            <a:off x="1846768" y="5179504"/>
            <a:ext cx="257415" cy="288032"/>
          </a:xfrm>
          <a:prstGeom prst="lightningBol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6" name="번개 65"/>
          <p:cNvSpPr/>
          <p:nvPr/>
        </p:nvSpPr>
        <p:spPr>
          <a:xfrm>
            <a:off x="1173025" y="5538579"/>
            <a:ext cx="257415" cy="288032"/>
          </a:xfrm>
          <a:prstGeom prst="lightningBol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9" name="번개 68"/>
          <p:cNvSpPr/>
          <p:nvPr/>
        </p:nvSpPr>
        <p:spPr>
          <a:xfrm>
            <a:off x="2012719" y="5735441"/>
            <a:ext cx="257415" cy="288032"/>
          </a:xfrm>
          <a:prstGeom prst="lightningBol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0" name="번개 69"/>
          <p:cNvSpPr/>
          <p:nvPr/>
        </p:nvSpPr>
        <p:spPr>
          <a:xfrm>
            <a:off x="755871" y="5268555"/>
            <a:ext cx="257415" cy="288032"/>
          </a:xfrm>
          <a:prstGeom prst="lightningBol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1" name="번개 70"/>
          <p:cNvSpPr/>
          <p:nvPr/>
        </p:nvSpPr>
        <p:spPr>
          <a:xfrm>
            <a:off x="2339752" y="5188276"/>
            <a:ext cx="257415" cy="288032"/>
          </a:xfrm>
          <a:prstGeom prst="lightningBol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72" name="Picture 2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9326" y="5424244"/>
            <a:ext cx="203905" cy="2646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3" name="폭발 1 72"/>
          <p:cNvSpPr/>
          <p:nvPr/>
        </p:nvSpPr>
        <p:spPr>
          <a:xfrm>
            <a:off x="2372395" y="5232912"/>
            <a:ext cx="396649" cy="382663"/>
          </a:xfrm>
          <a:prstGeom prst="irregularSeal1">
            <a:avLst/>
          </a:prstGeom>
          <a:ln w="9525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4" name="구름 73"/>
          <p:cNvSpPr/>
          <p:nvPr/>
        </p:nvSpPr>
        <p:spPr>
          <a:xfrm>
            <a:off x="2231740" y="5984613"/>
            <a:ext cx="578221" cy="364802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6" name="TextBox 75"/>
          <p:cNvSpPr txBox="1"/>
          <p:nvPr/>
        </p:nvSpPr>
        <p:spPr>
          <a:xfrm>
            <a:off x="369750" y="6129893"/>
            <a:ext cx="1512168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ko-KR" altLang="en-US" sz="900" dirty="0" smtClean="0"/>
              <a:t>모든 </a:t>
            </a:r>
            <a:r>
              <a:rPr lang="ko-KR" altLang="en-US" sz="900" dirty="0" err="1" smtClean="0"/>
              <a:t>몬스터</a:t>
            </a:r>
            <a:r>
              <a:rPr lang="ko-KR" altLang="en-US" sz="900" dirty="0" smtClean="0"/>
              <a:t> 파괴 코인 발생</a:t>
            </a:r>
            <a:r>
              <a:rPr lang="en-US" altLang="ko-KR" sz="900" dirty="0" smtClean="0"/>
              <a:t>!(</a:t>
            </a:r>
            <a:r>
              <a:rPr lang="ko-KR" altLang="en-US" sz="900" dirty="0" smtClean="0"/>
              <a:t>장애물 제외</a:t>
            </a:r>
            <a:r>
              <a:rPr lang="en-US" altLang="ko-KR" sz="900" dirty="0" smtClean="0"/>
              <a:t>)</a:t>
            </a:r>
            <a:endParaRPr lang="ko-KR" altLang="en-US" sz="900" dirty="0"/>
          </a:p>
        </p:txBody>
      </p:sp>
      <p:sp>
        <p:nvSpPr>
          <p:cNvPr id="29" name="해 28"/>
          <p:cNvSpPr/>
          <p:nvPr/>
        </p:nvSpPr>
        <p:spPr>
          <a:xfrm>
            <a:off x="3136446" y="4141578"/>
            <a:ext cx="593823" cy="589152"/>
          </a:xfrm>
          <a:prstGeom prst="sun">
            <a:avLst/>
          </a:prstGeom>
          <a:solidFill>
            <a:srgbClr val="FFFF00"/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7" name="TextBox 76"/>
          <p:cNvSpPr txBox="1"/>
          <p:nvPr/>
        </p:nvSpPr>
        <p:spPr>
          <a:xfrm>
            <a:off x="3920588" y="4251488"/>
            <a:ext cx="17985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무적 </a:t>
            </a:r>
            <a:r>
              <a:rPr lang="ko-KR" altLang="en-US" dirty="0" err="1" smtClean="0"/>
              <a:t>아이탬</a:t>
            </a:r>
            <a:endParaRPr lang="ko-KR" altLang="en-US" dirty="0"/>
          </a:p>
        </p:txBody>
      </p:sp>
      <p:pic>
        <p:nvPicPr>
          <p:cNvPr id="78" name="그림 7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0224" y="4941168"/>
            <a:ext cx="2808312" cy="1638788"/>
          </a:xfrm>
          <a:prstGeom prst="rect">
            <a:avLst/>
          </a:prstGeom>
        </p:spPr>
      </p:pic>
      <p:pic>
        <p:nvPicPr>
          <p:cNvPr id="79" name="그림 7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1907" y="5556586"/>
            <a:ext cx="734499" cy="450715"/>
          </a:xfrm>
          <a:prstGeom prst="rect">
            <a:avLst/>
          </a:prstGeom>
        </p:spPr>
      </p:pic>
      <p:sp>
        <p:nvSpPr>
          <p:cNvPr id="80" name="구름 79"/>
          <p:cNvSpPr/>
          <p:nvPr/>
        </p:nvSpPr>
        <p:spPr>
          <a:xfrm>
            <a:off x="4015117" y="5317793"/>
            <a:ext cx="578221" cy="364802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1" name="폭발 1 80"/>
          <p:cNvSpPr/>
          <p:nvPr/>
        </p:nvSpPr>
        <p:spPr>
          <a:xfrm>
            <a:off x="3871022" y="5393319"/>
            <a:ext cx="396649" cy="382663"/>
          </a:xfrm>
          <a:prstGeom prst="irregularSeal1">
            <a:avLst/>
          </a:prstGeom>
          <a:ln w="9525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82" name="Picture 2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22" y="5956426"/>
            <a:ext cx="203905" cy="2646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3" name="폭발 1 82"/>
          <p:cNvSpPr/>
          <p:nvPr/>
        </p:nvSpPr>
        <p:spPr>
          <a:xfrm>
            <a:off x="3873372" y="5747230"/>
            <a:ext cx="396649" cy="382663"/>
          </a:xfrm>
          <a:prstGeom prst="irregularSeal1">
            <a:avLst/>
          </a:prstGeom>
          <a:ln w="9525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4" name="TextBox 83"/>
          <p:cNvSpPr txBox="1"/>
          <p:nvPr/>
        </p:nvSpPr>
        <p:spPr>
          <a:xfrm>
            <a:off x="4420163" y="6097627"/>
            <a:ext cx="1512168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ko-KR" altLang="en-US" sz="900" dirty="0" smtClean="0"/>
              <a:t>모든 </a:t>
            </a:r>
            <a:r>
              <a:rPr lang="ko-KR" altLang="en-US" sz="900" dirty="0" err="1" smtClean="0"/>
              <a:t>몬스터와</a:t>
            </a:r>
            <a:r>
              <a:rPr lang="ko-KR" altLang="en-US" sz="900" dirty="0" smtClean="0"/>
              <a:t> 장애물 파괴 동시에 코인 발생</a:t>
            </a:r>
            <a:r>
              <a:rPr lang="en-US" altLang="ko-KR" sz="900" dirty="0" smtClean="0"/>
              <a:t>!</a:t>
            </a:r>
            <a:endParaRPr lang="ko-KR" altLang="en-US" sz="900" dirty="0"/>
          </a:p>
        </p:txBody>
      </p:sp>
      <p:sp>
        <p:nvSpPr>
          <p:cNvPr id="85" name="TextBox 84"/>
          <p:cNvSpPr txBox="1"/>
          <p:nvPr/>
        </p:nvSpPr>
        <p:spPr>
          <a:xfrm>
            <a:off x="7356426" y="6164749"/>
            <a:ext cx="1512168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ko-KR" altLang="en-US" sz="900" dirty="0" smtClean="0"/>
              <a:t>모든 </a:t>
            </a:r>
            <a:r>
              <a:rPr lang="ko-KR" altLang="en-US" sz="900" dirty="0" err="1" smtClean="0"/>
              <a:t>몬스터와</a:t>
            </a:r>
            <a:r>
              <a:rPr lang="ko-KR" altLang="en-US" sz="900" dirty="0" smtClean="0"/>
              <a:t> 장애물 파괴 동시에 코인 발생</a:t>
            </a:r>
            <a:r>
              <a:rPr lang="en-US" altLang="ko-KR" sz="900" dirty="0" smtClean="0"/>
              <a:t>!</a:t>
            </a:r>
            <a:endParaRPr lang="ko-KR" altLang="en-US" sz="900" dirty="0"/>
          </a:p>
        </p:txBody>
      </p:sp>
      <p:pic>
        <p:nvPicPr>
          <p:cNvPr id="86" name="그림 8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0936" y="4941167"/>
            <a:ext cx="2808312" cy="1638788"/>
          </a:xfrm>
          <a:prstGeom prst="rect">
            <a:avLst/>
          </a:prstGeom>
        </p:spPr>
      </p:pic>
      <p:sp>
        <p:nvSpPr>
          <p:cNvPr id="31" name="웃는 얼굴 30"/>
          <p:cNvSpPr/>
          <p:nvPr/>
        </p:nvSpPr>
        <p:spPr>
          <a:xfrm>
            <a:off x="6134828" y="4199805"/>
            <a:ext cx="527450" cy="472698"/>
          </a:xfrm>
          <a:prstGeom prst="smileyFace">
            <a:avLst/>
          </a:prstGeom>
          <a:solidFill>
            <a:srgbClr val="92D050"/>
          </a:solidFill>
          <a:ln w="19050">
            <a:solidFill>
              <a:schemeClr val="accent5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7" name="TextBox 86"/>
          <p:cNvSpPr txBox="1"/>
          <p:nvPr/>
        </p:nvSpPr>
        <p:spPr>
          <a:xfrm>
            <a:off x="6861214" y="4251488"/>
            <a:ext cx="17985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코인 아이템</a:t>
            </a:r>
            <a:endParaRPr lang="ko-KR" altLang="en-US" dirty="0"/>
          </a:p>
        </p:txBody>
      </p:sp>
      <p:pic>
        <p:nvPicPr>
          <p:cNvPr id="88" name="그림 8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9735" y="5533898"/>
            <a:ext cx="734499" cy="450715"/>
          </a:xfrm>
          <a:prstGeom prst="rect">
            <a:avLst/>
          </a:prstGeom>
        </p:spPr>
      </p:pic>
      <p:pic>
        <p:nvPicPr>
          <p:cNvPr id="2048" name="그림 2047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9828" y="5285886"/>
            <a:ext cx="207505" cy="214308"/>
          </a:xfrm>
          <a:prstGeom prst="rect">
            <a:avLst/>
          </a:prstGeom>
        </p:spPr>
      </p:pic>
      <p:pic>
        <p:nvPicPr>
          <p:cNvPr id="89" name="그림 88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2359" y="5208816"/>
            <a:ext cx="207505" cy="214308"/>
          </a:xfrm>
          <a:prstGeom prst="rect">
            <a:avLst/>
          </a:prstGeom>
        </p:spPr>
      </p:pic>
      <p:pic>
        <p:nvPicPr>
          <p:cNvPr id="90" name="그림 89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2914" y="5369154"/>
            <a:ext cx="207505" cy="214308"/>
          </a:xfrm>
          <a:prstGeom prst="rect">
            <a:avLst/>
          </a:prstGeom>
        </p:spPr>
      </p:pic>
      <p:pic>
        <p:nvPicPr>
          <p:cNvPr id="91" name="그림 90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7060" y="5286165"/>
            <a:ext cx="207505" cy="214308"/>
          </a:xfrm>
          <a:prstGeom prst="rect">
            <a:avLst/>
          </a:prstGeom>
        </p:spPr>
      </p:pic>
      <p:pic>
        <p:nvPicPr>
          <p:cNvPr id="92" name="그림 91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7330" y="6022477"/>
            <a:ext cx="207505" cy="214308"/>
          </a:xfrm>
          <a:prstGeom prst="rect">
            <a:avLst/>
          </a:prstGeom>
        </p:spPr>
      </p:pic>
      <p:pic>
        <p:nvPicPr>
          <p:cNvPr id="93" name="그림 92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5092" y="6161045"/>
            <a:ext cx="207505" cy="214308"/>
          </a:xfrm>
          <a:prstGeom prst="rect">
            <a:avLst/>
          </a:prstGeom>
        </p:spPr>
      </p:pic>
      <p:pic>
        <p:nvPicPr>
          <p:cNvPr id="94" name="그림 93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5092" y="5957394"/>
            <a:ext cx="207505" cy="214308"/>
          </a:xfrm>
          <a:prstGeom prst="rect">
            <a:avLst/>
          </a:prstGeom>
        </p:spPr>
      </p:pic>
      <p:pic>
        <p:nvPicPr>
          <p:cNvPr id="95" name="그림 94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216" y="6043120"/>
            <a:ext cx="207505" cy="214308"/>
          </a:xfrm>
          <a:prstGeom prst="rect">
            <a:avLst/>
          </a:prstGeom>
        </p:spPr>
      </p:pic>
      <p:pic>
        <p:nvPicPr>
          <p:cNvPr id="96" name="그림 95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9401" y="5759255"/>
            <a:ext cx="207505" cy="214308"/>
          </a:xfrm>
          <a:prstGeom prst="rect">
            <a:avLst/>
          </a:prstGeom>
        </p:spPr>
      </p:pic>
      <p:sp>
        <p:nvSpPr>
          <p:cNvPr id="97" name="TextBox 96"/>
          <p:cNvSpPr txBox="1"/>
          <p:nvPr/>
        </p:nvSpPr>
        <p:spPr>
          <a:xfrm rot="10800000" flipV="1">
            <a:off x="6143024" y="4976168"/>
            <a:ext cx="1362068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ko-KR" altLang="en-US" sz="900" dirty="0" smtClean="0"/>
              <a:t>모든 장애물과 </a:t>
            </a:r>
            <a:r>
              <a:rPr lang="ko-KR" altLang="en-US" sz="900" dirty="0" err="1" smtClean="0"/>
              <a:t>몬스터</a:t>
            </a:r>
            <a:r>
              <a:rPr lang="ko-KR" altLang="en-US" sz="900" dirty="0" smtClean="0"/>
              <a:t> 코인으로 변신</a:t>
            </a:r>
            <a:r>
              <a:rPr lang="en-US" altLang="ko-KR" sz="900" dirty="0" smtClean="0"/>
              <a:t>!</a:t>
            </a:r>
            <a:endParaRPr lang="ko-KR" altLang="en-US" sz="900" dirty="0"/>
          </a:p>
        </p:txBody>
      </p:sp>
      <p:pic>
        <p:nvPicPr>
          <p:cNvPr id="99" name="그림 98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8767" y="5208682"/>
            <a:ext cx="207505" cy="214308"/>
          </a:xfrm>
          <a:prstGeom prst="rect">
            <a:avLst/>
          </a:prstGeom>
        </p:spPr>
      </p:pic>
      <p:pic>
        <p:nvPicPr>
          <p:cNvPr id="100" name="그림 99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6268" y="5809165"/>
            <a:ext cx="207505" cy="214308"/>
          </a:xfrm>
          <a:prstGeom prst="rect">
            <a:avLst/>
          </a:prstGeom>
        </p:spPr>
      </p:pic>
      <p:pic>
        <p:nvPicPr>
          <p:cNvPr id="101" name="그림 100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5726" y="5161401"/>
            <a:ext cx="207505" cy="2143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559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폭발 1 52"/>
          <p:cNvSpPr/>
          <p:nvPr/>
        </p:nvSpPr>
        <p:spPr>
          <a:xfrm>
            <a:off x="6293868" y="5586034"/>
            <a:ext cx="1255653" cy="304428"/>
          </a:xfrm>
          <a:prstGeom prst="irregularSeal1">
            <a:avLst/>
          </a:prstGeom>
          <a:solidFill>
            <a:srgbClr val="FFC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2" name="폭발 1 51"/>
          <p:cNvSpPr/>
          <p:nvPr/>
        </p:nvSpPr>
        <p:spPr>
          <a:xfrm>
            <a:off x="6009893" y="2804188"/>
            <a:ext cx="1021768" cy="272514"/>
          </a:xfrm>
          <a:prstGeom prst="irregularSeal1">
            <a:avLst/>
          </a:prstGeom>
          <a:solidFill>
            <a:srgbClr val="FFC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직사각형 5"/>
          <p:cNvSpPr/>
          <p:nvPr/>
        </p:nvSpPr>
        <p:spPr>
          <a:xfrm>
            <a:off x="0" y="12971"/>
            <a:ext cx="9144000" cy="764704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직각 삼각형 6"/>
          <p:cNvSpPr/>
          <p:nvPr/>
        </p:nvSpPr>
        <p:spPr>
          <a:xfrm>
            <a:off x="0" y="0"/>
            <a:ext cx="1331640" cy="764704"/>
          </a:xfrm>
          <a:prstGeom prst="rtTriangl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직각 삼각형 7"/>
          <p:cNvSpPr/>
          <p:nvPr/>
        </p:nvSpPr>
        <p:spPr>
          <a:xfrm rot="10800000">
            <a:off x="7803581" y="12971"/>
            <a:ext cx="1331640" cy="764704"/>
          </a:xfrm>
          <a:prstGeom prst="rtTriangle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정오각형 8"/>
          <p:cNvSpPr/>
          <p:nvPr/>
        </p:nvSpPr>
        <p:spPr>
          <a:xfrm>
            <a:off x="539552" y="12970"/>
            <a:ext cx="936104" cy="751733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정오각형 9"/>
          <p:cNvSpPr/>
          <p:nvPr/>
        </p:nvSpPr>
        <p:spPr>
          <a:xfrm>
            <a:off x="7371532" y="29562"/>
            <a:ext cx="944883" cy="748113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모서리가 둥근 직사각형 10"/>
          <p:cNvSpPr/>
          <p:nvPr/>
        </p:nvSpPr>
        <p:spPr>
          <a:xfrm>
            <a:off x="1691680" y="31590"/>
            <a:ext cx="5472608" cy="735141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5" name="그림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6100" y="176331"/>
            <a:ext cx="335745" cy="560663"/>
          </a:xfrm>
          <a:prstGeom prst="rect">
            <a:avLst/>
          </a:prstGeom>
        </p:spPr>
      </p:pic>
      <p:pic>
        <p:nvPicPr>
          <p:cNvPr id="16" name="그림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668" y="167095"/>
            <a:ext cx="342890" cy="562691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1891928" y="42744"/>
            <a:ext cx="52565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3600" dirty="0" smtClean="0">
                <a:latin typeface="양재블럭체" pitchFamily="18" charset="-127"/>
                <a:ea typeface="양재블럭체" pitchFamily="18" charset="-127"/>
              </a:rPr>
              <a:t>미사일 보조무기</a:t>
            </a:r>
            <a:r>
              <a:rPr lang="en-US" altLang="ko-KR" sz="3600" dirty="0" smtClean="0">
                <a:latin typeface="양재블럭체" pitchFamily="18" charset="-127"/>
                <a:ea typeface="양재블럭체" pitchFamily="18" charset="-127"/>
              </a:rPr>
              <a:t>!!</a:t>
            </a:r>
            <a:endParaRPr lang="ko-KR" altLang="en-US" sz="3600" dirty="0">
              <a:latin typeface="양재깨비체B" pitchFamily="18" charset="-127"/>
              <a:ea typeface="양재깨비체B" pitchFamily="18" charset="-127"/>
            </a:endParaRPr>
          </a:p>
          <a:p>
            <a:endParaRPr lang="ko-KR" altLang="en-US" sz="3600" dirty="0">
              <a:latin typeface="양재블럭체" pitchFamily="18" charset="-127"/>
              <a:ea typeface="양재블럭체" pitchFamily="18" charset="-127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576" y="980728"/>
            <a:ext cx="728375" cy="7438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그림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969" y="3140968"/>
            <a:ext cx="1523342" cy="934777"/>
          </a:xfrm>
          <a:prstGeom prst="rect">
            <a:avLst/>
          </a:prstGeom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8794" y="2523187"/>
            <a:ext cx="544707" cy="5562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3" name="직선 연결선 2"/>
          <p:cNvCxnSpPr/>
          <p:nvPr/>
        </p:nvCxnSpPr>
        <p:spPr>
          <a:xfrm>
            <a:off x="179512" y="1844824"/>
            <a:ext cx="878497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3370" y="4149080"/>
            <a:ext cx="544707" cy="5562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174746" y="1167971"/>
            <a:ext cx="33972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미사일 보조무기</a:t>
            </a:r>
            <a:r>
              <a:rPr lang="en-US" altLang="ko-KR" dirty="0" smtClean="0"/>
              <a:t>(10</a:t>
            </a:r>
            <a:r>
              <a:rPr lang="ko-KR" altLang="en-US" dirty="0" smtClean="0"/>
              <a:t>초간 지속</a:t>
            </a:r>
            <a:r>
              <a:rPr lang="en-US" altLang="ko-KR" dirty="0" smtClean="0"/>
              <a:t>)</a:t>
            </a:r>
            <a:r>
              <a:rPr lang="ko-KR" altLang="en-US" dirty="0" smtClean="0"/>
              <a:t> </a:t>
            </a:r>
            <a:endParaRPr lang="ko-KR" altLang="en-US" dirty="0"/>
          </a:p>
        </p:txBody>
      </p:sp>
      <p:sp>
        <p:nvSpPr>
          <p:cNvPr id="5" name="폭발 1 4"/>
          <p:cNvSpPr/>
          <p:nvPr/>
        </p:nvSpPr>
        <p:spPr>
          <a:xfrm>
            <a:off x="4067944" y="2651974"/>
            <a:ext cx="900100" cy="304428"/>
          </a:xfrm>
          <a:prstGeom prst="irregularSeal1">
            <a:avLst/>
          </a:prstGeom>
          <a:solidFill>
            <a:srgbClr val="FFC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1" name="Picture 4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2651385"/>
            <a:ext cx="663976" cy="2998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3" name="폭발 1 22"/>
          <p:cNvSpPr/>
          <p:nvPr/>
        </p:nvSpPr>
        <p:spPr>
          <a:xfrm>
            <a:off x="4427984" y="4259013"/>
            <a:ext cx="908052" cy="304428"/>
          </a:xfrm>
          <a:prstGeom prst="irregularSeal1">
            <a:avLst/>
          </a:prstGeom>
          <a:solidFill>
            <a:srgbClr val="FFC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4" name="Picture 4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6666" y="4259013"/>
            <a:ext cx="663976" cy="2998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5" name="폭발 1 24"/>
          <p:cNvSpPr/>
          <p:nvPr/>
        </p:nvSpPr>
        <p:spPr>
          <a:xfrm>
            <a:off x="2699792" y="4274994"/>
            <a:ext cx="432048" cy="304428"/>
          </a:xfrm>
          <a:prstGeom prst="irregularSeal1">
            <a:avLst/>
          </a:prstGeom>
          <a:solidFill>
            <a:srgbClr val="FFC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6" name="폭발 1 25"/>
          <p:cNvSpPr/>
          <p:nvPr/>
        </p:nvSpPr>
        <p:spPr>
          <a:xfrm>
            <a:off x="2339752" y="2646817"/>
            <a:ext cx="432048" cy="304428"/>
          </a:xfrm>
          <a:prstGeom prst="irregularSeal1">
            <a:avLst/>
          </a:prstGeom>
          <a:solidFill>
            <a:srgbClr val="FFC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7" name="Picture 4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8919" y="4274994"/>
            <a:ext cx="663976" cy="2998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" name="Picture 4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3828" y="2651385"/>
            <a:ext cx="663976" cy="2998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9" name="TextBox 28"/>
          <p:cNvSpPr txBox="1"/>
          <p:nvPr/>
        </p:nvSpPr>
        <p:spPr>
          <a:xfrm>
            <a:off x="270465" y="1844824"/>
            <a:ext cx="1550681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 dirty="0" smtClean="0"/>
              <a:t>미사일 무기 위치는 캐릭터 머리 위 아래로 고정</a:t>
            </a:r>
            <a:r>
              <a:rPr lang="en-US" altLang="ko-KR" sz="900" dirty="0" smtClean="0"/>
              <a:t>.</a:t>
            </a:r>
          </a:p>
          <a:p>
            <a:r>
              <a:rPr lang="en-US" altLang="ko-KR" sz="900" dirty="0" smtClean="0"/>
              <a:t>(</a:t>
            </a:r>
            <a:r>
              <a:rPr lang="ko-KR" altLang="en-US" sz="900" dirty="0" smtClean="0"/>
              <a:t>날개와 겹치지 않게</a:t>
            </a:r>
            <a:r>
              <a:rPr lang="en-US" altLang="ko-KR" sz="900" dirty="0" smtClean="0"/>
              <a:t>.)</a:t>
            </a:r>
            <a:endParaRPr lang="en-US" altLang="ko-KR" sz="900" dirty="0"/>
          </a:p>
          <a:p>
            <a:r>
              <a:rPr lang="ko-KR" altLang="en-US" sz="900" dirty="0" smtClean="0"/>
              <a:t>미사일 </a:t>
            </a:r>
            <a:r>
              <a:rPr lang="ko-KR" altLang="en-US" sz="900" dirty="0" err="1" smtClean="0"/>
              <a:t>아이탬</a:t>
            </a:r>
            <a:r>
              <a:rPr lang="ko-KR" altLang="en-US" sz="900" dirty="0" smtClean="0"/>
              <a:t> 획득 시 </a:t>
            </a:r>
            <a:endParaRPr lang="en-US" altLang="ko-KR" sz="900" dirty="0" smtClean="0"/>
          </a:p>
          <a:p>
            <a:r>
              <a:rPr lang="ko-KR" altLang="en-US" sz="900" dirty="0" smtClean="0"/>
              <a:t>바로 생성 후 발사</a:t>
            </a:r>
            <a:r>
              <a:rPr lang="en-US" altLang="ko-KR" sz="900" dirty="0" smtClean="0"/>
              <a:t>.</a:t>
            </a:r>
            <a:endParaRPr lang="ko-KR" altLang="en-US" sz="900" dirty="0"/>
          </a:p>
        </p:txBody>
      </p:sp>
      <p:sp>
        <p:nvSpPr>
          <p:cNvPr id="30" name="TextBox 29"/>
          <p:cNvSpPr txBox="1"/>
          <p:nvPr/>
        </p:nvSpPr>
        <p:spPr>
          <a:xfrm>
            <a:off x="2555776" y="1851847"/>
            <a:ext cx="17574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 dirty="0" smtClean="0"/>
              <a:t>미사일의 탄두 모양으로 둔탁하게 디자인한다</a:t>
            </a:r>
            <a:r>
              <a:rPr lang="en-US" altLang="ko-KR" sz="900" dirty="0" smtClean="0"/>
              <a:t>. </a:t>
            </a:r>
            <a:r>
              <a:rPr lang="ko-KR" altLang="en-US" sz="900" dirty="0" err="1" smtClean="0"/>
              <a:t>단투</a:t>
            </a:r>
            <a:r>
              <a:rPr lang="ko-KR" altLang="en-US" sz="900" dirty="0" smtClean="0"/>
              <a:t> </a:t>
            </a:r>
            <a:r>
              <a:rPr lang="ko-KR" altLang="en-US" sz="900" dirty="0" err="1" smtClean="0"/>
              <a:t>추진불꼿은</a:t>
            </a:r>
            <a:r>
              <a:rPr lang="ko-KR" altLang="en-US" sz="900" dirty="0" smtClean="0"/>
              <a:t> 갈수록 길게 뻗어 </a:t>
            </a:r>
            <a:r>
              <a:rPr lang="ko-KR" altLang="en-US" sz="900" dirty="0" err="1" smtClean="0"/>
              <a:t>나가도록한다</a:t>
            </a:r>
            <a:r>
              <a:rPr lang="en-US" altLang="ko-KR" sz="900" dirty="0" smtClean="0"/>
              <a:t>.</a:t>
            </a:r>
            <a:endParaRPr lang="ko-KR" altLang="en-US" sz="900" dirty="0"/>
          </a:p>
        </p:txBody>
      </p:sp>
      <p:sp>
        <p:nvSpPr>
          <p:cNvPr id="31" name="TextBox 30"/>
          <p:cNvSpPr txBox="1"/>
          <p:nvPr/>
        </p:nvSpPr>
        <p:spPr>
          <a:xfrm>
            <a:off x="2641810" y="3751183"/>
            <a:ext cx="1894186" cy="5238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 dirty="0" smtClean="0"/>
              <a:t>미사일 탄두 나가는 타이밍은 위 아래 보조 무기는 약간 서로 차이를 주며 발사 하도록 한다</a:t>
            </a:r>
            <a:r>
              <a:rPr lang="en-US" altLang="ko-KR" sz="900" dirty="0" smtClean="0"/>
              <a:t>.</a:t>
            </a:r>
            <a:endParaRPr lang="ko-KR" altLang="en-US" sz="900" dirty="0"/>
          </a:p>
        </p:txBody>
      </p:sp>
      <p:pic>
        <p:nvPicPr>
          <p:cNvPr id="33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0421" y="2002400"/>
            <a:ext cx="1102848" cy="14315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4" name="직사각형 33"/>
          <p:cNvSpPr/>
          <p:nvPr/>
        </p:nvSpPr>
        <p:spPr>
          <a:xfrm>
            <a:off x="7460421" y="3433983"/>
            <a:ext cx="1102848" cy="174373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36" name="직선 연결선 35"/>
          <p:cNvCxnSpPr/>
          <p:nvPr/>
        </p:nvCxnSpPr>
        <p:spPr>
          <a:xfrm>
            <a:off x="5940152" y="777676"/>
            <a:ext cx="0" cy="60803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직선 연결선 37"/>
          <p:cNvCxnSpPr/>
          <p:nvPr/>
        </p:nvCxnSpPr>
        <p:spPr>
          <a:xfrm>
            <a:off x="5940152" y="4013089"/>
            <a:ext cx="319506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직선 연결선 39"/>
          <p:cNvCxnSpPr/>
          <p:nvPr/>
        </p:nvCxnSpPr>
        <p:spPr>
          <a:xfrm>
            <a:off x="5940152" y="1352637"/>
            <a:ext cx="302433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직선 연결선 41"/>
          <p:cNvCxnSpPr/>
          <p:nvPr/>
        </p:nvCxnSpPr>
        <p:spPr>
          <a:xfrm>
            <a:off x="5940152" y="4427208"/>
            <a:ext cx="32038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4" name="Picture 4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8344" y="2779583"/>
            <a:ext cx="663976" cy="2998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3" name="폭발 1 42"/>
          <p:cNvSpPr/>
          <p:nvPr/>
        </p:nvSpPr>
        <p:spPr>
          <a:xfrm>
            <a:off x="7064027" y="2511218"/>
            <a:ext cx="776586" cy="547195"/>
          </a:xfrm>
          <a:prstGeom prst="irregularSeal1">
            <a:avLst/>
          </a:prstGeom>
          <a:solidFill>
            <a:srgbClr val="00B0F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5" name="TextBox 44"/>
          <p:cNvSpPr txBox="1"/>
          <p:nvPr/>
        </p:nvSpPr>
        <p:spPr>
          <a:xfrm>
            <a:off x="5918650" y="1851847"/>
            <a:ext cx="1757450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 dirty="0" smtClean="0"/>
              <a:t>보</a:t>
            </a:r>
            <a:r>
              <a:rPr lang="ko-KR" altLang="en-US" sz="900" dirty="0"/>
              <a:t>조 </a:t>
            </a:r>
            <a:r>
              <a:rPr lang="ko-KR" altLang="en-US" sz="900" dirty="0" smtClean="0"/>
              <a:t>미사일이 </a:t>
            </a:r>
            <a:r>
              <a:rPr lang="ko-KR" altLang="en-US" sz="900" dirty="0" err="1" smtClean="0"/>
              <a:t>몬스터를</a:t>
            </a:r>
            <a:r>
              <a:rPr lang="ko-KR" altLang="en-US" sz="900" dirty="0" smtClean="0"/>
              <a:t> </a:t>
            </a:r>
            <a:endParaRPr lang="en-US" altLang="ko-KR" sz="900" dirty="0" smtClean="0"/>
          </a:p>
          <a:p>
            <a:r>
              <a:rPr lang="ko-KR" altLang="en-US" sz="900" dirty="0" smtClean="0"/>
              <a:t>맞춰 에너지가 달아가는 </a:t>
            </a:r>
            <a:endParaRPr lang="en-US" altLang="ko-KR" sz="900" dirty="0" smtClean="0"/>
          </a:p>
          <a:p>
            <a:r>
              <a:rPr lang="ko-KR" altLang="en-US" sz="900" dirty="0" smtClean="0"/>
              <a:t>동안은 작은 폭발로</a:t>
            </a:r>
            <a:r>
              <a:rPr lang="en-US" altLang="ko-KR" sz="900" dirty="0"/>
              <a:t> </a:t>
            </a:r>
            <a:r>
              <a:rPr lang="ko-KR" altLang="en-US" sz="900" dirty="0" smtClean="0"/>
              <a:t>표현</a:t>
            </a:r>
            <a:r>
              <a:rPr lang="en-US" altLang="ko-KR" sz="900" dirty="0" smtClean="0"/>
              <a:t>.</a:t>
            </a:r>
          </a:p>
          <a:p>
            <a:endParaRPr lang="en-US" altLang="ko-KR" sz="900" dirty="0"/>
          </a:p>
          <a:p>
            <a:r>
              <a:rPr lang="ko-KR" altLang="en-US" sz="900" dirty="0" smtClean="0"/>
              <a:t>약간의 먼지 효과</a:t>
            </a:r>
            <a:r>
              <a:rPr lang="en-US" altLang="ko-KR" sz="900" dirty="0" smtClean="0"/>
              <a:t>.</a:t>
            </a:r>
          </a:p>
        </p:txBody>
      </p:sp>
      <p:sp>
        <p:nvSpPr>
          <p:cNvPr id="46" name="직사각형 45"/>
          <p:cNvSpPr/>
          <p:nvPr/>
        </p:nvSpPr>
        <p:spPr>
          <a:xfrm>
            <a:off x="7466269" y="3433984"/>
            <a:ext cx="337312" cy="174372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47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76100" y="4869160"/>
            <a:ext cx="1102848" cy="14315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0" name="Picture 4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2937" y="5572664"/>
            <a:ext cx="663976" cy="2998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9" name="TextBox 48"/>
          <p:cNvSpPr txBox="1"/>
          <p:nvPr/>
        </p:nvSpPr>
        <p:spPr>
          <a:xfrm>
            <a:off x="5867171" y="4952284"/>
            <a:ext cx="17574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 dirty="0" smtClean="0"/>
              <a:t>보조 미사일이 </a:t>
            </a:r>
            <a:r>
              <a:rPr lang="ko-KR" altLang="en-US" sz="900" dirty="0" err="1" smtClean="0"/>
              <a:t>몬스터</a:t>
            </a:r>
            <a:r>
              <a:rPr lang="ko-KR" altLang="en-US" sz="900" dirty="0" smtClean="0"/>
              <a:t> </a:t>
            </a:r>
            <a:r>
              <a:rPr lang="ko-KR" altLang="en-US" sz="900" dirty="0" err="1" smtClean="0"/>
              <a:t>완파</a:t>
            </a:r>
            <a:r>
              <a:rPr lang="ko-KR" altLang="en-US" sz="900" dirty="0" smtClean="0"/>
              <a:t> 시 </a:t>
            </a:r>
            <a:endParaRPr lang="en-US" altLang="ko-KR" sz="900" dirty="0" smtClean="0"/>
          </a:p>
          <a:p>
            <a:r>
              <a:rPr lang="ko-KR" altLang="en-US" sz="900" dirty="0" smtClean="0"/>
              <a:t>큰 효과로 마무리</a:t>
            </a:r>
            <a:r>
              <a:rPr lang="en-US" altLang="ko-KR" sz="900" dirty="0" smtClean="0"/>
              <a:t>.</a:t>
            </a:r>
          </a:p>
        </p:txBody>
      </p:sp>
      <p:sp>
        <p:nvSpPr>
          <p:cNvPr id="48" name="폭발 1 47"/>
          <p:cNvSpPr/>
          <p:nvPr/>
        </p:nvSpPr>
        <p:spPr>
          <a:xfrm>
            <a:off x="7371532" y="4665342"/>
            <a:ext cx="1518522" cy="1748000"/>
          </a:xfrm>
          <a:prstGeom prst="irregularSeal1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4" name="TextBox 53"/>
          <p:cNvSpPr txBox="1"/>
          <p:nvPr/>
        </p:nvSpPr>
        <p:spPr>
          <a:xfrm>
            <a:off x="2583828" y="5003884"/>
            <a:ext cx="18941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 dirty="0" smtClean="0"/>
              <a:t>미사일 탄두는 </a:t>
            </a:r>
            <a:r>
              <a:rPr lang="en-US" altLang="ko-KR" sz="900" dirty="0" smtClean="0"/>
              <a:t>0.5 </a:t>
            </a:r>
            <a:r>
              <a:rPr lang="ko-KR" altLang="en-US" sz="900" dirty="0" smtClean="0"/>
              <a:t>초 간격으로 발사한다</a:t>
            </a:r>
            <a:r>
              <a:rPr lang="en-US" altLang="ko-KR" sz="900" dirty="0"/>
              <a:t>.</a:t>
            </a:r>
            <a:endParaRPr lang="ko-KR" altLang="en-US" sz="900" dirty="0"/>
          </a:p>
        </p:txBody>
      </p:sp>
      <p:cxnSp>
        <p:nvCxnSpPr>
          <p:cNvPr id="56" name="직선 화살표 연결선 55"/>
          <p:cNvCxnSpPr/>
          <p:nvPr/>
        </p:nvCxnSpPr>
        <p:spPr>
          <a:xfrm>
            <a:off x="4211960" y="2359678"/>
            <a:ext cx="266054" cy="291707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직선 화살표 연결선 56"/>
          <p:cNvCxnSpPr/>
          <p:nvPr/>
        </p:nvCxnSpPr>
        <p:spPr>
          <a:xfrm>
            <a:off x="3707904" y="4408943"/>
            <a:ext cx="720080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직선 화살표 연결선 57"/>
          <p:cNvCxnSpPr/>
          <p:nvPr/>
        </p:nvCxnSpPr>
        <p:spPr>
          <a:xfrm flipH="1">
            <a:off x="2438660" y="2345539"/>
            <a:ext cx="196411" cy="319984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Box 62"/>
          <p:cNvSpPr txBox="1"/>
          <p:nvPr/>
        </p:nvSpPr>
        <p:spPr>
          <a:xfrm>
            <a:off x="3691394" y="4432567"/>
            <a:ext cx="7527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mtClean="0"/>
              <a:t>0.5</a:t>
            </a:r>
            <a:r>
              <a:rPr lang="ko-KR" altLang="en-US" dirty="0" smtClean="0"/>
              <a:t>초</a:t>
            </a:r>
            <a:endParaRPr lang="ko-KR" altLang="en-US" dirty="0"/>
          </a:p>
        </p:txBody>
      </p:sp>
      <p:cxnSp>
        <p:nvCxnSpPr>
          <p:cNvPr id="64" name="직선 화살표 연결선 63"/>
          <p:cNvCxnSpPr/>
          <p:nvPr/>
        </p:nvCxnSpPr>
        <p:spPr>
          <a:xfrm flipV="1">
            <a:off x="3189087" y="4705336"/>
            <a:ext cx="662833" cy="34665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직선 화살표 연결선 68"/>
          <p:cNvCxnSpPr/>
          <p:nvPr/>
        </p:nvCxnSpPr>
        <p:spPr>
          <a:xfrm>
            <a:off x="5324217" y="3053780"/>
            <a:ext cx="0" cy="934777"/>
          </a:xfrm>
          <a:prstGeom prst="straightConnector1">
            <a:avLst/>
          </a:prstGeom>
          <a:ln w="22225">
            <a:solidFill>
              <a:schemeClr val="accent4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TextBox 69"/>
          <p:cNvSpPr txBox="1"/>
          <p:nvPr/>
        </p:nvSpPr>
        <p:spPr>
          <a:xfrm>
            <a:off x="4652431" y="3226113"/>
            <a:ext cx="80622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00" dirty="0" smtClean="0"/>
              <a:t>랜덤으로</a:t>
            </a:r>
            <a:endParaRPr lang="en-US" altLang="ko-KR" sz="1000" dirty="0" smtClean="0"/>
          </a:p>
          <a:p>
            <a:r>
              <a:rPr lang="ko-KR" altLang="en-US" sz="1000" dirty="0" smtClean="0"/>
              <a:t>차이 나게 </a:t>
            </a:r>
            <a:endParaRPr lang="en-US" altLang="ko-KR" sz="1000" dirty="0" smtClean="0"/>
          </a:p>
          <a:p>
            <a:r>
              <a:rPr lang="ko-KR" altLang="en-US" sz="1000" dirty="0" smtClean="0"/>
              <a:t>발사</a:t>
            </a:r>
            <a:r>
              <a:rPr lang="en-US" altLang="ko-KR" sz="1000" dirty="0" smtClean="0"/>
              <a:t>.</a:t>
            </a:r>
            <a:endParaRPr lang="ko-KR" altLang="en-US" sz="1000" dirty="0"/>
          </a:p>
        </p:txBody>
      </p:sp>
    </p:spTree>
    <p:extLst>
      <p:ext uri="{BB962C8B-B14F-4D97-AF65-F5344CB8AC3E}">
        <p14:creationId xmlns:p14="http://schemas.microsoft.com/office/powerpoint/2010/main" val="2969289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폭발 1 63"/>
          <p:cNvSpPr/>
          <p:nvPr/>
        </p:nvSpPr>
        <p:spPr>
          <a:xfrm rot="21009867">
            <a:off x="6836514" y="5600210"/>
            <a:ext cx="432048" cy="304428"/>
          </a:xfrm>
          <a:prstGeom prst="irregularSeal1">
            <a:avLst/>
          </a:prstGeom>
          <a:solidFill>
            <a:srgbClr val="FFC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206712">
            <a:off x="7283573" y="5418323"/>
            <a:ext cx="353696" cy="6205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5" name="폭발 1 64"/>
          <p:cNvSpPr/>
          <p:nvPr/>
        </p:nvSpPr>
        <p:spPr>
          <a:xfrm rot="20987811">
            <a:off x="6581351" y="2850918"/>
            <a:ext cx="432048" cy="304428"/>
          </a:xfrm>
          <a:prstGeom prst="irregularSeal1">
            <a:avLst/>
          </a:prstGeom>
          <a:solidFill>
            <a:srgbClr val="FFC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1" name="폭발 1 60"/>
          <p:cNvSpPr/>
          <p:nvPr/>
        </p:nvSpPr>
        <p:spPr>
          <a:xfrm rot="1232038">
            <a:off x="4592270" y="2647560"/>
            <a:ext cx="432048" cy="304428"/>
          </a:xfrm>
          <a:prstGeom prst="irregularSeal1">
            <a:avLst/>
          </a:prstGeom>
          <a:solidFill>
            <a:srgbClr val="FFC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0" name="폭발 1 59"/>
          <p:cNvSpPr/>
          <p:nvPr/>
        </p:nvSpPr>
        <p:spPr>
          <a:xfrm rot="582783">
            <a:off x="4693349" y="4274994"/>
            <a:ext cx="432048" cy="304428"/>
          </a:xfrm>
          <a:prstGeom prst="irregularSeal1">
            <a:avLst/>
          </a:prstGeom>
          <a:solidFill>
            <a:srgbClr val="FFC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직사각형 5"/>
          <p:cNvSpPr/>
          <p:nvPr/>
        </p:nvSpPr>
        <p:spPr>
          <a:xfrm>
            <a:off x="0" y="12971"/>
            <a:ext cx="9144000" cy="764704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직각 삼각형 6"/>
          <p:cNvSpPr/>
          <p:nvPr/>
        </p:nvSpPr>
        <p:spPr>
          <a:xfrm>
            <a:off x="0" y="0"/>
            <a:ext cx="1331640" cy="764704"/>
          </a:xfrm>
          <a:prstGeom prst="rtTriangl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직각 삼각형 7"/>
          <p:cNvSpPr/>
          <p:nvPr/>
        </p:nvSpPr>
        <p:spPr>
          <a:xfrm rot="10800000">
            <a:off x="7803581" y="12971"/>
            <a:ext cx="1331640" cy="764704"/>
          </a:xfrm>
          <a:prstGeom prst="rtTriangle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정오각형 8"/>
          <p:cNvSpPr/>
          <p:nvPr/>
        </p:nvSpPr>
        <p:spPr>
          <a:xfrm>
            <a:off x="539552" y="12970"/>
            <a:ext cx="936104" cy="751733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정오각형 9"/>
          <p:cNvSpPr/>
          <p:nvPr/>
        </p:nvSpPr>
        <p:spPr>
          <a:xfrm>
            <a:off x="7371532" y="29562"/>
            <a:ext cx="944883" cy="748113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모서리가 둥근 직사각형 10"/>
          <p:cNvSpPr/>
          <p:nvPr/>
        </p:nvSpPr>
        <p:spPr>
          <a:xfrm>
            <a:off x="1691680" y="31590"/>
            <a:ext cx="5472608" cy="735141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5" name="그림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6100" y="176331"/>
            <a:ext cx="335745" cy="560663"/>
          </a:xfrm>
          <a:prstGeom prst="rect">
            <a:avLst/>
          </a:prstGeom>
        </p:spPr>
      </p:pic>
      <p:pic>
        <p:nvPicPr>
          <p:cNvPr id="16" name="그림 1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668" y="167095"/>
            <a:ext cx="342890" cy="562691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1907704" y="42744"/>
            <a:ext cx="52565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3600" dirty="0" err="1" smtClean="0">
                <a:latin typeface="양재블럭체" pitchFamily="18" charset="-127"/>
                <a:ea typeface="양재블럭체" pitchFamily="18" charset="-127"/>
              </a:rPr>
              <a:t>유도탄</a:t>
            </a:r>
            <a:r>
              <a:rPr lang="ko-KR" altLang="en-US" sz="3600" dirty="0" smtClean="0">
                <a:latin typeface="양재블럭체" pitchFamily="18" charset="-127"/>
                <a:ea typeface="양재블럭체" pitchFamily="18" charset="-127"/>
              </a:rPr>
              <a:t> 보조무기</a:t>
            </a:r>
            <a:r>
              <a:rPr lang="en-US" altLang="ko-KR" sz="3600" dirty="0" smtClean="0">
                <a:latin typeface="양재블럭체" pitchFamily="18" charset="-127"/>
                <a:ea typeface="양재블럭체" pitchFamily="18" charset="-127"/>
              </a:rPr>
              <a:t>!!</a:t>
            </a:r>
            <a:endParaRPr lang="ko-KR" altLang="en-US" sz="3600" dirty="0">
              <a:latin typeface="양재깨비체B" pitchFamily="18" charset="-127"/>
              <a:ea typeface="양재깨비체B" pitchFamily="18" charset="-127"/>
            </a:endParaRPr>
          </a:p>
          <a:p>
            <a:endParaRPr lang="ko-KR" altLang="en-US" sz="3600" dirty="0">
              <a:latin typeface="양재블럭체" pitchFamily="18" charset="-127"/>
              <a:ea typeface="양재블럭체" pitchFamily="18" charset="-127"/>
            </a:endParaRPr>
          </a:p>
        </p:txBody>
      </p:sp>
      <p:pic>
        <p:nvPicPr>
          <p:cNvPr id="13" name="그림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969" y="3140968"/>
            <a:ext cx="1523342" cy="934777"/>
          </a:xfrm>
          <a:prstGeom prst="rect">
            <a:avLst/>
          </a:prstGeom>
        </p:spPr>
      </p:pic>
      <p:cxnSp>
        <p:nvCxnSpPr>
          <p:cNvPr id="3" name="직선 연결선 2"/>
          <p:cNvCxnSpPr/>
          <p:nvPr/>
        </p:nvCxnSpPr>
        <p:spPr>
          <a:xfrm>
            <a:off x="179512" y="1844824"/>
            <a:ext cx="878497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1174745" y="1167971"/>
            <a:ext cx="32532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err="1" smtClean="0"/>
              <a:t>유도탄</a:t>
            </a:r>
            <a:r>
              <a:rPr lang="ko-KR" altLang="en-US" dirty="0" smtClean="0"/>
              <a:t> 보조무기</a:t>
            </a:r>
            <a:r>
              <a:rPr lang="en-US" altLang="ko-KR" dirty="0" smtClean="0"/>
              <a:t>(15</a:t>
            </a:r>
            <a:r>
              <a:rPr lang="ko-KR" altLang="en-US" dirty="0" smtClean="0"/>
              <a:t>초간 지속</a:t>
            </a:r>
            <a:r>
              <a:rPr lang="en-US" altLang="ko-KR" dirty="0" smtClean="0"/>
              <a:t>)</a:t>
            </a:r>
            <a:endParaRPr lang="ko-KR" altLang="en-US" dirty="0"/>
          </a:p>
        </p:txBody>
      </p:sp>
      <p:sp>
        <p:nvSpPr>
          <p:cNvPr id="25" name="폭발 1 24"/>
          <p:cNvSpPr/>
          <p:nvPr/>
        </p:nvSpPr>
        <p:spPr>
          <a:xfrm rot="1884496">
            <a:off x="3384389" y="4223872"/>
            <a:ext cx="432048" cy="304428"/>
          </a:xfrm>
          <a:prstGeom prst="irregularSeal1">
            <a:avLst/>
          </a:prstGeom>
          <a:solidFill>
            <a:srgbClr val="FFC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6" name="폭발 1 25"/>
          <p:cNvSpPr/>
          <p:nvPr/>
        </p:nvSpPr>
        <p:spPr>
          <a:xfrm rot="19917444">
            <a:off x="2688008" y="2804188"/>
            <a:ext cx="432048" cy="304428"/>
          </a:xfrm>
          <a:prstGeom prst="irregularSeal1">
            <a:avLst/>
          </a:prstGeom>
          <a:solidFill>
            <a:srgbClr val="FFC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9" name="TextBox 28"/>
          <p:cNvSpPr txBox="1"/>
          <p:nvPr/>
        </p:nvSpPr>
        <p:spPr>
          <a:xfrm>
            <a:off x="270465" y="1844824"/>
            <a:ext cx="1550681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 dirty="0" smtClean="0"/>
              <a:t>미사일 무기 위치는 캐릭터 머리 위 아래로 고정</a:t>
            </a:r>
            <a:r>
              <a:rPr lang="en-US" altLang="ko-KR" sz="900" dirty="0" smtClean="0"/>
              <a:t>.</a:t>
            </a:r>
          </a:p>
          <a:p>
            <a:r>
              <a:rPr lang="en-US" altLang="ko-KR" sz="900" dirty="0" smtClean="0"/>
              <a:t>(</a:t>
            </a:r>
            <a:r>
              <a:rPr lang="ko-KR" altLang="en-US" sz="900" dirty="0" smtClean="0"/>
              <a:t>날개와 겹치지 않게</a:t>
            </a:r>
            <a:r>
              <a:rPr lang="en-US" altLang="ko-KR" sz="900" dirty="0" smtClean="0"/>
              <a:t>.)</a:t>
            </a:r>
            <a:endParaRPr lang="en-US" altLang="ko-KR" sz="900" dirty="0"/>
          </a:p>
          <a:p>
            <a:r>
              <a:rPr lang="ko-KR" altLang="en-US" sz="900" dirty="0" smtClean="0"/>
              <a:t>미사일 </a:t>
            </a:r>
            <a:r>
              <a:rPr lang="ko-KR" altLang="en-US" sz="900" dirty="0" err="1" smtClean="0"/>
              <a:t>아이탬</a:t>
            </a:r>
            <a:r>
              <a:rPr lang="ko-KR" altLang="en-US" sz="900" dirty="0" smtClean="0"/>
              <a:t> 획득 시 </a:t>
            </a:r>
            <a:endParaRPr lang="en-US" altLang="ko-KR" sz="900" dirty="0" smtClean="0"/>
          </a:p>
          <a:p>
            <a:r>
              <a:rPr lang="ko-KR" altLang="en-US" sz="900" dirty="0" smtClean="0"/>
              <a:t>바로 생성 후 발사</a:t>
            </a:r>
            <a:r>
              <a:rPr lang="en-US" altLang="ko-KR" sz="900" dirty="0" smtClean="0"/>
              <a:t>.</a:t>
            </a:r>
            <a:endParaRPr lang="ko-KR" altLang="en-US" sz="900" dirty="0"/>
          </a:p>
        </p:txBody>
      </p:sp>
      <p:sp>
        <p:nvSpPr>
          <p:cNvPr id="30" name="TextBox 29"/>
          <p:cNvSpPr txBox="1"/>
          <p:nvPr/>
        </p:nvSpPr>
        <p:spPr>
          <a:xfrm>
            <a:off x="2583828" y="1983323"/>
            <a:ext cx="195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 dirty="0" smtClean="0"/>
              <a:t>미사</a:t>
            </a:r>
            <a:r>
              <a:rPr lang="ko-KR" altLang="en-US" sz="900" dirty="0"/>
              <a:t>일 </a:t>
            </a:r>
            <a:r>
              <a:rPr lang="ko-KR" altLang="en-US" sz="900" dirty="0" smtClean="0"/>
              <a:t>추</a:t>
            </a:r>
            <a:r>
              <a:rPr lang="ko-KR" altLang="en-US" sz="900" dirty="0"/>
              <a:t>진 </a:t>
            </a:r>
            <a:r>
              <a:rPr lang="ko-KR" altLang="en-US" sz="900" dirty="0" smtClean="0"/>
              <a:t>불꽃은 작은 </a:t>
            </a:r>
            <a:r>
              <a:rPr lang="ko-KR" altLang="en-US" sz="900" dirty="0" err="1" smtClean="0"/>
              <a:t>불꼿으로</a:t>
            </a:r>
            <a:r>
              <a:rPr lang="ko-KR" altLang="en-US" sz="900" dirty="0" smtClean="0"/>
              <a:t> 날렵한 느낌으로 표현 한다</a:t>
            </a:r>
            <a:r>
              <a:rPr lang="en-US" altLang="ko-KR" sz="900" dirty="0" smtClean="0"/>
              <a:t>..</a:t>
            </a:r>
            <a:endParaRPr lang="ko-KR" altLang="en-US" sz="900" dirty="0"/>
          </a:p>
        </p:txBody>
      </p:sp>
      <p:sp>
        <p:nvSpPr>
          <p:cNvPr id="31" name="TextBox 30"/>
          <p:cNvSpPr txBox="1"/>
          <p:nvPr/>
        </p:nvSpPr>
        <p:spPr>
          <a:xfrm>
            <a:off x="2641810" y="3751183"/>
            <a:ext cx="18941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 dirty="0" smtClean="0"/>
              <a:t>유</a:t>
            </a:r>
            <a:r>
              <a:rPr lang="ko-KR" altLang="en-US" sz="900" dirty="0"/>
              <a:t>도 </a:t>
            </a:r>
            <a:r>
              <a:rPr lang="ko-KR" altLang="en-US" sz="900" dirty="0" smtClean="0"/>
              <a:t>미사일 </a:t>
            </a:r>
            <a:r>
              <a:rPr lang="ko-KR" altLang="en-US" sz="900" dirty="0" err="1" smtClean="0"/>
              <a:t>탄두역시</a:t>
            </a:r>
            <a:r>
              <a:rPr lang="ko-KR" altLang="en-US" sz="900" dirty="0" smtClean="0"/>
              <a:t> 위 아래 </a:t>
            </a:r>
            <a:endParaRPr lang="en-US" altLang="ko-KR" sz="900" dirty="0" smtClean="0"/>
          </a:p>
          <a:p>
            <a:r>
              <a:rPr lang="ko-KR" altLang="en-US" sz="900" dirty="0" smtClean="0"/>
              <a:t>다</a:t>
            </a:r>
            <a:r>
              <a:rPr lang="ko-KR" altLang="en-US" sz="900" dirty="0"/>
              <a:t>른 </a:t>
            </a:r>
            <a:r>
              <a:rPr lang="ko-KR" altLang="en-US" sz="900" dirty="0" smtClean="0"/>
              <a:t>타이밍으로 발사</a:t>
            </a:r>
            <a:r>
              <a:rPr lang="en-US" altLang="ko-KR" sz="900" dirty="0" smtClean="0"/>
              <a:t>.</a:t>
            </a:r>
            <a:endParaRPr lang="ko-KR" altLang="en-US" sz="900" dirty="0"/>
          </a:p>
        </p:txBody>
      </p:sp>
      <p:pic>
        <p:nvPicPr>
          <p:cNvPr id="33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0421" y="2002400"/>
            <a:ext cx="1102848" cy="14315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4" name="직사각형 33"/>
          <p:cNvSpPr/>
          <p:nvPr/>
        </p:nvSpPr>
        <p:spPr>
          <a:xfrm>
            <a:off x="7460421" y="3433983"/>
            <a:ext cx="1102848" cy="174373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36" name="직선 연결선 35"/>
          <p:cNvCxnSpPr/>
          <p:nvPr/>
        </p:nvCxnSpPr>
        <p:spPr>
          <a:xfrm>
            <a:off x="5940152" y="777676"/>
            <a:ext cx="0" cy="60803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직선 연결선 37"/>
          <p:cNvCxnSpPr/>
          <p:nvPr/>
        </p:nvCxnSpPr>
        <p:spPr>
          <a:xfrm>
            <a:off x="5940152" y="4013089"/>
            <a:ext cx="319506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직선 연결선 39"/>
          <p:cNvCxnSpPr/>
          <p:nvPr/>
        </p:nvCxnSpPr>
        <p:spPr>
          <a:xfrm>
            <a:off x="5940152" y="1352637"/>
            <a:ext cx="302433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직선 연결선 41"/>
          <p:cNvCxnSpPr/>
          <p:nvPr/>
        </p:nvCxnSpPr>
        <p:spPr>
          <a:xfrm>
            <a:off x="5940152" y="4427208"/>
            <a:ext cx="32038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5918650" y="1851847"/>
            <a:ext cx="175745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 dirty="0" smtClean="0"/>
              <a:t>보</a:t>
            </a:r>
            <a:r>
              <a:rPr lang="ko-KR" altLang="en-US" sz="900" dirty="0"/>
              <a:t>조 </a:t>
            </a:r>
            <a:r>
              <a:rPr lang="ko-KR" altLang="en-US" sz="900" dirty="0" smtClean="0"/>
              <a:t>미사일이 </a:t>
            </a:r>
            <a:r>
              <a:rPr lang="ko-KR" altLang="en-US" sz="900" dirty="0" err="1" smtClean="0"/>
              <a:t>몬스터를</a:t>
            </a:r>
            <a:r>
              <a:rPr lang="ko-KR" altLang="en-US" sz="900" dirty="0" smtClean="0"/>
              <a:t> </a:t>
            </a:r>
            <a:endParaRPr lang="en-US" altLang="ko-KR" sz="900" dirty="0" smtClean="0"/>
          </a:p>
          <a:p>
            <a:r>
              <a:rPr lang="ko-KR" altLang="en-US" sz="900" dirty="0" smtClean="0"/>
              <a:t>맞춰 에너지가 달아가는 </a:t>
            </a:r>
            <a:endParaRPr lang="en-US" altLang="ko-KR" sz="900" dirty="0" smtClean="0"/>
          </a:p>
          <a:p>
            <a:r>
              <a:rPr lang="ko-KR" altLang="en-US" sz="900" dirty="0" smtClean="0"/>
              <a:t>동안은 작은 폭발로</a:t>
            </a:r>
            <a:r>
              <a:rPr lang="en-US" altLang="ko-KR" sz="900" dirty="0"/>
              <a:t> </a:t>
            </a:r>
            <a:r>
              <a:rPr lang="ko-KR" altLang="en-US" sz="900" dirty="0" smtClean="0"/>
              <a:t>표현</a:t>
            </a:r>
            <a:r>
              <a:rPr lang="en-US" altLang="ko-KR" sz="900" dirty="0"/>
              <a:t>.</a:t>
            </a:r>
            <a:endParaRPr lang="en-US" altLang="ko-KR" sz="900" dirty="0" smtClean="0"/>
          </a:p>
        </p:txBody>
      </p:sp>
      <p:sp>
        <p:nvSpPr>
          <p:cNvPr id="46" name="직사각형 45"/>
          <p:cNvSpPr/>
          <p:nvPr/>
        </p:nvSpPr>
        <p:spPr>
          <a:xfrm>
            <a:off x="7466269" y="3433984"/>
            <a:ext cx="337312" cy="174372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47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76100" y="4869160"/>
            <a:ext cx="1102848" cy="14315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9" name="TextBox 48"/>
          <p:cNvSpPr txBox="1"/>
          <p:nvPr/>
        </p:nvSpPr>
        <p:spPr>
          <a:xfrm>
            <a:off x="5867171" y="4952284"/>
            <a:ext cx="17574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 dirty="0" smtClean="0"/>
              <a:t>보조 미사일이 </a:t>
            </a:r>
            <a:r>
              <a:rPr lang="ko-KR" altLang="en-US" sz="900" dirty="0" err="1" smtClean="0"/>
              <a:t>몬스터</a:t>
            </a:r>
            <a:r>
              <a:rPr lang="ko-KR" altLang="en-US" sz="900" dirty="0" smtClean="0"/>
              <a:t> </a:t>
            </a:r>
            <a:r>
              <a:rPr lang="ko-KR" altLang="en-US" sz="900" dirty="0" err="1" smtClean="0"/>
              <a:t>완파</a:t>
            </a:r>
            <a:r>
              <a:rPr lang="ko-KR" altLang="en-US" sz="900" dirty="0" smtClean="0"/>
              <a:t> 시 </a:t>
            </a:r>
            <a:endParaRPr lang="en-US" altLang="ko-KR" sz="900" dirty="0" smtClean="0"/>
          </a:p>
          <a:p>
            <a:r>
              <a:rPr lang="ko-KR" altLang="en-US" sz="900" dirty="0" smtClean="0"/>
              <a:t>큰 효과로 마무리</a:t>
            </a:r>
            <a:r>
              <a:rPr lang="en-US" altLang="ko-KR" sz="900" dirty="0" smtClean="0"/>
              <a:t>.</a:t>
            </a:r>
          </a:p>
        </p:txBody>
      </p:sp>
      <p:sp>
        <p:nvSpPr>
          <p:cNvPr id="48" name="폭발 1 47"/>
          <p:cNvSpPr/>
          <p:nvPr/>
        </p:nvSpPr>
        <p:spPr>
          <a:xfrm>
            <a:off x="7371532" y="4665342"/>
            <a:ext cx="1518522" cy="1748000"/>
          </a:xfrm>
          <a:prstGeom prst="irregularSeal1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51" name="Picture 3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781" y="1020212"/>
            <a:ext cx="713106" cy="7157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84791">
            <a:off x="3048408" y="2474556"/>
            <a:ext cx="353696" cy="6205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429856">
            <a:off x="3768241" y="4269163"/>
            <a:ext cx="353696" cy="6205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6" name="Picture 3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670" y="2536548"/>
            <a:ext cx="550067" cy="5520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7" name="Picture 3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670" y="4114245"/>
            <a:ext cx="550067" cy="5520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976722">
            <a:off x="5132883" y="4190907"/>
            <a:ext cx="353696" cy="6205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544804">
            <a:off x="4999648" y="2603198"/>
            <a:ext cx="353696" cy="6205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206712">
            <a:off x="7045521" y="2646143"/>
            <a:ext cx="353696" cy="6205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3" name="폭발 1 42"/>
          <p:cNvSpPr/>
          <p:nvPr/>
        </p:nvSpPr>
        <p:spPr>
          <a:xfrm>
            <a:off x="7064027" y="2511218"/>
            <a:ext cx="776586" cy="547195"/>
          </a:xfrm>
          <a:prstGeom prst="irregularSeal1">
            <a:avLst/>
          </a:prstGeom>
          <a:solidFill>
            <a:srgbClr val="00B0F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8" name="TextBox 67"/>
          <p:cNvSpPr txBox="1"/>
          <p:nvPr/>
        </p:nvSpPr>
        <p:spPr>
          <a:xfrm>
            <a:off x="245352" y="4728576"/>
            <a:ext cx="35345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 dirty="0" smtClean="0"/>
              <a:t>유도 미사일은 작은 탄두가 벌 때 </a:t>
            </a:r>
            <a:r>
              <a:rPr lang="ko-KR" altLang="en-US" sz="900" dirty="0" err="1" smtClean="0"/>
              <a:t>처럼</a:t>
            </a:r>
            <a:r>
              <a:rPr lang="ko-KR" altLang="en-US" sz="900" dirty="0" smtClean="0"/>
              <a:t> 많이 발사되도록 한다</a:t>
            </a:r>
            <a:r>
              <a:rPr lang="en-US" altLang="ko-KR" sz="900" dirty="0" smtClean="0"/>
              <a:t>.</a:t>
            </a:r>
          </a:p>
          <a:p>
            <a:r>
              <a:rPr lang="ko-KR" altLang="en-US" sz="900" dirty="0" smtClean="0"/>
              <a:t>각각의 탄두의 대미지는 약하나 적이 하나 일 때 위력은 강하다</a:t>
            </a:r>
            <a:r>
              <a:rPr lang="en-US" altLang="ko-KR" sz="900" dirty="0" smtClean="0"/>
              <a:t>.</a:t>
            </a:r>
            <a:endParaRPr lang="ko-KR" altLang="en-US" sz="900" dirty="0"/>
          </a:p>
        </p:txBody>
      </p:sp>
    </p:spTree>
    <p:extLst>
      <p:ext uri="{BB962C8B-B14F-4D97-AF65-F5344CB8AC3E}">
        <p14:creationId xmlns:p14="http://schemas.microsoft.com/office/powerpoint/2010/main" val="1878081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/>
        </p:nvSpPr>
        <p:spPr>
          <a:xfrm>
            <a:off x="0" y="12971"/>
            <a:ext cx="9144000" cy="764704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직각 삼각형 6"/>
          <p:cNvSpPr/>
          <p:nvPr/>
        </p:nvSpPr>
        <p:spPr>
          <a:xfrm>
            <a:off x="0" y="0"/>
            <a:ext cx="1331640" cy="764704"/>
          </a:xfrm>
          <a:prstGeom prst="rtTriangl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직각 삼각형 7"/>
          <p:cNvSpPr/>
          <p:nvPr/>
        </p:nvSpPr>
        <p:spPr>
          <a:xfrm rot="10800000">
            <a:off x="7803581" y="12971"/>
            <a:ext cx="1331640" cy="764704"/>
          </a:xfrm>
          <a:prstGeom prst="rtTriangle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정오각형 8"/>
          <p:cNvSpPr/>
          <p:nvPr/>
        </p:nvSpPr>
        <p:spPr>
          <a:xfrm>
            <a:off x="539552" y="12970"/>
            <a:ext cx="936104" cy="751733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정오각형 9"/>
          <p:cNvSpPr/>
          <p:nvPr/>
        </p:nvSpPr>
        <p:spPr>
          <a:xfrm>
            <a:off x="7371532" y="29562"/>
            <a:ext cx="944883" cy="748113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모서리가 둥근 직사각형 10"/>
          <p:cNvSpPr/>
          <p:nvPr/>
        </p:nvSpPr>
        <p:spPr>
          <a:xfrm>
            <a:off x="1691680" y="31590"/>
            <a:ext cx="5472608" cy="735141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5" name="그림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6100" y="176331"/>
            <a:ext cx="335745" cy="560663"/>
          </a:xfrm>
          <a:prstGeom prst="rect">
            <a:avLst/>
          </a:prstGeom>
        </p:spPr>
      </p:pic>
      <p:pic>
        <p:nvPicPr>
          <p:cNvPr id="16" name="그림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668" y="167095"/>
            <a:ext cx="342890" cy="562691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1907704" y="42744"/>
            <a:ext cx="52565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3600" dirty="0" smtClean="0">
                <a:latin typeface="양재블럭체" pitchFamily="18" charset="-127"/>
                <a:ea typeface="양재블럭체" pitchFamily="18" charset="-127"/>
              </a:rPr>
              <a:t>전체 </a:t>
            </a:r>
            <a:r>
              <a:rPr lang="ko-KR" altLang="en-US" sz="3600" dirty="0" err="1" smtClean="0">
                <a:latin typeface="양재블럭체" pitchFamily="18" charset="-127"/>
                <a:ea typeface="양재블럭체" pitchFamily="18" charset="-127"/>
              </a:rPr>
              <a:t>아이탬</a:t>
            </a:r>
            <a:endParaRPr lang="ko-KR" altLang="en-US" sz="3600" dirty="0">
              <a:latin typeface="양재블럭체" pitchFamily="18" charset="-127"/>
              <a:ea typeface="양재블럭체" pitchFamily="18" charset="-127"/>
            </a:endParaRPr>
          </a:p>
        </p:txBody>
      </p:sp>
      <p:pic>
        <p:nvPicPr>
          <p:cNvPr id="12" name="그림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4383" y="1945719"/>
            <a:ext cx="6215018" cy="3626768"/>
          </a:xfrm>
          <a:prstGeom prst="rect">
            <a:avLst/>
          </a:prstGeom>
        </p:spPr>
      </p:pic>
      <p:sp>
        <p:nvSpPr>
          <p:cNvPr id="13" name="번개 12"/>
          <p:cNvSpPr/>
          <p:nvPr/>
        </p:nvSpPr>
        <p:spPr>
          <a:xfrm>
            <a:off x="5703112" y="1992443"/>
            <a:ext cx="514829" cy="576064"/>
          </a:xfrm>
          <a:prstGeom prst="lightningBol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번개 13"/>
          <p:cNvSpPr/>
          <p:nvPr/>
        </p:nvSpPr>
        <p:spPr>
          <a:xfrm>
            <a:off x="4278581" y="2289494"/>
            <a:ext cx="514829" cy="576064"/>
          </a:xfrm>
          <a:prstGeom prst="lightningBol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번개 18"/>
          <p:cNvSpPr/>
          <p:nvPr/>
        </p:nvSpPr>
        <p:spPr>
          <a:xfrm>
            <a:off x="5104477" y="3163768"/>
            <a:ext cx="514829" cy="576064"/>
          </a:xfrm>
          <a:prstGeom prst="lightningBol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" name="번개 19"/>
          <p:cNvSpPr/>
          <p:nvPr/>
        </p:nvSpPr>
        <p:spPr>
          <a:xfrm>
            <a:off x="326082" y="890484"/>
            <a:ext cx="1006398" cy="1101959"/>
          </a:xfrm>
          <a:prstGeom prst="lightningBol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TextBox 1"/>
          <p:cNvSpPr txBox="1"/>
          <p:nvPr/>
        </p:nvSpPr>
        <p:spPr>
          <a:xfrm>
            <a:off x="1475656" y="1181852"/>
            <a:ext cx="22693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번개 </a:t>
            </a:r>
            <a:r>
              <a:rPr lang="ko-KR" altLang="en-US" dirty="0" err="1" smtClean="0"/>
              <a:t>아이탬</a:t>
            </a:r>
            <a:endParaRPr lang="ko-KR" altLang="en-US" dirty="0"/>
          </a:p>
        </p:txBody>
      </p:sp>
      <p:sp>
        <p:nvSpPr>
          <p:cNvPr id="23" name="번개 22"/>
          <p:cNvSpPr/>
          <p:nvPr/>
        </p:nvSpPr>
        <p:spPr>
          <a:xfrm>
            <a:off x="6094531" y="3653330"/>
            <a:ext cx="514829" cy="576064"/>
          </a:xfrm>
          <a:prstGeom prst="lightningBol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" name="번개 23"/>
          <p:cNvSpPr/>
          <p:nvPr/>
        </p:nvSpPr>
        <p:spPr>
          <a:xfrm>
            <a:off x="4452758" y="3995696"/>
            <a:ext cx="514829" cy="576064"/>
          </a:xfrm>
          <a:prstGeom prst="lightningBol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5" name="구름 24"/>
          <p:cNvSpPr/>
          <p:nvPr/>
        </p:nvSpPr>
        <p:spPr>
          <a:xfrm>
            <a:off x="6814248" y="2647303"/>
            <a:ext cx="1515321" cy="872193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" name="번개 21"/>
          <p:cNvSpPr/>
          <p:nvPr/>
        </p:nvSpPr>
        <p:spPr>
          <a:xfrm>
            <a:off x="6617604" y="2374745"/>
            <a:ext cx="514829" cy="576064"/>
          </a:xfrm>
          <a:prstGeom prst="lightningBol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6" name="폭발 1 25"/>
          <p:cNvSpPr/>
          <p:nvPr/>
        </p:nvSpPr>
        <p:spPr>
          <a:xfrm>
            <a:off x="6747115" y="2621004"/>
            <a:ext cx="776586" cy="547195"/>
          </a:xfrm>
          <a:prstGeom prst="irregularSeal1">
            <a:avLst/>
          </a:prstGeom>
          <a:solidFill>
            <a:srgbClr val="00B0F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7" name="직사각형 26"/>
          <p:cNvSpPr/>
          <p:nvPr/>
        </p:nvSpPr>
        <p:spPr>
          <a:xfrm>
            <a:off x="7000211" y="3330331"/>
            <a:ext cx="1102848" cy="174373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8" name="직사각형 27"/>
          <p:cNvSpPr/>
          <p:nvPr/>
        </p:nvSpPr>
        <p:spPr>
          <a:xfrm>
            <a:off x="7014104" y="3332446"/>
            <a:ext cx="337312" cy="174372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9" name="그림 2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8541" y="3307463"/>
            <a:ext cx="929324" cy="570266"/>
          </a:xfrm>
          <a:prstGeom prst="rect">
            <a:avLst/>
          </a:prstGeom>
        </p:spPr>
      </p:pic>
      <p:sp>
        <p:nvSpPr>
          <p:cNvPr id="18" name="번개 17"/>
          <p:cNvSpPr/>
          <p:nvPr/>
        </p:nvSpPr>
        <p:spPr>
          <a:xfrm>
            <a:off x="2883203" y="3016532"/>
            <a:ext cx="514829" cy="576064"/>
          </a:xfrm>
          <a:prstGeom prst="lightningBol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30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6896" y="3995696"/>
            <a:ext cx="614704" cy="7979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1" name="폭발 1 30"/>
          <p:cNvSpPr/>
          <p:nvPr/>
        </p:nvSpPr>
        <p:spPr>
          <a:xfrm>
            <a:off x="6237518" y="3975813"/>
            <a:ext cx="776586" cy="547195"/>
          </a:xfrm>
          <a:prstGeom prst="irregularSeal1">
            <a:avLst/>
          </a:prstGeom>
          <a:solidFill>
            <a:srgbClr val="00B0F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2" name="직사각형 31"/>
          <p:cNvSpPr/>
          <p:nvPr/>
        </p:nvSpPr>
        <p:spPr>
          <a:xfrm>
            <a:off x="6482868" y="4793631"/>
            <a:ext cx="652540" cy="87186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3" name="직사각형 32"/>
          <p:cNvSpPr/>
          <p:nvPr/>
        </p:nvSpPr>
        <p:spPr>
          <a:xfrm>
            <a:off x="6479188" y="4793630"/>
            <a:ext cx="337312" cy="87187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TextBox 2"/>
          <p:cNvSpPr txBox="1"/>
          <p:nvPr/>
        </p:nvSpPr>
        <p:spPr>
          <a:xfrm>
            <a:off x="2418541" y="2465448"/>
            <a:ext cx="12961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00" dirty="0" smtClean="0"/>
              <a:t>번개는 캐릭터 보다 앞으로 나온다</a:t>
            </a:r>
            <a:r>
              <a:rPr lang="en-US" altLang="ko-KR" sz="1000" dirty="0" smtClean="0"/>
              <a:t>.</a:t>
            </a:r>
            <a:endParaRPr lang="ko-KR" altLang="en-US" sz="1000" dirty="0"/>
          </a:p>
        </p:txBody>
      </p:sp>
      <p:sp>
        <p:nvSpPr>
          <p:cNvPr id="34" name="TextBox 33"/>
          <p:cNvSpPr txBox="1"/>
          <p:nvPr/>
        </p:nvSpPr>
        <p:spPr>
          <a:xfrm>
            <a:off x="7128926" y="1945719"/>
            <a:ext cx="12961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00" dirty="0" err="1" smtClean="0"/>
              <a:t>몬스터</a:t>
            </a:r>
            <a:r>
              <a:rPr lang="ko-KR" altLang="en-US" sz="1000" dirty="0" smtClean="0"/>
              <a:t> 폭발 효과와</a:t>
            </a:r>
            <a:endParaRPr lang="en-US" altLang="ko-KR" sz="1000" dirty="0" smtClean="0"/>
          </a:p>
          <a:p>
            <a:r>
              <a:rPr lang="ko-KR" altLang="en-US" sz="1000" dirty="0" smtClean="0"/>
              <a:t>같게 만든다</a:t>
            </a:r>
            <a:r>
              <a:rPr lang="en-US" altLang="ko-KR" sz="1000" dirty="0" smtClean="0"/>
              <a:t>.</a:t>
            </a:r>
            <a:endParaRPr lang="ko-KR" altLang="en-US" sz="1000" dirty="0"/>
          </a:p>
        </p:txBody>
      </p:sp>
      <p:sp>
        <p:nvSpPr>
          <p:cNvPr id="4" name="TextBox 3"/>
          <p:cNvSpPr txBox="1"/>
          <p:nvPr/>
        </p:nvSpPr>
        <p:spPr>
          <a:xfrm>
            <a:off x="179512" y="2145774"/>
            <a:ext cx="194421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dirty="0" err="1" smtClean="0"/>
              <a:t>아이탬</a:t>
            </a:r>
            <a:r>
              <a:rPr lang="ko-KR" altLang="en-US" sz="1400" dirty="0" smtClean="0"/>
              <a:t> 획득 시</a:t>
            </a:r>
            <a:endParaRPr lang="en-US" altLang="ko-KR" sz="1400" dirty="0" smtClean="0"/>
          </a:p>
          <a:p>
            <a:r>
              <a:rPr lang="ko-KR" altLang="en-US" sz="1400" dirty="0" smtClean="0"/>
              <a:t>바로 번개가 떨어진다</a:t>
            </a:r>
            <a:r>
              <a:rPr lang="en-US" altLang="ko-KR" sz="1400" dirty="0" smtClean="0"/>
              <a:t>.</a:t>
            </a:r>
          </a:p>
          <a:p>
            <a:r>
              <a:rPr lang="ko-KR" altLang="en-US" sz="1400" dirty="0" smtClean="0"/>
              <a:t>모든 적들과 </a:t>
            </a:r>
            <a:endParaRPr lang="en-US" altLang="ko-KR" sz="1400" dirty="0" smtClean="0"/>
          </a:p>
          <a:p>
            <a:r>
              <a:rPr lang="ko-KR" altLang="en-US" sz="1400" dirty="0" smtClean="0"/>
              <a:t>장애물들에게 </a:t>
            </a:r>
            <a:endParaRPr lang="en-US" altLang="ko-KR" sz="1400" dirty="0" smtClean="0"/>
          </a:p>
          <a:p>
            <a:r>
              <a:rPr lang="ko-KR" altLang="en-US" sz="1400" dirty="0" smtClean="0"/>
              <a:t>타격을 준다</a:t>
            </a:r>
            <a:r>
              <a:rPr lang="en-US" altLang="ko-KR" sz="1400" dirty="0" smtClean="0"/>
              <a:t>.</a:t>
            </a:r>
          </a:p>
          <a:p>
            <a:endParaRPr lang="en-US" altLang="ko-KR" sz="1400" dirty="0"/>
          </a:p>
          <a:p>
            <a:r>
              <a:rPr lang="ko-KR" altLang="en-US" sz="1400" dirty="0" smtClean="0"/>
              <a:t>지속시간 </a:t>
            </a:r>
            <a:endParaRPr lang="en-US" altLang="ko-KR" sz="1400" dirty="0" smtClean="0"/>
          </a:p>
          <a:p>
            <a:r>
              <a:rPr lang="en-US" altLang="ko-KR" sz="1400" dirty="0" smtClean="0"/>
              <a:t>-4.5</a:t>
            </a:r>
            <a:r>
              <a:rPr lang="ko-KR" altLang="en-US" sz="1400" dirty="0" smtClean="0"/>
              <a:t>초</a:t>
            </a:r>
            <a:r>
              <a:rPr lang="en-US" altLang="ko-KR" sz="1400" dirty="0" smtClean="0"/>
              <a:t>-</a:t>
            </a:r>
          </a:p>
          <a:p>
            <a:endParaRPr lang="en-US" altLang="ko-KR" sz="1400" dirty="0"/>
          </a:p>
          <a:p>
            <a:endParaRPr lang="en-US" altLang="ko-KR" sz="1400" dirty="0" smtClean="0"/>
          </a:p>
        </p:txBody>
      </p:sp>
    </p:spTree>
    <p:extLst>
      <p:ext uri="{BB962C8B-B14F-4D97-AF65-F5344CB8AC3E}">
        <p14:creationId xmlns:p14="http://schemas.microsoft.com/office/powerpoint/2010/main" val="2969289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/>
        </p:nvSpPr>
        <p:spPr>
          <a:xfrm>
            <a:off x="0" y="12971"/>
            <a:ext cx="9144000" cy="764704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7" name="직각 삼각형 6"/>
          <p:cNvSpPr/>
          <p:nvPr/>
        </p:nvSpPr>
        <p:spPr>
          <a:xfrm>
            <a:off x="0" y="0"/>
            <a:ext cx="1331640" cy="764704"/>
          </a:xfrm>
          <a:prstGeom prst="rtTriangl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8" name="직각 삼각형 7"/>
          <p:cNvSpPr/>
          <p:nvPr/>
        </p:nvSpPr>
        <p:spPr>
          <a:xfrm rot="10800000">
            <a:off x="7803581" y="12971"/>
            <a:ext cx="1331640" cy="764704"/>
          </a:xfrm>
          <a:prstGeom prst="rtTriangle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9" name="정오각형 8"/>
          <p:cNvSpPr/>
          <p:nvPr/>
        </p:nvSpPr>
        <p:spPr>
          <a:xfrm>
            <a:off x="539552" y="12970"/>
            <a:ext cx="936104" cy="751733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0" name="정오각형 9"/>
          <p:cNvSpPr/>
          <p:nvPr/>
        </p:nvSpPr>
        <p:spPr>
          <a:xfrm>
            <a:off x="7371532" y="29562"/>
            <a:ext cx="944883" cy="748113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1" name="모서리가 둥근 직사각형 10"/>
          <p:cNvSpPr/>
          <p:nvPr/>
        </p:nvSpPr>
        <p:spPr>
          <a:xfrm>
            <a:off x="1691680" y="31590"/>
            <a:ext cx="5472608" cy="735141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dirty="0" smtClean="0">
                <a:solidFill>
                  <a:schemeClr val="tx1"/>
                </a:solidFill>
              </a:rPr>
              <a:t>천사</a:t>
            </a:r>
            <a:endParaRPr lang="ko-KR" altLang="en-US" sz="3600" dirty="0">
              <a:solidFill>
                <a:schemeClr val="tx1"/>
              </a:solidFill>
            </a:endParaRPr>
          </a:p>
        </p:txBody>
      </p:sp>
      <p:pic>
        <p:nvPicPr>
          <p:cNvPr id="15" name="그림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6100" y="176331"/>
            <a:ext cx="335745" cy="560663"/>
          </a:xfrm>
          <a:prstGeom prst="rect">
            <a:avLst/>
          </a:prstGeom>
        </p:spPr>
      </p:pic>
      <p:pic>
        <p:nvPicPr>
          <p:cNvPr id="16" name="그림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668" y="167095"/>
            <a:ext cx="342890" cy="562691"/>
          </a:xfrm>
          <a:prstGeom prst="rect">
            <a:avLst/>
          </a:prstGeom>
        </p:spPr>
      </p:pic>
      <p:pic>
        <p:nvPicPr>
          <p:cNvPr id="12" name="그림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188" y="1262189"/>
            <a:ext cx="1416921" cy="1944216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195736" y="1262189"/>
            <a:ext cx="648072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여</a:t>
            </a:r>
            <a:r>
              <a:rPr lang="ko-KR" altLang="en-US" dirty="0"/>
              <a:t>러 </a:t>
            </a:r>
            <a:r>
              <a:rPr lang="ko-KR" altLang="en-US" dirty="0" smtClean="0"/>
              <a:t>종족의 천사들이 </a:t>
            </a:r>
            <a:r>
              <a:rPr lang="ko-KR" altLang="en-US" dirty="0" err="1" smtClean="0"/>
              <a:t>크리스탈</a:t>
            </a:r>
            <a:r>
              <a:rPr lang="ko-KR" altLang="en-US" dirty="0" smtClean="0"/>
              <a:t> 행성에서 선한 기운을 전하고 있어요</a:t>
            </a:r>
            <a:r>
              <a:rPr lang="en-US" altLang="ko-KR" dirty="0" smtClean="0"/>
              <a:t>.</a:t>
            </a:r>
          </a:p>
          <a:p>
            <a:r>
              <a:rPr lang="ko-KR" altLang="en-US" dirty="0" smtClean="0"/>
              <a:t>그들</a:t>
            </a:r>
            <a:r>
              <a:rPr lang="ko-KR" altLang="en-US" dirty="0"/>
              <a:t>은 </a:t>
            </a:r>
            <a:r>
              <a:rPr lang="ko-KR" altLang="en-US" dirty="0" smtClean="0"/>
              <a:t>매일 </a:t>
            </a:r>
            <a:r>
              <a:rPr lang="en-US" altLang="ko-KR" dirty="0" smtClean="0"/>
              <a:t>5</a:t>
            </a:r>
            <a:r>
              <a:rPr lang="ko-KR" altLang="en-US" dirty="0" smtClean="0"/>
              <a:t>가지 선한 </a:t>
            </a:r>
            <a:r>
              <a:rPr lang="ko-KR" altLang="en-US" dirty="0" err="1" smtClean="0"/>
              <a:t>크리스탈의</a:t>
            </a:r>
            <a:r>
              <a:rPr lang="ko-KR" altLang="en-US" dirty="0" smtClean="0"/>
              <a:t> 기운을 받고 온 우주의 행성으로 여행 다니며 전하고 있죠</a:t>
            </a:r>
            <a:r>
              <a:rPr lang="en-US" altLang="ko-KR" dirty="0" smtClean="0"/>
              <a:t>.</a:t>
            </a:r>
          </a:p>
          <a:p>
            <a:endParaRPr lang="en-US" altLang="ko-KR" dirty="0"/>
          </a:p>
          <a:p>
            <a:r>
              <a:rPr lang="ko-KR" altLang="en-US" dirty="0" smtClean="0"/>
              <a:t>그래서 다양한 천사들이 많이 있어요</a:t>
            </a:r>
            <a:r>
              <a:rPr lang="en-US" altLang="ko-KR" dirty="0" smtClean="0"/>
              <a:t>.</a:t>
            </a:r>
          </a:p>
          <a:p>
            <a:endParaRPr lang="en-US" altLang="ko-KR" dirty="0"/>
          </a:p>
          <a:p>
            <a:r>
              <a:rPr lang="ko-KR" altLang="en-US" dirty="0" smtClean="0"/>
              <a:t>물고기 같이 생긴 천사</a:t>
            </a:r>
            <a:r>
              <a:rPr lang="en-US" altLang="ko-KR" dirty="0" smtClean="0"/>
              <a:t>, </a:t>
            </a:r>
            <a:r>
              <a:rPr lang="ko-KR" altLang="en-US" dirty="0" err="1" smtClean="0"/>
              <a:t>곰돌이</a:t>
            </a:r>
            <a:r>
              <a:rPr lang="ko-KR" altLang="en-US" dirty="0" smtClean="0"/>
              <a:t> 같이 생긴 천사</a:t>
            </a:r>
            <a:r>
              <a:rPr lang="en-US" altLang="ko-KR" dirty="0" smtClean="0"/>
              <a:t>, </a:t>
            </a:r>
            <a:r>
              <a:rPr lang="ko-KR" altLang="en-US" dirty="0" smtClean="0"/>
              <a:t>기계</a:t>
            </a:r>
            <a:r>
              <a:rPr lang="ko-KR" altLang="en-US" dirty="0"/>
              <a:t>로 </a:t>
            </a:r>
            <a:r>
              <a:rPr lang="ko-KR" altLang="en-US" dirty="0" smtClean="0"/>
              <a:t>된 </a:t>
            </a:r>
            <a:endParaRPr lang="en-US" altLang="ko-KR" dirty="0" smtClean="0"/>
          </a:p>
          <a:p>
            <a:r>
              <a:rPr lang="ko-KR" altLang="en-US" dirty="0" smtClean="0"/>
              <a:t>기계천사</a:t>
            </a:r>
            <a:r>
              <a:rPr lang="en-US" altLang="ko-KR" dirty="0" smtClean="0"/>
              <a:t>, </a:t>
            </a:r>
            <a:r>
              <a:rPr lang="ko-KR" altLang="en-US" dirty="0" smtClean="0"/>
              <a:t>예쁜 나비와 같은 천사 등등 다양한 각각의 행성의 천사들이 모여서 선한 일을 하고 있어요</a:t>
            </a:r>
            <a:r>
              <a:rPr lang="en-US" altLang="ko-KR" dirty="0" smtClean="0"/>
              <a:t>.</a:t>
            </a:r>
          </a:p>
          <a:p>
            <a:endParaRPr lang="en-US" altLang="ko-KR" dirty="0" smtClean="0"/>
          </a:p>
          <a:p>
            <a:r>
              <a:rPr lang="ko-KR" altLang="en-US" dirty="0" smtClean="0"/>
              <a:t>날개모양과 모습과 성격이 다르지만</a:t>
            </a:r>
            <a:endParaRPr lang="en-US" altLang="ko-KR" dirty="0"/>
          </a:p>
          <a:p>
            <a:endParaRPr lang="en-US" altLang="ko-KR" dirty="0" smtClean="0"/>
          </a:p>
          <a:p>
            <a:r>
              <a:rPr lang="ko-KR" altLang="en-US" dirty="0" smtClean="0"/>
              <a:t>모든 천사들은 늘 미소를 지고 있어요</a:t>
            </a:r>
            <a:r>
              <a:rPr lang="en-US" altLang="ko-KR" dirty="0" smtClean="0"/>
              <a:t>.</a:t>
            </a:r>
          </a:p>
          <a:p>
            <a:endParaRPr lang="en-US" altLang="ko-KR" dirty="0" smtClean="0"/>
          </a:p>
          <a:p>
            <a:endParaRPr lang="en-US" altLang="ko-KR" dirty="0"/>
          </a:p>
          <a:p>
            <a:endParaRPr lang="en-US" altLang="ko-KR" dirty="0" smtClean="0"/>
          </a:p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83684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/>
        </p:nvSpPr>
        <p:spPr>
          <a:xfrm>
            <a:off x="0" y="12971"/>
            <a:ext cx="9144000" cy="764704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직각 삼각형 6"/>
          <p:cNvSpPr/>
          <p:nvPr/>
        </p:nvSpPr>
        <p:spPr>
          <a:xfrm>
            <a:off x="0" y="0"/>
            <a:ext cx="1331640" cy="764704"/>
          </a:xfrm>
          <a:prstGeom prst="rtTriangl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직각 삼각형 7"/>
          <p:cNvSpPr/>
          <p:nvPr/>
        </p:nvSpPr>
        <p:spPr>
          <a:xfrm rot="10800000">
            <a:off x="7803581" y="12971"/>
            <a:ext cx="1331640" cy="764704"/>
          </a:xfrm>
          <a:prstGeom prst="rtTriangle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정오각형 8"/>
          <p:cNvSpPr/>
          <p:nvPr/>
        </p:nvSpPr>
        <p:spPr>
          <a:xfrm>
            <a:off x="539552" y="12970"/>
            <a:ext cx="936104" cy="751733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정오각형 9"/>
          <p:cNvSpPr/>
          <p:nvPr/>
        </p:nvSpPr>
        <p:spPr>
          <a:xfrm>
            <a:off x="7371532" y="29562"/>
            <a:ext cx="944883" cy="748113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모서리가 둥근 직사각형 10"/>
          <p:cNvSpPr/>
          <p:nvPr/>
        </p:nvSpPr>
        <p:spPr>
          <a:xfrm>
            <a:off x="1691680" y="31590"/>
            <a:ext cx="5472608" cy="735141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5" name="그림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6100" y="176331"/>
            <a:ext cx="335745" cy="560663"/>
          </a:xfrm>
          <a:prstGeom prst="rect">
            <a:avLst/>
          </a:prstGeom>
        </p:spPr>
      </p:pic>
      <p:pic>
        <p:nvPicPr>
          <p:cNvPr id="16" name="그림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668" y="167095"/>
            <a:ext cx="342890" cy="562691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1799692" y="59186"/>
            <a:ext cx="52565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3600" dirty="0" smtClean="0">
                <a:latin typeface="양재블럭체" pitchFamily="18" charset="-127"/>
                <a:ea typeface="문체부 제목 돋음체" pitchFamily="49" charset="-127"/>
              </a:rPr>
              <a:t>검은 날개</a:t>
            </a:r>
            <a:endParaRPr lang="ko-KR" altLang="en-US" sz="3600" dirty="0">
              <a:latin typeface="양재블럭체" pitchFamily="18" charset="-127"/>
              <a:ea typeface="문체부 제목 돋음체" pitchFamily="49" charset="-127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239" y="1340768"/>
            <a:ext cx="1438455" cy="19437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2195736" y="1262189"/>
            <a:ext cx="648072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검은 날개들은 원래 천사들이 </a:t>
            </a:r>
            <a:r>
              <a:rPr lang="ko-KR" altLang="en-US" dirty="0" err="1" smtClean="0"/>
              <a:t>였어요</a:t>
            </a:r>
            <a:r>
              <a:rPr lang="en-US" altLang="ko-KR" dirty="0" smtClean="0"/>
              <a:t>. </a:t>
            </a:r>
            <a:r>
              <a:rPr lang="ko-KR" altLang="en-US" dirty="0" smtClean="0"/>
              <a:t>그런데 천사 중 시기와 질투에 빠진 한 천사가 친구들과 함께 권력에 눈이 멀어 </a:t>
            </a:r>
            <a:r>
              <a:rPr lang="ko-KR" altLang="en-US" dirty="0" err="1" smtClean="0"/>
              <a:t>크리스탈</a:t>
            </a:r>
            <a:r>
              <a:rPr lang="ko-KR" altLang="en-US" dirty="0" smtClean="0"/>
              <a:t> 행성에서 나가 버렸어요</a:t>
            </a:r>
            <a:r>
              <a:rPr lang="en-US" altLang="ko-KR" dirty="0" smtClean="0"/>
              <a:t>.</a:t>
            </a:r>
          </a:p>
          <a:p>
            <a:endParaRPr lang="en-US" altLang="ko-KR" dirty="0"/>
          </a:p>
          <a:p>
            <a:r>
              <a:rPr lang="ko-KR" altLang="en-US" dirty="0" smtClean="0"/>
              <a:t>미움과 질투가 점점 심해지자 날개는 검게 변하고 맘도 검게 변했어요</a:t>
            </a:r>
            <a:r>
              <a:rPr lang="en-US" altLang="ko-KR" dirty="0" smtClean="0"/>
              <a:t>.</a:t>
            </a:r>
          </a:p>
          <a:p>
            <a:endParaRPr lang="en-US" altLang="ko-KR" dirty="0"/>
          </a:p>
          <a:p>
            <a:r>
              <a:rPr lang="ko-KR" altLang="en-US" dirty="0" smtClean="0"/>
              <a:t>그들은 항상 </a:t>
            </a:r>
            <a:r>
              <a:rPr lang="en-US" altLang="ko-KR" dirty="0" smtClean="0"/>
              <a:t>5</a:t>
            </a:r>
            <a:r>
              <a:rPr lang="ko-KR" altLang="en-US" dirty="0" smtClean="0"/>
              <a:t>가지 </a:t>
            </a:r>
            <a:r>
              <a:rPr lang="ko-KR" altLang="en-US" dirty="0" err="1" smtClean="0"/>
              <a:t>크리스탈을</a:t>
            </a:r>
            <a:r>
              <a:rPr lang="ko-KR" altLang="en-US" dirty="0" smtClean="0"/>
              <a:t> 파괴하러 호시탐탐 노리고 있어요</a:t>
            </a:r>
            <a:r>
              <a:rPr lang="en-US" altLang="ko-KR" dirty="0" smtClean="0"/>
              <a:t>. </a:t>
            </a:r>
          </a:p>
          <a:p>
            <a:r>
              <a:rPr lang="ko-KR" altLang="en-US" dirty="0" err="1" smtClean="0"/>
              <a:t>크리스탈이</a:t>
            </a:r>
            <a:r>
              <a:rPr lang="ko-KR" altLang="en-US" dirty="0" smtClean="0"/>
              <a:t> 없어져야 온 세상이 검게 변하기 때문이죠</a:t>
            </a:r>
            <a:r>
              <a:rPr lang="en-US" altLang="ko-KR" dirty="0" smtClean="0"/>
              <a:t>.</a:t>
            </a:r>
          </a:p>
          <a:p>
            <a:endParaRPr lang="en-US" altLang="ko-KR" dirty="0"/>
          </a:p>
          <a:p>
            <a:r>
              <a:rPr lang="ko-KR" altLang="en-US" dirty="0" smtClean="0"/>
              <a:t>검은 날개 역시 다양한 종족들이 있어요</a:t>
            </a:r>
            <a:endParaRPr lang="en-US" altLang="ko-KR" dirty="0" smtClean="0"/>
          </a:p>
          <a:p>
            <a:endParaRPr lang="en-US" altLang="ko-KR" dirty="0"/>
          </a:p>
          <a:p>
            <a:r>
              <a:rPr lang="ko-KR" altLang="en-US" dirty="0" smtClean="0"/>
              <a:t>그러나 검은 날개는 모두가 같아요</a:t>
            </a:r>
            <a:r>
              <a:rPr lang="en-US" altLang="ko-KR" dirty="0" smtClean="0"/>
              <a:t>. </a:t>
            </a:r>
            <a:r>
              <a:rPr lang="ko-KR" altLang="en-US" dirty="0" smtClean="0"/>
              <a:t>그래서 검은 날개라고 </a:t>
            </a:r>
            <a:endParaRPr lang="en-US" altLang="ko-KR" dirty="0" smtClean="0"/>
          </a:p>
          <a:p>
            <a:r>
              <a:rPr lang="ko-KR" altLang="en-US" dirty="0" smtClean="0"/>
              <a:t>그들을 불러요</a:t>
            </a:r>
            <a:r>
              <a:rPr lang="en-US" altLang="ko-KR" dirty="0" smtClean="0"/>
              <a:t>.</a:t>
            </a:r>
          </a:p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83684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/>
          <p:cNvSpPr/>
          <p:nvPr/>
        </p:nvSpPr>
        <p:spPr>
          <a:xfrm>
            <a:off x="0" y="777676"/>
            <a:ext cx="9135221" cy="6080324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직사각형 5"/>
          <p:cNvSpPr/>
          <p:nvPr/>
        </p:nvSpPr>
        <p:spPr>
          <a:xfrm>
            <a:off x="0" y="12971"/>
            <a:ext cx="9144000" cy="764704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직각 삼각형 6"/>
          <p:cNvSpPr/>
          <p:nvPr/>
        </p:nvSpPr>
        <p:spPr>
          <a:xfrm>
            <a:off x="0" y="0"/>
            <a:ext cx="1331640" cy="764704"/>
          </a:xfrm>
          <a:prstGeom prst="rtTriangl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직각 삼각형 7"/>
          <p:cNvSpPr/>
          <p:nvPr/>
        </p:nvSpPr>
        <p:spPr>
          <a:xfrm rot="10800000">
            <a:off x="7803581" y="12971"/>
            <a:ext cx="1331640" cy="764704"/>
          </a:xfrm>
          <a:prstGeom prst="rtTriangle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정오각형 8"/>
          <p:cNvSpPr/>
          <p:nvPr/>
        </p:nvSpPr>
        <p:spPr>
          <a:xfrm>
            <a:off x="539552" y="12970"/>
            <a:ext cx="936104" cy="751733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정오각형 9"/>
          <p:cNvSpPr/>
          <p:nvPr/>
        </p:nvSpPr>
        <p:spPr>
          <a:xfrm>
            <a:off x="7371532" y="29562"/>
            <a:ext cx="944883" cy="748113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모서리가 둥근 직사각형 10"/>
          <p:cNvSpPr/>
          <p:nvPr/>
        </p:nvSpPr>
        <p:spPr>
          <a:xfrm>
            <a:off x="1691680" y="31590"/>
            <a:ext cx="5472608" cy="735141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5" name="그림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6100" y="176331"/>
            <a:ext cx="335745" cy="560663"/>
          </a:xfrm>
          <a:prstGeom prst="rect">
            <a:avLst/>
          </a:prstGeom>
        </p:spPr>
      </p:pic>
      <p:pic>
        <p:nvPicPr>
          <p:cNvPr id="16" name="그림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668" y="167095"/>
            <a:ext cx="342890" cy="562691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007604" y="1484784"/>
            <a:ext cx="7004241" cy="57861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dirty="0" smtClean="0">
                <a:solidFill>
                  <a:srgbClr val="FF0000"/>
                </a:solidFill>
                <a:latin typeface="양재백두체B" pitchFamily="18" charset="-127"/>
                <a:ea typeface="양재백두체B" pitchFamily="18" charset="-127"/>
              </a:rPr>
              <a:t>아</a:t>
            </a:r>
            <a:r>
              <a:rPr lang="ko-KR" altLang="en-US" sz="2400" dirty="0">
                <a:solidFill>
                  <a:srgbClr val="FF0000"/>
                </a:solidFill>
                <a:latin typeface="양재백두체B" pitchFamily="18" charset="-127"/>
                <a:ea typeface="양재백두체B" pitchFamily="18" charset="-127"/>
              </a:rPr>
              <a:t>래 </a:t>
            </a:r>
            <a:r>
              <a:rPr lang="ko-KR" altLang="en-US" sz="2400" dirty="0" err="1" smtClean="0">
                <a:solidFill>
                  <a:srgbClr val="FF0000"/>
                </a:solidFill>
                <a:latin typeface="양재백두체B" pitchFamily="18" charset="-127"/>
                <a:ea typeface="양재백두체B" pitchFamily="18" charset="-127"/>
              </a:rPr>
              <a:t>맵</a:t>
            </a:r>
            <a:r>
              <a:rPr lang="ko-KR" altLang="en-US" sz="2400" dirty="0" smtClean="0">
                <a:solidFill>
                  <a:srgbClr val="FF0000"/>
                </a:solidFill>
                <a:latin typeface="양재백두체B" pitchFamily="18" charset="-127"/>
                <a:ea typeface="양재백두체B" pitchFamily="18" charset="-127"/>
              </a:rPr>
              <a:t> 디자인은 원래 처음부터 기획 했던 거임</a:t>
            </a:r>
            <a:r>
              <a:rPr lang="en-US" altLang="ko-KR" sz="2400" dirty="0" smtClean="0">
                <a:solidFill>
                  <a:srgbClr val="FF0000"/>
                </a:solidFill>
                <a:latin typeface="양재백두체B" pitchFamily="18" charset="-127"/>
                <a:ea typeface="양재백두체B" pitchFamily="18" charset="-127"/>
              </a:rPr>
              <a:t>.</a:t>
            </a:r>
          </a:p>
          <a:p>
            <a:endParaRPr lang="en-US" altLang="ko-KR" sz="2400" dirty="0">
              <a:solidFill>
                <a:srgbClr val="FF0000"/>
              </a:solidFill>
              <a:latin typeface="양재백두체B" pitchFamily="18" charset="-127"/>
              <a:ea typeface="양재백두체B" pitchFamily="18" charset="-127"/>
            </a:endParaRPr>
          </a:p>
          <a:p>
            <a:r>
              <a:rPr lang="ko-KR" altLang="en-US" sz="2400" dirty="0" smtClean="0">
                <a:solidFill>
                  <a:srgbClr val="FF0000"/>
                </a:solidFill>
                <a:latin typeface="양재백두체B" pitchFamily="18" charset="-127"/>
                <a:ea typeface="양재백두체B" pitchFamily="18" charset="-127"/>
              </a:rPr>
              <a:t>그러</a:t>
            </a:r>
            <a:r>
              <a:rPr lang="ko-KR" altLang="en-US" sz="2400" dirty="0">
                <a:solidFill>
                  <a:srgbClr val="FF0000"/>
                </a:solidFill>
                <a:latin typeface="양재백두체B" pitchFamily="18" charset="-127"/>
                <a:ea typeface="양재백두체B" pitchFamily="18" charset="-127"/>
              </a:rPr>
              <a:t>나 </a:t>
            </a:r>
            <a:r>
              <a:rPr lang="ko-KR" altLang="en-US" sz="2400" dirty="0" smtClean="0">
                <a:solidFill>
                  <a:srgbClr val="FF0000"/>
                </a:solidFill>
                <a:latin typeface="양재백두체B" pitchFamily="18" charset="-127"/>
                <a:ea typeface="양재백두체B" pitchFamily="18" charset="-127"/>
              </a:rPr>
              <a:t>더 좋은 생각 있으면 </a:t>
            </a:r>
            <a:r>
              <a:rPr lang="ko-KR" altLang="en-US" sz="2400" dirty="0" err="1" smtClean="0">
                <a:solidFill>
                  <a:srgbClr val="FF0000"/>
                </a:solidFill>
                <a:latin typeface="양재백두체B" pitchFamily="18" charset="-127"/>
                <a:ea typeface="양재백두체B" pitchFamily="18" charset="-127"/>
              </a:rPr>
              <a:t>카톡</a:t>
            </a:r>
            <a:r>
              <a:rPr lang="ko-KR" altLang="en-US" sz="2400" dirty="0" smtClean="0">
                <a:solidFill>
                  <a:srgbClr val="FF0000"/>
                </a:solidFill>
                <a:latin typeface="양재백두체B" pitchFamily="18" charset="-127"/>
                <a:ea typeface="양재백두체B" pitchFamily="18" charset="-127"/>
              </a:rPr>
              <a:t> 하시오</a:t>
            </a:r>
            <a:r>
              <a:rPr lang="en-US" altLang="ko-KR" sz="2400" dirty="0" smtClean="0">
                <a:solidFill>
                  <a:srgbClr val="FF0000"/>
                </a:solidFill>
                <a:latin typeface="양재백두체B" pitchFamily="18" charset="-127"/>
                <a:ea typeface="양재백두체B" pitchFamily="18" charset="-127"/>
              </a:rPr>
              <a:t>.</a:t>
            </a:r>
          </a:p>
          <a:p>
            <a:endParaRPr lang="en-US" altLang="ko-KR" sz="2400" dirty="0">
              <a:solidFill>
                <a:srgbClr val="FF0000"/>
              </a:solidFill>
              <a:latin typeface="양재백두체B" pitchFamily="18" charset="-127"/>
              <a:ea typeface="양재백두체B" pitchFamily="18" charset="-127"/>
            </a:endParaRPr>
          </a:p>
          <a:p>
            <a:r>
              <a:rPr lang="ko-KR" altLang="en-US" sz="2400" dirty="0" smtClean="0">
                <a:solidFill>
                  <a:srgbClr val="FF0000"/>
                </a:solidFill>
                <a:latin typeface="양재백두체B" pitchFamily="18" charset="-127"/>
                <a:ea typeface="양재백두체B" pitchFamily="18" charset="-127"/>
              </a:rPr>
              <a:t>참고 하겠소</a:t>
            </a:r>
            <a:r>
              <a:rPr lang="en-US" altLang="ko-KR" sz="2400" dirty="0" smtClean="0">
                <a:solidFill>
                  <a:srgbClr val="FF0000"/>
                </a:solidFill>
                <a:latin typeface="양재백두체B" pitchFamily="18" charset="-127"/>
                <a:ea typeface="양재백두체B" pitchFamily="18" charset="-127"/>
              </a:rPr>
              <a:t>.</a:t>
            </a:r>
          </a:p>
          <a:p>
            <a:endParaRPr lang="en-US" altLang="ko-KR" sz="2400" dirty="0">
              <a:solidFill>
                <a:srgbClr val="FF0000"/>
              </a:solidFill>
              <a:latin typeface="양재백두체B" pitchFamily="18" charset="-127"/>
              <a:ea typeface="양재백두체B" pitchFamily="18" charset="-127"/>
            </a:endParaRPr>
          </a:p>
          <a:p>
            <a:r>
              <a:rPr lang="ko-KR" altLang="en-US" sz="2400" dirty="0" smtClean="0">
                <a:solidFill>
                  <a:srgbClr val="FF0000"/>
                </a:solidFill>
                <a:latin typeface="양재백두체B" pitchFamily="18" charset="-127"/>
                <a:ea typeface="양재백두체B" pitchFamily="18" charset="-127"/>
              </a:rPr>
              <a:t>그리고 </a:t>
            </a:r>
            <a:r>
              <a:rPr lang="ko-KR" altLang="en-US" sz="2400" dirty="0" err="1" smtClean="0">
                <a:solidFill>
                  <a:srgbClr val="FF0000"/>
                </a:solidFill>
                <a:latin typeface="양재백두체B" pitchFamily="18" charset="-127"/>
                <a:ea typeface="양재백두체B" pitchFamily="18" charset="-127"/>
              </a:rPr>
              <a:t>다자이너</a:t>
            </a:r>
            <a:r>
              <a:rPr lang="ko-KR" altLang="en-US" sz="2400" dirty="0" smtClean="0">
                <a:solidFill>
                  <a:srgbClr val="FF0000"/>
                </a:solidFill>
                <a:latin typeface="양재백두체B" pitchFamily="18" charset="-127"/>
                <a:ea typeface="양재백두체B" pitchFamily="18" charset="-127"/>
              </a:rPr>
              <a:t> 와 상의를 할 것이니</a:t>
            </a:r>
            <a:endParaRPr lang="en-US" altLang="ko-KR" sz="2400" dirty="0" smtClean="0">
              <a:solidFill>
                <a:srgbClr val="FF0000"/>
              </a:solidFill>
              <a:latin typeface="양재백두체B" pitchFamily="18" charset="-127"/>
              <a:ea typeface="양재백두체B" pitchFamily="18" charset="-127"/>
            </a:endParaRPr>
          </a:p>
          <a:p>
            <a:endParaRPr lang="en-US" altLang="ko-KR" sz="2400" dirty="0">
              <a:solidFill>
                <a:srgbClr val="FF0000"/>
              </a:solidFill>
              <a:latin typeface="양재백두체B" pitchFamily="18" charset="-127"/>
              <a:ea typeface="양재백두체B" pitchFamily="18" charset="-127"/>
            </a:endParaRPr>
          </a:p>
          <a:p>
            <a:r>
              <a:rPr lang="ko-KR" altLang="en-US" sz="2400" dirty="0" smtClean="0">
                <a:solidFill>
                  <a:srgbClr val="FF0000"/>
                </a:solidFill>
                <a:latin typeface="양재백두체B" pitchFamily="18" charset="-127"/>
                <a:ea typeface="양재백두체B" pitchFamily="18" charset="-127"/>
              </a:rPr>
              <a:t>참고 기다리시오 아님 죽음이</a:t>
            </a:r>
            <a:r>
              <a:rPr lang="en-US" altLang="ko-KR" sz="2400" dirty="0" smtClean="0">
                <a:solidFill>
                  <a:srgbClr val="FF0000"/>
                </a:solidFill>
                <a:latin typeface="양재백두체B" pitchFamily="18" charset="-127"/>
                <a:ea typeface="양재백두체B" pitchFamily="18" charset="-127"/>
              </a:rPr>
              <a:t>…</a:t>
            </a:r>
          </a:p>
          <a:p>
            <a:endParaRPr lang="en-US" altLang="ko-KR" sz="2400" dirty="0">
              <a:solidFill>
                <a:srgbClr val="FF0000"/>
              </a:solidFill>
              <a:latin typeface="양재백두체B" pitchFamily="18" charset="-127"/>
              <a:ea typeface="양재백두체B" pitchFamily="18" charset="-127"/>
            </a:endParaRPr>
          </a:p>
          <a:p>
            <a:r>
              <a:rPr lang="ko-KR" altLang="en-US" sz="2400" dirty="0" err="1" smtClean="0">
                <a:solidFill>
                  <a:srgbClr val="FF0000"/>
                </a:solidFill>
                <a:latin typeface="양재백두체B" pitchFamily="18" charset="-127"/>
                <a:ea typeface="양재백두체B" pitchFamily="18" charset="-127"/>
              </a:rPr>
              <a:t>뭔소리여</a:t>
            </a:r>
            <a:r>
              <a:rPr lang="ko-KR" altLang="en-US" sz="2400" dirty="0" smtClean="0">
                <a:solidFill>
                  <a:srgbClr val="FF0000"/>
                </a:solidFill>
                <a:latin typeface="양재백두체B" pitchFamily="18" charset="-127"/>
                <a:ea typeface="양재백두체B" pitchFamily="18" charset="-127"/>
              </a:rPr>
              <a:t> </a:t>
            </a:r>
            <a:r>
              <a:rPr lang="ko-KR" altLang="en-US" sz="2400" dirty="0" err="1" smtClean="0">
                <a:solidFill>
                  <a:srgbClr val="FF0000"/>
                </a:solidFill>
                <a:latin typeface="양재백두체B" pitchFamily="18" charset="-127"/>
                <a:ea typeface="양재백두체B" pitchFamily="18" charset="-127"/>
              </a:rPr>
              <a:t>암튼</a:t>
            </a:r>
            <a:r>
              <a:rPr lang="ko-KR" altLang="en-US" sz="2400" dirty="0" smtClean="0">
                <a:solidFill>
                  <a:srgbClr val="FF0000"/>
                </a:solidFill>
                <a:latin typeface="양재백두체B" pitchFamily="18" charset="-127"/>
                <a:ea typeface="양재백두체B" pitchFamily="18" charset="-127"/>
              </a:rPr>
              <a:t> </a:t>
            </a:r>
            <a:r>
              <a:rPr lang="ko-KR" altLang="en-US" sz="2400" dirty="0" err="1" smtClean="0">
                <a:solidFill>
                  <a:srgbClr val="FF0000"/>
                </a:solidFill>
                <a:latin typeface="양재백두체B" pitchFamily="18" charset="-127"/>
                <a:ea typeface="양재백두체B" pitchFamily="18" charset="-127"/>
              </a:rPr>
              <a:t>홧팅</a:t>
            </a:r>
            <a:r>
              <a:rPr lang="en-US" altLang="ko-KR" sz="2400" dirty="0" smtClean="0">
                <a:solidFill>
                  <a:srgbClr val="FF0000"/>
                </a:solidFill>
                <a:latin typeface="양재백두체B" pitchFamily="18" charset="-127"/>
                <a:ea typeface="양재백두체B" pitchFamily="18" charset="-127"/>
              </a:rPr>
              <a:t>…</a:t>
            </a:r>
          </a:p>
          <a:p>
            <a:endParaRPr lang="en-US" altLang="ko-KR" sz="2400" dirty="0" smtClean="0">
              <a:solidFill>
                <a:srgbClr val="FF0000"/>
              </a:solidFill>
              <a:latin typeface="양재백두체B" pitchFamily="18" charset="-127"/>
              <a:ea typeface="양재백두체B" pitchFamily="18" charset="-127"/>
            </a:endParaRPr>
          </a:p>
          <a:p>
            <a:endParaRPr lang="en-US" altLang="ko-KR" sz="2400" dirty="0" smtClean="0">
              <a:solidFill>
                <a:srgbClr val="FF0000"/>
              </a:solidFill>
              <a:latin typeface="양재백두체B" pitchFamily="18" charset="-127"/>
              <a:ea typeface="양재백두체B" pitchFamily="18" charset="-127"/>
            </a:endParaRPr>
          </a:p>
          <a:p>
            <a:r>
              <a:rPr lang="en-US" altLang="ko-KR" sz="4000" dirty="0" smtClean="0">
                <a:solidFill>
                  <a:srgbClr val="FF0000"/>
                </a:solidFill>
                <a:latin typeface="양재백두체B" pitchFamily="18" charset="-127"/>
                <a:ea typeface="양재백두체B" pitchFamily="18" charset="-127"/>
              </a:rPr>
              <a:t>-J.H-</a:t>
            </a:r>
          </a:p>
          <a:p>
            <a:endParaRPr lang="en-US" altLang="ko-KR" dirty="0" smtClean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3627" y="4022894"/>
            <a:ext cx="1879964" cy="26997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30620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/>
        </p:nvSpPr>
        <p:spPr>
          <a:xfrm>
            <a:off x="0" y="12971"/>
            <a:ext cx="9144000" cy="764704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직각 삼각형 6"/>
          <p:cNvSpPr/>
          <p:nvPr/>
        </p:nvSpPr>
        <p:spPr>
          <a:xfrm>
            <a:off x="0" y="0"/>
            <a:ext cx="1331640" cy="764704"/>
          </a:xfrm>
          <a:prstGeom prst="rtTriangl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직각 삼각형 7"/>
          <p:cNvSpPr/>
          <p:nvPr/>
        </p:nvSpPr>
        <p:spPr>
          <a:xfrm rot="10800000">
            <a:off x="7803581" y="12971"/>
            <a:ext cx="1331640" cy="764704"/>
          </a:xfrm>
          <a:prstGeom prst="rtTriangle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정오각형 8"/>
          <p:cNvSpPr/>
          <p:nvPr/>
        </p:nvSpPr>
        <p:spPr>
          <a:xfrm>
            <a:off x="539552" y="12970"/>
            <a:ext cx="936104" cy="751733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정오각형 9"/>
          <p:cNvSpPr/>
          <p:nvPr/>
        </p:nvSpPr>
        <p:spPr>
          <a:xfrm>
            <a:off x="7371532" y="29562"/>
            <a:ext cx="944883" cy="748113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모서리가 둥근 직사각형 10"/>
          <p:cNvSpPr/>
          <p:nvPr/>
        </p:nvSpPr>
        <p:spPr>
          <a:xfrm>
            <a:off x="1691680" y="31590"/>
            <a:ext cx="5472608" cy="735141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5" name="그림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6100" y="176331"/>
            <a:ext cx="335745" cy="560663"/>
          </a:xfrm>
          <a:prstGeom prst="rect">
            <a:avLst/>
          </a:prstGeom>
        </p:spPr>
      </p:pic>
      <p:pic>
        <p:nvPicPr>
          <p:cNvPr id="16" name="그림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668" y="167095"/>
            <a:ext cx="342890" cy="562691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1990799" y="42744"/>
            <a:ext cx="45853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3600" dirty="0" err="1" smtClean="0">
                <a:latin typeface="양재깨비체B" pitchFamily="18" charset="-127"/>
                <a:ea typeface="양재깨비체B" pitchFamily="18" charset="-127"/>
              </a:rPr>
              <a:t>맵</a:t>
            </a:r>
            <a:r>
              <a:rPr lang="ko-KR" altLang="en-US" sz="3600" dirty="0" smtClean="0">
                <a:latin typeface="양재깨비체B" pitchFamily="18" charset="-127"/>
                <a:ea typeface="양재깨비체B" pitchFamily="18" charset="-127"/>
              </a:rPr>
              <a:t> 배경</a:t>
            </a:r>
            <a:endParaRPr lang="ko-KR" altLang="en-US" sz="3600" dirty="0">
              <a:latin typeface="양재깨비체B" pitchFamily="18" charset="-127"/>
              <a:ea typeface="양재깨비체B" pitchFamily="18" charset="-127"/>
            </a:endParaRPr>
          </a:p>
        </p:txBody>
      </p:sp>
      <p:pic>
        <p:nvPicPr>
          <p:cNvPr id="18" name="그림 1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532" y="1859728"/>
            <a:ext cx="2735110" cy="1800200"/>
          </a:xfrm>
          <a:prstGeom prst="rect">
            <a:avLst/>
          </a:prstGeom>
        </p:spPr>
      </p:pic>
      <p:pic>
        <p:nvPicPr>
          <p:cNvPr id="19" name="그림 1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738" y="3068960"/>
            <a:ext cx="695866" cy="427009"/>
          </a:xfrm>
          <a:prstGeom prst="rect">
            <a:avLst/>
          </a:prstGeom>
        </p:spPr>
      </p:pic>
      <p:pic>
        <p:nvPicPr>
          <p:cNvPr id="20" name="그림 1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4462" y="1859727"/>
            <a:ext cx="2735110" cy="1753331"/>
          </a:xfrm>
          <a:prstGeom prst="rect">
            <a:avLst/>
          </a:prstGeom>
        </p:spPr>
      </p:pic>
      <p:pic>
        <p:nvPicPr>
          <p:cNvPr id="21" name="그림 2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 flipV="1">
            <a:off x="3190238" y="3125922"/>
            <a:ext cx="2708037" cy="487137"/>
          </a:xfrm>
          <a:prstGeom prst="rect">
            <a:avLst/>
          </a:prstGeom>
        </p:spPr>
      </p:pic>
      <p:pic>
        <p:nvPicPr>
          <p:cNvPr id="22" name="그림 2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2416" y="3068960"/>
            <a:ext cx="695866" cy="427009"/>
          </a:xfrm>
          <a:prstGeom prst="rect">
            <a:avLst/>
          </a:prstGeom>
        </p:spPr>
      </p:pic>
      <p:pic>
        <p:nvPicPr>
          <p:cNvPr id="23" name="그림 2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556" y="1859728"/>
            <a:ext cx="2735110" cy="1800200"/>
          </a:xfrm>
          <a:prstGeom prst="rect">
            <a:avLst/>
          </a:prstGeom>
        </p:spPr>
      </p:pic>
      <p:pic>
        <p:nvPicPr>
          <p:cNvPr id="25" name="그림 2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 flipV="1">
            <a:off x="6774006" y="2896560"/>
            <a:ext cx="2057660" cy="734985"/>
          </a:xfrm>
          <a:prstGeom prst="rtTriangle">
            <a:avLst/>
          </a:prstGeom>
        </p:spPr>
      </p:pic>
      <p:pic>
        <p:nvPicPr>
          <p:cNvPr id="26" name="그림 2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045678">
            <a:off x="6410106" y="3089472"/>
            <a:ext cx="695866" cy="427009"/>
          </a:xfrm>
          <a:prstGeom prst="rect">
            <a:avLst/>
          </a:prstGeom>
        </p:spPr>
      </p:pic>
      <p:pic>
        <p:nvPicPr>
          <p:cNvPr id="27" name="그림 26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92" r="28834"/>
          <a:stretch/>
        </p:blipFill>
        <p:spPr>
          <a:xfrm>
            <a:off x="193549" y="4081183"/>
            <a:ext cx="2795075" cy="1997219"/>
          </a:xfrm>
          <a:prstGeom prst="rect">
            <a:avLst/>
          </a:prstGeom>
        </p:spPr>
      </p:pic>
      <p:pic>
        <p:nvPicPr>
          <p:cNvPr id="29" name="그림 28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0238" y="4096720"/>
            <a:ext cx="2708037" cy="1981682"/>
          </a:xfrm>
          <a:prstGeom prst="rect">
            <a:avLst/>
          </a:prstGeom>
        </p:spPr>
      </p:pic>
      <p:pic>
        <p:nvPicPr>
          <p:cNvPr id="30" name="그림 2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887" y="5307334"/>
            <a:ext cx="695866" cy="427009"/>
          </a:xfrm>
          <a:prstGeom prst="rect">
            <a:avLst/>
          </a:prstGeom>
        </p:spPr>
      </p:pic>
      <p:pic>
        <p:nvPicPr>
          <p:cNvPr id="31" name="그림 30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5754" y="4153114"/>
            <a:ext cx="2796726" cy="1993184"/>
          </a:xfrm>
          <a:prstGeom prst="rect">
            <a:avLst/>
          </a:prstGeom>
        </p:spPr>
      </p:pic>
      <p:pic>
        <p:nvPicPr>
          <p:cNvPr id="32" name="그림 3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8184" y="5390285"/>
            <a:ext cx="695866" cy="427009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23532" y="1859728"/>
            <a:ext cx="316020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ko-KR" dirty="0" smtClean="0"/>
              <a:t>1</a:t>
            </a:r>
            <a:endParaRPr lang="ko-KR" altLang="en-US" dirty="0"/>
          </a:p>
        </p:txBody>
      </p:sp>
      <p:sp>
        <p:nvSpPr>
          <p:cNvPr id="34" name="TextBox 33"/>
          <p:cNvSpPr txBox="1"/>
          <p:nvPr/>
        </p:nvSpPr>
        <p:spPr>
          <a:xfrm>
            <a:off x="6096556" y="4153114"/>
            <a:ext cx="316020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ko-KR" dirty="0"/>
              <a:t>6</a:t>
            </a:r>
            <a:endParaRPr lang="ko-KR" altLang="en-US" dirty="0"/>
          </a:p>
        </p:txBody>
      </p:sp>
      <p:sp>
        <p:nvSpPr>
          <p:cNvPr id="35" name="TextBox 34"/>
          <p:cNvSpPr txBox="1"/>
          <p:nvPr/>
        </p:nvSpPr>
        <p:spPr>
          <a:xfrm>
            <a:off x="223532" y="4096720"/>
            <a:ext cx="316020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ko-KR" dirty="0" smtClean="0"/>
              <a:t>4</a:t>
            </a:r>
            <a:endParaRPr lang="ko-KR" altLang="en-US" dirty="0"/>
          </a:p>
        </p:txBody>
      </p:sp>
      <p:sp>
        <p:nvSpPr>
          <p:cNvPr id="36" name="TextBox 35"/>
          <p:cNvSpPr txBox="1"/>
          <p:nvPr/>
        </p:nvSpPr>
        <p:spPr>
          <a:xfrm>
            <a:off x="3181931" y="1859727"/>
            <a:ext cx="316020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ko-KR" dirty="0"/>
              <a:t>2</a:t>
            </a:r>
            <a:endParaRPr lang="ko-KR" altLang="en-US" dirty="0"/>
          </a:p>
        </p:txBody>
      </p:sp>
      <p:sp>
        <p:nvSpPr>
          <p:cNvPr id="37" name="TextBox 36"/>
          <p:cNvSpPr txBox="1"/>
          <p:nvPr/>
        </p:nvSpPr>
        <p:spPr>
          <a:xfrm>
            <a:off x="3181931" y="4093470"/>
            <a:ext cx="316020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ko-KR" dirty="0"/>
              <a:t>5</a:t>
            </a:r>
            <a:endParaRPr lang="ko-KR" altLang="en-US" dirty="0"/>
          </a:p>
        </p:txBody>
      </p:sp>
      <p:sp>
        <p:nvSpPr>
          <p:cNvPr id="38" name="TextBox 37"/>
          <p:cNvSpPr txBox="1"/>
          <p:nvPr/>
        </p:nvSpPr>
        <p:spPr>
          <a:xfrm>
            <a:off x="6098239" y="1859728"/>
            <a:ext cx="316020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ko-KR" dirty="0"/>
              <a:t>3</a:t>
            </a:r>
            <a:endParaRPr lang="ko-KR" altLang="en-US" dirty="0"/>
          </a:p>
        </p:txBody>
      </p:sp>
      <p:cxnSp>
        <p:nvCxnSpPr>
          <p:cNvPr id="12" name="직선 화살표 연결선 11"/>
          <p:cNvCxnSpPr/>
          <p:nvPr/>
        </p:nvCxnSpPr>
        <p:spPr>
          <a:xfrm>
            <a:off x="1162558" y="3264053"/>
            <a:ext cx="1249202" cy="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직선 화살표 연결선 38"/>
          <p:cNvCxnSpPr/>
          <p:nvPr/>
        </p:nvCxnSpPr>
        <p:spPr>
          <a:xfrm>
            <a:off x="4427984" y="3251374"/>
            <a:ext cx="1249202" cy="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직선 화살표 연결선 39"/>
          <p:cNvCxnSpPr/>
          <p:nvPr/>
        </p:nvCxnSpPr>
        <p:spPr>
          <a:xfrm flipV="1">
            <a:off x="7451934" y="2552105"/>
            <a:ext cx="1153741" cy="543178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직선 화살표 연결선 40"/>
          <p:cNvCxnSpPr/>
          <p:nvPr/>
        </p:nvCxnSpPr>
        <p:spPr>
          <a:xfrm flipV="1">
            <a:off x="4317704" y="4847107"/>
            <a:ext cx="1153741" cy="543178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직선 화살표 연결선 41"/>
          <p:cNvCxnSpPr/>
          <p:nvPr/>
        </p:nvCxnSpPr>
        <p:spPr>
          <a:xfrm>
            <a:off x="1407824" y="5552759"/>
            <a:ext cx="1249202" cy="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직선 화살표 연결선 42"/>
          <p:cNvCxnSpPr/>
          <p:nvPr/>
        </p:nvCxnSpPr>
        <p:spPr>
          <a:xfrm>
            <a:off x="7074513" y="5603789"/>
            <a:ext cx="1249202" cy="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8" name="그림 2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045678">
            <a:off x="3452415" y="5339255"/>
            <a:ext cx="695866" cy="4270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393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/>
        </p:nvSpPr>
        <p:spPr>
          <a:xfrm>
            <a:off x="0" y="12971"/>
            <a:ext cx="9144000" cy="764704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직각 삼각형 6"/>
          <p:cNvSpPr/>
          <p:nvPr/>
        </p:nvSpPr>
        <p:spPr>
          <a:xfrm>
            <a:off x="0" y="0"/>
            <a:ext cx="1331640" cy="764704"/>
          </a:xfrm>
          <a:prstGeom prst="rtTriangl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직각 삼각형 7"/>
          <p:cNvSpPr/>
          <p:nvPr/>
        </p:nvSpPr>
        <p:spPr>
          <a:xfrm rot="10800000">
            <a:off x="7803581" y="12971"/>
            <a:ext cx="1331640" cy="764704"/>
          </a:xfrm>
          <a:prstGeom prst="rtTriangle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정오각형 8"/>
          <p:cNvSpPr/>
          <p:nvPr/>
        </p:nvSpPr>
        <p:spPr>
          <a:xfrm>
            <a:off x="539552" y="12970"/>
            <a:ext cx="936104" cy="751733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정오각형 9"/>
          <p:cNvSpPr/>
          <p:nvPr/>
        </p:nvSpPr>
        <p:spPr>
          <a:xfrm>
            <a:off x="7371532" y="29562"/>
            <a:ext cx="944883" cy="748113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모서리가 둥근 직사각형 10"/>
          <p:cNvSpPr/>
          <p:nvPr/>
        </p:nvSpPr>
        <p:spPr>
          <a:xfrm>
            <a:off x="1691680" y="31590"/>
            <a:ext cx="5472608" cy="735141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5" name="그림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6100" y="176331"/>
            <a:ext cx="335745" cy="560663"/>
          </a:xfrm>
          <a:prstGeom prst="rect">
            <a:avLst/>
          </a:prstGeom>
        </p:spPr>
      </p:pic>
      <p:pic>
        <p:nvPicPr>
          <p:cNvPr id="16" name="그림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668" y="167095"/>
            <a:ext cx="342890" cy="562691"/>
          </a:xfrm>
          <a:prstGeom prst="rect">
            <a:avLst/>
          </a:prstGeom>
        </p:spPr>
      </p:pic>
      <p:pic>
        <p:nvPicPr>
          <p:cNvPr id="12" name="그림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1683" y="1124744"/>
            <a:ext cx="5032602" cy="3312368"/>
          </a:xfrm>
          <a:prstGeom prst="rect">
            <a:avLst/>
          </a:prstGeom>
        </p:spPr>
      </p:pic>
      <p:pic>
        <p:nvPicPr>
          <p:cNvPr id="14" name="그림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2567423"/>
            <a:ext cx="695866" cy="427009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539552" y="4725144"/>
            <a:ext cx="80648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처</a:t>
            </a:r>
            <a:r>
              <a:rPr lang="ko-KR" altLang="en-US" dirty="0"/>
              <a:t>음 </a:t>
            </a:r>
            <a:r>
              <a:rPr lang="ko-KR" altLang="en-US" dirty="0" smtClean="0"/>
              <a:t>배경은 한적한 마을의 거리의 이미지로 만든다</a:t>
            </a:r>
            <a:r>
              <a:rPr lang="en-US" altLang="ko-KR" dirty="0" smtClean="0"/>
              <a:t>.</a:t>
            </a:r>
          </a:p>
          <a:p>
            <a:r>
              <a:rPr lang="ko-KR" altLang="en-US" dirty="0" smtClean="0"/>
              <a:t>부드러</a:t>
            </a:r>
            <a:r>
              <a:rPr lang="ko-KR" altLang="en-US" dirty="0"/>
              <a:t>운 </a:t>
            </a:r>
            <a:r>
              <a:rPr lang="ko-KR" altLang="en-US" dirty="0" smtClean="0"/>
              <a:t>색감의 전통 유럽풍의 건물을 여유로운 간격으로 배치한다</a:t>
            </a:r>
            <a:r>
              <a:rPr lang="en-US" altLang="ko-KR" dirty="0" smtClean="0"/>
              <a:t>.</a:t>
            </a:r>
          </a:p>
          <a:p>
            <a:r>
              <a:rPr lang="ko-KR" altLang="en-US" dirty="0" smtClean="0"/>
              <a:t>그리</a:t>
            </a:r>
            <a:r>
              <a:rPr lang="ko-KR" altLang="en-US" dirty="0"/>
              <a:t>고 </a:t>
            </a:r>
            <a:r>
              <a:rPr lang="ko-KR" altLang="en-US" dirty="0" smtClean="0"/>
              <a:t>밝은 봄의 기운이 느껴지는 느낌의 빛이 온 마을을 뒤덮는 느낌의 </a:t>
            </a:r>
            <a:endParaRPr lang="en-US" altLang="ko-KR" dirty="0" smtClean="0"/>
          </a:p>
          <a:p>
            <a:r>
              <a:rPr lang="ko-KR" altLang="en-US" dirty="0" smtClean="0"/>
              <a:t>배경으</a:t>
            </a:r>
            <a:r>
              <a:rPr lang="ko-KR" altLang="en-US" dirty="0"/>
              <a:t>로 </a:t>
            </a:r>
            <a:r>
              <a:rPr lang="ko-KR" altLang="en-US" dirty="0" smtClean="0"/>
              <a:t>디자인 한다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4205075" y="167095"/>
            <a:ext cx="316020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ko-KR" dirty="0" smtClean="0"/>
              <a:t>1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607458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/>
        </p:nvSpPr>
        <p:spPr>
          <a:xfrm>
            <a:off x="0" y="12971"/>
            <a:ext cx="9144000" cy="764704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직각 삼각형 6"/>
          <p:cNvSpPr/>
          <p:nvPr/>
        </p:nvSpPr>
        <p:spPr>
          <a:xfrm>
            <a:off x="0" y="0"/>
            <a:ext cx="1331640" cy="764704"/>
          </a:xfrm>
          <a:prstGeom prst="rtTriangl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직각 삼각형 7"/>
          <p:cNvSpPr/>
          <p:nvPr/>
        </p:nvSpPr>
        <p:spPr>
          <a:xfrm rot="10800000">
            <a:off x="7803581" y="12971"/>
            <a:ext cx="1331640" cy="764704"/>
          </a:xfrm>
          <a:prstGeom prst="rtTriangle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정오각형 8"/>
          <p:cNvSpPr/>
          <p:nvPr/>
        </p:nvSpPr>
        <p:spPr>
          <a:xfrm>
            <a:off x="539552" y="12970"/>
            <a:ext cx="936104" cy="751733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정오각형 9"/>
          <p:cNvSpPr/>
          <p:nvPr/>
        </p:nvSpPr>
        <p:spPr>
          <a:xfrm>
            <a:off x="7371532" y="29562"/>
            <a:ext cx="944883" cy="748113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모서리가 둥근 직사각형 10"/>
          <p:cNvSpPr/>
          <p:nvPr/>
        </p:nvSpPr>
        <p:spPr>
          <a:xfrm>
            <a:off x="1691680" y="31590"/>
            <a:ext cx="5472608" cy="735141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5" name="그림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6100" y="176331"/>
            <a:ext cx="335745" cy="560663"/>
          </a:xfrm>
          <a:prstGeom prst="rect">
            <a:avLst/>
          </a:prstGeom>
        </p:spPr>
      </p:pic>
      <p:pic>
        <p:nvPicPr>
          <p:cNvPr id="16" name="그림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668" y="167095"/>
            <a:ext cx="342890" cy="562691"/>
          </a:xfrm>
          <a:prstGeom prst="rect">
            <a:avLst/>
          </a:prstGeom>
        </p:spPr>
      </p:pic>
      <p:pic>
        <p:nvPicPr>
          <p:cNvPr id="12" name="그림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0476" y="1412776"/>
            <a:ext cx="4896544" cy="3138909"/>
          </a:xfrm>
          <a:prstGeom prst="rect">
            <a:avLst/>
          </a:prstGeom>
        </p:spPr>
      </p:pic>
      <p:pic>
        <p:nvPicPr>
          <p:cNvPr id="13" name="그림 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 flipV="1">
            <a:off x="1970475" y="4057621"/>
            <a:ext cx="4896544" cy="487137"/>
          </a:xfrm>
          <a:prstGeom prst="rect">
            <a:avLst/>
          </a:prstGeom>
        </p:spPr>
      </p:pic>
      <p:pic>
        <p:nvPicPr>
          <p:cNvPr id="14" name="그림 1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2641951"/>
            <a:ext cx="695866" cy="427009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678092" y="4734380"/>
            <a:ext cx="80648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마을에서 벗어나 들판이 나온다</a:t>
            </a:r>
            <a:r>
              <a:rPr lang="en-US" altLang="ko-KR" dirty="0" smtClean="0"/>
              <a:t>.</a:t>
            </a:r>
            <a:r>
              <a:rPr lang="ko-KR" altLang="en-US" dirty="0" smtClean="0"/>
              <a:t> 시원한 구름들과 강렬한듯한 태양 </a:t>
            </a:r>
            <a:endParaRPr lang="en-US" altLang="ko-KR" dirty="0" smtClean="0"/>
          </a:p>
          <a:p>
            <a:r>
              <a:rPr lang="ko-KR" altLang="en-US" dirty="0" smtClean="0"/>
              <a:t>그리고 녹음이 제대로 익은 푸른 평야 시원한 느낌으로 유저로 하여금 </a:t>
            </a:r>
            <a:endParaRPr lang="en-US" altLang="ko-KR" dirty="0" smtClean="0"/>
          </a:p>
          <a:p>
            <a:r>
              <a:rPr lang="ko-KR" altLang="en-US" dirty="0" smtClean="0"/>
              <a:t>가슴이 뚫리는 시원한 느낌을 받게끔 하는 </a:t>
            </a:r>
            <a:r>
              <a:rPr lang="ko-KR" altLang="en-US" dirty="0" err="1" smtClean="0"/>
              <a:t>맵으로</a:t>
            </a:r>
            <a:r>
              <a:rPr lang="ko-KR" altLang="en-US" dirty="0" smtClean="0"/>
              <a:t> 디자인 한다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4155515" y="218952"/>
            <a:ext cx="316020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ko-KR" dirty="0"/>
              <a:t>2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781641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/>
        </p:nvSpPr>
        <p:spPr>
          <a:xfrm>
            <a:off x="0" y="12971"/>
            <a:ext cx="9144000" cy="764704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직각 삼각형 6"/>
          <p:cNvSpPr/>
          <p:nvPr/>
        </p:nvSpPr>
        <p:spPr>
          <a:xfrm>
            <a:off x="0" y="0"/>
            <a:ext cx="1331640" cy="764704"/>
          </a:xfrm>
          <a:prstGeom prst="rtTriangl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직각 삼각형 7"/>
          <p:cNvSpPr/>
          <p:nvPr/>
        </p:nvSpPr>
        <p:spPr>
          <a:xfrm rot="10800000">
            <a:off x="7803581" y="12971"/>
            <a:ext cx="1331640" cy="764704"/>
          </a:xfrm>
          <a:prstGeom prst="rtTriangle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정오각형 8"/>
          <p:cNvSpPr/>
          <p:nvPr/>
        </p:nvSpPr>
        <p:spPr>
          <a:xfrm>
            <a:off x="539552" y="12970"/>
            <a:ext cx="936104" cy="751733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정오각형 9"/>
          <p:cNvSpPr/>
          <p:nvPr/>
        </p:nvSpPr>
        <p:spPr>
          <a:xfrm>
            <a:off x="7371532" y="29562"/>
            <a:ext cx="944883" cy="748113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모서리가 둥근 직사각형 10"/>
          <p:cNvSpPr/>
          <p:nvPr/>
        </p:nvSpPr>
        <p:spPr>
          <a:xfrm>
            <a:off x="1691680" y="31590"/>
            <a:ext cx="5472608" cy="735141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5" name="그림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6100" y="176331"/>
            <a:ext cx="335745" cy="560663"/>
          </a:xfrm>
          <a:prstGeom prst="rect">
            <a:avLst/>
          </a:prstGeom>
        </p:spPr>
      </p:pic>
      <p:pic>
        <p:nvPicPr>
          <p:cNvPr id="16" name="그림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668" y="167095"/>
            <a:ext cx="342890" cy="562691"/>
          </a:xfrm>
          <a:prstGeom prst="rect">
            <a:avLst/>
          </a:prstGeom>
        </p:spPr>
      </p:pic>
      <p:pic>
        <p:nvPicPr>
          <p:cNvPr id="12" name="그림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1240" y="1412775"/>
            <a:ext cx="4896544" cy="3138909"/>
          </a:xfrm>
          <a:prstGeom prst="rect">
            <a:avLst/>
          </a:prstGeom>
        </p:spPr>
      </p:pic>
      <p:pic>
        <p:nvPicPr>
          <p:cNvPr id="13" name="그림 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 flipV="1">
            <a:off x="2701672" y="3068961"/>
            <a:ext cx="4151031" cy="1482726"/>
          </a:xfrm>
          <a:prstGeom prst="rtTriangle">
            <a:avLst/>
          </a:prstGeom>
        </p:spPr>
      </p:pic>
      <p:pic>
        <p:nvPicPr>
          <p:cNvPr id="14" name="그림 1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045678">
            <a:off x="2470076" y="3596819"/>
            <a:ext cx="695866" cy="427009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678092" y="4734380"/>
            <a:ext cx="80648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err="1" smtClean="0"/>
              <a:t>첫번째</a:t>
            </a:r>
            <a:r>
              <a:rPr lang="ko-KR" altLang="en-US" dirty="0" smtClean="0"/>
              <a:t> 상승 </a:t>
            </a:r>
            <a:r>
              <a:rPr lang="ko-KR" altLang="en-US" dirty="0" err="1" smtClean="0"/>
              <a:t>맵이다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지금 이미지는 평야가 기울여져 있지만 산으로 이미지를 교체</a:t>
            </a:r>
            <a:r>
              <a:rPr lang="en-US" altLang="ko-KR" dirty="0" smtClean="0"/>
              <a:t>, </a:t>
            </a:r>
            <a:r>
              <a:rPr lang="ko-KR" altLang="en-US" dirty="0" smtClean="0"/>
              <a:t>그리고 점점 눈이 </a:t>
            </a:r>
            <a:r>
              <a:rPr lang="ko-KR" altLang="en-US" dirty="0" err="1" smtClean="0"/>
              <a:t>덮힌</a:t>
            </a:r>
            <a:r>
              <a:rPr lang="ko-KR" altLang="en-US" dirty="0" smtClean="0"/>
              <a:t> 산으로 보이면서 순간 번쩍이며 그림      의 </a:t>
            </a:r>
            <a:r>
              <a:rPr lang="ko-KR" altLang="en-US" dirty="0" err="1" smtClean="0"/>
              <a:t>맵으로</a:t>
            </a:r>
            <a:r>
              <a:rPr lang="ko-KR" altLang="en-US" dirty="0" smtClean="0"/>
              <a:t> 도착한다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7574133" y="5048240"/>
            <a:ext cx="316020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ko-KR" dirty="0" smtClean="0"/>
              <a:t>4</a:t>
            </a:r>
            <a:endParaRPr lang="ko-KR" alt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4111964" y="218952"/>
            <a:ext cx="316020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ko-KR" dirty="0"/>
              <a:t>3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781641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/>
        </p:nvSpPr>
        <p:spPr>
          <a:xfrm>
            <a:off x="0" y="12971"/>
            <a:ext cx="9144000" cy="764704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직각 삼각형 6"/>
          <p:cNvSpPr/>
          <p:nvPr/>
        </p:nvSpPr>
        <p:spPr>
          <a:xfrm>
            <a:off x="0" y="0"/>
            <a:ext cx="1331640" cy="764704"/>
          </a:xfrm>
          <a:prstGeom prst="rtTriangl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직각 삼각형 7"/>
          <p:cNvSpPr/>
          <p:nvPr/>
        </p:nvSpPr>
        <p:spPr>
          <a:xfrm rot="10800000">
            <a:off x="7803581" y="12971"/>
            <a:ext cx="1331640" cy="764704"/>
          </a:xfrm>
          <a:prstGeom prst="rtTriangle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정오각형 8"/>
          <p:cNvSpPr/>
          <p:nvPr/>
        </p:nvSpPr>
        <p:spPr>
          <a:xfrm>
            <a:off x="539552" y="12970"/>
            <a:ext cx="936104" cy="751733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정오각형 9"/>
          <p:cNvSpPr/>
          <p:nvPr/>
        </p:nvSpPr>
        <p:spPr>
          <a:xfrm>
            <a:off x="7371532" y="29562"/>
            <a:ext cx="944883" cy="748113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모서리가 둥근 직사각형 10"/>
          <p:cNvSpPr/>
          <p:nvPr/>
        </p:nvSpPr>
        <p:spPr>
          <a:xfrm>
            <a:off x="1691680" y="31590"/>
            <a:ext cx="5472608" cy="735141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5" name="그림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6100" y="176331"/>
            <a:ext cx="335745" cy="560663"/>
          </a:xfrm>
          <a:prstGeom prst="rect">
            <a:avLst/>
          </a:prstGeom>
        </p:spPr>
      </p:pic>
      <p:pic>
        <p:nvPicPr>
          <p:cNvPr id="16" name="그림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668" y="167095"/>
            <a:ext cx="342890" cy="562691"/>
          </a:xfrm>
          <a:prstGeom prst="rect">
            <a:avLst/>
          </a:prstGeom>
        </p:spPr>
      </p:pic>
      <p:pic>
        <p:nvPicPr>
          <p:cNvPr id="12" name="그림 11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92" r="28834"/>
          <a:stretch/>
        </p:blipFill>
        <p:spPr>
          <a:xfrm>
            <a:off x="1842314" y="1154406"/>
            <a:ext cx="5171339" cy="3695177"/>
          </a:xfrm>
          <a:prstGeom prst="rect">
            <a:avLst/>
          </a:prstGeom>
        </p:spPr>
      </p:pic>
      <p:pic>
        <p:nvPicPr>
          <p:cNvPr id="13" name="그림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3501008"/>
            <a:ext cx="695866" cy="427009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4093805" y="176331"/>
            <a:ext cx="316020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ko-KR" dirty="0" smtClean="0"/>
              <a:t>4</a:t>
            </a:r>
            <a:endParaRPr lang="ko-KR" alt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678092" y="4954000"/>
            <a:ext cx="80648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상승한 후 의 </a:t>
            </a:r>
            <a:r>
              <a:rPr lang="ko-KR" altLang="en-US" dirty="0" err="1" smtClean="0"/>
              <a:t>맵의</a:t>
            </a:r>
            <a:r>
              <a:rPr lang="ko-KR" altLang="en-US" dirty="0" smtClean="0"/>
              <a:t> 디자인은 구름 위 산이 올라와 있고 눈으로 덮인 산들로 이미지 제작한다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그렇지만 여전히 밝은 날씨로 표현한다</a:t>
            </a:r>
            <a:r>
              <a:rPr lang="en-US" altLang="ko-KR" dirty="0" smtClean="0"/>
              <a:t>. 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781641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229</TotalTime>
  <Words>816</Words>
  <Application>Microsoft Office PowerPoint</Application>
  <PresentationFormat>화면 슬라이드 쇼(4:3)</PresentationFormat>
  <Paragraphs>175</Paragraphs>
  <Slides>16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16</vt:i4>
      </vt:variant>
    </vt:vector>
  </HeadingPairs>
  <TitlesOfParts>
    <vt:vector size="17" baseType="lpstr"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GULI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Administrator</dc:creator>
  <cp:lastModifiedBy>Administrator</cp:lastModifiedBy>
  <cp:revision>23</cp:revision>
  <dcterms:created xsi:type="dcterms:W3CDTF">2013-02-11T04:43:22Z</dcterms:created>
  <dcterms:modified xsi:type="dcterms:W3CDTF">2013-04-17T13:52:26Z</dcterms:modified>
</cp:coreProperties>
</file>