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8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81" r:id="rId13"/>
    <p:sldId id="258" r:id="rId14"/>
    <p:sldId id="259" r:id="rId15"/>
    <p:sldId id="260" r:id="rId16"/>
    <p:sldId id="266" r:id="rId17"/>
    <p:sldId id="282" r:id="rId18"/>
    <p:sldId id="261" r:id="rId19"/>
    <p:sldId id="279" r:id="rId20"/>
    <p:sldId id="280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2319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2040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593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9431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0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4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932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2801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0779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3756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1397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81E8E-029C-464F-9E49-744C3AC09EC7}" type="datetimeFigureOut">
              <a:rPr lang="ko-KR" altLang="en-US" smtClean="0"/>
              <a:t>2013-04-23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8356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jpeg"/><Relationship Id="rId7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6.jpeg"/><Relationship Id="rId5" Type="http://schemas.openxmlformats.org/officeDocument/2006/relationships/image" Target="../media/image21.png"/><Relationship Id="rId10" Type="http://schemas.openxmlformats.org/officeDocument/2006/relationships/image" Target="../media/image26.jpe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.jpe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10" Type="http://schemas.openxmlformats.org/officeDocument/2006/relationships/image" Target="../media/image32.JPG"/><Relationship Id="rId4" Type="http://schemas.openxmlformats.org/officeDocument/2006/relationships/image" Target="../media/image15.JPG"/><Relationship Id="rId9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23.png"/><Relationship Id="rId18" Type="http://schemas.openxmlformats.org/officeDocument/2006/relationships/image" Target="../media/image21.png"/><Relationship Id="rId3" Type="http://schemas.openxmlformats.org/officeDocument/2006/relationships/image" Target="../media/image2.jpe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2.jpeg"/><Relationship Id="rId2" Type="http://schemas.openxmlformats.org/officeDocument/2006/relationships/image" Target="../media/image1.jpeg"/><Relationship Id="rId16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37.png"/><Relationship Id="rId5" Type="http://schemas.openxmlformats.org/officeDocument/2006/relationships/image" Target="../media/image27.jpeg"/><Relationship Id="rId15" Type="http://schemas.openxmlformats.org/officeDocument/2006/relationships/image" Target="../media/image40.png"/><Relationship Id="rId10" Type="http://schemas.openxmlformats.org/officeDocument/2006/relationships/image" Target="../media/image36.png"/><Relationship Id="rId4" Type="http://schemas.openxmlformats.org/officeDocument/2006/relationships/image" Target="../media/image15.JPG"/><Relationship Id="rId9" Type="http://schemas.openxmlformats.org/officeDocument/2006/relationships/image" Target="../media/image35.png"/><Relationship Id="rId1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2.jpeg"/><Relationship Id="rId7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7.jpe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.jpeg"/><Relationship Id="rId7" Type="http://schemas.openxmlformats.org/officeDocument/2006/relationships/image" Target="../media/image3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27.jpe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2.jpeg"/><Relationship Id="rId7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39.jpeg"/><Relationship Id="rId4" Type="http://schemas.openxmlformats.org/officeDocument/2006/relationships/image" Target="../media/image1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27.jpeg"/><Relationship Id="rId4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2.jpeg"/><Relationship Id="rId7" Type="http://schemas.openxmlformats.org/officeDocument/2006/relationships/image" Target="../media/image4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27.jpeg"/><Relationship Id="rId4" Type="http://schemas.openxmlformats.org/officeDocument/2006/relationships/image" Target="../media/image15.JPG"/><Relationship Id="rId9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2.jpe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7.jpeg"/><Relationship Id="rId4" Type="http://schemas.openxmlformats.org/officeDocument/2006/relationships/image" Target="../media/image1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2.jpeg"/><Relationship Id="rId7" Type="http://schemas.openxmlformats.org/officeDocument/2006/relationships/image" Target="../media/image1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10" Type="http://schemas.openxmlformats.org/officeDocument/2006/relationships/image" Target="../media/image3.JPG"/><Relationship Id="rId4" Type="http://schemas.openxmlformats.org/officeDocument/2006/relationships/image" Target="../media/image13.jpg"/><Relationship Id="rId9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89264" y="4274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백두체B" pitchFamily="18" charset="-127"/>
                <a:ea typeface="양재백두체B" pitchFamily="18" charset="-127"/>
              </a:rPr>
              <a:t>스토리 배경</a:t>
            </a:r>
            <a:endParaRPr lang="ko-KR" altLang="en-US" sz="3600" dirty="0">
              <a:latin typeface="양재백두체B" pitchFamily="18" charset="-127"/>
              <a:ea typeface="양재백두체B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43072"/>
            <a:ext cx="3430200" cy="211391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54" y="4077072"/>
            <a:ext cx="1416921" cy="1944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41157" y="980728"/>
            <a:ext cx="5112568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오래 전부터 천사 불리는 종족이 있었어요</a:t>
            </a:r>
            <a:r>
              <a:rPr lang="en-US" altLang="ko-KR" sz="1100" dirty="0" smtClean="0"/>
              <a:t>.</a:t>
            </a:r>
          </a:p>
          <a:p>
            <a:r>
              <a:rPr lang="ko-KR" altLang="en-US" sz="1100" dirty="0" smtClean="0"/>
              <a:t>그들은 믿음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꿈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사랑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지혜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빛 이렇게 다섯 가지 크리스탈을 지키며 온 우주에 이 아름다운 희망의 크리스탈 의 선한 기운을 전하고 있었지요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그런데 </a:t>
            </a:r>
            <a:endParaRPr lang="en-US" altLang="ko-KR" sz="1100" dirty="0" smtClean="0"/>
          </a:p>
          <a:p>
            <a:endParaRPr lang="en-US" altLang="ko-KR" sz="1100" dirty="0"/>
          </a:p>
          <a:p>
            <a:r>
              <a:rPr lang="ko-KR" altLang="en-US" sz="1100" dirty="0" smtClean="0"/>
              <a:t>이 꼴을 못보고 견디지 못한 질투와 분노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그리고 미움의 검은 날개들은 </a:t>
            </a:r>
            <a:r>
              <a:rPr lang="en-US" altLang="ko-KR" sz="1100" dirty="0" smtClean="0"/>
              <a:t>5</a:t>
            </a:r>
            <a:r>
              <a:rPr lang="ko-KR" altLang="en-US" sz="1100" dirty="0" smtClean="0"/>
              <a:t>가지 </a:t>
            </a:r>
            <a:endParaRPr lang="en-US" altLang="ko-KR" sz="1100" dirty="0" smtClean="0"/>
          </a:p>
          <a:p>
            <a:endParaRPr lang="en-US" altLang="ko-KR" sz="1100" dirty="0"/>
          </a:p>
          <a:p>
            <a:r>
              <a:rPr lang="ko-KR" altLang="en-US" sz="1100" dirty="0" smtClean="0"/>
              <a:t>중 빛의 크리스탈을 부셔 버렸지요</a:t>
            </a:r>
            <a:r>
              <a:rPr lang="en-US" altLang="ko-KR" sz="1100" dirty="0" smtClean="0"/>
              <a:t>…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크리스탈은 산산 조각이 났고 그 조각들은 저 멀리 지구로 떨어졌어요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지구를 담당하고 있던 한 천사가 앞장서</a:t>
            </a:r>
            <a:r>
              <a:rPr lang="en-US" altLang="ko-KR" sz="1100" dirty="0"/>
              <a:t> </a:t>
            </a:r>
            <a:r>
              <a:rPr lang="ko-KR" altLang="en-US" sz="1100" dirty="0" smtClean="0"/>
              <a:t>조각을 모으러 지구로 떠났죠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많은 동료 천사들이 같이 뒤따라서 지구로 향했어요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그런데 검은 날개들 역시 몰래 천사들을 방해하러 뒤 쫓아 갔어요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천사들은 결심했어요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크리스탈을 찾고 검은 날개들을 혼내주자고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그렇게 많은 천사들이 크리스탈 조각을 모으러 지구로 출발했어요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그러나 지구에서 검은 날개들의 방해가 더 심해졌어요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모든 천사들이 힘을 합쳐야 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그리고 빛의 </a:t>
            </a:r>
            <a:r>
              <a:rPr lang="ko-KR" altLang="en-US" sz="1100" dirty="0" err="1" smtClean="0"/>
              <a:t>크리스탈을</a:t>
            </a:r>
            <a:r>
              <a:rPr lang="ko-KR" altLang="en-US" sz="1100" dirty="0"/>
              <a:t> </a:t>
            </a:r>
            <a:r>
              <a:rPr lang="ko-KR" altLang="en-US" sz="1100" dirty="0" smtClean="0"/>
              <a:t>어서 다시 복원해야 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힘이 되어주지 않겠어요</a:t>
            </a:r>
            <a:r>
              <a:rPr lang="en-US" altLang="ko-KR" sz="1100" dirty="0" smtClean="0"/>
              <a:t>?</a:t>
            </a:r>
          </a:p>
          <a:p>
            <a:r>
              <a:rPr lang="ko-KR" altLang="en-US" sz="1100" dirty="0" smtClean="0"/>
              <a:t> </a:t>
            </a:r>
            <a:endParaRPr lang="en-US" altLang="ko-KR" sz="1100" dirty="0" smtClean="0"/>
          </a:p>
          <a:p>
            <a:endParaRPr lang="en-US" altLang="ko-KR" sz="1100" dirty="0"/>
          </a:p>
          <a:p>
            <a:endParaRPr lang="en-US" altLang="ko-KR" sz="1100" dirty="0" smtClean="0"/>
          </a:p>
          <a:p>
            <a:endParaRPr lang="en-US" altLang="ko-KR" sz="1200" dirty="0" smtClean="0"/>
          </a:p>
          <a:p>
            <a:endParaRPr lang="ko-KR" alt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77072"/>
            <a:ext cx="1438455" cy="1943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86910" y="4864514"/>
            <a:ext cx="684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VS</a:t>
            </a:r>
            <a:endParaRPr lang="ko-KR" altLang="en-US" sz="28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521" y="1340768"/>
            <a:ext cx="71612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667" y="1974405"/>
            <a:ext cx="595567" cy="721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793" y="1974405"/>
            <a:ext cx="612943" cy="65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411" y="1983652"/>
            <a:ext cx="648072" cy="594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714" y="2724376"/>
            <a:ext cx="599100" cy="51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8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363" y="1026908"/>
            <a:ext cx="5077149" cy="371534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8092" y="4954000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두번째</a:t>
            </a:r>
            <a:r>
              <a:rPr lang="ko-KR" altLang="en-US" dirty="0" smtClean="0"/>
              <a:t> 상승 </a:t>
            </a:r>
            <a:r>
              <a:rPr lang="ko-KR" altLang="en-US" dirty="0" err="1" smtClean="0"/>
              <a:t>맵은</a:t>
            </a:r>
            <a:r>
              <a:rPr lang="ko-KR" altLang="en-US" dirty="0" smtClean="0"/>
              <a:t> 점점 지구와 멀어지는 느낌으로 </a:t>
            </a:r>
            <a:r>
              <a:rPr lang="ko-KR" altLang="en-US" dirty="0" err="1" smtClean="0"/>
              <a:t>맵을</a:t>
            </a:r>
            <a:r>
              <a:rPr lang="ko-KR" altLang="en-US" dirty="0" smtClean="0"/>
              <a:t> 제작한다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지구의 하인이 보이고 저 멀리 달이 보이고 우주정거장까지 디자인 한다</a:t>
            </a:r>
            <a:r>
              <a:rPr lang="en-US" altLang="ko-KR" dirty="0" smtClean="0"/>
              <a:t>.</a:t>
            </a: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96187">
            <a:off x="2463327" y="3583003"/>
            <a:ext cx="695866" cy="4270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114381" y="214494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16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203" y="1052736"/>
            <a:ext cx="5406371" cy="328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122" y="3073999"/>
            <a:ext cx="695866" cy="42700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8092" y="4954000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드디어 우주로 진입한 주인공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간단하게 반짝이는 별들로 표현 한다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맵이</a:t>
            </a:r>
            <a:r>
              <a:rPr lang="ko-KR" altLang="en-US" dirty="0" smtClean="0"/>
              <a:t> 진행 되는 동안 센스 있게 </a:t>
            </a:r>
            <a:r>
              <a:rPr lang="en-US" altLang="ko-KR" dirty="0" smtClean="0"/>
              <a:t>UFO</a:t>
            </a:r>
            <a:r>
              <a:rPr lang="ko-KR" altLang="en-US" dirty="0" smtClean="0"/>
              <a:t>라든지 외계인들을 디자인 한다</a:t>
            </a:r>
            <a:r>
              <a:rPr lang="en-US" altLang="ko-KR" dirty="0" smtClean="0"/>
              <a:t>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59653" y="218952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6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16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cxnSp>
        <p:nvCxnSpPr>
          <p:cNvPr id="3" name="직선 연결선 2"/>
          <p:cNvCxnSpPr/>
          <p:nvPr/>
        </p:nvCxnSpPr>
        <p:spPr>
          <a:xfrm>
            <a:off x="4359736" y="836712"/>
            <a:ext cx="0" cy="5904656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/>
        </p:nvCxnSpPr>
        <p:spPr>
          <a:xfrm>
            <a:off x="107504" y="1484784"/>
            <a:ext cx="9027717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91113" y="90872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필드 획득 </a:t>
            </a:r>
            <a:r>
              <a:rPr lang="ko-KR" altLang="en-US" dirty="0" err="1" smtClean="0"/>
              <a:t>아이탬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96271" y="90872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상점 획득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70" y="1772816"/>
            <a:ext cx="725001" cy="722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번개 21"/>
          <p:cNvSpPr/>
          <p:nvPr/>
        </p:nvSpPr>
        <p:spPr>
          <a:xfrm>
            <a:off x="334355" y="2852936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해 22"/>
          <p:cNvSpPr/>
          <p:nvPr/>
        </p:nvSpPr>
        <p:spPr>
          <a:xfrm>
            <a:off x="275165" y="3663567"/>
            <a:ext cx="593823" cy="589152"/>
          </a:xfrm>
          <a:prstGeom prst="sun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56" y="4499884"/>
            <a:ext cx="739748" cy="764000"/>
          </a:xfrm>
          <a:prstGeom prst="rect">
            <a:avLst/>
          </a:prstGeom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061" y="1743433"/>
            <a:ext cx="764854" cy="781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폭발 1 27"/>
          <p:cNvSpPr/>
          <p:nvPr/>
        </p:nvSpPr>
        <p:spPr>
          <a:xfrm>
            <a:off x="5696076" y="1979471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84039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폭발 1 29"/>
          <p:cNvSpPr/>
          <p:nvPr/>
        </p:nvSpPr>
        <p:spPr>
          <a:xfrm rot="19800000">
            <a:off x="5745656" y="3115922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67347">
            <a:off x="6106056" y="2786290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755" y="2846499"/>
            <a:ext cx="693555" cy="696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5" name="직선 연결선 34"/>
          <p:cNvCxnSpPr/>
          <p:nvPr/>
        </p:nvCxnSpPr>
        <p:spPr>
          <a:xfrm>
            <a:off x="107504" y="2602809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>
            <a:off x="0" y="3542605"/>
            <a:ext cx="90364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>
            <a:off x="0" y="4437112"/>
            <a:ext cx="4359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>
            <a:off x="107504" y="5331661"/>
            <a:ext cx="4252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184656" y="6093296"/>
            <a:ext cx="4175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172863" y="1947019"/>
            <a:ext cx="1062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보호막</a:t>
            </a:r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1172863" y="4697218"/>
            <a:ext cx="1062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코</a:t>
            </a:r>
            <a:r>
              <a:rPr lang="ko-KR" altLang="en-US" dirty="0"/>
              <a:t>인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186499" y="2874051"/>
            <a:ext cx="1062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번개</a:t>
            </a:r>
            <a:endParaRPr lang="ko-KR" alt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6639694" y="2860196"/>
            <a:ext cx="239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기본무</a:t>
            </a:r>
            <a:r>
              <a:rPr lang="ko-KR" altLang="en-US" dirty="0"/>
              <a:t>기</a:t>
            </a:r>
            <a:r>
              <a:rPr lang="en-US" altLang="ko-KR" dirty="0" smtClean="0"/>
              <a:t>2(</a:t>
            </a:r>
            <a:r>
              <a:rPr lang="ko-KR" altLang="en-US" dirty="0" err="1" smtClean="0"/>
              <a:t>유도</a:t>
            </a:r>
            <a:r>
              <a:rPr lang="ko-KR" altLang="en-US" dirty="0" err="1"/>
              <a:t>탄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145040" y="1914753"/>
            <a:ext cx="189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기본무기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1179093" y="3773477"/>
            <a:ext cx="1062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무적</a:t>
            </a:r>
            <a:endParaRPr lang="ko-KR" altLang="en-US" dirty="0"/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70" y="5362315"/>
            <a:ext cx="486054" cy="63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1190930" y="5496745"/>
            <a:ext cx="1062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핸</a:t>
            </a:r>
            <a:r>
              <a:rPr lang="ko-KR" altLang="en-US" dirty="0" smtClean="0"/>
              <a:t>드폰</a:t>
            </a:r>
            <a:endParaRPr lang="ko-KR" altLang="en-US" dirty="0"/>
          </a:p>
        </p:txBody>
      </p:sp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66" y="6237312"/>
            <a:ext cx="71612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1197565" y="6304674"/>
            <a:ext cx="1062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크리스</a:t>
            </a:r>
            <a:r>
              <a:rPr lang="ko-KR" altLang="en-US"/>
              <a:t>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1557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깨비체B" pitchFamily="18" charset="-127"/>
                <a:ea typeface="문체부 제목 돋음체" pitchFamily="49" charset="-127"/>
              </a:rPr>
              <a:t>기본무기 예시</a:t>
            </a:r>
            <a:endParaRPr lang="ko-KR" altLang="en-US" sz="3600" dirty="0">
              <a:latin typeface="양재깨비체B" pitchFamily="18" charset="-127"/>
              <a:ea typeface="문체부 제목 돋음체" pitchFamily="49" charset="-127"/>
            </a:endParaRPr>
          </a:p>
          <a:p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05" y="1243073"/>
            <a:ext cx="1562906" cy="912032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18" y="1490773"/>
            <a:ext cx="734499" cy="450715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726" y="1660995"/>
            <a:ext cx="822978" cy="110269"/>
          </a:xfrm>
          <a:prstGeom prst="rect">
            <a:avLst/>
          </a:prstGeom>
        </p:spPr>
      </p:pic>
      <p:cxnSp>
        <p:nvCxnSpPr>
          <p:cNvPr id="13" name="직선 연결선 12"/>
          <p:cNvCxnSpPr/>
          <p:nvPr/>
        </p:nvCxnSpPr>
        <p:spPr>
          <a:xfrm>
            <a:off x="179512" y="3573016"/>
            <a:ext cx="8763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그림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825" y="1260112"/>
            <a:ext cx="1562906" cy="912032"/>
          </a:xfrm>
          <a:prstGeom prst="rect">
            <a:avLst/>
          </a:prstGeom>
        </p:spPr>
      </p:pic>
      <p:pic>
        <p:nvPicPr>
          <p:cNvPr id="46" name="그림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531" y="1260112"/>
            <a:ext cx="1562906" cy="912032"/>
          </a:xfrm>
          <a:prstGeom prst="rect">
            <a:avLst/>
          </a:prstGeom>
        </p:spPr>
      </p:pic>
      <p:pic>
        <p:nvPicPr>
          <p:cNvPr id="47" name="그림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299" y="1250192"/>
            <a:ext cx="1562906" cy="912032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674" y="1490771"/>
            <a:ext cx="734499" cy="45071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097" y="1604209"/>
            <a:ext cx="847634" cy="113572"/>
          </a:xfrm>
          <a:prstGeom prst="rect">
            <a:avLst/>
          </a:prstGeom>
        </p:spPr>
      </p:pic>
      <p:pic>
        <p:nvPicPr>
          <p:cNvPr id="48" name="그림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392" y="1675875"/>
            <a:ext cx="847634" cy="113572"/>
          </a:xfrm>
          <a:prstGeom prst="rect">
            <a:avLst/>
          </a:prstGeom>
        </p:spPr>
      </p:pic>
      <p:pic>
        <p:nvPicPr>
          <p:cNvPr id="49" name="그림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580" y="1243073"/>
            <a:ext cx="1562906" cy="912032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067" y="1480850"/>
            <a:ext cx="734499" cy="450715"/>
          </a:xfrm>
          <a:prstGeom prst="rect">
            <a:avLst/>
          </a:prstGeom>
        </p:spPr>
      </p:pic>
      <p:pic>
        <p:nvPicPr>
          <p:cNvPr id="50" name="그림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609" y="1480850"/>
            <a:ext cx="734499" cy="450715"/>
          </a:xfrm>
          <a:prstGeom prst="rect">
            <a:avLst/>
          </a:prstGeom>
        </p:spPr>
      </p:pic>
      <p:pic>
        <p:nvPicPr>
          <p:cNvPr id="51" name="그림 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59" y="1473731"/>
            <a:ext cx="734499" cy="450715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4674">
            <a:off x="7637668" y="1408654"/>
            <a:ext cx="831725" cy="111440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033" y="1656123"/>
            <a:ext cx="747611" cy="100170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3074">
            <a:off x="7591921" y="1937681"/>
            <a:ext cx="873711" cy="117066"/>
          </a:xfrm>
          <a:prstGeom prst="rect">
            <a:avLst/>
          </a:prstGeom>
        </p:spPr>
      </p:pic>
      <p:pic>
        <p:nvPicPr>
          <p:cNvPr id="52" name="그림 5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4674">
            <a:off x="7660058" y="1478749"/>
            <a:ext cx="831725" cy="111440"/>
          </a:xfrm>
          <a:prstGeom prst="rect">
            <a:avLst/>
          </a:prstGeom>
        </p:spPr>
      </p:pic>
      <p:pic>
        <p:nvPicPr>
          <p:cNvPr id="53" name="그림 5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298" y="1716130"/>
            <a:ext cx="747611" cy="100170"/>
          </a:xfrm>
          <a:prstGeom prst="rect">
            <a:avLst/>
          </a:prstGeom>
        </p:spPr>
      </p:pic>
      <p:pic>
        <p:nvPicPr>
          <p:cNvPr id="54" name="그림 5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3074">
            <a:off x="7623247" y="1839260"/>
            <a:ext cx="873711" cy="117066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810" y="1562303"/>
            <a:ext cx="847634" cy="113572"/>
          </a:xfrm>
          <a:prstGeom prst="rect">
            <a:avLst/>
          </a:prstGeom>
        </p:spPr>
      </p:pic>
      <p:pic>
        <p:nvPicPr>
          <p:cNvPr id="56" name="그림 5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810" y="1659342"/>
            <a:ext cx="847634" cy="113572"/>
          </a:xfrm>
          <a:prstGeom prst="rect">
            <a:avLst/>
          </a:prstGeom>
        </p:spPr>
      </p:pic>
      <p:pic>
        <p:nvPicPr>
          <p:cNvPr id="57" name="그림 5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810" y="1753531"/>
            <a:ext cx="847634" cy="113572"/>
          </a:xfrm>
          <a:prstGeom prst="rect">
            <a:avLst/>
          </a:prstGeom>
        </p:spPr>
      </p:pic>
      <p:pic>
        <p:nvPicPr>
          <p:cNvPr id="58" name="그림 5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4674">
            <a:off x="6043946" y="1427635"/>
            <a:ext cx="831725" cy="111440"/>
          </a:xfrm>
          <a:prstGeom prst="rect">
            <a:avLst/>
          </a:prstGeom>
        </p:spPr>
      </p:pic>
      <p:pic>
        <p:nvPicPr>
          <p:cNvPr id="59" name="그림 5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752" y="1699088"/>
            <a:ext cx="747611" cy="100170"/>
          </a:xfrm>
          <a:prstGeom prst="rect">
            <a:avLst/>
          </a:prstGeom>
        </p:spPr>
      </p:pic>
      <p:pic>
        <p:nvPicPr>
          <p:cNvPr id="60" name="그림 5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3074">
            <a:off x="6001285" y="1857442"/>
            <a:ext cx="873711" cy="117066"/>
          </a:xfrm>
          <a:prstGeom prst="rect">
            <a:avLst/>
          </a:prstGeom>
        </p:spPr>
      </p:pic>
      <p:pic>
        <p:nvPicPr>
          <p:cNvPr id="61" name="그림 6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334" y="1630038"/>
            <a:ext cx="747611" cy="100170"/>
          </a:xfrm>
          <a:prstGeom prst="rect">
            <a:avLst/>
          </a:prstGeom>
        </p:spPr>
      </p:pic>
      <p:pic>
        <p:nvPicPr>
          <p:cNvPr id="62" name="그림 6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73" y="4218769"/>
            <a:ext cx="1562906" cy="912032"/>
          </a:xfrm>
          <a:prstGeom prst="rect">
            <a:avLst/>
          </a:prstGeom>
        </p:spPr>
      </p:pic>
      <p:pic>
        <p:nvPicPr>
          <p:cNvPr id="64" name="그림 6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792" y="4218769"/>
            <a:ext cx="1562906" cy="912032"/>
          </a:xfrm>
          <a:prstGeom prst="rect">
            <a:avLst/>
          </a:prstGeom>
        </p:spPr>
      </p:pic>
      <p:pic>
        <p:nvPicPr>
          <p:cNvPr id="65" name="그림 6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531" y="4231549"/>
            <a:ext cx="1562906" cy="912032"/>
          </a:xfrm>
          <a:prstGeom prst="rect">
            <a:avLst/>
          </a:prstGeom>
        </p:spPr>
      </p:pic>
      <p:pic>
        <p:nvPicPr>
          <p:cNvPr id="66" name="그림 6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207" y="4231549"/>
            <a:ext cx="1562906" cy="912032"/>
          </a:xfrm>
          <a:prstGeom prst="rect">
            <a:avLst/>
          </a:prstGeom>
        </p:spPr>
      </p:pic>
      <p:pic>
        <p:nvPicPr>
          <p:cNvPr id="67" name="그림 6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128" y="4231549"/>
            <a:ext cx="1562906" cy="912032"/>
          </a:xfrm>
          <a:prstGeom prst="rect">
            <a:avLst/>
          </a:prstGeom>
        </p:spPr>
      </p:pic>
      <p:pic>
        <p:nvPicPr>
          <p:cNvPr id="68" name="그림 6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27" y="4449427"/>
            <a:ext cx="734499" cy="450715"/>
          </a:xfrm>
          <a:prstGeom prst="rect">
            <a:avLst/>
          </a:prstGeom>
        </p:spPr>
      </p:pic>
      <p:pic>
        <p:nvPicPr>
          <p:cNvPr id="69" name="그림 6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473" y="4447804"/>
            <a:ext cx="734499" cy="450715"/>
          </a:xfrm>
          <a:prstGeom prst="rect">
            <a:avLst/>
          </a:prstGeom>
        </p:spPr>
      </p:pic>
      <p:pic>
        <p:nvPicPr>
          <p:cNvPr id="70" name="그림 6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161" y="4447805"/>
            <a:ext cx="734499" cy="450715"/>
          </a:xfrm>
          <a:prstGeom prst="rect">
            <a:avLst/>
          </a:prstGeom>
        </p:spPr>
      </p:pic>
      <p:pic>
        <p:nvPicPr>
          <p:cNvPr id="71" name="그림 7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016" y="4449425"/>
            <a:ext cx="734499" cy="450715"/>
          </a:xfrm>
          <a:prstGeom prst="rect">
            <a:avLst/>
          </a:prstGeom>
        </p:spPr>
      </p:pic>
      <p:pic>
        <p:nvPicPr>
          <p:cNvPr id="72" name="그림 7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779" y="4449426"/>
            <a:ext cx="734499" cy="450715"/>
          </a:xfrm>
          <a:prstGeom prst="rect">
            <a:avLst/>
          </a:prstGeom>
        </p:spPr>
      </p:pic>
      <p:sp>
        <p:nvSpPr>
          <p:cNvPr id="5" name="오각형 4"/>
          <p:cNvSpPr/>
          <p:nvPr/>
        </p:nvSpPr>
        <p:spPr>
          <a:xfrm>
            <a:off x="1015287" y="4638781"/>
            <a:ext cx="232495" cy="72008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오각형 72"/>
          <p:cNvSpPr/>
          <p:nvPr/>
        </p:nvSpPr>
        <p:spPr>
          <a:xfrm>
            <a:off x="1285538" y="4637157"/>
            <a:ext cx="232495" cy="72008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오각형 73"/>
          <p:cNvSpPr/>
          <p:nvPr/>
        </p:nvSpPr>
        <p:spPr>
          <a:xfrm>
            <a:off x="1548770" y="4641781"/>
            <a:ext cx="232495" cy="72008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오각형 74"/>
          <p:cNvSpPr/>
          <p:nvPr/>
        </p:nvSpPr>
        <p:spPr>
          <a:xfrm>
            <a:off x="2691022" y="4620616"/>
            <a:ext cx="339309" cy="105090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오각형 75"/>
          <p:cNvSpPr/>
          <p:nvPr/>
        </p:nvSpPr>
        <p:spPr>
          <a:xfrm>
            <a:off x="3057911" y="4624795"/>
            <a:ext cx="339309" cy="105090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오각형 76"/>
          <p:cNvSpPr/>
          <p:nvPr/>
        </p:nvSpPr>
        <p:spPr>
          <a:xfrm>
            <a:off x="4380810" y="4574011"/>
            <a:ext cx="423817" cy="204669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오각형 77"/>
          <p:cNvSpPr/>
          <p:nvPr/>
        </p:nvSpPr>
        <p:spPr>
          <a:xfrm>
            <a:off x="4774545" y="4562901"/>
            <a:ext cx="423817" cy="204669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오각형 78"/>
          <p:cNvSpPr/>
          <p:nvPr/>
        </p:nvSpPr>
        <p:spPr>
          <a:xfrm>
            <a:off x="6062761" y="4585231"/>
            <a:ext cx="731602" cy="193450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오각형 79"/>
          <p:cNvSpPr/>
          <p:nvPr/>
        </p:nvSpPr>
        <p:spPr>
          <a:xfrm>
            <a:off x="7803581" y="4570496"/>
            <a:ext cx="731602" cy="193450"/>
          </a:xfrm>
          <a:prstGeom prst="homePlate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355927" y="819225"/>
            <a:ext cx="36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2023825" y="848191"/>
            <a:ext cx="36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3658589" y="848191"/>
            <a:ext cx="36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5292238" y="853461"/>
            <a:ext cx="36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6925848" y="819225"/>
            <a:ext cx="36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5</a:t>
            </a:r>
            <a:endParaRPr lang="ko-KR" altLang="en-US" dirty="0"/>
          </a:p>
        </p:txBody>
      </p:sp>
      <p:cxnSp>
        <p:nvCxnSpPr>
          <p:cNvPr id="85" name="직선 연결선 84"/>
          <p:cNvCxnSpPr/>
          <p:nvPr/>
        </p:nvCxnSpPr>
        <p:spPr>
          <a:xfrm>
            <a:off x="1965792" y="848191"/>
            <a:ext cx="0" cy="1323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연결선 85"/>
          <p:cNvCxnSpPr/>
          <p:nvPr/>
        </p:nvCxnSpPr>
        <p:spPr>
          <a:xfrm>
            <a:off x="6903408" y="729786"/>
            <a:ext cx="0" cy="1432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직선 연결선 86"/>
          <p:cNvCxnSpPr/>
          <p:nvPr/>
        </p:nvCxnSpPr>
        <p:spPr>
          <a:xfrm>
            <a:off x="5265299" y="819225"/>
            <a:ext cx="0" cy="1352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직선 연결선 87"/>
          <p:cNvCxnSpPr/>
          <p:nvPr/>
        </p:nvCxnSpPr>
        <p:spPr>
          <a:xfrm>
            <a:off x="3608268" y="853461"/>
            <a:ext cx="0" cy="1318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직선 연결선 94"/>
          <p:cNvCxnSpPr/>
          <p:nvPr/>
        </p:nvCxnSpPr>
        <p:spPr>
          <a:xfrm>
            <a:off x="1920005" y="3982863"/>
            <a:ext cx="0" cy="1323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직선 연결선 96"/>
          <p:cNvCxnSpPr/>
          <p:nvPr/>
        </p:nvCxnSpPr>
        <p:spPr>
          <a:xfrm>
            <a:off x="6943162" y="4067908"/>
            <a:ext cx="0" cy="1323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직선 연결선 97"/>
          <p:cNvCxnSpPr/>
          <p:nvPr/>
        </p:nvCxnSpPr>
        <p:spPr>
          <a:xfrm>
            <a:off x="5265299" y="4047188"/>
            <a:ext cx="0" cy="1323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직선 연결선 98"/>
          <p:cNvCxnSpPr/>
          <p:nvPr/>
        </p:nvCxnSpPr>
        <p:spPr>
          <a:xfrm>
            <a:off x="3583867" y="4011184"/>
            <a:ext cx="0" cy="1323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7293097" y="857413"/>
            <a:ext cx="1527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solidFill>
                  <a:srgbClr val="FF0000"/>
                </a:solidFill>
                <a:ea typeface="문체부 제목 돋음체" pitchFamily="49" charset="-127"/>
              </a:rPr>
              <a:t>먹구름 파괴가능</a:t>
            </a:r>
            <a:endParaRPr lang="ko-KR" altLang="en-US" sz="1400" dirty="0">
              <a:solidFill>
                <a:srgbClr val="FF0000"/>
              </a:solidFill>
              <a:ea typeface="문체부 제목 돋음체" pitchFamily="49" charset="-127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415765" y="3828974"/>
            <a:ext cx="1527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solidFill>
                  <a:srgbClr val="FF0000"/>
                </a:solidFill>
                <a:ea typeface="문체부 제목 돋음체" pitchFamily="49" charset="-127"/>
              </a:rPr>
              <a:t>먹구름 파괴가능</a:t>
            </a:r>
            <a:endParaRPr lang="ko-KR" altLang="en-US" sz="1400" dirty="0">
              <a:solidFill>
                <a:srgbClr val="FF0000"/>
              </a:solidFill>
              <a:ea typeface="문체부 제목 돋음체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550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latin typeface="양재블럭체" pitchFamily="18" charset="-127"/>
                <a:ea typeface="문체부 제목 돋음체" pitchFamily="49" charset="-127"/>
              </a:rPr>
              <a:t>기본무기 외 </a:t>
            </a:r>
            <a:r>
              <a:rPr lang="ko-KR" altLang="en-US" sz="3600" dirty="0" err="1" smtClean="0">
                <a:latin typeface="양재블럭체" pitchFamily="18" charset="-127"/>
                <a:ea typeface="문체부 제목 돋음체" pitchFamily="49" charset="-127"/>
              </a:rPr>
              <a:t>아이탬</a:t>
            </a:r>
            <a:r>
              <a:rPr lang="ko-KR" altLang="en-US" sz="3600" dirty="0" smtClean="0">
                <a:latin typeface="양재블럭체" pitchFamily="18" charset="-127"/>
                <a:ea typeface="문체부 제목 돋음체" pitchFamily="49" charset="-127"/>
              </a:rPr>
              <a:t> 예시</a:t>
            </a:r>
            <a:endParaRPr lang="ko-KR" altLang="en-US" sz="3600" dirty="0">
              <a:latin typeface="양재깨비체B" pitchFamily="18" charset="-127"/>
              <a:ea typeface="문체부 제목 돋음체" pitchFamily="49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95" y="1612149"/>
            <a:ext cx="2808312" cy="1638788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59" y="2170896"/>
            <a:ext cx="734499" cy="450715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319" y="1610018"/>
            <a:ext cx="2808312" cy="1638788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089" y="2204054"/>
            <a:ext cx="734499" cy="450715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828" y="1610017"/>
            <a:ext cx="2808312" cy="1638788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132" y="2206185"/>
            <a:ext cx="734499" cy="450715"/>
          </a:xfrm>
          <a:prstGeom prst="rect">
            <a:avLst/>
          </a:prstGeom>
        </p:spPr>
      </p:pic>
      <p:cxnSp>
        <p:nvCxnSpPr>
          <p:cNvPr id="13" name="직선 연결선 12"/>
          <p:cNvCxnSpPr/>
          <p:nvPr/>
        </p:nvCxnSpPr>
        <p:spPr>
          <a:xfrm>
            <a:off x="179512" y="3573016"/>
            <a:ext cx="8763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95" y="849460"/>
            <a:ext cx="725001" cy="722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06250" y="1025947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보호막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45" y="1925342"/>
            <a:ext cx="213068" cy="212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왼쪽으로 구부러진 화살표 34"/>
          <p:cNvSpPr/>
          <p:nvPr/>
        </p:nvSpPr>
        <p:spPr>
          <a:xfrm>
            <a:off x="1007604" y="2013590"/>
            <a:ext cx="358831" cy="643310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오른쪽으로 구부러진 화살표 36"/>
          <p:cNvSpPr/>
          <p:nvPr/>
        </p:nvSpPr>
        <p:spPr>
          <a:xfrm>
            <a:off x="369750" y="2031480"/>
            <a:ext cx="349646" cy="625420"/>
          </a:xfrm>
          <a:prstGeom prst="curv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4" name="구름 43"/>
          <p:cNvSpPr/>
          <p:nvPr/>
        </p:nvSpPr>
        <p:spPr>
          <a:xfrm>
            <a:off x="1331640" y="1934641"/>
            <a:ext cx="578221" cy="36480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폭발 1 44"/>
          <p:cNvSpPr/>
          <p:nvPr/>
        </p:nvSpPr>
        <p:spPr>
          <a:xfrm>
            <a:off x="1187019" y="2013590"/>
            <a:ext cx="396649" cy="382663"/>
          </a:xfrm>
          <a:prstGeom prst="irregularSeal1">
            <a:avLst/>
          </a:prstGeom>
          <a:ln w="95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1475656" y="2475330"/>
            <a:ext cx="151216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캐릭터 주위를 빙글빙글</a:t>
            </a:r>
            <a:endParaRPr lang="en-US" altLang="ko-KR" sz="900" dirty="0" smtClean="0"/>
          </a:p>
          <a:p>
            <a:r>
              <a:rPr lang="ko-KR" altLang="en-US" sz="900" dirty="0" smtClean="0"/>
              <a:t>돌면서 구</a:t>
            </a:r>
            <a:r>
              <a:rPr lang="ko-KR" altLang="en-US" sz="900" dirty="0"/>
              <a:t>름</a:t>
            </a:r>
            <a:r>
              <a:rPr lang="ko-KR" altLang="en-US" sz="900" dirty="0" smtClean="0"/>
              <a:t>이나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또는 </a:t>
            </a:r>
            <a:r>
              <a:rPr lang="ko-KR" altLang="en-US" sz="900" dirty="0" err="1" smtClean="0"/>
              <a:t>몬스터가</a:t>
            </a:r>
            <a:r>
              <a:rPr lang="ko-KR" altLang="en-US" sz="900" dirty="0" smtClean="0"/>
              <a:t> 쏜 미사일을 </a:t>
            </a:r>
            <a:r>
              <a:rPr lang="en-US" altLang="ko-KR" sz="900" dirty="0" smtClean="0"/>
              <a:t>1</a:t>
            </a:r>
            <a:r>
              <a:rPr lang="ko-KR" altLang="en-US" sz="900" dirty="0" smtClean="0"/>
              <a:t>회 막을 수 있다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319" y="819361"/>
            <a:ext cx="728375" cy="743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3854694" y="1017360"/>
            <a:ext cx="179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보조무기</a:t>
            </a:r>
            <a:r>
              <a:rPr lang="en-US" altLang="ko-KR" sz="1200" dirty="0" smtClean="0"/>
              <a:t>1(</a:t>
            </a:r>
            <a:r>
              <a:rPr lang="ko-KR" altLang="en-US" sz="1200" dirty="0" smtClean="0"/>
              <a:t>직선미사일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657" y="1936809"/>
            <a:ext cx="261697" cy="26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907" y="2660873"/>
            <a:ext cx="261697" cy="26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그림 5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603" y="2010048"/>
            <a:ext cx="1224136" cy="164019"/>
          </a:xfrm>
          <a:prstGeom prst="rect">
            <a:avLst/>
          </a:prstGeom>
        </p:spPr>
      </p:pic>
      <p:pic>
        <p:nvPicPr>
          <p:cNvPr id="53" name="그림 5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603" y="2712485"/>
            <a:ext cx="1224136" cy="164019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4141120" y="2876504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보조무기</a:t>
            </a:r>
            <a:r>
              <a:rPr lang="en-US" altLang="ko-KR" sz="900" dirty="0" smtClean="0"/>
              <a:t>1</a:t>
            </a:r>
            <a:r>
              <a:rPr lang="ko-KR" altLang="en-US" sz="900" dirty="0" smtClean="0"/>
              <a:t> </a:t>
            </a:r>
            <a:endParaRPr lang="en-US" altLang="ko-KR" sz="900" dirty="0" smtClean="0"/>
          </a:p>
          <a:p>
            <a:r>
              <a:rPr lang="en-US" altLang="ko-KR" sz="900" dirty="0" smtClean="0"/>
              <a:t>15</a:t>
            </a:r>
            <a:r>
              <a:rPr lang="ko-KR" altLang="en-US" sz="900" dirty="0" smtClean="0"/>
              <a:t>동안 보조무기 발동</a:t>
            </a:r>
            <a:endParaRPr lang="ko-KR" altLang="en-US" sz="9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765" y="819361"/>
            <a:ext cx="713106" cy="71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6832871" y="1035183"/>
            <a:ext cx="17985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보조무기</a:t>
            </a:r>
            <a:r>
              <a:rPr lang="en-US" altLang="ko-KR" sz="1100" dirty="0" smtClean="0"/>
              <a:t>2(</a:t>
            </a:r>
            <a:r>
              <a:rPr lang="ko-KR" altLang="en-US" sz="1100" dirty="0" err="1" smtClean="0"/>
              <a:t>유도탄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484" y="1922169"/>
            <a:ext cx="273794" cy="27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987" y="2661094"/>
            <a:ext cx="273794" cy="27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1065">
            <a:off x="7704028" y="1912815"/>
            <a:ext cx="240445" cy="10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98016">
            <a:off x="7683359" y="2658190"/>
            <a:ext cx="240445" cy="10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510" y="2022608"/>
            <a:ext cx="407809" cy="529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TextBox 62"/>
          <p:cNvSpPr txBox="1"/>
          <p:nvPr/>
        </p:nvSpPr>
        <p:spPr>
          <a:xfrm>
            <a:off x="6804246" y="2861923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보조무기</a:t>
            </a:r>
            <a:r>
              <a:rPr lang="en-US" altLang="ko-KR" sz="900" dirty="0" smtClean="0"/>
              <a:t>2</a:t>
            </a:r>
            <a:r>
              <a:rPr lang="ko-KR" altLang="en-US" sz="900" dirty="0" smtClean="0"/>
              <a:t> </a:t>
            </a:r>
            <a:endParaRPr lang="en-US" altLang="ko-KR" sz="900" dirty="0" smtClean="0"/>
          </a:p>
          <a:p>
            <a:r>
              <a:rPr lang="en-US" altLang="ko-KR" sz="900" dirty="0" smtClean="0"/>
              <a:t>15</a:t>
            </a:r>
            <a:r>
              <a:rPr lang="ko-KR" altLang="en-US" sz="900" dirty="0" smtClean="0"/>
              <a:t>동안 유도 탄 발사</a:t>
            </a:r>
            <a:endParaRPr lang="ko-KR" altLang="en-US" sz="900" dirty="0"/>
          </a:p>
        </p:txBody>
      </p:sp>
      <p:cxnSp>
        <p:nvCxnSpPr>
          <p:cNvPr id="48" name="직선 연결선 47"/>
          <p:cNvCxnSpPr/>
          <p:nvPr/>
        </p:nvCxnSpPr>
        <p:spPr>
          <a:xfrm>
            <a:off x="3055251" y="849460"/>
            <a:ext cx="0" cy="2723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연결선 66"/>
          <p:cNvCxnSpPr/>
          <p:nvPr/>
        </p:nvCxnSpPr>
        <p:spPr>
          <a:xfrm>
            <a:off x="6021396" y="835192"/>
            <a:ext cx="0" cy="2723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연결선 67"/>
          <p:cNvCxnSpPr/>
          <p:nvPr/>
        </p:nvCxnSpPr>
        <p:spPr>
          <a:xfrm>
            <a:off x="190186" y="1563179"/>
            <a:ext cx="8763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직선 연결선 2"/>
          <p:cNvCxnSpPr/>
          <p:nvPr/>
        </p:nvCxnSpPr>
        <p:spPr>
          <a:xfrm>
            <a:off x="190186" y="4077072"/>
            <a:ext cx="87529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190186" y="4797152"/>
            <a:ext cx="87529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3055251" y="4077072"/>
            <a:ext cx="0" cy="2736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>
            <a:off x="6021396" y="4077072"/>
            <a:ext cx="0" cy="2780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번개 26"/>
          <p:cNvSpPr/>
          <p:nvPr/>
        </p:nvSpPr>
        <p:spPr>
          <a:xfrm>
            <a:off x="280479" y="4104634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947471" y="4208000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번개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57" name="그림 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941168"/>
            <a:ext cx="2808312" cy="1638788"/>
          </a:xfrm>
          <a:prstGeom prst="rect">
            <a:avLst/>
          </a:prstGeom>
        </p:spPr>
      </p:pic>
      <p:pic>
        <p:nvPicPr>
          <p:cNvPr id="60" name="그림 5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70" y="5535204"/>
            <a:ext cx="734499" cy="450715"/>
          </a:xfrm>
          <a:prstGeom prst="rect">
            <a:avLst/>
          </a:prstGeom>
        </p:spPr>
      </p:pic>
      <p:sp>
        <p:nvSpPr>
          <p:cNvPr id="64" name="번개 63"/>
          <p:cNvSpPr/>
          <p:nvPr/>
        </p:nvSpPr>
        <p:spPr>
          <a:xfrm>
            <a:off x="1225651" y="5013176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번개 64"/>
          <p:cNvSpPr/>
          <p:nvPr/>
        </p:nvSpPr>
        <p:spPr>
          <a:xfrm>
            <a:off x="1846768" y="5179504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번개 65"/>
          <p:cNvSpPr/>
          <p:nvPr/>
        </p:nvSpPr>
        <p:spPr>
          <a:xfrm>
            <a:off x="1173025" y="5538579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번개 68"/>
          <p:cNvSpPr/>
          <p:nvPr/>
        </p:nvSpPr>
        <p:spPr>
          <a:xfrm>
            <a:off x="2012719" y="5735441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번개 69"/>
          <p:cNvSpPr/>
          <p:nvPr/>
        </p:nvSpPr>
        <p:spPr>
          <a:xfrm>
            <a:off x="755871" y="5268555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번개 70"/>
          <p:cNvSpPr/>
          <p:nvPr/>
        </p:nvSpPr>
        <p:spPr>
          <a:xfrm>
            <a:off x="2339752" y="5188276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326" y="5424244"/>
            <a:ext cx="203905" cy="264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폭발 1 72"/>
          <p:cNvSpPr/>
          <p:nvPr/>
        </p:nvSpPr>
        <p:spPr>
          <a:xfrm>
            <a:off x="2372395" y="5232912"/>
            <a:ext cx="396649" cy="382663"/>
          </a:xfrm>
          <a:prstGeom prst="irregularSeal1">
            <a:avLst/>
          </a:prstGeom>
          <a:ln w="95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구름 73"/>
          <p:cNvSpPr/>
          <p:nvPr/>
        </p:nvSpPr>
        <p:spPr>
          <a:xfrm>
            <a:off x="2231740" y="5984613"/>
            <a:ext cx="578221" cy="36480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369750" y="6129893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모든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파괴 코인 발생</a:t>
            </a:r>
            <a:r>
              <a:rPr lang="en-US" altLang="ko-KR" sz="900" dirty="0" smtClean="0"/>
              <a:t>!(</a:t>
            </a:r>
            <a:r>
              <a:rPr lang="ko-KR" altLang="en-US" sz="900" dirty="0" smtClean="0"/>
              <a:t>장애물 제외</a:t>
            </a:r>
            <a:r>
              <a:rPr lang="en-US" altLang="ko-KR" sz="900" dirty="0" smtClean="0"/>
              <a:t>)</a:t>
            </a:r>
            <a:endParaRPr lang="ko-KR" altLang="en-US" sz="900" dirty="0"/>
          </a:p>
        </p:txBody>
      </p:sp>
      <p:sp>
        <p:nvSpPr>
          <p:cNvPr id="29" name="해 28"/>
          <p:cNvSpPr/>
          <p:nvPr/>
        </p:nvSpPr>
        <p:spPr>
          <a:xfrm>
            <a:off x="3136446" y="4141578"/>
            <a:ext cx="593823" cy="589152"/>
          </a:xfrm>
          <a:prstGeom prst="sun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TextBox 76"/>
          <p:cNvSpPr txBox="1"/>
          <p:nvPr/>
        </p:nvSpPr>
        <p:spPr>
          <a:xfrm>
            <a:off x="3920588" y="4251488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무적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78" name="그림 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224" y="4941168"/>
            <a:ext cx="2808312" cy="1638788"/>
          </a:xfrm>
          <a:prstGeom prst="rect">
            <a:avLst/>
          </a:prstGeom>
        </p:spPr>
      </p:pic>
      <p:pic>
        <p:nvPicPr>
          <p:cNvPr id="79" name="그림 7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907" y="5556586"/>
            <a:ext cx="734499" cy="450715"/>
          </a:xfrm>
          <a:prstGeom prst="rect">
            <a:avLst/>
          </a:prstGeom>
        </p:spPr>
      </p:pic>
      <p:sp>
        <p:nvSpPr>
          <p:cNvPr id="80" name="구름 79"/>
          <p:cNvSpPr/>
          <p:nvPr/>
        </p:nvSpPr>
        <p:spPr>
          <a:xfrm>
            <a:off x="4015117" y="5317793"/>
            <a:ext cx="578221" cy="36480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폭발 1 80"/>
          <p:cNvSpPr/>
          <p:nvPr/>
        </p:nvSpPr>
        <p:spPr>
          <a:xfrm>
            <a:off x="3871022" y="5393319"/>
            <a:ext cx="396649" cy="382663"/>
          </a:xfrm>
          <a:prstGeom prst="irregularSeal1">
            <a:avLst/>
          </a:prstGeom>
          <a:ln w="95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22" y="5956426"/>
            <a:ext cx="203905" cy="264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3" name="폭발 1 82"/>
          <p:cNvSpPr/>
          <p:nvPr/>
        </p:nvSpPr>
        <p:spPr>
          <a:xfrm>
            <a:off x="3873372" y="5747230"/>
            <a:ext cx="396649" cy="382663"/>
          </a:xfrm>
          <a:prstGeom prst="irregularSeal1">
            <a:avLst/>
          </a:prstGeom>
          <a:ln w="95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TextBox 83"/>
          <p:cNvSpPr txBox="1"/>
          <p:nvPr/>
        </p:nvSpPr>
        <p:spPr>
          <a:xfrm>
            <a:off x="4420163" y="6097627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모든 </a:t>
            </a:r>
            <a:r>
              <a:rPr lang="ko-KR" altLang="en-US" sz="900" dirty="0" err="1" smtClean="0"/>
              <a:t>몬스터와</a:t>
            </a:r>
            <a:r>
              <a:rPr lang="ko-KR" altLang="en-US" sz="900" dirty="0" smtClean="0"/>
              <a:t> 장애물 파괴 동시에 코인 발생</a:t>
            </a:r>
            <a:r>
              <a:rPr lang="en-US" altLang="ko-KR" sz="900" dirty="0" smtClean="0"/>
              <a:t>!</a:t>
            </a:r>
            <a:endParaRPr lang="ko-KR" altLang="en-US" sz="900" dirty="0"/>
          </a:p>
        </p:txBody>
      </p:sp>
      <p:sp>
        <p:nvSpPr>
          <p:cNvPr id="85" name="TextBox 84"/>
          <p:cNvSpPr txBox="1"/>
          <p:nvPr/>
        </p:nvSpPr>
        <p:spPr>
          <a:xfrm>
            <a:off x="7356426" y="6164749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모든 </a:t>
            </a:r>
            <a:r>
              <a:rPr lang="ko-KR" altLang="en-US" sz="900" dirty="0" err="1" smtClean="0"/>
              <a:t>몬스터와</a:t>
            </a:r>
            <a:r>
              <a:rPr lang="ko-KR" altLang="en-US" sz="900" dirty="0" smtClean="0"/>
              <a:t> 장애물 파괴 동시에 코인 발생</a:t>
            </a:r>
            <a:r>
              <a:rPr lang="en-US" altLang="ko-KR" sz="900" dirty="0" smtClean="0"/>
              <a:t>!</a:t>
            </a:r>
            <a:endParaRPr lang="ko-KR" altLang="en-US" sz="900" dirty="0"/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936" y="4941167"/>
            <a:ext cx="2808312" cy="1638788"/>
          </a:xfrm>
          <a:prstGeom prst="rect">
            <a:avLst/>
          </a:prstGeom>
        </p:spPr>
      </p:pic>
      <p:sp>
        <p:nvSpPr>
          <p:cNvPr id="31" name="웃는 얼굴 30"/>
          <p:cNvSpPr/>
          <p:nvPr/>
        </p:nvSpPr>
        <p:spPr>
          <a:xfrm>
            <a:off x="6134828" y="4199805"/>
            <a:ext cx="527450" cy="472698"/>
          </a:xfrm>
          <a:prstGeom prst="smileyFace">
            <a:avLst/>
          </a:prstGeom>
          <a:solidFill>
            <a:srgbClr val="92D050"/>
          </a:solidFill>
          <a:ln w="1905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TextBox 86"/>
          <p:cNvSpPr txBox="1"/>
          <p:nvPr/>
        </p:nvSpPr>
        <p:spPr>
          <a:xfrm>
            <a:off x="6861214" y="4251488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코인 아이템</a:t>
            </a:r>
            <a:endParaRPr lang="ko-KR" altLang="en-US" dirty="0"/>
          </a:p>
        </p:txBody>
      </p:sp>
      <p:pic>
        <p:nvPicPr>
          <p:cNvPr id="88" name="그림 8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735" y="5533898"/>
            <a:ext cx="734499" cy="450715"/>
          </a:xfrm>
          <a:prstGeom prst="rect">
            <a:avLst/>
          </a:prstGeom>
        </p:spPr>
      </p:pic>
      <p:pic>
        <p:nvPicPr>
          <p:cNvPr id="2048" name="그림 204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828" y="5285886"/>
            <a:ext cx="207505" cy="214308"/>
          </a:xfrm>
          <a:prstGeom prst="rect">
            <a:avLst/>
          </a:prstGeom>
        </p:spPr>
      </p:pic>
      <p:pic>
        <p:nvPicPr>
          <p:cNvPr id="89" name="그림 8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359" y="5208816"/>
            <a:ext cx="207505" cy="214308"/>
          </a:xfrm>
          <a:prstGeom prst="rect">
            <a:avLst/>
          </a:prstGeom>
        </p:spPr>
      </p:pic>
      <p:pic>
        <p:nvPicPr>
          <p:cNvPr id="90" name="그림 8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914" y="5369154"/>
            <a:ext cx="207505" cy="214308"/>
          </a:xfrm>
          <a:prstGeom prst="rect">
            <a:avLst/>
          </a:prstGeom>
        </p:spPr>
      </p:pic>
      <p:pic>
        <p:nvPicPr>
          <p:cNvPr id="91" name="그림 9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060" y="5286165"/>
            <a:ext cx="207505" cy="214308"/>
          </a:xfrm>
          <a:prstGeom prst="rect">
            <a:avLst/>
          </a:prstGeom>
        </p:spPr>
      </p:pic>
      <p:pic>
        <p:nvPicPr>
          <p:cNvPr id="92" name="그림 9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330" y="6022477"/>
            <a:ext cx="207505" cy="214308"/>
          </a:xfrm>
          <a:prstGeom prst="rect">
            <a:avLst/>
          </a:prstGeom>
        </p:spPr>
      </p:pic>
      <p:pic>
        <p:nvPicPr>
          <p:cNvPr id="93" name="그림 9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092" y="6161045"/>
            <a:ext cx="207505" cy="214308"/>
          </a:xfrm>
          <a:prstGeom prst="rect">
            <a:avLst/>
          </a:prstGeom>
        </p:spPr>
      </p:pic>
      <p:pic>
        <p:nvPicPr>
          <p:cNvPr id="94" name="그림 9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092" y="5957394"/>
            <a:ext cx="207505" cy="214308"/>
          </a:xfrm>
          <a:prstGeom prst="rect">
            <a:avLst/>
          </a:prstGeom>
        </p:spPr>
      </p:pic>
      <p:pic>
        <p:nvPicPr>
          <p:cNvPr id="95" name="그림 9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216" y="6043120"/>
            <a:ext cx="207505" cy="214308"/>
          </a:xfrm>
          <a:prstGeom prst="rect">
            <a:avLst/>
          </a:prstGeom>
        </p:spPr>
      </p:pic>
      <p:pic>
        <p:nvPicPr>
          <p:cNvPr id="96" name="그림 9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401" y="5759255"/>
            <a:ext cx="207505" cy="214308"/>
          </a:xfrm>
          <a:prstGeom prst="rect">
            <a:avLst/>
          </a:prstGeom>
        </p:spPr>
      </p:pic>
      <p:sp>
        <p:nvSpPr>
          <p:cNvPr id="97" name="TextBox 96"/>
          <p:cNvSpPr txBox="1"/>
          <p:nvPr/>
        </p:nvSpPr>
        <p:spPr>
          <a:xfrm rot="10800000" flipV="1">
            <a:off x="6143024" y="4976168"/>
            <a:ext cx="13620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모든 장애물과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코인으로 변신</a:t>
            </a:r>
            <a:r>
              <a:rPr lang="en-US" altLang="ko-KR" sz="900" dirty="0" smtClean="0"/>
              <a:t>!</a:t>
            </a:r>
            <a:endParaRPr lang="ko-KR" altLang="en-US" sz="900" dirty="0"/>
          </a:p>
        </p:txBody>
      </p:sp>
      <p:pic>
        <p:nvPicPr>
          <p:cNvPr id="99" name="그림 9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767" y="5208682"/>
            <a:ext cx="207505" cy="214308"/>
          </a:xfrm>
          <a:prstGeom prst="rect">
            <a:avLst/>
          </a:prstGeom>
        </p:spPr>
      </p:pic>
      <p:pic>
        <p:nvPicPr>
          <p:cNvPr id="100" name="그림 9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268" y="5809165"/>
            <a:ext cx="207505" cy="214308"/>
          </a:xfrm>
          <a:prstGeom prst="rect">
            <a:avLst/>
          </a:prstGeom>
        </p:spPr>
      </p:pic>
      <p:pic>
        <p:nvPicPr>
          <p:cNvPr id="101" name="그림 10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726" y="5161401"/>
            <a:ext cx="207505" cy="21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55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폭발 1 52"/>
          <p:cNvSpPr/>
          <p:nvPr/>
        </p:nvSpPr>
        <p:spPr>
          <a:xfrm>
            <a:off x="6293868" y="5586034"/>
            <a:ext cx="1255653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폭발 1 51"/>
          <p:cNvSpPr/>
          <p:nvPr/>
        </p:nvSpPr>
        <p:spPr>
          <a:xfrm>
            <a:off x="6009893" y="2804188"/>
            <a:ext cx="1021768" cy="272514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91928" y="42744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미사일 보조무기</a:t>
            </a:r>
            <a:r>
              <a:rPr lang="en-US" altLang="ko-KR" sz="3600" dirty="0" smtClean="0">
                <a:latin typeface="양재블럭체" pitchFamily="18" charset="-127"/>
                <a:ea typeface="양재블럭체" pitchFamily="18" charset="-127"/>
              </a:rPr>
              <a:t>!!</a:t>
            </a:r>
            <a:endParaRPr lang="ko-KR" altLang="en-US" sz="3600" dirty="0">
              <a:latin typeface="양재깨비체B" pitchFamily="18" charset="-127"/>
              <a:ea typeface="양재깨비체B" pitchFamily="18" charset="-127"/>
            </a:endParaRPr>
          </a:p>
          <a:p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76" y="980728"/>
            <a:ext cx="728375" cy="743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69" y="3140968"/>
            <a:ext cx="1523342" cy="934777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794" y="2523187"/>
            <a:ext cx="544707" cy="55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직선 연결선 2"/>
          <p:cNvCxnSpPr/>
          <p:nvPr/>
        </p:nvCxnSpPr>
        <p:spPr>
          <a:xfrm>
            <a:off x="179512" y="1844824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370" y="4149080"/>
            <a:ext cx="544707" cy="55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74746" y="1167971"/>
            <a:ext cx="3397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미사일 보조무기</a:t>
            </a:r>
            <a:r>
              <a:rPr lang="en-US" altLang="ko-KR" dirty="0" smtClean="0"/>
              <a:t>(10</a:t>
            </a:r>
            <a:r>
              <a:rPr lang="ko-KR" altLang="en-US" dirty="0" smtClean="0"/>
              <a:t>초간 지속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5" name="폭발 1 4"/>
          <p:cNvSpPr/>
          <p:nvPr/>
        </p:nvSpPr>
        <p:spPr>
          <a:xfrm>
            <a:off x="4067944" y="2651974"/>
            <a:ext cx="900100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51385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폭발 1 22"/>
          <p:cNvSpPr/>
          <p:nvPr/>
        </p:nvSpPr>
        <p:spPr>
          <a:xfrm>
            <a:off x="4427984" y="4259013"/>
            <a:ext cx="908052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666" y="4259013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폭발 1 24"/>
          <p:cNvSpPr/>
          <p:nvPr/>
        </p:nvSpPr>
        <p:spPr>
          <a:xfrm>
            <a:off x="2699792" y="4274994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폭발 1 25"/>
          <p:cNvSpPr/>
          <p:nvPr/>
        </p:nvSpPr>
        <p:spPr>
          <a:xfrm>
            <a:off x="2339752" y="2646817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919" y="4274994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828" y="2651385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70465" y="1844824"/>
            <a:ext cx="155068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미사일 무기 위치는 캐릭터 머리 위 아래로 고정</a:t>
            </a:r>
            <a:r>
              <a:rPr lang="en-US" altLang="ko-KR" sz="900" dirty="0" smtClean="0"/>
              <a:t>.</a:t>
            </a:r>
          </a:p>
          <a:p>
            <a:r>
              <a:rPr lang="en-US" altLang="ko-KR" sz="900" dirty="0" smtClean="0"/>
              <a:t>(</a:t>
            </a:r>
            <a:r>
              <a:rPr lang="ko-KR" altLang="en-US" sz="900" dirty="0" smtClean="0"/>
              <a:t>날개와 겹치지 않게</a:t>
            </a:r>
            <a:r>
              <a:rPr lang="en-US" altLang="ko-KR" sz="900" dirty="0" smtClean="0"/>
              <a:t>.)</a:t>
            </a:r>
            <a:endParaRPr lang="en-US" altLang="ko-KR" sz="900" dirty="0"/>
          </a:p>
          <a:p>
            <a:r>
              <a:rPr lang="ko-KR" altLang="en-US" sz="900" dirty="0" smtClean="0"/>
              <a:t>미사일 </a:t>
            </a:r>
            <a:r>
              <a:rPr lang="ko-KR" altLang="en-US" sz="900" dirty="0" err="1" smtClean="0"/>
              <a:t>아이탬</a:t>
            </a:r>
            <a:r>
              <a:rPr lang="ko-KR" altLang="en-US" sz="900" dirty="0" smtClean="0"/>
              <a:t> 획득 시 </a:t>
            </a:r>
            <a:endParaRPr lang="en-US" altLang="ko-KR" sz="900" dirty="0" smtClean="0"/>
          </a:p>
          <a:p>
            <a:r>
              <a:rPr lang="ko-KR" altLang="en-US" sz="900" dirty="0" smtClean="0"/>
              <a:t>바로 생성 후 발사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sp>
        <p:nvSpPr>
          <p:cNvPr id="30" name="TextBox 29"/>
          <p:cNvSpPr txBox="1"/>
          <p:nvPr/>
        </p:nvSpPr>
        <p:spPr>
          <a:xfrm>
            <a:off x="2555776" y="1851847"/>
            <a:ext cx="1757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미사일의 탄두 모양으로 둔탁하게 디자인한다</a:t>
            </a:r>
            <a:r>
              <a:rPr lang="en-US" altLang="ko-KR" sz="900" dirty="0" smtClean="0"/>
              <a:t>. </a:t>
            </a:r>
            <a:r>
              <a:rPr lang="ko-KR" altLang="en-US" sz="900" dirty="0" err="1" smtClean="0"/>
              <a:t>단투</a:t>
            </a:r>
            <a:r>
              <a:rPr lang="ko-KR" altLang="en-US" sz="900" dirty="0" smtClean="0"/>
              <a:t> </a:t>
            </a:r>
            <a:r>
              <a:rPr lang="ko-KR" altLang="en-US" sz="900" dirty="0" err="1" smtClean="0"/>
              <a:t>추진불꼿은</a:t>
            </a:r>
            <a:r>
              <a:rPr lang="ko-KR" altLang="en-US" sz="900" dirty="0" smtClean="0"/>
              <a:t> 갈수록 길게 뻗어 </a:t>
            </a:r>
            <a:r>
              <a:rPr lang="ko-KR" altLang="en-US" sz="900" dirty="0" err="1" smtClean="0"/>
              <a:t>나가도록한다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sp>
        <p:nvSpPr>
          <p:cNvPr id="31" name="TextBox 30"/>
          <p:cNvSpPr txBox="1"/>
          <p:nvPr/>
        </p:nvSpPr>
        <p:spPr>
          <a:xfrm>
            <a:off x="2641810" y="3751183"/>
            <a:ext cx="1894186" cy="52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미사일 탄두 나가는 타이밍은 위 아래 보조 무기는 약간 서로 차이를 주며 발사 하도록 한다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421" y="2002400"/>
            <a:ext cx="1102848" cy="143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직사각형 33"/>
          <p:cNvSpPr/>
          <p:nvPr/>
        </p:nvSpPr>
        <p:spPr>
          <a:xfrm>
            <a:off x="7460421" y="3433983"/>
            <a:ext cx="1102848" cy="17437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6" name="직선 연결선 35"/>
          <p:cNvCxnSpPr/>
          <p:nvPr/>
        </p:nvCxnSpPr>
        <p:spPr>
          <a:xfrm>
            <a:off x="5940152" y="777676"/>
            <a:ext cx="0" cy="6080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5940152" y="4013089"/>
            <a:ext cx="31950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5940152" y="1352637"/>
            <a:ext cx="3024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5940152" y="4427208"/>
            <a:ext cx="3203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344" y="2779583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폭발 1 42"/>
          <p:cNvSpPr/>
          <p:nvPr/>
        </p:nvSpPr>
        <p:spPr>
          <a:xfrm>
            <a:off x="7064027" y="2511218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918650" y="1851847"/>
            <a:ext cx="17574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</a:t>
            </a:r>
            <a:r>
              <a:rPr lang="ko-KR" altLang="en-US" sz="900" dirty="0"/>
              <a:t>조 </a:t>
            </a:r>
            <a:r>
              <a:rPr lang="ko-KR" altLang="en-US" sz="900" dirty="0" smtClean="0"/>
              <a:t>미사일이 </a:t>
            </a:r>
            <a:r>
              <a:rPr lang="ko-KR" altLang="en-US" sz="900" dirty="0" err="1" smtClean="0"/>
              <a:t>몬스터를</a:t>
            </a:r>
            <a:r>
              <a:rPr lang="ko-KR" altLang="en-US" sz="900" dirty="0" smtClean="0"/>
              <a:t> </a:t>
            </a:r>
            <a:endParaRPr lang="en-US" altLang="ko-KR" sz="900" dirty="0" smtClean="0"/>
          </a:p>
          <a:p>
            <a:r>
              <a:rPr lang="ko-KR" altLang="en-US" sz="900" dirty="0" smtClean="0"/>
              <a:t>맞춰 에너지가 달아가는 </a:t>
            </a:r>
            <a:endParaRPr lang="en-US" altLang="ko-KR" sz="900" dirty="0" smtClean="0"/>
          </a:p>
          <a:p>
            <a:r>
              <a:rPr lang="ko-KR" altLang="en-US" sz="900" dirty="0" smtClean="0"/>
              <a:t>동안은 작은 폭발로</a:t>
            </a:r>
            <a:r>
              <a:rPr lang="en-US" altLang="ko-KR" sz="900" dirty="0"/>
              <a:t> </a:t>
            </a:r>
            <a:r>
              <a:rPr lang="ko-KR" altLang="en-US" sz="900" dirty="0" smtClean="0"/>
              <a:t>표현</a:t>
            </a:r>
            <a:r>
              <a:rPr lang="en-US" altLang="ko-KR" sz="900" dirty="0" smtClean="0"/>
              <a:t>.</a:t>
            </a:r>
          </a:p>
          <a:p>
            <a:endParaRPr lang="en-US" altLang="ko-KR" sz="900" dirty="0"/>
          </a:p>
          <a:p>
            <a:r>
              <a:rPr lang="ko-KR" altLang="en-US" sz="900" dirty="0" smtClean="0"/>
              <a:t>약간의 먼지 효과</a:t>
            </a:r>
            <a:r>
              <a:rPr lang="en-US" altLang="ko-KR" sz="900" dirty="0" smtClean="0"/>
              <a:t>.</a:t>
            </a:r>
          </a:p>
        </p:txBody>
      </p:sp>
      <p:sp>
        <p:nvSpPr>
          <p:cNvPr id="46" name="직사각형 45"/>
          <p:cNvSpPr/>
          <p:nvPr/>
        </p:nvSpPr>
        <p:spPr>
          <a:xfrm>
            <a:off x="7466269" y="3433984"/>
            <a:ext cx="337312" cy="1743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100" y="4869160"/>
            <a:ext cx="1102848" cy="143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37" y="5572664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5867171" y="4952284"/>
            <a:ext cx="175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보조 미사일이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</a:t>
            </a:r>
            <a:r>
              <a:rPr lang="ko-KR" altLang="en-US" sz="900" dirty="0" err="1" smtClean="0"/>
              <a:t>완파</a:t>
            </a:r>
            <a:r>
              <a:rPr lang="ko-KR" altLang="en-US" sz="900" dirty="0" smtClean="0"/>
              <a:t> 시 </a:t>
            </a:r>
            <a:endParaRPr lang="en-US" altLang="ko-KR" sz="900" dirty="0" smtClean="0"/>
          </a:p>
          <a:p>
            <a:r>
              <a:rPr lang="ko-KR" altLang="en-US" sz="900" dirty="0" smtClean="0"/>
              <a:t>큰 효과로 마무리</a:t>
            </a:r>
            <a:r>
              <a:rPr lang="en-US" altLang="ko-KR" sz="900" dirty="0" smtClean="0"/>
              <a:t>.</a:t>
            </a:r>
          </a:p>
        </p:txBody>
      </p:sp>
      <p:sp>
        <p:nvSpPr>
          <p:cNvPr id="48" name="폭발 1 47"/>
          <p:cNvSpPr/>
          <p:nvPr/>
        </p:nvSpPr>
        <p:spPr>
          <a:xfrm>
            <a:off x="7371532" y="4665342"/>
            <a:ext cx="1518522" cy="1748000"/>
          </a:xfrm>
          <a:prstGeom prst="irregularSeal1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TextBox 53"/>
          <p:cNvSpPr txBox="1"/>
          <p:nvPr/>
        </p:nvSpPr>
        <p:spPr>
          <a:xfrm>
            <a:off x="2583828" y="5003884"/>
            <a:ext cx="1894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미사일 탄두는 </a:t>
            </a:r>
            <a:r>
              <a:rPr lang="en-US" altLang="ko-KR" sz="900" dirty="0" smtClean="0"/>
              <a:t>0.5 </a:t>
            </a:r>
            <a:r>
              <a:rPr lang="ko-KR" altLang="en-US" sz="900" dirty="0" smtClean="0"/>
              <a:t>초 간격으로 발사한다</a:t>
            </a:r>
            <a:r>
              <a:rPr lang="en-US" altLang="ko-KR" sz="900" dirty="0"/>
              <a:t>.</a:t>
            </a:r>
            <a:endParaRPr lang="ko-KR" altLang="en-US" sz="900" dirty="0"/>
          </a:p>
        </p:txBody>
      </p:sp>
      <p:cxnSp>
        <p:nvCxnSpPr>
          <p:cNvPr id="56" name="직선 화살표 연결선 55"/>
          <p:cNvCxnSpPr/>
          <p:nvPr/>
        </p:nvCxnSpPr>
        <p:spPr>
          <a:xfrm>
            <a:off x="4211960" y="2359678"/>
            <a:ext cx="266054" cy="29170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>
            <a:off x="3707904" y="4408943"/>
            <a:ext cx="72008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화살표 연결선 57"/>
          <p:cNvCxnSpPr/>
          <p:nvPr/>
        </p:nvCxnSpPr>
        <p:spPr>
          <a:xfrm flipH="1">
            <a:off x="2438660" y="2345539"/>
            <a:ext cx="196411" cy="3199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691394" y="4432567"/>
            <a:ext cx="752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0.5</a:t>
            </a:r>
            <a:r>
              <a:rPr lang="ko-KR" altLang="en-US" dirty="0" smtClean="0"/>
              <a:t>초</a:t>
            </a:r>
            <a:endParaRPr lang="ko-KR" altLang="en-US" dirty="0"/>
          </a:p>
        </p:txBody>
      </p:sp>
      <p:cxnSp>
        <p:nvCxnSpPr>
          <p:cNvPr id="64" name="직선 화살표 연결선 63"/>
          <p:cNvCxnSpPr/>
          <p:nvPr/>
        </p:nvCxnSpPr>
        <p:spPr>
          <a:xfrm flipV="1">
            <a:off x="3189087" y="4705336"/>
            <a:ext cx="662833" cy="34665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화살표 연결선 68"/>
          <p:cNvCxnSpPr/>
          <p:nvPr/>
        </p:nvCxnSpPr>
        <p:spPr>
          <a:xfrm>
            <a:off x="5324217" y="3053780"/>
            <a:ext cx="0" cy="934777"/>
          </a:xfrm>
          <a:prstGeom prst="straightConnector1">
            <a:avLst/>
          </a:prstGeom>
          <a:ln w="22225">
            <a:solidFill>
              <a:schemeClr val="accent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652431" y="3226113"/>
            <a:ext cx="8062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랜덤으로</a:t>
            </a:r>
            <a:endParaRPr lang="en-US" altLang="ko-KR" sz="1000" dirty="0" smtClean="0"/>
          </a:p>
          <a:p>
            <a:r>
              <a:rPr lang="ko-KR" altLang="en-US" sz="1000" dirty="0" smtClean="0"/>
              <a:t>차이 나게 </a:t>
            </a:r>
            <a:endParaRPr lang="en-US" altLang="ko-KR" sz="1000" dirty="0" smtClean="0"/>
          </a:p>
          <a:p>
            <a:r>
              <a:rPr lang="ko-KR" altLang="en-US" sz="1000" dirty="0" smtClean="0"/>
              <a:t>발사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96928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폭발 1 63"/>
          <p:cNvSpPr/>
          <p:nvPr/>
        </p:nvSpPr>
        <p:spPr>
          <a:xfrm rot="21009867">
            <a:off x="6836514" y="5600210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06712">
            <a:off x="7283573" y="5418323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" name="폭발 1 64"/>
          <p:cNvSpPr/>
          <p:nvPr/>
        </p:nvSpPr>
        <p:spPr>
          <a:xfrm rot="20987811">
            <a:off x="6581351" y="2850918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폭발 1 60"/>
          <p:cNvSpPr/>
          <p:nvPr/>
        </p:nvSpPr>
        <p:spPr>
          <a:xfrm rot="1232038">
            <a:off x="4592270" y="2647560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폭발 1 59"/>
          <p:cNvSpPr/>
          <p:nvPr/>
        </p:nvSpPr>
        <p:spPr>
          <a:xfrm rot="582783">
            <a:off x="4693349" y="4274994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err="1" smtClean="0">
                <a:latin typeface="양재블럭체" pitchFamily="18" charset="-127"/>
                <a:ea typeface="양재블럭체" pitchFamily="18" charset="-127"/>
              </a:rPr>
              <a:t>유도탄</a:t>
            </a:r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 보조무기</a:t>
            </a:r>
            <a:r>
              <a:rPr lang="en-US" altLang="ko-KR" sz="3600" dirty="0" smtClean="0">
                <a:latin typeface="양재블럭체" pitchFamily="18" charset="-127"/>
                <a:ea typeface="양재블럭체" pitchFamily="18" charset="-127"/>
              </a:rPr>
              <a:t>!!</a:t>
            </a:r>
            <a:endParaRPr lang="ko-KR" altLang="en-US" sz="3600" dirty="0">
              <a:latin typeface="양재깨비체B" pitchFamily="18" charset="-127"/>
              <a:ea typeface="양재깨비체B" pitchFamily="18" charset="-127"/>
            </a:endParaRPr>
          </a:p>
          <a:p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69" y="3140968"/>
            <a:ext cx="1523342" cy="934777"/>
          </a:xfrm>
          <a:prstGeom prst="rect">
            <a:avLst/>
          </a:prstGeom>
        </p:spPr>
      </p:pic>
      <p:cxnSp>
        <p:nvCxnSpPr>
          <p:cNvPr id="3" name="직선 연결선 2"/>
          <p:cNvCxnSpPr/>
          <p:nvPr/>
        </p:nvCxnSpPr>
        <p:spPr>
          <a:xfrm>
            <a:off x="179512" y="1844824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174745" y="1167971"/>
            <a:ext cx="3253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유도탄</a:t>
            </a:r>
            <a:r>
              <a:rPr lang="ko-KR" altLang="en-US" dirty="0" smtClean="0"/>
              <a:t> 보조무기</a:t>
            </a:r>
            <a:r>
              <a:rPr lang="en-US" altLang="ko-KR" dirty="0" smtClean="0"/>
              <a:t>(15</a:t>
            </a:r>
            <a:r>
              <a:rPr lang="ko-KR" altLang="en-US" dirty="0" smtClean="0"/>
              <a:t>초간 지속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25" name="폭발 1 24"/>
          <p:cNvSpPr/>
          <p:nvPr/>
        </p:nvSpPr>
        <p:spPr>
          <a:xfrm rot="1884496">
            <a:off x="3384389" y="4223872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폭발 1 25"/>
          <p:cNvSpPr/>
          <p:nvPr/>
        </p:nvSpPr>
        <p:spPr>
          <a:xfrm rot="19917444">
            <a:off x="2688008" y="2804188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270465" y="1844824"/>
            <a:ext cx="155068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미사일 무기 위치는 캐릭터 머리 위 아래로 고정</a:t>
            </a:r>
            <a:r>
              <a:rPr lang="en-US" altLang="ko-KR" sz="900" dirty="0" smtClean="0"/>
              <a:t>.</a:t>
            </a:r>
          </a:p>
          <a:p>
            <a:r>
              <a:rPr lang="en-US" altLang="ko-KR" sz="900" dirty="0" smtClean="0"/>
              <a:t>(</a:t>
            </a:r>
            <a:r>
              <a:rPr lang="ko-KR" altLang="en-US" sz="900" dirty="0" smtClean="0"/>
              <a:t>날개와 겹치지 않게</a:t>
            </a:r>
            <a:r>
              <a:rPr lang="en-US" altLang="ko-KR" sz="900" dirty="0" smtClean="0"/>
              <a:t>.)</a:t>
            </a:r>
            <a:endParaRPr lang="en-US" altLang="ko-KR" sz="900" dirty="0"/>
          </a:p>
          <a:p>
            <a:r>
              <a:rPr lang="ko-KR" altLang="en-US" sz="900" dirty="0" smtClean="0"/>
              <a:t>미사일 </a:t>
            </a:r>
            <a:r>
              <a:rPr lang="ko-KR" altLang="en-US" sz="900" dirty="0" err="1" smtClean="0"/>
              <a:t>아이탬</a:t>
            </a:r>
            <a:r>
              <a:rPr lang="ko-KR" altLang="en-US" sz="900" dirty="0" smtClean="0"/>
              <a:t> 획득 시 </a:t>
            </a:r>
            <a:endParaRPr lang="en-US" altLang="ko-KR" sz="900" dirty="0" smtClean="0"/>
          </a:p>
          <a:p>
            <a:r>
              <a:rPr lang="ko-KR" altLang="en-US" sz="900" dirty="0" smtClean="0"/>
              <a:t>바로 생성 후 발사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sp>
        <p:nvSpPr>
          <p:cNvPr id="30" name="TextBox 29"/>
          <p:cNvSpPr txBox="1"/>
          <p:nvPr/>
        </p:nvSpPr>
        <p:spPr>
          <a:xfrm>
            <a:off x="2583828" y="1983323"/>
            <a:ext cx="195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</a:t>
            </a:r>
            <a:r>
              <a:rPr lang="ko-KR" altLang="en-US" sz="900" dirty="0"/>
              <a:t>일 </a:t>
            </a:r>
            <a:r>
              <a:rPr lang="ko-KR" altLang="en-US" sz="900" dirty="0" smtClean="0"/>
              <a:t>추</a:t>
            </a:r>
            <a:r>
              <a:rPr lang="ko-KR" altLang="en-US" sz="900" dirty="0"/>
              <a:t>진 </a:t>
            </a:r>
            <a:r>
              <a:rPr lang="ko-KR" altLang="en-US" sz="900" dirty="0" smtClean="0"/>
              <a:t>불꽃은 작은 </a:t>
            </a:r>
            <a:r>
              <a:rPr lang="ko-KR" altLang="en-US" sz="900" dirty="0" err="1" smtClean="0"/>
              <a:t>불꼿으로</a:t>
            </a:r>
            <a:r>
              <a:rPr lang="ko-KR" altLang="en-US" sz="900" dirty="0" smtClean="0"/>
              <a:t> 날렵한 느낌으로 표현 한다</a:t>
            </a:r>
            <a:r>
              <a:rPr lang="en-US" altLang="ko-KR" sz="900" dirty="0" smtClean="0"/>
              <a:t>..</a:t>
            </a:r>
            <a:endParaRPr lang="ko-KR" altLang="en-US" sz="900" dirty="0"/>
          </a:p>
        </p:txBody>
      </p:sp>
      <p:sp>
        <p:nvSpPr>
          <p:cNvPr id="31" name="TextBox 30"/>
          <p:cNvSpPr txBox="1"/>
          <p:nvPr/>
        </p:nvSpPr>
        <p:spPr>
          <a:xfrm>
            <a:off x="2641810" y="3751183"/>
            <a:ext cx="1894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유</a:t>
            </a:r>
            <a:r>
              <a:rPr lang="ko-KR" altLang="en-US" sz="900" dirty="0"/>
              <a:t>도 </a:t>
            </a:r>
            <a:r>
              <a:rPr lang="ko-KR" altLang="en-US" sz="900" dirty="0" smtClean="0"/>
              <a:t>미사일 </a:t>
            </a:r>
            <a:r>
              <a:rPr lang="ko-KR" altLang="en-US" sz="900" dirty="0" err="1" smtClean="0"/>
              <a:t>탄두역시</a:t>
            </a:r>
            <a:r>
              <a:rPr lang="ko-KR" altLang="en-US" sz="900" dirty="0" smtClean="0"/>
              <a:t> 위 아래 </a:t>
            </a:r>
            <a:endParaRPr lang="en-US" altLang="ko-KR" sz="900" dirty="0" smtClean="0"/>
          </a:p>
          <a:p>
            <a:r>
              <a:rPr lang="ko-KR" altLang="en-US" sz="900" dirty="0" smtClean="0"/>
              <a:t>다</a:t>
            </a:r>
            <a:r>
              <a:rPr lang="ko-KR" altLang="en-US" sz="900" dirty="0"/>
              <a:t>른 </a:t>
            </a:r>
            <a:r>
              <a:rPr lang="ko-KR" altLang="en-US" sz="900" dirty="0" smtClean="0"/>
              <a:t>타이밍으로 발사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421" y="2002400"/>
            <a:ext cx="1102848" cy="143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직사각형 33"/>
          <p:cNvSpPr/>
          <p:nvPr/>
        </p:nvSpPr>
        <p:spPr>
          <a:xfrm>
            <a:off x="7460421" y="3433983"/>
            <a:ext cx="1102848" cy="17437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6" name="직선 연결선 35"/>
          <p:cNvCxnSpPr/>
          <p:nvPr/>
        </p:nvCxnSpPr>
        <p:spPr>
          <a:xfrm>
            <a:off x="5940152" y="777676"/>
            <a:ext cx="0" cy="6080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5940152" y="4013089"/>
            <a:ext cx="31950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5940152" y="1352637"/>
            <a:ext cx="3024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5940152" y="4427208"/>
            <a:ext cx="3203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918650" y="1851847"/>
            <a:ext cx="17574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</a:t>
            </a:r>
            <a:r>
              <a:rPr lang="ko-KR" altLang="en-US" sz="900" dirty="0"/>
              <a:t>조 </a:t>
            </a:r>
            <a:r>
              <a:rPr lang="ko-KR" altLang="en-US" sz="900" dirty="0" smtClean="0"/>
              <a:t>미사일이 </a:t>
            </a:r>
            <a:r>
              <a:rPr lang="ko-KR" altLang="en-US" sz="900" dirty="0" err="1" smtClean="0"/>
              <a:t>몬스터를</a:t>
            </a:r>
            <a:r>
              <a:rPr lang="ko-KR" altLang="en-US" sz="900" dirty="0" smtClean="0"/>
              <a:t> </a:t>
            </a:r>
            <a:endParaRPr lang="en-US" altLang="ko-KR" sz="900" dirty="0" smtClean="0"/>
          </a:p>
          <a:p>
            <a:r>
              <a:rPr lang="ko-KR" altLang="en-US" sz="900" dirty="0" smtClean="0"/>
              <a:t>맞춰 에너지가 달아가는 </a:t>
            </a:r>
            <a:endParaRPr lang="en-US" altLang="ko-KR" sz="900" dirty="0" smtClean="0"/>
          </a:p>
          <a:p>
            <a:r>
              <a:rPr lang="ko-KR" altLang="en-US" sz="900" dirty="0" smtClean="0"/>
              <a:t>동안은 작은 폭발로</a:t>
            </a:r>
            <a:r>
              <a:rPr lang="en-US" altLang="ko-KR" sz="900" dirty="0"/>
              <a:t> </a:t>
            </a:r>
            <a:r>
              <a:rPr lang="ko-KR" altLang="en-US" sz="900" dirty="0" smtClean="0"/>
              <a:t>표현</a:t>
            </a:r>
            <a:r>
              <a:rPr lang="en-US" altLang="ko-KR" sz="900" dirty="0"/>
              <a:t>.</a:t>
            </a:r>
            <a:endParaRPr lang="en-US" altLang="ko-KR" sz="900" dirty="0" smtClean="0"/>
          </a:p>
        </p:txBody>
      </p:sp>
      <p:sp>
        <p:nvSpPr>
          <p:cNvPr id="46" name="직사각형 45"/>
          <p:cNvSpPr/>
          <p:nvPr/>
        </p:nvSpPr>
        <p:spPr>
          <a:xfrm>
            <a:off x="7466269" y="3433984"/>
            <a:ext cx="337312" cy="1743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100" y="4869160"/>
            <a:ext cx="1102848" cy="143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5867171" y="4952284"/>
            <a:ext cx="175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보조 미사일이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</a:t>
            </a:r>
            <a:r>
              <a:rPr lang="ko-KR" altLang="en-US" sz="900" dirty="0" err="1" smtClean="0"/>
              <a:t>완파</a:t>
            </a:r>
            <a:r>
              <a:rPr lang="ko-KR" altLang="en-US" sz="900" dirty="0" smtClean="0"/>
              <a:t> 시 </a:t>
            </a:r>
            <a:endParaRPr lang="en-US" altLang="ko-KR" sz="900" dirty="0" smtClean="0"/>
          </a:p>
          <a:p>
            <a:r>
              <a:rPr lang="ko-KR" altLang="en-US" sz="900" dirty="0" smtClean="0"/>
              <a:t>큰 효과로 마무리</a:t>
            </a:r>
            <a:r>
              <a:rPr lang="en-US" altLang="ko-KR" sz="900" dirty="0" smtClean="0"/>
              <a:t>.</a:t>
            </a:r>
          </a:p>
        </p:txBody>
      </p:sp>
      <p:sp>
        <p:nvSpPr>
          <p:cNvPr id="48" name="폭발 1 47"/>
          <p:cNvSpPr/>
          <p:nvPr/>
        </p:nvSpPr>
        <p:spPr>
          <a:xfrm>
            <a:off x="7371532" y="4665342"/>
            <a:ext cx="1518522" cy="1748000"/>
          </a:xfrm>
          <a:prstGeom prst="irregularSeal1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81" y="1020212"/>
            <a:ext cx="713106" cy="71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84791">
            <a:off x="3048408" y="2474556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29856">
            <a:off x="3768241" y="4269163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70" y="2536548"/>
            <a:ext cx="550067" cy="552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70" y="4114245"/>
            <a:ext cx="550067" cy="552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76722">
            <a:off x="5132883" y="4190907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44804">
            <a:off x="4999648" y="2603198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06712">
            <a:off x="7045521" y="2646143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폭발 1 42"/>
          <p:cNvSpPr/>
          <p:nvPr/>
        </p:nvSpPr>
        <p:spPr>
          <a:xfrm>
            <a:off x="7064027" y="2511218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TextBox 67"/>
          <p:cNvSpPr txBox="1"/>
          <p:nvPr/>
        </p:nvSpPr>
        <p:spPr>
          <a:xfrm>
            <a:off x="245352" y="4728576"/>
            <a:ext cx="3534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유도 미사일은 작은 탄두가 벌 때 </a:t>
            </a:r>
            <a:r>
              <a:rPr lang="ko-KR" altLang="en-US" sz="900" dirty="0" err="1" smtClean="0"/>
              <a:t>처럼</a:t>
            </a:r>
            <a:r>
              <a:rPr lang="ko-KR" altLang="en-US" sz="900" dirty="0" smtClean="0"/>
              <a:t> 많이 발사되도록 한다</a:t>
            </a:r>
            <a:r>
              <a:rPr lang="en-US" altLang="ko-KR" sz="900" dirty="0" smtClean="0"/>
              <a:t>.</a:t>
            </a:r>
          </a:p>
          <a:p>
            <a:r>
              <a:rPr lang="ko-KR" altLang="en-US" sz="900" dirty="0" smtClean="0"/>
              <a:t>각각의 탄두의 대미지는 약하나 적이 하나 일 때 위력은 강하다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187808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보호</a:t>
            </a:r>
            <a:r>
              <a:rPr lang="ko-KR" altLang="en-US" sz="3600" dirty="0">
                <a:latin typeface="양재블럭체" pitchFamily="18" charset="-127"/>
                <a:ea typeface="양재블럭체" pitchFamily="18" charset="-127"/>
              </a:rPr>
              <a:t>막</a:t>
            </a:r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 </a:t>
            </a:r>
            <a:r>
              <a:rPr lang="ko-KR" altLang="en-US" sz="3600" dirty="0" err="1" smtClean="0">
                <a:latin typeface="양재블럭체" pitchFamily="18" charset="-127"/>
                <a:ea typeface="양재블럭체" pitchFamily="18" charset="-127"/>
              </a:rPr>
              <a:t>아이탬</a:t>
            </a:r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83" y="1945719"/>
            <a:ext cx="6215018" cy="3626768"/>
          </a:xfrm>
          <a:prstGeom prst="rect">
            <a:avLst/>
          </a:prstGeom>
        </p:spPr>
      </p:pic>
      <p:sp>
        <p:nvSpPr>
          <p:cNvPr id="25" name="구름 24"/>
          <p:cNvSpPr/>
          <p:nvPr/>
        </p:nvSpPr>
        <p:spPr>
          <a:xfrm>
            <a:off x="6814248" y="2647303"/>
            <a:ext cx="1515321" cy="87219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7000211" y="3330331"/>
            <a:ext cx="1102848" cy="17437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7014104" y="3332446"/>
            <a:ext cx="337312" cy="1743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896" y="3995696"/>
            <a:ext cx="614704" cy="79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직사각형 31"/>
          <p:cNvSpPr/>
          <p:nvPr/>
        </p:nvSpPr>
        <p:spPr>
          <a:xfrm>
            <a:off x="6482868" y="4793631"/>
            <a:ext cx="652540" cy="8718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6479188" y="4793630"/>
            <a:ext cx="337312" cy="8718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5" name="그림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341333"/>
            <a:ext cx="929324" cy="570266"/>
          </a:xfrm>
          <a:prstGeom prst="rect">
            <a:avLst/>
          </a:prstGeom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51" y="980728"/>
            <a:ext cx="725001" cy="722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07604" y="980728"/>
            <a:ext cx="2012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보호막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188" y="2902822"/>
            <a:ext cx="362500" cy="361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188" y="3980762"/>
            <a:ext cx="362500" cy="361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왼쪽으로 구부러진 화살표 38"/>
          <p:cNvSpPr/>
          <p:nvPr/>
        </p:nvSpPr>
        <p:spPr>
          <a:xfrm>
            <a:off x="3305684" y="3019678"/>
            <a:ext cx="546236" cy="1141660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0" name="오른쪽으로 구부러진 화살표 39"/>
          <p:cNvSpPr/>
          <p:nvPr/>
        </p:nvSpPr>
        <p:spPr>
          <a:xfrm>
            <a:off x="2355941" y="3024918"/>
            <a:ext cx="399670" cy="1088099"/>
          </a:xfrm>
          <a:prstGeom prst="curv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517612" y="2145774"/>
            <a:ext cx="2018384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dirty="0" smtClean="0"/>
              <a:t>에너지 볼 도는 시간 </a:t>
            </a:r>
            <a:r>
              <a:rPr lang="en-US" altLang="ko-KR" sz="1000" dirty="0" smtClean="0"/>
              <a:t>1.5</a:t>
            </a:r>
            <a:r>
              <a:rPr lang="ko-KR" altLang="en-US" sz="1000" dirty="0" smtClean="0"/>
              <a:t>초 시작점 도착</a:t>
            </a:r>
            <a:r>
              <a:rPr lang="en-US" altLang="ko-KR" sz="1000" dirty="0" smtClean="0"/>
              <a:t>.</a:t>
            </a:r>
          </a:p>
          <a:p>
            <a:endParaRPr lang="en-US" altLang="ko-KR" sz="1000" dirty="0"/>
          </a:p>
          <a:p>
            <a:r>
              <a:rPr lang="ko-KR" altLang="en-US" sz="1000" dirty="0" smtClean="0"/>
              <a:t>최대 </a:t>
            </a:r>
            <a:r>
              <a:rPr lang="en-US" altLang="ko-KR" sz="1000" dirty="0" smtClean="0"/>
              <a:t>4</a:t>
            </a:r>
            <a:r>
              <a:rPr lang="ko-KR" altLang="en-US" sz="1000" dirty="0" smtClean="0"/>
              <a:t>개 보호 에너지 볼 소유</a:t>
            </a:r>
            <a:endParaRPr lang="ko-KR" alt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177051" y="1945719"/>
            <a:ext cx="207733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1. </a:t>
            </a:r>
            <a:r>
              <a:rPr lang="ko-KR" altLang="en-US" sz="1000" dirty="0" smtClean="0"/>
              <a:t>보호막 </a:t>
            </a:r>
            <a:r>
              <a:rPr lang="ko-KR" altLang="en-US" sz="1000" dirty="0" err="1" smtClean="0"/>
              <a:t>아이탬</a:t>
            </a:r>
            <a:r>
              <a:rPr lang="ko-KR" altLang="en-US" sz="1000" dirty="0" smtClean="0"/>
              <a:t> 획득 시</a:t>
            </a:r>
            <a:endParaRPr lang="en-US" altLang="ko-KR" sz="1000" dirty="0" smtClean="0"/>
          </a:p>
          <a:p>
            <a:r>
              <a:rPr lang="ko-KR" altLang="en-US" sz="1000" dirty="0" smtClean="0"/>
              <a:t>   보호막 에너지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개 발생</a:t>
            </a:r>
            <a:endParaRPr lang="en-US" altLang="ko-KR" sz="1000" dirty="0" smtClean="0"/>
          </a:p>
          <a:p>
            <a:r>
              <a:rPr lang="en-US" altLang="ko-KR" sz="1000" dirty="0" smtClean="0"/>
              <a:t> </a:t>
            </a:r>
            <a:endParaRPr lang="en-US" altLang="ko-KR" sz="1000" dirty="0"/>
          </a:p>
          <a:p>
            <a:r>
              <a:rPr lang="ko-KR" altLang="en-US" sz="1000" dirty="0" smtClean="0"/>
              <a:t>   또 다시 획득 시 </a:t>
            </a:r>
            <a:r>
              <a:rPr lang="en-US" altLang="ko-KR" sz="1000" dirty="0" smtClean="0"/>
              <a:t>2</a:t>
            </a:r>
            <a:r>
              <a:rPr lang="ko-KR" altLang="en-US" sz="1000" dirty="0" smtClean="0"/>
              <a:t>개 발생</a:t>
            </a:r>
            <a:r>
              <a:rPr lang="en-US" altLang="ko-KR" sz="1000" dirty="0" smtClean="0"/>
              <a:t>.</a:t>
            </a:r>
          </a:p>
          <a:p>
            <a:endParaRPr lang="en-US" altLang="ko-KR" sz="1000" dirty="0"/>
          </a:p>
          <a:p>
            <a:r>
              <a:rPr lang="ko-KR" altLang="en-US" sz="1000" dirty="0" smtClean="0"/>
              <a:t>   최종 </a:t>
            </a:r>
            <a:r>
              <a:rPr lang="en-US" altLang="ko-KR" sz="1000" dirty="0" smtClean="0"/>
              <a:t>4</a:t>
            </a:r>
            <a:r>
              <a:rPr lang="ko-KR" altLang="en-US" sz="1000" dirty="0" smtClean="0"/>
              <a:t>개 까지 획득 가능</a:t>
            </a:r>
            <a:r>
              <a:rPr lang="en-US" altLang="ko-KR" sz="1000" dirty="0" smtClean="0"/>
              <a:t>.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2. </a:t>
            </a:r>
            <a:r>
              <a:rPr lang="ko-KR" altLang="en-US" sz="1000" dirty="0" smtClean="0"/>
              <a:t>캐릭터 한중 심으로 </a:t>
            </a:r>
            <a:endParaRPr lang="en-US" altLang="ko-KR" sz="1000" dirty="0" smtClean="0"/>
          </a:p>
          <a:p>
            <a:r>
              <a:rPr lang="ko-KR" altLang="en-US" sz="1000" dirty="0" smtClean="0"/>
              <a:t>   보호막 에너지 도는데</a:t>
            </a:r>
            <a:endParaRPr lang="en-US" altLang="ko-KR" sz="1000" dirty="0" smtClean="0"/>
          </a:p>
          <a:p>
            <a:r>
              <a:rPr lang="ko-KR" altLang="en-US" sz="1000" dirty="0" smtClean="0"/>
              <a:t>   한 바퀴 걸리는 시간은 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1.5   </a:t>
            </a:r>
            <a:r>
              <a:rPr lang="ko-KR" altLang="en-US" sz="1000" dirty="0" smtClean="0"/>
              <a:t>초</a:t>
            </a:r>
            <a:r>
              <a:rPr lang="en-US" altLang="ko-KR" sz="1000" dirty="0" smtClean="0"/>
              <a:t>.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3. </a:t>
            </a:r>
            <a:r>
              <a:rPr lang="ko-KR" altLang="en-US" sz="1000" dirty="0" smtClean="0"/>
              <a:t>검은 구름파괴 가능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r>
              <a:rPr lang="ko-KR" altLang="en-US" sz="1000" dirty="0" smtClean="0"/>
              <a:t>보호에너지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개 소멸</a:t>
            </a:r>
            <a:r>
              <a:rPr lang="en-US" altLang="ko-KR" sz="1000" dirty="0" smtClean="0"/>
              <a:t>.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</a:t>
            </a:r>
            <a:r>
              <a:rPr lang="ko-KR" altLang="en-US" sz="1000" dirty="0" smtClean="0"/>
              <a:t>몬스터</a:t>
            </a:r>
            <a:r>
              <a:rPr lang="ko-KR" altLang="en-US" sz="1000" dirty="0"/>
              <a:t> </a:t>
            </a:r>
            <a:r>
              <a:rPr lang="ko-KR" altLang="en-US" sz="1000" dirty="0" smtClean="0"/>
              <a:t>와 부딪치면 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r>
              <a:rPr lang="ko-KR" altLang="en-US" sz="1000" dirty="0" smtClean="0"/>
              <a:t>역시 에너지 볼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개 소멸</a:t>
            </a:r>
            <a:r>
              <a:rPr lang="en-US" altLang="ko-KR" sz="1000" dirty="0" smtClean="0"/>
              <a:t>.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r>
              <a:rPr lang="ko-KR" altLang="en-US" sz="1000" dirty="0" err="1" smtClean="0"/>
              <a:t>몬스터</a:t>
            </a:r>
            <a:r>
              <a:rPr lang="ko-KR" altLang="en-US" sz="1000" dirty="0" smtClean="0"/>
              <a:t> 무기 맞을 시 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r>
              <a:rPr lang="ko-KR" altLang="en-US" sz="1000" dirty="0" smtClean="0"/>
              <a:t>역시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개 소멸</a:t>
            </a:r>
            <a:r>
              <a:rPr lang="en-US" altLang="ko-KR" sz="1000" dirty="0" smtClean="0"/>
              <a:t>.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4. </a:t>
            </a:r>
            <a:r>
              <a:rPr lang="ko-KR" altLang="en-US" sz="1000" dirty="0" smtClean="0"/>
              <a:t>보호 에너지 볼 과 부딪치면    파괴 효과는 미사일과 동일하게 </a:t>
            </a:r>
            <a:r>
              <a:rPr lang="en-US" altLang="ko-KR" sz="1000" dirty="0" smtClean="0"/>
              <a:t>.</a:t>
            </a:r>
          </a:p>
          <a:p>
            <a:endParaRPr lang="en-US" altLang="ko-KR" sz="1000" dirty="0"/>
          </a:p>
          <a:p>
            <a:endParaRPr lang="ko-KR" altLang="en-US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6126216" y="3559048"/>
            <a:ext cx="2018384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dirty="0" err="1" smtClean="0"/>
              <a:t>몬스터</a:t>
            </a:r>
            <a:r>
              <a:rPr lang="ko-KR" altLang="en-US" sz="1000" dirty="0" smtClean="0"/>
              <a:t> 나 검은 구름의 파괴</a:t>
            </a:r>
            <a:endParaRPr lang="en-US" altLang="ko-KR" sz="1000" dirty="0" smtClean="0"/>
          </a:p>
          <a:p>
            <a:r>
              <a:rPr lang="ko-KR" altLang="en-US" sz="1000" dirty="0" smtClean="0"/>
              <a:t>효과는 미사일 맞았을 때와 동일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42929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전체 </a:t>
            </a:r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아이템</a:t>
            </a:r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83" y="1945719"/>
            <a:ext cx="6215018" cy="3626768"/>
          </a:xfrm>
          <a:prstGeom prst="rect">
            <a:avLst/>
          </a:prstGeom>
        </p:spPr>
      </p:pic>
      <p:sp>
        <p:nvSpPr>
          <p:cNvPr id="13" name="번개 12"/>
          <p:cNvSpPr/>
          <p:nvPr/>
        </p:nvSpPr>
        <p:spPr>
          <a:xfrm>
            <a:off x="5703112" y="1992443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번개 13"/>
          <p:cNvSpPr/>
          <p:nvPr/>
        </p:nvSpPr>
        <p:spPr>
          <a:xfrm>
            <a:off x="4278581" y="2289494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번개 18"/>
          <p:cNvSpPr/>
          <p:nvPr/>
        </p:nvSpPr>
        <p:spPr>
          <a:xfrm>
            <a:off x="5104477" y="3163768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번개 19"/>
          <p:cNvSpPr/>
          <p:nvPr/>
        </p:nvSpPr>
        <p:spPr>
          <a:xfrm>
            <a:off x="326082" y="890484"/>
            <a:ext cx="1006398" cy="1101959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475656" y="1181852"/>
            <a:ext cx="2269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번개 </a:t>
            </a:r>
            <a:r>
              <a:rPr lang="ko-KR" altLang="en-US" dirty="0" smtClean="0"/>
              <a:t>아이템</a:t>
            </a:r>
            <a:endParaRPr lang="ko-KR" altLang="en-US" dirty="0"/>
          </a:p>
        </p:txBody>
      </p:sp>
      <p:sp>
        <p:nvSpPr>
          <p:cNvPr id="23" name="번개 22"/>
          <p:cNvSpPr/>
          <p:nvPr/>
        </p:nvSpPr>
        <p:spPr>
          <a:xfrm>
            <a:off x="6094531" y="3653330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번개 23"/>
          <p:cNvSpPr/>
          <p:nvPr/>
        </p:nvSpPr>
        <p:spPr>
          <a:xfrm>
            <a:off x="4452758" y="3995696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구름 24"/>
          <p:cNvSpPr/>
          <p:nvPr/>
        </p:nvSpPr>
        <p:spPr>
          <a:xfrm>
            <a:off x="6814248" y="2647303"/>
            <a:ext cx="1515321" cy="87219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번개 21"/>
          <p:cNvSpPr/>
          <p:nvPr/>
        </p:nvSpPr>
        <p:spPr>
          <a:xfrm>
            <a:off x="6617604" y="2374745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폭발 1 25"/>
          <p:cNvSpPr/>
          <p:nvPr/>
        </p:nvSpPr>
        <p:spPr>
          <a:xfrm>
            <a:off x="6747115" y="2621004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직사각형 26"/>
          <p:cNvSpPr/>
          <p:nvPr/>
        </p:nvSpPr>
        <p:spPr>
          <a:xfrm>
            <a:off x="7000211" y="3330331"/>
            <a:ext cx="1102848" cy="17437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직사각형 27"/>
          <p:cNvSpPr/>
          <p:nvPr/>
        </p:nvSpPr>
        <p:spPr>
          <a:xfrm>
            <a:off x="7014104" y="3332446"/>
            <a:ext cx="337312" cy="1743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541" y="3307463"/>
            <a:ext cx="929324" cy="570266"/>
          </a:xfrm>
          <a:prstGeom prst="rect">
            <a:avLst/>
          </a:prstGeom>
        </p:spPr>
      </p:pic>
      <p:sp>
        <p:nvSpPr>
          <p:cNvPr id="18" name="번개 17"/>
          <p:cNvSpPr/>
          <p:nvPr/>
        </p:nvSpPr>
        <p:spPr>
          <a:xfrm>
            <a:off x="2883203" y="3016532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896" y="3995696"/>
            <a:ext cx="614704" cy="79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폭발 1 30"/>
          <p:cNvSpPr/>
          <p:nvPr/>
        </p:nvSpPr>
        <p:spPr>
          <a:xfrm>
            <a:off x="6237518" y="3975813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직사각형 31"/>
          <p:cNvSpPr/>
          <p:nvPr/>
        </p:nvSpPr>
        <p:spPr>
          <a:xfrm>
            <a:off x="6482868" y="4793631"/>
            <a:ext cx="652540" cy="8718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직사각형 32"/>
          <p:cNvSpPr/>
          <p:nvPr/>
        </p:nvSpPr>
        <p:spPr>
          <a:xfrm>
            <a:off x="6479188" y="4793630"/>
            <a:ext cx="337312" cy="8718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18541" y="2465448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번개는 캐릭터 보다 앞으로 나온다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7128926" y="1945719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 smtClean="0"/>
              <a:t>몬스터</a:t>
            </a:r>
            <a:r>
              <a:rPr lang="ko-KR" altLang="en-US" sz="1000" dirty="0" smtClean="0"/>
              <a:t> 폭발 효과와</a:t>
            </a:r>
            <a:endParaRPr lang="en-US" altLang="ko-KR" sz="1000" dirty="0" smtClean="0"/>
          </a:p>
          <a:p>
            <a:r>
              <a:rPr lang="ko-KR" altLang="en-US" sz="1000" dirty="0" smtClean="0"/>
              <a:t>같게 만든다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145774"/>
            <a:ext cx="19442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아이템 </a:t>
            </a:r>
            <a:r>
              <a:rPr lang="ko-KR" altLang="en-US" sz="1400" dirty="0" smtClean="0"/>
              <a:t>획득 시</a:t>
            </a:r>
            <a:endParaRPr lang="en-US" altLang="ko-KR" sz="1400" dirty="0" smtClean="0"/>
          </a:p>
          <a:p>
            <a:r>
              <a:rPr lang="ko-KR" altLang="en-US" sz="1400" dirty="0" smtClean="0"/>
              <a:t>바로 번개가 떨어진다</a:t>
            </a:r>
            <a:r>
              <a:rPr lang="en-US" altLang="ko-KR" sz="1400" dirty="0" smtClean="0"/>
              <a:t>.</a:t>
            </a:r>
          </a:p>
          <a:p>
            <a:r>
              <a:rPr lang="ko-KR" altLang="en-US" sz="1400" dirty="0" smtClean="0"/>
              <a:t>모든 적들과 </a:t>
            </a:r>
            <a:endParaRPr lang="en-US" altLang="ko-KR" sz="1400" dirty="0" smtClean="0"/>
          </a:p>
          <a:p>
            <a:r>
              <a:rPr lang="ko-KR" altLang="en-US" sz="1400" dirty="0" smtClean="0"/>
              <a:t>장애물들에게 </a:t>
            </a:r>
            <a:endParaRPr lang="en-US" altLang="ko-KR" sz="1400" dirty="0" smtClean="0"/>
          </a:p>
          <a:p>
            <a:r>
              <a:rPr lang="ko-KR" altLang="en-US" sz="1400" dirty="0" smtClean="0"/>
              <a:t>타격을 준다</a:t>
            </a:r>
            <a:r>
              <a:rPr lang="en-US" altLang="ko-KR" sz="1400" dirty="0" smtClean="0"/>
              <a:t>.</a:t>
            </a:r>
          </a:p>
          <a:p>
            <a:endParaRPr lang="en-US" altLang="ko-KR" sz="1400" dirty="0"/>
          </a:p>
          <a:p>
            <a:r>
              <a:rPr lang="ko-KR" altLang="en-US" sz="1400" dirty="0" smtClean="0"/>
              <a:t>지속시간 </a:t>
            </a:r>
            <a:endParaRPr lang="en-US" altLang="ko-KR" sz="1400" dirty="0" smtClean="0"/>
          </a:p>
          <a:p>
            <a:r>
              <a:rPr lang="en-US" altLang="ko-KR" sz="1400" dirty="0" smtClean="0"/>
              <a:t>-4.5</a:t>
            </a:r>
            <a:r>
              <a:rPr lang="ko-KR" altLang="en-US" sz="1400" dirty="0" smtClean="0"/>
              <a:t>초</a:t>
            </a:r>
            <a:r>
              <a:rPr lang="en-US" altLang="ko-KR" sz="1400" dirty="0" smtClean="0"/>
              <a:t>-</a:t>
            </a:r>
          </a:p>
          <a:p>
            <a:endParaRPr lang="en-US" altLang="ko-KR" sz="1400" dirty="0"/>
          </a:p>
          <a:p>
            <a:endParaRPr lang="en-US" altLang="ko-KR" sz="1400" dirty="0" smtClean="0"/>
          </a:p>
        </p:txBody>
      </p:sp>
    </p:spTree>
    <p:extLst>
      <p:ext uri="{BB962C8B-B14F-4D97-AF65-F5344CB8AC3E}">
        <p14:creationId xmlns:p14="http://schemas.microsoft.com/office/powerpoint/2010/main" val="296928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전체 </a:t>
            </a:r>
            <a:r>
              <a:rPr lang="ko-KR" altLang="en-US" sz="3600" dirty="0" err="1" smtClean="0">
                <a:latin typeface="양재블럭체" pitchFamily="18" charset="-127"/>
                <a:ea typeface="양재블럭체" pitchFamily="18" charset="-127"/>
              </a:rPr>
              <a:t>아이탬</a:t>
            </a:r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83" y="1945719"/>
            <a:ext cx="6215018" cy="36267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75656" y="1181852"/>
            <a:ext cx="2269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핸드</a:t>
            </a:r>
            <a:r>
              <a:rPr lang="ko-KR" altLang="en-US" dirty="0"/>
              <a:t>폰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060" y="3461079"/>
            <a:ext cx="929324" cy="5702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45037" y="1184621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소환된 캐릭터는</a:t>
            </a:r>
            <a:endParaRPr lang="en-US" altLang="ko-KR" sz="1000" dirty="0" smtClean="0"/>
          </a:p>
          <a:p>
            <a:r>
              <a:rPr lang="ko-KR" altLang="en-US" sz="1000" dirty="0" smtClean="0"/>
              <a:t>본 캐릭터 보다 앞으로 </a:t>
            </a:r>
            <a:endParaRPr lang="en-US" altLang="ko-KR" sz="1000" dirty="0" smtClean="0"/>
          </a:p>
          <a:p>
            <a:r>
              <a:rPr lang="ko-KR" altLang="en-US" sz="1000" dirty="0" smtClean="0"/>
              <a:t>포지션을 잡는다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145774"/>
            <a:ext cx="19442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err="1" smtClean="0"/>
              <a:t>아이탬</a:t>
            </a:r>
            <a:r>
              <a:rPr lang="ko-KR" altLang="en-US" sz="1400" dirty="0" smtClean="0"/>
              <a:t> 획득 시</a:t>
            </a:r>
            <a:endParaRPr lang="en-US" altLang="ko-KR" sz="1400" dirty="0" smtClean="0"/>
          </a:p>
          <a:p>
            <a:r>
              <a:rPr lang="ko-KR" altLang="en-US" sz="1400" dirty="0" smtClean="0"/>
              <a:t>바로 설정한 친구를</a:t>
            </a:r>
            <a:endParaRPr lang="en-US" altLang="ko-KR" sz="1400" dirty="0" smtClean="0"/>
          </a:p>
          <a:p>
            <a:r>
              <a:rPr lang="ko-KR" altLang="en-US" sz="1400" dirty="0" smtClean="0"/>
              <a:t>소환하여 같이 공격한다</a:t>
            </a:r>
            <a:r>
              <a:rPr lang="en-US" altLang="ko-KR" sz="1400" dirty="0" smtClean="0"/>
              <a:t>.</a:t>
            </a:r>
          </a:p>
          <a:p>
            <a:r>
              <a:rPr lang="en-US" altLang="ko-KR" sz="1400" dirty="0" smtClean="0"/>
              <a:t>-4.5</a:t>
            </a:r>
            <a:r>
              <a:rPr lang="ko-KR" altLang="en-US" sz="1400" dirty="0" smtClean="0"/>
              <a:t>초</a:t>
            </a:r>
            <a:r>
              <a:rPr lang="en-US" altLang="ko-KR" sz="1400" dirty="0" smtClean="0"/>
              <a:t>-</a:t>
            </a:r>
          </a:p>
          <a:p>
            <a:endParaRPr lang="en-US" altLang="ko-KR" sz="1400" dirty="0"/>
          </a:p>
          <a:p>
            <a:endParaRPr lang="en-US" altLang="ko-KR" sz="1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869388"/>
            <a:ext cx="972108" cy="127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240" y="2319697"/>
            <a:ext cx="489595" cy="98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662" y="4149080"/>
            <a:ext cx="320986" cy="82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직선 화살표 연결선 20"/>
          <p:cNvCxnSpPr/>
          <p:nvPr/>
        </p:nvCxnSpPr>
        <p:spPr>
          <a:xfrm>
            <a:off x="4067944" y="2822940"/>
            <a:ext cx="1728192" cy="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화살표 연결선 40"/>
          <p:cNvCxnSpPr/>
          <p:nvPr/>
        </p:nvCxnSpPr>
        <p:spPr>
          <a:xfrm>
            <a:off x="4067944" y="4563281"/>
            <a:ext cx="1728192" cy="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/>
          <p:nvPr/>
        </p:nvCxnSpPr>
        <p:spPr>
          <a:xfrm>
            <a:off x="3671900" y="3723988"/>
            <a:ext cx="2700300" cy="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333" y="2745287"/>
            <a:ext cx="1102848" cy="143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폭발 1 44"/>
          <p:cNvSpPr/>
          <p:nvPr/>
        </p:nvSpPr>
        <p:spPr>
          <a:xfrm>
            <a:off x="6553714" y="3308525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폭발 1 45"/>
          <p:cNvSpPr/>
          <p:nvPr/>
        </p:nvSpPr>
        <p:spPr>
          <a:xfrm>
            <a:off x="6573343" y="3784891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폭발 1 46"/>
          <p:cNvSpPr/>
          <p:nvPr/>
        </p:nvSpPr>
        <p:spPr>
          <a:xfrm>
            <a:off x="6775995" y="2951027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폭발 1 47"/>
          <p:cNvSpPr/>
          <p:nvPr/>
        </p:nvSpPr>
        <p:spPr>
          <a:xfrm>
            <a:off x="6617820" y="2670969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1962988" y="2743700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360</a:t>
            </a:r>
            <a:r>
              <a:rPr lang="ko-KR" altLang="en-US" sz="1000" dirty="0" smtClean="0"/>
              <a:t>도 </a:t>
            </a:r>
            <a:r>
              <a:rPr lang="ko-KR" altLang="en-US" sz="1000" dirty="0" err="1" smtClean="0"/>
              <a:t>모션시</a:t>
            </a:r>
            <a:endParaRPr lang="en-US" altLang="ko-KR" sz="1000" dirty="0" smtClean="0"/>
          </a:p>
          <a:p>
            <a:r>
              <a:rPr lang="ko-KR" altLang="en-US" sz="1000" dirty="0" smtClean="0"/>
              <a:t>소</a:t>
            </a:r>
            <a:r>
              <a:rPr lang="ko-KR" altLang="en-US" sz="1000" dirty="0"/>
              <a:t>환 </a:t>
            </a:r>
            <a:r>
              <a:rPr lang="ko-KR" altLang="en-US" sz="1000" dirty="0" err="1" smtClean="0"/>
              <a:t>캐릭은</a:t>
            </a:r>
            <a:r>
              <a:rPr lang="ko-KR" altLang="en-US" sz="1000" dirty="0" smtClean="0"/>
              <a:t> 그대로 있고 본 캐릭터만 </a:t>
            </a:r>
            <a:r>
              <a:rPr lang="en-US" altLang="ko-KR" sz="1000" dirty="0" smtClean="0"/>
              <a:t>360</a:t>
            </a:r>
            <a:r>
              <a:rPr lang="ko-KR" altLang="en-US" sz="1000" dirty="0" smtClean="0"/>
              <a:t>도 회전 한다</a:t>
            </a:r>
            <a:r>
              <a:rPr lang="en-US" altLang="ko-KR" sz="1000" dirty="0" smtClean="0"/>
              <a:t>..</a:t>
            </a:r>
            <a:endParaRPr lang="ko-KR" altLang="en-US" sz="1000" dirty="0"/>
          </a:p>
        </p:txBody>
      </p:sp>
      <p:cxnSp>
        <p:nvCxnSpPr>
          <p:cNvPr id="40" name="직선 화살표 연결선 39"/>
          <p:cNvCxnSpPr/>
          <p:nvPr/>
        </p:nvCxnSpPr>
        <p:spPr>
          <a:xfrm flipH="1" flipV="1">
            <a:off x="2555776" y="2145774"/>
            <a:ext cx="792088" cy="668337"/>
          </a:xfrm>
          <a:prstGeom prst="straightConnector1">
            <a:avLst/>
          </a:prstGeom>
          <a:ln w="3492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화살표 연결선 52"/>
          <p:cNvCxnSpPr/>
          <p:nvPr/>
        </p:nvCxnSpPr>
        <p:spPr>
          <a:xfrm flipH="1">
            <a:off x="2610347" y="4699683"/>
            <a:ext cx="737517" cy="601525"/>
          </a:xfrm>
          <a:prstGeom prst="straightConnector1">
            <a:avLst/>
          </a:prstGeom>
          <a:ln w="3492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531784" y="5157192"/>
            <a:ext cx="1195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4.5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초 후 </a:t>
            </a:r>
            <a:endParaRPr lang="en-US" altLang="ko-KR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퇴장 방향</a:t>
            </a:r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99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solidFill>
                  <a:schemeClr val="tx1"/>
                </a:solidFill>
              </a:rPr>
              <a:t>천사</a:t>
            </a:r>
            <a:endParaRPr lang="ko-KR" altLang="en-US" sz="3600" dirty="0">
              <a:solidFill>
                <a:schemeClr val="tx1"/>
              </a:solidFill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88" y="1262189"/>
            <a:ext cx="1416921" cy="19442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95736" y="1262189"/>
            <a:ext cx="648072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여</a:t>
            </a:r>
            <a:r>
              <a:rPr lang="ko-KR" altLang="en-US" dirty="0"/>
              <a:t>러 </a:t>
            </a:r>
            <a:r>
              <a:rPr lang="ko-KR" altLang="en-US" dirty="0" smtClean="0"/>
              <a:t>종족의 천사들이 </a:t>
            </a:r>
            <a:r>
              <a:rPr lang="ko-KR" altLang="en-US" dirty="0" err="1" smtClean="0"/>
              <a:t>크리스탈</a:t>
            </a:r>
            <a:r>
              <a:rPr lang="ko-KR" altLang="en-US" dirty="0" smtClean="0"/>
              <a:t> 행성에서 선한 기운을 전하고 있어요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그들</a:t>
            </a:r>
            <a:r>
              <a:rPr lang="ko-KR" altLang="en-US" dirty="0"/>
              <a:t>은 </a:t>
            </a:r>
            <a:r>
              <a:rPr lang="ko-KR" altLang="en-US" dirty="0" smtClean="0"/>
              <a:t>매일 </a:t>
            </a:r>
            <a:r>
              <a:rPr lang="en-US" altLang="ko-KR" dirty="0" smtClean="0"/>
              <a:t>5</a:t>
            </a:r>
            <a:r>
              <a:rPr lang="ko-KR" altLang="en-US" dirty="0" smtClean="0"/>
              <a:t>가지 선한 </a:t>
            </a:r>
            <a:r>
              <a:rPr lang="ko-KR" altLang="en-US" dirty="0" err="1" smtClean="0"/>
              <a:t>크리스탈의</a:t>
            </a:r>
            <a:r>
              <a:rPr lang="ko-KR" altLang="en-US" dirty="0" smtClean="0"/>
              <a:t> 기운을 받고 온 우주의 행성으로 여행 다니며 전하고 있죠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그래서 다양한 천사들이 많이 있어요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물고기 같이 생긴 천사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곰돌이</a:t>
            </a:r>
            <a:r>
              <a:rPr lang="ko-KR" altLang="en-US" dirty="0" smtClean="0"/>
              <a:t> 같이 생긴 천사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기계</a:t>
            </a:r>
            <a:r>
              <a:rPr lang="ko-KR" altLang="en-US" dirty="0"/>
              <a:t>로 </a:t>
            </a:r>
            <a:r>
              <a:rPr lang="ko-KR" altLang="en-US" dirty="0" smtClean="0"/>
              <a:t>된 </a:t>
            </a:r>
            <a:endParaRPr lang="en-US" altLang="ko-KR" dirty="0" smtClean="0"/>
          </a:p>
          <a:p>
            <a:r>
              <a:rPr lang="ko-KR" altLang="en-US" dirty="0" smtClean="0"/>
              <a:t>기계천사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예쁜 나비와 같은 천사 등등 다양한 각각의 행성의 천사들이 모여서 선한 일을 하고 있어요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날개모양과 모습과 성격이 다르지만</a:t>
            </a:r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dirty="0" smtClean="0"/>
              <a:t>모든 천사들은 늘 미소를 지고 있어요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68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전체 </a:t>
            </a:r>
            <a:r>
              <a:rPr lang="ko-KR" altLang="en-US" sz="3600" dirty="0" err="1" smtClean="0">
                <a:latin typeface="양재블럭체" pitchFamily="18" charset="-127"/>
                <a:ea typeface="양재블럭체" pitchFamily="18" charset="-127"/>
              </a:rPr>
              <a:t>아이탬</a:t>
            </a:r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83" y="1945719"/>
            <a:ext cx="6215018" cy="36267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75656" y="1181852"/>
            <a:ext cx="2269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코</a:t>
            </a:r>
            <a:r>
              <a:rPr lang="ko-KR" altLang="en-US" dirty="0"/>
              <a:t>인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541" y="3307463"/>
            <a:ext cx="929324" cy="5702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08514" y="1499559"/>
            <a:ext cx="12961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코인 </a:t>
            </a:r>
            <a:r>
              <a:rPr lang="ko-KR" altLang="en-US" sz="1000" dirty="0" err="1" smtClean="0"/>
              <a:t>아이탬을</a:t>
            </a:r>
            <a:r>
              <a:rPr lang="ko-KR" altLang="en-US" sz="1000" dirty="0" smtClean="0"/>
              <a:t> 먹는 순간 전체적으로 번쩍이면서 모든 검은 구름과 </a:t>
            </a:r>
            <a:r>
              <a:rPr lang="ko-KR" altLang="en-US" sz="1000" dirty="0" err="1" smtClean="0"/>
              <a:t>몬스터</a:t>
            </a:r>
            <a:r>
              <a:rPr lang="ko-KR" altLang="en-US" sz="1000" dirty="0" smtClean="0"/>
              <a:t> 들은 코인으로 변신한다</a:t>
            </a:r>
            <a:r>
              <a:rPr lang="en-US" altLang="ko-KR" sz="1000" dirty="0" smtClean="0"/>
              <a:t>.</a:t>
            </a:r>
            <a:r>
              <a:rPr lang="ko-KR" altLang="en-US" sz="1000" dirty="0" smtClean="0"/>
              <a:t> </a:t>
            </a:r>
            <a:endParaRPr lang="ko-KR" alt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2315075" y="2724162"/>
            <a:ext cx="1663511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1000" dirty="0" smtClean="0"/>
              <a:t>이때 </a:t>
            </a:r>
            <a:r>
              <a:rPr lang="en-US" altLang="ko-KR" sz="1000" dirty="0" smtClean="0"/>
              <a:t>360</a:t>
            </a:r>
            <a:r>
              <a:rPr lang="ko-KR" altLang="en-US" sz="1000" dirty="0" smtClean="0"/>
              <a:t>도 회전 모션 시 코인 획득하면 점수 </a:t>
            </a:r>
            <a:r>
              <a:rPr lang="en-US" altLang="ko-KR" sz="1000" dirty="0" smtClean="0"/>
              <a:t>3</a:t>
            </a:r>
            <a:r>
              <a:rPr lang="ko-KR" altLang="en-US" sz="1000" dirty="0" smtClean="0"/>
              <a:t>배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145774"/>
            <a:ext cx="19442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err="1" smtClean="0"/>
              <a:t>아이탬</a:t>
            </a:r>
            <a:r>
              <a:rPr lang="ko-KR" altLang="en-US" sz="1400" dirty="0" smtClean="0"/>
              <a:t> 획득 시</a:t>
            </a:r>
            <a:endParaRPr lang="en-US" altLang="ko-KR" sz="1400" dirty="0" smtClean="0"/>
          </a:p>
          <a:p>
            <a:r>
              <a:rPr lang="ko-KR" altLang="en-US" sz="1400" dirty="0" smtClean="0"/>
              <a:t>바로 코인으로 변신한다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이때 </a:t>
            </a:r>
            <a:r>
              <a:rPr lang="en-US" altLang="ko-KR" sz="1400" dirty="0" smtClean="0"/>
              <a:t>360</a:t>
            </a:r>
            <a:r>
              <a:rPr lang="ko-KR" altLang="en-US" sz="1400" dirty="0" smtClean="0"/>
              <a:t>도 회전 모션으로 코인 획득 시 점수</a:t>
            </a:r>
            <a:r>
              <a:rPr lang="en-US" altLang="ko-KR" sz="1400" dirty="0" smtClean="0"/>
              <a:t>3</a:t>
            </a:r>
            <a:r>
              <a:rPr lang="ko-KR" altLang="en-US" sz="1400" dirty="0" smtClean="0"/>
              <a:t>배</a:t>
            </a:r>
            <a:endParaRPr lang="en-US" altLang="ko-KR" sz="1400" dirty="0"/>
          </a:p>
          <a:p>
            <a:endParaRPr lang="en-US" altLang="ko-KR" sz="1400" dirty="0" smtClean="0"/>
          </a:p>
        </p:txBody>
      </p:sp>
      <p:pic>
        <p:nvPicPr>
          <p:cNvPr id="35" name="그림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39" y="1166446"/>
            <a:ext cx="739748" cy="764000"/>
          </a:xfrm>
          <a:prstGeom prst="rect">
            <a:avLst/>
          </a:prstGeom>
        </p:spPr>
      </p:pic>
      <p:pic>
        <p:nvPicPr>
          <p:cNvPr id="36" name="그림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694" y="2745425"/>
            <a:ext cx="207505" cy="214308"/>
          </a:xfrm>
          <a:prstGeom prst="rect">
            <a:avLst/>
          </a:prstGeom>
        </p:spPr>
      </p:pic>
      <p:pic>
        <p:nvPicPr>
          <p:cNvPr id="37" name="그림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447" y="2638271"/>
            <a:ext cx="207505" cy="214308"/>
          </a:xfrm>
          <a:prstGeom prst="rect">
            <a:avLst/>
          </a:prstGeom>
        </p:spPr>
      </p:pic>
      <p:pic>
        <p:nvPicPr>
          <p:cNvPr id="38" name="그림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173" y="2745425"/>
            <a:ext cx="207505" cy="214308"/>
          </a:xfrm>
          <a:prstGeom prst="rect">
            <a:avLst/>
          </a:prstGeom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138" y="2852579"/>
            <a:ext cx="207505" cy="214308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387" y="2883970"/>
            <a:ext cx="207505" cy="214308"/>
          </a:xfrm>
          <a:prstGeom prst="rect">
            <a:avLst/>
          </a:prstGeom>
        </p:spPr>
      </p:pic>
      <p:pic>
        <p:nvPicPr>
          <p:cNvPr id="41" name="그림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139" y="2699183"/>
            <a:ext cx="207505" cy="214308"/>
          </a:xfrm>
          <a:prstGeom prst="rect">
            <a:avLst/>
          </a:prstGeom>
        </p:spPr>
      </p:pic>
      <p:pic>
        <p:nvPicPr>
          <p:cNvPr id="42" name="그림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094" y="2897825"/>
            <a:ext cx="207505" cy="214308"/>
          </a:xfrm>
          <a:prstGeom prst="rect">
            <a:avLst/>
          </a:prstGeom>
        </p:spPr>
      </p:pic>
      <p:pic>
        <p:nvPicPr>
          <p:cNvPr id="43" name="그림 4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494" y="3050225"/>
            <a:ext cx="207505" cy="214308"/>
          </a:xfrm>
          <a:prstGeom prst="rect">
            <a:avLst/>
          </a:prstGeom>
        </p:spPr>
      </p:pic>
      <p:pic>
        <p:nvPicPr>
          <p:cNvPr id="44" name="그림 4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779" y="2953657"/>
            <a:ext cx="207505" cy="214308"/>
          </a:xfrm>
          <a:prstGeom prst="rect">
            <a:avLst/>
          </a:prstGeom>
        </p:spPr>
      </p:pic>
      <p:pic>
        <p:nvPicPr>
          <p:cNvPr id="45" name="그림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232" y="2669662"/>
            <a:ext cx="207505" cy="214308"/>
          </a:xfrm>
          <a:prstGeom prst="rect">
            <a:avLst/>
          </a:prstGeom>
        </p:spPr>
      </p:pic>
      <p:pic>
        <p:nvPicPr>
          <p:cNvPr id="46" name="그림 4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595" y="2897825"/>
            <a:ext cx="207505" cy="214308"/>
          </a:xfrm>
          <a:prstGeom prst="rect">
            <a:avLst/>
          </a:prstGeom>
        </p:spPr>
      </p:pic>
      <p:pic>
        <p:nvPicPr>
          <p:cNvPr id="47" name="그림 4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589" y="2754564"/>
            <a:ext cx="207505" cy="214308"/>
          </a:xfrm>
          <a:prstGeom prst="rect">
            <a:avLst/>
          </a:prstGeom>
        </p:spPr>
      </p:pic>
      <p:pic>
        <p:nvPicPr>
          <p:cNvPr id="48" name="그림 4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538" y="3036279"/>
            <a:ext cx="207505" cy="214308"/>
          </a:xfrm>
          <a:prstGeom prst="rect">
            <a:avLst/>
          </a:prstGeom>
        </p:spPr>
      </p:pic>
      <p:pic>
        <p:nvPicPr>
          <p:cNvPr id="49" name="그림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805" y="2905099"/>
            <a:ext cx="207505" cy="214308"/>
          </a:xfrm>
          <a:prstGeom prst="rect">
            <a:avLst/>
          </a:prstGeom>
        </p:spPr>
      </p:pic>
      <p:pic>
        <p:nvPicPr>
          <p:cNvPr id="50" name="그림 4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246" y="2883970"/>
            <a:ext cx="207505" cy="214308"/>
          </a:xfrm>
          <a:prstGeom prst="rect">
            <a:avLst/>
          </a:prstGeom>
        </p:spPr>
      </p:pic>
      <p:pic>
        <p:nvPicPr>
          <p:cNvPr id="51" name="그림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399" y="3036279"/>
            <a:ext cx="207505" cy="214308"/>
          </a:xfrm>
          <a:prstGeom prst="rect">
            <a:avLst/>
          </a:prstGeom>
        </p:spPr>
      </p:pic>
      <p:pic>
        <p:nvPicPr>
          <p:cNvPr id="52" name="그림 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315" y="4204249"/>
            <a:ext cx="207505" cy="214308"/>
          </a:xfrm>
          <a:prstGeom prst="rect">
            <a:avLst/>
          </a:prstGeom>
        </p:spPr>
      </p:pic>
      <p:pic>
        <p:nvPicPr>
          <p:cNvPr id="53" name="그림 5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466" y="3983865"/>
            <a:ext cx="207505" cy="214308"/>
          </a:xfrm>
          <a:prstGeom prst="rect">
            <a:avLst/>
          </a:prstGeom>
        </p:spPr>
      </p:pic>
      <p:pic>
        <p:nvPicPr>
          <p:cNvPr id="54" name="그림 5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065" y="3989941"/>
            <a:ext cx="207505" cy="214308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570" y="4120186"/>
            <a:ext cx="207505" cy="214308"/>
          </a:xfrm>
          <a:prstGeom prst="rect">
            <a:avLst/>
          </a:prstGeom>
        </p:spPr>
      </p:pic>
      <p:pic>
        <p:nvPicPr>
          <p:cNvPr id="56" name="그림 5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680" y="4285389"/>
            <a:ext cx="207505" cy="214308"/>
          </a:xfrm>
          <a:prstGeom prst="rect">
            <a:avLst/>
          </a:prstGeom>
        </p:spPr>
      </p:pic>
      <p:pic>
        <p:nvPicPr>
          <p:cNvPr id="57" name="그림 5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928" y="4120186"/>
            <a:ext cx="207505" cy="214308"/>
          </a:xfrm>
          <a:prstGeom prst="rect">
            <a:avLst/>
          </a:prstGeom>
        </p:spPr>
      </p:pic>
      <p:pic>
        <p:nvPicPr>
          <p:cNvPr id="58" name="그림 5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224179"/>
            <a:ext cx="207505" cy="214308"/>
          </a:xfrm>
          <a:prstGeom prst="rect">
            <a:avLst/>
          </a:prstGeom>
        </p:spPr>
      </p:pic>
      <p:pic>
        <p:nvPicPr>
          <p:cNvPr id="59" name="그림 5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894" y="3202625"/>
            <a:ext cx="207505" cy="214308"/>
          </a:xfrm>
          <a:prstGeom prst="rect">
            <a:avLst/>
          </a:prstGeom>
        </p:spPr>
      </p:pic>
      <p:pic>
        <p:nvPicPr>
          <p:cNvPr id="60" name="그림 5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003" y="4669718"/>
            <a:ext cx="207505" cy="214308"/>
          </a:xfrm>
          <a:prstGeom prst="rect">
            <a:avLst/>
          </a:prstGeom>
        </p:spPr>
      </p:pic>
      <p:pic>
        <p:nvPicPr>
          <p:cNvPr id="61" name="그림 6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784" y="4680412"/>
            <a:ext cx="207505" cy="214308"/>
          </a:xfrm>
          <a:prstGeom prst="rect">
            <a:avLst/>
          </a:prstGeom>
        </p:spPr>
      </p:pic>
      <p:pic>
        <p:nvPicPr>
          <p:cNvPr id="62" name="그림 6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251" y="4894720"/>
            <a:ext cx="207505" cy="214308"/>
          </a:xfrm>
          <a:prstGeom prst="rect">
            <a:avLst/>
          </a:prstGeom>
        </p:spPr>
      </p:pic>
      <p:pic>
        <p:nvPicPr>
          <p:cNvPr id="63" name="그림 6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387" y="4797152"/>
            <a:ext cx="207505" cy="214308"/>
          </a:xfrm>
          <a:prstGeom prst="rect">
            <a:avLst/>
          </a:prstGeom>
        </p:spPr>
      </p:pic>
      <p:pic>
        <p:nvPicPr>
          <p:cNvPr id="64" name="그림 6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797152"/>
            <a:ext cx="207505" cy="214308"/>
          </a:xfrm>
          <a:prstGeom prst="rect">
            <a:avLst/>
          </a:prstGeom>
        </p:spPr>
      </p:pic>
      <p:pic>
        <p:nvPicPr>
          <p:cNvPr id="65" name="그림 6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408" y="2790671"/>
            <a:ext cx="207505" cy="214308"/>
          </a:xfrm>
          <a:prstGeom prst="rect">
            <a:avLst/>
          </a:prstGeom>
        </p:spPr>
      </p:pic>
      <p:pic>
        <p:nvPicPr>
          <p:cNvPr id="66" name="그림 6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981" y="2776816"/>
            <a:ext cx="207505" cy="214308"/>
          </a:xfrm>
          <a:prstGeom prst="rect">
            <a:avLst/>
          </a:prstGeom>
        </p:spPr>
      </p:pic>
      <p:pic>
        <p:nvPicPr>
          <p:cNvPr id="67" name="그림 6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784" y="2953560"/>
            <a:ext cx="207505" cy="214308"/>
          </a:xfrm>
          <a:prstGeom prst="rect">
            <a:avLst/>
          </a:prstGeom>
        </p:spPr>
      </p:pic>
      <p:pic>
        <p:nvPicPr>
          <p:cNvPr id="68" name="그림 6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081" y="2925797"/>
            <a:ext cx="207505" cy="214308"/>
          </a:xfrm>
          <a:prstGeom prst="rect">
            <a:avLst/>
          </a:prstGeom>
        </p:spPr>
      </p:pic>
      <p:pic>
        <p:nvPicPr>
          <p:cNvPr id="69" name="그림 6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289" y="2754564"/>
            <a:ext cx="207505" cy="214308"/>
          </a:xfrm>
          <a:prstGeom prst="rect">
            <a:avLst/>
          </a:prstGeom>
        </p:spPr>
      </p:pic>
      <p:pic>
        <p:nvPicPr>
          <p:cNvPr id="70" name="그림 6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888" y="3041143"/>
            <a:ext cx="207505" cy="214308"/>
          </a:xfrm>
          <a:prstGeom prst="rect">
            <a:avLst/>
          </a:prstGeom>
        </p:spPr>
      </p:pic>
      <p:pic>
        <p:nvPicPr>
          <p:cNvPr id="71" name="그림 7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383" y="3124272"/>
            <a:ext cx="207505" cy="214308"/>
          </a:xfrm>
          <a:prstGeom prst="rect">
            <a:avLst/>
          </a:prstGeom>
        </p:spPr>
      </p:pic>
      <p:pic>
        <p:nvPicPr>
          <p:cNvPr id="72" name="그림 7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746" y="2959733"/>
            <a:ext cx="207505" cy="2143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9668" y="5661248"/>
            <a:ext cx="7856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만약 구름이나 </a:t>
            </a:r>
            <a:r>
              <a:rPr lang="ko-KR" altLang="en-US" sz="1200" dirty="0" err="1" smtClean="0"/>
              <a:t>몬스터가</a:t>
            </a:r>
            <a:r>
              <a:rPr lang="ko-KR" altLang="en-US" sz="1200" dirty="0" smtClean="0"/>
              <a:t> 오른쪽 끝 화면의 </a:t>
            </a:r>
            <a:r>
              <a:rPr lang="en-US" altLang="ko-KR" sz="1200" dirty="0" smtClean="0"/>
              <a:t>70% </a:t>
            </a:r>
            <a:r>
              <a:rPr lang="ko-KR" altLang="en-US" sz="1200" dirty="0" smtClean="0"/>
              <a:t>이상 노출 시 코인으로 변신 </a:t>
            </a:r>
            <a:r>
              <a:rPr lang="en-US" altLang="ko-KR" sz="1200" dirty="0" smtClean="0"/>
              <a:t>30% </a:t>
            </a:r>
            <a:r>
              <a:rPr lang="ko-KR" altLang="en-US" sz="1200" dirty="0" smtClean="0"/>
              <a:t>이하는 변하지 않는다</a:t>
            </a:r>
            <a:r>
              <a:rPr lang="en-US" altLang="ko-KR" sz="1200" dirty="0" smtClean="0"/>
              <a:t>.</a:t>
            </a:r>
          </a:p>
          <a:p>
            <a:r>
              <a:rPr lang="ko-KR" altLang="en-US" sz="1200" dirty="0" smtClean="0"/>
              <a:t>기본적으로 화면에 </a:t>
            </a:r>
            <a:r>
              <a:rPr lang="en-US" altLang="ko-KR" sz="1200" dirty="0" smtClean="0"/>
              <a:t>100% </a:t>
            </a:r>
            <a:r>
              <a:rPr lang="ko-KR" altLang="en-US" sz="1200" dirty="0" smtClean="0"/>
              <a:t>나온 구름이나 </a:t>
            </a:r>
            <a:r>
              <a:rPr lang="ko-KR" altLang="en-US" sz="1200" dirty="0" err="1" smtClean="0"/>
              <a:t>몬스터는</a:t>
            </a:r>
            <a:r>
              <a:rPr lang="ko-KR" altLang="en-US" sz="1200" dirty="0" smtClean="0"/>
              <a:t> 코인으로 변한다</a:t>
            </a:r>
            <a:r>
              <a:rPr lang="en-US" altLang="ko-KR" sz="1200" dirty="0" smtClean="0"/>
              <a:t>.</a:t>
            </a:r>
            <a:endParaRPr lang="ko-KR" altLang="en-US" sz="1200" dirty="0"/>
          </a:p>
        </p:txBody>
      </p:sp>
      <p:sp>
        <p:nvSpPr>
          <p:cNvPr id="73" name="구름 72"/>
          <p:cNvSpPr/>
          <p:nvPr/>
        </p:nvSpPr>
        <p:spPr>
          <a:xfrm>
            <a:off x="8011845" y="3148651"/>
            <a:ext cx="1515321" cy="87219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구름 74"/>
          <p:cNvSpPr/>
          <p:nvPr/>
        </p:nvSpPr>
        <p:spPr>
          <a:xfrm>
            <a:off x="7309894" y="4091019"/>
            <a:ext cx="1515321" cy="87219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8469401" y="2699183"/>
            <a:ext cx="1057765" cy="24098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TextBox 73"/>
          <p:cNvSpPr txBox="1"/>
          <p:nvPr/>
        </p:nvSpPr>
        <p:spPr>
          <a:xfrm>
            <a:off x="8469401" y="3407930"/>
            <a:ext cx="85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30%</a:t>
            </a:r>
            <a:endParaRPr lang="ko-KR" alt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7585366" y="4286797"/>
            <a:ext cx="194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70%</a:t>
            </a:r>
            <a:r>
              <a:rPr lang="ko-KR" altLang="en-US" sz="1200" dirty="0" smtClean="0"/>
              <a:t>이상노출 코인변신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54375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99692" y="59186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블럭체" pitchFamily="18" charset="-127"/>
                <a:ea typeface="문체부 제목 돋음체" pitchFamily="49" charset="-127"/>
              </a:rPr>
              <a:t>검은 날개</a:t>
            </a:r>
            <a:endParaRPr lang="ko-KR" altLang="en-US" sz="3600" dirty="0">
              <a:latin typeface="양재블럭체" pitchFamily="18" charset="-127"/>
              <a:ea typeface="문체부 제목 돋음체" pitchFamily="49" charset="-127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39" y="1340768"/>
            <a:ext cx="1438455" cy="1943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195736" y="1262189"/>
            <a:ext cx="64807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검은 날개들은 원래 천사들이 </a:t>
            </a:r>
            <a:r>
              <a:rPr lang="ko-KR" altLang="en-US" dirty="0" err="1" smtClean="0"/>
              <a:t>였어요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그런데 천사 중 시기와 질투에 빠진 한 천사가 친구들과 함께 권력에 눈이 멀어 </a:t>
            </a:r>
            <a:r>
              <a:rPr lang="ko-KR" altLang="en-US" dirty="0" err="1" smtClean="0"/>
              <a:t>크리스탈</a:t>
            </a:r>
            <a:r>
              <a:rPr lang="ko-KR" altLang="en-US" dirty="0" smtClean="0"/>
              <a:t> 행성에서 나가 버렸어요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미움과 질투가 점점 심해지자 날개는 검게 변하고 맘도 검게 변했어요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그들은 항상 </a:t>
            </a:r>
            <a:r>
              <a:rPr lang="en-US" altLang="ko-KR" dirty="0" smtClean="0"/>
              <a:t>5</a:t>
            </a:r>
            <a:r>
              <a:rPr lang="ko-KR" altLang="en-US" dirty="0" smtClean="0"/>
              <a:t>가지 </a:t>
            </a:r>
            <a:r>
              <a:rPr lang="ko-KR" altLang="en-US" dirty="0" err="1" smtClean="0"/>
              <a:t>크리스탈을</a:t>
            </a:r>
            <a:r>
              <a:rPr lang="ko-KR" altLang="en-US" dirty="0" smtClean="0"/>
              <a:t> 파괴하러 호시탐탐 노리고 있어요</a:t>
            </a:r>
            <a:r>
              <a:rPr lang="en-US" altLang="ko-KR" dirty="0" smtClean="0"/>
              <a:t>. </a:t>
            </a:r>
          </a:p>
          <a:p>
            <a:r>
              <a:rPr lang="ko-KR" altLang="en-US" dirty="0" err="1" smtClean="0"/>
              <a:t>크리스탈이</a:t>
            </a:r>
            <a:r>
              <a:rPr lang="ko-KR" altLang="en-US" dirty="0" smtClean="0"/>
              <a:t> 없어져야 온 세상이 검게 변하기 때문이죠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검은 날개 역시 다양한 종족들이 있어요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그러나 검은 날개는 모두가 같아요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검은 날개라고 </a:t>
            </a:r>
            <a:endParaRPr lang="en-US" altLang="ko-KR" dirty="0" smtClean="0"/>
          </a:p>
          <a:p>
            <a:r>
              <a:rPr lang="ko-KR" altLang="en-US" dirty="0" smtClean="0"/>
              <a:t>그들을 불러요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68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777676"/>
            <a:ext cx="9135221" cy="60803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07604" y="1484784"/>
            <a:ext cx="7004241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아</a:t>
            </a:r>
            <a:r>
              <a:rPr lang="ko-KR" altLang="en-US" sz="2400" dirty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래 </a:t>
            </a:r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맵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 디자인은 원래 처음부터 기획 했던 거임</a:t>
            </a:r>
            <a:r>
              <a:rPr lang="en-US" altLang="ko-KR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.</a:t>
            </a:r>
          </a:p>
          <a:p>
            <a:endParaRPr lang="en-US" altLang="ko-KR" sz="24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그러</a:t>
            </a:r>
            <a:r>
              <a:rPr lang="ko-KR" altLang="en-US" sz="2400" dirty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나 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더 좋은 생각 있으면 </a:t>
            </a:r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카톡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 하시오</a:t>
            </a:r>
            <a:r>
              <a:rPr lang="en-US" altLang="ko-KR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.</a:t>
            </a:r>
          </a:p>
          <a:p>
            <a:endParaRPr lang="en-US" altLang="ko-KR" sz="24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참고 하겠소</a:t>
            </a:r>
            <a:r>
              <a:rPr lang="en-US" altLang="ko-KR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.</a:t>
            </a:r>
          </a:p>
          <a:p>
            <a:endParaRPr lang="en-US" altLang="ko-KR" sz="24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그리고 </a:t>
            </a:r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다자이너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 와 상의를 할 것이니</a:t>
            </a:r>
            <a:endParaRPr lang="en-US" altLang="ko-KR" sz="2400" dirty="0" smtClean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endParaRPr lang="en-US" altLang="ko-KR" sz="24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참고 기다리시오 아님 죽음이</a:t>
            </a:r>
            <a:r>
              <a:rPr lang="en-US" altLang="ko-KR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…</a:t>
            </a:r>
          </a:p>
          <a:p>
            <a:endParaRPr lang="en-US" altLang="ko-KR" sz="24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뭔소리여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 </a:t>
            </a:r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암튼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 </a:t>
            </a:r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홧팅</a:t>
            </a:r>
            <a:r>
              <a:rPr lang="en-US" altLang="ko-KR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…</a:t>
            </a:r>
          </a:p>
          <a:p>
            <a:endParaRPr lang="en-US" altLang="ko-KR" sz="2400" dirty="0" smtClean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endParaRPr lang="en-US" altLang="ko-KR" sz="2400" dirty="0" smtClean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en-US" altLang="ko-KR" sz="40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-J.H-</a:t>
            </a:r>
          </a:p>
          <a:p>
            <a:endParaRPr lang="en-US" altLang="ko-KR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627" y="4022894"/>
            <a:ext cx="1879964" cy="269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62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90799" y="42744"/>
            <a:ext cx="4585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err="1" smtClean="0">
                <a:latin typeface="양재깨비체B" pitchFamily="18" charset="-127"/>
                <a:ea typeface="양재깨비체B" pitchFamily="18" charset="-127"/>
              </a:rPr>
              <a:t>맵</a:t>
            </a:r>
            <a:r>
              <a:rPr lang="ko-KR" altLang="en-US" sz="3600" dirty="0" smtClean="0">
                <a:latin typeface="양재깨비체B" pitchFamily="18" charset="-127"/>
                <a:ea typeface="양재깨비체B" pitchFamily="18" charset="-127"/>
              </a:rPr>
              <a:t> 배경</a:t>
            </a:r>
            <a:endParaRPr lang="ko-KR" altLang="en-US" sz="3600" dirty="0">
              <a:latin typeface="양재깨비체B" pitchFamily="18" charset="-127"/>
              <a:ea typeface="양재깨비체B" pitchFamily="18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32" y="1859728"/>
            <a:ext cx="2735110" cy="1800200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38" y="3068960"/>
            <a:ext cx="695866" cy="427009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462" y="1859727"/>
            <a:ext cx="2735110" cy="1753331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190238" y="3125922"/>
            <a:ext cx="2708037" cy="487137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416" y="3068960"/>
            <a:ext cx="695866" cy="427009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556" y="1859728"/>
            <a:ext cx="2735110" cy="1800200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6774006" y="2896560"/>
            <a:ext cx="2057660" cy="734985"/>
          </a:xfrm>
          <a:prstGeom prst="rtTriangle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45678">
            <a:off x="6410106" y="3089472"/>
            <a:ext cx="695866" cy="427009"/>
          </a:xfrm>
          <a:prstGeom prst="rect">
            <a:avLst/>
          </a:prstGeom>
        </p:spPr>
      </p:pic>
      <p:pic>
        <p:nvPicPr>
          <p:cNvPr id="27" name="그림 2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2" r="28834"/>
          <a:stretch/>
        </p:blipFill>
        <p:spPr>
          <a:xfrm>
            <a:off x="193549" y="4081183"/>
            <a:ext cx="2795075" cy="1997219"/>
          </a:xfrm>
          <a:prstGeom prst="rect">
            <a:avLst/>
          </a:prstGeom>
        </p:spPr>
      </p:pic>
      <p:pic>
        <p:nvPicPr>
          <p:cNvPr id="29" name="그림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238" y="4096720"/>
            <a:ext cx="2708037" cy="1981682"/>
          </a:xfrm>
          <a:prstGeom prst="rect">
            <a:avLst/>
          </a:prstGeom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87" y="5307334"/>
            <a:ext cx="695866" cy="427009"/>
          </a:xfrm>
          <a:prstGeom prst="rect">
            <a:avLst/>
          </a:prstGeom>
        </p:spPr>
      </p:pic>
      <p:pic>
        <p:nvPicPr>
          <p:cNvPr id="31" name="그림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754" y="4153114"/>
            <a:ext cx="2796726" cy="1993184"/>
          </a:xfrm>
          <a:prstGeom prst="rect">
            <a:avLst/>
          </a:prstGeom>
        </p:spPr>
      </p:pic>
      <p:pic>
        <p:nvPicPr>
          <p:cNvPr id="32" name="그림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390285"/>
            <a:ext cx="695866" cy="42700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3532" y="1859728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096556" y="4153114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6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23532" y="4096720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181931" y="1859727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181931" y="4093470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5</a:t>
            </a:r>
            <a:endParaRPr lang="ko-KR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098239" y="1859728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3</a:t>
            </a:r>
            <a:endParaRPr lang="ko-KR" altLang="en-US" dirty="0"/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1162558" y="3264053"/>
            <a:ext cx="124920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화살표 연결선 38"/>
          <p:cNvCxnSpPr/>
          <p:nvPr/>
        </p:nvCxnSpPr>
        <p:spPr>
          <a:xfrm>
            <a:off x="4427984" y="3251374"/>
            <a:ext cx="124920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화살표 연결선 39"/>
          <p:cNvCxnSpPr/>
          <p:nvPr/>
        </p:nvCxnSpPr>
        <p:spPr>
          <a:xfrm flipV="1">
            <a:off x="7451934" y="2552105"/>
            <a:ext cx="1153741" cy="54317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화살표 연결선 40"/>
          <p:cNvCxnSpPr/>
          <p:nvPr/>
        </p:nvCxnSpPr>
        <p:spPr>
          <a:xfrm flipV="1">
            <a:off x="4317704" y="4847107"/>
            <a:ext cx="1153741" cy="54317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/>
          <p:nvPr/>
        </p:nvCxnSpPr>
        <p:spPr>
          <a:xfrm>
            <a:off x="1407824" y="5552759"/>
            <a:ext cx="124920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/>
          <p:nvPr/>
        </p:nvCxnSpPr>
        <p:spPr>
          <a:xfrm>
            <a:off x="7074513" y="5603789"/>
            <a:ext cx="124920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그림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45678">
            <a:off x="3452415" y="5339255"/>
            <a:ext cx="695866" cy="42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9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683" y="1124744"/>
            <a:ext cx="5032602" cy="3312368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567423"/>
            <a:ext cx="695866" cy="42700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4725144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처</a:t>
            </a:r>
            <a:r>
              <a:rPr lang="ko-KR" altLang="en-US" dirty="0"/>
              <a:t>음 </a:t>
            </a:r>
            <a:r>
              <a:rPr lang="ko-KR" altLang="en-US" dirty="0" smtClean="0"/>
              <a:t>배경은 한적한 마을의 거리의 이미지로 만든다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부드러</a:t>
            </a:r>
            <a:r>
              <a:rPr lang="ko-KR" altLang="en-US" dirty="0"/>
              <a:t>운 </a:t>
            </a:r>
            <a:r>
              <a:rPr lang="ko-KR" altLang="en-US" dirty="0" smtClean="0"/>
              <a:t>색감의 전통 유럽풍의 건물을 여유로운 간격으로 배치한다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그리</a:t>
            </a:r>
            <a:r>
              <a:rPr lang="ko-KR" altLang="en-US" dirty="0"/>
              <a:t>고 </a:t>
            </a:r>
            <a:r>
              <a:rPr lang="ko-KR" altLang="en-US" dirty="0" smtClean="0"/>
              <a:t>밝은 봄의 기운이 느껴지는 느낌의 빛이 온 마을을 뒤덮는 느낌의 </a:t>
            </a:r>
            <a:endParaRPr lang="en-US" altLang="ko-KR" dirty="0" smtClean="0"/>
          </a:p>
          <a:p>
            <a:r>
              <a:rPr lang="ko-KR" altLang="en-US" dirty="0" smtClean="0"/>
              <a:t>배경으</a:t>
            </a:r>
            <a:r>
              <a:rPr lang="ko-KR" altLang="en-US" dirty="0"/>
              <a:t>로 </a:t>
            </a:r>
            <a:r>
              <a:rPr lang="ko-KR" altLang="en-US" dirty="0" smtClean="0"/>
              <a:t>디자인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205075" y="167095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745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476" y="1412776"/>
            <a:ext cx="4896544" cy="313890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970475" y="4057621"/>
            <a:ext cx="4896544" cy="487137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641951"/>
            <a:ext cx="695866" cy="4270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78092" y="4734380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마을에서 벗어나 들판이 나온다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시원한 구름들과 강렬한듯한 태양 </a:t>
            </a:r>
            <a:endParaRPr lang="en-US" altLang="ko-KR" dirty="0" smtClean="0"/>
          </a:p>
          <a:p>
            <a:r>
              <a:rPr lang="ko-KR" altLang="en-US" dirty="0" smtClean="0"/>
              <a:t>그리고 녹음이 제대로 익은 푸른 평야 시원한 느낌으로 유저로 하여금 </a:t>
            </a:r>
            <a:endParaRPr lang="en-US" altLang="ko-KR" dirty="0" smtClean="0"/>
          </a:p>
          <a:p>
            <a:r>
              <a:rPr lang="ko-KR" altLang="en-US" dirty="0" smtClean="0"/>
              <a:t>가슴이 뚫리는 시원한 느낌을 받게끔 하는 </a:t>
            </a:r>
            <a:r>
              <a:rPr lang="ko-KR" altLang="en-US" dirty="0" err="1" smtClean="0"/>
              <a:t>맵으로</a:t>
            </a:r>
            <a:r>
              <a:rPr lang="ko-KR" altLang="en-US" dirty="0" smtClean="0"/>
              <a:t> 디자인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155515" y="218952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16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240" y="1412775"/>
            <a:ext cx="4896544" cy="313890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2701672" y="3068961"/>
            <a:ext cx="4151031" cy="1482726"/>
          </a:xfrm>
          <a:prstGeom prst="rtTriangle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45678">
            <a:off x="2470076" y="3596819"/>
            <a:ext cx="695866" cy="4270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78092" y="4734380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첫번째</a:t>
            </a:r>
            <a:r>
              <a:rPr lang="ko-KR" altLang="en-US" dirty="0" smtClean="0"/>
              <a:t> 상승 </a:t>
            </a:r>
            <a:r>
              <a:rPr lang="ko-KR" altLang="en-US" dirty="0" err="1" smtClean="0"/>
              <a:t>맵이다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지금 이미지는 평야가 기울여져 있지만 산으로 이미지를 교체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그리고 점점 눈이 </a:t>
            </a:r>
            <a:r>
              <a:rPr lang="ko-KR" altLang="en-US" dirty="0" err="1" smtClean="0"/>
              <a:t>덮힌</a:t>
            </a:r>
            <a:r>
              <a:rPr lang="ko-KR" altLang="en-US" dirty="0" smtClean="0"/>
              <a:t> 산으로 보이면서 순간 번쩍이며 그림      의 </a:t>
            </a:r>
            <a:r>
              <a:rPr lang="ko-KR" altLang="en-US" dirty="0" err="1" smtClean="0"/>
              <a:t>맵으로</a:t>
            </a:r>
            <a:r>
              <a:rPr lang="ko-KR" altLang="en-US" dirty="0" smtClean="0"/>
              <a:t> 도착한다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574133" y="5048240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111964" y="218952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16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2" r="28834"/>
          <a:stretch/>
        </p:blipFill>
        <p:spPr>
          <a:xfrm>
            <a:off x="1842314" y="1154406"/>
            <a:ext cx="5171339" cy="3695177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501008"/>
            <a:ext cx="695866" cy="42700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93805" y="176331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78092" y="4954000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상승한 후 의 </a:t>
            </a:r>
            <a:r>
              <a:rPr lang="ko-KR" altLang="en-US" dirty="0" err="1" smtClean="0"/>
              <a:t>맵의</a:t>
            </a:r>
            <a:r>
              <a:rPr lang="ko-KR" altLang="en-US" dirty="0" smtClean="0"/>
              <a:t> 디자인은 구름 위 산이 올라와 있고 눈으로 덮인 산들로 이미지 제작한다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그렇지만 여전히 밝은 날씨로 표현한다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16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1089</Words>
  <Application>Microsoft Office PowerPoint</Application>
  <PresentationFormat>화면 슬라이드 쇼(4:3)</PresentationFormat>
  <Paragraphs>235</Paragraphs>
  <Slides>20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GULI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Administrator</dc:creator>
  <cp:lastModifiedBy>Administrator</cp:lastModifiedBy>
  <cp:revision>32</cp:revision>
  <dcterms:created xsi:type="dcterms:W3CDTF">2013-02-11T04:43:22Z</dcterms:created>
  <dcterms:modified xsi:type="dcterms:W3CDTF">2013-04-23T13:13:29Z</dcterms:modified>
</cp:coreProperties>
</file>