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69" r:id="rId5"/>
    <p:sldId id="266" r:id="rId6"/>
    <p:sldId id="259" r:id="rId7"/>
    <p:sldId id="267" r:id="rId8"/>
    <p:sldId id="268" r:id="rId9"/>
    <p:sldId id="270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17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24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52FA97-227E-49C7-9A85-F17B571357BB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D462B50-A72A-482A-AF92-F80A81DC073A}">
      <dgm:prSet phldrT="[Text]"/>
      <dgm:spPr/>
      <dgm:t>
        <a:bodyPr/>
        <a:lstStyle/>
        <a:p>
          <a:r>
            <a:rPr lang="en-US" altLang="zh-CN" dirty="0" smtClean="0"/>
            <a:t>*GE’s Citizenship </a:t>
          </a:r>
        </a:p>
        <a:p>
          <a:r>
            <a:rPr lang="en-US" altLang="zh-CN" dirty="0" smtClean="0"/>
            <a:t>Strategy</a:t>
          </a:r>
          <a:endParaRPr lang="zh-CN" altLang="en-US" dirty="0"/>
        </a:p>
      </dgm:t>
    </dgm:pt>
    <dgm:pt modelId="{D857EF60-37E5-4DB6-A5A4-5319868440E7}" type="parTrans" cxnId="{861D571F-3174-49EF-9F36-09E009ABE264}">
      <dgm:prSet/>
      <dgm:spPr/>
      <dgm:t>
        <a:bodyPr/>
        <a:lstStyle/>
        <a:p>
          <a:endParaRPr lang="zh-CN" altLang="en-US"/>
        </a:p>
      </dgm:t>
    </dgm:pt>
    <dgm:pt modelId="{795F24FB-2689-431B-816C-250CB851BF8C}" type="sibTrans" cxnId="{861D571F-3174-49EF-9F36-09E009ABE264}">
      <dgm:prSet/>
      <dgm:spPr/>
      <dgm:t>
        <a:bodyPr/>
        <a:lstStyle/>
        <a:p>
          <a:endParaRPr lang="zh-CN" altLang="en-US"/>
        </a:p>
      </dgm:t>
    </dgm:pt>
    <dgm:pt modelId="{D57FCD47-21EE-4FA6-8C7B-A3B2A2B91384}">
      <dgm:prSet phldrT="[Text]"/>
      <dgm:spPr/>
      <dgm:t>
        <a:bodyPr/>
        <a:lstStyle/>
        <a:p>
          <a:r>
            <a:rPr lang="en-US" altLang="zh-CN" dirty="0" smtClean="0"/>
            <a:t>Community </a:t>
          </a:r>
        </a:p>
        <a:p>
          <a:r>
            <a:rPr lang="en-US" altLang="zh-CN" dirty="0" smtClean="0"/>
            <a:t>Building</a:t>
          </a:r>
          <a:endParaRPr lang="zh-CN" altLang="en-US" dirty="0"/>
        </a:p>
      </dgm:t>
    </dgm:pt>
    <dgm:pt modelId="{990985B8-7528-42EB-A5B9-2983A786AE9B}" type="parTrans" cxnId="{1C5EE02B-0F2F-4690-8966-08B8D3C86D3A}">
      <dgm:prSet/>
      <dgm:spPr/>
      <dgm:t>
        <a:bodyPr/>
        <a:lstStyle/>
        <a:p>
          <a:endParaRPr lang="zh-CN" altLang="en-US"/>
        </a:p>
      </dgm:t>
    </dgm:pt>
    <dgm:pt modelId="{92B81E1F-A205-4701-A270-E935C4D33744}" type="sibTrans" cxnId="{1C5EE02B-0F2F-4690-8966-08B8D3C86D3A}">
      <dgm:prSet/>
      <dgm:spPr/>
      <dgm:t>
        <a:bodyPr/>
        <a:lstStyle/>
        <a:p>
          <a:endParaRPr lang="zh-CN" altLang="en-US"/>
        </a:p>
      </dgm:t>
    </dgm:pt>
    <dgm:pt modelId="{4E74F95C-FF3A-4E59-B585-77D97EDEB003}">
      <dgm:prSet phldrT="[Text]"/>
      <dgm:spPr/>
      <dgm:t>
        <a:bodyPr/>
        <a:lstStyle/>
        <a:p>
          <a:r>
            <a:rPr lang="en-US" altLang="zh-CN" dirty="0" smtClean="0"/>
            <a:t>Sustainable</a:t>
          </a:r>
        </a:p>
        <a:p>
          <a:r>
            <a:rPr lang="en-US" altLang="zh-CN" dirty="0" smtClean="0"/>
            <a:t>Healthcare</a:t>
          </a:r>
          <a:endParaRPr lang="zh-CN" altLang="en-US" dirty="0"/>
        </a:p>
      </dgm:t>
    </dgm:pt>
    <dgm:pt modelId="{B076491B-7F19-42CB-B6B6-9D7FCED05FAF}" type="parTrans" cxnId="{DD866D94-2E5A-4C51-A736-B19FD7C4C79F}">
      <dgm:prSet/>
      <dgm:spPr/>
      <dgm:t>
        <a:bodyPr/>
        <a:lstStyle/>
        <a:p>
          <a:endParaRPr lang="zh-CN" altLang="en-US"/>
        </a:p>
      </dgm:t>
    </dgm:pt>
    <dgm:pt modelId="{9B4BF957-3BEF-499D-839B-613D16179C74}" type="sibTrans" cxnId="{DD866D94-2E5A-4C51-A736-B19FD7C4C79F}">
      <dgm:prSet/>
      <dgm:spPr/>
      <dgm:t>
        <a:bodyPr/>
        <a:lstStyle/>
        <a:p>
          <a:endParaRPr lang="zh-CN" altLang="en-US"/>
        </a:p>
      </dgm:t>
    </dgm:pt>
    <dgm:pt modelId="{7B09A965-096C-49DE-B173-43215C72A3B8}">
      <dgm:prSet phldrT="[Text]"/>
      <dgm:spPr/>
      <dgm:t>
        <a:bodyPr/>
        <a:lstStyle/>
        <a:p>
          <a:r>
            <a:rPr lang="en-US" altLang="zh-CN" dirty="0" smtClean="0"/>
            <a:t>Energy</a:t>
          </a:r>
        </a:p>
        <a:p>
          <a:r>
            <a:rPr lang="en-US" altLang="zh-CN" dirty="0" smtClean="0"/>
            <a:t>and</a:t>
          </a:r>
        </a:p>
        <a:p>
          <a:r>
            <a:rPr lang="en-US" altLang="zh-CN" dirty="0" smtClean="0"/>
            <a:t>Climate change</a:t>
          </a:r>
          <a:endParaRPr lang="zh-CN" altLang="en-US" dirty="0"/>
        </a:p>
      </dgm:t>
    </dgm:pt>
    <dgm:pt modelId="{50BD0449-E1DC-4407-870B-4491BE7FB3FA}" type="parTrans" cxnId="{1A1A7632-51DC-46EA-930A-14E5109ABB75}">
      <dgm:prSet/>
      <dgm:spPr/>
      <dgm:t>
        <a:bodyPr/>
        <a:lstStyle/>
        <a:p>
          <a:endParaRPr lang="zh-CN" altLang="en-US"/>
        </a:p>
      </dgm:t>
    </dgm:pt>
    <dgm:pt modelId="{D77D6DD7-2AD8-4E7A-859A-D7685E420DAB}" type="sibTrans" cxnId="{1A1A7632-51DC-46EA-930A-14E5109ABB75}">
      <dgm:prSet/>
      <dgm:spPr/>
      <dgm:t>
        <a:bodyPr/>
        <a:lstStyle/>
        <a:p>
          <a:endParaRPr lang="zh-CN" altLang="en-US"/>
        </a:p>
      </dgm:t>
    </dgm:pt>
    <dgm:pt modelId="{26D7B41B-C110-4499-9AF1-8B2C26D22EBE}">
      <dgm:prSet phldrT="[Text]"/>
      <dgm:spPr/>
      <dgm:t>
        <a:bodyPr/>
        <a:lstStyle/>
        <a:p>
          <a:r>
            <a:rPr lang="en-US" altLang="zh-CN" dirty="0" smtClean="0"/>
            <a:t>Operational </a:t>
          </a:r>
        </a:p>
        <a:p>
          <a:r>
            <a:rPr lang="en-US" altLang="zh-CN" dirty="0" smtClean="0"/>
            <a:t>Excellence</a:t>
          </a:r>
          <a:endParaRPr lang="zh-CN" altLang="en-US" dirty="0"/>
        </a:p>
      </dgm:t>
    </dgm:pt>
    <dgm:pt modelId="{8C6AD36C-20CD-4D1E-B325-6900634EFF2B}" type="parTrans" cxnId="{0B3754AC-0BFC-40B8-939E-64DFCDEF9192}">
      <dgm:prSet/>
      <dgm:spPr/>
      <dgm:t>
        <a:bodyPr/>
        <a:lstStyle/>
        <a:p>
          <a:endParaRPr lang="zh-CN" altLang="en-US"/>
        </a:p>
      </dgm:t>
    </dgm:pt>
    <dgm:pt modelId="{A62FF0AE-4249-44C1-91C5-A1F31FAFE632}" type="sibTrans" cxnId="{0B3754AC-0BFC-40B8-939E-64DFCDEF9192}">
      <dgm:prSet/>
      <dgm:spPr/>
      <dgm:t>
        <a:bodyPr/>
        <a:lstStyle/>
        <a:p>
          <a:endParaRPr lang="zh-CN" altLang="en-US"/>
        </a:p>
      </dgm:t>
    </dgm:pt>
    <dgm:pt modelId="{8A8EA1BA-B1CE-457D-A0F4-8071CE9D6978}" type="pres">
      <dgm:prSet presAssocID="{F152FA97-227E-49C7-9A85-F17B571357B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6D3DEA5-69D4-4F2F-B984-F958CF2B90F5}" type="pres">
      <dgm:prSet presAssocID="{BD462B50-A72A-482A-AF92-F80A81DC073A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07047FF1-B99C-4634-B45E-60FC241BB02D}" type="pres">
      <dgm:prSet presAssocID="{D57FCD47-21EE-4FA6-8C7B-A3B2A2B9138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882A50-3773-4819-ADAE-BF184E36DDA1}" type="pres">
      <dgm:prSet presAssocID="{D57FCD47-21EE-4FA6-8C7B-A3B2A2B91384}" presName="dummy" presStyleCnt="0"/>
      <dgm:spPr/>
    </dgm:pt>
    <dgm:pt modelId="{30545AF5-580A-4226-9FF3-1BAEFED2CD38}" type="pres">
      <dgm:prSet presAssocID="{92B81E1F-A205-4701-A270-E935C4D33744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D1214B5C-18D4-4C0F-A2DE-1C48774D48E2}" type="pres">
      <dgm:prSet presAssocID="{4E74F95C-FF3A-4E59-B585-77D97EDEB003}" presName="node" presStyleLbl="node1" presStyleIdx="1" presStyleCnt="4" custRadScaleRad="102631" custRadScaleInc="21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1F546A5-A1BC-4ACA-AE35-F8AD79EFD4C9}" type="pres">
      <dgm:prSet presAssocID="{4E74F95C-FF3A-4E59-B585-77D97EDEB003}" presName="dummy" presStyleCnt="0"/>
      <dgm:spPr/>
    </dgm:pt>
    <dgm:pt modelId="{ED99E8DF-5DBA-4381-A0F5-1E8B3A894B97}" type="pres">
      <dgm:prSet presAssocID="{9B4BF957-3BEF-499D-839B-613D16179C74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49AEB0B3-56D2-476B-8DA0-86FC2792B1CD}" type="pres">
      <dgm:prSet presAssocID="{7B09A965-096C-49DE-B173-43215C72A3B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74D8A7-2B5C-4D00-9B5F-F76C378A6ADB}" type="pres">
      <dgm:prSet presAssocID="{7B09A965-096C-49DE-B173-43215C72A3B8}" presName="dummy" presStyleCnt="0"/>
      <dgm:spPr/>
    </dgm:pt>
    <dgm:pt modelId="{68FE00E6-74FC-4BAB-83CB-FD5323425192}" type="pres">
      <dgm:prSet presAssocID="{D77D6DD7-2AD8-4E7A-859A-D7685E420DAB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D6BDC0B8-27A1-41A2-BB9D-FAB8A59BEFBE}" type="pres">
      <dgm:prSet presAssocID="{26D7B41B-C110-4499-9AF1-8B2C26D22EBE}" presName="node" presStyleLbl="node1" presStyleIdx="3" presStyleCnt="4" custScaleX="105021" custScaleY="9964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3A1B8C-1940-4BC5-9CDE-37813CDB7D0A}" type="pres">
      <dgm:prSet presAssocID="{26D7B41B-C110-4499-9AF1-8B2C26D22EBE}" presName="dummy" presStyleCnt="0"/>
      <dgm:spPr/>
    </dgm:pt>
    <dgm:pt modelId="{3E82A0E9-B506-4662-87D9-13C992BE5204}" type="pres">
      <dgm:prSet presAssocID="{A62FF0AE-4249-44C1-91C5-A1F31FAFE632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861D571F-3174-49EF-9F36-09E009ABE264}" srcId="{F152FA97-227E-49C7-9A85-F17B571357BB}" destId="{BD462B50-A72A-482A-AF92-F80A81DC073A}" srcOrd="0" destOrd="0" parTransId="{D857EF60-37E5-4DB6-A5A4-5319868440E7}" sibTransId="{795F24FB-2689-431B-816C-250CB851BF8C}"/>
    <dgm:cxn modelId="{5EDBBE74-AE3E-4AD6-926F-790F57251C2F}" type="presOf" srcId="{D77D6DD7-2AD8-4E7A-859A-D7685E420DAB}" destId="{68FE00E6-74FC-4BAB-83CB-FD5323425192}" srcOrd="0" destOrd="0" presId="urn:microsoft.com/office/officeart/2005/8/layout/radial6"/>
    <dgm:cxn modelId="{32A62426-494B-4FEC-9A67-5B7336DF8119}" type="presOf" srcId="{D57FCD47-21EE-4FA6-8C7B-A3B2A2B91384}" destId="{07047FF1-B99C-4634-B45E-60FC241BB02D}" srcOrd="0" destOrd="0" presId="urn:microsoft.com/office/officeart/2005/8/layout/radial6"/>
    <dgm:cxn modelId="{F1559FA2-2791-4256-A9B8-913912C950EF}" type="presOf" srcId="{7B09A965-096C-49DE-B173-43215C72A3B8}" destId="{49AEB0B3-56D2-476B-8DA0-86FC2792B1CD}" srcOrd="0" destOrd="0" presId="urn:microsoft.com/office/officeart/2005/8/layout/radial6"/>
    <dgm:cxn modelId="{0B3754AC-0BFC-40B8-939E-64DFCDEF9192}" srcId="{BD462B50-A72A-482A-AF92-F80A81DC073A}" destId="{26D7B41B-C110-4499-9AF1-8B2C26D22EBE}" srcOrd="3" destOrd="0" parTransId="{8C6AD36C-20CD-4D1E-B325-6900634EFF2B}" sibTransId="{A62FF0AE-4249-44C1-91C5-A1F31FAFE632}"/>
    <dgm:cxn modelId="{A4926C1F-A842-483F-B344-269935A3F424}" type="presOf" srcId="{4E74F95C-FF3A-4E59-B585-77D97EDEB003}" destId="{D1214B5C-18D4-4C0F-A2DE-1C48774D48E2}" srcOrd="0" destOrd="0" presId="urn:microsoft.com/office/officeart/2005/8/layout/radial6"/>
    <dgm:cxn modelId="{DD866D94-2E5A-4C51-A736-B19FD7C4C79F}" srcId="{BD462B50-A72A-482A-AF92-F80A81DC073A}" destId="{4E74F95C-FF3A-4E59-B585-77D97EDEB003}" srcOrd="1" destOrd="0" parTransId="{B076491B-7F19-42CB-B6B6-9D7FCED05FAF}" sibTransId="{9B4BF957-3BEF-499D-839B-613D16179C74}"/>
    <dgm:cxn modelId="{BDC151FE-4C84-4688-BD21-D5D7D3E65D16}" type="presOf" srcId="{A62FF0AE-4249-44C1-91C5-A1F31FAFE632}" destId="{3E82A0E9-B506-4662-87D9-13C992BE5204}" srcOrd="0" destOrd="0" presId="urn:microsoft.com/office/officeart/2005/8/layout/radial6"/>
    <dgm:cxn modelId="{A6732411-EB89-493E-98D4-791A7EBAF270}" type="presOf" srcId="{26D7B41B-C110-4499-9AF1-8B2C26D22EBE}" destId="{D6BDC0B8-27A1-41A2-BB9D-FAB8A59BEFBE}" srcOrd="0" destOrd="0" presId="urn:microsoft.com/office/officeart/2005/8/layout/radial6"/>
    <dgm:cxn modelId="{20286E1A-8D9E-4414-9F0B-53EE223623D6}" type="presOf" srcId="{F152FA97-227E-49C7-9A85-F17B571357BB}" destId="{8A8EA1BA-B1CE-457D-A0F4-8071CE9D6978}" srcOrd="0" destOrd="0" presId="urn:microsoft.com/office/officeart/2005/8/layout/radial6"/>
    <dgm:cxn modelId="{C610DB4B-83E2-4FAE-9C86-533B7D3D2E06}" type="presOf" srcId="{BD462B50-A72A-482A-AF92-F80A81DC073A}" destId="{26D3DEA5-69D4-4F2F-B984-F958CF2B90F5}" srcOrd="0" destOrd="0" presId="urn:microsoft.com/office/officeart/2005/8/layout/radial6"/>
    <dgm:cxn modelId="{1A1A7632-51DC-46EA-930A-14E5109ABB75}" srcId="{BD462B50-A72A-482A-AF92-F80A81DC073A}" destId="{7B09A965-096C-49DE-B173-43215C72A3B8}" srcOrd="2" destOrd="0" parTransId="{50BD0449-E1DC-4407-870B-4491BE7FB3FA}" sibTransId="{D77D6DD7-2AD8-4E7A-859A-D7685E420DAB}"/>
    <dgm:cxn modelId="{0873870C-990E-42BF-99C5-ACFEEA97CC14}" type="presOf" srcId="{9B4BF957-3BEF-499D-839B-613D16179C74}" destId="{ED99E8DF-5DBA-4381-A0F5-1E8B3A894B97}" srcOrd="0" destOrd="0" presId="urn:microsoft.com/office/officeart/2005/8/layout/radial6"/>
    <dgm:cxn modelId="{1C5EE02B-0F2F-4690-8966-08B8D3C86D3A}" srcId="{BD462B50-A72A-482A-AF92-F80A81DC073A}" destId="{D57FCD47-21EE-4FA6-8C7B-A3B2A2B91384}" srcOrd="0" destOrd="0" parTransId="{990985B8-7528-42EB-A5B9-2983A786AE9B}" sibTransId="{92B81E1F-A205-4701-A270-E935C4D33744}"/>
    <dgm:cxn modelId="{F368FD72-B19D-4DC2-B879-1A7AE338F906}" type="presOf" srcId="{92B81E1F-A205-4701-A270-E935C4D33744}" destId="{30545AF5-580A-4226-9FF3-1BAEFED2CD38}" srcOrd="0" destOrd="0" presId="urn:microsoft.com/office/officeart/2005/8/layout/radial6"/>
    <dgm:cxn modelId="{B4B8889A-65C0-44AC-815A-D5C607EF4B13}" type="presParOf" srcId="{8A8EA1BA-B1CE-457D-A0F4-8071CE9D6978}" destId="{26D3DEA5-69D4-4F2F-B984-F958CF2B90F5}" srcOrd="0" destOrd="0" presId="urn:microsoft.com/office/officeart/2005/8/layout/radial6"/>
    <dgm:cxn modelId="{75DCD7ED-EEE1-4DC7-8A65-AA99B9DF21B3}" type="presParOf" srcId="{8A8EA1BA-B1CE-457D-A0F4-8071CE9D6978}" destId="{07047FF1-B99C-4634-B45E-60FC241BB02D}" srcOrd="1" destOrd="0" presId="urn:microsoft.com/office/officeart/2005/8/layout/radial6"/>
    <dgm:cxn modelId="{9894CCF3-30C9-4100-85BC-7935947A28A7}" type="presParOf" srcId="{8A8EA1BA-B1CE-457D-A0F4-8071CE9D6978}" destId="{4C882A50-3773-4819-ADAE-BF184E36DDA1}" srcOrd="2" destOrd="0" presId="urn:microsoft.com/office/officeart/2005/8/layout/radial6"/>
    <dgm:cxn modelId="{B053F740-5624-4739-835E-560A42437963}" type="presParOf" srcId="{8A8EA1BA-B1CE-457D-A0F4-8071CE9D6978}" destId="{30545AF5-580A-4226-9FF3-1BAEFED2CD38}" srcOrd="3" destOrd="0" presId="urn:microsoft.com/office/officeart/2005/8/layout/radial6"/>
    <dgm:cxn modelId="{F581E327-90D2-48BF-A0C2-AAC7767C002F}" type="presParOf" srcId="{8A8EA1BA-B1CE-457D-A0F4-8071CE9D6978}" destId="{D1214B5C-18D4-4C0F-A2DE-1C48774D48E2}" srcOrd="4" destOrd="0" presId="urn:microsoft.com/office/officeart/2005/8/layout/radial6"/>
    <dgm:cxn modelId="{1A292C7B-1D29-42E2-9CC2-B533FB2F3202}" type="presParOf" srcId="{8A8EA1BA-B1CE-457D-A0F4-8071CE9D6978}" destId="{81F546A5-A1BC-4ACA-AE35-F8AD79EFD4C9}" srcOrd="5" destOrd="0" presId="urn:microsoft.com/office/officeart/2005/8/layout/radial6"/>
    <dgm:cxn modelId="{D45D660F-D54A-4032-830E-A6782FF4D286}" type="presParOf" srcId="{8A8EA1BA-B1CE-457D-A0F4-8071CE9D6978}" destId="{ED99E8DF-5DBA-4381-A0F5-1E8B3A894B97}" srcOrd="6" destOrd="0" presId="urn:microsoft.com/office/officeart/2005/8/layout/radial6"/>
    <dgm:cxn modelId="{ECF78AA3-A9F8-425A-87F9-DF4C5B30C1A0}" type="presParOf" srcId="{8A8EA1BA-B1CE-457D-A0F4-8071CE9D6978}" destId="{49AEB0B3-56D2-476B-8DA0-86FC2792B1CD}" srcOrd="7" destOrd="0" presId="urn:microsoft.com/office/officeart/2005/8/layout/radial6"/>
    <dgm:cxn modelId="{38F0AA06-47A5-4BAF-9F50-F7AC1E84526F}" type="presParOf" srcId="{8A8EA1BA-B1CE-457D-A0F4-8071CE9D6978}" destId="{6374D8A7-2B5C-4D00-9B5F-F76C378A6ADB}" srcOrd="8" destOrd="0" presId="urn:microsoft.com/office/officeart/2005/8/layout/radial6"/>
    <dgm:cxn modelId="{39196A50-DC87-4D11-8C58-26658E638A29}" type="presParOf" srcId="{8A8EA1BA-B1CE-457D-A0F4-8071CE9D6978}" destId="{68FE00E6-74FC-4BAB-83CB-FD5323425192}" srcOrd="9" destOrd="0" presId="urn:microsoft.com/office/officeart/2005/8/layout/radial6"/>
    <dgm:cxn modelId="{D56FD453-C928-4AA3-A224-8647FA367CEF}" type="presParOf" srcId="{8A8EA1BA-B1CE-457D-A0F4-8071CE9D6978}" destId="{D6BDC0B8-27A1-41A2-BB9D-FAB8A59BEFBE}" srcOrd="10" destOrd="0" presId="urn:microsoft.com/office/officeart/2005/8/layout/radial6"/>
    <dgm:cxn modelId="{D6218BB8-1B4F-469D-8BF0-CC8B12120C35}" type="presParOf" srcId="{8A8EA1BA-B1CE-457D-A0F4-8071CE9D6978}" destId="{253A1B8C-1940-4BC5-9CDE-37813CDB7D0A}" srcOrd="11" destOrd="0" presId="urn:microsoft.com/office/officeart/2005/8/layout/radial6"/>
    <dgm:cxn modelId="{327E8D2C-80D0-4B84-B69A-8123035F286F}" type="presParOf" srcId="{8A8EA1BA-B1CE-457D-A0F4-8071CE9D6978}" destId="{3E82A0E9-B506-4662-87D9-13C992BE520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834216-88AE-4505-BF72-9B65B9FF1B2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FE84547-C5C1-477A-9F34-0BEC75862A62}">
      <dgm:prSet phldrT="[Text]" custT="1"/>
      <dgm:spPr/>
      <dgm:t>
        <a:bodyPr/>
        <a:lstStyle/>
        <a:p>
          <a:r>
            <a:rPr lang="en-US" altLang="zh-CN" sz="2000" dirty="0" smtClean="0"/>
            <a:t>Despite GE’s bad beginning</a:t>
          </a:r>
        </a:p>
        <a:p>
          <a:r>
            <a:rPr lang="en-US" sz="1600" b="1" baseline="0" dirty="0" smtClean="0">
              <a:solidFill>
                <a:schemeClr val="bg2">
                  <a:lumMod val="50000"/>
                  <a:lumOff val="50000"/>
                </a:schemeClr>
              </a:solidFill>
            </a:rPr>
            <a:t>PCB emission from 1940s-1977 into the Hudson River</a:t>
          </a:r>
        </a:p>
        <a:p>
          <a:r>
            <a:rPr lang="en-US" sz="1600" b="1" baseline="0" dirty="0" smtClean="0">
              <a:solidFill>
                <a:schemeClr val="bg2">
                  <a:lumMod val="50000"/>
                  <a:lumOff val="50000"/>
                </a:schemeClr>
              </a:solidFill>
            </a:rPr>
            <a:t>- wiped out fish population</a:t>
          </a:r>
        </a:p>
        <a:p>
          <a:r>
            <a:rPr lang="en-US" sz="1600" b="1" baseline="0" dirty="0" smtClean="0">
              <a:solidFill>
                <a:schemeClr val="bg2">
                  <a:lumMod val="50000"/>
                  <a:lumOff val="50000"/>
                </a:schemeClr>
              </a:solidFill>
            </a:rPr>
            <a:t>- caused cancer and other health issues</a:t>
          </a:r>
        </a:p>
        <a:p>
          <a:r>
            <a:rPr lang="en-US" sz="1600" b="1" baseline="0" dirty="0" smtClean="0">
              <a:solidFill>
                <a:schemeClr val="bg2">
                  <a:lumMod val="50000"/>
                  <a:lumOff val="50000"/>
                </a:schemeClr>
              </a:solidFill>
            </a:rPr>
            <a:t>Delayed river clean-up as decreed by Environmental protection Agency in 2002</a:t>
          </a:r>
        </a:p>
        <a:p>
          <a:r>
            <a:rPr lang="en-US" altLang="zh-CN" sz="1600" baseline="0" dirty="0" smtClean="0"/>
            <a:t> </a:t>
          </a:r>
          <a:endParaRPr lang="zh-CN" altLang="en-US" sz="1600" baseline="0" dirty="0"/>
        </a:p>
      </dgm:t>
    </dgm:pt>
    <dgm:pt modelId="{6EF4F591-D51E-41D4-92C8-6EDE4153778B}" type="parTrans" cxnId="{2DA987B0-0F32-4819-A658-779660A942C2}">
      <dgm:prSet/>
      <dgm:spPr/>
      <dgm:t>
        <a:bodyPr/>
        <a:lstStyle/>
        <a:p>
          <a:endParaRPr lang="zh-CN" altLang="en-US"/>
        </a:p>
      </dgm:t>
    </dgm:pt>
    <dgm:pt modelId="{2D0BFE89-DD33-4C52-B0AE-C8CD050A3DD9}" type="sibTrans" cxnId="{2DA987B0-0F32-4819-A658-779660A942C2}">
      <dgm:prSet/>
      <dgm:spPr/>
      <dgm:t>
        <a:bodyPr/>
        <a:lstStyle/>
        <a:p>
          <a:endParaRPr lang="zh-CN" altLang="en-US"/>
        </a:p>
      </dgm:t>
    </dgm:pt>
    <dgm:pt modelId="{8501D3BC-1623-4B12-8F36-6DA888FAD53A}">
      <dgm:prSet phldrT="[Text]" custT="1"/>
      <dgm:spPr/>
      <dgm:t>
        <a:bodyPr/>
        <a:lstStyle/>
        <a:p>
          <a:r>
            <a:rPr lang="en-US" altLang="zh-CN" sz="2000" dirty="0" smtClean="0"/>
            <a:t>It has displayed a great turnaround</a:t>
          </a:r>
        </a:p>
        <a:p>
          <a:r>
            <a:rPr lang="en-US" altLang="zh-CN" sz="1600" dirty="0" smtClean="0">
              <a:solidFill>
                <a:schemeClr val="bg2">
                  <a:lumMod val="50000"/>
                  <a:lumOff val="50000"/>
                </a:schemeClr>
              </a:solidFill>
            </a:rPr>
            <a:t>-Partnered with Lake Erie Energy Development Corp to build the</a:t>
          </a:r>
        </a:p>
        <a:p>
          <a:r>
            <a:rPr lang="en-US" altLang="zh-CN" sz="1600" dirty="0" smtClean="0">
              <a:solidFill>
                <a:schemeClr val="bg2">
                  <a:lumMod val="50000"/>
                  <a:lumOff val="50000"/>
                </a:schemeClr>
              </a:solidFill>
            </a:rPr>
            <a:t>  first offshore freshwater wind farm in the U.S.*</a:t>
          </a:r>
        </a:p>
        <a:p>
          <a:r>
            <a:rPr lang="en-US" altLang="zh-CN" sz="1600" dirty="0" smtClean="0">
              <a:solidFill>
                <a:schemeClr val="bg2">
                  <a:lumMod val="50000"/>
                  <a:lumOff val="50000"/>
                </a:schemeClr>
              </a:solidFill>
            </a:rPr>
            <a:t>-Testing the Greenhouse Gas Protocol Product Life </a:t>
          </a:r>
        </a:p>
        <a:p>
          <a:r>
            <a:rPr lang="en-US" altLang="zh-CN" sz="1600" dirty="0" smtClean="0">
              <a:solidFill>
                <a:schemeClr val="bg2">
                  <a:lumMod val="50000"/>
                  <a:lumOff val="50000"/>
                </a:schemeClr>
              </a:solidFill>
            </a:rPr>
            <a:t>  cycle Standard</a:t>
          </a:r>
        </a:p>
        <a:p>
          <a:r>
            <a:rPr lang="en-US" altLang="zh-CN" sz="1600" dirty="0" smtClean="0">
              <a:solidFill>
                <a:schemeClr val="bg2">
                  <a:lumMod val="50000"/>
                  <a:lumOff val="50000"/>
                </a:schemeClr>
              </a:solidFill>
            </a:rPr>
            <a:t>-Working with governments around</a:t>
          </a:r>
          <a:endParaRPr lang="en-US" altLang="zh-CN" sz="1600" b="1" dirty="0" smtClean="0">
            <a:solidFill>
              <a:schemeClr val="bg2">
                <a:lumMod val="50000"/>
                <a:lumOff val="50000"/>
              </a:schemeClr>
            </a:solidFill>
          </a:endParaRPr>
        </a:p>
        <a:p>
          <a:r>
            <a:rPr lang="en-US" altLang="zh-CN" sz="1600" dirty="0" smtClean="0">
              <a:solidFill>
                <a:schemeClr val="bg2">
                  <a:lumMod val="50000"/>
                  <a:lumOff val="50000"/>
                </a:schemeClr>
              </a:solidFill>
            </a:rPr>
            <a:t>  the world on energy initiatives</a:t>
          </a:r>
        </a:p>
        <a:p>
          <a:r>
            <a:rPr lang="en-US" altLang="zh-CN" sz="1600" dirty="0" smtClean="0"/>
            <a:t>  </a:t>
          </a:r>
        </a:p>
        <a:p>
          <a:r>
            <a:rPr lang="en-US" altLang="zh-CN" sz="1600" dirty="0" smtClean="0"/>
            <a:t>   </a:t>
          </a:r>
        </a:p>
        <a:p>
          <a:endParaRPr lang="en-US" sz="1600" b="1" dirty="0" smtClean="0">
            <a:solidFill>
              <a:schemeClr val="tx1"/>
            </a:solidFill>
          </a:endParaRPr>
        </a:p>
        <a:p>
          <a:endParaRPr lang="en-US" altLang="zh-CN" sz="1600" b="1" i="0" u="sng" dirty="0" smtClean="0">
            <a:solidFill>
              <a:schemeClr val="tx1"/>
            </a:solidFill>
          </a:endParaRPr>
        </a:p>
        <a:p>
          <a:endParaRPr lang="zh-CN" altLang="en-US" sz="1600" i="0" u="sng" dirty="0" smtClean="0">
            <a:solidFill>
              <a:schemeClr val="tx1"/>
            </a:solidFill>
          </a:endParaRPr>
        </a:p>
      </dgm:t>
    </dgm:pt>
    <dgm:pt modelId="{5FDA5AE8-2F07-4D00-8DEE-3E63AE7B62C2}" type="parTrans" cxnId="{35EFD933-87C2-46CD-A4AA-6FC6F888EFA7}">
      <dgm:prSet/>
      <dgm:spPr/>
      <dgm:t>
        <a:bodyPr/>
        <a:lstStyle/>
        <a:p>
          <a:endParaRPr lang="zh-CN" altLang="en-US"/>
        </a:p>
      </dgm:t>
    </dgm:pt>
    <dgm:pt modelId="{39861463-1DE5-4C67-99CE-F5922344EB01}" type="sibTrans" cxnId="{35EFD933-87C2-46CD-A4AA-6FC6F888EFA7}">
      <dgm:prSet/>
      <dgm:spPr/>
      <dgm:t>
        <a:bodyPr/>
        <a:lstStyle/>
        <a:p>
          <a:endParaRPr lang="zh-CN" altLang="en-US"/>
        </a:p>
      </dgm:t>
    </dgm:pt>
    <dgm:pt modelId="{55775973-0E53-44BD-8CF6-874BD75F756A}" type="pres">
      <dgm:prSet presAssocID="{75834216-88AE-4505-BF72-9B65B9FF1B2E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377E043-1320-4174-8C73-5EEA5009C7BA}" type="pres">
      <dgm:prSet presAssocID="{75834216-88AE-4505-BF72-9B65B9FF1B2E}" presName="arrow" presStyleLbl="bgShp" presStyleIdx="0" presStyleCnt="1" custScaleX="100000" custScaleY="120360" custLinFactNeighborX="8016" custLinFactNeighborY="4583"/>
      <dgm:spPr/>
    </dgm:pt>
    <dgm:pt modelId="{C43FE865-4F77-4D89-A9B2-757DF716060B}" type="pres">
      <dgm:prSet presAssocID="{75834216-88AE-4505-BF72-9B65B9FF1B2E}" presName="arrowDiagram2" presStyleCnt="0"/>
      <dgm:spPr/>
    </dgm:pt>
    <dgm:pt modelId="{4603236B-30E2-44CC-B381-1429286620FB}" type="pres">
      <dgm:prSet presAssocID="{AFE84547-C5C1-477A-9F34-0BEC75862A62}" presName="bullet2a" presStyleLbl="node1" presStyleIdx="0" presStyleCnt="2" custLinFactY="100000" custLinFactNeighborX="50656" custLinFactNeighborY="116139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</dgm:pt>
    <dgm:pt modelId="{4CA29554-0A00-40F6-8E40-D265C990E5EF}" type="pres">
      <dgm:prSet presAssocID="{AFE84547-C5C1-477A-9F34-0BEC75862A62}" presName="textBox2a" presStyleLbl="revTx" presStyleIdx="0" presStyleCnt="2" custScaleX="213802" custScaleY="93432" custLinFactNeighborX="69585" custLinFactNeighborY="2758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E89BE5D-6DA4-4BD7-AA9D-163BC09C968D}" type="pres">
      <dgm:prSet presAssocID="{8501D3BC-1623-4B12-8F36-6DA888FAD53A}" presName="bullet2b" presStyleLbl="node1" presStyleIdx="1" presStyleCnt="2" custLinFactNeighborX="10917" custLinFactNeighborY="-79992"/>
      <dgm:spPr>
        <a:solidFill>
          <a:schemeClr val="accent3"/>
        </a:solidFill>
      </dgm:spPr>
    </dgm:pt>
    <dgm:pt modelId="{16712A15-0EBB-481B-A7EA-19876BE6E29F}" type="pres">
      <dgm:prSet presAssocID="{8501D3BC-1623-4B12-8F36-6DA888FAD53A}" presName="textBox2b" presStyleLbl="revTx" presStyleIdx="1" presStyleCnt="2" custScaleX="242750" custScaleY="56014" custLinFactNeighborX="-86784" custLinFactNeighborY="-9100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1F4ADD8-332B-42E0-882F-4D369B647B9D}" type="presOf" srcId="{75834216-88AE-4505-BF72-9B65B9FF1B2E}" destId="{55775973-0E53-44BD-8CF6-874BD75F756A}" srcOrd="0" destOrd="0" presId="urn:microsoft.com/office/officeart/2005/8/layout/arrow2"/>
    <dgm:cxn modelId="{2DA987B0-0F32-4819-A658-779660A942C2}" srcId="{75834216-88AE-4505-BF72-9B65B9FF1B2E}" destId="{AFE84547-C5C1-477A-9F34-0BEC75862A62}" srcOrd="0" destOrd="0" parTransId="{6EF4F591-D51E-41D4-92C8-6EDE4153778B}" sibTransId="{2D0BFE89-DD33-4C52-B0AE-C8CD050A3DD9}"/>
    <dgm:cxn modelId="{35EFD933-87C2-46CD-A4AA-6FC6F888EFA7}" srcId="{75834216-88AE-4505-BF72-9B65B9FF1B2E}" destId="{8501D3BC-1623-4B12-8F36-6DA888FAD53A}" srcOrd="1" destOrd="0" parTransId="{5FDA5AE8-2F07-4D00-8DEE-3E63AE7B62C2}" sibTransId="{39861463-1DE5-4C67-99CE-F5922344EB01}"/>
    <dgm:cxn modelId="{0D188AD0-30C8-44B8-921D-04AED0E5C0FE}" type="presOf" srcId="{AFE84547-C5C1-477A-9F34-0BEC75862A62}" destId="{4CA29554-0A00-40F6-8E40-D265C990E5EF}" srcOrd="0" destOrd="0" presId="urn:microsoft.com/office/officeart/2005/8/layout/arrow2"/>
    <dgm:cxn modelId="{1D8C4D14-E2E4-4FE4-9F87-CDCF4BB395F3}" type="presOf" srcId="{8501D3BC-1623-4B12-8F36-6DA888FAD53A}" destId="{16712A15-0EBB-481B-A7EA-19876BE6E29F}" srcOrd="0" destOrd="0" presId="urn:microsoft.com/office/officeart/2005/8/layout/arrow2"/>
    <dgm:cxn modelId="{5C9CCAAD-5788-47A8-8C7F-1FA3C174D1BE}" type="presParOf" srcId="{55775973-0E53-44BD-8CF6-874BD75F756A}" destId="{D377E043-1320-4174-8C73-5EEA5009C7BA}" srcOrd="0" destOrd="0" presId="urn:microsoft.com/office/officeart/2005/8/layout/arrow2"/>
    <dgm:cxn modelId="{FE3B7E3F-C789-4ED3-AFAB-6D181AA499CD}" type="presParOf" srcId="{55775973-0E53-44BD-8CF6-874BD75F756A}" destId="{C43FE865-4F77-4D89-A9B2-757DF716060B}" srcOrd="1" destOrd="0" presId="urn:microsoft.com/office/officeart/2005/8/layout/arrow2"/>
    <dgm:cxn modelId="{26FA6C42-4B6D-498E-A7CE-A5493E14DBCD}" type="presParOf" srcId="{C43FE865-4F77-4D89-A9B2-757DF716060B}" destId="{4603236B-30E2-44CC-B381-1429286620FB}" srcOrd="0" destOrd="0" presId="urn:microsoft.com/office/officeart/2005/8/layout/arrow2"/>
    <dgm:cxn modelId="{4017ED9C-0CE4-42B9-AC5D-7E84D050163D}" type="presParOf" srcId="{C43FE865-4F77-4D89-A9B2-757DF716060B}" destId="{4CA29554-0A00-40F6-8E40-D265C990E5EF}" srcOrd="1" destOrd="0" presId="urn:microsoft.com/office/officeart/2005/8/layout/arrow2"/>
    <dgm:cxn modelId="{BC032295-0258-4B96-A959-810B49F7C5FC}" type="presParOf" srcId="{C43FE865-4F77-4D89-A9B2-757DF716060B}" destId="{5E89BE5D-6DA4-4BD7-AA9D-163BC09C968D}" srcOrd="2" destOrd="0" presId="urn:microsoft.com/office/officeart/2005/8/layout/arrow2"/>
    <dgm:cxn modelId="{585ECDEF-A062-4547-AE86-F77F5E55AAD1}" type="presParOf" srcId="{C43FE865-4F77-4D89-A9B2-757DF716060B}" destId="{16712A15-0EBB-481B-A7EA-19876BE6E29F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82A0E9-B506-4662-87D9-13C992BE5204}">
      <dsp:nvSpPr>
        <dsp:cNvPr id="0" name=""/>
        <dsp:cNvSpPr/>
      </dsp:nvSpPr>
      <dsp:spPr>
        <a:xfrm>
          <a:off x="1303483" y="677691"/>
          <a:ext cx="4521888" cy="4521888"/>
        </a:xfrm>
        <a:prstGeom prst="blockArc">
          <a:avLst>
            <a:gd name="adj1" fmla="val 10800000"/>
            <a:gd name="adj2" fmla="val 16200000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FE00E6-74FC-4BAB-83CB-FD5323425192}">
      <dsp:nvSpPr>
        <dsp:cNvPr id="0" name=""/>
        <dsp:cNvSpPr/>
      </dsp:nvSpPr>
      <dsp:spPr>
        <a:xfrm>
          <a:off x="1303483" y="677691"/>
          <a:ext cx="4521888" cy="4521888"/>
        </a:xfrm>
        <a:prstGeom prst="blockArc">
          <a:avLst>
            <a:gd name="adj1" fmla="val 5400000"/>
            <a:gd name="adj2" fmla="val 10800000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99E8DF-5DBA-4381-A0F5-1E8B3A894B97}">
      <dsp:nvSpPr>
        <dsp:cNvPr id="0" name=""/>
        <dsp:cNvSpPr/>
      </dsp:nvSpPr>
      <dsp:spPr>
        <a:xfrm>
          <a:off x="1361588" y="678456"/>
          <a:ext cx="4521888" cy="4521888"/>
        </a:xfrm>
        <a:prstGeom prst="blockArc">
          <a:avLst>
            <a:gd name="adj1" fmla="val 2819"/>
            <a:gd name="adj2" fmla="val 5490456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545AF5-580A-4226-9FF3-1BAEFED2CD38}">
      <dsp:nvSpPr>
        <dsp:cNvPr id="0" name=""/>
        <dsp:cNvSpPr/>
      </dsp:nvSpPr>
      <dsp:spPr>
        <a:xfrm>
          <a:off x="1361590" y="676927"/>
          <a:ext cx="4521888" cy="4521888"/>
        </a:xfrm>
        <a:prstGeom prst="blockArc">
          <a:avLst>
            <a:gd name="adj1" fmla="val 16109541"/>
            <a:gd name="adj2" fmla="val 5199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D3DEA5-69D4-4F2F-B984-F958CF2B90F5}">
      <dsp:nvSpPr>
        <dsp:cNvPr id="0" name=""/>
        <dsp:cNvSpPr/>
      </dsp:nvSpPr>
      <dsp:spPr>
        <a:xfrm>
          <a:off x="2523787" y="1897996"/>
          <a:ext cx="2081279" cy="20812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200" kern="1200" dirty="0" smtClean="0"/>
            <a:t>*GE’s Citizenship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200" kern="1200" dirty="0" smtClean="0"/>
            <a:t>Strategy</a:t>
          </a:r>
          <a:endParaRPr lang="zh-CN" altLang="en-US" sz="2200" kern="1200" dirty="0"/>
        </a:p>
      </dsp:txBody>
      <dsp:txXfrm>
        <a:off x="2523787" y="1897996"/>
        <a:ext cx="2081279" cy="2081279"/>
      </dsp:txXfrm>
    </dsp:sp>
    <dsp:sp modelId="{07047FF1-B99C-4634-B45E-60FC241BB02D}">
      <dsp:nvSpPr>
        <dsp:cNvPr id="0" name=""/>
        <dsp:cNvSpPr/>
      </dsp:nvSpPr>
      <dsp:spPr>
        <a:xfrm>
          <a:off x="2835979" y="1692"/>
          <a:ext cx="1456895" cy="145689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Community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Building</a:t>
          </a:r>
          <a:endParaRPr lang="zh-CN" altLang="en-US" sz="1400" kern="1200" dirty="0"/>
        </a:p>
      </dsp:txBody>
      <dsp:txXfrm>
        <a:off x="2835979" y="1692"/>
        <a:ext cx="1456895" cy="1456895"/>
      </dsp:txXfrm>
    </dsp:sp>
    <dsp:sp modelId="{D1214B5C-18D4-4C0F-A2DE-1C48774D48E2}">
      <dsp:nvSpPr>
        <dsp:cNvPr id="0" name=""/>
        <dsp:cNvSpPr/>
      </dsp:nvSpPr>
      <dsp:spPr>
        <a:xfrm>
          <a:off x="5102579" y="2212763"/>
          <a:ext cx="1456895" cy="145689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Sustainable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Healthcare</a:t>
          </a:r>
          <a:endParaRPr lang="zh-CN" altLang="en-US" sz="1400" kern="1200" dirty="0"/>
        </a:p>
      </dsp:txBody>
      <dsp:txXfrm>
        <a:off x="5102579" y="2212763"/>
        <a:ext cx="1456895" cy="1456895"/>
      </dsp:txXfrm>
    </dsp:sp>
    <dsp:sp modelId="{49AEB0B3-56D2-476B-8DA0-86FC2792B1CD}">
      <dsp:nvSpPr>
        <dsp:cNvPr id="0" name=""/>
        <dsp:cNvSpPr/>
      </dsp:nvSpPr>
      <dsp:spPr>
        <a:xfrm>
          <a:off x="2835979" y="4418684"/>
          <a:ext cx="1456895" cy="145689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Energy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and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Climate change</a:t>
          </a:r>
          <a:endParaRPr lang="zh-CN" altLang="en-US" sz="1400" kern="1200" dirty="0"/>
        </a:p>
      </dsp:txBody>
      <dsp:txXfrm>
        <a:off x="2835979" y="4418684"/>
        <a:ext cx="1456895" cy="1456895"/>
      </dsp:txXfrm>
    </dsp:sp>
    <dsp:sp modelId="{D6BDC0B8-27A1-41A2-BB9D-FAB8A59BEFBE}">
      <dsp:nvSpPr>
        <dsp:cNvPr id="0" name=""/>
        <dsp:cNvSpPr/>
      </dsp:nvSpPr>
      <dsp:spPr>
        <a:xfrm>
          <a:off x="590908" y="2212766"/>
          <a:ext cx="1530046" cy="145173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Operational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/>
            <a:t>Excellence</a:t>
          </a:r>
          <a:endParaRPr lang="zh-CN" altLang="en-US" sz="1400" kern="1200" dirty="0"/>
        </a:p>
      </dsp:txBody>
      <dsp:txXfrm>
        <a:off x="590908" y="2212766"/>
        <a:ext cx="1530046" cy="145173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77E043-1320-4174-8C73-5EEA5009C7BA}">
      <dsp:nvSpPr>
        <dsp:cNvPr id="0" name=""/>
        <dsp:cNvSpPr/>
      </dsp:nvSpPr>
      <dsp:spPr>
        <a:xfrm>
          <a:off x="0" y="-107840"/>
          <a:ext cx="7848872" cy="590431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03236B-30E2-44CC-B381-1429286620FB}">
      <dsp:nvSpPr>
        <dsp:cNvPr id="0" name=""/>
        <dsp:cNvSpPr/>
      </dsp:nvSpPr>
      <dsp:spPr>
        <a:xfrm>
          <a:off x="1406872" y="3658822"/>
          <a:ext cx="274710" cy="274710"/>
        </a:xfrm>
        <a:prstGeom prst="ellipse">
          <a:avLst/>
        </a:prstGeom>
        <a:solidFill>
          <a:schemeClr val="dk1"/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4CA29554-0A00-40F6-8E40-D265C990E5EF}">
      <dsp:nvSpPr>
        <dsp:cNvPr id="0" name=""/>
        <dsp:cNvSpPr/>
      </dsp:nvSpPr>
      <dsp:spPr>
        <a:xfrm>
          <a:off x="1728624" y="3731542"/>
          <a:ext cx="5453839" cy="1957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563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Despite GE’s bad beginning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0" dirty="0" smtClean="0">
              <a:solidFill>
                <a:schemeClr val="bg2">
                  <a:lumMod val="50000"/>
                  <a:lumOff val="50000"/>
                </a:schemeClr>
              </a:solidFill>
            </a:rPr>
            <a:t>PCB emission from 1940s-1977 into the Hudson River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0" dirty="0" smtClean="0">
              <a:solidFill>
                <a:schemeClr val="bg2">
                  <a:lumMod val="50000"/>
                  <a:lumOff val="50000"/>
                </a:schemeClr>
              </a:solidFill>
            </a:rPr>
            <a:t>- wiped out fish population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0" dirty="0" smtClean="0">
              <a:solidFill>
                <a:schemeClr val="bg2">
                  <a:lumMod val="50000"/>
                  <a:lumOff val="50000"/>
                </a:schemeClr>
              </a:solidFill>
            </a:rPr>
            <a:t>- caused cancer and other health issues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0" dirty="0" smtClean="0">
              <a:solidFill>
                <a:schemeClr val="bg2">
                  <a:lumMod val="50000"/>
                  <a:lumOff val="50000"/>
                </a:schemeClr>
              </a:solidFill>
            </a:rPr>
            <a:t>Delayed river clean-up as decreed by Environmental protection Agency in 2002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baseline="0" dirty="0" smtClean="0"/>
            <a:t> </a:t>
          </a:r>
          <a:endParaRPr lang="zh-CN" altLang="en-US" sz="1600" kern="1200" baseline="0" dirty="0"/>
        </a:p>
      </dsp:txBody>
      <dsp:txXfrm>
        <a:off x="1728624" y="3731542"/>
        <a:ext cx="5453839" cy="1957089"/>
      </dsp:txXfrm>
    </dsp:sp>
    <dsp:sp modelId="{5E89BE5D-6DA4-4BD7-AA9D-163BC09C968D}">
      <dsp:nvSpPr>
        <dsp:cNvPr id="0" name=""/>
        <dsp:cNvSpPr/>
      </dsp:nvSpPr>
      <dsp:spPr>
        <a:xfrm>
          <a:off x="3850388" y="1437443"/>
          <a:ext cx="470932" cy="470932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12A15-0EBB-481B-A7EA-19876BE6E29F}">
      <dsp:nvSpPr>
        <dsp:cNvPr id="0" name=""/>
        <dsp:cNvSpPr/>
      </dsp:nvSpPr>
      <dsp:spPr>
        <a:xfrm>
          <a:off x="0" y="0"/>
          <a:ext cx="6192269" cy="1819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537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It has displayed a great turnaround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2">
                  <a:lumMod val="50000"/>
                  <a:lumOff val="50000"/>
                </a:schemeClr>
              </a:solidFill>
            </a:rPr>
            <a:t>-Partnered with Lake Erie Energy Development Corp to build the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2">
                  <a:lumMod val="50000"/>
                  <a:lumOff val="50000"/>
                </a:schemeClr>
              </a:solidFill>
            </a:rPr>
            <a:t>  first offshore freshwater wind farm in the U.S.*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2">
                  <a:lumMod val="50000"/>
                  <a:lumOff val="50000"/>
                </a:schemeClr>
              </a:solidFill>
            </a:rPr>
            <a:t>-Testing the Greenhouse Gas Protocol Product Life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2">
                  <a:lumMod val="50000"/>
                  <a:lumOff val="50000"/>
                </a:schemeClr>
              </a:solidFill>
            </a:rPr>
            <a:t>  cycle Standard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2">
                  <a:lumMod val="50000"/>
                  <a:lumOff val="50000"/>
                </a:schemeClr>
              </a:solidFill>
            </a:rPr>
            <a:t>-Working with governments around</a:t>
          </a:r>
          <a:endParaRPr lang="en-US" altLang="zh-CN" sz="1600" b="1" kern="1200" dirty="0" smtClean="0">
            <a:solidFill>
              <a:schemeClr val="bg2">
                <a:lumMod val="50000"/>
                <a:lumOff val="50000"/>
              </a:schemeClr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2">
                  <a:lumMod val="50000"/>
                  <a:lumOff val="50000"/>
                </a:schemeClr>
              </a:solidFill>
            </a:rPr>
            <a:t>  the world on energy initiatives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 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 smtClean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600" b="1" i="0" u="sng" kern="1200" dirty="0" smtClean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i="0" u="sng" kern="1200" dirty="0" smtClean="0">
            <a:solidFill>
              <a:schemeClr val="tx1"/>
            </a:solidFill>
          </a:endParaRPr>
        </a:p>
      </dsp:txBody>
      <dsp:txXfrm>
        <a:off x="0" y="0"/>
        <a:ext cx="6192269" cy="18190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23F5F-A987-430E-9027-212EEEBAECA7}" type="datetimeFigureOut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00475-509A-483E-AA61-61FFA1CBF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6DA48-90D3-468B-A040-B746C4586FAE}" type="datetimeFigureOut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55F7B-41FD-43DD-A4F0-B94FFF8E06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55F7B-41FD-43DD-A4F0-B94FFF8E060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55F7B-41FD-43DD-A4F0-B94FFF8E060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55F7B-41FD-43DD-A4F0-B94FFF8E060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zh-CN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1F9E-3CA9-4C06-A1BB-00979727E64F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AC67-2032-4D36-BA9A-7D4BD16AFDF8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F0407-9BA8-43B6-9F4B-CE8B355686E5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C3B4-8EC3-4FC2-B509-0CFC30485B07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AAEF-BC7E-41CE-AF6A-61F360067B25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CD03-CABE-40B5-BEE3-D0D62AF04A5E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9-3A0E-482E-B027-29A376D72968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3937-5173-484F-906C-3C1C65657D5E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B572-E63C-407E-AD23-912668EE7051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F16B-724B-46F5-B9D2-BEF029535EAF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84E6-4E8A-4DFA-A551-4D4ACBB681AE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altLang="zh-CN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  <a:p>
            <a:pPr lvl="1" eaLnBrk="1" latinLnBrk="0" hangingPunct="1"/>
            <a:r>
              <a:rPr kumimoji="0" lang="en-US" altLang="zh-CN" smtClean="0"/>
              <a:t>Second level</a:t>
            </a:r>
          </a:p>
          <a:p>
            <a:pPr lvl="2" eaLnBrk="1" latinLnBrk="0" hangingPunct="1"/>
            <a:r>
              <a:rPr kumimoji="0" lang="en-US" altLang="zh-CN" smtClean="0"/>
              <a:t>Third level</a:t>
            </a:r>
          </a:p>
          <a:p>
            <a:pPr lvl="3" eaLnBrk="1" latinLnBrk="0" hangingPunct="1"/>
            <a:r>
              <a:rPr kumimoji="0" lang="en-US" altLang="zh-CN" smtClean="0"/>
              <a:t>Fourth level</a:t>
            </a:r>
          </a:p>
          <a:p>
            <a:pPr lvl="4" eaLnBrk="1" latinLnBrk="0" hangingPunct="1"/>
            <a:r>
              <a:rPr kumimoji="0" lang="en-US" altLang="zh-CN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F78E75-2E75-4D1D-BB23-504C6EBC23C9}" type="datetime1">
              <a:rPr lang="zh-CN" altLang="en-US" smtClean="0"/>
              <a:pPr/>
              <a:t>2010/8/24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C9BA4A-2EB2-4184-B0B3-4579B2F639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split orient="vert" dir="in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.com/citizenship/index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848872" cy="1944216"/>
          </a:xfrm>
        </p:spPr>
        <p:txBody>
          <a:bodyPr>
            <a:normAutofit fontScale="90000"/>
          </a:bodyPr>
          <a:lstStyle/>
          <a:p>
            <a:r>
              <a:rPr lang="en-US" altLang="zh-CN" sz="6000" dirty="0" smtClean="0"/>
              <a:t>Findings on </a:t>
            </a:r>
            <a:br>
              <a:rPr lang="en-US" altLang="zh-CN" sz="6000" dirty="0" smtClean="0"/>
            </a:br>
            <a:r>
              <a:rPr lang="en-US" altLang="zh-CN" sz="6000" dirty="0" smtClean="0"/>
              <a:t>General Electric’s </a:t>
            </a:r>
            <a:br>
              <a:rPr lang="en-US" altLang="zh-CN" sz="6000" dirty="0" smtClean="0"/>
            </a:br>
            <a:r>
              <a:rPr lang="en-US" altLang="zh-CN" sz="6000" dirty="0" smtClean="0"/>
              <a:t>2009 Citizenship Report </a:t>
            </a:r>
            <a:endParaRPr lang="zh-CN" alt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071048" cy="2792752"/>
          </a:xfrm>
        </p:spPr>
        <p:txBody>
          <a:bodyPr>
            <a:normAutofit/>
          </a:bodyPr>
          <a:lstStyle/>
          <a:p>
            <a:r>
              <a:rPr lang="en-US" altLang="zh-CN" sz="3500" dirty="0" smtClean="0"/>
              <a:t>By 2010 MBA Group 10</a:t>
            </a:r>
          </a:p>
          <a:p>
            <a:endParaRPr lang="en-US" altLang="zh-CN" sz="2000" dirty="0" smtClean="0"/>
          </a:p>
          <a:p>
            <a:r>
              <a:rPr lang="en-US" altLang="zh-CN" sz="1600" dirty="0" smtClean="0"/>
              <a:t>Celine He(101047)</a:t>
            </a:r>
            <a:endParaRPr lang="en-US" altLang="zh-CN" sz="1600" dirty="0" smtClean="0"/>
          </a:p>
          <a:p>
            <a:r>
              <a:rPr lang="en-US" altLang="zh-CN" sz="1600" dirty="0" smtClean="0"/>
              <a:t>Rebecca </a:t>
            </a:r>
            <a:r>
              <a:rPr lang="en-US" altLang="zh-CN" sz="1600" dirty="0" smtClean="0"/>
              <a:t>Wong(101154)</a:t>
            </a:r>
            <a:endParaRPr lang="en-US" altLang="zh-CN" sz="1600" dirty="0" smtClean="0"/>
          </a:p>
          <a:p>
            <a:r>
              <a:rPr lang="en-US" altLang="zh-CN" sz="1600" dirty="0" smtClean="0"/>
              <a:t>Eric </a:t>
            </a:r>
            <a:r>
              <a:rPr lang="en-US" altLang="zh-CN" sz="1600" dirty="0" err="1" smtClean="0"/>
              <a:t>Seidner</a:t>
            </a:r>
            <a:r>
              <a:rPr lang="en-US" altLang="zh-CN" sz="1600" dirty="0" smtClean="0"/>
              <a:t>(101129)</a:t>
            </a:r>
            <a:endParaRPr lang="en-US" altLang="zh-CN" sz="1600" dirty="0" smtClean="0"/>
          </a:p>
          <a:p>
            <a:r>
              <a:rPr lang="en-US" altLang="zh-CN" sz="1600" dirty="0" smtClean="0"/>
              <a:t>Kyung-</a:t>
            </a:r>
            <a:r>
              <a:rPr lang="en-US" altLang="zh-CN" sz="1600" dirty="0" err="1" smtClean="0"/>
              <a:t>Soo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Kim(101072)</a:t>
            </a:r>
            <a:endParaRPr lang="en-US" altLang="zh-CN" sz="1600" dirty="0" smtClean="0"/>
          </a:p>
          <a:p>
            <a:r>
              <a:rPr lang="en-US" altLang="zh-CN" sz="1600" dirty="0" err="1" smtClean="0"/>
              <a:t>Sugie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Liao(101086) </a:t>
            </a:r>
            <a:endParaRPr lang="en-US" altLang="zh-CN" sz="1600" dirty="0" smtClean="0"/>
          </a:p>
          <a:p>
            <a:endParaRPr lang="zh-CN" alt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5496" y="764704"/>
            <a:ext cx="3164976" cy="1067544"/>
          </a:xfrm>
        </p:spPr>
        <p:txBody>
          <a:bodyPr/>
          <a:lstStyle/>
          <a:p>
            <a:r>
              <a:rPr lang="en-US" altLang="ko-KR" dirty="0" smtClean="0"/>
              <a:t>About GE</a:t>
            </a:r>
            <a:endParaRPr lang="ko-KR" altLang="en-US" dirty="0"/>
          </a:p>
        </p:txBody>
      </p:sp>
      <p:sp>
        <p:nvSpPr>
          <p:cNvPr id="502" name="Slide Number Placeholder 50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2</a:t>
            </a:fld>
            <a:endParaRPr lang="zh-CN" alt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7504" y="2905299"/>
            <a:ext cx="8928992" cy="3620045"/>
            <a:chOff x="297" y="1008"/>
            <a:chExt cx="5079" cy="2544"/>
          </a:xfrm>
          <a:solidFill>
            <a:schemeClr val="accent1"/>
          </a:solidFill>
          <a:effectLst>
            <a:outerShdw blurRad="50800" dist="50800" dir="5400000" algn="ctr" rotWithShape="0">
              <a:schemeClr val="accent3"/>
            </a:outerShdw>
          </a:effectLst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483" y="1553"/>
              <a:ext cx="4645" cy="862"/>
              <a:chOff x="494" y="1593"/>
              <a:chExt cx="4645" cy="862"/>
            </a:xfrm>
            <a:grpFill/>
          </p:grpSpPr>
          <p:sp>
            <p:nvSpPr>
              <p:cNvPr id="302" name="Freeform 6"/>
              <p:cNvSpPr>
                <a:spLocks/>
              </p:cNvSpPr>
              <p:nvPr/>
            </p:nvSpPr>
            <p:spPr bwMode="auto">
              <a:xfrm>
                <a:off x="4161" y="2249"/>
                <a:ext cx="4" cy="2"/>
              </a:xfrm>
              <a:custGeom>
                <a:avLst/>
                <a:gdLst/>
                <a:ahLst/>
                <a:cxnLst>
                  <a:cxn ang="0">
                    <a:pos x="4" y="1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1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3" name="Freeform 7"/>
              <p:cNvSpPr>
                <a:spLocks/>
              </p:cNvSpPr>
              <p:nvPr/>
            </p:nvSpPr>
            <p:spPr bwMode="auto">
              <a:xfrm>
                <a:off x="4235" y="2198"/>
                <a:ext cx="140" cy="145"/>
              </a:xfrm>
              <a:custGeom>
                <a:avLst/>
                <a:gdLst/>
                <a:ahLst/>
                <a:cxnLst>
                  <a:cxn ang="0">
                    <a:pos x="140" y="60"/>
                  </a:cxn>
                  <a:cxn ang="0">
                    <a:pos x="127" y="59"/>
                  </a:cxn>
                  <a:cxn ang="0">
                    <a:pos x="126" y="58"/>
                  </a:cxn>
                  <a:cxn ang="0">
                    <a:pos x="120" y="81"/>
                  </a:cxn>
                  <a:cxn ang="0">
                    <a:pos x="122" y="82"/>
                  </a:cxn>
                  <a:cxn ang="0">
                    <a:pos x="119" y="91"/>
                  </a:cxn>
                  <a:cxn ang="0">
                    <a:pos x="110" y="95"/>
                  </a:cxn>
                  <a:cxn ang="0">
                    <a:pos x="104" y="106"/>
                  </a:cxn>
                  <a:cxn ang="0">
                    <a:pos x="104" y="114"/>
                  </a:cxn>
                  <a:cxn ang="0">
                    <a:pos x="107" y="114"/>
                  </a:cxn>
                  <a:cxn ang="0">
                    <a:pos x="102" y="118"/>
                  </a:cxn>
                  <a:cxn ang="0">
                    <a:pos x="100" y="125"/>
                  </a:cxn>
                  <a:cxn ang="0">
                    <a:pos x="97" y="138"/>
                  </a:cxn>
                  <a:cxn ang="0">
                    <a:pos x="78" y="145"/>
                  </a:cxn>
                  <a:cxn ang="0">
                    <a:pos x="77" y="136"/>
                  </a:cxn>
                  <a:cxn ang="0">
                    <a:pos x="74" y="132"/>
                  </a:cxn>
                  <a:cxn ang="0">
                    <a:pos x="64" y="133"/>
                  </a:cxn>
                  <a:cxn ang="0">
                    <a:pos x="55" y="128"/>
                  </a:cxn>
                  <a:cxn ang="0">
                    <a:pos x="48" y="133"/>
                  </a:cxn>
                  <a:cxn ang="0">
                    <a:pos x="39" y="133"/>
                  </a:cxn>
                  <a:cxn ang="0">
                    <a:pos x="37" y="125"/>
                  </a:cxn>
                  <a:cxn ang="0">
                    <a:pos x="24" y="126"/>
                  </a:cxn>
                  <a:cxn ang="0">
                    <a:pos x="26" y="125"/>
                  </a:cxn>
                  <a:cxn ang="0">
                    <a:pos x="23" y="128"/>
                  </a:cxn>
                  <a:cxn ang="0">
                    <a:pos x="17" y="125"/>
                  </a:cxn>
                  <a:cxn ang="0">
                    <a:pos x="13" y="108"/>
                  </a:cxn>
                  <a:cxn ang="0">
                    <a:pos x="13" y="95"/>
                  </a:cxn>
                  <a:cxn ang="0">
                    <a:pos x="5" y="87"/>
                  </a:cxn>
                  <a:cxn ang="0">
                    <a:pos x="6" y="87"/>
                  </a:cxn>
                  <a:cxn ang="0">
                    <a:pos x="3" y="79"/>
                  </a:cxn>
                  <a:cxn ang="0">
                    <a:pos x="3" y="74"/>
                  </a:cxn>
                  <a:cxn ang="0">
                    <a:pos x="0" y="60"/>
                  </a:cxn>
                  <a:cxn ang="0">
                    <a:pos x="4" y="51"/>
                  </a:cxn>
                  <a:cxn ang="0">
                    <a:pos x="2" y="52"/>
                  </a:cxn>
                  <a:cxn ang="0">
                    <a:pos x="9" y="40"/>
                  </a:cxn>
                  <a:cxn ang="0">
                    <a:pos x="12" y="51"/>
                  </a:cxn>
                  <a:cxn ang="0">
                    <a:pos x="25" y="60"/>
                  </a:cxn>
                  <a:cxn ang="0">
                    <a:pos x="45" y="56"/>
                  </a:cxn>
                  <a:cxn ang="0">
                    <a:pos x="49" y="49"/>
                  </a:cxn>
                  <a:cxn ang="0">
                    <a:pos x="68" y="53"/>
                  </a:cxn>
                  <a:cxn ang="0">
                    <a:pos x="80" y="49"/>
                  </a:cxn>
                  <a:cxn ang="0">
                    <a:pos x="85" y="33"/>
                  </a:cxn>
                  <a:cxn ang="0">
                    <a:pos x="89" y="25"/>
                  </a:cxn>
                  <a:cxn ang="0">
                    <a:pos x="92" y="13"/>
                  </a:cxn>
                  <a:cxn ang="0">
                    <a:pos x="95" y="0"/>
                  </a:cxn>
                  <a:cxn ang="0">
                    <a:pos x="108" y="3"/>
                  </a:cxn>
                  <a:cxn ang="0">
                    <a:pos x="120" y="4"/>
                  </a:cxn>
                  <a:cxn ang="0">
                    <a:pos x="118" y="6"/>
                  </a:cxn>
                  <a:cxn ang="0">
                    <a:pos x="119" y="8"/>
                  </a:cxn>
                  <a:cxn ang="0">
                    <a:pos x="122" y="13"/>
                  </a:cxn>
                  <a:cxn ang="0">
                    <a:pos x="119" y="13"/>
                  </a:cxn>
                  <a:cxn ang="0">
                    <a:pos x="114" y="13"/>
                  </a:cxn>
                  <a:cxn ang="0">
                    <a:pos x="116" y="20"/>
                  </a:cxn>
                  <a:cxn ang="0">
                    <a:pos x="127" y="37"/>
                  </a:cxn>
                  <a:cxn ang="0">
                    <a:pos x="124" y="43"/>
                  </a:cxn>
                  <a:cxn ang="0">
                    <a:pos x="133" y="51"/>
                  </a:cxn>
                  <a:cxn ang="0">
                    <a:pos x="140" y="60"/>
                  </a:cxn>
                </a:cxnLst>
                <a:rect l="0" t="0" r="r" b="b"/>
                <a:pathLst>
                  <a:path w="140" h="145">
                    <a:moveTo>
                      <a:pt x="140" y="60"/>
                    </a:moveTo>
                    <a:lnTo>
                      <a:pt x="127" y="59"/>
                    </a:lnTo>
                    <a:lnTo>
                      <a:pt x="126" y="58"/>
                    </a:lnTo>
                    <a:lnTo>
                      <a:pt x="120" y="81"/>
                    </a:lnTo>
                    <a:lnTo>
                      <a:pt x="122" y="82"/>
                    </a:lnTo>
                    <a:lnTo>
                      <a:pt x="119" y="91"/>
                    </a:lnTo>
                    <a:lnTo>
                      <a:pt x="110" y="95"/>
                    </a:lnTo>
                    <a:lnTo>
                      <a:pt x="104" y="106"/>
                    </a:lnTo>
                    <a:lnTo>
                      <a:pt x="104" y="114"/>
                    </a:lnTo>
                    <a:lnTo>
                      <a:pt x="107" y="114"/>
                    </a:lnTo>
                    <a:lnTo>
                      <a:pt x="102" y="118"/>
                    </a:lnTo>
                    <a:lnTo>
                      <a:pt x="100" y="125"/>
                    </a:lnTo>
                    <a:lnTo>
                      <a:pt x="97" y="138"/>
                    </a:lnTo>
                    <a:lnTo>
                      <a:pt x="78" y="145"/>
                    </a:lnTo>
                    <a:lnTo>
                      <a:pt x="77" y="136"/>
                    </a:lnTo>
                    <a:lnTo>
                      <a:pt x="74" y="132"/>
                    </a:lnTo>
                    <a:lnTo>
                      <a:pt x="64" y="133"/>
                    </a:lnTo>
                    <a:lnTo>
                      <a:pt x="55" y="128"/>
                    </a:lnTo>
                    <a:lnTo>
                      <a:pt x="48" y="133"/>
                    </a:lnTo>
                    <a:lnTo>
                      <a:pt x="39" y="133"/>
                    </a:lnTo>
                    <a:lnTo>
                      <a:pt x="37" y="125"/>
                    </a:lnTo>
                    <a:lnTo>
                      <a:pt x="24" y="126"/>
                    </a:lnTo>
                    <a:lnTo>
                      <a:pt x="26" y="125"/>
                    </a:lnTo>
                    <a:lnTo>
                      <a:pt x="23" y="128"/>
                    </a:lnTo>
                    <a:lnTo>
                      <a:pt x="17" y="125"/>
                    </a:lnTo>
                    <a:lnTo>
                      <a:pt x="13" y="108"/>
                    </a:lnTo>
                    <a:lnTo>
                      <a:pt x="13" y="95"/>
                    </a:lnTo>
                    <a:lnTo>
                      <a:pt x="5" y="87"/>
                    </a:lnTo>
                    <a:lnTo>
                      <a:pt x="6" y="87"/>
                    </a:lnTo>
                    <a:lnTo>
                      <a:pt x="3" y="79"/>
                    </a:lnTo>
                    <a:lnTo>
                      <a:pt x="3" y="74"/>
                    </a:lnTo>
                    <a:lnTo>
                      <a:pt x="0" y="60"/>
                    </a:lnTo>
                    <a:lnTo>
                      <a:pt x="4" y="51"/>
                    </a:lnTo>
                    <a:lnTo>
                      <a:pt x="2" y="52"/>
                    </a:lnTo>
                    <a:lnTo>
                      <a:pt x="9" y="40"/>
                    </a:lnTo>
                    <a:lnTo>
                      <a:pt x="12" y="51"/>
                    </a:lnTo>
                    <a:lnTo>
                      <a:pt x="25" y="60"/>
                    </a:lnTo>
                    <a:lnTo>
                      <a:pt x="45" y="56"/>
                    </a:lnTo>
                    <a:lnTo>
                      <a:pt x="49" y="49"/>
                    </a:lnTo>
                    <a:lnTo>
                      <a:pt x="68" y="53"/>
                    </a:lnTo>
                    <a:lnTo>
                      <a:pt x="80" y="49"/>
                    </a:lnTo>
                    <a:lnTo>
                      <a:pt x="85" y="33"/>
                    </a:lnTo>
                    <a:lnTo>
                      <a:pt x="89" y="25"/>
                    </a:lnTo>
                    <a:lnTo>
                      <a:pt x="92" y="13"/>
                    </a:lnTo>
                    <a:lnTo>
                      <a:pt x="95" y="0"/>
                    </a:lnTo>
                    <a:lnTo>
                      <a:pt x="108" y="3"/>
                    </a:lnTo>
                    <a:lnTo>
                      <a:pt x="120" y="4"/>
                    </a:lnTo>
                    <a:lnTo>
                      <a:pt x="118" y="6"/>
                    </a:lnTo>
                    <a:lnTo>
                      <a:pt x="119" y="8"/>
                    </a:lnTo>
                    <a:lnTo>
                      <a:pt x="122" y="13"/>
                    </a:lnTo>
                    <a:lnTo>
                      <a:pt x="119" y="13"/>
                    </a:lnTo>
                    <a:lnTo>
                      <a:pt x="114" y="13"/>
                    </a:lnTo>
                    <a:lnTo>
                      <a:pt x="116" y="20"/>
                    </a:lnTo>
                    <a:lnTo>
                      <a:pt x="127" y="37"/>
                    </a:lnTo>
                    <a:lnTo>
                      <a:pt x="124" y="43"/>
                    </a:lnTo>
                    <a:lnTo>
                      <a:pt x="133" y="51"/>
                    </a:lnTo>
                    <a:lnTo>
                      <a:pt x="140" y="6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4" name="Freeform 8"/>
              <p:cNvSpPr>
                <a:spLocks/>
              </p:cNvSpPr>
              <p:nvPr/>
            </p:nvSpPr>
            <p:spPr bwMode="auto">
              <a:xfrm>
                <a:off x="4039" y="2179"/>
                <a:ext cx="155" cy="194"/>
              </a:xfrm>
              <a:custGeom>
                <a:avLst/>
                <a:gdLst/>
                <a:ahLst/>
                <a:cxnLst>
                  <a:cxn ang="0">
                    <a:pos x="155" y="150"/>
                  </a:cxn>
                  <a:cxn ang="0">
                    <a:pos x="153" y="151"/>
                  </a:cxn>
                  <a:cxn ang="0">
                    <a:pos x="152" y="173"/>
                  </a:cxn>
                  <a:cxn ang="0">
                    <a:pos x="148" y="194"/>
                  </a:cxn>
                  <a:cxn ang="0">
                    <a:pos x="142" y="188"/>
                  </a:cxn>
                  <a:cxn ang="0">
                    <a:pos x="141" y="192"/>
                  </a:cxn>
                  <a:cxn ang="0">
                    <a:pos x="133" y="189"/>
                  </a:cxn>
                  <a:cxn ang="0">
                    <a:pos x="133" y="194"/>
                  </a:cxn>
                  <a:cxn ang="0">
                    <a:pos x="119" y="180"/>
                  </a:cxn>
                  <a:cxn ang="0">
                    <a:pos x="113" y="171"/>
                  </a:cxn>
                  <a:cxn ang="0">
                    <a:pos x="104" y="163"/>
                  </a:cxn>
                  <a:cxn ang="0">
                    <a:pos x="97" y="155"/>
                  </a:cxn>
                  <a:cxn ang="0">
                    <a:pos x="89" y="147"/>
                  </a:cxn>
                  <a:cxn ang="0">
                    <a:pos x="84" y="133"/>
                  </a:cxn>
                  <a:cxn ang="0">
                    <a:pos x="78" y="119"/>
                  </a:cxn>
                  <a:cxn ang="0">
                    <a:pos x="75" y="117"/>
                  </a:cxn>
                  <a:cxn ang="0">
                    <a:pos x="69" y="104"/>
                  </a:cxn>
                  <a:cxn ang="0">
                    <a:pos x="61" y="91"/>
                  </a:cxn>
                  <a:cxn ang="0">
                    <a:pos x="56" y="79"/>
                  </a:cxn>
                  <a:cxn ang="0">
                    <a:pos x="52" y="68"/>
                  </a:cxn>
                  <a:cxn ang="0">
                    <a:pos x="41" y="55"/>
                  </a:cxn>
                  <a:cxn ang="0">
                    <a:pos x="31" y="42"/>
                  </a:cxn>
                  <a:cxn ang="0">
                    <a:pos x="21" y="31"/>
                  </a:cxn>
                  <a:cxn ang="0">
                    <a:pos x="10" y="19"/>
                  </a:cxn>
                  <a:cxn ang="0">
                    <a:pos x="0" y="0"/>
                  </a:cxn>
                  <a:cxn ang="0">
                    <a:pos x="11" y="1"/>
                  </a:cxn>
                  <a:cxn ang="0">
                    <a:pos x="21" y="3"/>
                  </a:cxn>
                  <a:cxn ang="0">
                    <a:pos x="31" y="5"/>
                  </a:cxn>
                  <a:cxn ang="0">
                    <a:pos x="44" y="20"/>
                  </a:cxn>
                  <a:cxn ang="0">
                    <a:pos x="46" y="24"/>
                  </a:cxn>
                  <a:cxn ang="0">
                    <a:pos x="58" y="37"/>
                  </a:cxn>
                  <a:cxn ang="0">
                    <a:pos x="71" y="49"/>
                  </a:cxn>
                  <a:cxn ang="0">
                    <a:pos x="82" y="61"/>
                  </a:cxn>
                  <a:cxn ang="0">
                    <a:pos x="81" y="55"/>
                  </a:cxn>
                  <a:cxn ang="0">
                    <a:pos x="94" y="66"/>
                  </a:cxn>
                  <a:cxn ang="0">
                    <a:pos x="101" y="76"/>
                  </a:cxn>
                  <a:cxn ang="0">
                    <a:pos x="114" y="85"/>
                  </a:cxn>
                  <a:cxn ang="0">
                    <a:pos x="115" y="86"/>
                  </a:cxn>
                  <a:cxn ang="0">
                    <a:pos x="124" y="95"/>
                  </a:cxn>
                  <a:cxn ang="0">
                    <a:pos x="118" y="98"/>
                  </a:cxn>
                  <a:cxn ang="0">
                    <a:pos x="119" y="101"/>
                  </a:cxn>
                  <a:cxn ang="0">
                    <a:pos x="118" y="104"/>
                  </a:cxn>
                  <a:cxn ang="0">
                    <a:pos x="120" y="110"/>
                  </a:cxn>
                  <a:cxn ang="0">
                    <a:pos x="131" y="112"/>
                  </a:cxn>
                  <a:cxn ang="0">
                    <a:pos x="133" y="125"/>
                  </a:cxn>
                  <a:cxn ang="0">
                    <a:pos x="137" y="129"/>
                  </a:cxn>
                  <a:cxn ang="0">
                    <a:pos x="137" y="136"/>
                  </a:cxn>
                  <a:cxn ang="0">
                    <a:pos x="147" y="136"/>
                  </a:cxn>
                  <a:cxn ang="0">
                    <a:pos x="155" y="150"/>
                  </a:cxn>
                </a:cxnLst>
                <a:rect l="0" t="0" r="r" b="b"/>
                <a:pathLst>
                  <a:path w="155" h="194">
                    <a:moveTo>
                      <a:pt x="155" y="150"/>
                    </a:moveTo>
                    <a:lnTo>
                      <a:pt x="153" y="151"/>
                    </a:lnTo>
                    <a:lnTo>
                      <a:pt x="152" y="173"/>
                    </a:lnTo>
                    <a:lnTo>
                      <a:pt x="148" y="194"/>
                    </a:lnTo>
                    <a:lnTo>
                      <a:pt x="142" y="188"/>
                    </a:lnTo>
                    <a:lnTo>
                      <a:pt x="141" y="192"/>
                    </a:lnTo>
                    <a:lnTo>
                      <a:pt x="133" y="189"/>
                    </a:lnTo>
                    <a:lnTo>
                      <a:pt x="133" y="194"/>
                    </a:lnTo>
                    <a:lnTo>
                      <a:pt x="119" y="180"/>
                    </a:lnTo>
                    <a:lnTo>
                      <a:pt x="113" y="171"/>
                    </a:lnTo>
                    <a:lnTo>
                      <a:pt x="104" y="163"/>
                    </a:lnTo>
                    <a:lnTo>
                      <a:pt x="97" y="155"/>
                    </a:lnTo>
                    <a:lnTo>
                      <a:pt x="89" y="147"/>
                    </a:lnTo>
                    <a:lnTo>
                      <a:pt x="84" y="133"/>
                    </a:lnTo>
                    <a:lnTo>
                      <a:pt x="78" y="119"/>
                    </a:lnTo>
                    <a:lnTo>
                      <a:pt x="75" y="117"/>
                    </a:lnTo>
                    <a:lnTo>
                      <a:pt x="69" y="104"/>
                    </a:lnTo>
                    <a:lnTo>
                      <a:pt x="61" y="91"/>
                    </a:lnTo>
                    <a:lnTo>
                      <a:pt x="56" y="79"/>
                    </a:lnTo>
                    <a:lnTo>
                      <a:pt x="52" y="68"/>
                    </a:lnTo>
                    <a:lnTo>
                      <a:pt x="41" y="55"/>
                    </a:lnTo>
                    <a:lnTo>
                      <a:pt x="31" y="42"/>
                    </a:lnTo>
                    <a:lnTo>
                      <a:pt x="21" y="31"/>
                    </a:lnTo>
                    <a:lnTo>
                      <a:pt x="10" y="19"/>
                    </a:lnTo>
                    <a:lnTo>
                      <a:pt x="0" y="0"/>
                    </a:lnTo>
                    <a:lnTo>
                      <a:pt x="11" y="1"/>
                    </a:lnTo>
                    <a:lnTo>
                      <a:pt x="21" y="3"/>
                    </a:lnTo>
                    <a:lnTo>
                      <a:pt x="31" y="5"/>
                    </a:lnTo>
                    <a:lnTo>
                      <a:pt x="44" y="20"/>
                    </a:lnTo>
                    <a:lnTo>
                      <a:pt x="46" y="24"/>
                    </a:lnTo>
                    <a:lnTo>
                      <a:pt x="58" y="37"/>
                    </a:lnTo>
                    <a:lnTo>
                      <a:pt x="71" y="49"/>
                    </a:lnTo>
                    <a:lnTo>
                      <a:pt x="82" y="61"/>
                    </a:lnTo>
                    <a:lnTo>
                      <a:pt x="81" y="55"/>
                    </a:lnTo>
                    <a:lnTo>
                      <a:pt x="94" y="66"/>
                    </a:lnTo>
                    <a:lnTo>
                      <a:pt x="101" y="76"/>
                    </a:lnTo>
                    <a:lnTo>
                      <a:pt x="114" y="85"/>
                    </a:lnTo>
                    <a:lnTo>
                      <a:pt x="115" y="86"/>
                    </a:lnTo>
                    <a:lnTo>
                      <a:pt x="124" y="95"/>
                    </a:lnTo>
                    <a:lnTo>
                      <a:pt x="118" y="98"/>
                    </a:lnTo>
                    <a:lnTo>
                      <a:pt x="119" y="101"/>
                    </a:lnTo>
                    <a:lnTo>
                      <a:pt x="118" y="104"/>
                    </a:lnTo>
                    <a:lnTo>
                      <a:pt x="120" y="110"/>
                    </a:lnTo>
                    <a:lnTo>
                      <a:pt x="131" y="112"/>
                    </a:lnTo>
                    <a:lnTo>
                      <a:pt x="133" y="125"/>
                    </a:lnTo>
                    <a:lnTo>
                      <a:pt x="137" y="129"/>
                    </a:lnTo>
                    <a:lnTo>
                      <a:pt x="137" y="136"/>
                    </a:lnTo>
                    <a:lnTo>
                      <a:pt x="147" y="136"/>
                    </a:lnTo>
                    <a:lnTo>
                      <a:pt x="155" y="15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5" name="Freeform 9"/>
              <p:cNvSpPr>
                <a:spLocks/>
              </p:cNvSpPr>
              <p:nvPr/>
            </p:nvSpPr>
            <p:spPr bwMode="auto">
              <a:xfrm>
                <a:off x="4546" y="2280"/>
                <a:ext cx="138" cy="150"/>
              </a:xfrm>
              <a:custGeom>
                <a:avLst/>
                <a:gdLst/>
                <a:ahLst/>
                <a:cxnLst>
                  <a:cxn ang="0">
                    <a:pos x="105" y="127"/>
                  </a:cxn>
                  <a:cxn ang="0">
                    <a:pos x="108" y="132"/>
                  </a:cxn>
                  <a:cxn ang="0">
                    <a:pos x="123" y="139"/>
                  </a:cxn>
                  <a:cxn ang="0">
                    <a:pos x="133" y="136"/>
                  </a:cxn>
                  <a:cxn ang="0">
                    <a:pos x="135" y="108"/>
                  </a:cxn>
                  <a:cxn ang="0">
                    <a:pos x="137" y="80"/>
                  </a:cxn>
                  <a:cxn ang="0">
                    <a:pos x="137" y="53"/>
                  </a:cxn>
                  <a:cxn ang="0">
                    <a:pos x="128" y="36"/>
                  </a:cxn>
                  <a:cxn ang="0">
                    <a:pos x="94" y="19"/>
                  </a:cxn>
                  <a:cxn ang="0">
                    <a:pos x="71" y="35"/>
                  </a:cxn>
                  <a:cxn ang="0">
                    <a:pos x="51" y="46"/>
                  </a:cxn>
                  <a:cxn ang="0">
                    <a:pos x="45" y="41"/>
                  </a:cxn>
                  <a:cxn ang="0">
                    <a:pos x="42" y="13"/>
                  </a:cxn>
                  <a:cxn ang="0">
                    <a:pos x="27" y="4"/>
                  </a:cxn>
                  <a:cxn ang="0">
                    <a:pos x="2" y="10"/>
                  </a:cxn>
                  <a:cxn ang="0">
                    <a:pos x="10" y="22"/>
                  </a:cxn>
                  <a:cxn ang="0">
                    <a:pos x="27" y="32"/>
                  </a:cxn>
                  <a:cxn ang="0">
                    <a:pos x="37" y="35"/>
                  </a:cxn>
                  <a:cxn ang="0">
                    <a:pos x="35" y="38"/>
                  </a:cxn>
                  <a:cxn ang="0">
                    <a:pos x="18" y="41"/>
                  </a:cxn>
                  <a:cxn ang="0">
                    <a:pos x="24" y="55"/>
                  </a:cxn>
                  <a:cxn ang="0">
                    <a:pos x="30" y="63"/>
                  </a:cxn>
                  <a:cxn ang="0">
                    <a:pos x="35" y="56"/>
                  </a:cxn>
                  <a:cxn ang="0">
                    <a:pos x="51" y="62"/>
                  </a:cxn>
                  <a:cxn ang="0">
                    <a:pos x="61" y="71"/>
                  </a:cxn>
                  <a:cxn ang="0">
                    <a:pos x="81" y="79"/>
                  </a:cxn>
                  <a:cxn ang="0">
                    <a:pos x="96" y="91"/>
                  </a:cxn>
                  <a:cxn ang="0">
                    <a:pos x="108" y="113"/>
                  </a:cxn>
                  <a:cxn ang="0">
                    <a:pos x="108" y="117"/>
                  </a:cxn>
                  <a:cxn ang="0">
                    <a:pos x="104" y="123"/>
                  </a:cxn>
                  <a:cxn ang="0">
                    <a:pos x="86" y="137"/>
                  </a:cxn>
                  <a:cxn ang="0">
                    <a:pos x="105" y="126"/>
                  </a:cxn>
                </a:cxnLst>
                <a:rect l="0" t="0" r="r" b="b"/>
                <a:pathLst>
                  <a:path w="138" h="150">
                    <a:moveTo>
                      <a:pt x="105" y="126"/>
                    </a:moveTo>
                    <a:lnTo>
                      <a:pt x="105" y="127"/>
                    </a:lnTo>
                    <a:lnTo>
                      <a:pt x="104" y="135"/>
                    </a:lnTo>
                    <a:lnTo>
                      <a:pt x="108" y="132"/>
                    </a:lnTo>
                    <a:lnTo>
                      <a:pt x="120" y="130"/>
                    </a:lnTo>
                    <a:lnTo>
                      <a:pt x="123" y="139"/>
                    </a:lnTo>
                    <a:lnTo>
                      <a:pt x="132" y="150"/>
                    </a:lnTo>
                    <a:lnTo>
                      <a:pt x="133" y="136"/>
                    </a:lnTo>
                    <a:lnTo>
                      <a:pt x="134" y="122"/>
                    </a:lnTo>
                    <a:lnTo>
                      <a:pt x="135" y="108"/>
                    </a:lnTo>
                    <a:lnTo>
                      <a:pt x="136" y="94"/>
                    </a:lnTo>
                    <a:lnTo>
                      <a:pt x="137" y="80"/>
                    </a:lnTo>
                    <a:lnTo>
                      <a:pt x="137" y="66"/>
                    </a:lnTo>
                    <a:lnTo>
                      <a:pt x="137" y="53"/>
                    </a:lnTo>
                    <a:lnTo>
                      <a:pt x="138" y="39"/>
                    </a:lnTo>
                    <a:lnTo>
                      <a:pt x="128" y="36"/>
                    </a:lnTo>
                    <a:lnTo>
                      <a:pt x="111" y="27"/>
                    </a:lnTo>
                    <a:lnTo>
                      <a:pt x="94" y="19"/>
                    </a:lnTo>
                    <a:lnTo>
                      <a:pt x="84" y="27"/>
                    </a:lnTo>
                    <a:lnTo>
                      <a:pt x="71" y="35"/>
                    </a:lnTo>
                    <a:lnTo>
                      <a:pt x="58" y="51"/>
                    </a:lnTo>
                    <a:lnTo>
                      <a:pt x="51" y="46"/>
                    </a:lnTo>
                    <a:lnTo>
                      <a:pt x="46" y="38"/>
                    </a:lnTo>
                    <a:lnTo>
                      <a:pt x="45" y="41"/>
                    </a:lnTo>
                    <a:lnTo>
                      <a:pt x="42" y="21"/>
                    </a:lnTo>
                    <a:lnTo>
                      <a:pt x="42" y="13"/>
                    </a:lnTo>
                    <a:lnTo>
                      <a:pt x="40" y="6"/>
                    </a:lnTo>
                    <a:lnTo>
                      <a:pt x="27" y="4"/>
                    </a:lnTo>
                    <a:lnTo>
                      <a:pt x="15" y="0"/>
                    </a:lnTo>
                    <a:lnTo>
                      <a:pt x="2" y="10"/>
                    </a:lnTo>
                    <a:lnTo>
                      <a:pt x="0" y="18"/>
                    </a:lnTo>
                    <a:lnTo>
                      <a:pt x="10" y="22"/>
                    </a:lnTo>
                    <a:lnTo>
                      <a:pt x="18" y="33"/>
                    </a:lnTo>
                    <a:lnTo>
                      <a:pt x="27" y="32"/>
                    </a:lnTo>
                    <a:lnTo>
                      <a:pt x="38" y="32"/>
                    </a:lnTo>
                    <a:lnTo>
                      <a:pt x="37" y="35"/>
                    </a:lnTo>
                    <a:lnTo>
                      <a:pt x="36" y="36"/>
                    </a:lnTo>
                    <a:lnTo>
                      <a:pt x="35" y="38"/>
                    </a:lnTo>
                    <a:lnTo>
                      <a:pt x="30" y="36"/>
                    </a:lnTo>
                    <a:lnTo>
                      <a:pt x="18" y="41"/>
                    </a:lnTo>
                    <a:lnTo>
                      <a:pt x="12" y="43"/>
                    </a:lnTo>
                    <a:lnTo>
                      <a:pt x="24" y="55"/>
                    </a:lnTo>
                    <a:lnTo>
                      <a:pt x="22" y="62"/>
                    </a:lnTo>
                    <a:lnTo>
                      <a:pt x="30" y="63"/>
                    </a:lnTo>
                    <a:lnTo>
                      <a:pt x="38" y="47"/>
                    </a:lnTo>
                    <a:lnTo>
                      <a:pt x="35" y="56"/>
                    </a:lnTo>
                    <a:lnTo>
                      <a:pt x="48" y="62"/>
                    </a:lnTo>
                    <a:lnTo>
                      <a:pt x="51" y="62"/>
                    </a:lnTo>
                    <a:lnTo>
                      <a:pt x="50" y="66"/>
                    </a:lnTo>
                    <a:lnTo>
                      <a:pt x="61" y="71"/>
                    </a:lnTo>
                    <a:lnTo>
                      <a:pt x="70" y="75"/>
                    </a:lnTo>
                    <a:lnTo>
                      <a:pt x="81" y="79"/>
                    </a:lnTo>
                    <a:lnTo>
                      <a:pt x="91" y="84"/>
                    </a:lnTo>
                    <a:lnTo>
                      <a:pt x="96" y="91"/>
                    </a:lnTo>
                    <a:lnTo>
                      <a:pt x="104" y="110"/>
                    </a:lnTo>
                    <a:lnTo>
                      <a:pt x="108" y="113"/>
                    </a:lnTo>
                    <a:lnTo>
                      <a:pt x="100" y="114"/>
                    </a:lnTo>
                    <a:lnTo>
                      <a:pt x="108" y="117"/>
                    </a:lnTo>
                    <a:lnTo>
                      <a:pt x="101" y="117"/>
                    </a:lnTo>
                    <a:lnTo>
                      <a:pt x="104" y="123"/>
                    </a:lnTo>
                    <a:lnTo>
                      <a:pt x="95" y="122"/>
                    </a:lnTo>
                    <a:lnTo>
                      <a:pt x="86" y="137"/>
                    </a:lnTo>
                    <a:lnTo>
                      <a:pt x="98" y="135"/>
                    </a:lnTo>
                    <a:lnTo>
                      <a:pt x="105" y="12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6" name="Freeform 10"/>
              <p:cNvSpPr>
                <a:spLocks/>
              </p:cNvSpPr>
              <p:nvPr/>
            </p:nvSpPr>
            <p:spPr bwMode="auto">
              <a:xfrm>
                <a:off x="4373" y="2245"/>
                <a:ext cx="90" cy="126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86" y="0"/>
                  </a:cxn>
                  <a:cxn ang="0">
                    <a:pos x="73" y="15"/>
                  </a:cxn>
                  <a:cxn ang="0">
                    <a:pos x="55" y="11"/>
                  </a:cxn>
                  <a:cxn ang="0">
                    <a:pos x="36" y="8"/>
                  </a:cxn>
                  <a:cxn ang="0">
                    <a:pos x="29" y="8"/>
                  </a:cxn>
                  <a:cxn ang="0">
                    <a:pos x="22" y="15"/>
                  </a:cxn>
                  <a:cxn ang="0">
                    <a:pos x="20" y="15"/>
                  </a:cxn>
                  <a:cxn ang="0">
                    <a:pos x="14" y="29"/>
                  </a:cxn>
                  <a:cxn ang="0">
                    <a:pos x="14" y="44"/>
                  </a:cxn>
                  <a:cxn ang="0">
                    <a:pos x="13" y="41"/>
                  </a:cxn>
                  <a:cxn ang="0">
                    <a:pos x="6" y="57"/>
                  </a:cxn>
                  <a:cxn ang="0">
                    <a:pos x="0" y="75"/>
                  </a:cxn>
                  <a:cxn ang="0">
                    <a:pos x="2" y="89"/>
                  </a:cxn>
                  <a:cxn ang="0">
                    <a:pos x="8" y="91"/>
                  </a:cxn>
                  <a:cxn ang="0">
                    <a:pos x="7" y="103"/>
                  </a:cxn>
                  <a:cxn ang="0">
                    <a:pos x="7" y="115"/>
                  </a:cxn>
                  <a:cxn ang="0">
                    <a:pos x="8" y="126"/>
                  </a:cxn>
                  <a:cxn ang="0">
                    <a:pos x="20" y="122"/>
                  </a:cxn>
                  <a:cxn ang="0">
                    <a:pos x="20" y="101"/>
                  </a:cxn>
                  <a:cxn ang="0">
                    <a:pos x="19" y="81"/>
                  </a:cxn>
                  <a:cxn ang="0">
                    <a:pos x="29" y="74"/>
                  </a:cxn>
                  <a:cxn ang="0">
                    <a:pos x="30" y="84"/>
                  </a:cxn>
                  <a:cxn ang="0">
                    <a:pos x="31" y="92"/>
                  </a:cxn>
                  <a:cxn ang="0">
                    <a:pos x="37" y="101"/>
                  </a:cxn>
                  <a:cxn ang="0">
                    <a:pos x="39" y="112"/>
                  </a:cxn>
                  <a:cxn ang="0">
                    <a:pos x="44" y="108"/>
                  </a:cxn>
                  <a:cxn ang="0">
                    <a:pos x="52" y="103"/>
                  </a:cxn>
                  <a:cxn ang="0">
                    <a:pos x="56" y="101"/>
                  </a:cxn>
                  <a:cxn ang="0">
                    <a:pos x="47" y="86"/>
                  </a:cxn>
                  <a:cxn ang="0">
                    <a:pos x="49" y="82"/>
                  </a:cxn>
                  <a:cxn ang="0">
                    <a:pos x="43" y="71"/>
                  </a:cxn>
                  <a:cxn ang="0">
                    <a:pos x="35" y="60"/>
                  </a:cxn>
                  <a:cxn ang="0">
                    <a:pos x="41" y="60"/>
                  </a:cxn>
                  <a:cxn ang="0">
                    <a:pos x="51" y="52"/>
                  </a:cxn>
                  <a:cxn ang="0">
                    <a:pos x="61" y="44"/>
                  </a:cxn>
                  <a:cxn ang="0">
                    <a:pos x="64" y="44"/>
                  </a:cxn>
                  <a:cxn ang="0">
                    <a:pos x="62" y="38"/>
                  </a:cxn>
                  <a:cxn ang="0">
                    <a:pos x="57" y="40"/>
                  </a:cxn>
                  <a:cxn ang="0">
                    <a:pos x="40" y="44"/>
                  </a:cxn>
                  <a:cxn ang="0">
                    <a:pos x="29" y="52"/>
                  </a:cxn>
                  <a:cxn ang="0">
                    <a:pos x="17" y="35"/>
                  </a:cxn>
                  <a:cxn ang="0">
                    <a:pos x="22" y="20"/>
                  </a:cxn>
                  <a:cxn ang="0">
                    <a:pos x="43" y="22"/>
                  </a:cxn>
                  <a:cxn ang="0">
                    <a:pos x="62" y="23"/>
                  </a:cxn>
                  <a:cxn ang="0">
                    <a:pos x="81" y="18"/>
                  </a:cxn>
                  <a:cxn ang="0">
                    <a:pos x="90" y="3"/>
                  </a:cxn>
                </a:cxnLst>
                <a:rect l="0" t="0" r="r" b="b"/>
                <a:pathLst>
                  <a:path w="90" h="126">
                    <a:moveTo>
                      <a:pt x="90" y="3"/>
                    </a:moveTo>
                    <a:lnTo>
                      <a:pt x="86" y="0"/>
                    </a:lnTo>
                    <a:lnTo>
                      <a:pt x="73" y="15"/>
                    </a:lnTo>
                    <a:lnTo>
                      <a:pt x="55" y="11"/>
                    </a:lnTo>
                    <a:lnTo>
                      <a:pt x="36" y="8"/>
                    </a:lnTo>
                    <a:lnTo>
                      <a:pt x="29" y="8"/>
                    </a:lnTo>
                    <a:lnTo>
                      <a:pt x="22" y="15"/>
                    </a:lnTo>
                    <a:lnTo>
                      <a:pt x="20" y="15"/>
                    </a:lnTo>
                    <a:lnTo>
                      <a:pt x="14" y="29"/>
                    </a:lnTo>
                    <a:lnTo>
                      <a:pt x="14" y="44"/>
                    </a:lnTo>
                    <a:lnTo>
                      <a:pt x="13" y="41"/>
                    </a:lnTo>
                    <a:lnTo>
                      <a:pt x="6" y="57"/>
                    </a:lnTo>
                    <a:lnTo>
                      <a:pt x="0" y="75"/>
                    </a:lnTo>
                    <a:lnTo>
                      <a:pt x="2" y="89"/>
                    </a:lnTo>
                    <a:lnTo>
                      <a:pt x="8" y="91"/>
                    </a:lnTo>
                    <a:lnTo>
                      <a:pt x="7" y="103"/>
                    </a:lnTo>
                    <a:lnTo>
                      <a:pt x="7" y="115"/>
                    </a:lnTo>
                    <a:lnTo>
                      <a:pt x="8" y="126"/>
                    </a:lnTo>
                    <a:lnTo>
                      <a:pt x="20" y="122"/>
                    </a:lnTo>
                    <a:lnTo>
                      <a:pt x="20" y="101"/>
                    </a:lnTo>
                    <a:lnTo>
                      <a:pt x="19" y="81"/>
                    </a:lnTo>
                    <a:lnTo>
                      <a:pt x="29" y="74"/>
                    </a:lnTo>
                    <a:lnTo>
                      <a:pt x="30" y="84"/>
                    </a:lnTo>
                    <a:lnTo>
                      <a:pt x="31" y="92"/>
                    </a:lnTo>
                    <a:lnTo>
                      <a:pt x="37" y="101"/>
                    </a:lnTo>
                    <a:lnTo>
                      <a:pt x="39" y="112"/>
                    </a:lnTo>
                    <a:lnTo>
                      <a:pt x="44" y="108"/>
                    </a:lnTo>
                    <a:lnTo>
                      <a:pt x="52" y="103"/>
                    </a:lnTo>
                    <a:lnTo>
                      <a:pt x="56" y="101"/>
                    </a:lnTo>
                    <a:lnTo>
                      <a:pt x="47" y="86"/>
                    </a:lnTo>
                    <a:lnTo>
                      <a:pt x="49" y="82"/>
                    </a:lnTo>
                    <a:lnTo>
                      <a:pt x="43" y="71"/>
                    </a:lnTo>
                    <a:lnTo>
                      <a:pt x="35" y="60"/>
                    </a:lnTo>
                    <a:lnTo>
                      <a:pt x="41" y="60"/>
                    </a:lnTo>
                    <a:lnTo>
                      <a:pt x="51" y="52"/>
                    </a:lnTo>
                    <a:lnTo>
                      <a:pt x="61" y="44"/>
                    </a:lnTo>
                    <a:lnTo>
                      <a:pt x="64" y="44"/>
                    </a:lnTo>
                    <a:lnTo>
                      <a:pt x="62" y="38"/>
                    </a:lnTo>
                    <a:lnTo>
                      <a:pt x="57" y="40"/>
                    </a:lnTo>
                    <a:lnTo>
                      <a:pt x="40" y="44"/>
                    </a:lnTo>
                    <a:lnTo>
                      <a:pt x="29" y="52"/>
                    </a:lnTo>
                    <a:lnTo>
                      <a:pt x="17" y="35"/>
                    </a:lnTo>
                    <a:lnTo>
                      <a:pt x="22" y="20"/>
                    </a:lnTo>
                    <a:lnTo>
                      <a:pt x="43" y="22"/>
                    </a:lnTo>
                    <a:lnTo>
                      <a:pt x="62" y="23"/>
                    </a:lnTo>
                    <a:lnTo>
                      <a:pt x="81" y="18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7" name="Freeform 11"/>
              <p:cNvSpPr>
                <a:spLocks/>
              </p:cNvSpPr>
              <p:nvPr/>
            </p:nvSpPr>
            <p:spPr bwMode="auto">
              <a:xfrm>
                <a:off x="4181" y="2377"/>
                <a:ext cx="128" cy="47"/>
              </a:xfrm>
              <a:custGeom>
                <a:avLst/>
                <a:gdLst/>
                <a:ahLst/>
                <a:cxnLst>
                  <a:cxn ang="0">
                    <a:pos x="128" y="47"/>
                  </a:cxn>
                  <a:cxn ang="0">
                    <a:pos x="126" y="45"/>
                  </a:cxn>
                  <a:cxn ang="0">
                    <a:pos x="126" y="31"/>
                  </a:cxn>
                  <a:cxn ang="0">
                    <a:pos x="116" y="30"/>
                  </a:cxn>
                  <a:cxn ang="0">
                    <a:pos x="106" y="27"/>
                  </a:cxn>
                  <a:cxn ang="0">
                    <a:pos x="102" y="17"/>
                  </a:cxn>
                  <a:cxn ang="0">
                    <a:pos x="85" y="11"/>
                  </a:cxn>
                  <a:cxn ang="0">
                    <a:pos x="78" y="7"/>
                  </a:cxn>
                  <a:cxn ang="0">
                    <a:pos x="73" y="15"/>
                  </a:cxn>
                  <a:cxn ang="0">
                    <a:pos x="62" y="15"/>
                  </a:cxn>
                  <a:cxn ang="0">
                    <a:pos x="50" y="15"/>
                  </a:cxn>
                  <a:cxn ang="0">
                    <a:pos x="45" y="8"/>
                  </a:cxn>
                  <a:cxn ang="0">
                    <a:pos x="29" y="0"/>
                  </a:cxn>
                  <a:cxn ang="0">
                    <a:pos x="12" y="0"/>
                  </a:cxn>
                  <a:cxn ang="0">
                    <a:pos x="4" y="10"/>
                  </a:cxn>
                  <a:cxn ang="0">
                    <a:pos x="0" y="12"/>
                  </a:cxn>
                  <a:cxn ang="0">
                    <a:pos x="14" y="17"/>
                  </a:cxn>
                  <a:cxn ang="0">
                    <a:pos x="14" y="20"/>
                  </a:cxn>
                  <a:cxn ang="0">
                    <a:pos x="29" y="25"/>
                  </a:cxn>
                  <a:cxn ang="0">
                    <a:pos x="43" y="29"/>
                  </a:cxn>
                  <a:cxn ang="0">
                    <a:pos x="56" y="32"/>
                  </a:cxn>
                  <a:cxn ang="0">
                    <a:pos x="69" y="35"/>
                  </a:cxn>
                  <a:cxn ang="0">
                    <a:pos x="87" y="38"/>
                  </a:cxn>
                  <a:cxn ang="0">
                    <a:pos x="105" y="39"/>
                  </a:cxn>
                  <a:cxn ang="0">
                    <a:pos x="117" y="44"/>
                  </a:cxn>
                  <a:cxn ang="0">
                    <a:pos x="128" y="47"/>
                  </a:cxn>
                </a:cxnLst>
                <a:rect l="0" t="0" r="r" b="b"/>
                <a:pathLst>
                  <a:path w="128" h="47">
                    <a:moveTo>
                      <a:pt x="128" y="47"/>
                    </a:moveTo>
                    <a:lnTo>
                      <a:pt x="126" y="45"/>
                    </a:lnTo>
                    <a:lnTo>
                      <a:pt x="126" y="31"/>
                    </a:lnTo>
                    <a:lnTo>
                      <a:pt x="116" y="30"/>
                    </a:lnTo>
                    <a:lnTo>
                      <a:pt x="106" y="27"/>
                    </a:lnTo>
                    <a:lnTo>
                      <a:pt x="102" y="17"/>
                    </a:lnTo>
                    <a:lnTo>
                      <a:pt x="85" y="11"/>
                    </a:lnTo>
                    <a:lnTo>
                      <a:pt x="78" y="7"/>
                    </a:lnTo>
                    <a:lnTo>
                      <a:pt x="73" y="15"/>
                    </a:lnTo>
                    <a:lnTo>
                      <a:pt x="62" y="15"/>
                    </a:lnTo>
                    <a:lnTo>
                      <a:pt x="50" y="15"/>
                    </a:lnTo>
                    <a:lnTo>
                      <a:pt x="45" y="8"/>
                    </a:lnTo>
                    <a:lnTo>
                      <a:pt x="29" y="0"/>
                    </a:lnTo>
                    <a:lnTo>
                      <a:pt x="12" y="0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14" y="17"/>
                    </a:lnTo>
                    <a:lnTo>
                      <a:pt x="14" y="20"/>
                    </a:lnTo>
                    <a:lnTo>
                      <a:pt x="29" y="25"/>
                    </a:lnTo>
                    <a:lnTo>
                      <a:pt x="43" y="29"/>
                    </a:lnTo>
                    <a:lnTo>
                      <a:pt x="56" y="32"/>
                    </a:lnTo>
                    <a:lnTo>
                      <a:pt x="69" y="35"/>
                    </a:lnTo>
                    <a:lnTo>
                      <a:pt x="87" y="38"/>
                    </a:lnTo>
                    <a:lnTo>
                      <a:pt x="105" y="39"/>
                    </a:lnTo>
                    <a:lnTo>
                      <a:pt x="117" y="44"/>
                    </a:lnTo>
                    <a:lnTo>
                      <a:pt x="128" y="47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" name="Freeform 12"/>
              <p:cNvSpPr>
                <a:spLocks/>
              </p:cNvSpPr>
              <p:nvPr/>
            </p:nvSpPr>
            <p:spPr bwMode="auto">
              <a:xfrm>
                <a:off x="4432" y="2418"/>
                <a:ext cx="55" cy="3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34" y="1"/>
                  </a:cxn>
                  <a:cxn ang="0">
                    <a:pos x="20" y="8"/>
                  </a:cxn>
                  <a:cxn ang="0">
                    <a:pos x="7" y="16"/>
                  </a:cxn>
                  <a:cxn ang="0">
                    <a:pos x="1" y="28"/>
                  </a:cxn>
                  <a:cxn ang="0">
                    <a:pos x="0" y="30"/>
                  </a:cxn>
                  <a:cxn ang="0">
                    <a:pos x="2" y="34"/>
                  </a:cxn>
                  <a:cxn ang="0">
                    <a:pos x="18" y="22"/>
                  </a:cxn>
                  <a:cxn ang="0">
                    <a:pos x="36" y="12"/>
                  </a:cxn>
                  <a:cxn ang="0">
                    <a:pos x="55" y="0"/>
                  </a:cxn>
                </a:cxnLst>
                <a:rect l="0" t="0" r="r" b="b"/>
                <a:pathLst>
                  <a:path w="55" h="34">
                    <a:moveTo>
                      <a:pt x="55" y="0"/>
                    </a:moveTo>
                    <a:lnTo>
                      <a:pt x="34" y="1"/>
                    </a:lnTo>
                    <a:lnTo>
                      <a:pt x="20" y="8"/>
                    </a:lnTo>
                    <a:lnTo>
                      <a:pt x="7" y="16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2" y="34"/>
                    </a:lnTo>
                    <a:lnTo>
                      <a:pt x="18" y="22"/>
                    </a:lnTo>
                    <a:lnTo>
                      <a:pt x="36" y="12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" name="Freeform 13"/>
              <p:cNvSpPr>
                <a:spLocks/>
              </p:cNvSpPr>
              <p:nvPr/>
            </p:nvSpPr>
            <p:spPr bwMode="auto">
              <a:xfrm>
                <a:off x="4495" y="2236"/>
                <a:ext cx="21" cy="53"/>
              </a:xfrm>
              <a:custGeom>
                <a:avLst/>
                <a:gdLst/>
                <a:ahLst/>
                <a:cxnLst>
                  <a:cxn ang="0">
                    <a:pos x="21" y="34"/>
                  </a:cxn>
                  <a:cxn ang="0">
                    <a:pos x="12" y="22"/>
                  </a:cxn>
                  <a:cxn ang="0">
                    <a:pos x="17" y="14"/>
                  </a:cxn>
                  <a:cxn ang="0">
                    <a:pos x="13" y="11"/>
                  </a:cxn>
                  <a:cxn ang="0">
                    <a:pos x="9" y="15"/>
                  </a:cxn>
                  <a:cxn ang="0">
                    <a:pos x="4" y="24"/>
                  </a:cxn>
                  <a:cxn ang="0">
                    <a:pos x="3" y="19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0" y="13"/>
                  </a:cxn>
                  <a:cxn ang="0">
                    <a:pos x="1" y="26"/>
                  </a:cxn>
                  <a:cxn ang="0">
                    <a:pos x="3" y="38"/>
                  </a:cxn>
                  <a:cxn ang="0">
                    <a:pos x="12" y="53"/>
                  </a:cxn>
                  <a:cxn ang="0">
                    <a:pos x="6" y="32"/>
                  </a:cxn>
                  <a:cxn ang="0">
                    <a:pos x="21" y="34"/>
                  </a:cxn>
                </a:cxnLst>
                <a:rect l="0" t="0" r="r" b="b"/>
                <a:pathLst>
                  <a:path w="21" h="53">
                    <a:moveTo>
                      <a:pt x="21" y="34"/>
                    </a:moveTo>
                    <a:lnTo>
                      <a:pt x="12" y="22"/>
                    </a:lnTo>
                    <a:lnTo>
                      <a:pt x="17" y="14"/>
                    </a:lnTo>
                    <a:lnTo>
                      <a:pt x="13" y="11"/>
                    </a:lnTo>
                    <a:lnTo>
                      <a:pt x="9" y="15"/>
                    </a:lnTo>
                    <a:lnTo>
                      <a:pt x="4" y="24"/>
                    </a:lnTo>
                    <a:lnTo>
                      <a:pt x="3" y="19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1" y="26"/>
                    </a:lnTo>
                    <a:lnTo>
                      <a:pt x="3" y="38"/>
                    </a:lnTo>
                    <a:lnTo>
                      <a:pt x="12" y="53"/>
                    </a:lnTo>
                    <a:lnTo>
                      <a:pt x="6" y="32"/>
                    </a:lnTo>
                    <a:lnTo>
                      <a:pt x="21" y="3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" name="Freeform 14"/>
              <p:cNvSpPr>
                <a:spLocks/>
              </p:cNvSpPr>
              <p:nvPr/>
            </p:nvSpPr>
            <p:spPr bwMode="auto">
              <a:xfrm>
                <a:off x="4501" y="2322"/>
                <a:ext cx="40" cy="18"/>
              </a:xfrm>
              <a:custGeom>
                <a:avLst/>
                <a:gdLst/>
                <a:ahLst/>
                <a:cxnLst>
                  <a:cxn ang="0">
                    <a:pos x="40" y="14"/>
                  </a:cxn>
                  <a:cxn ang="0">
                    <a:pos x="38" y="18"/>
                  </a:cxn>
                  <a:cxn ang="0">
                    <a:pos x="21" y="8"/>
                  </a:cxn>
                  <a:cxn ang="0">
                    <a:pos x="9" y="9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5"/>
                  </a:cxn>
                  <a:cxn ang="0">
                    <a:pos x="8" y="0"/>
                  </a:cxn>
                  <a:cxn ang="0">
                    <a:pos x="21" y="1"/>
                  </a:cxn>
                  <a:cxn ang="0">
                    <a:pos x="34" y="2"/>
                  </a:cxn>
                  <a:cxn ang="0">
                    <a:pos x="40" y="14"/>
                  </a:cxn>
                </a:cxnLst>
                <a:rect l="0" t="0" r="r" b="b"/>
                <a:pathLst>
                  <a:path w="40" h="18">
                    <a:moveTo>
                      <a:pt x="40" y="14"/>
                    </a:moveTo>
                    <a:lnTo>
                      <a:pt x="38" y="18"/>
                    </a:lnTo>
                    <a:lnTo>
                      <a:pt x="21" y="8"/>
                    </a:lnTo>
                    <a:lnTo>
                      <a:pt x="9" y="9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8" y="0"/>
                    </a:lnTo>
                    <a:lnTo>
                      <a:pt x="21" y="1"/>
                    </a:lnTo>
                    <a:lnTo>
                      <a:pt x="34" y="2"/>
                    </a:lnTo>
                    <a:lnTo>
                      <a:pt x="40" y="1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1" name="Freeform 15"/>
              <p:cNvSpPr>
                <a:spLocks/>
              </p:cNvSpPr>
              <p:nvPr/>
            </p:nvSpPr>
            <p:spPr bwMode="auto">
              <a:xfrm>
                <a:off x="4381" y="2415"/>
                <a:ext cx="46" cy="1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0"/>
                  </a:cxn>
                  <a:cxn ang="0">
                    <a:pos x="42" y="0"/>
                  </a:cxn>
                  <a:cxn ang="0">
                    <a:pos x="38" y="4"/>
                  </a:cxn>
                  <a:cxn ang="0">
                    <a:pos x="31" y="4"/>
                  </a:cxn>
                  <a:cxn ang="0">
                    <a:pos x="19" y="2"/>
                  </a:cxn>
                  <a:cxn ang="0">
                    <a:pos x="7" y="0"/>
                  </a:cxn>
                  <a:cxn ang="0">
                    <a:pos x="0" y="8"/>
                  </a:cxn>
                  <a:cxn ang="0">
                    <a:pos x="6" y="10"/>
                  </a:cxn>
                  <a:cxn ang="0">
                    <a:pos x="20" y="9"/>
                  </a:cxn>
                  <a:cxn ang="0">
                    <a:pos x="34" y="9"/>
                  </a:cxn>
                  <a:cxn ang="0">
                    <a:pos x="46" y="1"/>
                  </a:cxn>
                </a:cxnLst>
                <a:rect l="0" t="0" r="r" b="b"/>
                <a:pathLst>
                  <a:path w="46" h="10">
                    <a:moveTo>
                      <a:pt x="46" y="1"/>
                    </a:moveTo>
                    <a:lnTo>
                      <a:pt x="46" y="0"/>
                    </a:lnTo>
                    <a:lnTo>
                      <a:pt x="42" y="0"/>
                    </a:lnTo>
                    <a:lnTo>
                      <a:pt x="38" y="4"/>
                    </a:lnTo>
                    <a:lnTo>
                      <a:pt x="31" y="4"/>
                    </a:lnTo>
                    <a:lnTo>
                      <a:pt x="19" y="2"/>
                    </a:lnTo>
                    <a:lnTo>
                      <a:pt x="7" y="0"/>
                    </a:lnTo>
                    <a:lnTo>
                      <a:pt x="0" y="8"/>
                    </a:lnTo>
                    <a:lnTo>
                      <a:pt x="6" y="10"/>
                    </a:lnTo>
                    <a:lnTo>
                      <a:pt x="20" y="9"/>
                    </a:lnTo>
                    <a:lnTo>
                      <a:pt x="34" y="9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2" name="Freeform 16"/>
              <p:cNvSpPr>
                <a:spLocks/>
              </p:cNvSpPr>
              <p:nvPr/>
            </p:nvSpPr>
            <p:spPr bwMode="auto">
              <a:xfrm>
                <a:off x="4181" y="2300"/>
                <a:ext cx="23" cy="26"/>
              </a:xfrm>
              <a:custGeom>
                <a:avLst/>
                <a:gdLst/>
                <a:ahLst/>
                <a:cxnLst>
                  <a:cxn ang="0">
                    <a:pos x="23" y="18"/>
                  </a:cxn>
                  <a:cxn ang="0">
                    <a:pos x="21" y="26"/>
                  </a:cxn>
                  <a:cxn ang="0">
                    <a:pos x="11" y="19"/>
                  </a:cxn>
                  <a:cxn ang="0">
                    <a:pos x="5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0" y="0"/>
                  </a:cxn>
                  <a:cxn ang="0">
                    <a:pos x="15" y="14"/>
                  </a:cxn>
                  <a:cxn ang="0">
                    <a:pos x="23" y="18"/>
                  </a:cxn>
                </a:cxnLst>
                <a:rect l="0" t="0" r="r" b="b"/>
                <a:pathLst>
                  <a:path w="23" h="26">
                    <a:moveTo>
                      <a:pt x="23" y="18"/>
                    </a:moveTo>
                    <a:lnTo>
                      <a:pt x="21" y="26"/>
                    </a:lnTo>
                    <a:lnTo>
                      <a:pt x="11" y="19"/>
                    </a:lnTo>
                    <a:lnTo>
                      <a:pt x="5" y="9"/>
                    </a:lnTo>
                    <a:lnTo>
                      <a:pt x="0" y="6"/>
                    </a:lnTo>
                    <a:lnTo>
                      <a:pt x="7" y="1"/>
                    </a:lnTo>
                    <a:lnTo>
                      <a:pt x="10" y="0"/>
                    </a:lnTo>
                    <a:lnTo>
                      <a:pt x="15" y="14"/>
                    </a:lnTo>
                    <a:lnTo>
                      <a:pt x="23" y="18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3" name="Freeform 17"/>
              <p:cNvSpPr>
                <a:spLocks/>
              </p:cNvSpPr>
              <p:nvPr/>
            </p:nvSpPr>
            <p:spPr bwMode="auto">
              <a:xfrm>
                <a:off x="4339" y="2412"/>
                <a:ext cx="34" cy="17"/>
              </a:xfrm>
              <a:custGeom>
                <a:avLst/>
                <a:gdLst/>
                <a:ahLst/>
                <a:cxnLst>
                  <a:cxn ang="0">
                    <a:pos x="34" y="10"/>
                  </a:cxn>
                  <a:cxn ang="0">
                    <a:pos x="32" y="5"/>
                  </a:cxn>
                  <a:cxn ang="0">
                    <a:pos x="26" y="6"/>
                  </a:cxn>
                  <a:cxn ang="0">
                    <a:pos x="15" y="0"/>
                  </a:cxn>
                  <a:cxn ang="0">
                    <a:pos x="21" y="9"/>
                  </a:cxn>
                  <a:cxn ang="0">
                    <a:pos x="14" y="9"/>
                  </a:cxn>
                  <a:cxn ang="0">
                    <a:pos x="3" y="7"/>
                  </a:cxn>
                  <a:cxn ang="0">
                    <a:pos x="0" y="17"/>
                  </a:cxn>
                  <a:cxn ang="0">
                    <a:pos x="11" y="14"/>
                  </a:cxn>
                  <a:cxn ang="0">
                    <a:pos x="23" y="11"/>
                  </a:cxn>
                  <a:cxn ang="0">
                    <a:pos x="27" y="13"/>
                  </a:cxn>
                  <a:cxn ang="0">
                    <a:pos x="27" y="12"/>
                  </a:cxn>
                  <a:cxn ang="0">
                    <a:pos x="34" y="10"/>
                  </a:cxn>
                </a:cxnLst>
                <a:rect l="0" t="0" r="r" b="b"/>
                <a:pathLst>
                  <a:path w="34" h="17">
                    <a:moveTo>
                      <a:pt x="34" y="10"/>
                    </a:moveTo>
                    <a:lnTo>
                      <a:pt x="32" y="5"/>
                    </a:lnTo>
                    <a:lnTo>
                      <a:pt x="26" y="6"/>
                    </a:lnTo>
                    <a:lnTo>
                      <a:pt x="15" y="0"/>
                    </a:lnTo>
                    <a:lnTo>
                      <a:pt x="21" y="9"/>
                    </a:lnTo>
                    <a:lnTo>
                      <a:pt x="14" y="9"/>
                    </a:lnTo>
                    <a:lnTo>
                      <a:pt x="3" y="7"/>
                    </a:lnTo>
                    <a:lnTo>
                      <a:pt x="0" y="17"/>
                    </a:lnTo>
                    <a:lnTo>
                      <a:pt x="11" y="14"/>
                    </a:lnTo>
                    <a:lnTo>
                      <a:pt x="23" y="11"/>
                    </a:lnTo>
                    <a:lnTo>
                      <a:pt x="27" y="13"/>
                    </a:lnTo>
                    <a:lnTo>
                      <a:pt x="27" y="12"/>
                    </a:lnTo>
                    <a:lnTo>
                      <a:pt x="34" y="1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4" name="Freeform 18"/>
              <p:cNvSpPr>
                <a:spLocks/>
              </p:cNvSpPr>
              <p:nvPr/>
            </p:nvSpPr>
            <p:spPr bwMode="auto">
              <a:xfrm>
                <a:off x="4370" y="2436"/>
                <a:ext cx="24" cy="14"/>
              </a:xfrm>
              <a:custGeom>
                <a:avLst/>
                <a:gdLst/>
                <a:ahLst/>
                <a:cxnLst>
                  <a:cxn ang="0">
                    <a:pos x="24" y="10"/>
                  </a:cxn>
                  <a:cxn ang="0">
                    <a:pos x="15" y="14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24" y="10"/>
                  </a:cxn>
                </a:cxnLst>
                <a:rect l="0" t="0" r="r" b="b"/>
                <a:pathLst>
                  <a:path w="24" h="14">
                    <a:moveTo>
                      <a:pt x="24" y="10"/>
                    </a:moveTo>
                    <a:lnTo>
                      <a:pt x="15" y="14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24" y="1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5" name="Freeform 19"/>
              <p:cNvSpPr>
                <a:spLocks/>
              </p:cNvSpPr>
              <p:nvPr/>
            </p:nvSpPr>
            <p:spPr bwMode="auto">
              <a:xfrm>
                <a:off x="4473" y="2326"/>
                <a:ext cx="18" cy="12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1" y="12"/>
                  </a:cxn>
                  <a:cxn ang="0">
                    <a:pos x="0" y="5"/>
                  </a:cxn>
                  <a:cxn ang="0">
                    <a:pos x="6" y="0"/>
                  </a:cxn>
                  <a:cxn ang="0">
                    <a:pos x="18" y="5"/>
                  </a:cxn>
                </a:cxnLst>
                <a:rect l="0" t="0" r="r" b="b"/>
                <a:pathLst>
                  <a:path w="18" h="12">
                    <a:moveTo>
                      <a:pt x="18" y="5"/>
                    </a:moveTo>
                    <a:lnTo>
                      <a:pt x="11" y="12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6" name="Freeform 20"/>
              <p:cNvSpPr>
                <a:spLocks/>
              </p:cNvSpPr>
              <p:nvPr/>
            </p:nvSpPr>
            <p:spPr bwMode="auto">
              <a:xfrm>
                <a:off x="4309" y="2414"/>
                <a:ext cx="16" cy="9"/>
              </a:xfrm>
              <a:custGeom>
                <a:avLst/>
                <a:gdLst/>
                <a:ahLst/>
                <a:cxnLst>
                  <a:cxn ang="0">
                    <a:pos x="16" y="3"/>
                  </a:cxn>
                  <a:cxn ang="0">
                    <a:pos x="13" y="1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6" y="3"/>
                  </a:cxn>
                </a:cxnLst>
                <a:rect l="0" t="0" r="r" b="b"/>
                <a:pathLst>
                  <a:path w="16" h="9">
                    <a:moveTo>
                      <a:pt x="16" y="3"/>
                    </a:moveTo>
                    <a:lnTo>
                      <a:pt x="13" y="1"/>
                    </a:lnTo>
                    <a:lnTo>
                      <a:pt x="0" y="0"/>
                    </a:lnTo>
                    <a:lnTo>
                      <a:pt x="7" y="9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7" name="Freeform 21"/>
              <p:cNvSpPr>
                <a:spLocks/>
              </p:cNvSpPr>
              <p:nvPr/>
            </p:nvSpPr>
            <p:spPr bwMode="auto">
              <a:xfrm>
                <a:off x="4068" y="2248"/>
                <a:ext cx="12" cy="16"/>
              </a:xfrm>
              <a:custGeom>
                <a:avLst/>
                <a:gdLst/>
                <a:ahLst/>
                <a:cxnLst>
                  <a:cxn ang="0">
                    <a:pos x="12" y="9"/>
                  </a:cxn>
                  <a:cxn ang="0">
                    <a:pos x="11" y="16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12" y="9"/>
                  </a:cxn>
                </a:cxnLst>
                <a:rect l="0" t="0" r="r" b="b"/>
                <a:pathLst>
                  <a:path w="12" h="16">
                    <a:moveTo>
                      <a:pt x="12" y="9"/>
                    </a:moveTo>
                    <a:lnTo>
                      <a:pt x="11" y="1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" y="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8" name="Freeform 22"/>
              <p:cNvSpPr>
                <a:spLocks/>
              </p:cNvSpPr>
              <p:nvPr/>
            </p:nvSpPr>
            <p:spPr bwMode="auto">
              <a:xfrm>
                <a:off x="4328" y="2415"/>
                <a:ext cx="11" cy="11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6" y="0"/>
                  </a:cxn>
                  <a:cxn ang="0">
                    <a:pos x="0" y="9"/>
                  </a:cxn>
                  <a:cxn ang="0">
                    <a:pos x="5" y="11"/>
                  </a:cxn>
                  <a:cxn ang="0">
                    <a:pos x="11" y="2"/>
                  </a:cxn>
                </a:cxnLst>
                <a:rect l="0" t="0" r="r" b="b"/>
                <a:pathLst>
                  <a:path w="11" h="11">
                    <a:moveTo>
                      <a:pt x="11" y="2"/>
                    </a:moveTo>
                    <a:lnTo>
                      <a:pt x="6" y="0"/>
                    </a:lnTo>
                    <a:lnTo>
                      <a:pt x="0" y="9"/>
                    </a:lnTo>
                    <a:lnTo>
                      <a:pt x="5" y="11"/>
                    </a:lnTo>
                    <a:lnTo>
                      <a:pt x="11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9" name="Freeform 23"/>
              <p:cNvSpPr>
                <a:spLocks/>
              </p:cNvSpPr>
              <p:nvPr/>
            </p:nvSpPr>
            <p:spPr bwMode="auto">
              <a:xfrm>
                <a:off x="4215" y="2319"/>
                <a:ext cx="10" cy="10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5" y="9"/>
                  </a:cxn>
                  <a:cxn ang="0">
                    <a:pos x="0" y="10"/>
                  </a:cxn>
                  <a:cxn ang="0">
                    <a:pos x="1" y="0"/>
                  </a:cxn>
                  <a:cxn ang="0">
                    <a:pos x="10" y="3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lnTo>
                      <a:pt x="5" y="9"/>
                    </a:lnTo>
                    <a:lnTo>
                      <a:pt x="0" y="10"/>
                    </a:lnTo>
                    <a:lnTo>
                      <a:pt x="1" y="0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0" name="Freeform 24"/>
              <p:cNvSpPr>
                <a:spLocks/>
              </p:cNvSpPr>
              <p:nvPr/>
            </p:nvSpPr>
            <p:spPr bwMode="auto">
              <a:xfrm>
                <a:off x="4424" y="2350"/>
                <a:ext cx="9" cy="21"/>
              </a:xfrm>
              <a:custGeom>
                <a:avLst/>
                <a:gdLst/>
                <a:ahLst/>
                <a:cxnLst>
                  <a:cxn ang="0">
                    <a:pos x="9" y="15"/>
                  </a:cxn>
                  <a:cxn ang="0">
                    <a:pos x="7" y="13"/>
                  </a:cxn>
                  <a:cxn ang="0">
                    <a:pos x="7" y="5"/>
                  </a:cxn>
                  <a:cxn ang="0">
                    <a:pos x="8" y="0"/>
                  </a:cxn>
                  <a:cxn ang="0">
                    <a:pos x="0" y="21"/>
                  </a:cxn>
                  <a:cxn ang="0">
                    <a:pos x="9" y="15"/>
                  </a:cxn>
                </a:cxnLst>
                <a:rect l="0" t="0" r="r" b="b"/>
                <a:pathLst>
                  <a:path w="9" h="21">
                    <a:moveTo>
                      <a:pt x="9" y="15"/>
                    </a:moveTo>
                    <a:lnTo>
                      <a:pt x="7" y="13"/>
                    </a:lnTo>
                    <a:lnTo>
                      <a:pt x="7" y="5"/>
                    </a:lnTo>
                    <a:lnTo>
                      <a:pt x="8" y="0"/>
                    </a:lnTo>
                    <a:lnTo>
                      <a:pt x="0" y="21"/>
                    </a:lnTo>
                    <a:lnTo>
                      <a:pt x="9" y="1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1" name="Freeform 25"/>
              <p:cNvSpPr>
                <a:spLocks/>
              </p:cNvSpPr>
              <p:nvPr/>
            </p:nvSpPr>
            <p:spPr bwMode="auto">
              <a:xfrm>
                <a:off x="4588" y="2368"/>
                <a:ext cx="6" cy="13"/>
              </a:xfrm>
              <a:custGeom>
                <a:avLst/>
                <a:gdLst/>
                <a:ahLst/>
                <a:cxnLst>
                  <a:cxn ang="0">
                    <a:pos x="6" y="11"/>
                  </a:cxn>
                  <a:cxn ang="0">
                    <a:pos x="5" y="0"/>
                  </a:cxn>
                  <a:cxn ang="0">
                    <a:pos x="0" y="3"/>
                  </a:cxn>
                  <a:cxn ang="0">
                    <a:pos x="0" y="13"/>
                  </a:cxn>
                  <a:cxn ang="0">
                    <a:pos x="6" y="11"/>
                  </a:cxn>
                </a:cxnLst>
                <a:rect l="0" t="0" r="r" b="b"/>
                <a:pathLst>
                  <a:path w="6" h="13">
                    <a:moveTo>
                      <a:pt x="6" y="11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0" y="13"/>
                    </a:lnTo>
                    <a:lnTo>
                      <a:pt x="6" y="1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2" name="Freeform 26"/>
              <p:cNvSpPr>
                <a:spLocks/>
              </p:cNvSpPr>
              <p:nvPr/>
            </p:nvSpPr>
            <p:spPr bwMode="auto">
              <a:xfrm>
                <a:off x="4091" y="2290"/>
                <a:ext cx="8" cy="12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2" y="12"/>
                  </a:cxn>
                  <a:cxn ang="0">
                    <a:pos x="0" y="0"/>
                  </a:cxn>
                  <a:cxn ang="0">
                    <a:pos x="8" y="12"/>
                  </a:cxn>
                </a:cxnLst>
                <a:rect l="0" t="0" r="r" b="b"/>
                <a:pathLst>
                  <a:path w="8" h="12">
                    <a:moveTo>
                      <a:pt x="8" y="12"/>
                    </a:moveTo>
                    <a:lnTo>
                      <a:pt x="2" y="12"/>
                    </a:lnTo>
                    <a:lnTo>
                      <a:pt x="0" y="0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3" name="Freeform 27"/>
              <p:cNvSpPr>
                <a:spLocks/>
              </p:cNvSpPr>
              <p:nvPr/>
            </p:nvSpPr>
            <p:spPr bwMode="auto">
              <a:xfrm>
                <a:off x="4421" y="2353"/>
                <a:ext cx="6" cy="1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13"/>
                  </a:cxn>
                  <a:cxn ang="0">
                    <a:pos x="6" y="5"/>
                  </a:cxn>
                </a:cxnLst>
                <a:rect l="0" t="0" r="r" b="b"/>
                <a:pathLst>
                  <a:path w="6" h="13">
                    <a:moveTo>
                      <a:pt x="6" y="5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13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4" name="Freeform 28"/>
              <p:cNvSpPr>
                <a:spLocks/>
              </p:cNvSpPr>
              <p:nvPr/>
            </p:nvSpPr>
            <p:spPr bwMode="auto">
              <a:xfrm>
                <a:off x="4450" y="2302"/>
                <a:ext cx="14" cy="4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7" y="0"/>
                  </a:cxn>
                  <a:cxn ang="0">
                    <a:pos x="0" y="4"/>
                  </a:cxn>
                  <a:cxn ang="0">
                    <a:pos x="14" y="4"/>
                  </a:cxn>
                </a:cxnLst>
                <a:rect l="0" t="0" r="r" b="b"/>
                <a:pathLst>
                  <a:path w="14" h="4">
                    <a:moveTo>
                      <a:pt x="14" y="4"/>
                    </a:moveTo>
                    <a:lnTo>
                      <a:pt x="7" y="0"/>
                    </a:lnTo>
                    <a:lnTo>
                      <a:pt x="0" y="4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5" name="Freeform 29"/>
              <p:cNvSpPr>
                <a:spLocks/>
              </p:cNvSpPr>
              <p:nvPr/>
            </p:nvSpPr>
            <p:spPr bwMode="auto">
              <a:xfrm>
                <a:off x="4584" y="2381"/>
                <a:ext cx="6" cy="11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6" y="6"/>
                  </a:cxn>
                </a:cxnLst>
                <a:rect l="0" t="0" r="r" b="b"/>
                <a:pathLst>
                  <a:path w="6" h="11">
                    <a:moveTo>
                      <a:pt x="6" y="6"/>
                    </a:moveTo>
                    <a:lnTo>
                      <a:pt x="1" y="11"/>
                    </a:lnTo>
                    <a:lnTo>
                      <a:pt x="0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6" name="Freeform 30"/>
              <p:cNvSpPr>
                <a:spLocks/>
              </p:cNvSpPr>
              <p:nvPr/>
            </p:nvSpPr>
            <p:spPr bwMode="auto">
              <a:xfrm>
                <a:off x="4285" y="2393"/>
                <a:ext cx="18" cy="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4" y="3"/>
                  </a:cxn>
                  <a:cxn ang="0">
                    <a:pos x="0" y="1"/>
                  </a:cxn>
                  <a:cxn ang="0">
                    <a:pos x="18" y="0"/>
                  </a:cxn>
                </a:cxnLst>
                <a:rect l="0" t="0" r="r" b="b"/>
                <a:pathLst>
                  <a:path w="18" h="3">
                    <a:moveTo>
                      <a:pt x="18" y="0"/>
                    </a:moveTo>
                    <a:lnTo>
                      <a:pt x="4" y="3"/>
                    </a:lnTo>
                    <a:lnTo>
                      <a:pt x="0" y="1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7" name="Freeform 31"/>
              <p:cNvSpPr>
                <a:spLocks/>
              </p:cNvSpPr>
              <p:nvPr/>
            </p:nvSpPr>
            <p:spPr bwMode="auto">
              <a:xfrm>
                <a:off x="4305" y="2189"/>
                <a:ext cx="13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6"/>
                  </a:cxn>
                  <a:cxn ang="0">
                    <a:pos x="13" y="0"/>
                  </a:cxn>
                  <a:cxn ang="0">
                    <a:pos x="13" y="1"/>
                  </a:cxn>
                  <a:cxn ang="0">
                    <a:pos x="11" y="8"/>
                  </a:cxn>
                  <a:cxn ang="0">
                    <a:pos x="8" y="15"/>
                  </a:cxn>
                </a:cxnLst>
                <a:rect l="0" t="0" r="r" b="b"/>
                <a:pathLst>
                  <a:path w="13" h="15">
                    <a:moveTo>
                      <a:pt x="8" y="15"/>
                    </a:moveTo>
                    <a:lnTo>
                      <a:pt x="0" y="6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1" y="8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8" name="Freeform 32"/>
              <p:cNvSpPr>
                <a:spLocks/>
              </p:cNvSpPr>
              <p:nvPr/>
            </p:nvSpPr>
            <p:spPr bwMode="auto">
              <a:xfrm>
                <a:off x="4920" y="2154"/>
                <a:ext cx="3" cy="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3" y="1"/>
                  </a:cxn>
                  <a:cxn ang="0">
                    <a:pos x="2" y="0"/>
                  </a:cxn>
                  <a:cxn ang="0">
                    <a:pos x="1" y="0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9" name="Freeform 33"/>
              <p:cNvSpPr>
                <a:spLocks/>
              </p:cNvSpPr>
              <p:nvPr/>
            </p:nvSpPr>
            <p:spPr bwMode="auto">
              <a:xfrm>
                <a:off x="4990" y="2181"/>
                <a:ext cx="1" cy="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1" y="2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0" name="Freeform 34"/>
              <p:cNvSpPr>
                <a:spLocks/>
              </p:cNvSpPr>
              <p:nvPr/>
            </p:nvSpPr>
            <p:spPr bwMode="auto">
              <a:xfrm>
                <a:off x="4636" y="2109"/>
                <a:ext cx="2" cy="2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1" y="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1" name="Freeform 35"/>
              <p:cNvSpPr>
                <a:spLocks/>
              </p:cNvSpPr>
              <p:nvPr/>
            </p:nvSpPr>
            <p:spPr bwMode="auto">
              <a:xfrm>
                <a:off x="4828" y="2147"/>
                <a:ext cx="1" cy="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2" name="Freeform 36"/>
              <p:cNvSpPr>
                <a:spLocks/>
              </p:cNvSpPr>
              <p:nvPr/>
            </p:nvSpPr>
            <p:spPr bwMode="auto">
              <a:xfrm>
                <a:off x="4831" y="2145"/>
                <a:ext cx="1" cy="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3" name="Freeform 37"/>
              <p:cNvSpPr>
                <a:spLocks/>
              </p:cNvSpPr>
              <p:nvPr/>
            </p:nvSpPr>
            <p:spPr bwMode="auto">
              <a:xfrm>
                <a:off x="4244" y="2155"/>
                <a:ext cx="133" cy="103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09" y="6"/>
                  </a:cxn>
                  <a:cxn ang="0">
                    <a:pos x="107" y="18"/>
                  </a:cxn>
                  <a:cxn ang="0">
                    <a:pos x="115" y="14"/>
                  </a:cxn>
                  <a:cxn ang="0">
                    <a:pos x="115" y="19"/>
                  </a:cxn>
                  <a:cxn ang="0">
                    <a:pos x="117" y="20"/>
                  </a:cxn>
                  <a:cxn ang="0">
                    <a:pos x="133" y="28"/>
                  </a:cxn>
                  <a:cxn ang="0">
                    <a:pos x="119" y="33"/>
                  </a:cxn>
                  <a:cxn ang="0">
                    <a:pos x="124" y="41"/>
                  </a:cxn>
                  <a:cxn ang="0">
                    <a:pos x="114" y="44"/>
                  </a:cxn>
                  <a:cxn ang="0">
                    <a:pos x="111" y="47"/>
                  </a:cxn>
                  <a:cxn ang="0">
                    <a:pos x="99" y="46"/>
                  </a:cxn>
                  <a:cxn ang="0">
                    <a:pos x="86" y="43"/>
                  </a:cxn>
                  <a:cxn ang="0">
                    <a:pos x="83" y="56"/>
                  </a:cxn>
                  <a:cxn ang="0">
                    <a:pos x="80" y="68"/>
                  </a:cxn>
                  <a:cxn ang="0">
                    <a:pos x="76" y="76"/>
                  </a:cxn>
                  <a:cxn ang="0">
                    <a:pos x="71" y="92"/>
                  </a:cxn>
                  <a:cxn ang="0">
                    <a:pos x="59" y="96"/>
                  </a:cxn>
                  <a:cxn ang="0">
                    <a:pos x="40" y="92"/>
                  </a:cxn>
                  <a:cxn ang="0">
                    <a:pos x="36" y="99"/>
                  </a:cxn>
                  <a:cxn ang="0">
                    <a:pos x="16" y="103"/>
                  </a:cxn>
                  <a:cxn ang="0">
                    <a:pos x="3" y="94"/>
                  </a:cxn>
                  <a:cxn ang="0">
                    <a:pos x="0" y="83"/>
                  </a:cxn>
                  <a:cxn ang="0">
                    <a:pos x="1" y="85"/>
                  </a:cxn>
                  <a:cxn ang="0">
                    <a:pos x="12" y="91"/>
                  </a:cxn>
                  <a:cxn ang="0">
                    <a:pos x="23" y="95"/>
                  </a:cxn>
                  <a:cxn ang="0">
                    <a:pos x="21" y="94"/>
                  </a:cxn>
                  <a:cxn ang="0">
                    <a:pos x="23" y="91"/>
                  </a:cxn>
                  <a:cxn ang="0">
                    <a:pos x="24" y="81"/>
                  </a:cxn>
                  <a:cxn ang="0">
                    <a:pos x="24" y="78"/>
                  </a:cxn>
                  <a:cxn ang="0">
                    <a:pos x="25" y="72"/>
                  </a:cxn>
                  <a:cxn ang="0">
                    <a:pos x="35" y="69"/>
                  </a:cxn>
                  <a:cxn ang="0">
                    <a:pos x="44" y="65"/>
                  </a:cxn>
                  <a:cxn ang="0">
                    <a:pos x="53" y="52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2" y="42"/>
                  </a:cxn>
                  <a:cxn ang="0">
                    <a:pos x="74" y="35"/>
                  </a:cxn>
                  <a:cxn ang="0">
                    <a:pos x="77" y="44"/>
                  </a:cxn>
                  <a:cxn ang="0">
                    <a:pos x="77" y="36"/>
                  </a:cxn>
                  <a:cxn ang="0">
                    <a:pos x="81" y="33"/>
                  </a:cxn>
                  <a:cxn ang="0">
                    <a:pos x="80" y="28"/>
                  </a:cxn>
                  <a:cxn ang="0">
                    <a:pos x="83" y="24"/>
                  </a:cxn>
                  <a:cxn ang="0">
                    <a:pos x="89" y="12"/>
                  </a:cxn>
                  <a:cxn ang="0">
                    <a:pos x="96" y="0"/>
                  </a:cxn>
                  <a:cxn ang="0">
                    <a:pos x="97" y="4"/>
                  </a:cxn>
                  <a:cxn ang="0">
                    <a:pos x="100" y="0"/>
                  </a:cxn>
                </a:cxnLst>
                <a:rect l="0" t="0" r="r" b="b"/>
                <a:pathLst>
                  <a:path w="133" h="103">
                    <a:moveTo>
                      <a:pt x="100" y="0"/>
                    </a:moveTo>
                    <a:lnTo>
                      <a:pt x="109" y="6"/>
                    </a:lnTo>
                    <a:lnTo>
                      <a:pt x="107" y="18"/>
                    </a:lnTo>
                    <a:lnTo>
                      <a:pt x="115" y="14"/>
                    </a:lnTo>
                    <a:lnTo>
                      <a:pt x="115" y="19"/>
                    </a:lnTo>
                    <a:lnTo>
                      <a:pt x="117" y="20"/>
                    </a:lnTo>
                    <a:lnTo>
                      <a:pt x="133" y="28"/>
                    </a:lnTo>
                    <a:lnTo>
                      <a:pt x="119" y="33"/>
                    </a:lnTo>
                    <a:lnTo>
                      <a:pt x="124" y="41"/>
                    </a:lnTo>
                    <a:lnTo>
                      <a:pt x="114" y="44"/>
                    </a:lnTo>
                    <a:lnTo>
                      <a:pt x="111" y="47"/>
                    </a:lnTo>
                    <a:lnTo>
                      <a:pt x="99" y="46"/>
                    </a:lnTo>
                    <a:lnTo>
                      <a:pt x="86" y="43"/>
                    </a:lnTo>
                    <a:lnTo>
                      <a:pt x="83" y="56"/>
                    </a:lnTo>
                    <a:lnTo>
                      <a:pt x="80" y="68"/>
                    </a:lnTo>
                    <a:lnTo>
                      <a:pt x="76" y="76"/>
                    </a:lnTo>
                    <a:lnTo>
                      <a:pt x="71" y="92"/>
                    </a:lnTo>
                    <a:lnTo>
                      <a:pt x="59" y="96"/>
                    </a:lnTo>
                    <a:lnTo>
                      <a:pt x="40" y="92"/>
                    </a:lnTo>
                    <a:lnTo>
                      <a:pt x="36" y="99"/>
                    </a:lnTo>
                    <a:lnTo>
                      <a:pt x="16" y="103"/>
                    </a:lnTo>
                    <a:lnTo>
                      <a:pt x="3" y="94"/>
                    </a:lnTo>
                    <a:lnTo>
                      <a:pt x="0" y="83"/>
                    </a:lnTo>
                    <a:lnTo>
                      <a:pt x="1" y="85"/>
                    </a:lnTo>
                    <a:lnTo>
                      <a:pt x="12" y="91"/>
                    </a:lnTo>
                    <a:lnTo>
                      <a:pt x="23" y="95"/>
                    </a:lnTo>
                    <a:lnTo>
                      <a:pt x="21" y="94"/>
                    </a:lnTo>
                    <a:lnTo>
                      <a:pt x="23" y="91"/>
                    </a:lnTo>
                    <a:lnTo>
                      <a:pt x="24" y="81"/>
                    </a:lnTo>
                    <a:lnTo>
                      <a:pt x="24" y="78"/>
                    </a:lnTo>
                    <a:lnTo>
                      <a:pt x="25" y="72"/>
                    </a:lnTo>
                    <a:lnTo>
                      <a:pt x="35" y="69"/>
                    </a:lnTo>
                    <a:lnTo>
                      <a:pt x="44" y="65"/>
                    </a:lnTo>
                    <a:lnTo>
                      <a:pt x="53" y="52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2" y="42"/>
                    </a:lnTo>
                    <a:lnTo>
                      <a:pt x="74" y="35"/>
                    </a:lnTo>
                    <a:lnTo>
                      <a:pt x="77" y="44"/>
                    </a:lnTo>
                    <a:lnTo>
                      <a:pt x="77" y="36"/>
                    </a:lnTo>
                    <a:lnTo>
                      <a:pt x="81" y="33"/>
                    </a:lnTo>
                    <a:lnTo>
                      <a:pt x="80" y="28"/>
                    </a:lnTo>
                    <a:lnTo>
                      <a:pt x="83" y="24"/>
                    </a:lnTo>
                    <a:lnTo>
                      <a:pt x="89" y="12"/>
                    </a:lnTo>
                    <a:lnTo>
                      <a:pt x="96" y="0"/>
                    </a:lnTo>
                    <a:lnTo>
                      <a:pt x="97" y="4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4" name="Freeform 38"/>
              <p:cNvSpPr>
                <a:spLocks/>
              </p:cNvSpPr>
              <p:nvPr/>
            </p:nvSpPr>
            <p:spPr bwMode="auto">
              <a:xfrm>
                <a:off x="4108" y="2161"/>
                <a:ext cx="61" cy="89"/>
              </a:xfrm>
              <a:custGeom>
                <a:avLst/>
                <a:gdLst/>
                <a:ahLst/>
                <a:cxnLst>
                  <a:cxn ang="0">
                    <a:pos x="51" y="89"/>
                  </a:cxn>
                  <a:cxn ang="0">
                    <a:pos x="35" y="75"/>
                  </a:cxn>
                  <a:cxn ang="0">
                    <a:pos x="18" y="63"/>
                  </a:cxn>
                  <a:cxn ang="0">
                    <a:pos x="11" y="43"/>
                  </a:cxn>
                  <a:cxn ang="0">
                    <a:pos x="5" y="2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2" y="6"/>
                  </a:cxn>
                  <a:cxn ang="0">
                    <a:pos x="13" y="13"/>
                  </a:cxn>
                  <a:cxn ang="0">
                    <a:pos x="22" y="13"/>
                  </a:cxn>
                  <a:cxn ang="0">
                    <a:pos x="28" y="6"/>
                  </a:cxn>
                  <a:cxn ang="0">
                    <a:pos x="36" y="15"/>
                  </a:cxn>
                  <a:cxn ang="0">
                    <a:pos x="45" y="26"/>
                  </a:cxn>
                  <a:cxn ang="0">
                    <a:pos x="47" y="42"/>
                  </a:cxn>
                  <a:cxn ang="0">
                    <a:pos x="48" y="58"/>
                  </a:cxn>
                  <a:cxn ang="0">
                    <a:pos x="55" y="73"/>
                  </a:cxn>
                  <a:cxn ang="0">
                    <a:pos x="61" y="88"/>
                  </a:cxn>
                  <a:cxn ang="0">
                    <a:pos x="57" y="85"/>
                  </a:cxn>
                  <a:cxn ang="0">
                    <a:pos x="51" y="89"/>
                  </a:cxn>
                </a:cxnLst>
                <a:rect l="0" t="0" r="r" b="b"/>
                <a:pathLst>
                  <a:path w="61" h="89">
                    <a:moveTo>
                      <a:pt x="51" y="89"/>
                    </a:moveTo>
                    <a:lnTo>
                      <a:pt x="35" y="75"/>
                    </a:lnTo>
                    <a:lnTo>
                      <a:pt x="18" y="63"/>
                    </a:lnTo>
                    <a:lnTo>
                      <a:pt x="11" y="43"/>
                    </a:lnTo>
                    <a:lnTo>
                      <a:pt x="5" y="2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" y="6"/>
                    </a:lnTo>
                    <a:lnTo>
                      <a:pt x="13" y="13"/>
                    </a:lnTo>
                    <a:lnTo>
                      <a:pt x="22" y="13"/>
                    </a:lnTo>
                    <a:lnTo>
                      <a:pt x="28" y="6"/>
                    </a:lnTo>
                    <a:lnTo>
                      <a:pt x="36" y="15"/>
                    </a:lnTo>
                    <a:lnTo>
                      <a:pt x="45" y="26"/>
                    </a:lnTo>
                    <a:lnTo>
                      <a:pt x="47" y="42"/>
                    </a:lnTo>
                    <a:lnTo>
                      <a:pt x="48" y="58"/>
                    </a:lnTo>
                    <a:lnTo>
                      <a:pt x="55" y="73"/>
                    </a:lnTo>
                    <a:lnTo>
                      <a:pt x="61" y="88"/>
                    </a:lnTo>
                    <a:lnTo>
                      <a:pt x="57" y="85"/>
                    </a:lnTo>
                    <a:lnTo>
                      <a:pt x="51" y="8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5" name="Freeform 39"/>
              <p:cNvSpPr>
                <a:spLocks/>
              </p:cNvSpPr>
              <p:nvPr/>
            </p:nvSpPr>
            <p:spPr bwMode="auto">
              <a:xfrm>
                <a:off x="5067" y="2147"/>
                <a:ext cx="2" cy="1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6" name="Freeform 40"/>
              <p:cNvSpPr>
                <a:spLocks/>
              </p:cNvSpPr>
              <p:nvPr/>
            </p:nvSpPr>
            <p:spPr bwMode="auto">
              <a:xfrm>
                <a:off x="5113" y="2151"/>
                <a:ext cx="1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7" name="Freeform 41"/>
              <p:cNvSpPr>
                <a:spLocks/>
              </p:cNvSpPr>
              <p:nvPr/>
            </p:nvSpPr>
            <p:spPr bwMode="auto">
              <a:xfrm>
                <a:off x="5062" y="217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8" name="Freeform 42"/>
              <p:cNvSpPr>
                <a:spLocks/>
              </p:cNvSpPr>
              <p:nvPr/>
            </p:nvSpPr>
            <p:spPr bwMode="auto">
              <a:xfrm>
                <a:off x="5070" y="2143"/>
                <a:ext cx="1" cy="1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0"/>
                  </a:cxn>
                  <a:cxn ang="0">
                    <a:pos x="1" y="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9" name="Freeform 43"/>
              <p:cNvSpPr>
                <a:spLocks/>
              </p:cNvSpPr>
              <p:nvPr/>
            </p:nvSpPr>
            <p:spPr bwMode="auto">
              <a:xfrm>
                <a:off x="5049" y="2282"/>
                <a:ext cx="1" cy="1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" y="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0" name="Freeform 44"/>
              <p:cNvSpPr>
                <a:spLocks/>
              </p:cNvSpPr>
              <p:nvPr/>
            </p:nvSpPr>
            <p:spPr bwMode="auto">
              <a:xfrm>
                <a:off x="4588" y="2140"/>
                <a:ext cx="3" cy="7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3" y="3"/>
                  </a:cxn>
                  <a:cxn ang="0">
                    <a:pos x="2" y="0"/>
                  </a:cxn>
                  <a:cxn ang="0">
                    <a:pos x="3" y="3"/>
                  </a:cxn>
                  <a:cxn ang="0">
                    <a:pos x="3" y="5"/>
                  </a:cxn>
                  <a:cxn ang="0">
                    <a:pos x="2" y="6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6"/>
                  </a:cxn>
                  <a:cxn ang="0">
                    <a:pos x="0" y="5"/>
                  </a:cxn>
                </a:cxnLst>
                <a:rect l="0" t="0" r="r" b="b"/>
                <a:pathLst>
                  <a:path w="3" h="7">
                    <a:moveTo>
                      <a:pt x="0" y="5"/>
                    </a:moveTo>
                    <a:lnTo>
                      <a:pt x="0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1" name="Freeform 45"/>
              <p:cNvSpPr>
                <a:spLocks/>
              </p:cNvSpPr>
              <p:nvPr/>
            </p:nvSpPr>
            <p:spPr bwMode="auto">
              <a:xfrm>
                <a:off x="4586" y="2148"/>
                <a:ext cx="1" cy="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2" name="Freeform 46"/>
              <p:cNvSpPr>
                <a:spLocks/>
              </p:cNvSpPr>
              <p:nvPr/>
            </p:nvSpPr>
            <p:spPr bwMode="auto">
              <a:xfrm>
                <a:off x="4587" y="2147"/>
                <a:ext cx="1" cy="1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3" name="Freeform 47"/>
              <p:cNvSpPr>
                <a:spLocks/>
              </p:cNvSpPr>
              <p:nvPr/>
            </p:nvSpPr>
            <p:spPr bwMode="auto">
              <a:xfrm>
                <a:off x="4584" y="215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4" name="Freeform 48"/>
              <p:cNvSpPr>
                <a:spLocks/>
              </p:cNvSpPr>
              <p:nvPr/>
            </p:nvSpPr>
            <p:spPr bwMode="auto">
              <a:xfrm>
                <a:off x="4585" y="2152"/>
                <a:ext cx="1" cy="2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1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5" name="Freeform 49"/>
              <p:cNvSpPr>
                <a:spLocks/>
              </p:cNvSpPr>
              <p:nvPr/>
            </p:nvSpPr>
            <p:spPr bwMode="auto">
              <a:xfrm>
                <a:off x="4678" y="2319"/>
                <a:ext cx="136" cy="136"/>
              </a:xfrm>
              <a:custGeom>
                <a:avLst/>
                <a:gdLst/>
                <a:ahLst/>
                <a:cxnLst>
                  <a:cxn ang="0">
                    <a:pos x="136" y="131"/>
                  </a:cxn>
                  <a:cxn ang="0">
                    <a:pos x="130" y="133"/>
                  </a:cxn>
                  <a:cxn ang="0">
                    <a:pos x="130" y="136"/>
                  </a:cxn>
                  <a:cxn ang="0">
                    <a:pos x="123" y="135"/>
                  </a:cxn>
                  <a:cxn ang="0">
                    <a:pos x="109" y="132"/>
                  </a:cxn>
                  <a:cxn ang="0">
                    <a:pos x="96" y="128"/>
                  </a:cxn>
                  <a:cxn ang="0">
                    <a:pos x="89" y="120"/>
                  </a:cxn>
                  <a:cxn ang="0">
                    <a:pos x="81" y="111"/>
                  </a:cxn>
                  <a:cxn ang="0">
                    <a:pos x="75" y="102"/>
                  </a:cxn>
                  <a:cxn ang="0">
                    <a:pos x="67" y="91"/>
                  </a:cxn>
                  <a:cxn ang="0">
                    <a:pos x="49" y="83"/>
                  </a:cxn>
                  <a:cxn ang="0">
                    <a:pos x="48" y="88"/>
                  </a:cxn>
                  <a:cxn ang="0">
                    <a:pos x="39" y="84"/>
                  </a:cxn>
                  <a:cxn ang="0">
                    <a:pos x="40" y="92"/>
                  </a:cxn>
                  <a:cxn ang="0">
                    <a:pos x="35" y="92"/>
                  </a:cxn>
                  <a:cxn ang="0">
                    <a:pos x="37" y="96"/>
                  </a:cxn>
                  <a:cxn ang="0">
                    <a:pos x="18" y="96"/>
                  </a:cxn>
                  <a:cxn ang="0">
                    <a:pos x="34" y="105"/>
                  </a:cxn>
                  <a:cxn ang="0">
                    <a:pos x="26" y="112"/>
                  </a:cxn>
                  <a:cxn ang="0">
                    <a:pos x="12" y="112"/>
                  </a:cxn>
                  <a:cxn ang="0">
                    <a:pos x="0" y="111"/>
                  </a:cxn>
                  <a:cxn ang="0">
                    <a:pos x="1" y="97"/>
                  </a:cxn>
                  <a:cxn ang="0">
                    <a:pos x="2" y="83"/>
                  </a:cxn>
                  <a:cxn ang="0">
                    <a:pos x="3" y="69"/>
                  </a:cxn>
                  <a:cxn ang="0">
                    <a:pos x="4" y="55"/>
                  </a:cxn>
                  <a:cxn ang="0">
                    <a:pos x="5" y="41"/>
                  </a:cxn>
                  <a:cxn ang="0">
                    <a:pos x="5" y="27"/>
                  </a:cxn>
                  <a:cxn ang="0">
                    <a:pos x="5" y="14"/>
                  </a:cxn>
                  <a:cxn ang="0">
                    <a:pos x="6" y="0"/>
                  </a:cxn>
                  <a:cxn ang="0">
                    <a:pos x="19" y="5"/>
                  </a:cxn>
                  <a:cxn ang="0">
                    <a:pos x="33" y="12"/>
                  </a:cxn>
                  <a:cxn ang="0">
                    <a:pos x="46" y="18"/>
                  </a:cxn>
                  <a:cxn ang="0">
                    <a:pos x="60" y="25"/>
                  </a:cxn>
                  <a:cxn ang="0">
                    <a:pos x="71" y="41"/>
                  </a:cxn>
                  <a:cxn ang="0">
                    <a:pos x="72" y="49"/>
                  </a:cxn>
                  <a:cxn ang="0">
                    <a:pos x="84" y="55"/>
                  </a:cxn>
                  <a:cxn ang="0">
                    <a:pos x="97" y="61"/>
                  </a:cxn>
                  <a:cxn ang="0">
                    <a:pos x="98" y="70"/>
                  </a:cxn>
                  <a:cxn ang="0">
                    <a:pos x="85" y="71"/>
                  </a:cxn>
                  <a:cxn ang="0">
                    <a:pos x="92" y="87"/>
                  </a:cxn>
                  <a:cxn ang="0">
                    <a:pos x="101" y="96"/>
                  </a:cxn>
                  <a:cxn ang="0">
                    <a:pos x="107" y="111"/>
                  </a:cxn>
                  <a:cxn ang="0">
                    <a:pos x="115" y="112"/>
                  </a:cxn>
                  <a:cxn ang="0">
                    <a:pos x="115" y="118"/>
                  </a:cxn>
                  <a:cxn ang="0">
                    <a:pos x="123" y="122"/>
                  </a:cxn>
                  <a:cxn ang="0">
                    <a:pos x="122" y="126"/>
                  </a:cxn>
                  <a:cxn ang="0">
                    <a:pos x="136" y="131"/>
                  </a:cxn>
                </a:cxnLst>
                <a:rect l="0" t="0" r="r" b="b"/>
                <a:pathLst>
                  <a:path w="136" h="136">
                    <a:moveTo>
                      <a:pt x="136" y="131"/>
                    </a:moveTo>
                    <a:lnTo>
                      <a:pt x="130" y="133"/>
                    </a:lnTo>
                    <a:lnTo>
                      <a:pt x="130" y="136"/>
                    </a:lnTo>
                    <a:lnTo>
                      <a:pt x="123" y="135"/>
                    </a:lnTo>
                    <a:lnTo>
                      <a:pt x="109" y="132"/>
                    </a:lnTo>
                    <a:lnTo>
                      <a:pt x="96" y="128"/>
                    </a:lnTo>
                    <a:lnTo>
                      <a:pt x="89" y="120"/>
                    </a:lnTo>
                    <a:lnTo>
                      <a:pt x="81" y="111"/>
                    </a:lnTo>
                    <a:lnTo>
                      <a:pt x="75" y="102"/>
                    </a:lnTo>
                    <a:lnTo>
                      <a:pt x="67" y="91"/>
                    </a:lnTo>
                    <a:lnTo>
                      <a:pt x="49" y="83"/>
                    </a:lnTo>
                    <a:lnTo>
                      <a:pt x="48" y="88"/>
                    </a:lnTo>
                    <a:lnTo>
                      <a:pt x="39" y="84"/>
                    </a:lnTo>
                    <a:lnTo>
                      <a:pt x="40" y="92"/>
                    </a:lnTo>
                    <a:lnTo>
                      <a:pt x="35" y="92"/>
                    </a:lnTo>
                    <a:lnTo>
                      <a:pt x="37" y="96"/>
                    </a:lnTo>
                    <a:lnTo>
                      <a:pt x="18" y="96"/>
                    </a:lnTo>
                    <a:lnTo>
                      <a:pt x="34" y="105"/>
                    </a:lnTo>
                    <a:lnTo>
                      <a:pt x="26" y="112"/>
                    </a:lnTo>
                    <a:lnTo>
                      <a:pt x="12" y="112"/>
                    </a:lnTo>
                    <a:lnTo>
                      <a:pt x="0" y="111"/>
                    </a:lnTo>
                    <a:lnTo>
                      <a:pt x="1" y="97"/>
                    </a:lnTo>
                    <a:lnTo>
                      <a:pt x="2" y="83"/>
                    </a:lnTo>
                    <a:lnTo>
                      <a:pt x="3" y="69"/>
                    </a:lnTo>
                    <a:lnTo>
                      <a:pt x="4" y="55"/>
                    </a:lnTo>
                    <a:lnTo>
                      <a:pt x="5" y="41"/>
                    </a:lnTo>
                    <a:lnTo>
                      <a:pt x="5" y="27"/>
                    </a:lnTo>
                    <a:lnTo>
                      <a:pt x="5" y="14"/>
                    </a:lnTo>
                    <a:lnTo>
                      <a:pt x="6" y="0"/>
                    </a:lnTo>
                    <a:lnTo>
                      <a:pt x="19" y="5"/>
                    </a:lnTo>
                    <a:lnTo>
                      <a:pt x="33" y="12"/>
                    </a:lnTo>
                    <a:lnTo>
                      <a:pt x="46" y="18"/>
                    </a:lnTo>
                    <a:lnTo>
                      <a:pt x="60" y="25"/>
                    </a:lnTo>
                    <a:lnTo>
                      <a:pt x="71" y="41"/>
                    </a:lnTo>
                    <a:lnTo>
                      <a:pt x="72" y="49"/>
                    </a:lnTo>
                    <a:lnTo>
                      <a:pt x="84" y="55"/>
                    </a:lnTo>
                    <a:lnTo>
                      <a:pt x="97" y="61"/>
                    </a:lnTo>
                    <a:lnTo>
                      <a:pt x="98" y="70"/>
                    </a:lnTo>
                    <a:lnTo>
                      <a:pt x="85" y="71"/>
                    </a:lnTo>
                    <a:lnTo>
                      <a:pt x="92" y="87"/>
                    </a:lnTo>
                    <a:lnTo>
                      <a:pt x="101" y="96"/>
                    </a:lnTo>
                    <a:lnTo>
                      <a:pt x="107" y="111"/>
                    </a:lnTo>
                    <a:lnTo>
                      <a:pt x="115" y="112"/>
                    </a:lnTo>
                    <a:lnTo>
                      <a:pt x="115" y="118"/>
                    </a:lnTo>
                    <a:lnTo>
                      <a:pt x="123" y="122"/>
                    </a:lnTo>
                    <a:lnTo>
                      <a:pt x="122" y="126"/>
                    </a:lnTo>
                    <a:lnTo>
                      <a:pt x="136" y="13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6" name="Freeform 50"/>
              <p:cNvSpPr>
                <a:spLocks/>
              </p:cNvSpPr>
              <p:nvPr/>
            </p:nvSpPr>
            <p:spPr bwMode="auto">
              <a:xfrm>
                <a:off x="4785" y="2346"/>
                <a:ext cx="58" cy="35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4" y="13"/>
                  </a:cxn>
                  <a:cxn ang="0">
                    <a:pos x="51" y="16"/>
                  </a:cxn>
                  <a:cxn ang="0">
                    <a:pos x="52" y="21"/>
                  </a:cxn>
                  <a:cxn ang="0">
                    <a:pos x="43" y="26"/>
                  </a:cxn>
                  <a:cxn ang="0">
                    <a:pos x="23" y="35"/>
                  </a:cxn>
                  <a:cxn ang="0">
                    <a:pos x="12" y="32"/>
                  </a:cxn>
                  <a:cxn ang="0">
                    <a:pos x="3" y="27"/>
                  </a:cxn>
                  <a:cxn ang="0">
                    <a:pos x="0" y="21"/>
                  </a:cxn>
                  <a:cxn ang="0">
                    <a:pos x="19" y="22"/>
                  </a:cxn>
                  <a:cxn ang="0">
                    <a:pos x="24" y="14"/>
                  </a:cxn>
                  <a:cxn ang="0">
                    <a:pos x="24" y="19"/>
                  </a:cxn>
                  <a:cxn ang="0">
                    <a:pos x="32" y="22"/>
                  </a:cxn>
                  <a:cxn ang="0">
                    <a:pos x="45" y="12"/>
                  </a:cxn>
                  <a:cxn ang="0">
                    <a:pos x="46" y="2"/>
                  </a:cxn>
                  <a:cxn ang="0">
                    <a:pos x="52" y="0"/>
                  </a:cxn>
                  <a:cxn ang="0">
                    <a:pos x="58" y="2"/>
                  </a:cxn>
                </a:cxnLst>
                <a:rect l="0" t="0" r="r" b="b"/>
                <a:pathLst>
                  <a:path w="58" h="35">
                    <a:moveTo>
                      <a:pt x="58" y="2"/>
                    </a:moveTo>
                    <a:lnTo>
                      <a:pt x="54" y="13"/>
                    </a:lnTo>
                    <a:lnTo>
                      <a:pt x="51" y="16"/>
                    </a:lnTo>
                    <a:lnTo>
                      <a:pt x="52" y="21"/>
                    </a:lnTo>
                    <a:lnTo>
                      <a:pt x="43" y="26"/>
                    </a:lnTo>
                    <a:lnTo>
                      <a:pt x="23" y="35"/>
                    </a:lnTo>
                    <a:lnTo>
                      <a:pt x="12" y="32"/>
                    </a:lnTo>
                    <a:lnTo>
                      <a:pt x="3" y="27"/>
                    </a:lnTo>
                    <a:lnTo>
                      <a:pt x="0" y="21"/>
                    </a:lnTo>
                    <a:lnTo>
                      <a:pt x="19" y="22"/>
                    </a:lnTo>
                    <a:lnTo>
                      <a:pt x="24" y="14"/>
                    </a:lnTo>
                    <a:lnTo>
                      <a:pt x="24" y="19"/>
                    </a:lnTo>
                    <a:lnTo>
                      <a:pt x="32" y="22"/>
                    </a:lnTo>
                    <a:lnTo>
                      <a:pt x="45" y="12"/>
                    </a:lnTo>
                    <a:lnTo>
                      <a:pt x="46" y="2"/>
                    </a:lnTo>
                    <a:lnTo>
                      <a:pt x="52" y="0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7" name="Freeform 51"/>
              <p:cNvSpPr>
                <a:spLocks/>
              </p:cNvSpPr>
              <p:nvPr/>
            </p:nvSpPr>
            <p:spPr bwMode="auto">
              <a:xfrm>
                <a:off x="4874" y="2366"/>
                <a:ext cx="16" cy="26"/>
              </a:xfrm>
              <a:custGeom>
                <a:avLst/>
                <a:gdLst/>
                <a:ahLst/>
                <a:cxnLst>
                  <a:cxn ang="0">
                    <a:pos x="16" y="23"/>
                  </a:cxn>
                  <a:cxn ang="0">
                    <a:pos x="12" y="26"/>
                  </a:cxn>
                  <a:cxn ang="0">
                    <a:pos x="3" y="14"/>
                  </a:cxn>
                  <a:cxn ang="0">
                    <a:pos x="0" y="0"/>
                  </a:cxn>
                  <a:cxn ang="0">
                    <a:pos x="8" y="12"/>
                  </a:cxn>
                  <a:cxn ang="0">
                    <a:pos x="16" y="23"/>
                  </a:cxn>
                </a:cxnLst>
                <a:rect l="0" t="0" r="r" b="b"/>
                <a:pathLst>
                  <a:path w="16" h="26">
                    <a:moveTo>
                      <a:pt x="16" y="23"/>
                    </a:moveTo>
                    <a:lnTo>
                      <a:pt x="12" y="26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8" y="12"/>
                    </a:lnTo>
                    <a:lnTo>
                      <a:pt x="16" y="2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8" name="Freeform 52"/>
              <p:cNvSpPr>
                <a:spLocks/>
              </p:cNvSpPr>
              <p:nvPr/>
            </p:nvSpPr>
            <p:spPr bwMode="auto">
              <a:xfrm>
                <a:off x="4822" y="2320"/>
                <a:ext cx="31" cy="35"/>
              </a:xfrm>
              <a:custGeom>
                <a:avLst/>
                <a:gdLst/>
                <a:ahLst/>
                <a:cxnLst>
                  <a:cxn ang="0">
                    <a:pos x="31" y="29"/>
                  </a:cxn>
                  <a:cxn ang="0">
                    <a:pos x="26" y="35"/>
                  </a:cxn>
                  <a:cxn ang="0">
                    <a:pos x="17" y="14"/>
                  </a:cxn>
                  <a:cxn ang="0">
                    <a:pos x="9" y="7"/>
                  </a:cxn>
                  <a:cxn ang="0">
                    <a:pos x="0" y="0"/>
                  </a:cxn>
                  <a:cxn ang="0">
                    <a:pos x="12" y="9"/>
                  </a:cxn>
                  <a:cxn ang="0">
                    <a:pos x="23" y="18"/>
                  </a:cxn>
                  <a:cxn ang="0">
                    <a:pos x="31" y="29"/>
                  </a:cxn>
                </a:cxnLst>
                <a:rect l="0" t="0" r="r" b="b"/>
                <a:pathLst>
                  <a:path w="31" h="35">
                    <a:moveTo>
                      <a:pt x="31" y="29"/>
                    </a:moveTo>
                    <a:lnTo>
                      <a:pt x="26" y="35"/>
                    </a:lnTo>
                    <a:lnTo>
                      <a:pt x="17" y="14"/>
                    </a:lnTo>
                    <a:lnTo>
                      <a:pt x="9" y="7"/>
                    </a:lnTo>
                    <a:lnTo>
                      <a:pt x="0" y="0"/>
                    </a:lnTo>
                    <a:lnTo>
                      <a:pt x="12" y="9"/>
                    </a:lnTo>
                    <a:lnTo>
                      <a:pt x="23" y="18"/>
                    </a:lnTo>
                    <a:lnTo>
                      <a:pt x="31" y="2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9" name="Freeform 53"/>
              <p:cNvSpPr>
                <a:spLocks/>
              </p:cNvSpPr>
              <p:nvPr/>
            </p:nvSpPr>
            <p:spPr bwMode="auto">
              <a:xfrm>
                <a:off x="4815" y="2441"/>
                <a:ext cx="5" cy="6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" y="6"/>
                  </a:cxn>
                  <a:cxn ang="0">
                    <a:pos x="0" y="0"/>
                  </a:cxn>
                  <a:cxn ang="0">
                    <a:pos x="5" y="4"/>
                  </a:cxn>
                </a:cxnLst>
                <a:rect l="0" t="0" r="r" b="b"/>
                <a:pathLst>
                  <a:path w="5" h="6">
                    <a:moveTo>
                      <a:pt x="5" y="4"/>
                    </a:moveTo>
                    <a:lnTo>
                      <a:pt x="1" y="6"/>
                    </a:lnTo>
                    <a:lnTo>
                      <a:pt x="0" y="0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0" name="Freeform 54"/>
              <p:cNvSpPr>
                <a:spLocks/>
              </p:cNvSpPr>
              <p:nvPr/>
            </p:nvSpPr>
            <p:spPr bwMode="auto">
              <a:xfrm>
                <a:off x="4730" y="2012"/>
                <a:ext cx="1" cy="2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1" name="Freeform 55"/>
              <p:cNvSpPr>
                <a:spLocks/>
              </p:cNvSpPr>
              <p:nvPr/>
            </p:nvSpPr>
            <p:spPr bwMode="auto">
              <a:xfrm>
                <a:off x="4729" y="2015"/>
                <a:ext cx="1" cy="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2" name="Freeform 56"/>
              <p:cNvSpPr>
                <a:spLocks/>
              </p:cNvSpPr>
              <p:nvPr/>
            </p:nvSpPr>
            <p:spPr bwMode="auto">
              <a:xfrm>
                <a:off x="4725" y="2030"/>
                <a:ext cx="2" cy="1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" y="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3" name="Freeform 57"/>
              <p:cNvSpPr>
                <a:spLocks/>
              </p:cNvSpPr>
              <p:nvPr/>
            </p:nvSpPr>
            <p:spPr bwMode="auto">
              <a:xfrm>
                <a:off x="4721" y="1962"/>
                <a:ext cx="2" cy="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4" name="Freeform 58"/>
              <p:cNvSpPr>
                <a:spLocks/>
              </p:cNvSpPr>
              <p:nvPr/>
            </p:nvSpPr>
            <p:spPr bwMode="auto">
              <a:xfrm>
                <a:off x="4718" y="1950"/>
                <a:ext cx="1" cy="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5" name="Freeform 59"/>
              <p:cNvSpPr>
                <a:spLocks/>
              </p:cNvSpPr>
              <p:nvPr/>
            </p:nvSpPr>
            <p:spPr bwMode="auto">
              <a:xfrm>
                <a:off x="4726" y="1992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6" name="Freeform 60"/>
              <p:cNvSpPr>
                <a:spLocks/>
              </p:cNvSpPr>
              <p:nvPr/>
            </p:nvSpPr>
            <p:spPr bwMode="auto">
              <a:xfrm>
                <a:off x="3908" y="1818"/>
                <a:ext cx="70" cy="98"/>
              </a:xfrm>
              <a:custGeom>
                <a:avLst/>
                <a:gdLst/>
                <a:ahLst/>
                <a:cxnLst>
                  <a:cxn ang="0">
                    <a:pos x="25" y="80"/>
                  </a:cxn>
                  <a:cxn ang="0">
                    <a:pos x="25" y="83"/>
                  </a:cxn>
                  <a:cxn ang="0">
                    <a:pos x="21" y="78"/>
                  </a:cxn>
                  <a:cxn ang="0">
                    <a:pos x="21" y="79"/>
                  </a:cxn>
                  <a:cxn ang="0">
                    <a:pos x="18" y="66"/>
                  </a:cxn>
                  <a:cxn ang="0">
                    <a:pos x="13" y="53"/>
                  </a:cxn>
                  <a:cxn ang="0">
                    <a:pos x="12" y="43"/>
                  </a:cxn>
                  <a:cxn ang="0">
                    <a:pos x="2" y="33"/>
                  </a:cxn>
                  <a:cxn ang="0">
                    <a:pos x="5" y="27"/>
                  </a:cxn>
                  <a:cxn ang="0">
                    <a:pos x="11" y="24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8" y="6"/>
                  </a:cxn>
                  <a:cxn ang="0">
                    <a:pos x="23" y="20"/>
                  </a:cxn>
                  <a:cxn ang="0">
                    <a:pos x="38" y="21"/>
                  </a:cxn>
                  <a:cxn ang="0">
                    <a:pos x="53" y="24"/>
                  </a:cxn>
                  <a:cxn ang="0">
                    <a:pos x="59" y="29"/>
                  </a:cxn>
                  <a:cxn ang="0">
                    <a:pos x="57" y="36"/>
                  </a:cxn>
                  <a:cxn ang="0">
                    <a:pos x="48" y="43"/>
                  </a:cxn>
                  <a:cxn ang="0">
                    <a:pos x="50" y="57"/>
                  </a:cxn>
                  <a:cxn ang="0">
                    <a:pos x="53" y="61"/>
                  </a:cxn>
                  <a:cxn ang="0">
                    <a:pos x="59" y="48"/>
                  </a:cxn>
                  <a:cxn ang="0">
                    <a:pos x="65" y="63"/>
                  </a:cxn>
                  <a:cxn ang="0">
                    <a:pos x="69" y="78"/>
                  </a:cxn>
                  <a:cxn ang="0">
                    <a:pos x="70" y="88"/>
                  </a:cxn>
                  <a:cxn ang="0">
                    <a:pos x="66" y="92"/>
                  </a:cxn>
                  <a:cxn ang="0">
                    <a:pos x="68" y="98"/>
                  </a:cxn>
                  <a:cxn ang="0">
                    <a:pos x="61" y="80"/>
                  </a:cxn>
                  <a:cxn ang="0">
                    <a:pos x="52" y="64"/>
                  </a:cxn>
                  <a:cxn ang="0">
                    <a:pos x="43" y="63"/>
                  </a:cxn>
                  <a:cxn ang="0">
                    <a:pos x="38" y="53"/>
                  </a:cxn>
                  <a:cxn ang="0">
                    <a:pos x="25" y="44"/>
                  </a:cxn>
                  <a:cxn ang="0">
                    <a:pos x="21" y="44"/>
                  </a:cxn>
                  <a:cxn ang="0">
                    <a:pos x="36" y="55"/>
                  </a:cxn>
                  <a:cxn ang="0">
                    <a:pos x="39" y="64"/>
                  </a:cxn>
                  <a:cxn ang="0">
                    <a:pos x="40" y="69"/>
                  </a:cxn>
                  <a:cxn ang="0">
                    <a:pos x="37" y="81"/>
                  </a:cxn>
                  <a:cxn ang="0">
                    <a:pos x="35" y="77"/>
                  </a:cxn>
                  <a:cxn ang="0">
                    <a:pos x="32" y="78"/>
                  </a:cxn>
                  <a:cxn ang="0">
                    <a:pos x="29" y="80"/>
                  </a:cxn>
                  <a:cxn ang="0">
                    <a:pos x="25" y="80"/>
                  </a:cxn>
                </a:cxnLst>
                <a:rect l="0" t="0" r="r" b="b"/>
                <a:pathLst>
                  <a:path w="70" h="98">
                    <a:moveTo>
                      <a:pt x="25" y="80"/>
                    </a:moveTo>
                    <a:lnTo>
                      <a:pt x="25" y="83"/>
                    </a:lnTo>
                    <a:lnTo>
                      <a:pt x="21" y="78"/>
                    </a:lnTo>
                    <a:lnTo>
                      <a:pt x="21" y="79"/>
                    </a:lnTo>
                    <a:lnTo>
                      <a:pt x="18" y="66"/>
                    </a:lnTo>
                    <a:lnTo>
                      <a:pt x="13" y="53"/>
                    </a:lnTo>
                    <a:lnTo>
                      <a:pt x="12" y="43"/>
                    </a:lnTo>
                    <a:lnTo>
                      <a:pt x="2" y="33"/>
                    </a:lnTo>
                    <a:lnTo>
                      <a:pt x="5" y="27"/>
                    </a:lnTo>
                    <a:lnTo>
                      <a:pt x="11" y="24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8" y="6"/>
                    </a:lnTo>
                    <a:lnTo>
                      <a:pt x="23" y="20"/>
                    </a:lnTo>
                    <a:lnTo>
                      <a:pt x="38" y="21"/>
                    </a:lnTo>
                    <a:lnTo>
                      <a:pt x="53" y="24"/>
                    </a:lnTo>
                    <a:lnTo>
                      <a:pt x="59" y="29"/>
                    </a:lnTo>
                    <a:lnTo>
                      <a:pt x="57" y="36"/>
                    </a:lnTo>
                    <a:lnTo>
                      <a:pt x="48" y="43"/>
                    </a:lnTo>
                    <a:lnTo>
                      <a:pt x="50" y="57"/>
                    </a:lnTo>
                    <a:lnTo>
                      <a:pt x="53" y="61"/>
                    </a:lnTo>
                    <a:lnTo>
                      <a:pt x="59" y="48"/>
                    </a:lnTo>
                    <a:lnTo>
                      <a:pt x="65" y="63"/>
                    </a:lnTo>
                    <a:lnTo>
                      <a:pt x="69" y="78"/>
                    </a:lnTo>
                    <a:lnTo>
                      <a:pt x="70" y="88"/>
                    </a:lnTo>
                    <a:lnTo>
                      <a:pt x="66" y="92"/>
                    </a:lnTo>
                    <a:lnTo>
                      <a:pt x="68" y="98"/>
                    </a:lnTo>
                    <a:lnTo>
                      <a:pt x="61" y="80"/>
                    </a:lnTo>
                    <a:lnTo>
                      <a:pt x="52" y="64"/>
                    </a:lnTo>
                    <a:lnTo>
                      <a:pt x="43" y="63"/>
                    </a:lnTo>
                    <a:lnTo>
                      <a:pt x="38" y="53"/>
                    </a:lnTo>
                    <a:lnTo>
                      <a:pt x="25" y="44"/>
                    </a:lnTo>
                    <a:lnTo>
                      <a:pt x="21" y="44"/>
                    </a:lnTo>
                    <a:lnTo>
                      <a:pt x="36" y="55"/>
                    </a:lnTo>
                    <a:lnTo>
                      <a:pt x="39" y="64"/>
                    </a:lnTo>
                    <a:lnTo>
                      <a:pt x="40" y="69"/>
                    </a:lnTo>
                    <a:lnTo>
                      <a:pt x="37" y="81"/>
                    </a:lnTo>
                    <a:lnTo>
                      <a:pt x="35" y="77"/>
                    </a:lnTo>
                    <a:lnTo>
                      <a:pt x="32" y="78"/>
                    </a:lnTo>
                    <a:lnTo>
                      <a:pt x="29" y="80"/>
                    </a:lnTo>
                    <a:lnTo>
                      <a:pt x="25" y="8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7" name="Freeform 61"/>
              <p:cNvSpPr>
                <a:spLocks/>
              </p:cNvSpPr>
              <p:nvPr/>
            </p:nvSpPr>
            <p:spPr bwMode="auto">
              <a:xfrm>
                <a:off x="3913" y="1789"/>
                <a:ext cx="45" cy="25"/>
              </a:xfrm>
              <a:custGeom>
                <a:avLst/>
                <a:gdLst/>
                <a:ahLst/>
                <a:cxnLst>
                  <a:cxn ang="0">
                    <a:pos x="29" y="3"/>
                  </a:cxn>
                  <a:cxn ang="0">
                    <a:pos x="8" y="0"/>
                  </a:cxn>
                  <a:cxn ang="0">
                    <a:pos x="0" y="16"/>
                  </a:cxn>
                  <a:cxn ang="0">
                    <a:pos x="2" y="22"/>
                  </a:cxn>
                  <a:cxn ang="0">
                    <a:pos x="18" y="25"/>
                  </a:cxn>
                  <a:cxn ang="0">
                    <a:pos x="31" y="24"/>
                  </a:cxn>
                  <a:cxn ang="0">
                    <a:pos x="45" y="22"/>
                  </a:cxn>
                  <a:cxn ang="0">
                    <a:pos x="39" y="13"/>
                  </a:cxn>
                  <a:cxn ang="0">
                    <a:pos x="35" y="9"/>
                  </a:cxn>
                  <a:cxn ang="0">
                    <a:pos x="29" y="3"/>
                  </a:cxn>
                </a:cxnLst>
                <a:rect l="0" t="0" r="r" b="b"/>
                <a:pathLst>
                  <a:path w="45" h="25">
                    <a:moveTo>
                      <a:pt x="29" y="3"/>
                    </a:moveTo>
                    <a:lnTo>
                      <a:pt x="8" y="0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18" y="25"/>
                    </a:lnTo>
                    <a:lnTo>
                      <a:pt x="31" y="24"/>
                    </a:lnTo>
                    <a:lnTo>
                      <a:pt x="45" y="22"/>
                    </a:lnTo>
                    <a:lnTo>
                      <a:pt x="39" y="13"/>
                    </a:lnTo>
                    <a:lnTo>
                      <a:pt x="35" y="9"/>
                    </a:lnTo>
                    <a:lnTo>
                      <a:pt x="29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8" name="Freeform 62"/>
              <p:cNvSpPr>
                <a:spLocks/>
              </p:cNvSpPr>
              <p:nvPr/>
            </p:nvSpPr>
            <p:spPr bwMode="auto">
              <a:xfrm>
                <a:off x="4130" y="2021"/>
                <a:ext cx="73" cy="74"/>
              </a:xfrm>
              <a:custGeom>
                <a:avLst/>
                <a:gdLst/>
                <a:ahLst/>
                <a:cxnLst>
                  <a:cxn ang="0">
                    <a:pos x="53" y="54"/>
                  </a:cxn>
                  <a:cxn ang="0">
                    <a:pos x="56" y="67"/>
                  </a:cxn>
                  <a:cxn ang="0">
                    <a:pos x="47" y="65"/>
                  </a:cxn>
                  <a:cxn ang="0">
                    <a:pos x="42" y="67"/>
                  </a:cxn>
                  <a:cxn ang="0">
                    <a:pos x="35" y="74"/>
                  </a:cxn>
                  <a:cxn ang="0">
                    <a:pos x="26" y="72"/>
                  </a:cxn>
                  <a:cxn ang="0">
                    <a:pos x="22" y="68"/>
                  </a:cxn>
                  <a:cxn ang="0">
                    <a:pos x="20" y="61"/>
                  </a:cxn>
                  <a:cxn ang="0">
                    <a:pos x="16" y="65"/>
                  </a:cxn>
                  <a:cxn ang="0">
                    <a:pos x="12" y="54"/>
                  </a:cxn>
                  <a:cxn ang="0">
                    <a:pos x="11" y="53"/>
                  </a:cxn>
                  <a:cxn ang="0">
                    <a:pos x="6" y="38"/>
                  </a:cxn>
                  <a:cxn ang="0">
                    <a:pos x="0" y="24"/>
                  </a:cxn>
                  <a:cxn ang="0">
                    <a:pos x="9" y="7"/>
                  </a:cxn>
                  <a:cxn ang="0">
                    <a:pos x="24" y="7"/>
                  </a:cxn>
                  <a:cxn ang="0">
                    <a:pos x="39" y="6"/>
                  </a:cxn>
                  <a:cxn ang="0">
                    <a:pos x="51" y="14"/>
                  </a:cxn>
                  <a:cxn ang="0">
                    <a:pos x="51" y="8"/>
                  </a:cxn>
                  <a:cxn ang="0">
                    <a:pos x="55" y="4"/>
                  </a:cxn>
                  <a:cxn ang="0">
                    <a:pos x="61" y="6"/>
                  </a:cxn>
                  <a:cxn ang="0">
                    <a:pos x="71" y="0"/>
                  </a:cxn>
                  <a:cxn ang="0">
                    <a:pos x="71" y="16"/>
                  </a:cxn>
                  <a:cxn ang="0">
                    <a:pos x="72" y="29"/>
                  </a:cxn>
                  <a:cxn ang="0">
                    <a:pos x="73" y="42"/>
                  </a:cxn>
                  <a:cxn ang="0">
                    <a:pos x="61" y="50"/>
                  </a:cxn>
                  <a:cxn ang="0">
                    <a:pos x="53" y="54"/>
                  </a:cxn>
                </a:cxnLst>
                <a:rect l="0" t="0" r="r" b="b"/>
                <a:pathLst>
                  <a:path w="73" h="74">
                    <a:moveTo>
                      <a:pt x="53" y="54"/>
                    </a:moveTo>
                    <a:lnTo>
                      <a:pt x="56" y="67"/>
                    </a:lnTo>
                    <a:lnTo>
                      <a:pt x="47" y="65"/>
                    </a:lnTo>
                    <a:lnTo>
                      <a:pt x="42" y="67"/>
                    </a:lnTo>
                    <a:lnTo>
                      <a:pt x="35" y="74"/>
                    </a:lnTo>
                    <a:lnTo>
                      <a:pt x="26" y="72"/>
                    </a:lnTo>
                    <a:lnTo>
                      <a:pt x="22" y="68"/>
                    </a:lnTo>
                    <a:lnTo>
                      <a:pt x="20" y="61"/>
                    </a:lnTo>
                    <a:lnTo>
                      <a:pt x="16" y="65"/>
                    </a:lnTo>
                    <a:lnTo>
                      <a:pt x="12" y="54"/>
                    </a:lnTo>
                    <a:lnTo>
                      <a:pt x="11" y="53"/>
                    </a:lnTo>
                    <a:lnTo>
                      <a:pt x="6" y="38"/>
                    </a:lnTo>
                    <a:lnTo>
                      <a:pt x="0" y="24"/>
                    </a:lnTo>
                    <a:lnTo>
                      <a:pt x="9" y="7"/>
                    </a:lnTo>
                    <a:lnTo>
                      <a:pt x="24" y="7"/>
                    </a:lnTo>
                    <a:lnTo>
                      <a:pt x="39" y="6"/>
                    </a:lnTo>
                    <a:lnTo>
                      <a:pt x="51" y="14"/>
                    </a:lnTo>
                    <a:lnTo>
                      <a:pt x="51" y="8"/>
                    </a:lnTo>
                    <a:lnTo>
                      <a:pt x="55" y="4"/>
                    </a:lnTo>
                    <a:lnTo>
                      <a:pt x="61" y="6"/>
                    </a:lnTo>
                    <a:lnTo>
                      <a:pt x="71" y="0"/>
                    </a:lnTo>
                    <a:lnTo>
                      <a:pt x="71" y="16"/>
                    </a:lnTo>
                    <a:lnTo>
                      <a:pt x="72" y="29"/>
                    </a:lnTo>
                    <a:lnTo>
                      <a:pt x="73" y="42"/>
                    </a:lnTo>
                    <a:lnTo>
                      <a:pt x="61" y="50"/>
                    </a:lnTo>
                    <a:lnTo>
                      <a:pt x="53" y="5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9" name="Freeform 63"/>
              <p:cNvSpPr>
                <a:spLocks/>
              </p:cNvSpPr>
              <p:nvPr/>
            </p:nvSpPr>
            <p:spPr bwMode="auto">
              <a:xfrm>
                <a:off x="4719" y="2040"/>
                <a:ext cx="5" cy="7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1" y="7"/>
                  </a:cxn>
                </a:cxnLst>
                <a:rect l="0" t="0" r="r" b="b"/>
                <a:pathLst>
                  <a:path w="5" h="7">
                    <a:moveTo>
                      <a:pt x="1" y="7"/>
                    </a:moveTo>
                    <a:lnTo>
                      <a:pt x="0" y="3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0" name="Freeform 64"/>
              <p:cNvSpPr>
                <a:spLocks/>
              </p:cNvSpPr>
              <p:nvPr/>
            </p:nvSpPr>
            <p:spPr bwMode="auto">
              <a:xfrm>
                <a:off x="4269" y="1890"/>
                <a:ext cx="2" cy="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1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1" name="Freeform 65"/>
              <p:cNvSpPr>
                <a:spLocks/>
              </p:cNvSpPr>
              <p:nvPr/>
            </p:nvSpPr>
            <p:spPr bwMode="auto">
              <a:xfrm>
                <a:off x="4084" y="1889"/>
                <a:ext cx="117" cy="146"/>
              </a:xfrm>
              <a:custGeom>
                <a:avLst/>
                <a:gdLst/>
                <a:ahLst/>
                <a:cxnLst>
                  <a:cxn ang="0">
                    <a:pos x="66" y="37"/>
                  </a:cxn>
                  <a:cxn ang="0">
                    <a:pos x="62" y="32"/>
                  </a:cxn>
                  <a:cxn ang="0">
                    <a:pos x="54" y="26"/>
                  </a:cxn>
                  <a:cxn ang="0">
                    <a:pos x="46" y="29"/>
                  </a:cxn>
                  <a:cxn ang="0">
                    <a:pos x="37" y="19"/>
                  </a:cxn>
                  <a:cxn ang="0">
                    <a:pos x="35" y="12"/>
                  </a:cxn>
                  <a:cxn ang="0">
                    <a:pos x="24" y="0"/>
                  </a:cxn>
                  <a:cxn ang="0">
                    <a:pos x="18" y="1"/>
                  </a:cxn>
                  <a:cxn ang="0">
                    <a:pos x="21" y="21"/>
                  </a:cxn>
                  <a:cxn ang="0">
                    <a:pos x="14" y="17"/>
                  </a:cxn>
                  <a:cxn ang="0">
                    <a:pos x="12" y="14"/>
                  </a:cxn>
                  <a:cxn ang="0">
                    <a:pos x="6" y="27"/>
                  </a:cxn>
                  <a:cxn ang="0">
                    <a:pos x="0" y="35"/>
                  </a:cxn>
                  <a:cxn ang="0">
                    <a:pos x="6" y="37"/>
                  </a:cxn>
                  <a:cxn ang="0">
                    <a:pos x="8" y="48"/>
                  </a:cxn>
                  <a:cxn ang="0">
                    <a:pos x="19" y="49"/>
                  </a:cxn>
                  <a:cxn ang="0">
                    <a:pos x="19" y="66"/>
                  </a:cxn>
                  <a:cxn ang="0">
                    <a:pos x="20" y="83"/>
                  </a:cxn>
                  <a:cxn ang="0">
                    <a:pos x="33" y="73"/>
                  </a:cxn>
                  <a:cxn ang="0">
                    <a:pos x="41" y="76"/>
                  </a:cxn>
                  <a:cxn ang="0">
                    <a:pos x="46" y="74"/>
                  </a:cxn>
                  <a:cxn ang="0">
                    <a:pos x="54" y="68"/>
                  </a:cxn>
                  <a:cxn ang="0">
                    <a:pos x="71" y="83"/>
                  </a:cxn>
                  <a:cxn ang="0">
                    <a:pos x="73" y="96"/>
                  </a:cxn>
                  <a:cxn ang="0">
                    <a:pos x="85" y="115"/>
                  </a:cxn>
                  <a:cxn ang="0">
                    <a:pos x="89" y="129"/>
                  </a:cxn>
                  <a:cxn ang="0">
                    <a:pos x="85" y="138"/>
                  </a:cxn>
                  <a:cxn ang="0">
                    <a:pos x="97" y="146"/>
                  </a:cxn>
                  <a:cxn ang="0">
                    <a:pos x="97" y="140"/>
                  </a:cxn>
                  <a:cxn ang="0">
                    <a:pos x="101" y="136"/>
                  </a:cxn>
                  <a:cxn ang="0">
                    <a:pos x="107" y="138"/>
                  </a:cxn>
                  <a:cxn ang="0">
                    <a:pos x="117" y="132"/>
                  </a:cxn>
                  <a:cxn ang="0">
                    <a:pos x="115" y="118"/>
                  </a:cxn>
                  <a:cxn ang="0">
                    <a:pos x="111" y="112"/>
                  </a:cxn>
                  <a:cxn ang="0">
                    <a:pos x="111" y="109"/>
                  </a:cxn>
                  <a:cxn ang="0">
                    <a:pos x="99" y="98"/>
                  </a:cxn>
                  <a:cxn ang="0">
                    <a:pos x="93" y="88"/>
                  </a:cxn>
                  <a:cxn ang="0">
                    <a:pos x="84" y="76"/>
                  </a:cxn>
                  <a:cxn ang="0">
                    <a:pos x="75" y="65"/>
                  </a:cxn>
                  <a:cxn ang="0">
                    <a:pos x="57" y="51"/>
                  </a:cxn>
                  <a:cxn ang="0">
                    <a:pos x="59" y="46"/>
                  </a:cxn>
                  <a:cxn ang="0">
                    <a:pos x="68" y="44"/>
                  </a:cxn>
                  <a:cxn ang="0">
                    <a:pos x="66" y="37"/>
                  </a:cxn>
                </a:cxnLst>
                <a:rect l="0" t="0" r="r" b="b"/>
                <a:pathLst>
                  <a:path w="117" h="146">
                    <a:moveTo>
                      <a:pt x="66" y="37"/>
                    </a:moveTo>
                    <a:lnTo>
                      <a:pt x="62" y="32"/>
                    </a:lnTo>
                    <a:lnTo>
                      <a:pt x="54" y="26"/>
                    </a:lnTo>
                    <a:lnTo>
                      <a:pt x="46" y="29"/>
                    </a:lnTo>
                    <a:lnTo>
                      <a:pt x="37" y="19"/>
                    </a:lnTo>
                    <a:lnTo>
                      <a:pt x="35" y="12"/>
                    </a:lnTo>
                    <a:lnTo>
                      <a:pt x="24" y="0"/>
                    </a:lnTo>
                    <a:lnTo>
                      <a:pt x="18" y="1"/>
                    </a:lnTo>
                    <a:lnTo>
                      <a:pt x="21" y="21"/>
                    </a:lnTo>
                    <a:lnTo>
                      <a:pt x="14" y="17"/>
                    </a:lnTo>
                    <a:lnTo>
                      <a:pt x="12" y="14"/>
                    </a:lnTo>
                    <a:lnTo>
                      <a:pt x="6" y="27"/>
                    </a:lnTo>
                    <a:lnTo>
                      <a:pt x="0" y="35"/>
                    </a:lnTo>
                    <a:lnTo>
                      <a:pt x="6" y="37"/>
                    </a:lnTo>
                    <a:lnTo>
                      <a:pt x="8" y="48"/>
                    </a:lnTo>
                    <a:lnTo>
                      <a:pt x="19" y="49"/>
                    </a:lnTo>
                    <a:lnTo>
                      <a:pt x="19" y="66"/>
                    </a:lnTo>
                    <a:lnTo>
                      <a:pt x="20" y="83"/>
                    </a:lnTo>
                    <a:lnTo>
                      <a:pt x="33" y="73"/>
                    </a:lnTo>
                    <a:lnTo>
                      <a:pt x="41" y="76"/>
                    </a:lnTo>
                    <a:lnTo>
                      <a:pt x="46" y="74"/>
                    </a:lnTo>
                    <a:lnTo>
                      <a:pt x="54" y="68"/>
                    </a:lnTo>
                    <a:lnTo>
                      <a:pt x="71" y="83"/>
                    </a:lnTo>
                    <a:lnTo>
                      <a:pt x="73" y="96"/>
                    </a:lnTo>
                    <a:lnTo>
                      <a:pt x="85" y="115"/>
                    </a:lnTo>
                    <a:lnTo>
                      <a:pt x="89" y="129"/>
                    </a:lnTo>
                    <a:lnTo>
                      <a:pt x="85" y="138"/>
                    </a:lnTo>
                    <a:lnTo>
                      <a:pt x="97" y="146"/>
                    </a:lnTo>
                    <a:lnTo>
                      <a:pt x="97" y="140"/>
                    </a:lnTo>
                    <a:lnTo>
                      <a:pt x="101" y="136"/>
                    </a:lnTo>
                    <a:lnTo>
                      <a:pt x="107" y="138"/>
                    </a:lnTo>
                    <a:lnTo>
                      <a:pt x="117" y="132"/>
                    </a:lnTo>
                    <a:lnTo>
                      <a:pt x="115" y="118"/>
                    </a:lnTo>
                    <a:lnTo>
                      <a:pt x="111" y="112"/>
                    </a:lnTo>
                    <a:lnTo>
                      <a:pt x="111" y="109"/>
                    </a:lnTo>
                    <a:lnTo>
                      <a:pt x="99" y="98"/>
                    </a:lnTo>
                    <a:lnTo>
                      <a:pt x="93" y="88"/>
                    </a:lnTo>
                    <a:lnTo>
                      <a:pt x="84" y="76"/>
                    </a:lnTo>
                    <a:lnTo>
                      <a:pt x="75" y="65"/>
                    </a:lnTo>
                    <a:lnTo>
                      <a:pt x="57" y="51"/>
                    </a:lnTo>
                    <a:lnTo>
                      <a:pt x="59" y="46"/>
                    </a:lnTo>
                    <a:lnTo>
                      <a:pt x="68" y="44"/>
                    </a:lnTo>
                    <a:lnTo>
                      <a:pt x="66" y="37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2" name="Freeform 66"/>
              <p:cNvSpPr>
                <a:spLocks/>
              </p:cNvSpPr>
              <p:nvPr/>
            </p:nvSpPr>
            <p:spPr bwMode="auto">
              <a:xfrm>
                <a:off x="3974" y="1784"/>
                <a:ext cx="122" cy="316"/>
              </a:xfrm>
              <a:custGeom>
                <a:avLst/>
                <a:gdLst/>
                <a:ahLst/>
                <a:cxnLst>
                  <a:cxn ang="0">
                    <a:pos x="67" y="77"/>
                  </a:cxn>
                  <a:cxn ang="0">
                    <a:pos x="66" y="63"/>
                  </a:cxn>
                  <a:cxn ang="0">
                    <a:pos x="75" y="44"/>
                  </a:cxn>
                  <a:cxn ang="0">
                    <a:pos x="69" y="16"/>
                  </a:cxn>
                  <a:cxn ang="0">
                    <a:pos x="51" y="0"/>
                  </a:cxn>
                  <a:cxn ang="0">
                    <a:pos x="48" y="14"/>
                  </a:cxn>
                  <a:cxn ang="0">
                    <a:pos x="49" y="24"/>
                  </a:cxn>
                  <a:cxn ang="0">
                    <a:pos x="26" y="37"/>
                  </a:cxn>
                  <a:cxn ang="0">
                    <a:pos x="25" y="59"/>
                  </a:cxn>
                  <a:cxn ang="0">
                    <a:pos x="10" y="80"/>
                  </a:cxn>
                  <a:cxn ang="0">
                    <a:pos x="10" y="112"/>
                  </a:cxn>
                  <a:cxn ang="0">
                    <a:pos x="3" y="112"/>
                  </a:cxn>
                  <a:cxn ang="0">
                    <a:pos x="0" y="126"/>
                  </a:cxn>
                  <a:cxn ang="0">
                    <a:pos x="11" y="142"/>
                  </a:cxn>
                  <a:cxn ang="0">
                    <a:pos x="16" y="149"/>
                  </a:cxn>
                  <a:cxn ang="0">
                    <a:pos x="23" y="149"/>
                  </a:cxn>
                  <a:cxn ang="0">
                    <a:pos x="23" y="158"/>
                  </a:cxn>
                  <a:cxn ang="0">
                    <a:pos x="30" y="158"/>
                  </a:cxn>
                  <a:cxn ang="0">
                    <a:pos x="40" y="185"/>
                  </a:cxn>
                  <a:cxn ang="0">
                    <a:pos x="38" y="214"/>
                  </a:cxn>
                  <a:cxn ang="0">
                    <a:pos x="46" y="215"/>
                  </a:cxn>
                  <a:cxn ang="0">
                    <a:pos x="51" y="216"/>
                  </a:cxn>
                  <a:cxn ang="0">
                    <a:pos x="55" y="217"/>
                  </a:cxn>
                  <a:cxn ang="0">
                    <a:pos x="65" y="203"/>
                  </a:cxn>
                  <a:cxn ang="0">
                    <a:pos x="74" y="193"/>
                  </a:cxn>
                  <a:cxn ang="0">
                    <a:pos x="86" y="207"/>
                  </a:cxn>
                  <a:cxn ang="0">
                    <a:pos x="97" y="254"/>
                  </a:cxn>
                  <a:cxn ang="0">
                    <a:pos x="102" y="263"/>
                  </a:cxn>
                  <a:cxn ang="0">
                    <a:pos x="108" y="288"/>
                  </a:cxn>
                  <a:cxn ang="0">
                    <a:pos x="108" y="316"/>
                  </a:cxn>
                  <a:cxn ang="0">
                    <a:pos x="116" y="301"/>
                  </a:cxn>
                  <a:cxn ang="0">
                    <a:pos x="117" y="273"/>
                  </a:cxn>
                  <a:cxn ang="0">
                    <a:pos x="106" y="247"/>
                  </a:cxn>
                  <a:cxn ang="0">
                    <a:pos x="99" y="228"/>
                  </a:cxn>
                  <a:cxn ang="0">
                    <a:pos x="104" y="209"/>
                  </a:cxn>
                  <a:cxn ang="0">
                    <a:pos x="89" y="190"/>
                  </a:cxn>
                  <a:cxn ang="0">
                    <a:pos x="80" y="171"/>
                  </a:cxn>
                  <a:cxn ang="0">
                    <a:pos x="97" y="150"/>
                  </a:cxn>
                  <a:cxn ang="0">
                    <a:pos x="110" y="140"/>
                  </a:cxn>
                  <a:cxn ang="0">
                    <a:pos x="122" y="119"/>
                  </a:cxn>
                  <a:cxn ang="0">
                    <a:pos x="108" y="120"/>
                  </a:cxn>
                  <a:cxn ang="0">
                    <a:pos x="94" y="107"/>
                  </a:cxn>
                  <a:cxn ang="0">
                    <a:pos x="87" y="89"/>
                  </a:cxn>
                  <a:cxn ang="0">
                    <a:pos x="82" y="76"/>
                  </a:cxn>
                </a:cxnLst>
                <a:rect l="0" t="0" r="r" b="b"/>
                <a:pathLst>
                  <a:path w="122" h="316">
                    <a:moveTo>
                      <a:pt x="82" y="76"/>
                    </a:moveTo>
                    <a:lnTo>
                      <a:pt x="67" y="77"/>
                    </a:lnTo>
                    <a:lnTo>
                      <a:pt x="67" y="70"/>
                    </a:lnTo>
                    <a:lnTo>
                      <a:pt x="66" y="63"/>
                    </a:lnTo>
                    <a:lnTo>
                      <a:pt x="73" y="51"/>
                    </a:lnTo>
                    <a:lnTo>
                      <a:pt x="75" y="44"/>
                    </a:lnTo>
                    <a:lnTo>
                      <a:pt x="72" y="30"/>
                    </a:lnTo>
                    <a:lnTo>
                      <a:pt x="69" y="16"/>
                    </a:lnTo>
                    <a:lnTo>
                      <a:pt x="63" y="12"/>
                    </a:lnTo>
                    <a:lnTo>
                      <a:pt x="51" y="0"/>
                    </a:lnTo>
                    <a:lnTo>
                      <a:pt x="50" y="5"/>
                    </a:lnTo>
                    <a:lnTo>
                      <a:pt x="48" y="14"/>
                    </a:lnTo>
                    <a:lnTo>
                      <a:pt x="46" y="18"/>
                    </a:lnTo>
                    <a:lnTo>
                      <a:pt x="49" y="24"/>
                    </a:lnTo>
                    <a:lnTo>
                      <a:pt x="38" y="22"/>
                    </a:lnTo>
                    <a:lnTo>
                      <a:pt x="26" y="37"/>
                    </a:lnTo>
                    <a:lnTo>
                      <a:pt x="26" y="51"/>
                    </a:lnTo>
                    <a:lnTo>
                      <a:pt x="25" y="59"/>
                    </a:lnTo>
                    <a:lnTo>
                      <a:pt x="18" y="80"/>
                    </a:lnTo>
                    <a:lnTo>
                      <a:pt x="10" y="80"/>
                    </a:lnTo>
                    <a:lnTo>
                      <a:pt x="10" y="93"/>
                    </a:lnTo>
                    <a:lnTo>
                      <a:pt x="10" y="112"/>
                    </a:lnTo>
                    <a:lnTo>
                      <a:pt x="4" y="112"/>
                    </a:lnTo>
                    <a:lnTo>
                      <a:pt x="3" y="112"/>
                    </a:lnTo>
                    <a:lnTo>
                      <a:pt x="4" y="122"/>
                    </a:lnTo>
                    <a:lnTo>
                      <a:pt x="0" y="126"/>
                    </a:lnTo>
                    <a:lnTo>
                      <a:pt x="10" y="141"/>
                    </a:lnTo>
                    <a:lnTo>
                      <a:pt x="11" y="142"/>
                    </a:lnTo>
                    <a:lnTo>
                      <a:pt x="13" y="139"/>
                    </a:lnTo>
                    <a:lnTo>
                      <a:pt x="16" y="149"/>
                    </a:lnTo>
                    <a:lnTo>
                      <a:pt x="17" y="149"/>
                    </a:lnTo>
                    <a:lnTo>
                      <a:pt x="23" y="149"/>
                    </a:lnTo>
                    <a:lnTo>
                      <a:pt x="28" y="156"/>
                    </a:lnTo>
                    <a:lnTo>
                      <a:pt x="23" y="158"/>
                    </a:lnTo>
                    <a:lnTo>
                      <a:pt x="28" y="164"/>
                    </a:lnTo>
                    <a:lnTo>
                      <a:pt x="30" y="158"/>
                    </a:lnTo>
                    <a:lnTo>
                      <a:pt x="35" y="172"/>
                    </a:lnTo>
                    <a:lnTo>
                      <a:pt x="40" y="185"/>
                    </a:lnTo>
                    <a:lnTo>
                      <a:pt x="40" y="200"/>
                    </a:lnTo>
                    <a:lnTo>
                      <a:pt x="38" y="214"/>
                    </a:lnTo>
                    <a:lnTo>
                      <a:pt x="44" y="206"/>
                    </a:lnTo>
                    <a:lnTo>
                      <a:pt x="46" y="215"/>
                    </a:lnTo>
                    <a:lnTo>
                      <a:pt x="48" y="217"/>
                    </a:lnTo>
                    <a:lnTo>
                      <a:pt x="51" y="216"/>
                    </a:lnTo>
                    <a:lnTo>
                      <a:pt x="55" y="215"/>
                    </a:lnTo>
                    <a:lnTo>
                      <a:pt x="55" y="217"/>
                    </a:lnTo>
                    <a:lnTo>
                      <a:pt x="64" y="209"/>
                    </a:lnTo>
                    <a:lnTo>
                      <a:pt x="65" y="203"/>
                    </a:lnTo>
                    <a:lnTo>
                      <a:pt x="70" y="207"/>
                    </a:lnTo>
                    <a:lnTo>
                      <a:pt x="74" y="193"/>
                    </a:lnTo>
                    <a:lnTo>
                      <a:pt x="79" y="201"/>
                    </a:lnTo>
                    <a:lnTo>
                      <a:pt x="86" y="207"/>
                    </a:lnTo>
                    <a:lnTo>
                      <a:pt x="92" y="230"/>
                    </a:lnTo>
                    <a:lnTo>
                      <a:pt x="97" y="254"/>
                    </a:lnTo>
                    <a:lnTo>
                      <a:pt x="97" y="251"/>
                    </a:lnTo>
                    <a:lnTo>
                      <a:pt x="102" y="263"/>
                    </a:lnTo>
                    <a:lnTo>
                      <a:pt x="106" y="275"/>
                    </a:lnTo>
                    <a:lnTo>
                      <a:pt x="108" y="288"/>
                    </a:lnTo>
                    <a:lnTo>
                      <a:pt x="108" y="302"/>
                    </a:lnTo>
                    <a:lnTo>
                      <a:pt x="108" y="316"/>
                    </a:lnTo>
                    <a:lnTo>
                      <a:pt x="111" y="312"/>
                    </a:lnTo>
                    <a:lnTo>
                      <a:pt x="116" y="301"/>
                    </a:lnTo>
                    <a:lnTo>
                      <a:pt x="120" y="290"/>
                    </a:lnTo>
                    <a:lnTo>
                      <a:pt x="117" y="273"/>
                    </a:lnTo>
                    <a:lnTo>
                      <a:pt x="113" y="258"/>
                    </a:lnTo>
                    <a:lnTo>
                      <a:pt x="106" y="247"/>
                    </a:lnTo>
                    <a:lnTo>
                      <a:pt x="99" y="237"/>
                    </a:lnTo>
                    <a:lnTo>
                      <a:pt x="99" y="228"/>
                    </a:lnTo>
                    <a:lnTo>
                      <a:pt x="100" y="220"/>
                    </a:lnTo>
                    <a:lnTo>
                      <a:pt x="104" y="209"/>
                    </a:lnTo>
                    <a:lnTo>
                      <a:pt x="100" y="208"/>
                    </a:lnTo>
                    <a:lnTo>
                      <a:pt x="89" y="190"/>
                    </a:lnTo>
                    <a:lnTo>
                      <a:pt x="77" y="171"/>
                    </a:lnTo>
                    <a:lnTo>
                      <a:pt x="80" y="171"/>
                    </a:lnTo>
                    <a:lnTo>
                      <a:pt x="84" y="153"/>
                    </a:lnTo>
                    <a:lnTo>
                      <a:pt x="97" y="150"/>
                    </a:lnTo>
                    <a:lnTo>
                      <a:pt x="103" y="142"/>
                    </a:lnTo>
                    <a:lnTo>
                      <a:pt x="110" y="140"/>
                    </a:lnTo>
                    <a:lnTo>
                      <a:pt x="116" y="132"/>
                    </a:lnTo>
                    <a:lnTo>
                      <a:pt x="122" y="119"/>
                    </a:lnTo>
                    <a:lnTo>
                      <a:pt x="118" y="118"/>
                    </a:lnTo>
                    <a:lnTo>
                      <a:pt x="108" y="120"/>
                    </a:lnTo>
                    <a:lnTo>
                      <a:pt x="102" y="111"/>
                    </a:lnTo>
                    <a:lnTo>
                      <a:pt x="94" y="107"/>
                    </a:lnTo>
                    <a:lnTo>
                      <a:pt x="95" y="93"/>
                    </a:lnTo>
                    <a:lnTo>
                      <a:pt x="87" y="89"/>
                    </a:lnTo>
                    <a:lnTo>
                      <a:pt x="82" y="77"/>
                    </a:lnTo>
                    <a:lnTo>
                      <a:pt x="82" y="7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3" name="Freeform 67"/>
              <p:cNvSpPr>
                <a:spLocks/>
              </p:cNvSpPr>
              <p:nvPr/>
            </p:nvSpPr>
            <p:spPr bwMode="auto">
              <a:xfrm>
                <a:off x="4369" y="1954"/>
                <a:ext cx="66" cy="103"/>
              </a:xfrm>
              <a:custGeom>
                <a:avLst/>
                <a:gdLst/>
                <a:ahLst/>
                <a:cxnLst>
                  <a:cxn ang="0">
                    <a:pos x="12" y="65"/>
                  </a:cxn>
                  <a:cxn ang="0">
                    <a:pos x="12" y="72"/>
                  </a:cxn>
                  <a:cxn ang="0">
                    <a:pos x="2" y="54"/>
                  </a:cxn>
                  <a:cxn ang="0">
                    <a:pos x="0" y="40"/>
                  </a:cxn>
                  <a:cxn ang="0">
                    <a:pos x="7" y="43"/>
                  </a:cxn>
                  <a:cxn ang="0">
                    <a:pos x="5" y="24"/>
                  </a:cxn>
                  <a:cxn ang="0">
                    <a:pos x="3" y="7"/>
                  </a:cxn>
                  <a:cxn ang="0">
                    <a:pos x="6" y="0"/>
                  </a:cxn>
                  <a:cxn ang="0">
                    <a:pos x="24" y="3"/>
                  </a:cxn>
                  <a:cxn ang="0">
                    <a:pos x="27" y="8"/>
                  </a:cxn>
                  <a:cxn ang="0">
                    <a:pos x="31" y="22"/>
                  </a:cxn>
                  <a:cxn ang="0">
                    <a:pos x="34" y="31"/>
                  </a:cxn>
                  <a:cxn ang="0">
                    <a:pos x="31" y="43"/>
                  </a:cxn>
                  <a:cxn ang="0">
                    <a:pos x="24" y="49"/>
                  </a:cxn>
                  <a:cxn ang="0">
                    <a:pos x="25" y="61"/>
                  </a:cxn>
                  <a:cxn ang="0">
                    <a:pos x="34" y="80"/>
                  </a:cxn>
                  <a:cxn ang="0">
                    <a:pos x="38" y="79"/>
                  </a:cxn>
                  <a:cxn ang="0">
                    <a:pos x="38" y="77"/>
                  </a:cxn>
                  <a:cxn ang="0">
                    <a:pos x="46" y="75"/>
                  </a:cxn>
                  <a:cxn ang="0">
                    <a:pos x="52" y="83"/>
                  </a:cxn>
                  <a:cxn ang="0">
                    <a:pos x="53" y="80"/>
                  </a:cxn>
                  <a:cxn ang="0">
                    <a:pos x="60" y="84"/>
                  </a:cxn>
                  <a:cxn ang="0">
                    <a:pos x="56" y="87"/>
                  </a:cxn>
                  <a:cxn ang="0">
                    <a:pos x="63" y="95"/>
                  </a:cxn>
                  <a:cxn ang="0">
                    <a:pos x="66" y="96"/>
                  </a:cxn>
                  <a:cxn ang="0">
                    <a:pos x="63" y="103"/>
                  </a:cxn>
                  <a:cxn ang="0">
                    <a:pos x="63" y="98"/>
                  </a:cxn>
                  <a:cxn ang="0">
                    <a:pos x="54" y="93"/>
                  </a:cxn>
                  <a:cxn ang="0">
                    <a:pos x="47" y="84"/>
                  </a:cxn>
                  <a:cxn ang="0">
                    <a:pos x="41" y="82"/>
                  </a:cxn>
                  <a:cxn ang="0">
                    <a:pos x="44" y="94"/>
                  </a:cxn>
                  <a:cxn ang="0">
                    <a:pos x="30" y="81"/>
                  </a:cxn>
                  <a:cxn ang="0">
                    <a:pos x="21" y="86"/>
                  </a:cxn>
                  <a:cxn ang="0">
                    <a:pos x="16" y="82"/>
                  </a:cxn>
                  <a:cxn ang="0">
                    <a:pos x="16" y="74"/>
                  </a:cxn>
                  <a:cxn ang="0">
                    <a:pos x="18" y="67"/>
                  </a:cxn>
                  <a:cxn ang="0">
                    <a:pos x="12" y="65"/>
                  </a:cxn>
                </a:cxnLst>
                <a:rect l="0" t="0" r="r" b="b"/>
                <a:pathLst>
                  <a:path w="66" h="103">
                    <a:moveTo>
                      <a:pt x="12" y="65"/>
                    </a:moveTo>
                    <a:lnTo>
                      <a:pt x="12" y="72"/>
                    </a:lnTo>
                    <a:lnTo>
                      <a:pt x="2" y="54"/>
                    </a:lnTo>
                    <a:lnTo>
                      <a:pt x="0" y="40"/>
                    </a:lnTo>
                    <a:lnTo>
                      <a:pt x="7" y="43"/>
                    </a:lnTo>
                    <a:lnTo>
                      <a:pt x="5" y="24"/>
                    </a:lnTo>
                    <a:lnTo>
                      <a:pt x="3" y="7"/>
                    </a:lnTo>
                    <a:lnTo>
                      <a:pt x="6" y="0"/>
                    </a:lnTo>
                    <a:lnTo>
                      <a:pt x="24" y="3"/>
                    </a:lnTo>
                    <a:lnTo>
                      <a:pt x="27" y="8"/>
                    </a:lnTo>
                    <a:lnTo>
                      <a:pt x="31" y="22"/>
                    </a:lnTo>
                    <a:lnTo>
                      <a:pt x="34" y="31"/>
                    </a:lnTo>
                    <a:lnTo>
                      <a:pt x="31" y="43"/>
                    </a:lnTo>
                    <a:lnTo>
                      <a:pt x="24" y="49"/>
                    </a:lnTo>
                    <a:lnTo>
                      <a:pt x="25" y="61"/>
                    </a:lnTo>
                    <a:lnTo>
                      <a:pt x="34" y="80"/>
                    </a:lnTo>
                    <a:lnTo>
                      <a:pt x="38" y="79"/>
                    </a:lnTo>
                    <a:lnTo>
                      <a:pt x="38" y="77"/>
                    </a:lnTo>
                    <a:lnTo>
                      <a:pt x="46" y="75"/>
                    </a:lnTo>
                    <a:lnTo>
                      <a:pt x="52" y="83"/>
                    </a:lnTo>
                    <a:lnTo>
                      <a:pt x="53" y="80"/>
                    </a:lnTo>
                    <a:lnTo>
                      <a:pt x="60" y="84"/>
                    </a:lnTo>
                    <a:lnTo>
                      <a:pt x="56" y="87"/>
                    </a:lnTo>
                    <a:lnTo>
                      <a:pt x="63" y="95"/>
                    </a:lnTo>
                    <a:lnTo>
                      <a:pt x="66" y="96"/>
                    </a:lnTo>
                    <a:lnTo>
                      <a:pt x="63" y="103"/>
                    </a:lnTo>
                    <a:lnTo>
                      <a:pt x="63" y="98"/>
                    </a:lnTo>
                    <a:lnTo>
                      <a:pt x="54" y="93"/>
                    </a:lnTo>
                    <a:lnTo>
                      <a:pt x="47" y="84"/>
                    </a:lnTo>
                    <a:lnTo>
                      <a:pt x="41" y="82"/>
                    </a:lnTo>
                    <a:lnTo>
                      <a:pt x="44" y="94"/>
                    </a:lnTo>
                    <a:lnTo>
                      <a:pt x="30" y="81"/>
                    </a:lnTo>
                    <a:lnTo>
                      <a:pt x="21" y="86"/>
                    </a:lnTo>
                    <a:lnTo>
                      <a:pt x="16" y="82"/>
                    </a:lnTo>
                    <a:lnTo>
                      <a:pt x="16" y="74"/>
                    </a:lnTo>
                    <a:lnTo>
                      <a:pt x="18" y="67"/>
                    </a:lnTo>
                    <a:lnTo>
                      <a:pt x="12" y="6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4" name="Freeform 68"/>
              <p:cNvSpPr>
                <a:spLocks/>
              </p:cNvSpPr>
              <p:nvPr/>
            </p:nvSpPr>
            <p:spPr bwMode="auto">
              <a:xfrm>
                <a:off x="4414" y="2107"/>
                <a:ext cx="64" cy="70"/>
              </a:xfrm>
              <a:custGeom>
                <a:avLst/>
                <a:gdLst/>
                <a:ahLst/>
                <a:cxnLst>
                  <a:cxn ang="0">
                    <a:pos x="49" y="70"/>
                  </a:cxn>
                  <a:cxn ang="0">
                    <a:pos x="47" y="63"/>
                  </a:cxn>
                  <a:cxn ang="0">
                    <a:pos x="45" y="66"/>
                  </a:cxn>
                  <a:cxn ang="0">
                    <a:pos x="29" y="55"/>
                  </a:cxn>
                  <a:cxn ang="0">
                    <a:pos x="31" y="41"/>
                  </a:cxn>
                  <a:cxn ang="0">
                    <a:pos x="22" y="32"/>
                  </a:cxn>
                  <a:cxn ang="0">
                    <a:pos x="19" y="38"/>
                  </a:cxn>
                  <a:cxn ang="0">
                    <a:pos x="16" y="36"/>
                  </a:cxn>
                  <a:cxn ang="0">
                    <a:pos x="14" y="38"/>
                  </a:cxn>
                  <a:cxn ang="0">
                    <a:pos x="9" y="33"/>
                  </a:cxn>
                  <a:cxn ang="0">
                    <a:pos x="3" y="44"/>
                  </a:cxn>
                  <a:cxn ang="0">
                    <a:pos x="0" y="47"/>
                  </a:cxn>
                  <a:cxn ang="0">
                    <a:pos x="1" y="34"/>
                  </a:cxn>
                  <a:cxn ang="0">
                    <a:pos x="11" y="25"/>
                  </a:cxn>
                  <a:cxn ang="0">
                    <a:pos x="21" y="18"/>
                  </a:cxn>
                  <a:cxn ang="0">
                    <a:pos x="23" y="28"/>
                  </a:cxn>
                  <a:cxn ang="0">
                    <a:pos x="30" y="24"/>
                  </a:cxn>
                  <a:cxn ang="0">
                    <a:pos x="34" y="21"/>
                  </a:cxn>
                  <a:cxn ang="0">
                    <a:pos x="36" y="12"/>
                  </a:cxn>
                  <a:cxn ang="0">
                    <a:pos x="43" y="14"/>
                  </a:cxn>
                  <a:cxn ang="0">
                    <a:pos x="46" y="12"/>
                  </a:cxn>
                  <a:cxn ang="0">
                    <a:pos x="45" y="0"/>
                  </a:cxn>
                  <a:cxn ang="0">
                    <a:pos x="54" y="8"/>
                  </a:cxn>
                  <a:cxn ang="0">
                    <a:pos x="58" y="21"/>
                  </a:cxn>
                  <a:cxn ang="0">
                    <a:pos x="64" y="41"/>
                  </a:cxn>
                  <a:cxn ang="0">
                    <a:pos x="61" y="50"/>
                  </a:cxn>
                  <a:cxn ang="0">
                    <a:pos x="60" y="56"/>
                  </a:cxn>
                  <a:cxn ang="0">
                    <a:pos x="53" y="43"/>
                  </a:cxn>
                  <a:cxn ang="0">
                    <a:pos x="49" y="47"/>
                  </a:cxn>
                  <a:cxn ang="0">
                    <a:pos x="51" y="58"/>
                  </a:cxn>
                  <a:cxn ang="0">
                    <a:pos x="49" y="70"/>
                  </a:cxn>
                </a:cxnLst>
                <a:rect l="0" t="0" r="r" b="b"/>
                <a:pathLst>
                  <a:path w="64" h="70">
                    <a:moveTo>
                      <a:pt x="49" y="70"/>
                    </a:moveTo>
                    <a:lnTo>
                      <a:pt x="47" y="63"/>
                    </a:lnTo>
                    <a:lnTo>
                      <a:pt x="45" y="66"/>
                    </a:lnTo>
                    <a:lnTo>
                      <a:pt x="29" y="55"/>
                    </a:lnTo>
                    <a:lnTo>
                      <a:pt x="31" y="41"/>
                    </a:lnTo>
                    <a:lnTo>
                      <a:pt x="22" y="32"/>
                    </a:lnTo>
                    <a:lnTo>
                      <a:pt x="19" y="38"/>
                    </a:lnTo>
                    <a:lnTo>
                      <a:pt x="16" y="36"/>
                    </a:lnTo>
                    <a:lnTo>
                      <a:pt x="14" y="38"/>
                    </a:lnTo>
                    <a:lnTo>
                      <a:pt x="9" y="33"/>
                    </a:lnTo>
                    <a:lnTo>
                      <a:pt x="3" y="44"/>
                    </a:lnTo>
                    <a:lnTo>
                      <a:pt x="0" y="47"/>
                    </a:lnTo>
                    <a:lnTo>
                      <a:pt x="1" y="34"/>
                    </a:lnTo>
                    <a:lnTo>
                      <a:pt x="11" y="25"/>
                    </a:lnTo>
                    <a:lnTo>
                      <a:pt x="21" y="18"/>
                    </a:lnTo>
                    <a:lnTo>
                      <a:pt x="23" y="28"/>
                    </a:lnTo>
                    <a:lnTo>
                      <a:pt x="30" y="24"/>
                    </a:lnTo>
                    <a:lnTo>
                      <a:pt x="34" y="21"/>
                    </a:lnTo>
                    <a:lnTo>
                      <a:pt x="36" y="12"/>
                    </a:lnTo>
                    <a:lnTo>
                      <a:pt x="43" y="14"/>
                    </a:lnTo>
                    <a:lnTo>
                      <a:pt x="46" y="12"/>
                    </a:lnTo>
                    <a:lnTo>
                      <a:pt x="45" y="0"/>
                    </a:lnTo>
                    <a:lnTo>
                      <a:pt x="54" y="8"/>
                    </a:lnTo>
                    <a:lnTo>
                      <a:pt x="58" y="21"/>
                    </a:lnTo>
                    <a:lnTo>
                      <a:pt x="64" y="41"/>
                    </a:lnTo>
                    <a:lnTo>
                      <a:pt x="61" y="50"/>
                    </a:lnTo>
                    <a:lnTo>
                      <a:pt x="60" y="56"/>
                    </a:lnTo>
                    <a:lnTo>
                      <a:pt x="53" y="43"/>
                    </a:lnTo>
                    <a:lnTo>
                      <a:pt x="49" y="47"/>
                    </a:lnTo>
                    <a:lnTo>
                      <a:pt x="51" y="58"/>
                    </a:lnTo>
                    <a:lnTo>
                      <a:pt x="49" y="7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5" name="Freeform 69"/>
              <p:cNvSpPr>
                <a:spLocks/>
              </p:cNvSpPr>
              <p:nvPr/>
            </p:nvSpPr>
            <p:spPr bwMode="auto">
              <a:xfrm>
                <a:off x="4417" y="2087"/>
                <a:ext cx="14" cy="3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" y="23"/>
                  </a:cxn>
                  <a:cxn ang="0">
                    <a:pos x="11" y="31"/>
                  </a:cxn>
                  <a:cxn ang="0">
                    <a:pos x="0" y="21"/>
                  </a:cxn>
                  <a:cxn ang="0">
                    <a:pos x="3" y="15"/>
                  </a:cxn>
                  <a:cxn ang="0">
                    <a:pos x="5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31">
                    <a:moveTo>
                      <a:pt x="14" y="0"/>
                    </a:moveTo>
                    <a:lnTo>
                      <a:pt x="11" y="23"/>
                    </a:lnTo>
                    <a:lnTo>
                      <a:pt x="11" y="31"/>
                    </a:lnTo>
                    <a:lnTo>
                      <a:pt x="0" y="21"/>
                    </a:lnTo>
                    <a:lnTo>
                      <a:pt x="3" y="15"/>
                    </a:lnTo>
                    <a:lnTo>
                      <a:pt x="5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6" name="Freeform 70"/>
              <p:cNvSpPr>
                <a:spLocks/>
              </p:cNvSpPr>
              <p:nvPr/>
            </p:nvSpPr>
            <p:spPr bwMode="auto">
              <a:xfrm>
                <a:off x="4438" y="2058"/>
                <a:ext cx="24" cy="26"/>
              </a:xfrm>
              <a:custGeom>
                <a:avLst/>
                <a:gdLst/>
                <a:ahLst/>
                <a:cxnLst>
                  <a:cxn ang="0">
                    <a:pos x="17" y="24"/>
                  </a:cxn>
                  <a:cxn ang="0">
                    <a:pos x="11" y="16"/>
                  </a:cxn>
                  <a:cxn ang="0">
                    <a:pos x="0" y="2"/>
                  </a:cxn>
                  <a:cxn ang="0">
                    <a:pos x="12" y="0"/>
                  </a:cxn>
                  <a:cxn ang="0">
                    <a:pos x="17" y="11"/>
                  </a:cxn>
                  <a:cxn ang="0">
                    <a:pos x="24" y="26"/>
                  </a:cxn>
                  <a:cxn ang="0">
                    <a:pos x="17" y="24"/>
                  </a:cxn>
                </a:cxnLst>
                <a:rect l="0" t="0" r="r" b="b"/>
                <a:pathLst>
                  <a:path w="24" h="26">
                    <a:moveTo>
                      <a:pt x="17" y="24"/>
                    </a:moveTo>
                    <a:lnTo>
                      <a:pt x="11" y="16"/>
                    </a:lnTo>
                    <a:lnTo>
                      <a:pt x="0" y="2"/>
                    </a:lnTo>
                    <a:lnTo>
                      <a:pt x="12" y="0"/>
                    </a:lnTo>
                    <a:lnTo>
                      <a:pt x="17" y="11"/>
                    </a:lnTo>
                    <a:lnTo>
                      <a:pt x="24" y="26"/>
                    </a:lnTo>
                    <a:lnTo>
                      <a:pt x="17" y="2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7" name="Freeform 71"/>
              <p:cNvSpPr>
                <a:spLocks/>
              </p:cNvSpPr>
              <p:nvPr/>
            </p:nvSpPr>
            <p:spPr bwMode="auto">
              <a:xfrm>
                <a:off x="4406" y="2071"/>
                <a:ext cx="18" cy="23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4" y="23"/>
                  </a:cxn>
                  <a:cxn ang="0">
                    <a:pos x="18" y="8"/>
                  </a:cxn>
                  <a:cxn ang="0">
                    <a:pos x="18" y="7"/>
                  </a:cxn>
                  <a:cxn ang="0">
                    <a:pos x="17" y="4"/>
                  </a:cxn>
                </a:cxnLst>
                <a:rect l="0" t="0" r="r" b="b"/>
                <a:pathLst>
                  <a:path w="18" h="23">
                    <a:moveTo>
                      <a:pt x="17" y="4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4" y="23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8" name="Freeform 72"/>
              <p:cNvSpPr>
                <a:spLocks/>
              </p:cNvSpPr>
              <p:nvPr/>
            </p:nvSpPr>
            <p:spPr bwMode="auto">
              <a:xfrm>
                <a:off x="4345" y="2080"/>
                <a:ext cx="32" cy="49"/>
              </a:xfrm>
              <a:custGeom>
                <a:avLst/>
                <a:gdLst/>
                <a:ahLst/>
                <a:cxnLst>
                  <a:cxn ang="0">
                    <a:pos x="32" y="13"/>
                  </a:cxn>
                  <a:cxn ang="0">
                    <a:pos x="20" y="27"/>
                  </a:cxn>
                  <a:cxn ang="0">
                    <a:pos x="10" y="38"/>
                  </a:cxn>
                  <a:cxn ang="0">
                    <a:pos x="0" y="49"/>
                  </a:cxn>
                  <a:cxn ang="0">
                    <a:pos x="1" y="45"/>
                  </a:cxn>
                  <a:cxn ang="0">
                    <a:pos x="11" y="31"/>
                  </a:cxn>
                  <a:cxn ang="0">
                    <a:pos x="21" y="19"/>
                  </a:cxn>
                  <a:cxn ang="0">
                    <a:pos x="26" y="8"/>
                  </a:cxn>
                  <a:cxn ang="0">
                    <a:pos x="27" y="8"/>
                  </a:cxn>
                  <a:cxn ang="0">
                    <a:pos x="27" y="0"/>
                  </a:cxn>
                  <a:cxn ang="0">
                    <a:pos x="32" y="13"/>
                  </a:cxn>
                </a:cxnLst>
                <a:rect l="0" t="0" r="r" b="b"/>
                <a:pathLst>
                  <a:path w="32" h="49">
                    <a:moveTo>
                      <a:pt x="32" y="13"/>
                    </a:moveTo>
                    <a:lnTo>
                      <a:pt x="20" y="27"/>
                    </a:lnTo>
                    <a:lnTo>
                      <a:pt x="10" y="38"/>
                    </a:lnTo>
                    <a:lnTo>
                      <a:pt x="0" y="49"/>
                    </a:lnTo>
                    <a:lnTo>
                      <a:pt x="1" y="45"/>
                    </a:lnTo>
                    <a:lnTo>
                      <a:pt x="11" y="31"/>
                    </a:lnTo>
                    <a:lnTo>
                      <a:pt x="21" y="19"/>
                    </a:lnTo>
                    <a:lnTo>
                      <a:pt x="26" y="8"/>
                    </a:lnTo>
                    <a:lnTo>
                      <a:pt x="27" y="8"/>
                    </a:lnTo>
                    <a:lnTo>
                      <a:pt x="27" y="0"/>
                    </a:lnTo>
                    <a:lnTo>
                      <a:pt x="32" y="1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9" name="Freeform 73"/>
              <p:cNvSpPr>
                <a:spLocks/>
              </p:cNvSpPr>
              <p:nvPr/>
            </p:nvSpPr>
            <p:spPr bwMode="auto">
              <a:xfrm>
                <a:off x="4380" y="2043"/>
                <a:ext cx="20" cy="20"/>
              </a:xfrm>
              <a:custGeom>
                <a:avLst/>
                <a:gdLst/>
                <a:ahLst/>
                <a:cxnLst>
                  <a:cxn ang="0">
                    <a:pos x="20" y="14"/>
                  </a:cxn>
                  <a:cxn ang="0">
                    <a:pos x="16" y="20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5" y="2"/>
                  </a:cxn>
                  <a:cxn ang="0">
                    <a:pos x="20" y="14"/>
                  </a:cxn>
                </a:cxnLst>
                <a:rect l="0" t="0" r="r" b="b"/>
                <a:pathLst>
                  <a:path w="20" h="20">
                    <a:moveTo>
                      <a:pt x="20" y="14"/>
                    </a:moveTo>
                    <a:lnTo>
                      <a:pt x="16" y="20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15" y="2"/>
                    </a:lnTo>
                    <a:lnTo>
                      <a:pt x="20" y="1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0" name="Freeform 74"/>
              <p:cNvSpPr>
                <a:spLocks/>
              </p:cNvSpPr>
              <p:nvPr/>
            </p:nvSpPr>
            <p:spPr bwMode="auto">
              <a:xfrm>
                <a:off x="4442" y="2077"/>
                <a:ext cx="13" cy="2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13" y="20"/>
                  </a:cxn>
                  <a:cxn ang="0">
                    <a:pos x="10" y="22"/>
                  </a:cxn>
                  <a:cxn ang="0">
                    <a:pos x="9" y="23"/>
                  </a:cxn>
                  <a:cxn ang="0">
                    <a:pos x="3" y="9"/>
                  </a:cxn>
                  <a:cxn ang="0">
                    <a:pos x="0" y="0"/>
                  </a:cxn>
                  <a:cxn ang="0">
                    <a:pos x="8" y="3"/>
                  </a:cxn>
                </a:cxnLst>
                <a:rect l="0" t="0" r="r" b="b"/>
                <a:pathLst>
                  <a:path w="13" h="23">
                    <a:moveTo>
                      <a:pt x="8" y="3"/>
                    </a:moveTo>
                    <a:lnTo>
                      <a:pt x="13" y="20"/>
                    </a:lnTo>
                    <a:lnTo>
                      <a:pt x="10" y="22"/>
                    </a:lnTo>
                    <a:lnTo>
                      <a:pt x="9" y="23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1" name="Freeform 75"/>
              <p:cNvSpPr>
                <a:spLocks/>
              </p:cNvSpPr>
              <p:nvPr/>
            </p:nvSpPr>
            <p:spPr bwMode="auto">
              <a:xfrm>
                <a:off x="4423" y="2060"/>
                <a:ext cx="13" cy="12"/>
              </a:xfrm>
              <a:custGeom>
                <a:avLst/>
                <a:gdLst/>
                <a:ahLst/>
                <a:cxnLst>
                  <a:cxn ang="0">
                    <a:pos x="13" y="12"/>
                  </a:cxn>
                  <a:cxn ang="0">
                    <a:pos x="2" y="6"/>
                  </a:cxn>
                  <a:cxn ang="0">
                    <a:pos x="0" y="7"/>
                  </a:cxn>
                  <a:cxn ang="0">
                    <a:pos x="1" y="0"/>
                  </a:cxn>
                  <a:cxn ang="0">
                    <a:pos x="13" y="10"/>
                  </a:cxn>
                  <a:cxn ang="0">
                    <a:pos x="13" y="12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2" y="6"/>
                    </a:lnTo>
                    <a:lnTo>
                      <a:pt x="0" y="7"/>
                    </a:lnTo>
                    <a:lnTo>
                      <a:pt x="1" y="0"/>
                    </a:lnTo>
                    <a:lnTo>
                      <a:pt x="13" y="10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2" name="Freeform 76"/>
              <p:cNvSpPr>
                <a:spLocks/>
              </p:cNvSpPr>
              <p:nvPr/>
            </p:nvSpPr>
            <p:spPr bwMode="auto">
              <a:xfrm>
                <a:off x="4436" y="2100"/>
                <a:ext cx="11" cy="7"/>
              </a:xfrm>
              <a:custGeom>
                <a:avLst/>
                <a:gdLst/>
                <a:ahLst/>
                <a:cxnLst>
                  <a:cxn ang="0">
                    <a:pos x="11" y="6"/>
                  </a:cxn>
                  <a:cxn ang="0">
                    <a:pos x="9" y="0"/>
                  </a:cxn>
                  <a:cxn ang="0">
                    <a:pos x="0" y="7"/>
                  </a:cxn>
                  <a:cxn ang="0">
                    <a:pos x="11" y="6"/>
                  </a:cxn>
                </a:cxnLst>
                <a:rect l="0" t="0" r="r" b="b"/>
                <a:pathLst>
                  <a:path w="11" h="7">
                    <a:moveTo>
                      <a:pt x="11" y="6"/>
                    </a:moveTo>
                    <a:lnTo>
                      <a:pt x="9" y="0"/>
                    </a:lnTo>
                    <a:lnTo>
                      <a:pt x="0" y="7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3" name="Freeform 77"/>
              <p:cNvSpPr>
                <a:spLocks/>
              </p:cNvSpPr>
              <p:nvPr/>
            </p:nvSpPr>
            <p:spPr bwMode="auto">
              <a:xfrm>
                <a:off x="4430" y="2080"/>
                <a:ext cx="7" cy="3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9"/>
                  </a:cxn>
                  <a:cxn ang="0">
                    <a:pos x="4" y="21"/>
                  </a:cxn>
                  <a:cxn ang="0">
                    <a:pos x="0" y="31"/>
                  </a:cxn>
                  <a:cxn ang="0">
                    <a:pos x="4" y="16"/>
                  </a:cxn>
                  <a:cxn ang="0">
                    <a:pos x="7" y="0"/>
                  </a:cxn>
                </a:cxnLst>
                <a:rect l="0" t="0" r="r" b="b"/>
                <a:pathLst>
                  <a:path w="7" h="31">
                    <a:moveTo>
                      <a:pt x="7" y="0"/>
                    </a:moveTo>
                    <a:lnTo>
                      <a:pt x="7" y="9"/>
                    </a:lnTo>
                    <a:lnTo>
                      <a:pt x="4" y="21"/>
                    </a:lnTo>
                    <a:lnTo>
                      <a:pt x="0" y="31"/>
                    </a:lnTo>
                    <a:lnTo>
                      <a:pt x="4" y="16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4" name="Freeform 78"/>
              <p:cNvSpPr>
                <a:spLocks/>
              </p:cNvSpPr>
              <p:nvPr/>
            </p:nvSpPr>
            <p:spPr bwMode="auto">
              <a:xfrm>
                <a:off x="4051" y="1924"/>
                <a:ext cx="122" cy="250"/>
              </a:xfrm>
              <a:custGeom>
                <a:avLst/>
                <a:gdLst/>
                <a:ahLst/>
                <a:cxnLst>
                  <a:cxn ang="0">
                    <a:pos x="40" y="178"/>
                  </a:cxn>
                  <a:cxn ang="0">
                    <a:pos x="46" y="148"/>
                  </a:cxn>
                  <a:cxn ang="0">
                    <a:pos x="47" y="120"/>
                  </a:cxn>
                  <a:cxn ang="0">
                    <a:pos x="60" y="131"/>
                  </a:cxn>
                  <a:cxn ang="0">
                    <a:pos x="85" y="142"/>
                  </a:cxn>
                  <a:cxn ang="0">
                    <a:pos x="85" y="135"/>
                  </a:cxn>
                  <a:cxn ang="0">
                    <a:pos x="88" y="104"/>
                  </a:cxn>
                  <a:cxn ang="0">
                    <a:pos x="118" y="103"/>
                  </a:cxn>
                  <a:cxn ang="0">
                    <a:pos x="118" y="80"/>
                  </a:cxn>
                  <a:cxn ang="0">
                    <a:pos x="104" y="48"/>
                  </a:cxn>
                  <a:cxn ang="0">
                    <a:pos x="79" y="39"/>
                  </a:cxn>
                  <a:cxn ang="0">
                    <a:pos x="66" y="38"/>
                  </a:cxn>
                  <a:cxn ang="0">
                    <a:pos x="52" y="31"/>
                  </a:cxn>
                  <a:cxn ang="0">
                    <a:pos x="41" y="13"/>
                  </a:cxn>
                  <a:cxn ang="0">
                    <a:pos x="33" y="0"/>
                  </a:cxn>
                  <a:cxn ang="0">
                    <a:pos x="20" y="10"/>
                  </a:cxn>
                  <a:cxn ang="0">
                    <a:pos x="3" y="31"/>
                  </a:cxn>
                  <a:cxn ang="0">
                    <a:pos x="12" y="50"/>
                  </a:cxn>
                  <a:cxn ang="0">
                    <a:pos x="27" y="69"/>
                  </a:cxn>
                  <a:cxn ang="0">
                    <a:pos x="22" y="88"/>
                  </a:cxn>
                  <a:cxn ang="0">
                    <a:pos x="29" y="107"/>
                  </a:cxn>
                  <a:cxn ang="0">
                    <a:pos x="40" y="133"/>
                  </a:cxn>
                  <a:cxn ang="0">
                    <a:pos x="39" y="161"/>
                  </a:cxn>
                  <a:cxn ang="0">
                    <a:pos x="33" y="175"/>
                  </a:cxn>
                  <a:cxn ang="0">
                    <a:pos x="29" y="208"/>
                  </a:cxn>
                  <a:cxn ang="0">
                    <a:pos x="40" y="215"/>
                  </a:cxn>
                  <a:cxn ang="0">
                    <a:pos x="51" y="229"/>
                  </a:cxn>
                  <a:cxn ang="0">
                    <a:pos x="58" y="237"/>
                  </a:cxn>
                  <a:cxn ang="0">
                    <a:pos x="70" y="250"/>
                  </a:cxn>
                  <a:cxn ang="0">
                    <a:pos x="85" y="243"/>
                  </a:cxn>
                  <a:cxn ang="0">
                    <a:pos x="67" y="230"/>
                  </a:cxn>
                  <a:cxn ang="0">
                    <a:pos x="56" y="208"/>
                  </a:cxn>
                  <a:cxn ang="0">
                    <a:pos x="44" y="192"/>
                  </a:cxn>
                </a:cxnLst>
                <a:rect l="0" t="0" r="r" b="b"/>
                <a:pathLst>
                  <a:path w="122" h="250">
                    <a:moveTo>
                      <a:pt x="44" y="192"/>
                    </a:moveTo>
                    <a:lnTo>
                      <a:pt x="40" y="178"/>
                    </a:lnTo>
                    <a:lnTo>
                      <a:pt x="43" y="163"/>
                    </a:lnTo>
                    <a:lnTo>
                      <a:pt x="46" y="148"/>
                    </a:lnTo>
                    <a:lnTo>
                      <a:pt x="46" y="134"/>
                    </a:lnTo>
                    <a:lnTo>
                      <a:pt x="47" y="120"/>
                    </a:lnTo>
                    <a:lnTo>
                      <a:pt x="59" y="118"/>
                    </a:lnTo>
                    <a:lnTo>
                      <a:pt x="60" y="131"/>
                    </a:lnTo>
                    <a:lnTo>
                      <a:pt x="71" y="133"/>
                    </a:lnTo>
                    <a:lnTo>
                      <a:pt x="85" y="142"/>
                    </a:lnTo>
                    <a:lnTo>
                      <a:pt x="90" y="150"/>
                    </a:lnTo>
                    <a:lnTo>
                      <a:pt x="85" y="135"/>
                    </a:lnTo>
                    <a:lnTo>
                      <a:pt x="79" y="121"/>
                    </a:lnTo>
                    <a:lnTo>
                      <a:pt x="88" y="104"/>
                    </a:lnTo>
                    <a:lnTo>
                      <a:pt x="103" y="104"/>
                    </a:lnTo>
                    <a:lnTo>
                      <a:pt x="118" y="103"/>
                    </a:lnTo>
                    <a:lnTo>
                      <a:pt x="122" y="94"/>
                    </a:lnTo>
                    <a:lnTo>
                      <a:pt x="118" y="80"/>
                    </a:lnTo>
                    <a:lnTo>
                      <a:pt x="106" y="61"/>
                    </a:lnTo>
                    <a:lnTo>
                      <a:pt x="104" y="48"/>
                    </a:lnTo>
                    <a:lnTo>
                      <a:pt x="87" y="33"/>
                    </a:lnTo>
                    <a:lnTo>
                      <a:pt x="79" y="39"/>
                    </a:lnTo>
                    <a:lnTo>
                      <a:pt x="74" y="41"/>
                    </a:lnTo>
                    <a:lnTo>
                      <a:pt x="66" y="38"/>
                    </a:lnTo>
                    <a:lnTo>
                      <a:pt x="53" y="48"/>
                    </a:lnTo>
                    <a:lnTo>
                      <a:pt x="52" y="31"/>
                    </a:lnTo>
                    <a:lnTo>
                      <a:pt x="52" y="14"/>
                    </a:lnTo>
                    <a:lnTo>
                      <a:pt x="41" y="13"/>
                    </a:lnTo>
                    <a:lnTo>
                      <a:pt x="39" y="2"/>
                    </a:lnTo>
                    <a:lnTo>
                      <a:pt x="33" y="0"/>
                    </a:lnTo>
                    <a:lnTo>
                      <a:pt x="26" y="2"/>
                    </a:lnTo>
                    <a:lnTo>
                      <a:pt x="20" y="10"/>
                    </a:lnTo>
                    <a:lnTo>
                      <a:pt x="7" y="13"/>
                    </a:lnTo>
                    <a:lnTo>
                      <a:pt x="3" y="31"/>
                    </a:lnTo>
                    <a:lnTo>
                      <a:pt x="0" y="31"/>
                    </a:lnTo>
                    <a:lnTo>
                      <a:pt x="12" y="50"/>
                    </a:lnTo>
                    <a:lnTo>
                      <a:pt x="23" y="68"/>
                    </a:lnTo>
                    <a:lnTo>
                      <a:pt x="27" y="69"/>
                    </a:lnTo>
                    <a:lnTo>
                      <a:pt x="23" y="80"/>
                    </a:lnTo>
                    <a:lnTo>
                      <a:pt x="22" y="88"/>
                    </a:lnTo>
                    <a:lnTo>
                      <a:pt x="22" y="97"/>
                    </a:lnTo>
                    <a:lnTo>
                      <a:pt x="29" y="107"/>
                    </a:lnTo>
                    <a:lnTo>
                      <a:pt x="36" y="118"/>
                    </a:lnTo>
                    <a:lnTo>
                      <a:pt x="40" y="133"/>
                    </a:lnTo>
                    <a:lnTo>
                      <a:pt x="43" y="150"/>
                    </a:lnTo>
                    <a:lnTo>
                      <a:pt x="39" y="161"/>
                    </a:lnTo>
                    <a:lnTo>
                      <a:pt x="34" y="172"/>
                    </a:lnTo>
                    <a:lnTo>
                      <a:pt x="33" y="175"/>
                    </a:lnTo>
                    <a:lnTo>
                      <a:pt x="31" y="192"/>
                    </a:lnTo>
                    <a:lnTo>
                      <a:pt x="29" y="208"/>
                    </a:lnTo>
                    <a:lnTo>
                      <a:pt x="32" y="207"/>
                    </a:lnTo>
                    <a:lnTo>
                      <a:pt x="40" y="215"/>
                    </a:lnTo>
                    <a:lnTo>
                      <a:pt x="47" y="224"/>
                    </a:lnTo>
                    <a:lnTo>
                      <a:pt x="51" y="229"/>
                    </a:lnTo>
                    <a:lnTo>
                      <a:pt x="57" y="239"/>
                    </a:lnTo>
                    <a:lnTo>
                      <a:pt x="58" y="237"/>
                    </a:lnTo>
                    <a:lnTo>
                      <a:pt x="69" y="243"/>
                    </a:lnTo>
                    <a:lnTo>
                      <a:pt x="70" y="250"/>
                    </a:lnTo>
                    <a:lnTo>
                      <a:pt x="79" y="250"/>
                    </a:lnTo>
                    <a:lnTo>
                      <a:pt x="85" y="243"/>
                    </a:lnTo>
                    <a:lnTo>
                      <a:pt x="76" y="233"/>
                    </a:lnTo>
                    <a:lnTo>
                      <a:pt x="67" y="230"/>
                    </a:lnTo>
                    <a:lnTo>
                      <a:pt x="59" y="221"/>
                    </a:lnTo>
                    <a:lnTo>
                      <a:pt x="56" y="208"/>
                    </a:lnTo>
                    <a:lnTo>
                      <a:pt x="52" y="192"/>
                    </a:lnTo>
                    <a:lnTo>
                      <a:pt x="44" y="19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5" name="Freeform 79"/>
              <p:cNvSpPr>
                <a:spLocks/>
              </p:cNvSpPr>
              <p:nvPr/>
            </p:nvSpPr>
            <p:spPr bwMode="auto">
              <a:xfrm>
                <a:off x="4108" y="1874"/>
                <a:ext cx="122" cy="250"/>
              </a:xfrm>
              <a:custGeom>
                <a:avLst/>
                <a:gdLst/>
                <a:ahLst/>
                <a:cxnLst>
                  <a:cxn ang="0">
                    <a:pos x="38" y="47"/>
                  </a:cxn>
                  <a:cxn ang="0">
                    <a:pos x="22" y="44"/>
                  </a:cxn>
                  <a:cxn ang="0">
                    <a:pos x="11" y="27"/>
                  </a:cxn>
                  <a:cxn ang="0">
                    <a:pos x="3" y="12"/>
                  </a:cxn>
                  <a:cxn ang="0">
                    <a:pos x="13" y="12"/>
                  </a:cxn>
                  <a:cxn ang="0">
                    <a:pos x="22" y="12"/>
                  </a:cxn>
                  <a:cxn ang="0">
                    <a:pos x="29" y="10"/>
                  </a:cxn>
                  <a:cxn ang="0">
                    <a:pos x="44" y="1"/>
                  </a:cxn>
                  <a:cxn ang="0">
                    <a:pos x="62" y="19"/>
                  </a:cxn>
                  <a:cxn ang="0">
                    <a:pos x="83" y="30"/>
                  </a:cxn>
                  <a:cxn ang="0">
                    <a:pos x="68" y="41"/>
                  </a:cxn>
                  <a:cxn ang="0">
                    <a:pos x="62" y="57"/>
                  </a:cxn>
                  <a:cxn ang="0">
                    <a:pos x="66" y="87"/>
                  </a:cxn>
                  <a:cxn ang="0">
                    <a:pos x="79" y="104"/>
                  </a:cxn>
                  <a:cxn ang="0">
                    <a:pos x="100" y="124"/>
                  </a:cxn>
                  <a:cxn ang="0">
                    <a:pos x="116" y="159"/>
                  </a:cxn>
                  <a:cxn ang="0">
                    <a:pos x="120" y="188"/>
                  </a:cxn>
                  <a:cxn ang="0">
                    <a:pos x="119" y="200"/>
                  </a:cxn>
                  <a:cxn ang="0">
                    <a:pos x="100" y="219"/>
                  </a:cxn>
                  <a:cxn ang="0">
                    <a:pos x="89" y="221"/>
                  </a:cxn>
                  <a:cxn ang="0">
                    <a:pos x="87" y="228"/>
                  </a:cxn>
                  <a:cxn ang="0">
                    <a:pos x="81" y="235"/>
                  </a:cxn>
                  <a:cxn ang="0">
                    <a:pos x="64" y="250"/>
                  </a:cxn>
                  <a:cxn ang="0">
                    <a:pos x="57" y="221"/>
                  </a:cxn>
                  <a:cxn ang="0">
                    <a:pos x="69" y="212"/>
                  </a:cxn>
                  <a:cxn ang="0">
                    <a:pos x="75" y="201"/>
                  </a:cxn>
                  <a:cxn ang="0">
                    <a:pos x="95" y="189"/>
                  </a:cxn>
                  <a:cxn ang="0">
                    <a:pos x="93" y="163"/>
                  </a:cxn>
                  <a:cxn ang="0">
                    <a:pos x="91" y="133"/>
                  </a:cxn>
                  <a:cxn ang="0">
                    <a:pos x="87" y="124"/>
                  </a:cxn>
                  <a:cxn ang="0">
                    <a:pos x="69" y="103"/>
                  </a:cxn>
                  <a:cxn ang="0">
                    <a:pos x="51" y="80"/>
                  </a:cxn>
                  <a:cxn ang="0">
                    <a:pos x="35" y="61"/>
                  </a:cxn>
                  <a:cxn ang="0">
                    <a:pos x="42" y="52"/>
                  </a:cxn>
                </a:cxnLst>
                <a:rect l="0" t="0" r="r" b="b"/>
                <a:pathLst>
                  <a:path w="122" h="250">
                    <a:moveTo>
                      <a:pt x="42" y="52"/>
                    </a:moveTo>
                    <a:lnTo>
                      <a:pt x="38" y="47"/>
                    </a:lnTo>
                    <a:lnTo>
                      <a:pt x="30" y="41"/>
                    </a:lnTo>
                    <a:lnTo>
                      <a:pt x="22" y="44"/>
                    </a:lnTo>
                    <a:lnTo>
                      <a:pt x="13" y="34"/>
                    </a:lnTo>
                    <a:lnTo>
                      <a:pt x="11" y="27"/>
                    </a:lnTo>
                    <a:lnTo>
                      <a:pt x="0" y="15"/>
                    </a:lnTo>
                    <a:lnTo>
                      <a:pt x="3" y="12"/>
                    </a:lnTo>
                    <a:lnTo>
                      <a:pt x="11" y="14"/>
                    </a:lnTo>
                    <a:lnTo>
                      <a:pt x="13" y="12"/>
                    </a:lnTo>
                    <a:lnTo>
                      <a:pt x="19" y="10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29" y="10"/>
                    </a:lnTo>
                    <a:lnTo>
                      <a:pt x="38" y="0"/>
                    </a:lnTo>
                    <a:lnTo>
                      <a:pt x="44" y="1"/>
                    </a:lnTo>
                    <a:lnTo>
                      <a:pt x="60" y="7"/>
                    </a:lnTo>
                    <a:lnTo>
                      <a:pt x="62" y="19"/>
                    </a:lnTo>
                    <a:lnTo>
                      <a:pt x="69" y="23"/>
                    </a:lnTo>
                    <a:lnTo>
                      <a:pt x="83" y="30"/>
                    </a:lnTo>
                    <a:lnTo>
                      <a:pt x="75" y="36"/>
                    </a:lnTo>
                    <a:lnTo>
                      <a:pt x="68" y="41"/>
                    </a:lnTo>
                    <a:lnTo>
                      <a:pt x="68" y="42"/>
                    </a:lnTo>
                    <a:lnTo>
                      <a:pt x="62" y="57"/>
                    </a:lnTo>
                    <a:lnTo>
                      <a:pt x="57" y="72"/>
                    </a:lnTo>
                    <a:lnTo>
                      <a:pt x="66" y="87"/>
                    </a:lnTo>
                    <a:lnTo>
                      <a:pt x="71" y="95"/>
                    </a:lnTo>
                    <a:lnTo>
                      <a:pt x="79" y="104"/>
                    </a:lnTo>
                    <a:lnTo>
                      <a:pt x="88" y="115"/>
                    </a:lnTo>
                    <a:lnTo>
                      <a:pt x="100" y="124"/>
                    </a:lnTo>
                    <a:lnTo>
                      <a:pt x="109" y="135"/>
                    </a:lnTo>
                    <a:lnTo>
                      <a:pt x="116" y="159"/>
                    </a:lnTo>
                    <a:lnTo>
                      <a:pt x="122" y="182"/>
                    </a:lnTo>
                    <a:lnTo>
                      <a:pt x="120" y="188"/>
                    </a:lnTo>
                    <a:lnTo>
                      <a:pt x="121" y="193"/>
                    </a:lnTo>
                    <a:lnTo>
                      <a:pt x="119" y="200"/>
                    </a:lnTo>
                    <a:lnTo>
                      <a:pt x="109" y="210"/>
                    </a:lnTo>
                    <a:lnTo>
                      <a:pt x="100" y="219"/>
                    </a:lnTo>
                    <a:lnTo>
                      <a:pt x="89" y="217"/>
                    </a:lnTo>
                    <a:lnTo>
                      <a:pt x="89" y="221"/>
                    </a:lnTo>
                    <a:lnTo>
                      <a:pt x="90" y="227"/>
                    </a:lnTo>
                    <a:lnTo>
                      <a:pt x="87" y="228"/>
                    </a:lnTo>
                    <a:lnTo>
                      <a:pt x="87" y="235"/>
                    </a:lnTo>
                    <a:lnTo>
                      <a:pt x="81" y="235"/>
                    </a:lnTo>
                    <a:lnTo>
                      <a:pt x="71" y="248"/>
                    </a:lnTo>
                    <a:lnTo>
                      <a:pt x="64" y="250"/>
                    </a:lnTo>
                    <a:lnTo>
                      <a:pt x="65" y="229"/>
                    </a:lnTo>
                    <a:lnTo>
                      <a:pt x="57" y="221"/>
                    </a:lnTo>
                    <a:lnTo>
                      <a:pt x="64" y="214"/>
                    </a:lnTo>
                    <a:lnTo>
                      <a:pt x="69" y="212"/>
                    </a:lnTo>
                    <a:lnTo>
                      <a:pt x="78" y="214"/>
                    </a:lnTo>
                    <a:lnTo>
                      <a:pt x="75" y="201"/>
                    </a:lnTo>
                    <a:lnTo>
                      <a:pt x="83" y="197"/>
                    </a:lnTo>
                    <a:lnTo>
                      <a:pt x="95" y="189"/>
                    </a:lnTo>
                    <a:lnTo>
                      <a:pt x="94" y="176"/>
                    </a:lnTo>
                    <a:lnTo>
                      <a:pt x="93" y="163"/>
                    </a:lnTo>
                    <a:lnTo>
                      <a:pt x="93" y="147"/>
                    </a:lnTo>
                    <a:lnTo>
                      <a:pt x="91" y="133"/>
                    </a:lnTo>
                    <a:lnTo>
                      <a:pt x="87" y="127"/>
                    </a:lnTo>
                    <a:lnTo>
                      <a:pt x="87" y="124"/>
                    </a:lnTo>
                    <a:lnTo>
                      <a:pt x="75" y="113"/>
                    </a:lnTo>
                    <a:lnTo>
                      <a:pt x="69" y="103"/>
                    </a:lnTo>
                    <a:lnTo>
                      <a:pt x="60" y="91"/>
                    </a:lnTo>
                    <a:lnTo>
                      <a:pt x="51" y="80"/>
                    </a:lnTo>
                    <a:lnTo>
                      <a:pt x="33" y="66"/>
                    </a:lnTo>
                    <a:lnTo>
                      <a:pt x="35" y="61"/>
                    </a:lnTo>
                    <a:lnTo>
                      <a:pt x="44" y="59"/>
                    </a:lnTo>
                    <a:lnTo>
                      <a:pt x="42" y="5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6" name="Freeform 80"/>
              <p:cNvSpPr>
                <a:spLocks/>
              </p:cNvSpPr>
              <p:nvPr/>
            </p:nvSpPr>
            <p:spPr bwMode="auto">
              <a:xfrm>
                <a:off x="3400" y="1825"/>
                <a:ext cx="10" cy="27"/>
              </a:xfrm>
              <a:custGeom>
                <a:avLst/>
                <a:gdLst/>
                <a:ahLst/>
                <a:cxnLst>
                  <a:cxn ang="0">
                    <a:pos x="5" y="26"/>
                  </a:cxn>
                  <a:cxn ang="0">
                    <a:pos x="4" y="27"/>
                  </a:cxn>
                  <a:cxn ang="0">
                    <a:pos x="0" y="24"/>
                  </a:cxn>
                  <a:cxn ang="0">
                    <a:pos x="0" y="8"/>
                  </a:cxn>
                  <a:cxn ang="0">
                    <a:pos x="4" y="0"/>
                  </a:cxn>
                  <a:cxn ang="0">
                    <a:pos x="10" y="14"/>
                  </a:cxn>
                  <a:cxn ang="0">
                    <a:pos x="5" y="26"/>
                  </a:cxn>
                </a:cxnLst>
                <a:rect l="0" t="0" r="r" b="b"/>
                <a:pathLst>
                  <a:path w="10" h="27">
                    <a:moveTo>
                      <a:pt x="5" y="26"/>
                    </a:moveTo>
                    <a:lnTo>
                      <a:pt x="4" y="27"/>
                    </a:lnTo>
                    <a:lnTo>
                      <a:pt x="0" y="24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10" y="14"/>
                    </a:lnTo>
                    <a:lnTo>
                      <a:pt x="5" y="2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7" name="Freeform 81"/>
              <p:cNvSpPr>
                <a:spLocks/>
              </p:cNvSpPr>
              <p:nvPr/>
            </p:nvSpPr>
            <p:spPr bwMode="auto">
              <a:xfrm>
                <a:off x="3279" y="1593"/>
                <a:ext cx="285" cy="249"/>
              </a:xfrm>
              <a:custGeom>
                <a:avLst/>
                <a:gdLst/>
                <a:ahLst/>
                <a:cxnLst>
                  <a:cxn ang="0">
                    <a:pos x="32" y="100"/>
                  </a:cxn>
                  <a:cxn ang="0">
                    <a:pos x="36" y="76"/>
                  </a:cxn>
                  <a:cxn ang="0">
                    <a:pos x="27" y="63"/>
                  </a:cxn>
                  <a:cxn ang="0">
                    <a:pos x="5" y="31"/>
                  </a:cxn>
                  <a:cxn ang="0">
                    <a:pos x="0" y="4"/>
                  </a:cxn>
                  <a:cxn ang="0">
                    <a:pos x="7" y="1"/>
                  </a:cxn>
                  <a:cxn ang="0">
                    <a:pos x="26" y="14"/>
                  </a:cxn>
                  <a:cxn ang="0">
                    <a:pos x="49" y="0"/>
                  </a:cxn>
                  <a:cxn ang="0">
                    <a:pos x="51" y="12"/>
                  </a:cxn>
                  <a:cxn ang="0">
                    <a:pos x="71" y="37"/>
                  </a:cxn>
                  <a:cxn ang="0">
                    <a:pos x="99" y="48"/>
                  </a:cxn>
                  <a:cxn ang="0">
                    <a:pos x="123" y="51"/>
                  </a:cxn>
                  <a:cxn ang="0">
                    <a:pos x="135" y="46"/>
                  </a:cxn>
                  <a:cxn ang="0">
                    <a:pos x="136" y="40"/>
                  </a:cxn>
                  <a:cxn ang="0">
                    <a:pos x="162" y="27"/>
                  </a:cxn>
                  <a:cxn ang="0">
                    <a:pos x="195" y="34"/>
                  </a:cxn>
                  <a:cxn ang="0">
                    <a:pos x="218" y="51"/>
                  </a:cxn>
                  <a:cxn ang="0">
                    <a:pos x="235" y="70"/>
                  </a:cxn>
                  <a:cxn ang="0">
                    <a:pos x="232" y="91"/>
                  </a:cxn>
                  <a:cxn ang="0">
                    <a:pos x="237" y="105"/>
                  </a:cxn>
                  <a:cxn ang="0">
                    <a:pos x="238" y="122"/>
                  </a:cxn>
                  <a:cxn ang="0">
                    <a:pos x="254" y="142"/>
                  </a:cxn>
                  <a:cxn ang="0">
                    <a:pos x="247" y="168"/>
                  </a:cxn>
                  <a:cxn ang="0">
                    <a:pos x="266" y="191"/>
                  </a:cxn>
                  <a:cxn ang="0">
                    <a:pos x="281" y="214"/>
                  </a:cxn>
                  <a:cxn ang="0">
                    <a:pos x="285" y="223"/>
                  </a:cxn>
                  <a:cxn ang="0">
                    <a:pos x="269" y="235"/>
                  </a:cxn>
                  <a:cxn ang="0">
                    <a:pos x="253" y="245"/>
                  </a:cxn>
                  <a:cxn ang="0">
                    <a:pos x="223" y="240"/>
                  </a:cxn>
                  <a:cxn ang="0">
                    <a:pos x="201" y="227"/>
                  </a:cxn>
                  <a:cxn ang="0">
                    <a:pos x="185" y="220"/>
                  </a:cxn>
                  <a:cxn ang="0">
                    <a:pos x="153" y="220"/>
                  </a:cxn>
                  <a:cxn ang="0">
                    <a:pos x="129" y="202"/>
                  </a:cxn>
                  <a:cxn ang="0">
                    <a:pos x="111" y="181"/>
                  </a:cxn>
                  <a:cxn ang="0">
                    <a:pos x="93" y="163"/>
                  </a:cxn>
                  <a:cxn ang="0">
                    <a:pos x="87" y="157"/>
                  </a:cxn>
                  <a:cxn ang="0">
                    <a:pos x="80" y="166"/>
                  </a:cxn>
                  <a:cxn ang="0">
                    <a:pos x="72" y="149"/>
                  </a:cxn>
                  <a:cxn ang="0">
                    <a:pos x="67" y="135"/>
                  </a:cxn>
                  <a:cxn ang="0">
                    <a:pos x="50" y="120"/>
                  </a:cxn>
                </a:cxnLst>
                <a:rect l="0" t="0" r="r" b="b"/>
                <a:pathLst>
                  <a:path w="285" h="249">
                    <a:moveTo>
                      <a:pt x="40" y="112"/>
                    </a:moveTo>
                    <a:lnTo>
                      <a:pt x="32" y="100"/>
                    </a:lnTo>
                    <a:lnTo>
                      <a:pt x="31" y="91"/>
                    </a:lnTo>
                    <a:lnTo>
                      <a:pt x="36" y="76"/>
                    </a:lnTo>
                    <a:lnTo>
                      <a:pt x="35" y="68"/>
                    </a:lnTo>
                    <a:lnTo>
                      <a:pt x="27" y="63"/>
                    </a:lnTo>
                    <a:lnTo>
                      <a:pt x="14" y="42"/>
                    </a:lnTo>
                    <a:lnTo>
                      <a:pt x="5" y="31"/>
                    </a:lnTo>
                    <a:lnTo>
                      <a:pt x="2" y="14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7" y="1"/>
                    </a:lnTo>
                    <a:lnTo>
                      <a:pt x="9" y="4"/>
                    </a:lnTo>
                    <a:lnTo>
                      <a:pt x="26" y="14"/>
                    </a:lnTo>
                    <a:lnTo>
                      <a:pt x="35" y="9"/>
                    </a:lnTo>
                    <a:lnTo>
                      <a:pt x="49" y="0"/>
                    </a:lnTo>
                    <a:lnTo>
                      <a:pt x="52" y="9"/>
                    </a:lnTo>
                    <a:lnTo>
                      <a:pt x="51" y="12"/>
                    </a:lnTo>
                    <a:lnTo>
                      <a:pt x="63" y="20"/>
                    </a:lnTo>
                    <a:lnTo>
                      <a:pt x="71" y="37"/>
                    </a:lnTo>
                    <a:lnTo>
                      <a:pt x="86" y="44"/>
                    </a:lnTo>
                    <a:lnTo>
                      <a:pt x="99" y="48"/>
                    </a:lnTo>
                    <a:lnTo>
                      <a:pt x="110" y="53"/>
                    </a:lnTo>
                    <a:lnTo>
                      <a:pt x="123" y="51"/>
                    </a:lnTo>
                    <a:lnTo>
                      <a:pt x="132" y="48"/>
                    </a:lnTo>
                    <a:lnTo>
                      <a:pt x="135" y="46"/>
                    </a:lnTo>
                    <a:lnTo>
                      <a:pt x="132" y="40"/>
                    </a:lnTo>
                    <a:lnTo>
                      <a:pt x="136" y="40"/>
                    </a:lnTo>
                    <a:lnTo>
                      <a:pt x="147" y="30"/>
                    </a:lnTo>
                    <a:lnTo>
                      <a:pt x="162" y="27"/>
                    </a:lnTo>
                    <a:lnTo>
                      <a:pt x="174" y="26"/>
                    </a:lnTo>
                    <a:lnTo>
                      <a:pt x="195" y="34"/>
                    </a:lnTo>
                    <a:lnTo>
                      <a:pt x="207" y="42"/>
                    </a:lnTo>
                    <a:lnTo>
                      <a:pt x="218" y="51"/>
                    </a:lnTo>
                    <a:lnTo>
                      <a:pt x="229" y="52"/>
                    </a:lnTo>
                    <a:lnTo>
                      <a:pt x="235" y="70"/>
                    </a:lnTo>
                    <a:lnTo>
                      <a:pt x="233" y="89"/>
                    </a:lnTo>
                    <a:lnTo>
                      <a:pt x="232" y="91"/>
                    </a:lnTo>
                    <a:lnTo>
                      <a:pt x="232" y="100"/>
                    </a:lnTo>
                    <a:lnTo>
                      <a:pt x="237" y="105"/>
                    </a:lnTo>
                    <a:lnTo>
                      <a:pt x="236" y="108"/>
                    </a:lnTo>
                    <a:lnTo>
                      <a:pt x="238" y="122"/>
                    </a:lnTo>
                    <a:lnTo>
                      <a:pt x="241" y="137"/>
                    </a:lnTo>
                    <a:lnTo>
                      <a:pt x="254" y="142"/>
                    </a:lnTo>
                    <a:lnTo>
                      <a:pt x="257" y="148"/>
                    </a:lnTo>
                    <a:lnTo>
                      <a:pt x="247" y="168"/>
                    </a:lnTo>
                    <a:lnTo>
                      <a:pt x="256" y="179"/>
                    </a:lnTo>
                    <a:lnTo>
                      <a:pt x="266" y="191"/>
                    </a:lnTo>
                    <a:lnTo>
                      <a:pt x="277" y="196"/>
                    </a:lnTo>
                    <a:lnTo>
                      <a:pt x="281" y="214"/>
                    </a:lnTo>
                    <a:lnTo>
                      <a:pt x="285" y="216"/>
                    </a:lnTo>
                    <a:lnTo>
                      <a:pt x="285" y="223"/>
                    </a:lnTo>
                    <a:lnTo>
                      <a:pt x="273" y="229"/>
                    </a:lnTo>
                    <a:lnTo>
                      <a:pt x="269" y="235"/>
                    </a:lnTo>
                    <a:lnTo>
                      <a:pt x="268" y="249"/>
                    </a:lnTo>
                    <a:lnTo>
                      <a:pt x="253" y="245"/>
                    </a:lnTo>
                    <a:lnTo>
                      <a:pt x="238" y="243"/>
                    </a:lnTo>
                    <a:lnTo>
                      <a:pt x="223" y="240"/>
                    </a:lnTo>
                    <a:lnTo>
                      <a:pt x="208" y="238"/>
                    </a:lnTo>
                    <a:lnTo>
                      <a:pt x="201" y="227"/>
                    </a:lnTo>
                    <a:lnTo>
                      <a:pt x="196" y="215"/>
                    </a:lnTo>
                    <a:lnTo>
                      <a:pt x="185" y="220"/>
                    </a:lnTo>
                    <a:lnTo>
                      <a:pt x="174" y="224"/>
                    </a:lnTo>
                    <a:lnTo>
                      <a:pt x="153" y="220"/>
                    </a:lnTo>
                    <a:lnTo>
                      <a:pt x="140" y="210"/>
                    </a:lnTo>
                    <a:lnTo>
                      <a:pt x="129" y="202"/>
                    </a:lnTo>
                    <a:lnTo>
                      <a:pt x="118" y="192"/>
                    </a:lnTo>
                    <a:lnTo>
                      <a:pt x="111" y="181"/>
                    </a:lnTo>
                    <a:lnTo>
                      <a:pt x="99" y="162"/>
                    </a:lnTo>
                    <a:lnTo>
                      <a:pt x="93" y="163"/>
                    </a:lnTo>
                    <a:lnTo>
                      <a:pt x="87" y="159"/>
                    </a:lnTo>
                    <a:lnTo>
                      <a:pt x="87" y="157"/>
                    </a:lnTo>
                    <a:lnTo>
                      <a:pt x="82" y="165"/>
                    </a:lnTo>
                    <a:lnTo>
                      <a:pt x="80" y="166"/>
                    </a:lnTo>
                    <a:lnTo>
                      <a:pt x="76" y="161"/>
                    </a:lnTo>
                    <a:lnTo>
                      <a:pt x="72" y="149"/>
                    </a:lnTo>
                    <a:lnTo>
                      <a:pt x="66" y="149"/>
                    </a:lnTo>
                    <a:lnTo>
                      <a:pt x="67" y="135"/>
                    </a:lnTo>
                    <a:lnTo>
                      <a:pt x="62" y="127"/>
                    </a:lnTo>
                    <a:lnTo>
                      <a:pt x="50" y="120"/>
                    </a:lnTo>
                    <a:lnTo>
                      <a:pt x="40" y="11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8" name="Freeform 82"/>
              <p:cNvSpPr>
                <a:spLocks/>
              </p:cNvSpPr>
              <p:nvPr/>
            </p:nvSpPr>
            <p:spPr bwMode="auto">
              <a:xfrm>
                <a:off x="3222" y="1634"/>
                <a:ext cx="137" cy="140"/>
              </a:xfrm>
              <a:custGeom>
                <a:avLst/>
                <a:gdLst/>
                <a:ahLst/>
                <a:cxnLst>
                  <a:cxn ang="0">
                    <a:pos x="89" y="59"/>
                  </a:cxn>
                  <a:cxn ang="0">
                    <a:pos x="88" y="50"/>
                  </a:cxn>
                  <a:cxn ang="0">
                    <a:pos x="93" y="35"/>
                  </a:cxn>
                  <a:cxn ang="0">
                    <a:pos x="92" y="27"/>
                  </a:cxn>
                  <a:cxn ang="0">
                    <a:pos x="84" y="22"/>
                  </a:cxn>
                  <a:cxn ang="0">
                    <a:pos x="71" y="1"/>
                  </a:cxn>
                  <a:cxn ang="0">
                    <a:pos x="62" y="3"/>
                  </a:cxn>
                  <a:cxn ang="0">
                    <a:pos x="59" y="0"/>
                  </a:cxn>
                  <a:cxn ang="0">
                    <a:pos x="42" y="0"/>
                  </a:cxn>
                  <a:cxn ang="0">
                    <a:pos x="39" y="3"/>
                  </a:cxn>
                  <a:cxn ang="0">
                    <a:pos x="26" y="15"/>
                  </a:cxn>
                  <a:cxn ang="0">
                    <a:pos x="27" y="33"/>
                  </a:cxn>
                  <a:cxn ang="0">
                    <a:pos x="27" y="49"/>
                  </a:cxn>
                  <a:cxn ang="0">
                    <a:pos x="13" y="58"/>
                  </a:cxn>
                  <a:cxn ang="0">
                    <a:pos x="0" y="66"/>
                  </a:cxn>
                  <a:cxn ang="0">
                    <a:pos x="9" y="86"/>
                  </a:cxn>
                  <a:cxn ang="0">
                    <a:pos x="21" y="93"/>
                  </a:cxn>
                  <a:cxn ang="0">
                    <a:pos x="34" y="99"/>
                  </a:cxn>
                  <a:cxn ang="0">
                    <a:pos x="48" y="106"/>
                  </a:cxn>
                  <a:cxn ang="0">
                    <a:pos x="61" y="113"/>
                  </a:cxn>
                  <a:cxn ang="0">
                    <a:pos x="73" y="125"/>
                  </a:cxn>
                  <a:cxn ang="0">
                    <a:pos x="87" y="138"/>
                  </a:cxn>
                  <a:cxn ang="0">
                    <a:pos x="113" y="140"/>
                  </a:cxn>
                  <a:cxn ang="0">
                    <a:pos x="118" y="125"/>
                  </a:cxn>
                  <a:cxn ang="0">
                    <a:pos x="130" y="124"/>
                  </a:cxn>
                  <a:cxn ang="0">
                    <a:pos x="137" y="125"/>
                  </a:cxn>
                  <a:cxn ang="0">
                    <a:pos x="133" y="120"/>
                  </a:cxn>
                  <a:cxn ang="0">
                    <a:pos x="129" y="108"/>
                  </a:cxn>
                  <a:cxn ang="0">
                    <a:pos x="123" y="108"/>
                  </a:cxn>
                  <a:cxn ang="0">
                    <a:pos x="124" y="94"/>
                  </a:cxn>
                  <a:cxn ang="0">
                    <a:pos x="119" y="86"/>
                  </a:cxn>
                  <a:cxn ang="0">
                    <a:pos x="107" y="79"/>
                  </a:cxn>
                  <a:cxn ang="0">
                    <a:pos x="97" y="71"/>
                  </a:cxn>
                  <a:cxn ang="0">
                    <a:pos x="89" y="59"/>
                  </a:cxn>
                </a:cxnLst>
                <a:rect l="0" t="0" r="r" b="b"/>
                <a:pathLst>
                  <a:path w="137" h="140">
                    <a:moveTo>
                      <a:pt x="89" y="59"/>
                    </a:moveTo>
                    <a:lnTo>
                      <a:pt x="88" y="50"/>
                    </a:lnTo>
                    <a:lnTo>
                      <a:pt x="93" y="35"/>
                    </a:lnTo>
                    <a:lnTo>
                      <a:pt x="92" y="27"/>
                    </a:lnTo>
                    <a:lnTo>
                      <a:pt x="84" y="22"/>
                    </a:lnTo>
                    <a:lnTo>
                      <a:pt x="71" y="1"/>
                    </a:lnTo>
                    <a:lnTo>
                      <a:pt x="62" y="3"/>
                    </a:lnTo>
                    <a:lnTo>
                      <a:pt x="59" y="0"/>
                    </a:lnTo>
                    <a:lnTo>
                      <a:pt x="42" y="0"/>
                    </a:lnTo>
                    <a:lnTo>
                      <a:pt x="39" y="3"/>
                    </a:lnTo>
                    <a:lnTo>
                      <a:pt x="26" y="15"/>
                    </a:lnTo>
                    <a:lnTo>
                      <a:pt x="27" y="33"/>
                    </a:lnTo>
                    <a:lnTo>
                      <a:pt x="27" y="49"/>
                    </a:lnTo>
                    <a:lnTo>
                      <a:pt x="13" y="58"/>
                    </a:lnTo>
                    <a:lnTo>
                      <a:pt x="0" y="66"/>
                    </a:lnTo>
                    <a:lnTo>
                      <a:pt x="9" y="86"/>
                    </a:lnTo>
                    <a:lnTo>
                      <a:pt x="21" y="93"/>
                    </a:lnTo>
                    <a:lnTo>
                      <a:pt x="34" y="99"/>
                    </a:lnTo>
                    <a:lnTo>
                      <a:pt x="48" y="106"/>
                    </a:lnTo>
                    <a:lnTo>
                      <a:pt x="61" y="113"/>
                    </a:lnTo>
                    <a:lnTo>
                      <a:pt x="73" y="125"/>
                    </a:lnTo>
                    <a:lnTo>
                      <a:pt x="87" y="138"/>
                    </a:lnTo>
                    <a:lnTo>
                      <a:pt x="113" y="140"/>
                    </a:lnTo>
                    <a:lnTo>
                      <a:pt x="118" y="125"/>
                    </a:lnTo>
                    <a:lnTo>
                      <a:pt x="130" y="124"/>
                    </a:lnTo>
                    <a:lnTo>
                      <a:pt x="137" y="125"/>
                    </a:lnTo>
                    <a:lnTo>
                      <a:pt x="133" y="120"/>
                    </a:lnTo>
                    <a:lnTo>
                      <a:pt x="129" y="108"/>
                    </a:lnTo>
                    <a:lnTo>
                      <a:pt x="123" y="108"/>
                    </a:lnTo>
                    <a:lnTo>
                      <a:pt x="124" y="94"/>
                    </a:lnTo>
                    <a:lnTo>
                      <a:pt x="119" y="86"/>
                    </a:lnTo>
                    <a:lnTo>
                      <a:pt x="107" y="79"/>
                    </a:lnTo>
                    <a:lnTo>
                      <a:pt x="97" y="71"/>
                    </a:lnTo>
                    <a:lnTo>
                      <a:pt x="89" y="5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9" name="Freeform 83"/>
              <p:cNvSpPr>
                <a:spLocks/>
              </p:cNvSpPr>
              <p:nvPr/>
            </p:nvSpPr>
            <p:spPr bwMode="auto">
              <a:xfrm>
                <a:off x="3335" y="1758"/>
                <a:ext cx="25" cy="26"/>
              </a:xfrm>
              <a:custGeom>
                <a:avLst/>
                <a:gdLst/>
                <a:ahLst/>
                <a:cxnLst>
                  <a:cxn ang="0">
                    <a:pos x="20" y="8"/>
                  </a:cxn>
                  <a:cxn ang="0">
                    <a:pos x="16" y="8"/>
                  </a:cxn>
                  <a:cxn ang="0">
                    <a:pos x="17" y="12"/>
                  </a:cxn>
                  <a:cxn ang="0">
                    <a:pos x="25" y="26"/>
                  </a:cxn>
                  <a:cxn ang="0">
                    <a:pos x="14" y="23"/>
                  </a:cxn>
                  <a:cxn ang="0">
                    <a:pos x="11" y="18"/>
                  </a:cxn>
                  <a:cxn ang="0">
                    <a:pos x="0" y="16"/>
                  </a:cxn>
                  <a:cxn ang="0">
                    <a:pos x="5" y="1"/>
                  </a:cxn>
                  <a:cxn ang="0">
                    <a:pos x="17" y="0"/>
                  </a:cxn>
                  <a:cxn ang="0">
                    <a:pos x="20" y="8"/>
                  </a:cxn>
                </a:cxnLst>
                <a:rect l="0" t="0" r="r" b="b"/>
                <a:pathLst>
                  <a:path w="25" h="26">
                    <a:moveTo>
                      <a:pt x="20" y="8"/>
                    </a:moveTo>
                    <a:lnTo>
                      <a:pt x="16" y="8"/>
                    </a:lnTo>
                    <a:lnTo>
                      <a:pt x="17" y="12"/>
                    </a:lnTo>
                    <a:lnTo>
                      <a:pt x="25" y="26"/>
                    </a:lnTo>
                    <a:lnTo>
                      <a:pt x="14" y="23"/>
                    </a:lnTo>
                    <a:lnTo>
                      <a:pt x="11" y="18"/>
                    </a:lnTo>
                    <a:lnTo>
                      <a:pt x="0" y="16"/>
                    </a:lnTo>
                    <a:lnTo>
                      <a:pt x="5" y="1"/>
                    </a:lnTo>
                    <a:lnTo>
                      <a:pt x="17" y="0"/>
                    </a:lnTo>
                    <a:lnTo>
                      <a:pt x="20" y="8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0" name="Freeform 84"/>
              <p:cNvSpPr>
                <a:spLocks/>
              </p:cNvSpPr>
              <p:nvPr/>
            </p:nvSpPr>
            <p:spPr bwMode="auto">
              <a:xfrm>
                <a:off x="3789" y="1751"/>
                <a:ext cx="115" cy="69"/>
              </a:xfrm>
              <a:custGeom>
                <a:avLst/>
                <a:gdLst/>
                <a:ahLst/>
                <a:cxnLst>
                  <a:cxn ang="0">
                    <a:pos x="66" y="54"/>
                  </a:cxn>
                  <a:cxn ang="0">
                    <a:pos x="48" y="51"/>
                  </a:cxn>
                  <a:cxn ang="0">
                    <a:pos x="35" y="48"/>
                  </a:cxn>
                  <a:cxn ang="0">
                    <a:pos x="18" y="38"/>
                  </a:cxn>
                  <a:cxn ang="0">
                    <a:pos x="0" y="29"/>
                  </a:cxn>
                  <a:cxn ang="0">
                    <a:pos x="0" y="19"/>
                  </a:cxn>
                  <a:cxn ang="0">
                    <a:pos x="8" y="4"/>
                  </a:cxn>
                  <a:cxn ang="0">
                    <a:pos x="9" y="6"/>
                  </a:cxn>
                  <a:cxn ang="0">
                    <a:pos x="14" y="0"/>
                  </a:cxn>
                  <a:cxn ang="0">
                    <a:pos x="26" y="7"/>
                  </a:cxn>
                  <a:cxn ang="0">
                    <a:pos x="43" y="22"/>
                  </a:cxn>
                  <a:cxn ang="0">
                    <a:pos x="49" y="20"/>
                  </a:cxn>
                  <a:cxn ang="0">
                    <a:pos x="54" y="26"/>
                  </a:cxn>
                  <a:cxn ang="0">
                    <a:pos x="66" y="32"/>
                  </a:cxn>
                  <a:cxn ang="0">
                    <a:pos x="68" y="35"/>
                  </a:cxn>
                  <a:cxn ang="0">
                    <a:pos x="83" y="41"/>
                  </a:cxn>
                  <a:cxn ang="0">
                    <a:pos x="95" y="43"/>
                  </a:cxn>
                  <a:cxn ang="0">
                    <a:pos x="111" y="44"/>
                  </a:cxn>
                  <a:cxn ang="0">
                    <a:pos x="115" y="69"/>
                  </a:cxn>
                  <a:cxn ang="0">
                    <a:pos x="100" y="67"/>
                  </a:cxn>
                  <a:cxn ang="0">
                    <a:pos x="82" y="65"/>
                  </a:cxn>
                  <a:cxn ang="0">
                    <a:pos x="72" y="62"/>
                  </a:cxn>
                  <a:cxn ang="0">
                    <a:pos x="66" y="54"/>
                  </a:cxn>
                </a:cxnLst>
                <a:rect l="0" t="0" r="r" b="b"/>
                <a:pathLst>
                  <a:path w="115" h="69">
                    <a:moveTo>
                      <a:pt x="66" y="54"/>
                    </a:moveTo>
                    <a:lnTo>
                      <a:pt x="48" y="51"/>
                    </a:lnTo>
                    <a:lnTo>
                      <a:pt x="35" y="48"/>
                    </a:lnTo>
                    <a:lnTo>
                      <a:pt x="18" y="38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8" y="4"/>
                    </a:lnTo>
                    <a:lnTo>
                      <a:pt x="9" y="6"/>
                    </a:lnTo>
                    <a:lnTo>
                      <a:pt x="14" y="0"/>
                    </a:lnTo>
                    <a:lnTo>
                      <a:pt x="26" y="7"/>
                    </a:lnTo>
                    <a:lnTo>
                      <a:pt x="43" y="22"/>
                    </a:lnTo>
                    <a:lnTo>
                      <a:pt x="49" y="20"/>
                    </a:lnTo>
                    <a:lnTo>
                      <a:pt x="54" y="26"/>
                    </a:lnTo>
                    <a:lnTo>
                      <a:pt x="66" y="32"/>
                    </a:lnTo>
                    <a:lnTo>
                      <a:pt x="68" y="35"/>
                    </a:lnTo>
                    <a:lnTo>
                      <a:pt x="83" y="41"/>
                    </a:lnTo>
                    <a:lnTo>
                      <a:pt x="95" y="43"/>
                    </a:lnTo>
                    <a:lnTo>
                      <a:pt x="111" y="44"/>
                    </a:lnTo>
                    <a:lnTo>
                      <a:pt x="115" y="69"/>
                    </a:lnTo>
                    <a:lnTo>
                      <a:pt x="100" y="67"/>
                    </a:lnTo>
                    <a:lnTo>
                      <a:pt x="82" y="65"/>
                    </a:lnTo>
                    <a:lnTo>
                      <a:pt x="72" y="62"/>
                    </a:lnTo>
                    <a:lnTo>
                      <a:pt x="66" y="5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1" name="Freeform 85"/>
              <p:cNvSpPr>
                <a:spLocks/>
              </p:cNvSpPr>
              <p:nvPr/>
            </p:nvSpPr>
            <p:spPr bwMode="auto">
              <a:xfrm>
                <a:off x="3526" y="1638"/>
                <a:ext cx="207" cy="228"/>
              </a:xfrm>
              <a:custGeom>
                <a:avLst/>
                <a:gdLst/>
                <a:ahLst/>
                <a:cxnLst>
                  <a:cxn ang="0">
                    <a:pos x="91" y="207"/>
                  </a:cxn>
                  <a:cxn ang="0">
                    <a:pos x="104" y="223"/>
                  </a:cxn>
                  <a:cxn ang="0">
                    <a:pos x="121" y="224"/>
                  </a:cxn>
                  <a:cxn ang="0">
                    <a:pos x="131" y="219"/>
                  </a:cxn>
                  <a:cxn ang="0">
                    <a:pos x="150" y="217"/>
                  </a:cxn>
                  <a:cxn ang="0">
                    <a:pos x="138" y="194"/>
                  </a:cxn>
                  <a:cxn ang="0">
                    <a:pos x="125" y="177"/>
                  </a:cxn>
                  <a:cxn ang="0">
                    <a:pos x="137" y="157"/>
                  </a:cxn>
                  <a:cxn ang="0">
                    <a:pos x="159" y="142"/>
                  </a:cxn>
                  <a:cxn ang="0">
                    <a:pos x="174" y="116"/>
                  </a:cxn>
                  <a:cxn ang="0">
                    <a:pos x="178" y="91"/>
                  </a:cxn>
                  <a:cxn ang="0">
                    <a:pos x="181" y="79"/>
                  </a:cxn>
                  <a:cxn ang="0">
                    <a:pos x="169" y="68"/>
                  </a:cxn>
                  <a:cxn ang="0">
                    <a:pos x="166" y="54"/>
                  </a:cxn>
                  <a:cxn ang="0">
                    <a:pos x="159" y="40"/>
                  </a:cxn>
                  <a:cxn ang="0">
                    <a:pos x="195" y="39"/>
                  </a:cxn>
                  <a:cxn ang="0">
                    <a:pos x="189" y="21"/>
                  </a:cxn>
                  <a:cxn ang="0">
                    <a:pos x="173" y="4"/>
                  </a:cxn>
                  <a:cxn ang="0">
                    <a:pos x="141" y="4"/>
                  </a:cxn>
                  <a:cxn ang="0">
                    <a:pos x="119" y="18"/>
                  </a:cxn>
                  <a:cxn ang="0">
                    <a:pos x="122" y="46"/>
                  </a:cxn>
                  <a:cxn ang="0">
                    <a:pos x="108" y="54"/>
                  </a:cxn>
                  <a:cxn ang="0">
                    <a:pos x="106" y="73"/>
                  </a:cxn>
                  <a:cxn ang="0">
                    <a:pos x="91" y="91"/>
                  </a:cxn>
                  <a:cxn ang="0">
                    <a:pos x="75" y="102"/>
                  </a:cxn>
                  <a:cxn ang="0">
                    <a:pos x="72" y="124"/>
                  </a:cxn>
                  <a:cxn ang="0">
                    <a:pos x="44" y="131"/>
                  </a:cxn>
                  <a:cxn ang="0">
                    <a:pos x="11" y="127"/>
                  </a:cxn>
                  <a:cxn ang="0">
                    <a:pos x="9" y="134"/>
                  </a:cxn>
                  <a:cxn ang="0">
                    <a:pos x="30" y="151"/>
                  </a:cxn>
                  <a:cxn ang="0">
                    <a:pos x="38" y="171"/>
                  </a:cxn>
                  <a:cxn ang="0">
                    <a:pos x="26" y="184"/>
                  </a:cxn>
                  <a:cxn ang="0">
                    <a:pos x="21" y="204"/>
                  </a:cxn>
                  <a:cxn ang="0">
                    <a:pos x="46" y="202"/>
                  </a:cxn>
                  <a:cxn ang="0">
                    <a:pos x="71" y="200"/>
                  </a:cxn>
                </a:cxnLst>
                <a:rect l="0" t="0" r="r" b="b"/>
                <a:pathLst>
                  <a:path w="207" h="228">
                    <a:moveTo>
                      <a:pt x="85" y="199"/>
                    </a:moveTo>
                    <a:lnTo>
                      <a:pt x="91" y="207"/>
                    </a:lnTo>
                    <a:lnTo>
                      <a:pt x="95" y="211"/>
                    </a:lnTo>
                    <a:lnTo>
                      <a:pt x="104" y="223"/>
                    </a:lnTo>
                    <a:lnTo>
                      <a:pt x="113" y="228"/>
                    </a:lnTo>
                    <a:lnTo>
                      <a:pt x="121" y="224"/>
                    </a:lnTo>
                    <a:lnTo>
                      <a:pt x="120" y="219"/>
                    </a:lnTo>
                    <a:lnTo>
                      <a:pt x="131" y="219"/>
                    </a:lnTo>
                    <a:lnTo>
                      <a:pt x="144" y="216"/>
                    </a:lnTo>
                    <a:lnTo>
                      <a:pt x="150" y="217"/>
                    </a:lnTo>
                    <a:lnTo>
                      <a:pt x="143" y="194"/>
                    </a:lnTo>
                    <a:lnTo>
                      <a:pt x="138" y="194"/>
                    </a:lnTo>
                    <a:lnTo>
                      <a:pt x="135" y="183"/>
                    </a:lnTo>
                    <a:lnTo>
                      <a:pt x="125" y="177"/>
                    </a:lnTo>
                    <a:lnTo>
                      <a:pt x="131" y="156"/>
                    </a:lnTo>
                    <a:lnTo>
                      <a:pt x="137" y="157"/>
                    </a:lnTo>
                    <a:lnTo>
                      <a:pt x="151" y="157"/>
                    </a:lnTo>
                    <a:lnTo>
                      <a:pt x="159" y="142"/>
                    </a:lnTo>
                    <a:lnTo>
                      <a:pt x="168" y="128"/>
                    </a:lnTo>
                    <a:lnTo>
                      <a:pt x="174" y="116"/>
                    </a:lnTo>
                    <a:lnTo>
                      <a:pt x="180" y="104"/>
                    </a:lnTo>
                    <a:lnTo>
                      <a:pt x="178" y="91"/>
                    </a:lnTo>
                    <a:lnTo>
                      <a:pt x="186" y="84"/>
                    </a:lnTo>
                    <a:lnTo>
                      <a:pt x="181" y="79"/>
                    </a:lnTo>
                    <a:lnTo>
                      <a:pt x="175" y="73"/>
                    </a:lnTo>
                    <a:lnTo>
                      <a:pt x="169" y="68"/>
                    </a:lnTo>
                    <a:lnTo>
                      <a:pt x="166" y="59"/>
                    </a:lnTo>
                    <a:lnTo>
                      <a:pt x="166" y="54"/>
                    </a:lnTo>
                    <a:lnTo>
                      <a:pt x="159" y="46"/>
                    </a:lnTo>
                    <a:lnTo>
                      <a:pt x="159" y="40"/>
                    </a:lnTo>
                    <a:lnTo>
                      <a:pt x="179" y="44"/>
                    </a:lnTo>
                    <a:lnTo>
                      <a:pt x="195" y="39"/>
                    </a:lnTo>
                    <a:lnTo>
                      <a:pt x="207" y="26"/>
                    </a:lnTo>
                    <a:lnTo>
                      <a:pt x="189" y="21"/>
                    </a:lnTo>
                    <a:lnTo>
                      <a:pt x="179" y="16"/>
                    </a:lnTo>
                    <a:lnTo>
                      <a:pt x="173" y="4"/>
                    </a:lnTo>
                    <a:lnTo>
                      <a:pt x="157" y="0"/>
                    </a:lnTo>
                    <a:lnTo>
                      <a:pt x="141" y="4"/>
                    </a:lnTo>
                    <a:lnTo>
                      <a:pt x="126" y="8"/>
                    </a:lnTo>
                    <a:lnTo>
                      <a:pt x="119" y="18"/>
                    </a:lnTo>
                    <a:lnTo>
                      <a:pt x="126" y="33"/>
                    </a:lnTo>
                    <a:lnTo>
                      <a:pt x="122" y="46"/>
                    </a:lnTo>
                    <a:lnTo>
                      <a:pt x="120" y="53"/>
                    </a:lnTo>
                    <a:lnTo>
                      <a:pt x="108" y="54"/>
                    </a:lnTo>
                    <a:lnTo>
                      <a:pt x="115" y="63"/>
                    </a:lnTo>
                    <a:lnTo>
                      <a:pt x="106" y="73"/>
                    </a:lnTo>
                    <a:lnTo>
                      <a:pt x="105" y="92"/>
                    </a:lnTo>
                    <a:lnTo>
                      <a:pt x="91" y="91"/>
                    </a:lnTo>
                    <a:lnTo>
                      <a:pt x="87" y="96"/>
                    </a:lnTo>
                    <a:lnTo>
                      <a:pt x="75" y="102"/>
                    </a:lnTo>
                    <a:lnTo>
                      <a:pt x="72" y="116"/>
                    </a:lnTo>
                    <a:lnTo>
                      <a:pt x="72" y="124"/>
                    </a:lnTo>
                    <a:lnTo>
                      <a:pt x="59" y="127"/>
                    </a:lnTo>
                    <a:lnTo>
                      <a:pt x="44" y="131"/>
                    </a:lnTo>
                    <a:lnTo>
                      <a:pt x="23" y="131"/>
                    </a:lnTo>
                    <a:lnTo>
                      <a:pt x="11" y="127"/>
                    </a:lnTo>
                    <a:lnTo>
                      <a:pt x="0" y="123"/>
                    </a:lnTo>
                    <a:lnTo>
                      <a:pt x="9" y="134"/>
                    </a:lnTo>
                    <a:lnTo>
                      <a:pt x="19" y="146"/>
                    </a:lnTo>
                    <a:lnTo>
                      <a:pt x="30" y="151"/>
                    </a:lnTo>
                    <a:lnTo>
                      <a:pt x="34" y="169"/>
                    </a:lnTo>
                    <a:lnTo>
                      <a:pt x="38" y="171"/>
                    </a:lnTo>
                    <a:lnTo>
                      <a:pt x="38" y="178"/>
                    </a:lnTo>
                    <a:lnTo>
                      <a:pt x="26" y="184"/>
                    </a:lnTo>
                    <a:lnTo>
                      <a:pt x="22" y="190"/>
                    </a:lnTo>
                    <a:lnTo>
                      <a:pt x="21" y="204"/>
                    </a:lnTo>
                    <a:lnTo>
                      <a:pt x="33" y="202"/>
                    </a:lnTo>
                    <a:lnTo>
                      <a:pt x="46" y="202"/>
                    </a:lnTo>
                    <a:lnTo>
                      <a:pt x="56" y="201"/>
                    </a:lnTo>
                    <a:lnTo>
                      <a:pt x="71" y="200"/>
                    </a:lnTo>
                    <a:lnTo>
                      <a:pt x="85" y="19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2" name="Freeform 86"/>
              <p:cNvSpPr>
                <a:spLocks/>
              </p:cNvSpPr>
              <p:nvPr/>
            </p:nvSpPr>
            <p:spPr bwMode="auto">
              <a:xfrm>
                <a:off x="3040" y="1730"/>
                <a:ext cx="154" cy="171"/>
              </a:xfrm>
              <a:custGeom>
                <a:avLst/>
                <a:gdLst/>
                <a:ahLst/>
                <a:cxnLst>
                  <a:cxn ang="0">
                    <a:pos x="123" y="63"/>
                  </a:cxn>
                  <a:cxn ang="0">
                    <a:pos x="114" y="47"/>
                  </a:cxn>
                  <a:cxn ang="0">
                    <a:pos x="105" y="31"/>
                  </a:cxn>
                  <a:cxn ang="0">
                    <a:pos x="103" y="33"/>
                  </a:cxn>
                  <a:cxn ang="0">
                    <a:pos x="108" y="46"/>
                  </a:cxn>
                  <a:cxn ang="0">
                    <a:pos x="114" y="58"/>
                  </a:cxn>
                  <a:cxn ang="0">
                    <a:pos x="120" y="71"/>
                  </a:cxn>
                  <a:cxn ang="0">
                    <a:pos x="126" y="84"/>
                  </a:cxn>
                  <a:cxn ang="0">
                    <a:pos x="133" y="95"/>
                  </a:cxn>
                  <a:cxn ang="0">
                    <a:pos x="139" y="108"/>
                  </a:cxn>
                  <a:cxn ang="0">
                    <a:pos x="147" y="120"/>
                  </a:cxn>
                  <a:cxn ang="0">
                    <a:pos x="154" y="131"/>
                  </a:cxn>
                  <a:cxn ang="0">
                    <a:pos x="153" y="132"/>
                  </a:cxn>
                  <a:cxn ang="0">
                    <a:pos x="153" y="146"/>
                  </a:cxn>
                  <a:cxn ang="0">
                    <a:pos x="149" y="153"/>
                  </a:cxn>
                  <a:cxn ang="0">
                    <a:pos x="144" y="151"/>
                  </a:cxn>
                  <a:cxn ang="0">
                    <a:pos x="142" y="161"/>
                  </a:cxn>
                  <a:cxn ang="0">
                    <a:pos x="135" y="163"/>
                  </a:cxn>
                  <a:cxn ang="0">
                    <a:pos x="132" y="171"/>
                  </a:cxn>
                  <a:cxn ang="0">
                    <a:pos x="114" y="168"/>
                  </a:cxn>
                  <a:cxn ang="0">
                    <a:pos x="97" y="166"/>
                  </a:cxn>
                  <a:cxn ang="0">
                    <a:pos x="96" y="163"/>
                  </a:cxn>
                  <a:cxn ang="0">
                    <a:pos x="95" y="166"/>
                  </a:cxn>
                  <a:cxn ang="0">
                    <a:pos x="84" y="166"/>
                  </a:cxn>
                  <a:cxn ang="0">
                    <a:pos x="74" y="166"/>
                  </a:cxn>
                  <a:cxn ang="0">
                    <a:pos x="62" y="166"/>
                  </a:cxn>
                  <a:cxn ang="0">
                    <a:pos x="51" y="166"/>
                  </a:cxn>
                  <a:cxn ang="0">
                    <a:pos x="40" y="166"/>
                  </a:cxn>
                  <a:cxn ang="0">
                    <a:pos x="30" y="166"/>
                  </a:cxn>
                  <a:cxn ang="0">
                    <a:pos x="19" y="166"/>
                  </a:cxn>
                  <a:cxn ang="0">
                    <a:pos x="8" y="166"/>
                  </a:cxn>
                  <a:cxn ang="0">
                    <a:pos x="8" y="150"/>
                  </a:cxn>
                  <a:cxn ang="0">
                    <a:pos x="7" y="134"/>
                  </a:cxn>
                  <a:cxn ang="0">
                    <a:pos x="6" y="117"/>
                  </a:cxn>
                  <a:cxn ang="0">
                    <a:pos x="5" y="101"/>
                  </a:cxn>
                  <a:cxn ang="0">
                    <a:pos x="4" y="86"/>
                  </a:cxn>
                  <a:cxn ang="0">
                    <a:pos x="3" y="70"/>
                  </a:cxn>
                  <a:cxn ang="0">
                    <a:pos x="2" y="54"/>
                  </a:cxn>
                  <a:cxn ang="0">
                    <a:pos x="1" y="37"/>
                  </a:cxn>
                  <a:cxn ang="0">
                    <a:pos x="1" y="25"/>
                  </a:cxn>
                  <a:cxn ang="0">
                    <a:pos x="0" y="1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32" y="7"/>
                  </a:cxn>
                  <a:cxn ang="0">
                    <a:pos x="52" y="13"/>
                  </a:cxn>
                  <a:cxn ang="0">
                    <a:pos x="72" y="6"/>
                  </a:cxn>
                  <a:cxn ang="0">
                    <a:pos x="80" y="2"/>
                  </a:cxn>
                  <a:cxn ang="0">
                    <a:pos x="76" y="4"/>
                  </a:cxn>
                  <a:cxn ang="0">
                    <a:pos x="82" y="2"/>
                  </a:cxn>
                  <a:cxn ang="0">
                    <a:pos x="94" y="6"/>
                  </a:cxn>
                  <a:cxn ang="0">
                    <a:pos x="98" y="10"/>
                  </a:cxn>
                  <a:cxn ang="0">
                    <a:pos x="105" y="11"/>
                  </a:cxn>
                  <a:cxn ang="0">
                    <a:pos x="124" y="6"/>
                  </a:cxn>
                  <a:cxn ang="0">
                    <a:pos x="131" y="21"/>
                  </a:cxn>
                  <a:cxn ang="0">
                    <a:pos x="136" y="37"/>
                  </a:cxn>
                  <a:cxn ang="0">
                    <a:pos x="134" y="51"/>
                  </a:cxn>
                  <a:cxn ang="0">
                    <a:pos x="131" y="65"/>
                  </a:cxn>
                  <a:cxn ang="0">
                    <a:pos x="123" y="63"/>
                  </a:cxn>
                </a:cxnLst>
                <a:rect l="0" t="0" r="r" b="b"/>
                <a:pathLst>
                  <a:path w="154" h="171">
                    <a:moveTo>
                      <a:pt x="123" y="63"/>
                    </a:moveTo>
                    <a:lnTo>
                      <a:pt x="114" y="47"/>
                    </a:lnTo>
                    <a:lnTo>
                      <a:pt x="105" y="31"/>
                    </a:lnTo>
                    <a:lnTo>
                      <a:pt x="103" y="33"/>
                    </a:lnTo>
                    <a:lnTo>
                      <a:pt x="108" y="46"/>
                    </a:lnTo>
                    <a:lnTo>
                      <a:pt x="114" y="58"/>
                    </a:lnTo>
                    <a:lnTo>
                      <a:pt x="120" y="71"/>
                    </a:lnTo>
                    <a:lnTo>
                      <a:pt x="126" y="84"/>
                    </a:lnTo>
                    <a:lnTo>
                      <a:pt x="133" y="95"/>
                    </a:lnTo>
                    <a:lnTo>
                      <a:pt x="139" y="108"/>
                    </a:lnTo>
                    <a:lnTo>
                      <a:pt x="147" y="120"/>
                    </a:lnTo>
                    <a:lnTo>
                      <a:pt x="154" y="131"/>
                    </a:lnTo>
                    <a:lnTo>
                      <a:pt x="153" y="132"/>
                    </a:lnTo>
                    <a:lnTo>
                      <a:pt x="153" y="146"/>
                    </a:lnTo>
                    <a:lnTo>
                      <a:pt x="149" y="153"/>
                    </a:lnTo>
                    <a:lnTo>
                      <a:pt x="144" y="151"/>
                    </a:lnTo>
                    <a:lnTo>
                      <a:pt x="142" y="161"/>
                    </a:lnTo>
                    <a:lnTo>
                      <a:pt x="135" y="163"/>
                    </a:lnTo>
                    <a:lnTo>
                      <a:pt x="132" y="171"/>
                    </a:lnTo>
                    <a:lnTo>
                      <a:pt x="114" y="168"/>
                    </a:lnTo>
                    <a:lnTo>
                      <a:pt x="97" y="166"/>
                    </a:lnTo>
                    <a:lnTo>
                      <a:pt x="96" y="163"/>
                    </a:lnTo>
                    <a:lnTo>
                      <a:pt x="95" y="166"/>
                    </a:lnTo>
                    <a:lnTo>
                      <a:pt x="84" y="166"/>
                    </a:lnTo>
                    <a:lnTo>
                      <a:pt x="74" y="166"/>
                    </a:lnTo>
                    <a:lnTo>
                      <a:pt x="62" y="166"/>
                    </a:lnTo>
                    <a:lnTo>
                      <a:pt x="51" y="166"/>
                    </a:lnTo>
                    <a:lnTo>
                      <a:pt x="40" y="166"/>
                    </a:lnTo>
                    <a:lnTo>
                      <a:pt x="30" y="166"/>
                    </a:lnTo>
                    <a:lnTo>
                      <a:pt x="19" y="166"/>
                    </a:lnTo>
                    <a:lnTo>
                      <a:pt x="8" y="166"/>
                    </a:lnTo>
                    <a:lnTo>
                      <a:pt x="8" y="150"/>
                    </a:lnTo>
                    <a:lnTo>
                      <a:pt x="7" y="134"/>
                    </a:lnTo>
                    <a:lnTo>
                      <a:pt x="6" y="117"/>
                    </a:lnTo>
                    <a:lnTo>
                      <a:pt x="5" y="101"/>
                    </a:lnTo>
                    <a:lnTo>
                      <a:pt x="4" y="86"/>
                    </a:lnTo>
                    <a:lnTo>
                      <a:pt x="3" y="70"/>
                    </a:lnTo>
                    <a:lnTo>
                      <a:pt x="2" y="54"/>
                    </a:lnTo>
                    <a:lnTo>
                      <a:pt x="1" y="37"/>
                    </a:lnTo>
                    <a:lnTo>
                      <a:pt x="1" y="25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11" y="2"/>
                    </a:lnTo>
                    <a:lnTo>
                      <a:pt x="32" y="7"/>
                    </a:lnTo>
                    <a:lnTo>
                      <a:pt x="52" y="13"/>
                    </a:lnTo>
                    <a:lnTo>
                      <a:pt x="72" y="6"/>
                    </a:lnTo>
                    <a:lnTo>
                      <a:pt x="80" y="2"/>
                    </a:lnTo>
                    <a:lnTo>
                      <a:pt x="76" y="4"/>
                    </a:lnTo>
                    <a:lnTo>
                      <a:pt x="82" y="2"/>
                    </a:lnTo>
                    <a:lnTo>
                      <a:pt x="94" y="6"/>
                    </a:lnTo>
                    <a:lnTo>
                      <a:pt x="98" y="10"/>
                    </a:lnTo>
                    <a:lnTo>
                      <a:pt x="105" y="11"/>
                    </a:lnTo>
                    <a:lnTo>
                      <a:pt x="124" y="6"/>
                    </a:lnTo>
                    <a:lnTo>
                      <a:pt x="131" y="21"/>
                    </a:lnTo>
                    <a:lnTo>
                      <a:pt x="136" y="37"/>
                    </a:lnTo>
                    <a:lnTo>
                      <a:pt x="134" y="51"/>
                    </a:lnTo>
                    <a:lnTo>
                      <a:pt x="131" y="65"/>
                    </a:lnTo>
                    <a:lnTo>
                      <a:pt x="123" y="6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3" name="Freeform 87"/>
              <p:cNvSpPr>
                <a:spLocks/>
              </p:cNvSpPr>
              <p:nvPr/>
            </p:nvSpPr>
            <p:spPr bwMode="auto">
              <a:xfrm>
                <a:off x="3639" y="1664"/>
                <a:ext cx="385" cy="469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53" y="28"/>
                  </a:cxn>
                  <a:cxn ang="0">
                    <a:pos x="62" y="47"/>
                  </a:cxn>
                  <a:cxn ang="0">
                    <a:pos x="65" y="65"/>
                  </a:cxn>
                  <a:cxn ang="0">
                    <a:pos x="55" y="102"/>
                  </a:cxn>
                  <a:cxn ang="0">
                    <a:pos x="24" y="131"/>
                  </a:cxn>
                  <a:cxn ang="0">
                    <a:pos x="22" y="157"/>
                  </a:cxn>
                  <a:cxn ang="0">
                    <a:pos x="37" y="191"/>
                  </a:cxn>
                  <a:cxn ang="0">
                    <a:pos x="7" y="193"/>
                  </a:cxn>
                  <a:cxn ang="0">
                    <a:pos x="0" y="203"/>
                  </a:cxn>
                  <a:cxn ang="0">
                    <a:pos x="15" y="218"/>
                  </a:cxn>
                  <a:cxn ang="0">
                    <a:pos x="21" y="225"/>
                  </a:cxn>
                  <a:cxn ang="0">
                    <a:pos x="38" y="253"/>
                  </a:cxn>
                  <a:cxn ang="0">
                    <a:pos x="59" y="229"/>
                  </a:cxn>
                  <a:cxn ang="0">
                    <a:pos x="64" y="235"/>
                  </a:cxn>
                  <a:cxn ang="0">
                    <a:pos x="68" y="249"/>
                  </a:cxn>
                  <a:cxn ang="0">
                    <a:pos x="73" y="283"/>
                  </a:cxn>
                  <a:cxn ang="0">
                    <a:pos x="85" y="325"/>
                  </a:cxn>
                  <a:cxn ang="0">
                    <a:pos x="101" y="365"/>
                  </a:cxn>
                  <a:cxn ang="0">
                    <a:pos x="120" y="413"/>
                  </a:cxn>
                  <a:cxn ang="0">
                    <a:pos x="138" y="452"/>
                  </a:cxn>
                  <a:cxn ang="0">
                    <a:pos x="159" y="461"/>
                  </a:cxn>
                  <a:cxn ang="0">
                    <a:pos x="170" y="444"/>
                  </a:cxn>
                  <a:cxn ang="0">
                    <a:pos x="180" y="418"/>
                  </a:cxn>
                  <a:cxn ang="0">
                    <a:pos x="185" y="379"/>
                  </a:cxn>
                  <a:cxn ang="0">
                    <a:pos x="188" y="337"/>
                  </a:cxn>
                  <a:cxn ang="0">
                    <a:pos x="197" y="329"/>
                  </a:cxn>
                  <a:cxn ang="0">
                    <a:pos x="223" y="299"/>
                  </a:cxn>
                  <a:cxn ang="0">
                    <a:pos x="256" y="266"/>
                  </a:cxn>
                  <a:cxn ang="0">
                    <a:pos x="277" y="231"/>
                  </a:cxn>
                  <a:cxn ang="0">
                    <a:pos x="288" y="238"/>
                  </a:cxn>
                  <a:cxn ang="0">
                    <a:pos x="287" y="220"/>
                  </a:cxn>
                  <a:cxn ang="0">
                    <a:pos x="271" y="187"/>
                  </a:cxn>
                  <a:cxn ang="0">
                    <a:pos x="269" y="166"/>
                  </a:cxn>
                  <a:cxn ang="0">
                    <a:pos x="283" y="163"/>
                  </a:cxn>
                  <a:cxn ang="0">
                    <a:pos x="307" y="175"/>
                  </a:cxn>
                  <a:cxn ang="0">
                    <a:pos x="326" y="190"/>
                  </a:cxn>
                  <a:cxn ang="0">
                    <a:pos x="322" y="215"/>
                  </a:cxn>
                  <a:cxn ang="0">
                    <a:pos x="338" y="232"/>
                  </a:cxn>
                  <a:cxn ang="0">
                    <a:pos x="345" y="213"/>
                  </a:cxn>
                  <a:cxn ang="0">
                    <a:pos x="360" y="179"/>
                  </a:cxn>
                  <a:cxn ang="0">
                    <a:pos x="373" y="142"/>
                  </a:cxn>
                  <a:cxn ang="0">
                    <a:pos x="383" y="134"/>
                  </a:cxn>
                  <a:cxn ang="0">
                    <a:pos x="370" y="113"/>
                  </a:cxn>
                  <a:cxn ang="0">
                    <a:pos x="361" y="106"/>
                  </a:cxn>
                  <a:cxn ang="0">
                    <a:pos x="332" y="119"/>
                  </a:cxn>
                  <a:cxn ang="0">
                    <a:pos x="313" y="138"/>
                  </a:cxn>
                  <a:cxn ang="0">
                    <a:pos x="292" y="150"/>
                  </a:cxn>
                  <a:cxn ang="0">
                    <a:pos x="267" y="127"/>
                  </a:cxn>
                  <a:cxn ang="0">
                    <a:pos x="250" y="154"/>
                  </a:cxn>
                  <a:cxn ang="0">
                    <a:pos x="216" y="141"/>
                  </a:cxn>
                  <a:cxn ang="0">
                    <a:pos x="168" y="125"/>
                  </a:cxn>
                  <a:cxn ang="0">
                    <a:pos x="158" y="91"/>
                  </a:cxn>
                  <a:cxn ang="0">
                    <a:pos x="121" y="69"/>
                  </a:cxn>
                  <a:cxn ang="0">
                    <a:pos x="126" y="46"/>
                  </a:cxn>
                  <a:cxn ang="0">
                    <a:pos x="117" y="25"/>
                  </a:cxn>
                  <a:cxn ang="0">
                    <a:pos x="111" y="15"/>
                  </a:cxn>
                  <a:cxn ang="0">
                    <a:pos x="104" y="5"/>
                  </a:cxn>
                </a:cxnLst>
                <a:rect l="0" t="0" r="r" b="b"/>
                <a:pathLst>
                  <a:path w="385" h="469">
                    <a:moveTo>
                      <a:pt x="94" y="0"/>
                    </a:moveTo>
                    <a:lnTo>
                      <a:pt x="82" y="13"/>
                    </a:lnTo>
                    <a:lnTo>
                      <a:pt x="66" y="18"/>
                    </a:lnTo>
                    <a:lnTo>
                      <a:pt x="46" y="14"/>
                    </a:lnTo>
                    <a:lnTo>
                      <a:pt x="46" y="20"/>
                    </a:lnTo>
                    <a:lnTo>
                      <a:pt x="53" y="28"/>
                    </a:lnTo>
                    <a:lnTo>
                      <a:pt x="53" y="33"/>
                    </a:lnTo>
                    <a:lnTo>
                      <a:pt x="56" y="42"/>
                    </a:lnTo>
                    <a:lnTo>
                      <a:pt x="62" y="47"/>
                    </a:lnTo>
                    <a:lnTo>
                      <a:pt x="68" y="53"/>
                    </a:lnTo>
                    <a:lnTo>
                      <a:pt x="73" y="58"/>
                    </a:lnTo>
                    <a:lnTo>
                      <a:pt x="65" y="65"/>
                    </a:lnTo>
                    <a:lnTo>
                      <a:pt x="67" y="78"/>
                    </a:lnTo>
                    <a:lnTo>
                      <a:pt x="61" y="90"/>
                    </a:lnTo>
                    <a:lnTo>
                      <a:pt x="55" y="102"/>
                    </a:lnTo>
                    <a:lnTo>
                      <a:pt x="46" y="116"/>
                    </a:lnTo>
                    <a:lnTo>
                      <a:pt x="38" y="131"/>
                    </a:lnTo>
                    <a:lnTo>
                      <a:pt x="24" y="131"/>
                    </a:lnTo>
                    <a:lnTo>
                      <a:pt x="18" y="130"/>
                    </a:lnTo>
                    <a:lnTo>
                      <a:pt x="12" y="151"/>
                    </a:lnTo>
                    <a:lnTo>
                      <a:pt x="22" y="157"/>
                    </a:lnTo>
                    <a:lnTo>
                      <a:pt x="25" y="168"/>
                    </a:lnTo>
                    <a:lnTo>
                      <a:pt x="30" y="168"/>
                    </a:lnTo>
                    <a:lnTo>
                      <a:pt x="37" y="191"/>
                    </a:lnTo>
                    <a:lnTo>
                      <a:pt x="31" y="190"/>
                    </a:lnTo>
                    <a:lnTo>
                      <a:pt x="18" y="193"/>
                    </a:lnTo>
                    <a:lnTo>
                      <a:pt x="7" y="193"/>
                    </a:lnTo>
                    <a:lnTo>
                      <a:pt x="8" y="198"/>
                    </a:lnTo>
                    <a:lnTo>
                      <a:pt x="0" y="202"/>
                    </a:lnTo>
                    <a:lnTo>
                      <a:pt x="0" y="203"/>
                    </a:lnTo>
                    <a:lnTo>
                      <a:pt x="6" y="201"/>
                    </a:lnTo>
                    <a:lnTo>
                      <a:pt x="3" y="204"/>
                    </a:lnTo>
                    <a:lnTo>
                      <a:pt x="15" y="218"/>
                    </a:lnTo>
                    <a:lnTo>
                      <a:pt x="31" y="215"/>
                    </a:lnTo>
                    <a:lnTo>
                      <a:pt x="31" y="218"/>
                    </a:lnTo>
                    <a:lnTo>
                      <a:pt x="21" y="225"/>
                    </a:lnTo>
                    <a:lnTo>
                      <a:pt x="13" y="224"/>
                    </a:lnTo>
                    <a:lnTo>
                      <a:pt x="26" y="239"/>
                    </a:lnTo>
                    <a:lnTo>
                      <a:pt x="38" y="253"/>
                    </a:lnTo>
                    <a:lnTo>
                      <a:pt x="57" y="247"/>
                    </a:lnTo>
                    <a:lnTo>
                      <a:pt x="58" y="235"/>
                    </a:lnTo>
                    <a:lnTo>
                      <a:pt x="59" y="229"/>
                    </a:lnTo>
                    <a:lnTo>
                      <a:pt x="67" y="229"/>
                    </a:lnTo>
                    <a:lnTo>
                      <a:pt x="64" y="232"/>
                    </a:lnTo>
                    <a:lnTo>
                      <a:pt x="64" y="235"/>
                    </a:lnTo>
                    <a:lnTo>
                      <a:pt x="71" y="235"/>
                    </a:lnTo>
                    <a:lnTo>
                      <a:pt x="66" y="241"/>
                    </a:lnTo>
                    <a:lnTo>
                      <a:pt x="68" y="249"/>
                    </a:lnTo>
                    <a:lnTo>
                      <a:pt x="69" y="261"/>
                    </a:lnTo>
                    <a:lnTo>
                      <a:pt x="73" y="278"/>
                    </a:lnTo>
                    <a:lnTo>
                      <a:pt x="73" y="283"/>
                    </a:lnTo>
                    <a:lnTo>
                      <a:pt x="75" y="286"/>
                    </a:lnTo>
                    <a:lnTo>
                      <a:pt x="80" y="308"/>
                    </a:lnTo>
                    <a:lnTo>
                      <a:pt x="85" y="325"/>
                    </a:lnTo>
                    <a:lnTo>
                      <a:pt x="90" y="342"/>
                    </a:lnTo>
                    <a:lnTo>
                      <a:pt x="94" y="345"/>
                    </a:lnTo>
                    <a:lnTo>
                      <a:pt x="101" y="365"/>
                    </a:lnTo>
                    <a:lnTo>
                      <a:pt x="107" y="385"/>
                    </a:lnTo>
                    <a:lnTo>
                      <a:pt x="114" y="399"/>
                    </a:lnTo>
                    <a:lnTo>
                      <a:pt x="120" y="413"/>
                    </a:lnTo>
                    <a:lnTo>
                      <a:pt x="127" y="427"/>
                    </a:lnTo>
                    <a:lnTo>
                      <a:pt x="132" y="439"/>
                    </a:lnTo>
                    <a:lnTo>
                      <a:pt x="138" y="452"/>
                    </a:lnTo>
                    <a:lnTo>
                      <a:pt x="143" y="466"/>
                    </a:lnTo>
                    <a:lnTo>
                      <a:pt x="151" y="469"/>
                    </a:lnTo>
                    <a:lnTo>
                      <a:pt x="159" y="461"/>
                    </a:lnTo>
                    <a:lnTo>
                      <a:pt x="168" y="452"/>
                    </a:lnTo>
                    <a:lnTo>
                      <a:pt x="175" y="451"/>
                    </a:lnTo>
                    <a:lnTo>
                      <a:pt x="170" y="444"/>
                    </a:lnTo>
                    <a:lnTo>
                      <a:pt x="178" y="432"/>
                    </a:lnTo>
                    <a:lnTo>
                      <a:pt x="183" y="431"/>
                    </a:lnTo>
                    <a:lnTo>
                      <a:pt x="180" y="418"/>
                    </a:lnTo>
                    <a:lnTo>
                      <a:pt x="179" y="407"/>
                    </a:lnTo>
                    <a:lnTo>
                      <a:pt x="182" y="393"/>
                    </a:lnTo>
                    <a:lnTo>
                      <a:pt x="185" y="379"/>
                    </a:lnTo>
                    <a:lnTo>
                      <a:pt x="182" y="363"/>
                    </a:lnTo>
                    <a:lnTo>
                      <a:pt x="180" y="343"/>
                    </a:lnTo>
                    <a:lnTo>
                      <a:pt x="188" y="337"/>
                    </a:lnTo>
                    <a:lnTo>
                      <a:pt x="189" y="336"/>
                    </a:lnTo>
                    <a:lnTo>
                      <a:pt x="192" y="335"/>
                    </a:lnTo>
                    <a:lnTo>
                      <a:pt x="197" y="329"/>
                    </a:lnTo>
                    <a:lnTo>
                      <a:pt x="207" y="325"/>
                    </a:lnTo>
                    <a:lnTo>
                      <a:pt x="209" y="313"/>
                    </a:lnTo>
                    <a:lnTo>
                      <a:pt x="223" y="299"/>
                    </a:lnTo>
                    <a:lnTo>
                      <a:pt x="236" y="284"/>
                    </a:lnTo>
                    <a:lnTo>
                      <a:pt x="247" y="271"/>
                    </a:lnTo>
                    <a:lnTo>
                      <a:pt x="256" y="266"/>
                    </a:lnTo>
                    <a:lnTo>
                      <a:pt x="263" y="254"/>
                    </a:lnTo>
                    <a:lnTo>
                      <a:pt x="264" y="241"/>
                    </a:lnTo>
                    <a:lnTo>
                      <a:pt x="277" y="231"/>
                    </a:lnTo>
                    <a:lnTo>
                      <a:pt x="280" y="238"/>
                    </a:lnTo>
                    <a:lnTo>
                      <a:pt x="284" y="239"/>
                    </a:lnTo>
                    <a:lnTo>
                      <a:pt x="288" y="238"/>
                    </a:lnTo>
                    <a:lnTo>
                      <a:pt x="291" y="238"/>
                    </a:lnTo>
                    <a:lnTo>
                      <a:pt x="290" y="233"/>
                    </a:lnTo>
                    <a:lnTo>
                      <a:pt x="287" y="220"/>
                    </a:lnTo>
                    <a:lnTo>
                      <a:pt x="282" y="207"/>
                    </a:lnTo>
                    <a:lnTo>
                      <a:pt x="281" y="197"/>
                    </a:lnTo>
                    <a:lnTo>
                      <a:pt x="271" y="187"/>
                    </a:lnTo>
                    <a:lnTo>
                      <a:pt x="274" y="181"/>
                    </a:lnTo>
                    <a:lnTo>
                      <a:pt x="280" y="178"/>
                    </a:lnTo>
                    <a:lnTo>
                      <a:pt x="269" y="166"/>
                    </a:lnTo>
                    <a:lnTo>
                      <a:pt x="269" y="154"/>
                    </a:lnTo>
                    <a:lnTo>
                      <a:pt x="278" y="158"/>
                    </a:lnTo>
                    <a:lnTo>
                      <a:pt x="283" y="163"/>
                    </a:lnTo>
                    <a:lnTo>
                      <a:pt x="287" y="160"/>
                    </a:lnTo>
                    <a:lnTo>
                      <a:pt x="292" y="174"/>
                    </a:lnTo>
                    <a:lnTo>
                      <a:pt x="307" y="175"/>
                    </a:lnTo>
                    <a:lnTo>
                      <a:pt x="322" y="178"/>
                    </a:lnTo>
                    <a:lnTo>
                      <a:pt x="328" y="183"/>
                    </a:lnTo>
                    <a:lnTo>
                      <a:pt x="326" y="190"/>
                    </a:lnTo>
                    <a:lnTo>
                      <a:pt x="317" y="197"/>
                    </a:lnTo>
                    <a:lnTo>
                      <a:pt x="319" y="211"/>
                    </a:lnTo>
                    <a:lnTo>
                      <a:pt x="322" y="215"/>
                    </a:lnTo>
                    <a:lnTo>
                      <a:pt x="328" y="202"/>
                    </a:lnTo>
                    <a:lnTo>
                      <a:pt x="334" y="217"/>
                    </a:lnTo>
                    <a:lnTo>
                      <a:pt x="338" y="232"/>
                    </a:lnTo>
                    <a:lnTo>
                      <a:pt x="339" y="232"/>
                    </a:lnTo>
                    <a:lnTo>
                      <a:pt x="345" y="232"/>
                    </a:lnTo>
                    <a:lnTo>
                      <a:pt x="345" y="213"/>
                    </a:lnTo>
                    <a:lnTo>
                      <a:pt x="345" y="200"/>
                    </a:lnTo>
                    <a:lnTo>
                      <a:pt x="353" y="200"/>
                    </a:lnTo>
                    <a:lnTo>
                      <a:pt x="360" y="179"/>
                    </a:lnTo>
                    <a:lnTo>
                      <a:pt x="361" y="171"/>
                    </a:lnTo>
                    <a:lnTo>
                      <a:pt x="361" y="157"/>
                    </a:lnTo>
                    <a:lnTo>
                      <a:pt x="373" y="142"/>
                    </a:lnTo>
                    <a:lnTo>
                      <a:pt x="384" y="144"/>
                    </a:lnTo>
                    <a:lnTo>
                      <a:pt x="381" y="138"/>
                    </a:lnTo>
                    <a:lnTo>
                      <a:pt x="383" y="134"/>
                    </a:lnTo>
                    <a:lnTo>
                      <a:pt x="385" y="125"/>
                    </a:lnTo>
                    <a:lnTo>
                      <a:pt x="370" y="120"/>
                    </a:lnTo>
                    <a:lnTo>
                      <a:pt x="370" y="113"/>
                    </a:lnTo>
                    <a:lnTo>
                      <a:pt x="365" y="110"/>
                    </a:lnTo>
                    <a:lnTo>
                      <a:pt x="366" y="108"/>
                    </a:lnTo>
                    <a:lnTo>
                      <a:pt x="361" y="106"/>
                    </a:lnTo>
                    <a:lnTo>
                      <a:pt x="353" y="110"/>
                    </a:lnTo>
                    <a:lnTo>
                      <a:pt x="341" y="108"/>
                    </a:lnTo>
                    <a:lnTo>
                      <a:pt x="332" y="119"/>
                    </a:lnTo>
                    <a:lnTo>
                      <a:pt x="322" y="128"/>
                    </a:lnTo>
                    <a:lnTo>
                      <a:pt x="309" y="134"/>
                    </a:lnTo>
                    <a:lnTo>
                      <a:pt x="313" y="138"/>
                    </a:lnTo>
                    <a:lnTo>
                      <a:pt x="319" y="147"/>
                    </a:lnTo>
                    <a:lnTo>
                      <a:pt x="305" y="149"/>
                    </a:lnTo>
                    <a:lnTo>
                      <a:pt x="292" y="150"/>
                    </a:lnTo>
                    <a:lnTo>
                      <a:pt x="276" y="147"/>
                    </a:lnTo>
                    <a:lnTo>
                      <a:pt x="274" y="141"/>
                    </a:lnTo>
                    <a:lnTo>
                      <a:pt x="267" y="127"/>
                    </a:lnTo>
                    <a:lnTo>
                      <a:pt x="261" y="131"/>
                    </a:lnTo>
                    <a:lnTo>
                      <a:pt x="265" y="156"/>
                    </a:lnTo>
                    <a:lnTo>
                      <a:pt x="250" y="154"/>
                    </a:lnTo>
                    <a:lnTo>
                      <a:pt x="232" y="152"/>
                    </a:lnTo>
                    <a:lnTo>
                      <a:pt x="222" y="149"/>
                    </a:lnTo>
                    <a:lnTo>
                      <a:pt x="216" y="141"/>
                    </a:lnTo>
                    <a:lnTo>
                      <a:pt x="198" y="138"/>
                    </a:lnTo>
                    <a:lnTo>
                      <a:pt x="185" y="135"/>
                    </a:lnTo>
                    <a:lnTo>
                      <a:pt x="168" y="125"/>
                    </a:lnTo>
                    <a:lnTo>
                      <a:pt x="150" y="116"/>
                    </a:lnTo>
                    <a:lnTo>
                      <a:pt x="150" y="106"/>
                    </a:lnTo>
                    <a:lnTo>
                      <a:pt x="158" y="91"/>
                    </a:lnTo>
                    <a:lnTo>
                      <a:pt x="145" y="81"/>
                    </a:lnTo>
                    <a:lnTo>
                      <a:pt x="128" y="71"/>
                    </a:lnTo>
                    <a:lnTo>
                      <a:pt x="121" y="69"/>
                    </a:lnTo>
                    <a:lnTo>
                      <a:pt x="115" y="50"/>
                    </a:lnTo>
                    <a:lnTo>
                      <a:pt x="124" y="51"/>
                    </a:lnTo>
                    <a:lnTo>
                      <a:pt x="126" y="46"/>
                    </a:lnTo>
                    <a:lnTo>
                      <a:pt x="117" y="33"/>
                    </a:lnTo>
                    <a:lnTo>
                      <a:pt x="117" y="26"/>
                    </a:lnTo>
                    <a:lnTo>
                      <a:pt x="117" y="25"/>
                    </a:lnTo>
                    <a:lnTo>
                      <a:pt x="116" y="21"/>
                    </a:lnTo>
                    <a:lnTo>
                      <a:pt x="114" y="19"/>
                    </a:lnTo>
                    <a:lnTo>
                      <a:pt x="111" y="15"/>
                    </a:lnTo>
                    <a:lnTo>
                      <a:pt x="111" y="11"/>
                    </a:lnTo>
                    <a:lnTo>
                      <a:pt x="109" y="6"/>
                    </a:lnTo>
                    <a:lnTo>
                      <a:pt x="104" y="5"/>
                    </a:lnTo>
                    <a:lnTo>
                      <a:pt x="98" y="3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4" name="Freeform 88"/>
              <p:cNvSpPr>
                <a:spLocks/>
              </p:cNvSpPr>
              <p:nvPr/>
            </p:nvSpPr>
            <p:spPr bwMode="auto">
              <a:xfrm>
                <a:off x="3164" y="1703"/>
                <a:ext cx="16" cy="64"/>
              </a:xfrm>
              <a:custGeom>
                <a:avLst/>
                <a:gdLst/>
                <a:ahLst/>
                <a:cxnLst>
                  <a:cxn ang="0">
                    <a:pos x="12" y="64"/>
                  </a:cxn>
                  <a:cxn ang="0">
                    <a:pos x="7" y="48"/>
                  </a:cxn>
                  <a:cxn ang="0">
                    <a:pos x="0" y="33"/>
                  </a:cxn>
                  <a:cxn ang="0">
                    <a:pos x="4" y="18"/>
                  </a:cxn>
                  <a:cxn ang="0">
                    <a:pos x="9" y="3"/>
                  </a:cxn>
                  <a:cxn ang="0">
                    <a:pos x="15" y="0"/>
                  </a:cxn>
                  <a:cxn ang="0">
                    <a:pos x="16" y="9"/>
                  </a:cxn>
                  <a:cxn ang="0">
                    <a:pos x="16" y="23"/>
                  </a:cxn>
                  <a:cxn ang="0">
                    <a:pos x="15" y="36"/>
                  </a:cxn>
                  <a:cxn ang="0">
                    <a:pos x="14" y="49"/>
                  </a:cxn>
                  <a:cxn ang="0">
                    <a:pos x="13" y="63"/>
                  </a:cxn>
                  <a:cxn ang="0">
                    <a:pos x="12" y="64"/>
                  </a:cxn>
                </a:cxnLst>
                <a:rect l="0" t="0" r="r" b="b"/>
                <a:pathLst>
                  <a:path w="16" h="64">
                    <a:moveTo>
                      <a:pt x="12" y="64"/>
                    </a:moveTo>
                    <a:lnTo>
                      <a:pt x="7" y="48"/>
                    </a:lnTo>
                    <a:lnTo>
                      <a:pt x="0" y="33"/>
                    </a:lnTo>
                    <a:lnTo>
                      <a:pt x="4" y="18"/>
                    </a:lnTo>
                    <a:lnTo>
                      <a:pt x="9" y="3"/>
                    </a:lnTo>
                    <a:lnTo>
                      <a:pt x="15" y="0"/>
                    </a:lnTo>
                    <a:lnTo>
                      <a:pt x="16" y="9"/>
                    </a:lnTo>
                    <a:lnTo>
                      <a:pt x="16" y="23"/>
                    </a:lnTo>
                    <a:lnTo>
                      <a:pt x="15" y="36"/>
                    </a:lnTo>
                    <a:lnTo>
                      <a:pt x="14" y="49"/>
                    </a:lnTo>
                    <a:lnTo>
                      <a:pt x="13" y="63"/>
                    </a:lnTo>
                    <a:lnTo>
                      <a:pt x="12" y="6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5" name="Freeform 89"/>
              <p:cNvSpPr>
                <a:spLocks/>
              </p:cNvSpPr>
              <p:nvPr/>
            </p:nvSpPr>
            <p:spPr bwMode="auto">
              <a:xfrm>
                <a:off x="3177" y="1700"/>
                <a:ext cx="54" cy="73"/>
              </a:xfrm>
              <a:custGeom>
                <a:avLst/>
                <a:gdLst/>
                <a:ahLst/>
                <a:cxnLst>
                  <a:cxn ang="0">
                    <a:pos x="20" y="19"/>
                  </a:cxn>
                  <a:cxn ang="0">
                    <a:pos x="3" y="12"/>
                  </a:cxn>
                  <a:cxn ang="0">
                    <a:pos x="3" y="26"/>
                  </a:cxn>
                  <a:cxn ang="0">
                    <a:pos x="2" y="39"/>
                  </a:cxn>
                  <a:cxn ang="0">
                    <a:pos x="1" y="52"/>
                  </a:cxn>
                  <a:cxn ang="0">
                    <a:pos x="0" y="66"/>
                  </a:cxn>
                  <a:cxn ang="0">
                    <a:pos x="0" y="70"/>
                  </a:cxn>
                  <a:cxn ang="0">
                    <a:pos x="15" y="73"/>
                  </a:cxn>
                  <a:cxn ang="0">
                    <a:pos x="24" y="61"/>
                  </a:cxn>
                  <a:cxn ang="0">
                    <a:pos x="33" y="58"/>
                  </a:cxn>
                  <a:cxn ang="0">
                    <a:pos x="40" y="50"/>
                  </a:cxn>
                  <a:cxn ang="0">
                    <a:pos x="25" y="33"/>
                  </a:cxn>
                  <a:cxn ang="0">
                    <a:pos x="39" y="27"/>
                  </a:cxn>
                  <a:cxn ang="0">
                    <a:pos x="54" y="20"/>
                  </a:cxn>
                  <a:cxn ang="0">
                    <a:pos x="45" y="0"/>
                  </a:cxn>
                  <a:cxn ang="0">
                    <a:pos x="32" y="10"/>
                  </a:cxn>
                  <a:cxn ang="0">
                    <a:pos x="20" y="19"/>
                  </a:cxn>
                </a:cxnLst>
                <a:rect l="0" t="0" r="r" b="b"/>
                <a:pathLst>
                  <a:path w="54" h="73">
                    <a:moveTo>
                      <a:pt x="20" y="19"/>
                    </a:moveTo>
                    <a:lnTo>
                      <a:pt x="3" y="12"/>
                    </a:lnTo>
                    <a:lnTo>
                      <a:pt x="3" y="26"/>
                    </a:lnTo>
                    <a:lnTo>
                      <a:pt x="2" y="39"/>
                    </a:lnTo>
                    <a:lnTo>
                      <a:pt x="1" y="52"/>
                    </a:lnTo>
                    <a:lnTo>
                      <a:pt x="0" y="66"/>
                    </a:lnTo>
                    <a:lnTo>
                      <a:pt x="0" y="70"/>
                    </a:lnTo>
                    <a:lnTo>
                      <a:pt x="15" y="73"/>
                    </a:lnTo>
                    <a:lnTo>
                      <a:pt x="24" y="61"/>
                    </a:lnTo>
                    <a:lnTo>
                      <a:pt x="33" y="58"/>
                    </a:lnTo>
                    <a:lnTo>
                      <a:pt x="40" y="50"/>
                    </a:lnTo>
                    <a:lnTo>
                      <a:pt x="25" y="33"/>
                    </a:lnTo>
                    <a:lnTo>
                      <a:pt x="39" y="27"/>
                    </a:lnTo>
                    <a:lnTo>
                      <a:pt x="54" y="20"/>
                    </a:lnTo>
                    <a:lnTo>
                      <a:pt x="45" y="0"/>
                    </a:lnTo>
                    <a:lnTo>
                      <a:pt x="32" y="10"/>
                    </a:lnTo>
                    <a:lnTo>
                      <a:pt x="20" y="1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6" name="Freeform 90"/>
              <p:cNvSpPr>
                <a:spLocks/>
              </p:cNvSpPr>
              <p:nvPr/>
            </p:nvSpPr>
            <p:spPr bwMode="auto">
              <a:xfrm>
                <a:off x="3423" y="1845"/>
                <a:ext cx="104" cy="144"/>
              </a:xfrm>
              <a:custGeom>
                <a:avLst/>
                <a:gdLst/>
                <a:ahLst/>
                <a:cxnLst>
                  <a:cxn ang="0">
                    <a:pos x="104" y="44"/>
                  </a:cxn>
                  <a:cxn ang="0">
                    <a:pos x="93" y="34"/>
                  </a:cxn>
                  <a:cxn ang="0">
                    <a:pos x="83" y="23"/>
                  </a:cxn>
                  <a:cxn ang="0">
                    <a:pos x="71" y="17"/>
                  </a:cxn>
                  <a:cxn ang="0">
                    <a:pos x="60" y="13"/>
                  </a:cxn>
                  <a:cxn ang="0">
                    <a:pos x="52" y="0"/>
                  </a:cxn>
                  <a:cxn ang="0">
                    <a:pos x="48" y="4"/>
                  </a:cxn>
                  <a:cxn ang="0">
                    <a:pos x="47" y="0"/>
                  </a:cxn>
                  <a:cxn ang="0">
                    <a:pos x="49" y="15"/>
                  </a:cxn>
                  <a:cxn ang="0">
                    <a:pos x="42" y="19"/>
                  </a:cxn>
                  <a:cxn ang="0">
                    <a:pos x="39" y="39"/>
                  </a:cxn>
                  <a:cxn ang="0">
                    <a:pos x="47" y="51"/>
                  </a:cxn>
                  <a:cxn ang="0">
                    <a:pos x="44" y="68"/>
                  </a:cxn>
                  <a:cxn ang="0">
                    <a:pos x="40" y="86"/>
                  </a:cxn>
                  <a:cxn ang="0">
                    <a:pos x="31" y="89"/>
                  </a:cxn>
                  <a:cxn ang="0">
                    <a:pos x="21" y="94"/>
                  </a:cxn>
                  <a:cxn ang="0">
                    <a:pos x="10" y="98"/>
                  </a:cxn>
                  <a:cxn ang="0">
                    <a:pos x="1" y="102"/>
                  </a:cxn>
                  <a:cxn ang="0">
                    <a:pos x="0" y="110"/>
                  </a:cxn>
                  <a:cxn ang="0">
                    <a:pos x="9" y="126"/>
                  </a:cxn>
                  <a:cxn ang="0">
                    <a:pos x="18" y="144"/>
                  </a:cxn>
                  <a:cxn ang="0">
                    <a:pos x="30" y="140"/>
                  </a:cxn>
                  <a:cxn ang="0">
                    <a:pos x="40" y="138"/>
                  </a:cxn>
                  <a:cxn ang="0">
                    <a:pos x="48" y="130"/>
                  </a:cxn>
                  <a:cxn ang="0">
                    <a:pos x="52" y="122"/>
                  </a:cxn>
                  <a:cxn ang="0">
                    <a:pos x="65" y="117"/>
                  </a:cxn>
                  <a:cxn ang="0">
                    <a:pos x="70" y="105"/>
                  </a:cxn>
                  <a:cxn ang="0">
                    <a:pos x="81" y="100"/>
                  </a:cxn>
                  <a:cxn ang="0">
                    <a:pos x="80" y="81"/>
                  </a:cxn>
                  <a:cxn ang="0">
                    <a:pos x="84" y="76"/>
                  </a:cxn>
                  <a:cxn ang="0">
                    <a:pos x="89" y="76"/>
                  </a:cxn>
                  <a:cxn ang="0">
                    <a:pos x="96" y="60"/>
                  </a:cxn>
                  <a:cxn ang="0">
                    <a:pos x="104" y="44"/>
                  </a:cxn>
                </a:cxnLst>
                <a:rect l="0" t="0" r="r" b="b"/>
                <a:pathLst>
                  <a:path w="104" h="144">
                    <a:moveTo>
                      <a:pt x="104" y="44"/>
                    </a:moveTo>
                    <a:lnTo>
                      <a:pt x="93" y="34"/>
                    </a:lnTo>
                    <a:lnTo>
                      <a:pt x="83" y="23"/>
                    </a:lnTo>
                    <a:lnTo>
                      <a:pt x="71" y="17"/>
                    </a:lnTo>
                    <a:lnTo>
                      <a:pt x="60" y="13"/>
                    </a:lnTo>
                    <a:lnTo>
                      <a:pt x="52" y="0"/>
                    </a:lnTo>
                    <a:lnTo>
                      <a:pt x="48" y="4"/>
                    </a:lnTo>
                    <a:lnTo>
                      <a:pt x="47" y="0"/>
                    </a:lnTo>
                    <a:lnTo>
                      <a:pt x="49" y="15"/>
                    </a:lnTo>
                    <a:lnTo>
                      <a:pt x="42" y="19"/>
                    </a:lnTo>
                    <a:lnTo>
                      <a:pt x="39" y="39"/>
                    </a:lnTo>
                    <a:lnTo>
                      <a:pt x="47" y="51"/>
                    </a:lnTo>
                    <a:lnTo>
                      <a:pt x="44" y="68"/>
                    </a:lnTo>
                    <a:lnTo>
                      <a:pt x="40" y="86"/>
                    </a:lnTo>
                    <a:lnTo>
                      <a:pt x="31" y="89"/>
                    </a:lnTo>
                    <a:lnTo>
                      <a:pt x="21" y="94"/>
                    </a:lnTo>
                    <a:lnTo>
                      <a:pt x="10" y="98"/>
                    </a:lnTo>
                    <a:lnTo>
                      <a:pt x="1" y="102"/>
                    </a:lnTo>
                    <a:lnTo>
                      <a:pt x="0" y="110"/>
                    </a:lnTo>
                    <a:lnTo>
                      <a:pt x="9" y="126"/>
                    </a:lnTo>
                    <a:lnTo>
                      <a:pt x="18" y="144"/>
                    </a:lnTo>
                    <a:lnTo>
                      <a:pt x="30" y="140"/>
                    </a:lnTo>
                    <a:lnTo>
                      <a:pt x="40" y="138"/>
                    </a:lnTo>
                    <a:lnTo>
                      <a:pt x="48" y="130"/>
                    </a:lnTo>
                    <a:lnTo>
                      <a:pt x="52" y="122"/>
                    </a:lnTo>
                    <a:lnTo>
                      <a:pt x="65" y="117"/>
                    </a:lnTo>
                    <a:lnTo>
                      <a:pt x="70" y="105"/>
                    </a:lnTo>
                    <a:lnTo>
                      <a:pt x="81" y="100"/>
                    </a:lnTo>
                    <a:lnTo>
                      <a:pt x="80" y="81"/>
                    </a:lnTo>
                    <a:lnTo>
                      <a:pt x="84" y="76"/>
                    </a:lnTo>
                    <a:lnTo>
                      <a:pt x="89" y="76"/>
                    </a:lnTo>
                    <a:lnTo>
                      <a:pt x="96" y="60"/>
                    </a:lnTo>
                    <a:lnTo>
                      <a:pt x="104" y="4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7" name="Freeform 91"/>
              <p:cNvSpPr>
                <a:spLocks/>
              </p:cNvSpPr>
              <p:nvPr/>
            </p:nvSpPr>
            <p:spPr bwMode="auto">
              <a:xfrm>
                <a:off x="3469" y="1823"/>
                <a:ext cx="4" cy="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6"/>
                  </a:cxn>
                  <a:cxn ang="0">
                    <a:pos x="4" y="8"/>
                  </a:cxn>
                  <a:cxn ang="0">
                    <a:pos x="4" y="0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0" y="6"/>
                    </a:lnTo>
                    <a:lnTo>
                      <a:pt x="4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8" name="Freeform 92"/>
              <p:cNvSpPr>
                <a:spLocks/>
              </p:cNvSpPr>
              <p:nvPr/>
            </p:nvSpPr>
            <p:spPr bwMode="auto">
              <a:xfrm>
                <a:off x="3175" y="1720"/>
                <a:ext cx="295" cy="286"/>
              </a:xfrm>
              <a:custGeom>
                <a:avLst/>
                <a:gdLst/>
                <a:ahLst/>
                <a:cxnLst>
                  <a:cxn ang="0">
                    <a:pos x="66" y="173"/>
                  </a:cxn>
                  <a:cxn ang="0">
                    <a:pos x="57" y="146"/>
                  </a:cxn>
                  <a:cxn ang="0">
                    <a:pos x="38" y="129"/>
                  </a:cxn>
                  <a:cxn ang="0">
                    <a:pos x="17" y="91"/>
                  </a:cxn>
                  <a:cxn ang="0">
                    <a:pos x="0" y="71"/>
                  </a:cxn>
                  <a:cxn ang="0">
                    <a:pos x="17" y="53"/>
                  </a:cxn>
                  <a:cxn ang="0">
                    <a:pos x="35" y="38"/>
                  </a:cxn>
                  <a:cxn ang="0">
                    <a:pos x="27" y="13"/>
                  </a:cxn>
                  <a:cxn ang="0">
                    <a:pos x="56" y="0"/>
                  </a:cxn>
                  <a:cxn ang="0">
                    <a:pos x="81" y="13"/>
                  </a:cxn>
                  <a:cxn ang="0">
                    <a:pos x="108" y="27"/>
                  </a:cxn>
                  <a:cxn ang="0">
                    <a:pos x="134" y="52"/>
                  </a:cxn>
                  <a:cxn ang="0">
                    <a:pos x="171" y="56"/>
                  </a:cxn>
                  <a:cxn ang="0">
                    <a:pos x="185" y="64"/>
                  </a:cxn>
                  <a:cxn ang="0">
                    <a:pos x="199" y="82"/>
                  </a:cxn>
                  <a:cxn ang="0">
                    <a:pos x="212" y="105"/>
                  </a:cxn>
                  <a:cxn ang="0">
                    <a:pos x="225" y="129"/>
                  </a:cxn>
                  <a:cxn ang="0">
                    <a:pos x="230" y="131"/>
                  </a:cxn>
                  <a:cxn ang="0">
                    <a:pos x="233" y="137"/>
                  </a:cxn>
                  <a:cxn ang="0">
                    <a:pos x="234" y="140"/>
                  </a:cxn>
                  <a:cxn ang="0">
                    <a:pos x="243" y="159"/>
                  </a:cxn>
                  <a:cxn ang="0">
                    <a:pos x="285" y="168"/>
                  </a:cxn>
                  <a:cxn ang="0">
                    <a:pos x="295" y="176"/>
                  </a:cxn>
                  <a:cxn ang="0">
                    <a:pos x="288" y="211"/>
                  </a:cxn>
                  <a:cxn ang="0">
                    <a:pos x="269" y="219"/>
                  </a:cxn>
                  <a:cxn ang="0">
                    <a:pos x="249" y="227"/>
                  </a:cxn>
                  <a:cxn ang="0">
                    <a:pos x="226" y="234"/>
                  </a:cxn>
                  <a:cxn ang="0">
                    <a:pos x="205" y="240"/>
                  </a:cxn>
                  <a:cxn ang="0">
                    <a:pos x="189" y="263"/>
                  </a:cxn>
                  <a:cxn ang="0">
                    <a:pos x="174" y="286"/>
                  </a:cxn>
                  <a:cxn ang="0">
                    <a:pos x="160" y="262"/>
                  </a:cxn>
                  <a:cxn ang="0">
                    <a:pos x="131" y="254"/>
                  </a:cxn>
                  <a:cxn ang="0">
                    <a:pos x="123" y="272"/>
                  </a:cxn>
                  <a:cxn ang="0">
                    <a:pos x="110" y="248"/>
                  </a:cxn>
                  <a:cxn ang="0">
                    <a:pos x="87" y="210"/>
                  </a:cxn>
                </a:cxnLst>
                <a:rect l="0" t="0" r="r" b="b"/>
                <a:pathLst>
                  <a:path w="295" h="286">
                    <a:moveTo>
                      <a:pt x="72" y="196"/>
                    </a:moveTo>
                    <a:lnTo>
                      <a:pt x="66" y="173"/>
                    </a:lnTo>
                    <a:lnTo>
                      <a:pt x="61" y="159"/>
                    </a:lnTo>
                    <a:lnTo>
                      <a:pt x="57" y="146"/>
                    </a:lnTo>
                    <a:lnTo>
                      <a:pt x="47" y="137"/>
                    </a:lnTo>
                    <a:lnTo>
                      <a:pt x="38" y="129"/>
                    </a:lnTo>
                    <a:lnTo>
                      <a:pt x="31" y="111"/>
                    </a:lnTo>
                    <a:lnTo>
                      <a:pt x="17" y="91"/>
                    </a:lnTo>
                    <a:lnTo>
                      <a:pt x="4" y="72"/>
                    </a:lnTo>
                    <a:lnTo>
                      <a:pt x="0" y="71"/>
                    </a:lnTo>
                    <a:lnTo>
                      <a:pt x="2" y="50"/>
                    </a:lnTo>
                    <a:lnTo>
                      <a:pt x="17" y="53"/>
                    </a:lnTo>
                    <a:lnTo>
                      <a:pt x="26" y="41"/>
                    </a:lnTo>
                    <a:lnTo>
                      <a:pt x="35" y="38"/>
                    </a:lnTo>
                    <a:lnTo>
                      <a:pt x="42" y="30"/>
                    </a:lnTo>
                    <a:lnTo>
                      <a:pt x="27" y="13"/>
                    </a:lnTo>
                    <a:lnTo>
                      <a:pt x="41" y="7"/>
                    </a:lnTo>
                    <a:lnTo>
                      <a:pt x="56" y="0"/>
                    </a:lnTo>
                    <a:lnTo>
                      <a:pt x="68" y="7"/>
                    </a:lnTo>
                    <a:lnTo>
                      <a:pt x="81" y="13"/>
                    </a:lnTo>
                    <a:lnTo>
                      <a:pt x="95" y="20"/>
                    </a:lnTo>
                    <a:lnTo>
                      <a:pt x="108" y="27"/>
                    </a:lnTo>
                    <a:lnTo>
                      <a:pt x="120" y="39"/>
                    </a:lnTo>
                    <a:lnTo>
                      <a:pt x="134" y="52"/>
                    </a:lnTo>
                    <a:lnTo>
                      <a:pt x="160" y="54"/>
                    </a:lnTo>
                    <a:lnTo>
                      <a:pt x="171" y="56"/>
                    </a:lnTo>
                    <a:lnTo>
                      <a:pt x="174" y="61"/>
                    </a:lnTo>
                    <a:lnTo>
                      <a:pt x="185" y="64"/>
                    </a:lnTo>
                    <a:lnTo>
                      <a:pt x="193" y="78"/>
                    </a:lnTo>
                    <a:lnTo>
                      <a:pt x="199" y="82"/>
                    </a:lnTo>
                    <a:lnTo>
                      <a:pt x="212" y="96"/>
                    </a:lnTo>
                    <a:lnTo>
                      <a:pt x="212" y="105"/>
                    </a:lnTo>
                    <a:lnTo>
                      <a:pt x="219" y="117"/>
                    </a:lnTo>
                    <a:lnTo>
                      <a:pt x="225" y="129"/>
                    </a:lnTo>
                    <a:lnTo>
                      <a:pt x="229" y="132"/>
                    </a:lnTo>
                    <a:lnTo>
                      <a:pt x="230" y="131"/>
                    </a:lnTo>
                    <a:lnTo>
                      <a:pt x="233" y="132"/>
                    </a:lnTo>
                    <a:lnTo>
                      <a:pt x="233" y="137"/>
                    </a:lnTo>
                    <a:lnTo>
                      <a:pt x="235" y="137"/>
                    </a:lnTo>
                    <a:lnTo>
                      <a:pt x="234" y="140"/>
                    </a:lnTo>
                    <a:lnTo>
                      <a:pt x="239" y="144"/>
                    </a:lnTo>
                    <a:lnTo>
                      <a:pt x="243" y="159"/>
                    </a:lnTo>
                    <a:lnTo>
                      <a:pt x="265" y="163"/>
                    </a:lnTo>
                    <a:lnTo>
                      <a:pt x="285" y="168"/>
                    </a:lnTo>
                    <a:lnTo>
                      <a:pt x="287" y="164"/>
                    </a:lnTo>
                    <a:lnTo>
                      <a:pt x="295" y="176"/>
                    </a:lnTo>
                    <a:lnTo>
                      <a:pt x="292" y="193"/>
                    </a:lnTo>
                    <a:lnTo>
                      <a:pt x="288" y="211"/>
                    </a:lnTo>
                    <a:lnTo>
                      <a:pt x="279" y="214"/>
                    </a:lnTo>
                    <a:lnTo>
                      <a:pt x="269" y="219"/>
                    </a:lnTo>
                    <a:lnTo>
                      <a:pt x="258" y="223"/>
                    </a:lnTo>
                    <a:lnTo>
                      <a:pt x="249" y="227"/>
                    </a:lnTo>
                    <a:lnTo>
                      <a:pt x="238" y="230"/>
                    </a:lnTo>
                    <a:lnTo>
                      <a:pt x="226" y="234"/>
                    </a:lnTo>
                    <a:lnTo>
                      <a:pt x="215" y="237"/>
                    </a:lnTo>
                    <a:lnTo>
                      <a:pt x="205" y="240"/>
                    </a:lnTo>
                    <a:lnTo>
                      <a:pt x="197" y="251"/>
                    </a:lnTo>
                    <a:lnTo>
                      <a:pt x="189" y="263"/>
                    </a:lnTo>
                    <a:lnTo>
                      <a:pt x="181" y="274"/>
                    </a:lnTo>
                    <a:lnTo>
                      <a:pt x="174" y="286"/>
                    </a:lnTo>
                    <a:lnTo>
                      <a:pt x="172" y="267"/>
                    </a:lnTo>
                    <a:lnTo>
                      <a:pt x="160" y="262"/>
                    </a:lnTo>
                    <a:lnTo>
                      <a:pt x="147" y="255"/>
                    </a:lnTo>
                    <a:lnTo>
                      <a:pt x="131" y="254"/>
                    </a:lnTo>
                    <a:lnTo>
                      <a:pt x="129" y="267"/>
                    </a:lnTo>
                    <a:lnTo>
                      <a:pt x="123" y="272"/>
                    </a:lnTo>
                    <a:lnTo>
                      <a:pt x="117" y="261"/>
                    </a:lnTo>
                    <a:lnTo>
                      <a:pt x="110" y="248"/>
                    </a:lnTo>
                    <a:lnTo>
                      <a:pt x="98" y="228"/>
                    </a:lnTo>
                    <a:lnTo>
                      <a:pt x="87" y="210"/>
                    </a:lnTo>
                    <a:lnTo>
                      <a:pt x="72" y="19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9" name="Freeform 93"/>
              <p:cNvSpPr>
                <a:spLocks/>
              </p:cNvSpPr>
              <p:nvPr/>
            </p:nvSpPr>
            <p:spPr bwMode="auto">
              <a:xfrm>
                <a:off x="3409" y="1829"/>
                <a:ext cx="66" cy="59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" y="35"/>
                  </a:cxn>
                  <a:cxn ang="0">
                    <a:pos x="9" y="50"/>
                  </a:cxn>
                  <a:cxn ang="0">
                    <a:pos x="31" y="54"/>
                  </a:cxn>
                  <a:cxn ang="0">
                    <a:pos x="51" y="59"/>
                  </a:cxn>
                  <a:cxn ang="0">
                    <a:pos x="53" y="55"/>
                  </a:cxn>
                  <a:cxn ang="0">
                    <a:pos x="56" y="35"/>
                  </a:cxn>
                  <a:cxn ang="0">
                    <a:pos x="63" y="31"/>
                  </a:cxn>
                  <a:cxn ang="0">
                    <a:pos x="61" y="16"/>
                  </a:cxn>
                  <a:cxn ang="0">
                    <a:pos x="62" y="20"/>
                  </a:cxn>
                  <a:cxn ang="0">
                    <a:pos x="66" y="16"/>
                  </a:cxn>
                  <a:cxn ang="0">
                    <a:pos x="64" y="2"/>
                  </a:cxn>
                  <a:cxn ang="0">
                    <a:pos x="60" y="0"/>
                  </a:cxn>
                  <a:cxn ang="0">
                    <a:pos x="48" y="16"/>
                  </a:cxn>
                  <a:cxn ang="0">
                    <a:pos x="34" y="31"/>
                  </a:cxn>
                  <a:cxn ang="0">
                    <a:pos x="12" y="32"/>
                  </a:cxn>
                  <a:cxn ang="0">
                    <a:pos x="5" y="31"/>
                  </a:cxn>
                  <a:cxn ang="0">
                    <a:pos x="1" y="28"/>
                  </a:cxn>
                  <a:cxn ang="0">
                    <a:pos x="0" y="31"/>
                  </a:cxn>
                </a:cxnLst>
                <a:rect l="0" t="0" r="r" b="b"/>
                <a:pathLst>
                  <a:path w="66" h="59">
                    <a:moveTo>
                      <a:pt x="0" y="31"/>
                    </a:moveTo>
                    <a:lnTo>
                      <a:pt x="5" y="35"/>
                    </a:lnTo>
                    <a:lnTo>
                      <a:pt x="9" y="50"/>
                    </a:lnTo>
                    <a:lnTo>
                      <a:pt x="31" y="54"/>
                    </a:lnTo>
                    <a:lnTo>
                      <a:pt x="51" y="59"/>
                    </a:lnTo>
                    <a:lnTo>
                      <a:pt x="53" y="55"/>
                    </a:lnTo>
                    <a:lnTo>
                      <a:pt x="56" y="35"/>
                    </a:lnTo>
                    <a:lnTo>
                      <a:pt x="63" y="31"/>
                    </a:lnTo>
                    <a:lnTo>
                      <a:pt x="61" y="16"/>
                    </a:lnTo>
                    <a:lnTo>
                      <a:pt x="62" y="20"/>
                    </a:lnTo>
                    <a:lnTo>
                      <a:pt x="66" y="16"/>
                    </a:lnTo>
                    <a:lnTo>
                      <a:pt x="64" y="2"/>
                    </a:lnTo>
                    <a:lnTo>
                      <a:pt x="60" y="0"/>
                    </a:lnTo>
                    <a:lnTo>
                      <a:pt x="48" y="16"/>
                    </a:lnTo>
                    <a:lnTo>
                      <a:pt x="34" y="31"/>
                    </a:lnTo>
                    <a:lnTo>
                      <a:pt x="12" y="32"/>
                    </a:lnTo>
                    <a:lnTo>
                      <a:pt x="5" y="31"/>
                    </a:lnTo>
                    <a:lnTo>
                      <a:pt x="1" y="28"/>
                    </a:lnTo>
                    <a:lnTo>
                      <a:pt x="0" y="3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0" name="Freeform 94"/>
              <p:cNvSpPr>
                <a:spLocks/>
              </p:cNvSpPr>
              <p:nvPr/>
            </p:nvSpPr>
            <p:spPr bwMode="auto">
              <a:xfrm>
                <a:off x="3298" y="1947"/>
                <a:ext cx="143" cy="109"/>
              </a:xfrm>
              <a:custGeom>
                <a:avLst/>
                <a:gdLst/>
                <a:ahLst/>
                <a:cxnLst>
                  <a:cxn ang="0">
                    <a:pos x="6" y="40"/>
                  </a:cxn>
                  <a:cxn ang="0">
                    <a:pos x="0" y="45"/>
                  </a:cxn>
                  <a:cxn ang="0">
                    <a:pos x="0" y="66"/>
                  </a:cxn>
                  <a:cxn ang="0">
                    <a:pos x="7" y="87"/>
                  </a:cxn>
                  <a:cxn ang="0">
                    <a:pos x="13" y="109"/>
                  </a:cxn>
                  <a:cxn ang="0">
                    <a:pos x="30" y="108"/>
                  </a:cxn>
                  <a:cxn ang="0">
                    <a:pos x="48" y="96"/>
                  </a:cxn>
                  <a:cxn ang="0">
                    <a:pos x="62" y="91"/>
                  </a:cxn>
                  <a:cxn ang="0">
                    <a:pos x="77" y="86"/>
                  </a:cxn>
                  <a:cxn ang="0">
                    <a:pos x="88" y="81"/>
                  </a:cxn>
                  <a:cxn ang="0">
                    <a:pos x="99" y="75"/>
                  </a:cxn>
                  <a:cxn ang="0">
                    <a:pos x="110" y="71"/>
                  </a:cxn>
                  <a:cxn ang="0">
                    <a:pos x="120" y="65"/>
                  </a:cxn>
                  <a:cxn ang="0">
                    <a:pos x="131" y="59"/>
                  </a:cxn>
                  <a:cxn ang="0">
                    <a:pos x="131" y="52"/>
                  </a:cxn>
                  <a:cxn ang="0">
                    <a:pos x="143" y="42"/>
                  </a:cxn>
                  <a:cxn ang="0">
                    <a:pos x="134" y="24"/>
                  </a:cxn>
                  <a:cxn ang="0">
                    <a:pos x="125" y="8"/>
                  </a:cxn>
                  <a:cxn ang="0">
                    <a:pos x="126" y="0"/>
                  </a:cxn>
                  <a:cxn ang="0">
                    <a:pos x="115" y="3"/>
                  </a:cxn>
                  <a:cxn ang="0">
                    <a:pos x="103" y="7"/>
                  </a:cxn>
                  <a:cxn ang="0">
                    <a:pos x="92" y="10"/>
                  </a:cxn>
                  <a:cxn ang="0">
                    <a:pos x="82" y="13"/>
                  </a:cxn>
                  <a:cxn ang="0">
                    <a:pos x="74" y="24"/>
                  </a:cxn>
                  <a:cxn ang="0">
                    <a:pos x="66" y="36"/>
                  </a:cxn>
                  <a:cxn ang="0">
                    <a:pos x="58" y="47"/>
                  </a:cxn>
                  <a:cxn ang="0">
                    <a:pos x="51" y="59"/>
                  </a:cxn>
                  <a:cxn ang="0">
                    <a:pos x="49" y="40"/>
                  </a:cxn>
                  <a:cxn ang="0">
                    <a:pos x="37" y="35"/>
                  </a:cxn>
                  <a:cxn ang="0">
                    <a:pos x="24" y="28"/>
                  </a:cxn>
                  <a:cxn ang="0">
                    <a:pos x="8" y="27"/>
                  </a:cxn>
                  <a:cxn ang="0">
                    <a:pos x="6" y="40"/>
                  </a:cxn>
                </a:cxnLst>
                <a:rect l="0" t="0" r="r" b="b"/>
                <a:pathLst>
                  <a:path w="143" h="109">
                    <a:moveTo>
                      <a:pt x="6" y="40"/>
                    </a:moveTo>
                    <a:lnTo>
                      <a:pt x="0" y="45"/>
                    </a:lnTo>
                    <a:lnTo>
                      <a:pt x="0" y="66"/>
                    </a:lnTo>
                    <a:lnTo>
                      <a:pt x="7" y="87"/>
                    </a:lnTo>
                    <a:lnTo>
                      <a:pt x="13" y="109"/>
                    </a:lnTo>
                    <a:lnTo>
                      <a:pt x="30" y="108"/>
                    </a:lnTo>
                    <a:lnTo>
                      <a:pt x="48" y="96"/>
                    </a:lnTo>
                    <a:lnTo>
                      <a:pt x="62" y="91"/>
                    </a:lnTo>
                    <a:lnTo>
                      <a:pt x="77" y="86"/>
                    </a:lnTo>
                    <a:lnTo>
                      <a:pt x="88" y="81"/>
                    </a:lnTo>
                    <a:lnTo>
                      <a:pt x="99" y="75"/>
                    </a:lnTo>
                    <a:lnTo>
                      <a:pt x="110" y="71"/>
                    </a:lnTo>
                    <a:lnTo>
                      <a:pt x="120" y="65"/>
                    </a:lnTo>
                    <a:lnTo>
                      <a:pt x="131" y="59"/>
                    </a:lnTo>
                    <a:lnTo>
                      <a:pt x="131" y="52"/>
                    </a:lnTo>
                    <a:lnTo>
                      <a:pt x="143" y="42"/>
                    </a:lnTo>
                    <a:lnTo>
                      <a:pt x="134" y="24"/>
                    </a:lnTo>
                    <a:lnTo>
                      <a:pt x="125" y="8"/>
                    </a:lnTo>
                    <a:lnTo>
                      <a:pt x="126" y="0"/>
                    </a:lnTo>
                    <a:lnTo>
                      <a:pt x="115" y="3"/>
                    </a:lnTo>
                    <a:lnTo>
                      <a:pt x="103" y="7"/>
                    </a:lnTo>
                    <a:lnTo>
                      <a:pt x="92" y="10"/>
                    </a:lnTo>
                    <a:lnTo>
                      <a:pt x="82" y="13"/>
                    </a:lnTo>
                    <a:lnTo>
                      <a:pt x="74" y="24"/>
                    </a:lnTo>
                    <a:lnTo>
                      <a:pt x="66" y="36"/>
                    </a:lnTo>
                    <a:lnTo>
                      <a:pt x="58" y="47"/>
                    </a:lnTo>
                    <a:lnTo>
                      <a:pt x="51" y="59"/>
                    </a:lnTo>
                    <a:lnTo>
                      <a:pt x="49" y="40"/>
                    </a:lnTo>
                    <a:lnTo>
                      <a:pt x="37" y="35"/>
                    </a:lnTo>
                    <a:lnTo>
                      <a:pt x="24" y="28"/>
                    </a:lnTo>
                    <a:lnTo>
                      <a:pt x="8" y="27"/>
                    </a:lnTo>
                    <a:lnTo>
                      <a:pt x="6" y="4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1" name="Freeform 95"/>
              <p:cNvSpPr>
                <a:spLocks/>
              </p:cNvSpPr>
              <p:nvPr/>
            </p:nvSpPr>
            <p:spPr bwMode="auto">
              <a:xfrm>
                <a:off x="3821" y="2106"/>
                <a:ext cx="31" cy="66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13" y="10"/>
                  </a:cxn>
                  <a:cxn ang="0">
                    <a:pos x="20" y="22"/>
                  </a:cxn>
                  <a:cxn ang="0">
                    <a:pos x="25" y="34"/>
                  </a:cxn>
                  <a:cxn ang="0">
                    <a:pos x="31" y="47"/>
                  </a:cxn>
                  <a:cxn ang="0">
                    <a:pos x="23" y="61"/>
                  </a:cxn>
                  <a:cxn ang="0">
                    <a:pos x="10" y="66"/>
                  </a:cxn>
                  <a:cxn ang="0">
                    <a:pos x="2" y="42"/>
                  </a:cxn>
                  <a:cxn ang="0">
                    <a:pos x="0" y="26"/>
                  </a:cxn>
                  <a:cxn ang="0">
                    <a:pos x="2" y="27"/>
                  </a:cxn>
                  <a:cxn ang="0">
                    <a:pos x="3" y="16"/>
                  </a:cxn>
                  <a:cxn ang="0">
                    <a:pos x="5" y="3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7" y="2"/>
                  </a:cxn>
                </a:cxnLst>
                <a:rect l="0" t="0" r="r" b="b"/>
                <a:pathLst>
                  <a:path w="31" h="66">
                    <a:moveTo>
                      <a:pt x="7" y="2"/>
                    </a:moveTo>
                    <a:lnTo>
                      <a:pt x="13" y="10"/>
                    </a:lnTo>
                    <a:lnTo>
                      <a:pt x="20" y="22"/>
                    </a:lnTo>
                    <a:lnTo>
                      <a:pt x="25" y="34"/>
                    </a:lnTo>
                    <a:lnTo>
                      <a:pt x="31" y="47"/>
                    </a:lnTo>
                    <a:lnTo>
                      <a:pt x="23" y="61"/>
                    </a:lnTo>
                    <a:lnTo>
                      <a:pt x="10" y="66"/>
                    </a:lnTo>
                    <a:lnTo>
                      <a:pt x="2" y="42"/>
                    </a:lnTo>
                    <a:lnTo>
                      <a:pt x="0" y="26"/>
                    </a:lnTo>
                    <a:lnTo>
                      <a:pt x="2" y="27"/>
                    </a:lnTo>
                    <a:lnTo>
                      <a:pt x="3" y="16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3" y="0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2" name="Freeform 96"/>
              <p:cNvSpPr>
                <a:spLocks/>
              </p:cNvSpPr>
              <p:nvPr/>
            </p:nvSpPr>
            <p:spPr bwMode="auto">
              <a:xfrm>
                <a:off x="3112" y="2292"/>
                <a:ext cx="26" cy="28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3" y="17"/>
                  </a:cxn>
                  <a:cxn ang="0">
                    <a:pos x="0" y="28"/>
                  </a:cxn>
                  <a:cxn ang="0">
                    <a:pos x="1" y="28"/>
                  </a:cxn>
                  <a:cxn ang="0">
                    <a:pos x="12" y="27"/>
                  </a:cxn>
                  <a:cxn ang="0">
                    <a:pos x="15" y="22"/>
                  </a:cxn>
                  <a:cxn ang="0">
                    <a:pos x="22" y="23"/>
                  </a:cxn>
                  <a:cxn ang="0">
                    <a:pos x="26" y="21"/>
                  </a:cxn>
                  <a:cxn ang="0">
                    <a:pos x="21" y="0"/>
                  </a:cxn>
                  <a:cxn ang="0">
                    <a:pos x="12" y="6"/>
                  </a:cxn>
                  <a:cxn ang="0">
                    <a:pos x="8" y="6"/>
                  </a:cxn>
                </a:cxnLst>
                <a:rect l="0" t="0" r="r" b="b"/>
                <a:pathLst>
                  <a:path w="26" h="28">
                    <a:moveTo>
                      <a:pt x="8" y="6"/>
                    </a:moveTo>
                    <a:lnTo>
                      <a:pt x="3" y="17"/>
                    </a:lnTo>
                    <a:lnTo>
                      <a:pt x="0" y="28"/>
                    </a:lnTo>
                    <a:lnTo>
                      <a:pt x="1" y="28"/>
                    </a:lnTo>
                    <a:lnTo>
                      <a:pt x="12" y="27"/>
                    </a:lnTo>
                    <a:lnTo>
                      <a:pt x="15" y="22"/>
                    </a:lnTo>
                    <a:lnTo>
                      <a:pt x="22" y="23"/>
                    </a:lnTo>
                    <a:lnTo>
                      <a:pt x="26" y="21"/>
                    </a:lnTo>
                    <a:lnTo>
                      <a:pt x="21" y="0"/>
                    </a:lnTo>
                    <a:lnTo>
                      <a:pt x="12" y="6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3" name="Freeform 97"/>
              <p:cNvSpPr>
                <a:spLocks/>
              </p:cNvSpPr>
              <p:nvPr/>
            </p:nvSpPr>
            <p:spPr bwMode="auto">
              <a:xfrm>
                <a:off x="3738" y="2240"/>
                <a:ext cx="1" cy="2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" y="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4" name="Freeform 98"/>
              <p:cNvSpPr>
                <a:spLocks/>
              </p:cNvSpPr>
              <p:nvPr/>
            </p:nvSpPr>
            <p:spPr bwMode="auto">
              <a:xfrm>
                <a:off x="3741" y="2279"/>
                <a:ext cx="2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1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5" name="Freeform 99"/>
              <p:cNvSpPr>
                <a:spLocks/>
              </p:cNvSpPr>
              <p:nvPr/>
            </p:nvSpPr>
            <p:spPr bwMode="auto">
              <a:xfrm>
                <a:off x="3738" y="2271"/>
                <a:ext cx="1" cy="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6" name="Freeform 100"/>
              <p:cNvSpPr>
                <a:spLocks/>
              </p:cNvSpPr>
              <p:nvPr/>
            </p:nvSpPr>
            <p:spPr bwMode="auto">
              <a:xfrm>
                <a:off x="3733" y="2285"/>
                <a:ext cx="1" cy="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7" name="Freeform 101"/>
              <p:cNvSpPr>
                <a:spLocks/>
              </p:cNvSpPr>
              <p:nvPr/>
            </p:nvSpPr>
            <p:spPr bwMode="auto">
              <a:xfrm>
                <a:off x="3735" y="2287"/>
                <a:ext cx="1" cy="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2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8" name="Freeform 102"/>
              <p:cNvSpPr>
                <a:spLocks/>
              </p:cNvSpPr>
              <p:nvPr/>
            </p:nvSpPr>
            <p:spPr bwMode="auto">
              <a:xfrm>
                <a:off x="3734" y="2175"/>
                <a:ext cx="1" cy="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2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9" name="Freeform 103"/>
              <p:cNvSpPr>
                <a:spLocks/>
              </p:cNvSpPr>
              <p:nvPr/>
            </p:nvSpPr>
            <p:spPr bwMode="auto">
              <a:xfrm>
                <a:off x="3737" y="2285"/>
                <a:ext cx="1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0" name="Freeform 104"/>
              <p:cNvSpPr>
                <a:spLocks/>
              </p:cNvSpPr>
              <p:nvPr/>
            </p:nvSpPr>
            <p:spPr bwMode="auto">
              <a:xfrm>
                <a:off x="3741" y="2236"/>
                <a:ext cx="1" cy="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1" name="Freeform 105"/>
              <p:cNvSpPr>
                <a:spLocks/>
              </p:cNvSpPr>
              <p:nvPr/>
            </p:nvSpPr>
            <p:spPr bwMode="auto">
              <a:xfrm>
                <a:off x="3730" y="2153"/>
                <a:ext cx="1" cy="2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2" name="Freeform 106"/>
              <p:cNvSpPr>
                <a:spLocks/>
              </p:cNvSpPr>
              <p:nvPr/>
            </p:nvSpPr>
            <p:spPr bwMode="auto">
              <a:xfrm>
                <a:off x="3736" y="2242"/>
                <a:ext cx="1" cy="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1" y="0"/>
                  </a:cxn>
                  <a:cxn ang="0">
                    <a:pos x="0" y="3"/>
                  </a:cxn>
                  <a:cxn ang="0">
                    <a:pos x="1" y="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3" name="Freeform 107"/>
              <p:cNvSpPr>
                <a:spLocks/>
              </p:cNvSpPr>
              <p:nvPr/>
            </p:nvSpPr>
            <p:spPr bwMode="auto">
              <a:xfrm>
                <a:off x="3739" y="2233"/>
                <a:ext cx="1" cy="1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4" name="Freeform 108"/>
              <p:cNvSpPr>
                <a:spLocks/>
              </p:cNvSpPr>
              <p:nvPr/>
            </p:nvSpPr>
            <p:spPr bwMode="auto">
              <a:xfrm>
                <a:off x="3737" y="217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5" name="Freeform 109"/>
              <p:cNvSpPr>
                <a:spLocks/>
              </p:cNvSpPr>
              <p:nvPr/>
            </p:nvSpPr>
            <p:spPr bwMode="auto">
              <a:xfrm>
                <a:off x="3729" y="2159"/>
                <a:ext cx="2" cy="1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6" name="Freeform 110"/>
              <p:cNvSpPr>
                <a:spLocks/>
              </p:cNvSpPr>
              <p:nvPr/>
            </p:nvSpPr>
            <p:spPr bwMode="auto">
              <a:xfrm>
                <a:off x="3726" y="2226"/>
                <a:ext cx="2" cy="1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7" name="Freeform 111"/>
              <p:cNvSpPr>
                <a:spLocks/>
              </p:cNvSpPr>
              <p:nvPr/>
            </p:nvSpPr>
            <p:spPr bwMode="auto">
              <a:xfrm>
                <a:off x="3728" y="2152"/>
                <a:ext cx="1" cy="1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8" name="Freeform 112"/>
              <p:cNvSpPr>
                <a:spLocks/>
              </p:cNvSpPr>
              <p:nvPr/>
            </p:nvSpPr>
            <p:spPr bwMode="auto">
              <a:xfrm>
                <a:off x="3737" y="2221"/>
                <a:ext cx="1" cy="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9" name="Freeform 113"/>
              <p:cNvSpPr>
                <a:spLocks/>
              </p:cNvSpPr>
              <p:nvPr/>
            </p:nvSpPr>
            <p:spPr bwMode="auto">
              <a:xfrm>
                <a:off x="3739" y="2263"/>
                <a:ext cx="1" cy="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0" name="Freeform 114"/>
              <p:cNvSpPr>
                <a:spLocks/>
              </p:cNvSpPr>
              <p:nvPr/>
            </p:nvSpPr>
            <p:spPr bwMode="auto">
              <a:xfrm>
                <a:off x="3729" y="2154"/>
                <a:ext cx="1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1" name="Freeform 115"/>
              <p:cNvSpPr>
                <a:spLocks/>
              </p:cNvSpPr>
              <p:nvPr/>
            </p:nvSpPr>
            <p:spPr bwMode="auto">
              <a:xfrm>
                <a:off x="3738" y="2229"/>
                <a:ext cx="1" cy="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2" name="Freeform 116"/>
              <p:cNvSpPr>
                <a:spLocks/>
              </p:cNvSpPr>
              <p:nvPr/>
            </p:nvSpPr>
            <p:spPr bwMode="auto">
              <a:xfrm>
                <a:off x="3737" y="2195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3" name="Freeform 117"/>
              <p:cNvSpPr>
                <a:spLocks/>
              </p:cNvSpPr>
              <p:nvPr/>
            </p:nvSpPr>
            <p:spPr bwMode="auto">
              <a:xfrm>
                <a:off x="3483" y="2352"/>
                <a:ext cx="1" cy="4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0" y="0"/>
                  </a:cxn>
                  <a:cxn ang="0">
                    <a:pos x="1" y="4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0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4" name="Freeform 118"/>
              <p:cNvSpPr>
                <a:spLocks/>
              </p:cNvSpPr>
              <p:nvPr/>
            </p:nvSpPr>
            <p:spPr bwMode="auto">
              <a:xfrm>
                <a:off x="3351" y="2434"/>
                <a:ext cx="5" cy="2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5" y="0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5" name="Freeform 119"/>
              <p:cNvSpPr>
                <a:spLocks/>
              </p:cNvSpPr>
              <p:nvPr/>
            </p:nvSpPr>
            <p:spPr bwMode="auto">
              <a:xfrm>
                <a:off x="3394" y="1825"/>
                <a:ext cx="1" cy="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0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4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6" name="Freeform 120"/>
              <p:cNvSpPr>
                <a:spLocks/>
              </p:cNvSpPr>
              <p:nvPr/>
            </p:nvSpPr>
            <p:spPr bwMode="auto">
              <a:xfrm>
                <a:off x="2895" y="1871"/>
                <a:ext cx="144" cy="273"/>
              </a:xfrm>
              <a:custGeom>
                <a:avLst/>
                <a:gdLst/>
                <a:ahLst/>
                <a:cxnLst>
                  <a:cxn ang="0">
                    <a:pos x="141" y="68"/>
                  </a:cxn>
                  <a:cxn ang="0">
                    <a:pos x="127" y="60"/>
                  </a:cxn>
                  <a:cxn ang="0">
                    <a:pos x="114" y="50"/>
                  </a:cxn>
                  <a:cxn ang="0">
                    <a:pos x="100" y="42"/>
                  </a:cxn>
                  <a:cxn ang="0">
                    <a:pos x="85" y="33"/>
                  </a:cxn>
                  <a:cxn ang="0">
                    <a:pos x="71" y="25"/>
                  </a:cxn>
                  <a:cxn ang="0">
                    <a:pos x="57" y="17"/>
                  </a:cxn>
                  <a:cxn ang="0">
                    <a:pos x="43" y="8"/>
                  </a:cxn>
                  <a:cxn ang="0">
                    <a:pos x="29" y="0"/>
                  </a:cxn>
                  <a:cxn ang="0">
                    <a:pos x="16" y="8"/>
                  </a:cxn>
                  <a:cxn ang="0">
                    <a:pos x="17" y="20"/>
                  </a:cxn>
                  <a:cxn ang="0">
                    <a:pos x="19" y="33"/>
                  </a:cxn>
                  <a:cxn ang="0">
                    <a:pos x="31" y="53"/>
                  </a:cxn>
                  <a:cxn ang="0">
                    <a:pos x="28" y="61"/>
                  </a:cxn>
                  <a:cxn ang="0">
                    <a:pos x="27" y="74"/>
                  </a:cxn>
                  <a:cxn ang="0">
                    <a:pos x="26" y="86"/>
                  </a:cxn>
                  <a:cxn ang="0">
                    <a:pos x="26" y="99"/>
                  </a:cxn>
                  <a:cxn ang="0">
                    <a:pos x="25" y="113"/>
                  </a:cxn>
                  <a:cxn ang="0">
                    <a:pos x="18" y="122"/>
                  </a:cxn>
                  <a:cxn ang="0">
                    <a:pos x="12" y="133"/>
                  </a:cxn>
                  <a:cxn ang="0">
                    <a:pos x="6" y="143"/>
                  </a:cxn>
                  <a:cxn ang="0">
                    <a:pos x="0" y="154"/>
                  </a:cxn>
                  <a:cxn ang="0">
                    <a:pos x="0" y="167"/>
                  </a:cxn>
                  <a:cxn ang="0">
                    <a:pos x="6" y="178"/>
                  </a:cxn>
                  <a:cxn ang="0">
                    <a:pos x="12" y="178"/>
                  </a:cxn>
                  <a:cxn ang="0">
                    <a:pos x="18" y="195"/>
                  </a:cxn>
                  <a:cxn ang="0">
                    <a:pos x="20" y="214"/>
                  </a:cxn>
                  <a:cxn ang="0">
                    <a:pos x="29" y="231"/>
                  </a:cxn>
                  <a:cxn ang="0">
                    <a:pos x="13" y="231"/>
                  </a:cxn>
                  <a:cxn ang="0">
                    <a:pos x="6" y="236"/>
                  </a:cxn>
                  <a:cxn ang="0">
                    <a:pos x="18" y="251"/>
                  </a:cxn>
                  <a:cxn ang="0">
                    <a:pos x="27" y="273"/>
                  </a:cxn>
                  <a:cxn ang="0">
                    <a:pos x="40" y="268"/>
                  </a:cxn>
                  <a:cxn ang="0">
                    <a:pos x="43" y="270"/>
                  </a:cxn>
                  <a:cxn ang="0">
                    <a:pos x="50" y="269"/>
                  </a:cxn>
                  <a:cxn ang="0">
                    <a:pos x="71" y="265"/>
                  </a:cxn>
                  <a:cxn ang="0">
                    <a:pos x="77" y="257"/>
                  </a:cxn>
                  <a:cxn ang="0">
                    <a:pos x="75" y="251"/>
                  </a:cxn>
                  <a:cxn ang="0">
                    <a:pos x="94" y="246"/>
                  </a:cxn>
                  <a:cxn ang="0">
                    <a:pos x="105" y="232"/>
                  </a:cxn>
                  <a:cxn ang="0">
                    <a:pos x="116" y="218"/>
                  </a:cxn>
                  <a:cxn ang="0">
                    <a:pos x="130" y="215"/>
                  </a:cxn>
                  <a:cxn ang="0">
                    <a:pos x="127" y="206"/>
                  </a:cxn>
                  <a:cxn ang="0">
                    <a:pos x="125" y="196"/>
                  </a:cxn>
                  <a:cxn ang="0">
                    <a:pos x="120" y="184"/>
                  </a:cxn>
                  <a:cxn ang="0">
                    <a:pos x="115" y="182"/>
                  </a:cxn>
                  <a:cxn ang="0">
                    <a:pos x="119" y="170"/>
                  </a:cxn>
                  <a:cxn ang="0">
                    <a:pos x="121" y="162"/>
                  </a:cxn>
                  <a:cxn ang="0">
                    <a:pos x="122" y="157"/>
                  </a:cxn>
                  <a:cxn ang="0">
                    <a:pos x="122" y="151"/>
                  </a:cxn>
                  <a:cxn ang="0">
                    <a:pos x="130" y="138"/>
                  </a:cxn>
                  <a:cxn ang="0">
                    <a:pos x="134" y="134"/>
                  </a:cxn>
                  <a:cxn ang="0">
                    <a:pos x="144" y="133"/>
                  </a:cxn>
                  <a:cxn ang="0">
                    <a:pos x="143" y="116"/>
                  </a:cxn>
                  <a:cxn ang="0">
                    <a:pos x="143" y="100"/>
                  </a:cxn>
                  <a:cxn ang="0">
                    <a:pos x="141" y="84"/>
                  </a:cxn>
                  <a:cxn ang="0">
                    <a:pos x="141" y="68"/>
                  </a:cxn>
                </a:cxnLst>
                <a:rect l="0" t="0" r="r" b="b"/>
                <a:pathLst>
                  <a:path w="144" h="273">
                    <a:moveTo>
                      <a:pt x="141" y="68"/>
                    </a:moveTo>
                    <a:lnTo>
                      <a:pt x="127" y="60"/>
                    </a:lnTo>
                    <a:lnTo>
                      <a:pt x="114" y="50"/>
                    </a:lnTo>
                    <a:lnTo>
                      <a:pt x="100" y="42"/>
                    </a:lnTo>
                    <a:lnTo>
                      <a:pt x="85" y="33"/>
                    </a:lnTo>
                    <a:lnTo>
                      <a:pt x="71" y="25"/>
                    </a:lnTo>
                    <a:lnTo>
                      <a:pt x="57" y="17"/>
                    </a:lnTo>
                    <a:lnTo>
                      <a:pt x="43" y="8"/>
                    </a:lnTo>
                    <a:lnTo>
                      <a:pt x="29" y="0"/>
                    </a:lnTo>
                    <a:lnTo>
                      <a:pt x="16" y="8"/>
                    </a:lnTo>
                    <a:lnTo>
                      <a:pt x="17" y="20"/>
                    </a:lnTo>
                    <a:lnTo>
                      <a:pt x="19" y="33"/>
                    </a:lnTo>
                    <a:lnTo>
                      <a:pt x="31" y="53"/>
                    </a:lnTo>
                    <a:lnTo>
                      <a:pt x="28" y="61"/>
                    </a:lnTo>
                    <a:lnTo>
                      <a:pt x="27" y="74"/>
                    </a:lnTo>
                    <a:lnTo>
                      <a:pt x="26" y="86"/>
                    </a:lnTo>
                    <a:lnTo>
                      <a:pt x="26" y="99"/>
                    </a:lnTo>
                    <a:lnTo>
                      <a:pt x="25" y="113"/>
                    </a:lnTo>
                    <a:lnTo>
                      <a:pt x="18" y="122"/>
                    </a:lnTo>
                    <a:lnTo>
                      <a:pt x="12" y="133"/>
                    </a:lnTo>
                    <a:lnTo>
                      <a:pt x="6" y="143"/>
                    </a:lnTo>
                    <a:lnTo>
                      <a:pt x="0" y="154"/>
                    </a:lnTo>
                    <a:lnTo>
                      <a:pt x="0" y="167"/>
                    </a:lnTo>
                    <a:lnTo>
                      <a:pt x="6" y="178"/>
                    </a:lnTo>
                    <a:lnTo>
                      <a:pt x="12" y="178"/>
                    </a:lnTo>
                    <a:lnTo>
                      <a:pt x="18" y="195"/>
                    </a:lnTo>
                    <a:lnTo>
                      <a:pt x="20" y="214"/>
                    </a:lnTo>
                    <a:lnTo>
                      <a:pt x="29" y="231"/>
                    </a:lnTo>
                    <a:lnTo>
                      <a:pt x="13" y="231"/>
                    </a:lnTo>
                    <a:lnTo>
                      <a:pt x="6" y="236"/>
                    </a:lnTo>
                    <a:lnTo>
                      <a:pt x="18" y="251"/>
                    </a:lnTo>
                    <a:lnTo>
                      <a:pt x="27" y="273"/>
                    </a:lnTo>
                    <a:lnTo>
                      <a:pt x="40" y="268"/>
                    </a:lnTo>
                    <a:lnTo>
                      <a:pt x="43" y="270"/>
                    </a:lnTo>
                    <a:lnTo>
                      <a:pt x="50" y="269"/>
                    </a:lnTo>
                    <a:lnTo>
                      <a:pt x="71" y="265"/>
                    </a:lnTo>
                    <a:lnTo>
                      <a:pt x="77" y="257"/>
                    </a:lnTo>
                    <a:lnTo>
                      <a:pt x="75" y="251"/>
                    </a:lnTo>
                    <a:lnTo>
                      <a:pt x="94" y="246"/>
                    </a:lnTo>
                    <a:lnTo>
                      <a:pt x="105" y="232"/>
                    </a:lnTo>
                    <a:lnTo>
                      <a:pt x="116" y="218"/>
                    </a:lnTo>
                    <a:lnTo>
                      <a:pt x="130" y="215"/>
                    </a:lnTo>
                    <a:lnTo>
                      <a:pt x="127" y="206"/>
                    </a:lnTo>
                    <a:lnTo>
                      <a:pt x="125" y="196"/>
                    </a:lnTo>
                    <a:lnTo>
                      <a:pt x="120" y="184"/>
                    </a:lnTo>
                    <a:lnTo>
                      <a:pt x="115" y="182"/>
                    </a:lnTo>
                    <a:lnTo>
                      <a:pt x="119" y="170"/>
                    </a:lnTo>
                    <a:lnTo>
                      <a:pt x="121" y="162"/>
                    </a:lnTo>
                    <a:lnTo>
                      <a:pt x="122" y="157"/>
                    </a:lnTo>
                    <a:lnTo>
                      <a:pt x="122" y="151"/>
                    </a:lnTo>
                    <a:lnTo>
                      <a:pt x="130" y="138"/>
                    </a:lnTo>
                    <a:lnTo>
                      <a:pt x="134" y="134"/>
                    </a:lnTo>
                    <a:lnTo>
                      <a:pt x="144" y="133"/>
                    </a:lnTo>
                    <a:lnTo>
                      <a:pt x="143" y="116"/>
                    </a:lnTo>
                    <a:lnTo>
                      <a:pt x="143" y="100"/>
                    </a:lnTo>
                    <a:lnTo>
                      <a:pt x="141" y="84"/>
                    </a:lnTo>
                    <a:lnTo>
                      <a:pt x="141" y="68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7" name="Freeform 121"/>
              <p:cNvSpPr>
                <a:spLocks/>
              </p:cNvSpPr>
              <p:nvPr/>
            </p:nvSpPr>
            <p:spPr bwMode="auto">
              <a:xfrm>
                <a:off x="3288" y="2058"/>
                <a:ext cx="21" cy="27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17" y="27"/>
                  </a:cxn>
                  <a:cxn ang="0">
                    <a:pos x="21" y="19"/>
                  </a:cxn>
                  <a:cxn ang="0">
                    <a:pos x="14" y="0"/>
                  </a:cxn>
                  <a:cxn ang="0">
                    <a:pos x="10" y="1"/>
                  </a:cxn>
                  <a:cxn ang="0">
                    <a:pos x="0" y="27"/>
                  </a:cxn>
                </a:cxnLst>
                <a:rect l="0" t="0" r="r" b="b"/>
                <a:pathLst>
                  <a:path w="21" h="27">
                    <a:moveTo>
                      <a:pt x="0" y="27"/>
                    </a:moveTo>
                    <a:lnTo>
                      <a:pt x="17" y="27"/>
                    </a:lnTo>
                    <a:lnTo>
                      <a:pt x="21" y="19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0" y="27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8" name="Freeform 122"/>
              <p:cNvSpPr>
                <a:spLocks/>
              </p:cNvSpPr>
              <p:nvPr/>
            </p:nvSpPr>
            <p:spPr bwMode="auto">
              <a:xfrm>
                <a:off x="3211" y="1964"/>
                <a:ext cx="93" cy="99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2" y="63"/>
                  </a:cxn>
                  <a:cxn ang="0">
                    <a:pos x="3" y="40"/>
                  </a:cxn>
                  <a:cxn ang="0">
                    <a:pos x="9" y="18"/>
                  </a:cxn>
                  <a:cxn ang="0">
                    <a:pos x="17" y="11"/>
                  </a:cxn>
                  <a:cxn ang="0">
                    <a:pos x="26" y="3"/>
                  </a:cxn>
                  <a:cxn ang="0">
                    <a:pos x="28" y="0"/>
                  </a:cxn>
                  <a:cxn ang="0">
                    <a:pos x="32" y="13"/>
                  </a:cxn>
                  <a:cxn ang="0">
                    <a:pos x="37" y="26"/>
                  </a:cxn>
                  <a:cxn ang="0">
                    <a:pos x="41" y="37"/>
                  </a:cxn>
                  <a:cxn ang="0">
                    <a:pos x="46" y="50"/>
                  </a:cxn>
                  <a:cxn ang="0">
                    <a:pos x="46" y="45"/>
                  </a:cxn>
                  <a:cxn ang="0">
                    <a:pos x="51" y="48"/>
                  </a:cxn>
                  <a:cxn ang="0">
                    <a:pos x="61" y="57"/>
                  </a:cxn>
                  <a:cxn ang="0">
                    <a:pos x="77" y="73"/>
                  </a:cxn>
                  <a:cxn ang="0">
                    <a:pos x="93" y="89"/>
                  </a:cxn>
                  <a:cxn ang="0">
                    <a:pos x="93" y="93"/>
                  </a:cxn>
                  <a:cxn ang="0">
                    <a:pos x="91" y="94"/>
                  </a:cxn>
                  <a:cxn ang="0">
                    <a:pos x="87" y="95"/>
                  </a:cxn>
                  <a:cxn ang="0">
                    <a:pos x="80" y="99"/>
                  </a:cxn>
                  <a:cxn ang="0">
                    <a:pos x="79" y="95"/>
                  </a:cxn>
                  <a:cxn ang="0">
                    <a:pos x="67" y="91"/>
                  </a:cxn>
                  <a:cxn ang="0">
                    <a:pos x="58" y="80"/>
                  </a:cxn>
                  <a:cxn ang="0">
                    <a:pos x="54" y="74"/>
                  </a:cxn>
                  <a:cxn ang="0">
                    <a:pos x="45" y="70"/>
                  </a:cxn>
                  <a:cxn ang="0">
                    <a:pos x="38" y="67"/>
                  </a:cxn>
                  <a:cxn ang="0">
                    <a:pos x="29" y="69"/>
                  </a:cxn>
                  <a:cxn ang="0">
                    <a:pos x="22" y="61"/>
                  </a:cxn>
                  <a:cxn ang="0">
                    <a:pos x="20" y="74"/>
                  </a:cxn>
                  <a:cxn ang="0">
                    <a:pos x="13" y="69"/>
                  </a:cxn>
                  <a:cxn ang="0">
                    <a:pos x="7" y="77"/>
                  </a:cxn>
                  <a:cxn ang="0">
                    <a:pos x="0" y="76"/>
                  </a:cxn>
                </a:cxnLst>
                <a:rect l="0" t="0" r="r" b="b"/>
                <a:pathLst>
                  <a:path w="93" h="99">
                    <a:moveTo>
                      <a:pt x="0" y="76"/>
                    </a:moveTo>
                    <a:lnTo>
                      <a:pt x="2" y="63"/>
                    </a:lnTo>
                    <a:lnTo>
                      <a:pt x="3" y="40"/>
                    </a:lnTo>
                    <a:lnTo>
                      <a:pt x="9" y="18"/>
                    </a:lnTo>
                    <a:lnTo>
                      <a:pt x="17" y="11"/>
                    </a:lnTo>
                    <a:lnTo>
                      <a:pt x="26" y="3"/>
                    </a:lnTo>
                    <a:lnTo>
                      <a:pt x="28" y="0"/>
                    </a:lnTo>
                    <a:lnTo>
                      <a:pt x="32" y="13"/>
                    </a:lnTo>
                    <a:lnTo>
                      <a:pt x="37" y="26"/>
                    </a:lnTo>
                    <a:lnTo>
                      <a:pt x="41" y="37"/>
                    </a:lnTo>
                    <a:lnTo>
                      <a:pt x="46" y="50"/>
                    </a:lnTo>
                    <a:lnTo>
                      <a:pt x="46" y="45"/>
                    </a:lnTo>
                    <a:lnTo>
                      <a:pt x="51" y="48"/>
                    </a:lnTo>
                    <a:lnTo>
                      <a:pt x="61" y="57"/>
                    </a:lnTo>
                    <a:lnTo>
                      <a:pt x="77" y="73"/>
                    </a:lnTo>
                    <a:lnTo>
                      <a:pt x="93" y="89"/>
                    </a:lnTo>
                    <a:lnTo>
                      <a:pt x="93" y="93"/>
                    </a:lnTo>
                    <a:lnTo>
                      <a:pt x="91" y="94"/>
                    </a:lnTo>
                    <a:lnTo>
                      <a:pt x="87" y="95"/>
                    </a:lnTo>
                    <a:lnTo>
                      <a:pt x="80" y="99"/>
                    </a:lnTo>
                    <a:lnTo>
                      <a:pt x="79" y="95"/>
                    </a:lnTo>
                    <a:lnTo>
                      <a:pt x="67" y="91"/>
                    </a:lnTo>
                    <a:lnTo>
                      <a:pt x="58" y="80"/>
                    </a:lnTo>
                    <a:lnTo>
                      <a:pt x="54" y="74"/>
                    </a:lnTo>
                    <a:lnTo>
                      <a:pt x="45" y="70"/>
                    </a:lnTo>
                    <a:lnTo>
                      <a:pt x="38" y="67"/>
                    </a:lnTo>
                    <a:lnTo>
                      <a:pt x="29" y="69"/>
                    </a:lnTo>
                    <a:lnTo>
                      <a:pt x="22" y="61"/>
                    </a:lnTo>
                    <a:lnTo>
                      <a:pt x="20" y="74"/>
                    </a:lnTo>
                    <a:lnTo>
                      <a:pt x="13" y="69"/>
                    </a:lnTo>
                    <a:lnTo>
                      <a:pt x="7" y="77"/>
                    </a:lnTo>
                    <a:lnTo>
                      <a:pt x="0" y="7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9" name="Freeform 123"/>
              <p:cNvSpPr>
                <a:spLocks/>
              </p:cNvSpPr>
              <p:nvPr/>
            </p:nvSpPr>
            <p:spPr bwMode="auto">
              <a:xfrm>
                <a:off x="3167" y="2025"/>
                <a:ext cx="209" cy="188"/>
              </a:xfrm>
              <a:custGeom>
                <a:avLst/>
                <a:gdLst/>
                <a:ahLst/>
                <a:cxnLst>
                  <a:cxn ang="0">
                    <a:pos x="71" y="185"/>
                  </a:cxn>
                  <a:cxn ang="0">
                    <a:pos x="54" y="172"/>
                  </a:cxn>
                  <a:cxn ang="0">
                    <a:pos x="42" y="170"/>
                  </a:cxn>
                  <a:cxn ang="0">
                    <a:pos x="38" y="156"/>
                  </a:cxn>
                  <a:cxn ang="0">
                    <a:pos x="30" y="152"/>
                  </a:cxn>
                  <a:cxn ang="0">
                    <a:pos x="25" y="141"/>
                  </a:cxn>
                  <a:cxn ang="0">
                    <a:pos x="20" y="129"/>
                  </a:cxn>
                  <a:cxn ang="0">
                    <a:pos x="6" y="115"/>
                  </a:cxn>
                  <a:cxn ang="0">
                    <a:pos x="0" y="111"/>
                  </a:cxn>
                  <a:cxn ang="0">
                    <a:pos x="6" y="104"/>
                  </a:cxn>
                  <a:cxn ang="0">
                    <a:pos x="15" y="101"/>
                  </a:cxn>
                  <a:cxn ang="0">
                    <a:pos x="17" y="83"/>
                  </a:cxn>
                  <a:cxn ang="0">
                    <a:pos x="19" y="63"/>
                  </a:cxn>
                  <a:cxn ang="0">
                    <a:pos x="27" y="62"/>
                  </a:cxn>
                  <a:cxn ang="0">
                    <a:pos x="30" y="42"/>
                  </a:cxn>
                  <a:cxn ang="0">
                    <a:pos x="44" y="15"/>
                  </a:cxn>
                  <a:cxn ang="0">
                    <a:pos x="51" y="16"/>
                  </a:cxn>
                  <a:cxn ang="0">
                    <a:pos x="57" y="8"/>
                  </a:cxn>
                  <a:cxn ang="0">
                    <a:pos x="64" y="13"/>
                  </a:cxn>
                  <a:cxn ang="0">
                    <a:pos x="66" y="0"/>
                  </a:cxn>
                  <a:cxn ang="0">
                    <a:pos x="73" y="8"/>
                  </a:cxn>
                  <a:cxn ang="0">
                    <a:pos x="82" y="6"/>
                  </a:cxn>
                  <a:cxn ang="0">
                    <a:pos x="89" y="9"/>
                  </a:cxn>
                  <a:cxn ang="0">
                    <a:pos x="98" y="13"/>
                  </a:cxn>
                  <a:cxn ang="0">
                    <a:pos x="102" y="19"/>
                  </a:cxn>
                  <a:cxn ang="0">
                    <a:pos x="111" y="30"/>
                  </a:cxn>
                  <a:cxn ang="0">
                    <a:pos x="123" y="34"/>
                  </a:cxn>
                  <a:cxn ang="0">
                    <a:pos x="124" y="38"/>
                  </a:cxn>
                  <a:cxn ang="0">
                    <a:pos x="131" y="34"/>
                  </a:cxn>
                  <a:cxn ang="0">
                    <a:pos x="121" y="60"/>
                  </a:cxn>
                  <a:cxn ang="0">
                    <a:pos x="138" y="60"/>
                  </a:cxn>
                  <a:cxn ang="0">
                    <a:pos x="135" y="69"/>
                  </a:cxn>
                  <a:cxn ang="0">
                    <a:pos x="145" y="82"/>
                  </a:cxn>
                  <a:cxn ang="0">
                    <a:pos x="154" y="94"/>
                  </a:cxn>
                  <a:cxn ang="0">
                    <a:pos x="164" y="98"/>
                  </a:cxn>
                  <a:cxn ang="0">
                    <a:pos x="175" y="103"/>
                  </a:cxn>
                  <a:cxn ang="0">
                    <a:pos x="186" y="107"/>
                  </a:cxn>
                  <a:cxn ang="0">
                    <a:pos x="196" y="111"/>
                  </a:cxn>
                  <a:cxn ang="0">
                    <a:pos x="209" y="111"/>
                  </a:cxn>
                  <a:cxn ang="0">
                    <a:pos x="200" y="125"/>
                  </a:cxn>
                  <a:cxn ang="0">
                    <a:pos x="189" y="137"/>
                  </a:cxn>
                  <a:cxn ang="0">
                    <a:pos x="178" y="151"/>
                  </a:cxn>
                  <a:cxn ang="0">
                    <a:pos x="169" y="164"/>
                  </a:cxn>
                  <a:cxn ang="0">
                    <a:pos x="157" y="165"/>
                  </a:cxn>
                  <a:cxn ang="0">
                    <a:pos x="146" y="166"/>
                  </a:cxn>
                  <a:cxn ang="0">
                    <a:pos x="132" y="177"/>
                  </a:cxn>
                  <a:cxn ang="0">
                    <a:pos x="126" y="180"/>
                  </a:cxn>
                  <a:cxn ang="0">
                    <a:pos x="112" y="178"/>
                  </a:cxn>
                  <a:cxn ang="0">
                    <a:pos x="97" y="182"/>
                  </a:cxn>
                  <a:cxn ang="0">
                    <a:pos x="90" y="188"/>
                  </a:cxn>
                  <a:cxn ang="0">
                    <a:pos x="71" y="185"/>
                  </a:cxn>
                </a:cxnLst>
                <a:rect l="0" t="0" r="r" b="b"/>
                <a:pathLst>
                  <a:path w="209" h="188">
                    <a:moveTo>
                      <a:pt x="71" y="185"/>
                    </a:moveTo>
                    <a:lnTo>
                      <a:pt x="54" y="172"/>
                    </a:lnTo>
                    <a:lnTo>
                      <a:pt x="42" y="170"/>
                    </a:lnTo>
                    <a:lnTo>
                      <a:pt x="38" y="156"/>
                    </a:lnTo>
                    <a:lnTo>
                      <a:pt x="30" y="152"/>
                    </a:lnTo>
                    <a:lnTo>
                      <a:pt x="25" y="141"/>
                    </a:lnTo>
                    <a:lnTo>
                      <a:pt x="20" y="129"/>
                    </a:lnTo>
                    <a:lnTo>
                      <a:pt x="6" y="115"/>
                    </a:lnTo>
                    <a:lnTo>
                      <a:pt x="0" y="111"/>
                    </a:lnTo>
                    <a:lnTo>
                      <a:pt x="6" y="104"/>
                    </a:lnTo>
                    <a:lnTo>
                      <a:pt x="15" y="101"/>
                    </a:lnTo>
                    <a:lnTo>
                      <a:pt x="17" y="83"/>
                    </a:lnTo>
                    <a:lnTo>
                      <a:pt x="19" y="63"/>
                    </a:lnTo>
                    <a:lnTo>
                      <a:pt x="27" y="62"/>
                    </a:lnTo>
                    <a:lnTo>
                      <a:pt x="30" y="42"/>
                    </a:lnTo>
                    <a:lnTo>
                      <a:pt x="44" y="15"/>
                    </a:lnTo>
                    <a:lnTo>
                      <a:pt x="51" y="16"/>
                    </a:lnTo>
                    <a:lnTo>
                      <a:pt x="57" y="8"/>
                    </a:lnTo>
                    <a:lnTo>
                      <a:pt x="64" y="13"/>
                    </a:lnTo>
                    <a:lnTo>
                      <a:pt x="66" y="0"/>
                    </a:lnTo>
                    <a:lnTo>
                      <a:pt x="73" y="8"/>
                    </a:lnTo>
                    <a:lnTo>
                      <a:pt x="82" y="6"/>
                    </a:lnTo>
                    <a:lnTo>
                      <a:pt x="89" y="9"/>
                    </a:lnTo>
                    <a:lnTo>
                      <a:pt x="98" y="13"/>
                    </a:lnTo>
                    <a:lnTo>
                      <a:pt x="102" y="19"/>
                    </a:lnTo>
                    <a:lnTo>
                      <a:pt x="111" y="30"/>
                    </a:lnTo>
                    <a:lnTo>
                      <a:pt x="123" y="34"/>
                    </a:lnTo>
                    <a:lnTo>
                      <a:pt x="124" y="38"/>
                    </a:lnTo>
                    <a:lnTo>
                      <a:pt x="131" y="34"/>
                    </a:lnTo>
                    <a:lnTo>
                      <a:pt x="121" y="60"/>
                    </a:lnTo>
                    <a:lnTo>
                      <a:pt x="138" y="60"/>
                    </a:lnTo>
                    <a:lnTo>
                      <a:pt x="135" y="69"/>
                    </a:lnTo>
                    <a:lnTo>
                      <a:pt x="145" y="82"/>
                    </a:lnTo>
                    <a:lnTo>
                      <a:pt x="154" y="94"/>
                    </a:lnTo>
                    <a:lnTo>
                      <a:pt x="164" y="98"/>
                    </a:lnTo>
                    <a:lnTo>
                      <a:pt x="175" y="103"/>
                    </a:lnTo>
                    <a:lnTo>
                      <a:pt x="186" y="107"/>
                    </a:lnTo>
                    <a:lnTo>
                      <a:pt x="196" y="111"/>
                    </a:lnTo>
                    <a:lnTo>
                      <a:pt x="209" y="111"/>
                    </a:lnTo>
                    <a:lnTo>
                      <a:pt x="200" y="125"/>
                    </a:lnTo>
                    <a:lnTo>
                      <a:pt x="189" y="137"/>
                    </a:lnTo>
                    <a:lnTo>
                      <a:pt x="178" y="151"/>
                    </a:lnTo>
                    <a:lnTo>
                      <a:pt x="169" y="164"/>
                    </a:lnTo>
                    <a:lnTo>
                      <a:pt x="157" y="165"/>
                    </a:lnTo>
                    <a:lnTo>
                      <a:pt x="146" y="166"/>
                    </a:lnTo>
                    <a:lnTo>
                      <a:pt x="132" y="177"/>
                    </a:lnTo>
                    <a:lnTo>
                      <a:pt x="126" y="180"/>
                    </a:lnTo>
                    <a:lnTo>
                      <a:pt x="112" y="178"/>
                    </a:lnTo>
                    <a:lnTo>
                      <a:pt x="97" y="182"/>
                    </a:lnTo>
                    <a:lnTo>
                      <a:pt x="90" y="188"/>
                    </a:lnTo>
                    <a:lnTo>
                      <a:pt x="71" y="18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0" name="Freeform 124"/>
              <p:cNvSpPr>
                <a:spLocks/>
              </p:cNvSpPr>
              <p:nvPr/>
            </p:nvSpPr>
            <p:spPr bwMode="auto">
              <a:xfrm>
                <a:off x="3280" y="2069"/>
                <a:ext cx="141" cy="233"/>
              </a:xfrm>
              <a:custGeom>
                <a:avLst/>
                <a:gdLst/>
                <a:ahLst/>
                <a:cxnLst>
                  <a:cxn ang="0">
                    <a:pos x="136" y="31"/>
                  </a:cxn>
                  <a:cxn ang="0">
                    <a:pos x="132" y="50"/>
                  </a:cxn>
                  <a:cxn ang="0">
                    <a:pos x="122" y="71"/>
                  </a:cxn>
                  <a:cxn ang="0">
                    <a:pos x="114" y="91"/>
                  </a:cxn>
                  <a:cxn ang="0">
                    <a:pos x="104" y="112"/>
                  </a:cxn>
                  <a:cxn ang="0">
                    <a:pos x="94" y="133"/>
                  </a:cxn>
                  <a:cxn ang="0">
                    <a:pos x="86" y="142"/>
                  </a:cxn>
                  <a:cxn ang="0">
                    <a:pos x="77" y="151"/>
                  </a:cxn>
                  <a:cxn ang="0">
                    <a:pos x="69" y="160"/>
                  </a:cxn>
                  <a:cxn ang="0">
                    <a:pos x="61" y="171"/>
                  </a:cxn>
                  <a:cxn ang="0">
                    <a:pos x="50" y="181"/>
                  </a:cxn>
                  <a:cxn ang="0">
                    <a:pos x="41" y="192"/>
                  </a:cxn>
                  <a:cxn ang="0">
                    <a:pos x="31" y="201"/>
                  </a:cxn>
                  <a:cxn ang="0">
                    <a:pos x="21" y="211"/>
                  </a:cxn>
                  <a:cxn ang="0">
                    <a:pos x="15" y="223"/>
                  </a:cxn>
                  <a:cxn ang="0">
                    <a:pos x="8" y="233"/>
                  </a:cxn>
                  <a:cxn ang="0">
                    <a:pos x="1" y="220"/>
                  </a:cxn>
                  <a:cxn ang="0">
                    <a:pos x="1" y="203"/>
                  </a:cxn>
                  <a:cxn ang="0">
                    <a:pos x="1" y="187"/>
                  </a:cxn>
                  <a:cxn ang="0">
                    <a:pos x="0" y="172"/>
                  </a:cxn>
                  <a:cxn ang="0">
                    <a:pos x="0" y="156"/>
                  </a:cxn>
                  <a:cxn ang="0">
                    <a:pos x="6" y="147"/>
                  </a:cxn>
                  <a:cxn ang="0">
                    <a:pos x="13" y="136"/>
                  </a:cxn>
                  <a:cxn ang="0">
                    <a:pos x="19" y="133"/>
                  </a:cxn>
                  <a:cxn ang="0">
                    <a:pos x="33" y="122"/>
                  </a:cxn>
                  <a:cxn ang="0">
                    <a:pos x="44" y="121"/>
                  </a:cxn>
                  <a:cxn ang="0">
                    <a:pos x="56" y="120"/>
                  </a:cxn>
                  <a:cxn ang="0">
                    <a:pos x="65" y="107"/>
                  </a:cxn>
                  <a:cxn ang="0">
                    <a:pos x="76" y="93"/>
                  </a:cxn>
                  <a:cxn ang="0">
                    <a:pos x="87" y="81"/>
                  </a:cxn>
                  <a:cxn ang="0">
                    <a:pos x="96" y="67"/>
                  </a:cxn>
                  <a:cxn ang="0">
                    <a:pos x="83" y="67"/>
                  </a:cxn>
                  <a:cxn ang="0">
                    <a:pos x="73" y="63"/>
                  </a:cxn>
                  <a:cxn ang="0">
                    <a:pos x="62" y="59"/>
                  </a:cxn>
                  <a:cxn ang="0">
                    <a:pos x="51" y="54"/>
                  </a:cxn>
                  <a:cxn ang="0">
                    <a:pos x="41" y="50"/>
                  </a:cxn>
                  <a:cxn ang="0">
                    <a:pos x="32" y="38"/>
                  </a:cxn>
                  <a:cxn ang="0">
                    <a:pos x="22" y="25"/>
                  </a:cxn>
                  <a:cxn ang="0">
                    <a:pos x="25" y="16"/>
                  </a:cxn>
                  <a:cxn ang="0">
                    <a:pos x="29" y="8"/>
                  </a:cxn>
                  <a:cxn ang="0">
                    <a:pos x="37" y="17"/>
                  </a:cxn>
                  <a:cxn ang="0">
                    <a:pos x="46" y="25"/>
                  </a:cxn>
                  <a:cxn ang="0">
                    <a:pos x="64" y="18"/>
                  </a:cxn>
                  <a:cxn ang="0">
                    <a:pos x="77" y="20"/>
                  </a:cxn>
                  <a:cxn ang="0">
                    <a:pos x="90" y="13"/>
                  </a:cxn>
                  <a:cxn ang="0">
                    <a:pos x="109" y="9"/>
                  </a:cxn>
                  <a:cxn ang="0">
                    <a:pos x="129" y="4"/>
                  </a:cxn>
                  <a:cxn ang="0">
                    <a:pos x="136" y="0"/>
                  </a:cxn>
                  <a:cxn ang="0">
                    <a:pos x="140" y="4"/>
                  </a:cxn>
                  <a:cxn ang="0">
                    <a:pos x="139" y="25"/>
                  </a:cxn>
                  <a:cxn ang="0">
                    <a:pos x="141" y="26"/>
                  </a:cxn>
                  <a:cxn ang="0">
                    <a:pos x="136" y="31"/>
                  </a:cxn>
                </a:cxnLst>
                <a:rect l="0" t="0" r="r" b="b"/>
                <a:pathLst>
                  <a:path w="141" h="233">
                    <a:moveTo>
                      <a:pt x="136" y="31"/>
                    </a:moveTo>
                    <a:lnTo>
                      <a:pt x="132" y="50"/>
                    </a:lnTo>
                    <a:lnTo>
                      <a:pt x="122" y="71"/>
                    </a:lnTo>
                    <a:lnTo>
                      <a:pt x="114" y="91"/>
                    </a:lnTo>
                    <a:lnTo>
                      <a:pt x="104" y="112"/>
                    </a:lnTo>
                    <a:lnTo>
                      <a:pt x="94" y="133"/>
                    </a:lnTo>
                    <a:lnTo>
                      <a:pt x="86" y="142"/>
                    </a:lnTo>
                    <a:lnTo>
                      <a:pt x="77" y="151"/>
                    </a:lnTo>
                    <a:lnTo>
                      <a:pt x="69" y="160"/>
                    </a:lnTo>
                    <a:lnTo>
                      <a:pt x="61" y="171"/>
                    </a:lnTo>
                    <a:lnTo>
                      <a:pt x="50" y="181"/>
                    </a:lnTo>
                    <a:lnTo>
                      <a:pt x="41" y="192"/>
                    </a:lnTo>
                    <a:lnTo>
                      <a:pt x="31" y="201"/>
                    </a:lnTo>
                    <a:lnTo>
                      <a:pt x="21" y="211"/>
                    </a:lnTo>
                    <a:lnTo>
                      <a:pt x="15" y="223"/>
                    </a:lnTo>
                    <a:lnTo>
                      <a:pt x="8" y="233"/>
                    </a:lnTo>
                    <a:lnTo>
                      <a:pt x="1" y="220"/>
                    </a:lnTo>
                    <a:lnTo>
                      <a:pt x="1" y="203"/>
                    </a:lnTo>
                    <a:lnTo>
                      <a:pt x="1" y="187"/>
                    </a:lnTo>
                    <a:lnTo>
                      <a:pt x="0" y="172"/>
                    </a:lnTo>
                    <a:lnTo>
                      <a:pt x="0" y="156"/>
                    </a:lnTo>
                    <a:lnTo>
                      <a:pt x="6" y="147"/>
                    </a:lnTo>
                    <a:lnTo>
                      <a:pt x="13" y="136"/>
                    </a:lnTo>
                    <a:lnTo>
                      <a:pt x="19" y="133"/>
                    </a:lnTo>
                    <a:lnTo>
                      <a:pt x="33" y="122"/>
                    </a:lnTo>
                    <a:lnTo>
                      <a:pt x="44" y="121"/>
                    </a:lnTo>
                    <a:lnTo>
                      <a:pt x="56" y="120"/>
                    </a:lnTo>
                    <a:lnTo>
                      <a:pt x="65" y="107"/>
                    </a:lnTo>
                    <a:lnTo>
                      <a:pt x="76" y="93"/>
                    </a:lnTo>
                    <a:lnTo>
                      <a:pt x="87" y="81"/>
                    </a:lnTo>
                    <a:lnTo>
                      <a:pt x="96" y="67"/>
                    </a:lnTo>
                    <a:lnTo>
                      <a:pt x="83" y="67"/>
                    </a:lnTo>
                    <a:lnTo>
                      <a:pt x="73" y="63"/>
                    </a:lnTo>
                    <a:lnTo>
                      <a:pt x="62" y="59"/>
                    </a:lnTo>
                    <a:lnTo>
                      <a:pt x="51" y="54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2" y="25"/>
                    </a:lnTo>
                    <a:lnTo>
                      <a:pt x="25" y="16"/>
                    </a:lnTo>
                    <a:lnTo>
                      <a:pt x="29" y="8"/>
                    </a:lnTo>
                    <a:lnTo>
                      <a:pt x="37" y="17"/>
                    </a:lnTo>
                    <a:lnTo>
                      <a:pt x="46" y="25"/>
                    </a:lnTo>
                    <a:lnTo>
                      <a:pt x="64" y="18"/>
                    </a:lnTo>
                    <a:lnTo>
                      <a:pt x="77" y="20"/>
                    </a:lnTo>
                    <a:lnTo>
                      <a:pt x="90" y="13"/>
                    </a:lnTo>
                    <a:lnTo>
                      <a:pt x="109" y="9"/>
                    </a:lnTo>
                    <a:lnTo>
                      <a:pt x="129" y="4"/>
                    </a:lnTo>
                    <a:lnTo>
                      <a:pt x="136" y="0"/>
                    </a:lnTo>
                    <a:lnTo>
                      <a:pt x="140" y="4"/>
                    </a:lnTo>
                    <a:lnTo>
                      <a:pt x="139" y="25"/>
                    </a:lnTo>
                    <a:lnTo>
                      <a:pt x="141" y="26"/>
                    </a:lnTo>
                    <a:lnTo>
                      <a:pt x="136" y="3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1" name="Freeform 125"/>
              <p:cNvSpPr>
                <a:spLocks/>
              </p:cNvSpPr>
              <p:nvPr/>
            </p:nvSpPr>
            <p:spPr bwMode="auto">
              <a:xfrm>
                <a:off x="3010" y="1876"/>
                <a:ext cx="227" cy="337"/>
              </a:xfrm>
              <a:custGeom>
                <a:avLst/>
                <a:gdLst/>
                <a:ahLst/>
                <a:cxnLst>
                  <a:cxn ang="0">
                    <a:pos x="26" y="55"/>
                  </a:cxn>
                  <a:cxn ang="0">
                    <a:pos x="39" y="37"/>
                  </a:cxn>
                  <a:cxn ang="0">
                    <a:pos x="49" y="20"/>
                  </a:cxn>
                  <a:cxn ang="0">
                    <a:pos x="70" y="20"/>
                  </a:cxn>
                  <a:cxn ang="0">
                    <a:pos x="92" y="20"/>
                  </a:cxn>
                  <a:cxn ang="0">
                    <a:pos x="114" y="20"/>
                  </a:cxn>
                  <a:cxn ang="0">
                    <a:pos x="126" y="17"/>
                  </a:cxn>
                  <a:cxn ang="0">
                    <a:pos x="144" y="22"/>
                  </a:cxn>
                  <a:cxn ang="0">
                    <a:pos x="165" y="17"/>
                  </a:cxn>
                  <a:cxn ang="0">
                    <a:pos x="174" y="5"/>
                  </a:cxn>
                  <a:cxn ang="0">
                    <a:pos x="183" y="0"/>
                  </a:cxn>
                  <a:cxn ang="0">
                    <a:pos x="202" y="22"/>
                  </a:cxn>
                  <a:cxn ang="0">
                    <a:pos x="210" y="56"/>
                  </a:cxn>
                  <a:cxn ang="0">
                    <a:pos x="227" y="91"/>
                  </a:cxn>
                  <a:cxn ang="0">
                    <a:pos x="210" y="106"/>
                  </a:cxn>
                  <a:cxn ang="0">
                    <a:pos x="203" y="151"/>
                  </a:cxn>
                  <a:cxn ang="0">
                    <a:pos x="187" y="191"/>
                  </a:cxn>
                  <a:cxn ang="0">
                    <a:pos x="176" y="212"/>
                  </a:cxn>
                  <a:cxn ang="0">
                    <a:pos x="172" y="250"/>
                  </a:cxn>
                  <a:cxn ang="0">
                    <a:pos x="157" y="260"/>
                  </a:cxn>
                  <a:cxn ang="0">
                    <a:pos x="177" y="278"/>
                  </a:cxn>
                  <a:cxn ang="0">
                    <a:pos x="187" y="301"/>
                  </a:cxn>
                  <a:cxn ang="0">
                    <a:pos x="199" y="319"/>
                  </a:cxn>
                  <a:cxn ang="0">
                    <a:pos x="178" y="319"/>
                  </a:cxn>
                  <a:cxn ang="0">
                    <a:pos x="165" y="333"/>
                  </a:cxn>
                  <a:cxn ang="0">
                    <a:pos x="143" y="336"/>
                  </a:cxn>
                  <a:cxn ang="0">
                    <a:pos x="129" y="334"/>
                  </a:cxn>
                  <a:cxn ang="0">
                    <a:pos x="119" y="328"/>
                  </a:cxn>
                  <a:cxn ang="0">
                    <a:pos x="103" y="321"/>
                  </a:cxn>
                  <a:cxn ang="0">
                    <a:pos x="83" y="315"/>
                  </a:cxn>
                  <a:cxn ang="0">
                    <a:pos x="78" y="306"/>
                  </a:cxn>
                  <a:cxn ang="0">
                    <a:pos x="64" y="285"/>
                  </a:cxn>
                  <a:cxn ang="0">
                    <a:pos x="49" y="265"/>
                  </a:cxn>
                  <a:cxn ang="0">
                    <a:pos x="34" y="250"/>
                  </a:cxn>
                  <a:cxn ang="0">
                    <a:pos x="26" y="232"/>
                  </a:cxn>
                  <a:cxn ang="0">
                    <a:pos x="15" y="210"/>
                  </a:cxn>
                  <a:cxn ang="0">
                    <a:pos x="10" y="191"/>
                  </a:cxn>
                  <a:cxn ang="0">
                    <a:pos x="0" y="177"/>
                  </a:cxn>
                  <a:cxn ang="0">
                    <a:pos x="6" y="157"/>
                  </a:cxn>
                  <a:cxn ang="0">
                    <a:pos x="7" y="146"/>
                  </a:cxn>
                  <a:cxn ang="0">
                    <a:pos x="19" y="129"/>
                  </a:cxn>
                  <a:cxn ang="0">
                    <a:pos x="28" y="111"/>
                  </a:cxn>
                  <a:cxn ang="0">
                    <a:pos x="26" y="79"/>
                  </a:cxn>
                </a:cxnLst>
                <a:rect l="0" t="0" r="r" b="b"/>
                <a:pathLst>
                  <a:path w="227" h="337">
                    <a:moveTo>
                      <a:pt x="26" y="63"/>
                    </a:moveTo>
                    <a:lnTo>
                      <a:pt x="26" y="55"/>
                    </a:lnTo>
                    <a:lnTo>
                      <a:pt x="40" y="55"/>
                    </a:lnTo>
                    <a:lnTo>
                      <a:pt x="39" y="37"/>
                    </a:lnTo>
                    <a:lnTo>
                      <a:pt x="38" y="20"/>
                    </a:lnTo>
                    <a:lnTo>
                      <a:pt x="49" y="20"/>
                    </a:lnTo>
                    <a:lnTo>
                      <a:pt x="60" y="20"/>
                    </a:lnTo>
                    <a:lnTo>
                      <a:pt x="70" y="20"/>
                    </a:lnTo>
                    <a:lnTo>
                      <a:pt x="81" y="20"/>
                    </a:lnTo>
                    <a:lnTo>
                      <a:pt x="92" y="20"/>
                    </a:lnTo>
                    <a:lnTo>
                      <a:pt x="104" y="20"/>
                    </a:lnTo>
                    <a:lnTo>
                      <a:pt x="114" y="20"/>
                    </a:lnTo>
                    <a:lnTo>
                      <a:pt x="125" y="20"/>
                    </a:lnTo>
                    <a:lnTo>
                      <a:pt x="126" y="17"/>
                    </a:lnTo>
                    <a:lnTo>
                      <a:pt x="127" y="20"/>
                    </a:lnTo>
                    <a:lnTo>
                      <a:pt x="144" y="22"/>
                    </a:lnTo>
                    <a:lnTo>
                      <a:pt x="162" y="25"/>
                    </a:lnTo>
                    <a:lnTo>
                      <a:pt x="165" y="17"/>
                    </a:lnTo>
                    <a:lnTo>
                      <a:pt x="172" y="15"/>
                    </a:lnTo>
                    <a:lnTo>
                      <a:pt x="174" y="5"/>
                    </a:lnTo>
                    <a:lnTo>
                      <a:pt x="179" y="7"/>
                    </a:lnTo>
                    <a:lnTo>
                      <a:pt x="183" y="0"/>
                    </a:lnTo>
                    <a:lnTo>
                      <a:pt x="193" y="12"/>
                    </a:lnTo>
                    <a:lnTo>
                      <a:pt x="202" y="22"/>
                    </a:lnTo>
                    <a:lnTo>
                      <a:pt x="207" y="35"/>
                    </a:lnTo>
                    <a:lnTo>
                      <a:pt x="210" y="56"/>
                    </a:lnTo>
                    <a:lnTo>
                      <a:pt x="214" y="76"/>
                    </a:lnTo>
                    <a:lnTo>
                      <a:pt x="227" y="91"/>
                    </a:lnTo>
                    <a:lnTo>
                      <a:pt x="218" y="99"/>
                    </a:lnTo>
                    <a:lnTo>
                      <a:pt x="210" y="106"/>
                    </a:lnTo>
                    <a:lnTo>
                      <a:pt x="204" y="128"/>
                    </a:lnTo>
                    <a:lnTo>
                      <a:pt x="203" y="151"/>
                    </a:lnTo>
                    <a:lnTo>
                      <a:pt x="201" y="164"/>
                    </a:lnTo>
                    <a:lnTo>
                      <a:pt x="187" y="191"/>
                    </a:lnTo>
                    <a:lnTo>
                      <a:pt x="184" y="211"/>
                    </a:lnTo>
                    <a:lnTo>
                      <a:pt x="176" y="212"/>
                    </a:lnTo>
                    <a:lnTo>
                      <a:pt x="174" y="232"/>
                    </a:lnTo>
                    <a:lnTo>
                      <a:pt x="172" y="250"/>
                    </a:lnTo>
                    <a:lnTo>
                      <a:pt x="163" y="253"/>
                    </a:lnTo>
                    <a:lnTo>
                      <a:pt x="157" y="260"/>
                    </a:lnTo>
                    <a:lnTo>
                      <a:pt x="163" y="264"/>
                    </a:lnTo>
                    <a:lnTo>
                      <a:pt x="177" y="278"/>
                    </a:lnTo>
                    <a:lnTo>
                      <a:pt x="182" y="290"/>
                    </a:lnTo>
                    <a:lnTo>
                      <a:pt x="187" y="301"/>
                    </a:lnTo>
                    <a:lnTo>
                      <a:pt x="195" y="305"/>
                    </a:lnTo>
                    <a:lnTo>
                      <a:pt x="199" y="319"/>
                    </a:lnTo>
                    <a:lnTo>
                      <a:pt x="188" y="319"/>
                    </a:lnTo>
                    <a:lnTo>
                      <a:pt x="178" y="319"/>
                    </a:lnTo>
                    <a:lnTo>
                      <a:pt x="172" y="326"/>
                    </a:lnTo>
                    <a:lnTo>
                      <a:pt x="165" y="333"/>
                    </a:lnTo>
                    <a:lnTo>
                      <a:pt x="150" y="333"/>
                    </a:lnTo>
                    <a:lnTo>
                      <a:pt x="143" y="336"/>
                    </a:lnTo>
                    <a:lnTo>
                      <a:pt x="140" y="334"/>
                    </a:lnTo>
                    <a:lnTo>
                      <a:pt x="129" y="334"/>
                    </a:lnTo>
                    <a:lnTo>
                      <a:pt x="128" y="337"/>
                    </a:lnTo>
                    <a:lnTo>
                      <a:pt x="119" y="328"/>
                    </a:lnTo>
                    <a:lnTo>
                      <a:pt x="108" y="318"/>
                    </a:lnTo>
                    <a:lnTo>
                      <a:pt x="103" y="321"/>
                    </a:lnTo>
                    <a:lnTo>
                      <a:pt x="95" y="322"/>
                    </a:lnTo>
                    <a:lnTo>
                      <a:pt x="83" y="315"/>
                    </a:lnTo>
                    <a:lnTo>
                      <a:pt x="80" y="312"/>
                    </a:lnTo>
                    <a:lnTo>
                      <a:pt x="78" y="306"/>
                    </a:lnTo>
                    <a:lnTo>
                      <a:pt x="70" y="294"/>
                    </a:lnTo>
                    <a:lnTo>
                      <a:pt x="64" y="285"/>
                    </a:lnTo>
                    <a:lnTo>
                      <a:pt x="52" y="272"/>
                    </a:lnTo>
                    <a:lnTo>
                      <a:pt x="49" y="265"/>
                    </a:lnTo>
                    <a:lnTo>
                      <a:pt x="36" y="256"/>
                    </a:lnTo>
                    <a:lnTo>
                      <a:pt x="34" y="250"/>
                    </a:lnTo>
                    <a:lnTo>
                      <a:pt x="24" y="248"/>
                    </a:lnTo>
                    <a:lnTo>
                      <a:pt x="26" y="232"/>
                    </a:lnTo>
                    <a:lnTo>
                      <a:pt x="20" y="220"/>
                    </a:lnTo>
                    <a:lnTo>
                      <a:pt x="15" y="210"/>
                    </a:lnTo>
                    <a:lnTo>
                      <a:pt x="12" y="201"/>
                    </a:lnTo>
                    <a:lnTo>
                      <a:pt x="10" y="191"/>
                    </a:lnTo>
                    <a:lnTo>
                      <a:pt x="5" y="179"/>
                    </a:lnTo>
                    <a:lnTo>
                      <a:pt x="0" y="177"/>
                    </a:lnTo>
                    <a:lnTo>
                      <a:pt x="4" y="165"/>
                    </a:lnTo>
                    <a:lnTo>
                      <a:pt x="6" y="157"/>
                    </a:lnTo>
                    <a:lnTo>
                      <a:pt x="7" y="152"/>
                    </a:lnTo>
                    <a:lnTo>
                      <a:pt x="7" y="146"/>
                    </a:lnTo>
                    <a:lnTo>
                      <a:pt x="15" y="133"/>
                    </a:lnTo>
                    <a:lnTo>
                      <a:pt x="19" y="129"/>
                    </a:lnTo>
                    <a:lnTo>
                      <a:pt x="29" y="128"/>
                    </a:lnTo>
                    <a:lnTo>
                      <a:pt x="28" y="111"/>
                    </a:lnTo>
                    <a:lnTo>
                      <a:pt x="28" y="95"/>
                    </a:lnTo>
                    <a:lnTo>
                      <a:pt x="26" y="79"/>
                    </a:lnTo>
                    <a:lnTo>
                      <a:pt x="26" y="6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2" name="Freeform 126"/>
              <p:cNvSpPr>
                <a:spLocks/>
              </p:cNvSpPr>
              <p:nvPr/>
            </p:nvSpPr>
            <p:spPr bwMode="auto">
              <a:xfrm>
                <a:off x="3113" y="2314"/>
                <a:ext cx="24" cy="36"/>
              </a:xfrm>
              <a:custGeom>
                <a:avLst/>
                <a:gdLst/>
                <a:ahLst/>
                <a:cxnLst>
                  <a:cxn ang="0">
                    <a:pos x="21" y="9"/>
                  </a:cxn>
                  <a:cxn ang="0">
                    <a:pos x="21" y="1"/>
                  </a:cxn>
                  <a:cxn ang="0">
                    <a:pos x="14" y="0"/>
                  </a:cxn>
                  <a:cxn ang="0">
                    <a:pos x="11" y="5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0" y="8"/>
                  </a:cxn>
                  <a:cxn ang="0">
                    <a:pos x="2" y="22"/>
                  </a:cxn>
                  <a:cxn ang="0">
                    <a:pos x="5" y="36"/>
                  </a:cxn>
                  <a:cxn ang="0">
                    <a:pos x="8" y="36"/>
                  </a:cxn>
                  <a:cxn ang="0">
                    <a:pos x="17" y="26"/>
                  </a:cxn>
                  <a:cxn ang="0">
                    <a:pos x="24" y="15"/>
                  </a:cxn>
                  <a:cxn ang="0">
                    <a:pos x="21" y="9"/>
                  </a:cxn>
                </a:cxnLst>
                <a:rect l="0" t="0" r="r" b="b"/>
                <a:pathLst>
                  <a:path w="24" h="36">
                    <a:moveTo>
                      <a:pt x="21" y="9"/>
                    </a:moveTo>
                    <a:lnTo>
                      <a:pt x="21" y="1"/>
                    </a:lnTo>
                    <a:lnTo>
                      <a:pt x="14" y="0"/>
                    </a:lnTo>
                    <a:lnTo>
                      <a:pt x="11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22"/>
                    </a:lnTo>
                    <a:lnTo>
                      <a:pt x="5" y="36"/>
                    </a:lnTo>
                    <a:lnTo>
                      <a:pt x="8" y="36"/>
                    </a:lnTo>
                    <a:lnTo>
                      <a:pt x="17" y="26"/>
                    </a:lnTo>
                    <a:lnTo>
                      <a:pt x="24" y="15"/>
                    </a:lnTo>
                    <a:lnTo>
                      <a:pt x="21" y="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3" name="Freeform 127"/>
              <p:cNvSpPr>
                <a:spLocks/>
              </p:cNvSpPr>
              <p:nvPr/>
            </p:nvSpPr>
            <p:spPr bwMode="auto">
              <a:xfrm>
                <a:off x="2862" y="2212"/>
                <a:ext cx="105" cy="147"/>
              </a:xfrm>
              <a:custGeom>
                <a:avLst/>
                <a:gdLst/>
                <a:ahLst/>
                <a:cxnLst>
                  <a:cxn ang="0">
                    <a:pos x="19" y="103"/>
                  </a:cxn>
                  <a:cxn ang="0">
                    <a:pos x="6" y="104"/>
                  </a:cxn>
                  <a:cxn ang="0">
                    <a:pos x="6" y="109"/>
                  </a:cxn>
                  <a:cxn ang="0">
                    <a:pos x="8" y="114"/>
                  </a:cxn>
                  <a:cxn ang="0">
                    <a:pos x="10" y="122"/>
                  </a:cxn>
                  <a:cxn ang="0">
                    <a:pos x="8" y="124"/>
                  </a:cxn>
                  <a:cxn ang="0">
                    <a:pos x="4" y="122"/>
                  </a:cxn>
                  <a:cxn ang="0">
                    <a:pos x="0" y="130"/>
                  </a:cxn>
                  <a:cxn ang="0">
                    <a:pos x="11" y="147"/>
                  </a:cxn>
                  <a:cxn ang="0">
                    <a:pos x="21" y="138"/>
                  </a:cxn>
                  <a:cxn ang="0">
                    <a:pos x="26" y="141"/>
                  </a:cxn>
                  <a:cxn ang="0">
                    <a:pos x="34" y="144"/>
                  </a:cxn>
                  <a:cxn ang="0">
                    <a:pos x="38" y="138"/>
                  </a:cxn>
                  <a:cxn ang="0">
                    <a:pos x="46" y="138"/>
                  </a:cxn>
                  <a:cxn ang="0">
                    <a:pos x="48" y="145"/>
                  </a:cxn>
                  <a:cxn ang="0">
                    <a:pos x="59" y="134"/>
                  </a:cxn>
                  <a:cxn ang="0">
                    <a:pos x="69" y="123"/>
                  </a:cxn>
                  <a:cxn ang="0">
                    <a:pos x="70" y="109"/>
                  </a:cxn>
                  <a:cxn ang="0">
                    <a:pos x="73" y="96"/>
                  </a:cxn>
                  <a:cxn ang="0">
                    <a:pos x="82" y="82"/>
                  </a:cxn>
                  <a:cxn ang="0">
                    <a:pos x="92" y="68"/>
                  </a:cxn>
                  <a:cxn ang="0">
                    <a:pos x="94" y="56"/>
                  </a:cxn>
                  <a:cxn ang="0">
                    <a:pos x="96" y="42"/>
                  </a:cxn>
                  <a:cxn ang="0">
                    <a:pos x="98" y="29"/>
                  </a:cxn>
                  <a:cxn ang="0">
                    <a:pos x="100" y="16"/>
                  </a:cxn>
                  <a:cxn ang="0">
                    <a:pos x="105" y="1"/>
                  </a:cxn>
                  <a:cxn ang="0">
                    <a:pos x="94" y="1"/>
                  </a:cxn>
                  <a:cxn ang="0">
                    <a:pos x="82" y="0"/>
                  </a:cxn>
                  <a:cxn ang="0">
                    <a:pos x="75" y="5"/>
                  </a:cxn>
                  <a:cxn ang="0">
                    <a:pos x="70" y="23"/>
                  </a:cxn>
                  <a:cxn ang="0">
                    <a:pos x="67" y="31"/>
                  </a:cxn>
                  <a:cxn ang="0">
                    <a:pos x="55" y="28"/>
                  </a:cxn>
                  <a:cxn ang="0">
                    <a:pos x="44" y="24"/>
                  </a:cxn>
                  <a:cxn ang="0">
                    <a:pos x="30" y="24"/>
                  </a:cxn>
                  <a:cxn ang="0">
                    <a:pos x="29" y="41"/>
                  </a:cxn>
                  <a:cxn ang="0">
                    <a:pos x="44" y="39"/>
                  </a:cxn>
                  <a:cxn ang="0">
                    <a:pos x="45" y="51"/>
                  </a:cxn>
                  <a:cxn ang="0">
                    <a:pos x="38" y="60"/>
                  </a:cxn>
                  <a:cxn ang="0">
                    <a:pos x="47" y="75"/>
                  </a:cxn>
                  <a:cxn ang="0">
                    <a:pos x="43" y="100"/>
                  </a:cxn>
                  <a:cxn ang="0">
                    <a:pos x="38" y="104"/>
                  </a:cxn>
                  <a:cxn ang="0">
                    <a:pos x="36" y="99"/>
                  </a:cxn>
                  <a:cxn ang="0">
                    <a:pos x="27" y="102"/>
                  </a:cxn>
                  <a:cxn ang="0">
                    <a:pos x="20" y="93"/>
                  </a:cxn>
                  <a:cxn ang="0">
                    <a:pos x="19" y="103"/>
                  </a:cxn>
                </a:cxnLst>
                <a:rect l="0" t="0" r="r" b="b"/>
                <a:pathLst>
                  <a:path w="105" h="147">
                    <a:moveTo>
                      <a:pt x="19" y="103"/>
                    </a:moveTo>
                    <a:lnTo>
                      <a:pt x="6" y="104"/>
                    </a:lnTo>
                    <a:lnTo>
                      <a:pt x="6" y="109"/>
                    </a:lnTo>
                    <a:lnTo>
                      <a:pt x="8" y="114"/>
                    </a:lnTo>
                    <a:lnTo>
                      <a:pt x="10" y="122"/>
                    </a:lnTo>
                    <a:lnTo>
                      <a:pt x="8" y="124"/>
                    </a:lnTo>
                    <a:lnTo>
                      <a:pt x="4" y="122"/>
                    </a:lnTo>
                    <a:lnTo>
                      <a:pt x="0" y="130"/>
                    </a:lnTo>
                    <a:lnTo>
                      <a:pt x="11" y="147"/>
                    </a:lnTo>
                    <a:lnTo>
                      <a:pt x="21" y="138"/>
                    </a:lnTo>
                    <a:lnTo>
                      <a:pt x="26" y="141"/>
                    </a:lnTo>
                    <a:lnTo>
                      <a:pt x="34" y="144"/>
                    </a:lnTo>
                    <a:lnTo>
                      <a:pt x="38" y="138"/>
                    </a:lnTo>
                    <a:lnTo>
                      <a:pt x="46" y="138"/>
                    </a:lnTo>
                    <a:lnTo>
                      <a:pt x="48" y="145"/>
                    </a:lnTo>
                    <a:lnTo>
                      <a:pt x="59" y="134"/>
                    </a:lnTo>
                    <a:lnTo>
                      <a:pt x="69" y="123"/>
                    </a:lnTo>
                    <a:lnTo>
                      <a:pt x="70" y="109"/>
                    </a:lnTo>
                    <a:lnTo>
                      <a:pt x="73" y="96"/>
                    </a:lnTo>
                    <a:lnTo>
                      <a:pt x="82" y="82"/>
                    </a:lnTo>
                    <a:lnTo>
                      <a:pt x="92" y="68"/>
                    </a:lnTo>
                    <a:lnTo>
                      <a:pt x="94" y="56"/>
                    </a:lnTo>
                    <a:lnTo>
                      <a:pt x="96" y="42"/>
                    </a:lnTo>
                    <a:lnTo>
                      <a:pt x="98" y="29"/>
                    </a:lnTo>
                    <a:lnTo>
                      <a:pt x="100" y="16"/>
                    </a:lnTo>
                    <a:lnTo>
                      <a:pt x="105" y="1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5" y="5"/>
                    </a:lnTo>
                    <a:lnTo>
                      <a:pt x="70" y="23"/>
                    </a:lnTo>
                    <a:lnTo>
                      <a:pt x="67" y="31"/>
                    </a:lnTo>
                    <a:lnTo>
                      <a:pt x="55" y="28"/>
                    </a:lnTo>
                    <a:lnTo>
                      <a:pt x="44" y="24"/>
                    </a:lnTo>
                    <a:lnTo>
                      <a:pt x="30" y="24"/>
                    </a:lnTo>
                    <a:lnTo>
                      <a:pt x="29" y="41"/>
                    </a:lnTo>
                    <a:lnTo>
                      <a:pt x="44" y="39"/>
                    </a:lnTo>
                    <a:lnTo>
                      <a:pt x="45" y="51"/>
                    </a:lnTo>
                    <a:lnTo>
                      <a:pt x="38" y="60"/>
                    </a:lnTo>
                    <a:lnTo>
                      <a:pt x="47" y="75"/>
                    </a:lnTo>
                    <a:lnTo>
                      <a:pt x="43" y="100"/>
                    </a:lnTo>
                    <a:lnTo>
                      <a:pt x="38" y="104"/>
                    </a:lnTo>
                    <a:lnTo>
                      <a:pt x="36" y="99"/>
                    </a:lnTo>
                    <a:lnTo>
                      <a:pt x="27" y="102"/>
                    </a:lnTo>
                    <a:lnTo>
                      <a:pt x="20" y="93"/>
                    </a:lnTo>
                    <a:lnTo>
                      <a:pt x="19" y="10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4" name="Freeform 128"/>
              <p:cNvSpPr>
                <a:spLocks/>
              </p:cNvSpPr>
              <p:nvPr/>
            </p:nvSpPr>
            <p:spPr bwMode="auto">
              <a:xfrm>
                <a:off x="3181" y="2195"/>
                <a:ext cx="112" cy="158"/>
              </a:xfrm>
              <a:custGeom>
                <a:avLst/>
                <a:gdLst/>
                <a:ahLst/>
                <a:cxnLst>
                  <a:cxn ang="0">
                    <a:pos x="52" y="129"/>
                  </a:cxn>
                  <a:cxn ang="0">
                    <a:pos x="39" y="121"/>
                  </a:cxn>
                  <a:cxn ang="0">
                    <a:pos x="26" y="113"/>
                  </a:cxn>
                  <a:cxn ang="0">
                    <a:pos x="13" y="104"/>
                  </a:cxn>
                  <a:cxn ang="0">
                    <a:pos x="0" y="96"/>
                  </a:cxn>
                  <a:cxn ang="0">
                    <a:pos x="0" y="77"/>
                  </a:cxn>
                  <a:cxn ang="0">
                    <a:pos x="10" y="60"/>
                  </a:cxn>
                  <a:cxn ang="0">
                    <a:pos x="15" y="46"/>
                  </a:cxn>
                  <a:cxn ang="0">
                    <a:pos x="11" y="33"/>
                  </a:cxn>
                  <a:cxn ang="0">
                    <a:pos x="7" y="19"/>
                  </a:cxn>
                  <a:cxn ang="0">
                    <a:pos x="1" y="7"/>
                  </a:cxn>
                  <a:cxn ang="0">
                    <a:pos x="7" y="0"/>
                  </a:cxn>
                  <a:cxn ang="0">
                    <a:pos x="17" y="0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57" y="15"/>
                  </a:cxn>
                  <a:cxn ang="0">
                    <a:pos x="76" y="18"/>
                  </a:cxn>
                  <a:cxn ang="0">
                    <a:pos x="83" y="12"/>
                  </a:cxn>
                  <a:cxn ang="0">
                    <a:pos x="98" y="8"/>
                  </a:cxn>
                  <a:cxn ang="0">
                    <a:pos x="112" y="10"/>
                  </a:cxn>
                  <a:cxn ang="0">
                    <a:pos x="105" y="21"/>
                  </a:cxn>
                  <a:cxn ang="0">
                    <a:pos x="99" y="30"/>
                  </a:cxn>
                  <a:cxn ang="0">
                    <a:pos x="99" y="46"/>
                  </a:cxn>
                  <a:cxn ang="0">
                    <a:pos x="100" y="61"/>
                  </a:cxn>
                  <a:cxn ang="0">
                    <a:pos x="100" y="77"/>
                  </a:cxn>
                  <a:cxn ang="0">
                    <a:pos x="100" y="94"/>
                  </a:cxn>
                  <a:cxn ang="0">
                    <a:pos x="107" y="107"/>
                  </a:cxn>
                  <a:cxn ang="0">
                    <a:pos x="99" y="112"/>
                  </a:cxn>
                  <a:cxn ang="0">
                    <a:pos x="94" y="123"/>
                  </a:cxn>
                  <a:cxn ang="0">
                    <a:pos x="87" y="128"/>
                  </a:cxn>
                  <a:cxn ang="0">
                    <a:pos x="82" y="143"/>
                  </a:cxn>
                  <a:cxn ang="0">
                    <a:pos x="75" y="157"/>
                  </a:cxn>
                  <a:cxn ang="0">
                    <a:pos x="74" y="158"/>
                  </a:cxn>
                  <a:cxn ang="0">
                    <a:pos x="64" y="147"/>
                  </a:cxn>
                  <a:cxn ang="0">
                    <a:pos x="53" y="136"/>
                  </a:cxn>
                  <a:cxn ang="0">
                    <a:pos x="52" y="129"/>
                  </a:cxn>
                </a:cxnLst>
                <a:rect l="0" t="0" r="r" b="b"/>
                <a:pathLst>
                  <a:path w="112" h="158">
                    <a:moveTo>
                      <a:pt x="52" y="129"/>
                    </a:moveTo>
                    <a:lnTo>
                      <a:pt x="39" y="121"/>
                    </a:lnTo>
                    <a:lnTo>
                      <a:pt x="26" y="113"/>
                    </a:lnTo>
                    <a:lnTo>
                      <a:pt x="13" y="104"/>
                    </a:lnTo>
                    <a:lnTo>
                      <a:pt x="0" y="96"/>
                    </a:lnTo>
                    <a:lnTo>
                      <a:pt x="0" y="77"/>
                    </a:lnTo>
                    <a:lnTo>
                      <a:pt x="10" y="60"/>
                    </a:lnTo>
                    <a:lnTo>
                      <a:pt x="15" y="46"/>
                    </a:lnTo>
                    <a:lnTo>
                      <a:pt x="11" y="33"/>
                    </a:lnTo>
                    <a:lnTo>
                      <a:pt x="7" y="19"/>
                    </a:lnTo>
                    <a:lnTo>
                      <a:pt x="1" y="7"/>
                    </a:lnTo>
                    <a:lnTo>
                      <a:pt x="7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57" y="15"/>
                    </a:lnTo>
                    <a:lnTo>
                      <a:pt x="76" y="18"/>
                    </a:lnTo>
                    <a:lnTo>
                      <a:pt x="83" y="12"/>
                    </a:lnTo>
                    <a:lnTo>
                      <a:pt x="98" y="8"/>
                    </a:lnTo>
                    <a:lnTo>
                      <a:pt x="112" y="10"/>
                    </a:lnTo>
                    <a:lnTo>
                      <a:pt x="105" y="21"/>
                    </a:lnTo>
                    <a:lnTo>
                      <a:pt x="99" y="30"/>
                    </a:lnTo>
                    <a:lnTo>
                      <a:pt x="99" y="46"/>
                    </a:lnTo>
                    <a:lnTo>
                      <a:pt x="100" y="61"/>
                    </a:lnTo>
                    <a:lnTo>
                      <a:pt x="100" y="77"/>
                    </a:lnTo>
                    <a:lnTo>
                      <a:pt x="100" y="94"/>
                    </a:lnTo>
                    <a:lnTo>
                      <a:pt x="107" y="107"/>
                    </a:lnTo>
                    <a:lnTo>
                      <a:pt x="99" y="112"/>
                    </a:lnTo>
                    <a:lnTo>
                      <a:pt x="94" y="123"/>
                    </a:lnTo>
                    <a:lnTo>
                      <a:pt x="87" y="128"/>
                    </a:lnTo>
                    <a:lnTo>
                      <a:pt x="82" y="143"/>
                    </a:lnTo>
                    <a:lnTo>
                      <a:pt x="75" y="157"/>
                    </a:lnTo>
                    <a:lnTo>
                      <a:pt x="74" y="158"/>
                    </a:lnTo>
                    <a:lnTo>
                      <a:pt x="64" y="147"/>
                    </a:lnTo>
                    <a:lnTo>
                      <a:pt x="53" y="136"/>
                    </a:lnTo>
                    <a:lnTo>
                      <a:pt x="52" y="12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5" name="Freeform 129"/>
              <p:cNvSpPr>
                <a:spLocks/>
              </p:cNvSpPr>
              <p:nvPr/>
            </p:nvSpPr>
            <p:spPr bwMode="auto">
              <a:xfrm>
                <a:off x="494" y="2240"/>
                <a:ext cx="5" cy="3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5" y="3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6" name="Freeform 130"/>
              <p:cNvSpPr>
                <a:spLocks/>
              </p:cNvSpPr>
              <p:nvPr/>
            </p:nvSpPr>
            <p:spPr bwMode="auto">
              <a:xfrm>
                <a:off x="5129" y="2221"/>
                <a:ext cx="2" cy="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1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7" name="Freeform 131"/>
              <p:cNvSpPr>
                <a:spLocks/>
              </p:cNvSpPr>
              <p:nvPr/>
            </p:nvSpPr>
            <p:spPr bwMode="auto">
              <a:xfrm>
                <a:off x="5132" y="2240"/>
                <a:ext cx="1" cy="5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1" y="5"/>
                  </a:cxn>
                </a:cxnLst>
                <a:rect l="0" t="0" r="r" b="b"/>
                <a:pathLst>
                  <a:path w="1" h="5">
                    <a:moveTo>
                      <a:pt x="1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8" name="Freeform 132"/>
              <p:cNvSpPr>
                <a:spLocks/>
              </p:cNvSpPr>
              <p:nvPr/>
            </p:nvSpPr>
            <p:spPr bwMode="auto">
              <a:xfrm>
                <a:off x="5134" y="2250"/>
                <a:ext cx="2" cy="1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9" name="Freeform 133"/>
              <p:cNvSpPr>
                <a:spLocks/>
              </p:cNvSpPr>
              <p:nvPr/>
            </p:nvSpPr>
            <p:spPr bwMode="auto">
              <a:xfrm>
                <a:off x="5138" y="2240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0" name="Freeform 134"/>
              <p:cNvSpPr>
                <a:spLocks/>
              </p:cNvSpPr>
              <p:nvPr/>
            </p:nvSpPr>
            <p:spPr bwMode="auto">
              <a:xfrm>
                <a:off x="5133" y="2246"/>
                <a:ext cx="1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1" name="Freeform 135"/>
              <p:cNvSpPr>
                <a:spLocks/>
              </p:cNvSpPr>
              <p:nvPr/>
            </p:nvSpPr>
            <p:spPr bwMode="auto">
              <a:xfrm>
                <a:off x="2743" y="2037"/>
                <a:ext cx="167" cy="162"/>
              </a:xfrm>
              <a:custGeom>
                <a:avLst/>
                <a:gdLst/>
                <a:ahLst/>
                <a:cxnLst>
                  <a:cxn ang="0">
                    <a:pos x="110" y="116"/>
                  </a:cxn>
                  <a:cxn ang="0">
                    <a:pos x="99" y="120"/>
                  </a:cxn>
                  <a:cxn ang="0">
                    <a:pos x="93" y="130"/>
                  </a:cxn>
                  <a:cxn ang="0">
                    <a:pos x="86" y="140"/>
                  </a:cxn>
                  <a:cxn ang="0">
                    <a:pos x="82" y="154"/>
                  </a:cxn>
                  <a:cxn ang="0">
                    <a:pos x="78" y="153"/>
                  </a:cxn>
                  <a:cxn ang="0">
                    <a:pos x="79" y="159"/>
                  </a:cxn>
                  <a:cxn ang="0">
                    <a:pos x="65" y="159"/>
                  </a:cxn>
                  <a:cxn ang="0">
                    <a:pos x="62" y="157"/>
                  </a:cxn>
                  <a:cxn ang="0">
                    <a:pos x="61" y="158"/>
                  </a:cxn>
                  <a:cxn ang="0">
                    <a:pos x="59" y="160"/>
                  </a:cxn>
                  <a:cxn ang="0">
                    <a:pos x="56" y="154"/>
                  </a:cxn>
                  <a:cxn ang="0">
                    <a:pos x="56" y="162"/>
                  </a:cxn>
                  <a:cxn ang="0">
                    <a:pos x="56" y="159"/>
                  </a:cxn>
                  <a:cxn ang="0">
                    <a:pos x="54" y="160"/>
                  </a:cxn>
                  <a:cxn ang="0">
                    <a:pos x="50" y="160"/>
                  </a:cxn>
                  <a:cxn ang="0">
                    <a:pos x="45" y="161"/>
                  </a:cxn>
                  <a:cxn ang="0">
                    <a:pos x="38" y="144"/>
                  </a:cxn>
                  <a:cxn ang="0">
                    <a:pos x="39" y="143"/>
                  </a:cxn>
                  <a:cxn ang="0">
                    <a:pos x="36" y="140"/>
                  </a:cxn>
                  <a:cxn ang="0">
                    <a:pos x="37" y="140"/>
                  </a:cxn>
                  <a:cxn ang="0">
                    <a:pos x="34" y="137"/>
                  </a:cxn>
                  <a:cxn ang="0">
                    <a:pos x="19" y="126"/>
                  </a:cxn>
                  <a:cxn ang="0">
                    <a:pos x="11" y="125"/>
                  </a:cxn>
                  <a:cxn ang="0">
                    <a:pos x="15" y="123"/>
                  </a:cxn>
                  <a:cxn ang="0">
                    <a:pos x="0" y="128"/>
                  </a:cxn>
                  <a:cxn ang="0">
                    <a:pos x="2" y="104"/>
                  </a:cxn>
                  <a:cxn ang="0">
                    <a:pos x="3" y="80"/>
                  </a:cxn>
                  <a:cxn ang="0">
                    <a:pos x="13" y="62"/>
                  </a:cxn>
                  <a:cxn ang="0">
                    <a:pos x="15" y="45"/>
                  </a:cxn>
                  <a:cxn ang="0">
                    <a:pos x="11" y="36"/>
                  </a:cxn>
                  <a:cxn ang="0">
                    <a:pos x="12" y="36"/>
                  </a:cxn>
                  <a:cxn ang="0">
                    <a:pos x="12" y="29"/>
                  </a:cxn>
                  <a:cxn ang="0">
                    <a:pos x="17" y="18"/>
                  </a:cxn>
                  <a:cxn ang="0">
                    <a:pos x="20" y="5"/>
                  </a:cxn>
                  <a:cxn ang="0">
                    <a:pos x="33" y="0"/>
                  </a:cxn>
                  <a:cxn ang="0">
                    <a:pos x="47" y="1"/>
                  </a:cxn>
                  <a:cxn ang="0">
                    <a:pos x="56" y="12"/>
                  </a:cxn>
                  <a:cxn ang="0">
                    <a:pos x="71" y="7"/>
                  </a:cxn>
                  <a:cxn ang="0">
                    <a:pos x="81" y="12"/>
                  </a:cxn>
                  <a:cxn ang="0">
                    <a:pos x="92" y="16"/>
                  </a:cxn>
                  <a:cxn ang="0">
                    <a:pos x="108" y="8"/>
                  </a:cxn>
                  <a:cxn ang="0">
                    <a:pos x="122" y="10"/>
                  </a:cxn>
                  <a:cxn ang="0">
                    <a:pos x="136" y="11"/>
                  </a:cxn>
                  <a:cxn ang="0">
                    <a:pos x="152" y="1"/>
                  </a:cxn>
                  <a:cxn ang="0">
                    <a:pos x="158" y="12"/>
                  </a:cxn>
                  <a:cxn ang="0">
                    <a:pos x="160" y="25"/>
                  </a:cxn>
                  <a:cxn ang="0">
                    <a:pos x="167" y="32"/>
                  </a:cxn>
                  <a:cxn ang="0">
                    <a:pos x="163" y="41"/>
                  </a:cxn>
                  <a:cxn ang="0">
                    <a:pos x="153" y="50"/>
                  </a:cxn>
                  <a:cxn ang="0">
                    <a:pos x="149" y="63"/>
                  </a:cxn>
                  <a:cxn ang="0">
                    <a:pos x="143" y="74"/>
                  </a:cxn>
                  <a:cxn ang="0">
                    <a:pos x="138" y="89"/>
                  </a:cxn>
                  <a:cxn ang="0">
                    <a:pos x="133" y="98"/>
                  </a:cxn>
                  <a:cxn ang="0">
                    <a:pos x="127" y="113"/>
                  </a:cxn>
                  <a:cxn ang="0">
                    <a:pos x="119" y="126"/>
                  </a:cxn>
                  <a:cxn ang="0">
                    <a:pos x="110" y="116"/>
                  </a:cxn>
                </a:cxnLst>
                <a:rect l="0" t="0" r="r" b="b"/>
                <a:pathLst>
                  <a:path w="167" h="162">
                    <a:moveTo>
                      <a:pt x="110" y="116"/>
                    </a:moveTo>
                    <a:lnTo>
                      <a:pt x="99" y="120"/>
                    </a:lnTo>
                    <a:lnTo>
                      <a:pt x="93" y="130"/>
                    </a:lnTo>
                    <a:lnTo>
                      <a:pt x="86" y="140"/>
                    </a:lnTo>
                    <a:lnTo>
                      <a:pt x="82" y="154"/>
                    </a:lnTo>
                    <a:lnTo>
                      <a:pt x="78" y="153"/>
                    </a:lnTo>
                    <a:lnTo>
                      <a:pt x="79" y="159"/>
                    </a:lnTo>
                    <a:lnTo>
                      <a:pt x="65" y="159"/>
                    </a:lnTo>
                    <a:lnTo>
                      <a:pt x="62" y="157"/>
                    </a:lnTo>
                    <a:lnTo>
                      <a:pt x="61" y="158"/>
                    </a:lnTo>
                    <a:lnTo>
                      <a:pt x="59" y="160"/>
                    </a:lnTo>
                    <a:lnTo>
                      <a:pt x="56" y="154"/>
                    </a:lnTo>
                    <a:lnTo>
                      <a:pt x="56" y="162"/>
                    </a:lnTo>
                    <a:lnTo>
                      <a:pt x="56" y="159"/>
                    </a:lnTo>
                    <a:lnTo>
                      <a:pt x="54" y="160"/>
                    </a:lnTo>
                    <a:lnTo>
                      <a:pt x="50" y="160"/>
                    </a:lnTo>
                    <a:lnTo>
                      <a:pt x="45" y="161"/>
                    </a:lnTo>
                    <a:lnTo>
                      <a:pt x="38" y="144"/>
                    </a:lnTo>
                    <a:lnTo>
                      <a:pt x="39" y="143"/>
                    </a:lnTo>
                    <a:lnTo>
                      <a:pt x="36" y="140"/>
                    </a:lnTo>
                    <a:lnTo>
                      <a:pt x="37" y="140"/>
                    </a:lnTo>
                    <a:lnTo>
                      <a:pt x="34" y="137"/>
                    </a:lnTo>
                    <a:lnTo>
                      <a:pt x="19" y="126"/>
                    </a:lnTo>
                    <a:lnTo>
                      <a:pt x="11" y="125"/>
                    </a:lnTo>
                    <a:lnTo>
                      <a:pt x="15" y="123"/>
                    </a:lnTo>
                    <a:lnTo>
                      <a:pt x="0" y="128"/>
                    </a:lnTo>
                    <a:lnTo>
                      <a:pt x="2" y="104"/>
                    </a:lnTo>
                    <a:lnTo>
                      <a:pt x="3" y="80"/>
                    </a:lnTo>
                    <a:lnTo>
                      <a:pt x="13" y="62"/>
                    </a:lnTo>
                    <a:lnTo>
                      <a:pt x="15" y="45"/>
                    </a:lnTo>
                    <a:lnTo>
                      <a:pt x="11" y="36"/>
                    </a:lnTo>
                    <a:lnTo>
                      <a:pt x="12" y="36"/>
                    </a:lnTo>
                    <a:lnTo>
                      <a:pt x="12" y="29"/>
                    </a:lnTo>
                    <a:lnTo>
                      <a:pt x="17" y="18"/>
                    </a:lnTo>
                    <a:lnTo>
                      <a:pt x="20" y="5"/>
                    </a:lnTo>
                    <a:lnTo>
                      <a:pt x="33" y="0"/>
                    </a:lnTo>
                    <a:lnTo>
                      <a:pt x="47" y="1"/>
                    </a:lnTo>
                    <a:lnTo>
                      <a:pt x="56" y="12"/>
                    </a:lnTo>
                    <a:lnTo>
                      <a:pt x="71" y="7"/>
                    </a:lnTo>
                    <a:lnTo>
                      <a:pt x="81" y="12"/>
                    </a:lnTo>
                    <a:lnTo>
                      <a:pt x="92" y="16"/>
                    </a:lnTo>
                    <a:lnTo>
                      <a:pt x="108" y="8"/>
                    </a:lnTo>
                    <a:lnTo>
                      <a:pt x="122" y="10"/>
                    </a:lnTo>
                    <a:lnTo>
                      <a:pt x="136" y="11"/>
                    </a:lnTo>
                    <a:lnTo>
                      <a:pt x="152" y="1"/>
                    </a:lnTo>
                    <a:lnTo>
                      <a:pt x="158" y="12"/>
                    </a:lnTo>
                    <a:lnTo>
                      <a:pt x="160" y="25"/>
                    </a:lnTo>
                    <a:lnTo>
                      <a:pt x="167" y="32"/>
                    </a:lnTo>
                    <a:lnTo>
                      <a:pt x="163" y="41"/>
                    </a:lnTo>
                    <a:lnTo>
                      <a:pt x="153" y="50"/>
                    </a:lnTo>
                    <a:lnTo>
                      <a:pt x="149" y="63"/>
                    </a:lnTo>
                    <a:lnTo>
                      <a:pt x="143" y="74"/>
                    </a:lnTo>
                    <a:lnTo>
                      <a:pt x="138" y="89"/>
                    </a:lnTo>
                    <a:lnTo>
                      <a:pt x="133" y="98"/>
                    </a:lnTo>
                    <a:lnTo>
                      <a:pt x="127" y="113"/>
                    </a:lnTo>
                    <a:lnTo>
                      <a:pt x="119" y="126"/>
                    </a:lnTo>
                    <a:lnTo>
                      <a:pt x="110" y="11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2" name="Freeform 136"/>
              <p:cNvSpPr>
                <a:spLocks/>
              </p:cNvSpPr>
              <p:nvPr/>
            </p:nvSpPr>
            <p:spPr bwMode="auto">
              <a:xfrm>
                <a:off x="2716" y="2062"/>
                <a:ext cx="42" cy="105"/>
              </a:xfrm>
              <a:custGeom>
                <a:avLst/>
                <a:gdLst/>
                <a:ahLst/>
                <a:cxnLst>
                  <a:cxn ang="0">
                    <a:pos x="3" y="23"/>
                  </a:cxn>
                  <a:cxn ang="0">
                    <a:pos x="2" y="23"/>
                  </a:cxn>
                  <a:cxn ang="0">
                    <a:pos x="0" y="30"/>
                  </a:cxn>
                  <a:cxn ang="0">
                    <a:pos x="8" y="40"/>
                  </a:cxn>
                  <a:cxn ang="0">
                    <a:pos x="10" y="53"/>
                  </a:cxn>
                  <a:cxn ang="0">
                    <a:pos x="10" y="67"/>
                  </a:cxn>
                  <a:cxn ang="0">
                    <a:pos x="10" y="79"/>
                  </a:cxn>
                  <a:cxn ang="0">
                    <a:pos x="12" y="92"/>
                  </a:cxn>
                  <a:cxn ang="0">
                    <a:pos x="12" y="105"/>
                  </a:cxn>
                  <a:cxn ang="0">
                    <a:pos x="27" y="103"/>
                  </a:cxn>
                  <a:cxn ang="0">
                    <a:pos x="29" y="79"/>
                  </a:cxn>
                  <a:cxn ang="0">
                    <a:pos x="30" y="55"/>
                  </a:cxn>
                  <a:cxn ang="0">
                    <a:pos x="40" y="37"/>
                  </a:cxn>
                  <a:cxn ang="0">
                    <a:pos x="42" y="20"/>
                  </a:cxn>
                  <a:cxn ang="0">
                    <a:pos x="38" y="11"/>
                  </a:cxn>
                  <a:cxn ang="0">
                    <a:pos x="39" y="11"/>
                  </a:cxn>
                  <a:cxn ang="0">
                    <a:pos x="27" y="0"/>
                  </a:cxn>
                  <a:cxn ang="0">
                    <a:pos x="23" y="5"/>
                  </a:cxn>
                  <a:cxn ang="0">
                    <a:pos x="22" y="8"/>
                  </a:cxn>
                  <a:cxn ang="0">
                    <a:pos x="22" y="9"/>
                  </a:cxn>
                  <a:cxn ang="0">
                    <a:pos x="12" y="16"/>
                  </a:cxn>
                  <a:cxn ang="0">
                    <a:pos x="3" y="23"/>
                  </a:cxn>
                </a:cxnLst>
                <a:rect l="0" t="0" r="r" b="b"/>
                <a:pathLst>
                  <a:path w="42" h="105">
                    <a:moveTo>
                      <a:pt x="3" y="23"/>
                    </a:moveTo>
                    <a:lnTo>
                      <a:pt x="2" y="23"/>
                    </a:lnTo>
                    <a:lnTo>
                      <a:pt x="0" y="30"/>
                    </a:lnTo>
                    <a:lnTo>
                      <a:pt x="8" y="40"/>
                    </a:lnTo>
                    <a:lnTo>
                      <a:pt x="10" y="53"/>
                    </a:lnTo>
                    <a:lnTo>
                      <a:pt x="10" y="67"/>
                    </a:lnTo>
                    <a:lnTo>
                      <a:pt x="10" y="79"/>
                    </a:lnTo>
                    <a:lnTo>
                      <a:pt x="12" y="92"/>
                    </a:lnTo>
                    <a:lnTo>
                      <a:pt x="12" y="105"/>
                    </a:lnTo>
                    <a:lnTo>
                      <a:pt x="27" y="103"/>
                    </a:lnTo>
                    <a:lnTo>
                      <a:pt x="29" y="79"/>
                    </a:lnTo>
                    <a:lnTo>
                      <a:pt x="30" y="55"/>
                    </a:lnTo>
                    <a:lnTo>
                      <a:pt x="40" y="37"/>
                    </a:lnTo>
                    <a:lnTo>
                      <a:pt x="42" y="2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27" y="0"/>
                    </a:lnTo>
                    <a:lnTo>
                      <a:pt x="23" y="5"/>
                    </a:lnTo>
                    <a:lnTo>
                      <a:pt x="22" y="8"/>
                    </a:lnTo>
                    <a:lnTo>
                      <a:pt x="22" y="9"/>
                    </a:lnTo>
                    <a:lnTo>
                      <a:pt x="12" y="16"/>
                    </a:lnTo>
                    <a:lnTo>
                      <a:pt x="3" y="2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3" name="Freeform 137"/>
              <p:cNvSpPr>
                <a:spLocks/>
              </p:cNvSpPr>
              <p:nvPr/>
            </p:nvSpPr>
            <p:spPr bwMode="auto">
              <a:xfrm>
                <a:off x="2628" y="2014"/>
                <a:ext cx="110" cy="96"/>
              </a:xfrm>
              <a:custGeom>
                <a:avLst/>
                <a:gdLst/>
                <a:ahLst/>
                <a:cxnLst>
                  <a:cxn ang="0">
                    <a:pos x="91" y="71"/>
                  </a:cxn>
                  <a:cxn ang="0">
                    <a:pos x="87" y="71"/>
                  </a:cxn>
                  <a:cxn ang="0">
                    <a:pos x="75" y="68"/>
                  </a:cxn>
                  <a:cxn ang="0">
                    <a:pos x="71" y="70"/>
                  </a:cxn>
                  <a:cxn ang="0">
                    <a:pos x="54" y="71"/>
                  </a:cxn>
                  <a:cxn ang="0">
                    <a:pos x="37" y="71"/>
                  </a:cxn>
                  <a:cxn ang="0">
                    <a:pos x="38" y="83"/>
                  </a:cxn>
                  <a:cxn ang="0">
                    <a:pos x="39" y="96"/>
                  </a:cxn>
                  <a:cxn ang="0">
                    <a:pos x="27" y="89"/>
                  </a:cxn>
                  <a:cxn ang="0">
                    <a:pos x="14" y="93"/>
                  </a:cxn>
                  <a:cxn ang="0">
                    <a:pos x="6" y="83"/>
                  </a:cxn>
                  <a:cxn ang="0">
                    <a:pos x="0" y="80"/>
                  </a:cxn>
                  <a:cxn ang="0">
                    <a:pos x="3" y="58"/>
                  </a:cxn>
                  <a:cxn ang="0">
                    <a:pos x="7" y="53"/>
                  </a:cxn>
                  <a:cxn ang="0">
                    <a:pos x="15" y="46"/>
                  </a:cxn>
                  <a:cxn ang="0">
                    <a:pos x="18" y="39"/>
                  </a:cxn>
                  <a:cxn ang="0">
                    <a:pos x="20" y="29"/>
                  </a:cxn>
                  <a:cxn ang="0">
                    <a:pos x="29" y="34"/>
                  </a:cxn>
                  <a:cxn ang="0">
                    <a:pos x="32" y="27"/>
                  </a:cxn>
                  <a:cxn ang="0">
                    <a:pos x="34" y="26"/>
                  </a:cxn>
                  <a:cxn ang="0">
                    <a:pos x="39" y="17"/>
                  </a:cxn>
                  <a:cxn ang="0">
                    <a:pos x="48" y="16"/>
                  </a:cxn>
                  <a:cxn ang="0">
                    <a:pos x="49" y="11"/>
                  </a:cxn>
                  <a:cxn ang="0">
                    <a:pos x="67" y="0"/>
                  </a:cxn>
                  <a:cxn ang="0">
                    <a:pos x="80" y="2"/>
                  </a:cxn>
                  <a:cxn ang="0">
                    <a:pos x="82" y="17"/>
                  </a:cxn>
                  <a:cxn ang="0">
                    <a:pos x="93" y="29"/>
                  </a:cxn>
                  <a:cxn ang="0">
                    <a:pos x="91" y="30"/>
                  </a:cxn>
                  <a:cxn ang="0">
                    <a:pos x="91" y="36"/>
                  </a:cxn>
                  <a:cxn ang="0">
                    <a:pos x="100" y="43"/>
                  </a:cxn>
                  <a:cxn ang="0">
                    <a:pos x="104" y="42"/>
                  </a:cxn>
                  <a:cxn ang="0">
                    <a:pos x="107" y="46"/>
                  </a:cxn>
                  <a:cxn ang="0">
                    <a:pos x="110" y="56"/>
                  </a:cxn>
                  <a:cxn ang="0">
                    <a:pos x="110" y="57"/>
                  </a:cxn>
                  <a:cxn ang="0">
                    <a:pos x="100" y="64"/>
                  </a:cxn>
                  <a:cxn ang="0">
                    <a:pos x="91" y="71"/>
                  </a:cxn>
                </a:cxnLst>
                <a:rect l="0" t="0" r="r" b="b"/>
                <a:pathLst>
                  <a:path w="110" h="96">
                    <a:moveTo>
                      <a:pt x="91" y="71"/>
                    </a:moveTo>
                    <a:lnTo>
                      <a:pt x="87" y="71"/>
                    </a:lnTo>
                    <a:lnTo>
                      <a:pt x="75" y="68"/>
                    </a:lnTo>
                    <a:lnTo>
                      <a:pt x="71" y="70"/>
                    </a:lnTo>
                    <a:lnTo>
                      <a:pt x="54" y="71"/>
                    </a:lnTo>
                    <a:lnTo>
                      <a:pt x="37" y="71"/>
                    </a:lnTo>
                    <a:lnTo>
                      <a:pt x="38" y="83"/>
                    </a:lnTo>
                    <a:lnTo>
                      <a:pt x="39" y="96"/>
                    </a:lnTo>
                    <a:lnTo>
                      <a:pt x="27" y="89"/>
                    </a:lnTo>
                    <a:lnTo>
                      <a:pt x="14" y="93"/>
                    </a:lnTo>
                    <a:lnTo>
                      <a:pt x="6" y="83"/>
                    </a:lnTo>
                    <a:lnTo>
                      <a:pt x="0" y="80"/>
                    </a:lnTo>
                    <a:lnTo>
                      <a:pt x="3" y="58"/>
                    </a:lnTo>
                    <a:lnTo>
                      <a:pt x="7" y="53"/>
                    </a:lnTo>
                    <a:lnTo>
                      <a:pt x="15" y="46"/>
                    </a:lnTo>
                    <a:lnTo>
                      <a:pt x="18" y="39"/>
                    </a:lnTo>
                    <a:lnTo>
                      <a:pt x="20" y="29"/>
                    </a:lnTo>
                    <a:lnTo>
                      <a:pt x="29" y="34"/>
                    </a:lnTo>
                    <a:lnTo>
                      <a:pt x="32" y="27"/>
                    </a:lnTo>
                    <a:lnTo>
                      <a:pt x="34" y="26"/>
                    </a:lnTo>
                    <a:lnTo>
                      <a:pt x="39" y="17"/>
                    </a:lnTo>
                    <a:lnTo>
                      <a:pt x="48" y="16"/>
                    </a:lnTo>
                    <a:lnTo>
                      <a:pt x="49" y="11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82" y="17"/>
                    </a:lnTo>
                    <a:lnTo>
                      <a:pt x="93" y="29"/>
                    </a:lnTo>
                    <a:lnTo>
                      <a:pt x="91" y="30"/>
                    </a:lnTo>
                    <a:lnTo>
                      <a:pt x="91" y="36"/>
                    </a:lnTo>
                    <a:lnTo>
                      <a:pt x="100" y="43"/>
                    </a:lnTo>
                    <a:lnTo>
                      <a:pt x="104" y="42"/>
                    </a:lnTo>
                    <a:lnTo>
                      <a:pt x="107" y="46"/>
                    </a:lnTo>
                    <a:lnTo>
                      <a:pt x="110" y="56"/>
                    </a:lnTo>
                    <a:lnTo>
                      <a:pt x="110" y="57"/>
                    </a:lnTo>
                    <a:lnTo>
                      <a:pt x="100" y="64"/>
                    </a:lnTo>
                    <a:lnTo>
                      <a:pt x="91" y="7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4" name="Freeform 138"/>
              <p:cNvSpPr>
                <a:spLocks/>
              </p:cNvSpPr>
              <p:nvPr/>
            </p:nvSpPr>
            <p:spPr bwMode="auto">
              <a:xfrm>
                <a:off x="2824" y="2049"/>
                <a:ext cx="108" cy="194"/>
              </a:xfrm>
              <a:custGeom>
                <a:avLst/>
                <a:gdLst/>
                <a:ahLst/>
                <a:cxnLst>
                  <a:cxn ang="0">
                    <a:pos x="100" y="53"/>
                  </a:cxn>
                  <a:cxn ang="0">
                    <a:pos x="84" y="53"/>
                  </a:cxn>
                  <a:cxn ang="0">
                    <a:pos x="77" y="58"/>
                  </a:cxn>
                  <a:cxn ang="0">
                    <a:pos x="89" y="73"/>
                  </a:cxn>
                  <a:cxn ang="0">
                    <a:pos x="98" y="95"/>
                  </a:cxn>
                  <a:cxn ang="0">
                    <a:pos x="91" y="109"/>
                  </a:cxn>
                  <a:cxn ang="0">
                    <a:pos x="84" y="123"/>
                  </a:cxn>
                  <a:cxn ang="0">
                    <a:pos x="89" y="147"/>
                  </a:cxn>
                  <a:cxn ang="0">
                    <a:pos x="97" y="158"/>
                  </a:cxn>
                  <a:cxn ang="0">
                    <a:pos x="104" y="171"/>
                  </a:cxn>
                  <a:cxn ang="0">
                    <a:pos x="108" y="186"/>
                  </a:cxn>
                  <a:cxn ang="0">
                    <a:pos x="105" y="194"/>
                  </a:cxn>
                  <a:cxn ang="0">
                    <a:pos x="93" y="191"/>
                  </a:cxn>
                  <a:cxn ang="0">
                    <a:pos x="82" y="187"/>
                  </a:cxn>
                  <a:cxn ang="0">
                    <a:pos x="68" y="187"/>
                  </a:cxn>
                  <a:cxn ang="0">
                    <a:pos x="54" y="187"/>
                  </a:cxn>
                  <a:cxn ang="0">
                    <a:pos x="40" y="187"/>
                  </a:cxn>
                  <a:cxn ang="0">
                    <a:pos x="29" y="186"/>
                  </a:cxn>
                  <a:cxn ang="0">
                    <a:pos x="18" y="184"/>
                  </a:cxn>
                  <a:cxn ang="0">
                    <a:pos x="18" y="167"/>
                  </a:cxn>
                  <a:cxn ang="0">
                    <a:pos x="17" y="158"/>
                  </a:cxn>
                  <a:cxn ang="0">
                    <a:pos x="16" y="155"/>
                  </a:cxn>
                  <a:cxn ang="0">
                    <a:pos x="6" y="154"/>
                  </a:cxn>
                  <a:cxn ang="0">
                    <a:pos x="3" y="145"/>
                  </a:cxn>
                  <a:cxn ang="0">
                    <a:pos x="0" y="145"/>
                  </a:cxn>
                  <a:cxn ang="0">
                    <a:pos x="1" y="142"/>
                  </a:cxn>
                  <a:cxn ang="0">
                    <a:pos x="5" y="128"/>
                  </a:cxn>
                  <a:cxn ang="0">
                    <a:pos x="12" y="118"/>
                  </a:cxn>
                  <a:cxn ang="0">
                    <a:pos x="18" y="108"/>
                  </a:cxn>
                  <a:cxn ang="0">
                    <a:pos x="29" y="104"/>
                  </a:cxn>
                  <a:cxn ang="0">
                    <a:pos x="38" y="114"/>
                  </a:cxn>
                  <a:cxn ang="0">
                    <a:pos x="46" y="101"/>
                  </a:cxn>
                  <a:cxn ang="0">
                    <a:pos x="52" y="86"/>
                  </a:cxn>
                  <a:cxn ang="0">
                    <a:pos x="57" y="77"/>
                  </a:cxn>
                  <a:cxn ang="0">
                    <a:pos x="62" y="62"/>
                  </a:cxn>
                  <a:cxn ang="0">
                    <a:pos x="68" y="51"/>
                  </a:cxn>
                  <a:cxn ang="0">
                    <a:pos x="72" y="38"/>
                  </a:cxn>
                  <a:cxn ang="0">
                    <a:pos x="82" y="29"/>
                  </a:cxn>
                  <a:cxn ang="0">
                    <a:pos x="86" y="20"/>
                  </a:cxn>
                  <a:cxn ang="0">
                    <a:pos x="79" y="13"/>
                  </a:cxn>
                  <a:cxn ang="0">
                    <a:pos x="77" y="0"/>
                  </a:cxn>
                  <a:cxn ang="0">
                    <a:pos x="83" y="0"/>
                  </a:cxn>
                  <a:cxn ang="0">
                    <a:pos x="89" y="17"/>
                  </a:cxn>
                  <a:cxn ang="0">
                    <a:pos x="91" y="36"/>
                  </a:cxn>
                  <a:cxn ang="0">
                    <a:pos x="100" y="53"/>
                  </a:cxn>
                </a:cxnLst>
                <a:rect l="0" t="0" r="r" b="b"/>
                <a:pathLst>
                  <a:path w="108" h="194">
                    <a:moveTo>
                      <a:pt x="100" y="53"/>
                    </a:moveTo>
                    <a:lnTo>
                      <a:pt x="84" y="53"/>
                    </a:lnTo>
                    <a:lnTo>
                      <a:pt x="77" y="58"/>
                    </a:lnTo>
                    <a:lnTo>
                      <a:pt x="89" y="73"/>
                    </a:lnTo>
                    <a:lnTo>
                      <a:pt x="98" y="95"/>
                    </a:lnTo>
                    <a:lnTo>
                      <a:pt x="91" y="109"/>
                    </a:lnTo>
                    <a:lnTo>
                      <a:pt x="84" y="123"/>
                    </a:lnTo>
                    <a:lnTo>
                      <a:pt x="89" y="147"/>
                    </a:lnTo>
                    <a:lnTo>
                      <a:pt x="97" y="158"/>
                    </a:lnTo>
                    <a:lnTo>
                      <a:pt x="104" y="171"/>
                    </a:lnTo>
                    <a:lnTo>
                      <a:pt x="108" y="186"/>
                    </a:lnTo>
                    <a:lnTo>
                      <a:pt x="105" y="194"/>
                    </a:lnTo>
                    <a:lnTo>
                      <a:pt x="93" y="191"/>
                    </a:lnTo>
                    <a:lnTo>
                      <a:pt x="82" y="187"/>
                    </a:lnTo>
                    <a:lnTo>
                      <a:pt x="68" y="187"/>
                    </a:lnTo>
                    <a:lnTo>
                      <a:pt x="54" y="187"/>
                    </a:lnTo>
                    <a:lnTo>
                      <a:pt x="40" y="187"/>
                    </a:lnTo>
                    <a:lnTo>
                      <a:pt x="29" y="186"/>
                    </a:lnTo>
                    <a:lnTo>
                      <a:pt x="18" y="184"/>
                    </a:lnTo>
                    <a:lnTo>
                      <a:pt x="18" y="167"/>
                    </a:lnTo>
                    <a:lnTo>
                      <a:pt x="17" y="158"/>
                    </a:lnTo>
                    <a:lnTo>
                      <a:pt x="16" y="155"/>
                    </a:lnTo>
                    <a:lnTo>
                      <a:pt x="6" y="154"/>
                    </a:lnTo>
                    <a:lnTo>
                      <a:pt x="3" y="145"/>
                    </a:lnTo>
                    <a:lnTo>
                      <a:pt x="0" y="145"/>
                    </a:lnTo>
                    <a:lnTo>
                      <a:pt x="1" y="142"/>
                    </a:lnTo>
                    <a:lnTo>
                      <a:pt x="5" y="128"/>
                    </a:lnTo>
                    <a:lnTo>
                      <a:pt x="12" y="118"/>
                    </a:lnTo>
                    <a:lnTo>
                      <a:pt x="18" y="108"/>
                    </a:lnTo>
                    <a:lnTo>
                      <a:pt x="29" y="104"/>
                    </a:lnTo>
                    <a:lnTo>
                      <a:pt x="38" y="114"/>
                    </a:lnTo>
                    <a:lnTo>
                      <a:pt x="46" y="101"/>
                    </a:lnTo>
                    <a:lnTo>
                      <a:pt x="52" y="86"/>
                    </a:lnTo>
                    <a:lnTo>
                      <a:pt x="57" y="77"/>
                    </a:lnTo>
                    <a:lnTo>
                      <a:pt x="62" y="62"/>
                    </a:lnTo>
                    <a:lnTo>
                      <a:pt x="68" y="51"/>
                    </a:lnTo>
                    <a:lnTo>
                      <a:pt x="72" y="38"/>
                    </a:lnTo>
                    <a:lnTo>
                      <a:pt x="82" y="29"/>
                    </a:lnTo>
                    <a:lnTo>
                      <a:pt x="86" y="20"/>
                    </a:lnTo>
                    <a:lnTo>
                      <a:pt x="79" y="13"/>
                    </a:lnTo>
                    <a:lnTo>
                      <a:pt x="77" y="0"/>
                    </a:lnTo>
                    <a:lnTo>
                      <a:pt x="83" y="0"/>
                    </a:lnTo>
                    <a:lnTo>
                      <a:pt x="89" y="17"/>
                    </a:lnTo>
                    <a:lnTo>
                      <a:pt x="91" y="36"/>
                    </a:lnTo>
                    <a:lnTo>
                      <a:pt x="100" y="5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5" name="Freeform 139"/>
              <p:cNvSpPr>
                <a:spLocks/>
              </p:cNvSpPr>
              <p:nvPr/>
            </p:nvSpPr>
            <p:spPr bwMode="auto">
              <a:xfrm>
                <a:off x="2908" y="2086"/>
                <a:ext cx="182" cy="149"/>
              </a:xfrm>
              <a:custGeom>
                <a:avLst/>
                <a:gdLst/>
                <a:ahLst/>
                <a:cxnLst>
                  <a:cxn ang="0">
                    <a:pos x="64" y="42"/>
                  </a:cxn>
                  <a:cxn ang="0">
                    <a:pos x="62" y="36"/>
                  </a:cxn>
                  <a:cxn ang="0">
                    <a:pos x="81" y="31"/>
                  </a:cxn>
                  <a:cxn ang="0">
                    <a:pos x="92" y="17"/>
                  </a:cxn>
                  <a:cxn ang="0">
                    <a:pos x="103" y="3"/>
                  </a:cxn>
                  <a:cxn ang="0">
                    <a:pos x="117" y="0"/>
                  </a:cxn>
                  <a:cxn ang="0">
                    <a:pos x="122" y="10"/>
                  </a:cxn>
                  <a:cxn ang="0">
                    <a:pos x="128" y="22"/>
                  </a:cxn>
                  <a:cxn ang="0">
                    <a:pos x="126" y="38"/>
                  </a:cxn>
                  <a:cxn ang="0">
                    <a:pos x="136" y="40"/>
                  </a:cxn>
                  <a:cxn ang="0">
                    <a:pos x="138" y="46"/>
                  </a:cxn>
                  <a:cxn ang="0">
                    <a:pos x="151" y="55"/>
                  </a:cxn>
                  <a:cxn ang="0">
                    <a:pos x="154" y="62"/>
                  </a:cxn>
                  <a:cxn ang="0">
                    <a:pos x="166" y="75"/>
                  </a:cxn>
                  <a:cxn ang="0">
                    <a:pos x="172" y="84"/>
                  </a:cxn>
                  <a:cxn ang="0">
                    <a:pos x="180" y="96"/>
                  </a:cxn>
                  <a:cxn ang="0">
                    <a:pos x="182" y="102"/>
                  </a:cxn>
                  <a:cxn ang="0">
                    <a:pos x="175" y="99"/>
                  </a:cxn>
                  <a:cxn ang="0">
                    <a:pos x="164" y="98"/>
                  </a:cxn>
                  <a:cxn ang="0">
                    <a:pos x="152" y="97"/>
                  </a:cxn>
                  <a:cxn ang="0">
                    <a:pos x="148" y="102"/>
                  </a:cxn>
                  <a:cxn ang="0">
                    <a:pos x="137" y="102"/>
                  </a:cxn>
                  <a:cxn ang="0">
                    <a:pos x="123" y="108"/>
                  </a:cxn>
                  <a:cxn ang="0">
                    <a:pos x="117" y="106"/>
                  </a:cxn>
                  <a:cxn ang="0">
                    <a:pos x="110" y="117"/>
                  </a:cxn>
                  <a:cxn ang="0">
                    <a:pos x="97" y="112"/>
                  </a:cxn>
                  <a:cxn ang="0">
                    <a:pos x="83" y="109"/>
                  </a:cxn>
                  <a:cxn ang="0">
                    <a:pos x="69" y="99"/>
                  </a:cxn>
                  <a:cxn ang="0">
                    <a:pos x="58" y="115"/>
                  </a:cxn>
                  <a:cxn ang="0">
                    <a:pos x="59" y="127"/>
                  </a:cxn>
                  <a:cxn ang="0">
                    <a:pos x="48" y="127"/>
                  </a:cxn>
                  <a:cxn ang="0">
                    <a:pos x="36" y="126"/>
                  </a:cxn>
                  <a:cxn ang="0">
                    <a:pos x="29" y="131"/>
                  </a:cxn>
                  <a:cxn ang="0">
                    <a:pos x="24" y="149"/>
                  </a:cxn>
                  <a:cxn ang="0">
                    <a:pos x="20" y="134"/>
                  </a:cxn>
                  <a:cxn ang="0">
                    <a:pos x="13" y="121"/>
                  </a:cxn>
                  <a:cxn ang="0">
                    <a:pos x="5" y="110"/>
                  </a:cxn>
                  <a:cxn ang="0">
                    <a:pos x="0" y="86"/>
                  </a:cxn>
                  <a:cxn ang="0">
                    <a:pos x="7" y="72"/>
                  </a:cxn>
                  <a:cxn ang="0">
                    <a:pos x="14" y="58"/>
                  </a:cxn>
                  <a:cxn ang="0">
                    <a:pos x="27" y="53"/>
                  </a:cxn>
                  <a:cxn ang="0">
                    <a:pos x="30" y="55"/>
                  </a:cxn>
                  <a:cxn ang="0">
                    <a:pos x="37" y="54"/>
                  </a:cxn>
                  <a:cxn ang="0">
                    <a:pos x="58" y="50"/>
                  </a:cxn>
                  <a:cxn ang="0">
                    <a:pos x="64" y="42"/>
                  </a:cxn>
                </a:cxnLst>
                <a:rect l="0" t="0" r="r" b="b"/>
                <a:pathLst>
                  <a:path w="182" h="149">
                    <a:moveTo>
                      <a:pt x="64" y="42"/>
                    </a:moveTo>
                    <a:lnTo>
                      <a:pt x="62" y="36"/>
                    </a:lnTo>
                    <a:lnTo>
                      <a:pt x="81" y="31"/>
                    </a:lnTo>
                    <a:lnTo>
                      <a:pt x="92" y="17"/>
                    </a:lnTo>
                    <a:lnTo>
                      <a:pt x="103" y="3"/>
                    </a:lnTo>
                    <a:lnTo>
                      <a:pt x="117" y="0"/>
                    </a:lnTo>
                    <a:lnTo>
                      <a:pt x="122" y="10"/>
                    </a:lnTo>
                    <a:lnTo>
                      <a:pt x="128" y="22"/>
                    </a:lnTo>
                    <a:lnTo>
                      <a:pt x="126" y="38"/>
                    </a:lnTo>
                    <a:lnTo>
                      <a:pt x="136" y="40"/>
                    </a:lnTo>
                    <a:lnTo>
                      <a:pt x="138" y="46"/>
                    </a:lnTo>
                    <a:lnTo>
                      <a:pt x="151" y="55"/>
                    </a:lnTo>
                    <a:lnTo>
                      <a:pt x="154" y="62"/>
                    </a:lnTo>
                    <a:lnTo>
                      <a:pt x="166" y="75"/>
                    </a:lnTo>
                    <a:lnTo>
                      <a:pt x="172" y="84"/>
                    </a:lnTo>
                    <a:lnTo>
                      <a:pt x="180" y="96"/>
                    </a:lnTo>
                    <a:lnTo>
                      <a:pt x="182" y="102"/>
                    </a:lnTo>
                    <a:lnTo>
                      <a:pt x="175" y="99"/>
                    </a:lnTo>
                    <a:lnTo>
                      <a:pt x="164" y="98"/>
                    </a:lnTo>
                    <a:lnTo>
                      <a:pt x="152" y="97"/>
                    </a:lnTo>
                    <a:lnTo>
                      <a:pt x="148" y="102"/>
                    </a:lnTo>
                    <a:lnTo>
                      <a:pt x="137" y="102"/>
                    </a:lnTo>
                    <a:lnTo>
                      <a:pt x="123" y="108"/>
                    </a:lnTo>
                    <a:lnTo>
                      <a:pt x="117" y="106"/>
                    </a:lnTo>
                    <a:lnTo>
                      <a:pt x="110" y="117"/>
                    </a:lnTo>
                    <a:lnTo>
                      <a:pt x="97" y="112"/>
                    </a:lnTo>
                    <a:lnTo>
                      <a:pt x="83" y="109"/>
                    </a:lnTo>
                    <a:lnTo>
                      <a:pt x="69" y="99"/>
                    </a:lnTo>
                    <a:lnTo>
                      <a:pt x="58" y="115"/>
                    </a:lnTo>
                    <a:lnTo>
                      <a:pt x="59" y="127"/>
                    </a:lnTo>
                    <a:lnTo>
                      <a:pt x="48" y="127"/>
                    </a:lnTo>
                    <a:lnTo>
                      <a:pt x="36" y="126"/>
                    </a:lnTo>
                    <a:lnTo>
                      <a:pt x="29" y="131"/>
                    </a:lnTo>
                    <a:lnTo>
                      <a:pt x="24" y="149"/>
                    </a:lnTo>
                    <a:lnTo>
                      <a:pt x="20" y="134"/>
                    </a:lnTo>
                    <a:lnTo>
                      <a:pt x="13" y="121"/>
                    </a:lnTo>
                    <a:lnTo>
                      <a:pt x="5" y="110"/>
                    </a:lnTo>
                    <a:lnTo>
                      <a:pt x="0" y="86"/>
                    </a:lnTo>
                    <a:lnTo>
                      <a:pt x="7" y="72"/>
                    </a:lnTo>
                    <a:lnTo>
                      <a:pt x="14" y="58"/>
                    </a:lnTo>
                    <a:lnTo>
                      <a:pt x="27" y="53"/>
                    </a:lnTo>
                    <a:lnTo>
                      <a:pt x="30" y="55"/>
                    </a:lnTo>
                    <a:lnTo>
                      <a:pt x="37" y="54"/>
                    </a:lnTo>
                    <a:lnTo>
                      <a:pt x="58" y="50"/>
                    </a:lnTo>
                    <a:lnTo>
                      <a:pt x="64" y="4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6" name="Freeform 140"/>
              <p:cNvSpPr>
                <a:spLocks/>
              </p:cNvSpPr>
              <p:nvPr/>
            </p:nvSpPr>
            <p:spPr bwMode="auto">
              <a:xfrm>
                <a:off x="2471" y="2037"/>
                <a:ext cx="41" cy="12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12"/>
                  </a:cxn>
                  <a:cxn ang="0">
                    <a:pos x="12" y="8"/>
                  </a:cxn>
                  <a:cxn ang="0">
                    <a:pos x="23" y="4"/>
                  </a:cxn>
                  <a:cxn ang="0">
                    <a:pos x="41" y="8"/>
                  </a:cxn>
                  <a:cxn ang="0">
                    <a:pos x="38" y="4"/>
                  </a:cxn>
                  <a:cxn ang="0">
                    <a:pos x="21" y="0"/>
                  </a:cxn>
                  <a:cxn ang="0">
                    <a:pos x="18" y="4"/>
                  </a:cxn>
                  <a:cxn ang="0">
                    <a:pos x="3" y="4"/>
                  </a:cxn>
                  <a:cxn ang="0">
                    <a:pos x="3" y="5"/>
                  </a:cxn>
                  <a:cxn ang="0">
                    <a:pos x="16" y="5"/>
                  </a:cxn>
                  <a:cxn ang="0">
                    <a:pos x="9" y="8"/>
                  </a:cxn>
                  <a:cxn ang="0">
                    <a:pos x="2" y="5"/>
                  </a:cxn>
                </a:cxnLst>
                <a:rect l="0" t="0" r="r" b="b"/>
                <a:pathLst>
                  <a:path w="41" h="12">
                    <a:moveTo>
                      <a:pt x="2" y="5"/>
                    </a:moveTo>
                    <a:lnTo>
                      <a:pt x="0" y="12"/>
                    </a:lnTo>
                    <a:lnTo>
                      <a:pt x="12" y="8"/>
                    </a:lnTo>
                    <a:lnTo>
                      <a:pt x="23" y="4"/>
                    </a:lnTo>
                    <a:lnTo>
                      <a:pt x="41" y="8"/>
                    </a:lnTo>
                    <a:lnTo>
                      <a:pt x="38" y="4"/>
                    </a:lnTo>
                    <a:lnTo>
                      <a:pt x="21" y="0"/>
                    </a:lnTo>
                    <a:lnTo>
                      <a:pt x="18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16" y="5"/>
                    </a:lnTo>
                    <a:lnTo>
                      <a:pt x="9" y="8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7" name="Freeform 141"/>
              <p:cNvSpPr>
                <a:spLocks/>
              </p:cNvSpPr>
              <p:nvPr/>
            </p:nvSpPr>
            <p:spPr bwMode="auto">
              <a:xfrm>
                <a:off x="2660" y="2082"/>
                <a:ext cx="62" cy="109"/>
              </a:xfrm>
              <a:custGeom>
                <a:avLst/>
                <a:gdLst/>
                <a:ahLst/>
                <a:cxnLst>
                  <a:cxn ang="0">
                    <a:pos x="55" y="93"/>
                  </a:cxn>
                  <a:cxn ang="0">
                    <a:pos x="44" y="97"/>
                  </a:cxn>
                  <a:cxn ang="0">
                    <a:pos x="34" y="101"/>
                  </a:cxn>
                  <a:cxn ang="0">
                    <a:pos x="25" y="105"/>
                  </a:cxn>
                  <a:cxn ang="0">
                    <a:pos x="15" y="109"/>
                  </a:cxn>
                  <a:cxn ang="0">
                    <a:pos x="1" y="105"/>
                  </a:cxn>
                  <a:cxn ang="0">
                    <a:pos x="6" y="101"/>
                  </a:cxn>
                  <a:cxn ang="0">
                    <a:pos x="3" y="87"/>
                  </a:cxn>
                  <a:cxn ang="0">
                    <a:pos x="0" y="75"/>
                  </a:cxn>
                  <a:cxn ang="0">
                    <a:pos x="5" y="63"/>
                  </a:cxn>
                  <a:cxn ang="0">
                    <a:pos x="11" y="50"/>
                  </a:cxn>
                  <a:cxn ang="0">
                    <a:pos x="7" y="28"/>
                  </a:cxn>
                  <a:cxn ang="0">
                    <a:pos x="6" y="15"/>
                  </a:cxn>
                  <a:cxn ang="0">
                    <a:pos x="5" y="3"/>
                  </a:cxn>
                  <a:cxn ang="0">
                    <a:pos x="22" y="3"/>
                  </a:cxn>
                  <a:cxn ang="0">
                    <a:pos x="39" y="2"/>
                  </a:cxn>
                  <a:cxn ang="0">
                    <a:pos x="43" y="0"/>
                  </a:cxn>
                  <a:cxn ang="0">
                    <a:pos x="45" y="6"/>
                  </a:cxn>
                  <a:cxn ang="0">
                    <a:pos x="50" y="21"/>
                  </a:cxn>
                  <a:cxn ang="0">
                    <a:pos x="50" y="28"/>
                  </a:cxn>
                  <a:cxn ang="0">
                    <a:pos x="51" y="41"/>
                  </a:cxn>
                  <a:cxn ang="0">
                    <a:pos x="54" y="51"/>
                  </a:cxn>
                  <a:cxn ang="0">
                    <a:pos x="54" y="65"/>
                  </a:cxn>
                  <a:cxn ang="0">
                    <a:pos x="55" y="78"/>
                  </a:cxn>
                  <a:cxn ang="0">
                    <a:pos x="62" y="87"/>
                  </a:cxn>
                  <a:cxn ang="0">
                    <a:pos x="55" y="93"/>
                  </a:cxn>
                  <a:cxn ang="0">
                    <a:pos x="49" y="88"/>
                  </a:cxn>
                  <a:cxn ang="0">
                    <a:pos x="55" y="93"/>
                  </a:cxn>
                </a:cxnLst>
                <a:rect l="0" t="0" r="r" b="b"/>
                <a:pathLst>
                  <a:path w="62" h="109">
                    <a:moveTo>
                      <a:pt x="55" y="93"/>
                    </a:moveTo>
                    <a:lnTo>
                      <a:pt x="44" y="97"/>
                    </a:lnTo>
                    <a:lnTo>
                      <a:pt x="34" y="101"/>
                    </a:lnTo>
                    <a:lnTo>
                      <a:pt x="25" y="105"/>
                    </a:lnTo>
                    <a:lnTo>
                      <a:pt x="15" y="109"/>
                    </a:lnTo>
                    <a:lnTo>
                      <a:pt x="1" y="105"/>
                    </a:lnTo>
                    <a:lnTo>
                      <a:pt x="6" y="101"/>
                    </a:lnTo>
                    <a:lnTo>
                      <a:pt x="3" y="87"/>
                    </a:lnTo>
                    <a:lnTo>
                      <a:pt x="0" y="75"/>
                    </a:lnTo>
                    <a:lnTo>
                      <a:pt x="5" y="63"/>
                    </a:lnTo>
                    <a:lnTo>
                      <a:pt x="11" y="50"/>
                    </a:lnTo>
                    <a:lnTo>
                      <a:pt x="7" y="28"/>
                    </a:lnTo>
                    <a:lnTo>
                      <a:pt x="6" y="15"/>
                    </a:lnTo>
                    <a:lnTo>
                      <a:pt x="5" y="3"/>
                    </a:lnTo>
                    <a:lnTo>
                      <a:pt x="22" y="3"/>
                    </a:lnTo>
                    <a:lnTo>
                      <a:pt x="39" y="2"/>
                    </a:lnTo>
                    <a:lnTo>
                      <a:pt x="43" y="0"/>
                    </a:lnTo>
                    <a:lnTo>
                      <a:pt x="45" y="6"/>
                    </a:lnTo>
                    <a:lnTo>
                      <a:pt x="50" y="21"/>
                    </a:lnTo>
                    <a:lnTo>
                      <a:pt x="50" y="28"/>
                    </a:lnTo>
                    <a:lnTo>
                      <a:pt x="51" y="41"/>
                    </a:lnTo>
                    <a:lnTo>
                      <a:pt x="54" y="51"/>
                    </a:lnTo>
                    <a:lnTo>
                      <a:pt x="54" y="65"/>
                    </a:lnTo>
                    <a:lnTo>
                      <a:pt x="55" y="78"/>
                    </a:lnTo>
                    <a:lnTo>
                      <a:pt x="62" y="87"/>
                    </a:lnTo>
                    <a:lnTo>
                      <a:pt x="55" y="93"/>
                    </a:lnTo>
                    <a:lnTo>
                      <a:pt x="49" y="88"/>
                    </a:lnTo>
                    <a:lnTo>
                      <a:pt x="55" y="9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8" name="Freeform 142"/>
              <p:cNvSpPr>
                <a:spLocks/>
              </p:cNvSpPr>
              <p:nvPr/>
            </p:nvSpPr>
            <p:spPr bwMode="auto">
              <a:xfrm>
                <a:off x="2495" y="2056"/>
                <a:ext cx="102" cy="92"/>
              </a:xfrm>
              <a:custGeom>
                <a:avLst/>
                <a:gdLst/>
                <a:ahLst/>
                <a:cxnLst>
                  <a:cxn ang="0">
                    <a:pos x="92" y="22"/>
                  </a:cxn>
                  <a:cxn ang="0">
                    <a:pos x="90" y="28"/>
                  </a:cxn>
                  <a:cxn ang="0">
                    <a:pos x="92" y="28"/>
                  </a:cxn>
                  <a:cxn ang="0">
                    <a:pos x="98" y="43"/>
                  </a:cxn>
                  <a:cxn ang="0">
                    <a:pos x="97" y="57"/>
                  </a:cxn>
                  <a:cxn ang="0">
                    <a:pos x="100" y="59"/>
                  </a:cxn>
                  <a:cxn ang="0">
                    <a:pos x="101" y="62"/>
                  </a:cxn>
                  <a:cxn ang="0">
                    <a:pos x="102" y="69"/>
                  </a:cxn>
                  <a:cxn ang="0">
                    <a:pos x="101" y="73"/>
                  </a:cxn>
                  <a:cxn ang="0">
                    <a:pos x="95" y="74"/>
                  </a:cxn>
                  <a:cxn ang="0">
                    <a:pos x="97" y="81"/>
                  </a:cxn>
                  <a:cxn ang="0">
                    <a:pos x="93" y="87"/>
                  </a:cxn>
                  <a:cxn ang="0">
                    <a:pos x="91" y="88"/>
                  </a:cxn>
                  <a:cxn ang="0">
                    <a:pos x="88" y="89"/>
                  </a:cxn>
                  <a:cxn ang="0">
                    <a:pos x="81" y="92"/>
                  </a:cxn>
                  <a:cxn ang="0">
                    <a:pos x="78" y="89"/>
                  </a:cxn>
                  <a:cxn ang="0">
                    <a:pos x="74" y="72"/>
                  </a:cxn>
                  <a:cxn ang="0">
                    <a:pos x="66" y="72"/>
                  </a:cxn>
                  <a:cxn ang="0">
                    <a:pos x="61" y="74"/>
                  </a:cxn>
                  <a:cxn ang="0">
                    <a:pos x="62" y="62"/>
                  </a:cxn>
                  <a:cxn ang="0">
                    <a:pos x="53" y="46"/>
                  </a:cxn>
                  <a:cxn ang="0">
                    <a:pos x="34" y="51"/>
                  </a:cxn>
                  <a:cxn ang="0">
                    <a:pos x="24" y="62"/>
                  </a:cxn>
                  <a:cxn ang="0">
                    <a:pos x="23" y="58"/>
                  </a:cxn>
                  <a:cxn ang="0">
                    <a:pos x="19" y="52"/>
                  </a:cxn>
                  <a:cxn ang="0">
                    <a:pos x="17" y="48"/>
                  </a:cxn>
                  <a:cxn ang="0">
                    <a:pos x="13" y="45"/>
                  </a:cxn>
                  <a:cxn ang="0">
                    <a:pos x="5" y="36"/>
                  </a:cxn>
                  <a:cxn ang="0">
                    <a:pos x="6" y="32"/>
                  </a:cxn>
                  <a:cxn ang="0">
                    <a:pos x="5" y="33"/>
                  </a:cxn>
                  <a:cxn ang="0">
                    <a:pos x="3" y="29"/>
                  </a:cxn>
                  <a:cxn ang="0">
                    <a:pos x="0" y="30"/>
                  </a:cxn>
                  <a:cxn ang="0">
                    <a:pos x="3" y="23"/>
                  </a:cxn>
                  <a:cxn ang="0">
                    <a:pos x="16" y="17"/>
                  </a:cxn>
                  <a:cxn ang="0">
                    <a:pos x="17" y="7"/>
                  </a:cxn>
                  <a:cxn ang="0">
                    <a:pos x="19" y="0"/>
                  </a:cxn>
                  <a:cxn ang="0">
                    <a:pos x="31" y="3"/>
                  </a:cxn>
                  <a:cxn ang="0">
                    <a:pos x="51" y="4"/>
                  </a:cxn>
                  <a:cxn ang="0">
                    <a:pos x="49" y="9"/>
                  </a:cxn>
                  <a:cxn ang="0">
                    <a:pos x="59" y="9"/>
                  </a:cxn>
                  <a:cxn ang="0">
                    <a:pos x="63" y="11"/>
                  </a:cxn>
                  <a:cxn ang="0">
                    <a:pos x="71" y="10"/>
                  </a:cxn>
                  <a:cxn ang="0">
                    <a:pos x="80" y="6"/>
                  </a:cxn>
                  <a:cxn ang="0">
                    <a:pos x="82" y="3"/>
                  </a:cxn>
                  <a:cxn ang="0">
                    <a:pos x="87" y="17"/>
                  </a:cxn>
                  <a:cxn ang="0">
                    <a:pos x="92" y="22"/>
                  </a:cxn>
                </a:cxnLst>
                <a:rect l="0" t="0" r="r" b="b"/>
                <a:pathLst>
                  <a:path w="102" h="92">
                    <a:moveTo>
                      <a:pt x="92" y="22"/>
                    </a:moveTo>
                    <a:lnTo>
                      <a:pt x="90" y="28"/>
                    </a:lnTo>
                    <a:lnTo>
                      <a:pt x="92" y="28"/>
                    </a:lnTo>
                    <a:lnTo>
                      <a:pt x="98" y="43"/>
                    </a:lnTo>
                    <a:lnTo>
                      <a:pt x="97" y="57"/>
                    </a:lnTo>
                    <a:lnTo>
                      <a:pt x="100" y="59"/>
                    </a:lnTo>
                    <a:lnTo>
                      <a:pt x="101" y="62"/>
                    </a:lnTo>
                    <a:lnTo>
                      <a:pt x="102" y="69"/>
                    </a:lnTo>
                    <a:lnTo>
                      <a:pt x="101" y="73"/>
                    </a:lnTo>
                    <a:lnTo>
                      <a:pt x="95" y="74"/>
                    </a:lnTo>
                    <a:lnTo>
                      <a:pt x="97" y="81"/>
                    </a:lnTo>
                    <a:lnTo>
                      <a:pt x="93" y="87"/>
                    </a:lnTo>
                    <a:lnTo>
                      <a:pt x="91" y="88"/>
                    </a:lnTo>
                    <a:lnTo>
                      <a:pt x="88" y="89"/>
                    </a:lnTo>
                    <a:lnTo>
                      <a:pt x="81" y="92"/>
                    </a:lnTo>
                    <a:lnTo>
                      <a:pt x="78" y="89"/>
                    </a:lnTo>
                    <a:lnTo>
                      <a:pt x="74" y="72"/>
                    </a:lnTo>
                    <a:lnTo>
                      <a:pt x="66" y="72"/>
                    </a:lnTo>
                    <a:lnTo>
                      <a:pt x="61" y="74"/>
                    </a:lnTo>
                    <a:lnTo>
                      <a:pt x="62" y="62"/>
                    </a:lnTo>
                    <a:lnTo>
                      <a:pt x="53" y="46"/>
                    </a:lnTo>
                    <a:lnTo>
                      <a:pt x="34" y="51"/>
                    </a:lnTo>
                    <a:lnTo>
                      <a:pt x="24" y="62"/>
                    </a:lnTo>
                    <a:lnTo>
                      <a:pt x="23" y="58"/>
                    </a:lnTo>
                    <a:lnTo>
                      <a:pt x="19" y="52"/>
                    </a:lnTo>
                    <a:lnTo>
                      <a:pt x="17" y="48"/>
                    </a:lnTo>
                    <a:lnTo>
                      <a:pt x="13" y="45"/>
                    </a:lnTo>
                    <a:lnTo>
                      <a:pt x="5" y="36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3" y="29"/>
                    </a:lnTo>
                    <a:lnTo>
                      <a:pt x="0" y="30"/>
                    </a:lnTo>
                    <a:lnTo>
                      <a:pt x="3" y="23"/>
                    </a:lnTo>
                    <a:lnTo>
                      <a:pt x="16" y="17"/>
                    </a:lnTo>
                    <a:lnTo>
                      <a:pt x="17" y="7"/>
                    </a:lnTo>
                    <a:lnTo>
                      <a:pt x="19" y="0"/>
                    </a:lnTo>
                    <a:lnTo>
                      <a:pt x="31" y="3"/>
                    </a:lnTo>
                    <a:lnTo>
                      <a:pt x="51" y="4"/>
                    </a:lnTo>
                    <a:lnTo>
                      <a:pt x="49" y="9"/>
                    </a:lnTo>
                    <a:lnTo>
                      <a:pt x="59" y="9"/>
                    </a:lnTo>
                    <a:lnTo>
                      <a:pt x="63" y="11"/>
                    </a:lnTo>
                    <a:lnTo>
                      <a:pt x="71" y="10"/>
                    </a:lnTo>
                    <a:lnTo>
                      <a:pt x="80" y="6"/>
                    </a:lnTo>
                    <a:lnTo>
                      <a:pt x="82" y="3"/>
                    </a:lnTo>
                    <a:lnTo>
                      <a:pt x="87" y="17"/>
                    </a:lnTo>
                    <a:lnTo>
                      <a:pt x="92" y="2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9" name="Freeform 143"/>
              <p:cNvSpPr>
                <a:spLocks/>
              </p:cNvSpPr>
              <p:nvPr/>
            </p:nvSpPr>
            <p:spPr bwMode="auto">
              <a:xfrm>
                <a:off x="2472" y="2056"/>
                <a:ext cx="42" cy="30"/>
              </a:xfrm>
              <a:custGeom>
                <a:avLst/>
                <a:gdLst/>
                <a:ahLst/>
                <a:cxnLst>
                  <a:cxn ang="0">
                    <a:pos x="21" y="18"/>
                  </a:cxn>
                  <a:cxn ang="0">
                    <a:pos x="18" y="23"/>
                  </a:cxn>
                  <a:cxn ang="0">
                    <a:pos x="22" y="26"/>
                  </a:cxn>
                  <a:cxn ang="0">
                    <a:pos x="23" y="30"/>
                  </a:cxn>
                  <a:cxn ang="0">
                    <a:pos x="26" y="23"/>
                  </a:cxn>
                  <a:cxn ang="0">
                    <a:pos x="39" y="17"/>
                  </a:cxn>
                  <a:cxn ang="0">
                    <a:pos x="40" y="7"/>
                  </a:cxn>
                  <a:cxn ang="0">
                    <a:pos x="42" y="0"/>
                  </a:cxn>
                  <a:cxn ang="0">
                    <a:pos x="30" y="1"/>
                  </a:cxn>
                  <a:cxn ang="0">
                    <a:pos x="18" y="2"/>
                  </a:cxn>
                  <a:cxn ang="0">
                    <a:pos x="0" y="6"/>
                  </a:cxn>
                  <a:cxn ang="0">
                    <a:pos x="7" y="7"/>
                  </a:cxn>
                  <a:cxn ang="0">
                    <a:pos x="5" y="10"/>
                  </a:cxn>
                  <a:cxn ang="0">
                    <a:pos x="12" y="11"/>
                  </a:cxn>
                  <a:cxn ang="0">
                    <a:pos x="11" y="14"/>
                  </a:cxn>
                  <a:cxn ang="0">
                    <a:pos x="21" y="14"/>
                  </a:cxn>
                  <a:cxn ang="0">
                    <a:pos x="24" y="15"/>
                  </a:cxn>
                  <a:cxn ang="0">
                    <a:pos x="16" y="16"/>
                  </a:cxn>
                  <a:cxn ang="0">
                    <a:pos x="21" y="18"/>
                  </a:cxn>
                </a:cxnLst>
                <a:rect l="0" t="0" r="r" b="b"/>
                <a:pathLst>
                  <a:path w="42" h="30">
                    <a:moveTo>
                      <a:pt x="21" y="18"/>
                    </a:moveTo>
                    <a:lnTo>
                      <a:pt x="18" y="23"/>
                    </a:lnTo>
                    <a:lnTo>
                      <a:pt x="22" y="26"/>
                    </a:lnTo>
                    <a:lnTo>
                      <a:pt x="23" y="30"/>
                    </a:lnTo>
                    <a:lnTo>
                      <a:pt x="26" y="23"/>
                    </a:lnTo>
                    <a:lnTo>
                      <a:pt x="39" y="17"/>
                    </a:lnTo>
                    <a:lnTo>
                      <a:pt x="40" y="7"/>
                    </a:lnTo>
                    <a:lnTo>
                      <a:pt x="42" y="0"/>
                    </a:lnTo>
                    <a:lnTo>
                      <a:pt x="30" y="1"/>
                    </a:lnTo>
                    <a:lnTo>
                      <a:pt x="18" y="2"/>
                    </a:lnTo>
                    <a:lnTo>
                      <a:pt x="0" y="6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12" y="11"/>
                    </a:lnTo>
                    <a:lnTo>
                      <a:pt x="11" y="14"/>
                    </a:lnTo>
                    <a:lnTo>
                      <a:pt x="21" y="14"/>
                    </a:lnTo>
                    <a:lnTo>
                      <a:pt x="24" y="15"/>
                    </a:lnTo>
                    <a:lnTo>
                      <a:pt x="16" y="16"/>
                    </a:lnTo>
                    <a:lnTo>
                      <a:pt x="21" y="18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0" name="Freeform 144"/>
              <p:cNvSpPr>
                <a:spLocks/>
              </p:cNvSpPr>
              <p:nvPr/>
            </p:nvSpPr>
            <p:spPr bwMode="auto">
              <a:xfrm>
                <a:off x="2586" y="2089"/>
                <a:ext cx="85" cy="110"/>
              </a:xfrm>
              <a:custGeom>
                <a:avLst/>
                <a:gdLst/>
                <a:ahLst/>
                <a:cxnLst>
                  <a:cxn ang="0">
                    <a:pos x="48" y="8"/>
                  </a:cxn>
                  <a:cxn ang="0">
                    <a:pos x="42" y="5"/>
                  </a:cxn>
                  <a:cxn ang="0">
                    <a:pos x="32" y="7"/>
                  </a:cxn>
                  <a:cxn ang="0">
                    <a:pos x="31" y="0"/>
                  </a:cxn>
                  <a:cxn ang="0">
                    <a:pos x="26" y="5"/>
                  </a:cxn>
                  <a:cxn ang="0">
                    <a:pos x="19" y="10"/>
                  </a:cxn>
                  <a:cxn ang="0">
                    <a:pos x="11" y="7"/>
                  </a:cxn>
                  <a:cxn ang="0">
                    <a:pos x="7" y="10"/>
                  </a:cxn>
                  <a:cxn ang="0">
                    <a:pos x="6" y="24"/>
                  </a:cxn>
                  <a:cxn ang="0">
                    <a:pos x="9" y="26"/>
                  </a:cxn>
                  <a:cxn ang="0">
                    <a:pos x="10" y="29"/>
                  </a:cxn>
                  <a:cxn ang="0">
                    <a:pos x="11" y="36"/>
                  </a:cxn>
                  <a:cxn ang="0">
                    <a:pos x="10" y="40"/>
                  </a:cxn>
                  <a:cxn ang="0">
                    <a:pos x="4" y="41"/>
                  </a:cxn>
                  <a:cxn ang="0">
                    <a:pos x="6" y="48"/>
                  </a:cxn>
                  <a:cxn ang="0">
                    <a:pos x="2" y="54"/>
                  </a:cxn>
                  <a:cxn ang="0">
                    <a:pos x="0" y="55"/>
                  </a:cxn>
                  <a:cxn ang="0">
                    <a:pos x="1" y="70"/>
                  </a:cxn>
                  <a:cxn ang="0">
                    <a:pos x="1" y="73"/>
                  </a:cxn>
                  <a:cxn ang="0">
                    <a:pos x="10" y="81"/>
                  </a:cxn>
                  <a:cxn ang="0">
                    <a:pos x="16" y="90"/>
                  </a:cxn>
                  <a:cxn ang="0">
                    <a:pos x="14" y="110"/>
                  </a:cxn>
                  <a:cxn ang="0">
                    <a:pos x="31" y="103"/>
                  </a:cxn>
                  <a:cxn ang="0">
                    <a:pos x="49" y="96"/>
                  </a:cxn>
                  <a:cxn ang="0">
                    <a:pos x="45" y="95"/>
                  </a:cxn>
                  <a:cxn ang="0">
                    <a:pos x="63" y="94"/>
                  </a:cxn>
                  <a:cxn ang="0">
                    <a:pos x="54" y="95"/>
                  </a:cxn>
                  <a:cxn ang="0">
                    <a:pos x="65" y="94"/>
                  </a:cxn>
                  <a:cxn ang="0">
                    <a:pos x="73" y="94"/>
                  </a:cxn>
                  <a:cxn ang="0">
                    <a:pos x="75" y="98"/>
                  </a:cxn>
                  <a:cxn ang="0">
                    <a:pos x="80" y="94"/>
                  </a:cxn>
                  <a:cxn ang="0">
                    <a:pos x="77" y="80"/>
                  </a:cxn>
                  <a:cxn ang="0">
                    <a:pos x="74" y="68"/>
                  </a:cxn>
                  <a:cxn ang="0">
                    <a:pos x="79" y="56"/>
                  </a:cxn>
                  <a:cxn ang="0">
                    <a:pos x="85" y="43"/>
                  </a:cxn>
                  <a:cxn ang="0">
                    <a:pos x="81" y="21"/>
                  </a:cxn>
                  <a:cxn ang="0">
                    <a:pos x="69" y="14"/>
                  </a:cxn>
                  <a:cxn ang="0">
                    <a:pos x="56" y="18"/>
                  </a:cxn>
                  <a:cxn ang="0">
                    <a:pos x="48" y="8"/>
                  </a:cxn>
                </a:cxnLst>
                <a:rect l="0" t="0" r="r" b="b"/>
                <a:pathLst>
                  <a:path w="85" h="110">
                    <a:moveTo>
                      <a:pt x="48" y="8"/>
                    </a:moveTo>
                    <a:lnTo>
                      <a:pt x="42" y="5"/>
                    </a:lnTo>
                    <a:lnTo>
                      <a:pt x="32" y="7"/>
                    </a:lnTo>
                    <a:lnTo>
                      <a:pt x="31" y="0"/>
                    </a:lnTo>
                    <a:lnTo>
                      <a:pt x="26" y="5"/>
                    </a:lnTo>
                    <a:lnTo>
                      <a:pt x="19" y="10"/>
                    </a:lnTo>
                    <a:lnTo>
                      <a:pt x="11" y="7"/>
                    </a:lnTo>
                    <a:lnTo>
                      <a:pt x="7" y="10"/>
                    </a:lnTo>
                    <a:lnTo>
                      <a:pt x="6" y="24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1" y="36"/>
                    </a:lnTo>
                    <a:lnTo>
                      <a:pt x="10" y="40"/>
                    </a:lnTo>
                    <a:lnTo>
                      <a:pt x="4" y="41"/>
                    </a:lnTo>
                    <a:lnTo>
                      <a:pt x="6" y="48"/>
                    </a:lnTo>
                    <a:lnTo>
                      <a:pt x="2" y="54"/>
                    </a:lnTo>
                    <a:lnTo>
                      <a:pt x="0" y="55"/>
                    </a:lnTo>
                    <a:lnTo>
                      <a:pt x="1" y="70"/>
                    </a:lnTo>
                    <a:lnTo>
                      <a:pt x="1" y="73"/>
                    </a:lnTo>
                    <a:lnTo>
                      <a:pt x="10" y="81"/>
                    </a:lnTo>
                    <a:lnTo>
                      <a:pt x="16" y="90"/>
                    </a:lnTo>
                    <a:lnTo>
                      <a:pt x="14" y="110"/>
                    </a:lnTo>
                    <a:lnTo>
                      <a:pt x="31" y="103"/>
                    </a:lnTo>
                    <a:lnTo>
                      <a:pt x="49" y="96"/>
                    </a:lnTo>
                    <a:lnTo>
                      <a:pt x="45" y="95"/>
                    </a:lnTo>
                    <a:lnTo>
                      <a:pt x="63" y="94"/>
                    </a:lnTo>
                    <a:lnTo>
                      <a:pt x="54" y="95"/>
                    </a:lnTo>
                    <a:lnTo>
                      <a:pt x="65" y="94"/>
                    </a:lnTo>
                    <a:lnTo>
                      <a:pt x="73" y="94"/>
                    </a:lnTo>
                    <a:lnTo>
                      <a:pt x="75" y="98"/>
                    </a:lnTo>
                    <a:lnTo>
                      <a:pt x="80" y="94"/>
                    </a:lnTo>
                    <a:lnTo>
                      <a:pt x="77" y="80"/>
                    </a:lnTo>
                    <a:lnTo>
                      <a:pt x="74" y="68"/>
                    </a:lnTo>
                    <a:lnTo>
                      <a:pt x="79" y="56"/>
                    </a:lnTo>
                    <a:lnTo>
                      <a:pt x="85" y="43"/>
                    </a:lnTo>
                    <a:lnTo>
                      <a:pt x="81" y="21"/>
                    </a:lnTo>
                    <a:lnTo>
                      <a:pt x="69" y="14"/>
                    </a:lnTo>
                    <a:lnTo>
                      <a:pt x="56" y="18"/>
                    </a:lnTo>
                    <a:lnTo>
                      <a:pt x="48" y="8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1" name="Freeform 145"/>
              <p:cNvSpPr>
                <a:spLocks/>
              </p:cNvSpPr>
              <p:nvPr/>
            </p:nvSpPr>
            <p:spPr bwMode="auto">
              <a:xfrm>
                <a:off x="2519" y="2102"/>
                <a:ext cx="42" cy="52"/>
              </a:xfrm>
              <a:custGeom>
                <a:avLst/>
                <a:gdLst/>
                <a:ahLst/>
                <a:cxnLst>
                  <a:cxn ang="0">
                    <a:pos x="42" y="26"/>
                  </a:cxn>
                  <a:cxn ang="0">
                    <a:pos x="36" y="36"/>
                  </a:cxn>
                  <a:cxn ang="0">
                    <a:pos x="29" y="48"/>
                  </a:cxn>
                  <a:cxn ang="0">
                    <a:pos x="25" y="52"/>
                  </a:cxn>
                  <a:cxn ang="0">
                    <a:pos x="11" y="45"/>
                  </a:cxn>
                  <a:cxn ang="0">
                    <a:pos x="13" y="42"/>
                  </a:cxn>
                  <a:cxn ang="0">
                    <a:pos x="10" y="39"/>
                  </a:cxn>
                  <a:cxn ang="0">
                    <a:pos x="2" y="28"/>
                  </a:cxn>
                  <a:cxn ang="0">
                    <a:pos x="6" y="24"/>
                  </a:cxn>
                  <a:cxn ang="0">
                    <a:pos x="0" y="23"/>
                  </a:cxn>
                  <a:cxn ang="0">
                    <a:pos x="5" y="20"/>
                  </a:cxn>
                  <a:cxn ang="0">
                    <a:pos x="0" y="16"/>
                  </a:cxn>
                  <a:cxn ang="0">
                    <a:pos x="10" y="5"/>
                  </a:cxn>
                  <a:cxn ang="0">
                    <a:pos x="29" y="0"/>
                  </a:cxn>
                  <a:cxn ang="0">
                    <a:pos x="38" y="16"/>
                  </a:cxn>
                  <a:cxn ang="0">
                    <a:pos x="37" y="28"/>
                  </a:cxn>
                  <a:cxn ang="0">
                    <a:pos x="42" y="26"/>
                  </a:cxn>
                </a:cxnLst>
                <a:rect l="0" t="0" r="r" b="b"/>
                <a:pathLst>
                  <a:path w="42" h="52">
                    <a:moveTo>
                      <a:pt x="42" y="26"/>
                    </a:moveTo>
                    <a:lnTo>
                      <a:pt x="36" y="36"/>
                    </a:lnTo>
                    <a:lnTo>
                      <a:pt x="29" y="48"/>
                    </a:lnTo>
                    <a:lnTo>
                      <a:pt x="25" y="52"/>
                    </a:lnTo>
                    <a:lnTo>
                      <a:pt x="11" y="45"/>
                    </a:lnTo>
                    <a:lnTo>
                      <a:pt x="13" y="42"/>
                    </a:lnTo>
                    <a:lnTo>
                      <a:pt x="10" y="39"/>
                    </a:lnTo>
                    <a:lnTo>
                      <a:pt x="2" y="28"/>
                    </a:lnTo>
                    <a:lnTo>
                      <a:pt x="6" y="24"/>
                    </a:lnTo>
                    <a:lnTo>
                      <a:pt x="0" y="23"/>
                    </a:lnTo>
                    <a:lnTo>
                      <a:pt x="5" y="20"/>
                    </a:lnTo>
                    <a:lnTo>
                      <a:pt x="0" y="16"/>
                    </a:lnTo>
                    <a:lnTo>
                      <a:pt x="10" y="5"/>
                    </a:lnTo>
                    <a:lnTo>
                      <a:pt x="29" y="0"/>
                    </a:lnTo>
                    <a:lnTo>
                      <a:pt x="38" y="16"/>
                    </a:lnTo>
                    <a:lnTo>
                      <a:pt x="37" y="28"/>
                    </a:lnTo>
                    <a:lnTo>
                      <a:pt x="42" y="2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2" name="Freeform 146"/>
              <p:cNvSpPr>
                <a:spLocks/>
              </p:cNvSpPr>
              <p:nvPr/>
            </p:nvSpPr>
            <p:spPr bwMode="auto">
              <a:xfrm>
                <a:off x="2703" y="2082"/>
                <a:ext cx="25" cy="87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0" y="0"/>
                  </a:cxn>
                  <a:cxn ang="0">
                    <a:pos x="2" y="6"/>
                  </a:cxn>
                  <a:cxn ang="0">
                    <a:pos x="7" y="21"/>
                  </a:cxn>
                  <a:cxn ang="0">
                    <a:pos x="7" y="28"/>
                  </a:cxn>
                  <a:cxn ang="0">
                    <a:pos x="8" y="41"/>
                  </a:cxn>
                  <a:cxn ang="0">
                    <a:pos x="11" y="51"/>
                  </a:cxn>
                  <a:cxn ang="0">
                    <a:pos x="11" y="65"/>
                  </a:cxn>
                  <a:cxn ang="0">
                    <a:pos x="12" y="78"/>
                  </a:cxn>
                  <a:cxn ang="0">
                    <a:pos x="19" y="87"/>
                  </a:cxn>
                  <a:cxn ang="0">
                    <a:pos x="25" y="85"/>
                  </a:cxn>
                  <a:cxn ang="0">
                    <a:pos x="25" y="72"/>
                  </a:cxn>
                  <a:cxn ang="0">
                    <a:pos x="23" y="59"/>
                  </a:cxn>
                  <a:cxn ang="0">
                    <a:pos x="23" y="47"/>
                  </a:cxn>
                  <a:cxn ang="0">
                    <a:pos x="23" y="33"/>
                  </a:cxn>
                  <a:cxn ang="0">
                    <a:pos x="21" y="20"/>
                  </a:cxn>
                  <a:cxn ang="0">
                    <a:pos x="13" y="10"/>
                  </a:cxn>
                  <a:cxn ang="0">
                    <a:pos x="15" y="3"/>
                  </a:cxn>
                  <a:cxn ang="0">
                    <a:pos x="12" y="3"/>
                  </a:cxn>
                </a:cxnLst>
                <a:rect l="0" t="0" r="r" b="b"/>
                <a:pathLst>
                  <a:path w="25" h="87">
                    <a:moveTo>
                      <a:pt x="12" y="3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7" y="21"/>
                    </a:lnTo>
                    <a:lnTo>
                      <a:pt x="7" y="28"/>
                    </a:lnTo>
                    <a:lnTo>
                      <a:pt x="8" y="41"/>
                    </a:lnTo>
                    <a:lnTo>
                      <a:pt x="11" y="51"/>
                    </a:lnTo>
                    <a:lnTo>
                      <a:pt x="11" y="65"/>
                    </a:lnTo>
                    <a:lnTo>
                      <a:pt x="12" y="78"/>
                    </a:lnTo>
                    <a:lnTo>
                      <a:pt x="19" y="87"/>
                    </a:lnTo>
                    <a:lnTo>
                      <a:pt x="25" y="85"/>
                    </a:lnTo>
                    <a:lnTo>
                      <a:pt x="25" y="72"/>
                    </a:lnTo>
                    <a:lnTo>
                      <a:pt x="23" y="59"/>
                    </a:lnTo>
                    <a:lnTo>
                      <a:pt x="23" y="47"/>
                    </a:lnTo>
                    <a:lnTo>
                      <a:pt x="23" y="33"/>
                    </a:lnTo>
                    <a:lnTo>
                      <a:pt x="21" y="20"/>
                    </a:lnTo>
                    <a:lnTo>
                      <a:pt x="13" y="10"/>
                    </a:lnTo>
                    <a:lnTo>
                      <a:pt x="15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3" name="Freeform 147"/>
              <p:cNvSpPr>
                <a:spLocks/>
              </p:cNvSpPr>
              <p:nvPr/>
            </p:nvSpPr>
            <p:spPr bwMode="auto">
              <a:xfrm>
                <a:off x="2587" y="1640"/>
                <a:ext cx="282" cy="305"/>
              </a:xfrm>
              <a:custGeom>
                <a:avLst/>
                <a:gdLst/>
                <a:ahLst/>
                <a:cxnLst>
                  <a:cxn ang="0">
                    <a:pos x="0" y="159"/>
                  </a:cxn>
                  <a:cxn ang="0">
                    <a:pos x="13" y="175"/>
                  </a:cxn>
                  <a:cxn ang="0">
                    <a:pos x="40" y="195"/>
                  </a:cxn>
                  <a:cxn ang="0">
                    <a:pos x="62" y="213"/>
                  </a:cxn>
                  <a:cxn ang="0">
                    <a:pos x="83" y="229"/>
                  </a:cxn>
                  <a:cxn ang="0">
                    <a:pos x="103" y="247"/>
                  </a:cxn>
                  <a:cxn ang="0">
                    <a:pos x="123" y="263"/>
                  </a:cxn>
                  <a:cxn ang="0">
                    <a:pos x="134" y="277"/>
                  </a:cxn>
                  <a:cxn ang="0">
                    <a:pos x="161" y="292"/>
                  </a:cxn>
                  <a:cxn ang="0">
                    <a:pos x="177" y="305"/>
                  </a:cxn>
                  <a:cxn ang="0">
                    <a:pos x="198" y="300"/>
                  </a:cxn>
                  <a:cxn ang="0">
                    <a:pos x="221" y="276"/>
                  </a:cxn>
                  <a:cxn ang="0">
                    <a:pos x="251" y="253"/>
                  </a:cxn>
                  <a:cxn ang="0">
                    <a:pos x="282" y="231"/>
                  </a:cxn>
                  <a:cxn ang="0">
                    <a:pos x="261" y="213"/>
                  </a:cxn>
                  <a:cxn ang="0">
                    <a:pos x="246" y="185"/>
                  </a:cxn>
                  <a:cxn ang="0">
                    <a:pos x="252" y="159"/>
                  </a:cxn>
                  <a:cxn ang="0">
                    <a:pos x="246" y="119"/>
                  </a:cxn>
                  <a:cxn ang="0">
                    <a:pos x="242" y="99"/>
                  </a:cxn>
                  <a:cxn ang="0">
                    <a:pos x="228" y="70"/>
                  </a:cxn>
                  <a:cxn ang="0">
                    <a:pos x="224" y="41"/>
                  </a:cxn>
                  <a:cxn ang="0">
                    <a:pos x="228" y="5"/>
                  </a:cxn>
                  <a:cxn ang="0">
                    <a:pos x="210" y="0"/>
                  </a:cxn>
                  <a:cxn ang="0">
                    <a:pos x="185" y="2"/>
                  </a:cxn>
                  <a:cxn ang="0">
                    <a:pos x="156" y="4"/>
                  </a:cxn>
                  <a:cxn ang="0">
                    <a:pos x="121" y="14"/>
                  </a:cxn>
                  <a:cxn ang="0">
                    <a:pos x="101" y="24"/>
                  </a:cxn>
                  <a:cxn ang="0">
                    <a:pos x="92" y="35"/>
                  </a:cxn>
                  <a:cxn ang="0">
                    <a:pos x="95" y="60"/>
                  </a:cxn>
                  <a:cxn ang="0">
                    <a:pos x="101" y="81"/>
                  </a:cxn>
                  <a:cxn ang="0">
                    <a:pos x="69" y="89"/>
                  </a:cxn>
                  <a:cxn ang="0">
                    <a:pos x="59" y="107"/>
                  </a:cxn>
                  <a:cxn ang="0">
                    <a:pos x="38" y="119"/>
                  </a:cxn>
                  <a:cxn ang="0">
                    <a:pos x="15" y="132"/>
                  </a:cxn>
                </a:cxnLst>
                <a:rect l="0" t="0" r="r" b="b"/>
                <a:pathLst>
                  <a:path w="282" h="305">
                    <a:moveTo>
                      <a:pt x="3" y="139"/>
                    </a:moveTo>
                    <a:lnTo>
                      <a:pt x="0" y="159"/>
                    </a:lnTo>
                    <a:lnTo>
                      <a:pt x="0" y="166"/>
                    </a:lnTo>
                    <a:lnTo>
                      <a:pt x="13" y="175"/>
                    </a:lnTo>
                    <a:lnTo>
                      <a:pt x="26" y="185"/>
                    </a:lnTo>
                    <a:lnTo>
                      <a:pt x="40" y="195"/>
                    </a:lnTo>
                    <a:lnTo>
                      <a:pt x="53" y="205"/>
                    </a:lnTo>
                    <a:lnTo>
                      <a:pt x="62" y="213"/>
                    </a:lnTo>
                    <a:lnTo>
                      <a:pt x="73" y="221"/>
                    </a:lnTo>
                    <a:lnTo>
                      <a:pt x="83" y="229"/>
                    </a:lnTo>
                    <a:lnTo>
                      <a:pt x="93" y="237"/>
                    </a:lnTo>
                    <a:lnTo>
                      <a:pt x="103" y="247"/>
                    </a:lnTo>
                    <a:lnTo>
                      <a:pt x="114" y="255"/>
                    </a:lnTo>
                    <a:lnTo>
                      <a:pt x="123" y="263"/>
                    </a:lnTo>
                    <a:lnTo>
                      <a:pt x="134" y="271"/>
                    </a:lnTo>
                    <a:lnTo>
                      <a:pt x="134" y="277"/>
                    </a:lnTo>
                    <a:lnTo>
                      <a:pt x="141" y="283"/>
                    </a:lnTo>
                    <a:lnTo>
                      <a:pt x="161" y="292"/>
                    </a:lnTo>
                    <a:lnTo>
                      <a:pt x="161" y="305"/>
                    </a:lnTo>
                    <a:lnTo>
                      <a:pt x="177" y="305"/>
                    </a:lnTo>
                    <a:lnTo>
                      <a:pt x="188" y="302"/>
                    </a:lnTo>
                    <a:lnTo>
                      <a:pt x="198" y="300"/>
                    </a:lnTo>
                    <a:lnTo>
                      <a:pt x="209" y="287"/>
                    </a:lnTo>
                    <a:lnTo>
                      <a:pt x="221" y="276"/>
                    </a:lnTo>
                    <a:lnTo>
                      <a:pt x="236" y="264"/>
                    </a:lnTo>
                    <a:lnTo>
                      <a:pt x="251" y="253"/>
                    </a:lnTo>
                    <a:lnTo>
                      <a:pt x="267" y="241"/>
                    </a:lnTo>
                    <a:lnTo>
                      <a:pt x="282" y="231"/>
                    </a:lnTo>
                    <a:lnTo>
                      <a:pt x="277" y="217"/>
                    </a:lnTo>
                    <a:lnTo>
                      <a:pt x="261" y="213"/>
                    </a:lnTo>
                    <a:lnTo>
                      <a:pt x="255" y="199"/>
                    </a:lnTo>
                    <a:lnTo>
                      <a:pt x="246" y="185"/>
                    </a:lnTo>
                    <a:lnTo>
                      <a:pt x="252" y="178"/>
                    </a:lnTo>
                    <a:lnTo>
                      <a:pt x="252" y="159"/>
                    </a:lnTo>
                    <a:lnTo>
                      <a:pt x="251" y="139"/>
                    </a:lnTo>
                    <a:lnTo>
                      <a:pt x="246" y="119"/>
                    </a:lnTo>
                    <a:lnTo>
                      <a:pt x="247" y="115"/>
                    </a:lnTo>
                    <a:lnTo>
                      <a:pt x="242" y="99"/>
                    </a:lnTo>
                    <a:lnTo>
                      <a:pt x="239" y="82"/>
                    </a:lnTo>
                    <a:lnTo>
                      <a:pt x="228" y="70"/>
                    </a:lnTo>
                    <a:lnTo>
                      <a:pt x="218" y="53"/>
                    </a:lnTo>
                    <a:lnTo>
                      <a:pt x="224" y="41"/>
                    </a:lnTo>
                    <a:lnTo>
                      <a:pt x="230" y="28"/>
                    </a:lnTo>
                    <a:lnTo>
                      <a:pt x="228" y="5"/>
                    </a:lnTo>
                    <a:lnTo>
                      <a:pt x="231" y="0"/>
                    </a:lnTo>
                    <a:lnTo>
                      <a:pt x="210" y="0"/>
                    </a:lnTo>
                    <a:lnTo>
                      <a:pt x="200" y="0"/>
                    </a:lnTo>
                    <a:lnTo>
                      <a:pt x="185" y="2"/>
                    </a:lnTo>
                    <a:lnTo>
                      <a:pt x="171" y="2"/>
                    </a:lnTo>
                    <a:lnTo>
                      <a:pt x="156" y="4"/>
                    </a:lnTo>
                    <a:lnTo>
                      <a:pt x="138" y="8"/>
                    </a:lnTo>
                    <a:lnTo>
                      <a:pt x="121" y="14"/>
                    </a:lnTo>
                    <a:lnTo>
                      <a:pt x="114" y="19"/>
                    </a:lnTo>
                    <a:lnTo>
                      <a:pt x="101" y="24"/>
                    </a:lnTo>
                    <a:lnTo>
                      <a:pt x="89" y="31"/>
                    </a:lnTo>
                    <a:lnTo>
                      <a:pt x="92" y="35"/>
                    </a:lnTo>
                    <a:lnTo>
                      <a:pt x="93" y="48"/>
                    </a:lnTo>
                    <a:lnTo>
                      <a:pt x="95" y="60"/>
                    </a:lnTo>
                    <a:lnTo>
                      <a:pt x="104" y="75"/>
                    </a:lnTo>
                    <a:lnTo>
                      <a:pt x="101" y="81"/>
                    </a:lnTo>
                    <a:lnTo>
                      <a:pt x="87" y="82"/>
                    </a:lnTo>
                    <a:lnTo>
                      <a:pt x="69" y="89"/>
                    </a:lnTo>
                    <a:lnTo>
                      <a:pt x="69" y="100"/>
                    </a:lnTo>
                    <a:lnTo>
                      <a:pt x="59" y="107"/>
                    </a:lnTo>
                    <a:lnTo>
                      <a:pt x="49" y="115"/>
                    </a:lnTo>
                    <a:lnTo>
                      <a:pt x="38" y="119"/>
                    </a:lnTo>
                    <a:lnTo>
                      <a:pt x="26" y="125"/>
                    </a:lnTo>
                    <a:lnTo>
                      <a:pt x="15" y="132"/>
                    </a:lnTo>
                    <a:lnTo>
                      <a:pt x="3" y="13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4" name="Freeform 148"/>
              <p:cNvSpPr>
                <a:spLocks/>
              </p:cNvSpPr>
              <p:nvPr/>
            </p:nvSpPr>
            <p:spPr bwMode="auto">
              <a:xfrm>
                <a:off x="2512" y="1778"/>
                <a:ext cx="7" cy="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7"/>
                  </a:cxn>
                  <a:cxn ang="0">
                    <a:pos x="0" y="9"/>
                  </a:cxn>
                  <a:cxn ang="0">
                    <a:pos x="7" y="0"/>
                  </a:cxn>
                </a:cxnLst>
                <a:rect l="0" t="0" r="r" b="b"/>
                <a:pathLst>
                  <a:path w="7" h="9">
                    <a:moveTo>
                      <a:pt x="7" y="0"/>
                    </a:moveTo>
                    <a:lnTo>
                      <a:pt x="7" y="7"/>
                    </a:lnTo>
                    <a:lnTo>
                      <a:pt x="0" y="9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5" name="Freeform 149"/>
              <p:cNvSpPr>
                <a:spLocks/>
              </p:cNvSpPr>
              <p:nvPr/>
            </p:nvSpPr>
            <p:spPr bwMode="auto">
              <a:xfrm>
                <a:off x="2479" y="1785"/>
                <a:ext cx="6" cy="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0" y="2"/>
                  </a:cxn>
                  <a:cxn ang="0">
                    <a:pos x="6" y="0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lnTo>
                      <a:pt x="0" y="7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6" name="Freeform 150"/>
              <p:cNvSpPr>
                <a:spLocks/>
              </p:cNvSpPr>
              <p:nvPr/>
            </p:nvSpPr>
            <p:spPr bwMode="auto">
              <a:xfrm>
                <a:off x="2492" y="1793"/>
                <a:ext cx="5" cy="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7" name="Freeform 151"/>
              <p:cNvSpPr>
                <a:spLocks/>
              </p:cNvSpPr>
              <p:nvPr/>
            </p:nvSpPr>
            <p:spPr bwMode="auto">
              <a:xfrm>
                <a:off x="2521" y="1771"/>
                <a:ext cx="4" cy="3"/>
              </a:xfrm>
              <a:custGeom>
                <a:avLst/>
                <a:gdLst/>
                <a:ahLst/>
                <a:cxnLst>
                  <a:cxn ang="0">
                    <a:pos x="3" y="3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3" y="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8" name="Freeform 152"/>
              <p:cNvSpPr>
                <a:spLocks/>
              </p:cNvSpPr>
              <p:nvPr/>
            </p:nvSpPr>
            <p:spPr bwMode="auto">
              <a:xfrm>
                <a:off x="2368" y="1987"/>
                <a:ext cx="3" cy="2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3" y="2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9" name="Freeform 153"/>
              <p:cNvSpPr>
                <a:spLocks/>
              </p:cNvSpPr>
              <p:nvPr/>
            </p:nvSpPr>
            <p:spPr bwMode="auto">
              <a:xfrm>
                <a:off x="2634" y="1653"/>
                <a:ext cx="1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0" name="Freeform 154"/>
              <p:cNvSpPr>
                <a:spLocks/>
              </p:cNvSpPr>
              <p:nvPr/>
            </p:nvSpPr>
            <p:spPr bwMode="auto">
              <a:xfrm>
                <a:off x="2833" y="1705"/>
                <a:ext cx="217" cy="234"/>
              </a:xfrm>
              <a:custGeom>
                <a:avLst/>
                <a:gdLst/>
                <a:ahLst/>
                <a:cxnLst>
                  <a:cxn ang="0">
                    <a:pos x="203" y="234"/>
                  </a:cxn>
                  <a:cxn ang="0">
                    <a:pos x="203" y="226"/>
                  </a:cxn>
                  <a:cxn ang="0">
                    <a:pos x="217" y="226"/>
                  </a:cxn>
                  <a:cxn ang="0">
                    <a:pos x="216" y="208"/>
                  </a:cxn>
                  <a:cxn ang="0">
                    <a:pos x="215" y="191"/>
                  </a:cxn>
                  <a:cxn ang="0">
                    <a:pos x="215" y="175"/>
                  </a:cxn>
                  <a:cxn ang="0">
                    <a:pos x="214" y="159"/>
                  </a:cxn>
                  <a:cxn ang="0">
                    <a:pos x="213" y="142"/>
                  </a:cxn>
                  <a:cxn ang="0">
                    <a:pos x="212" y="126"/>
                  </a:cxn>
                  <a:cxn ang="0">
                    <a:pos x="211" y="111"/>
                  </a:cxn>
                  <a:cxn ang="0">
                    <a:pos x="210" y="95"/>
                  </a:cxn>
                  <a:cxn ang="0">
                    <a:pos x="209" y="79"/>
                  </a:cxn>
                  <a:cxn ang="0">
                    <a:pos x="208" y="62"/>
                  </a:cxn>
                  <a:cxn ang="0">
                    <a:pos x="208" y="50"/>
                  </a:cxn>
                  <a:cxn ang="0">
                    <a:pos x="207" y="36"/>
                  </a:cxn>
                  <a:cxn ang="0">
                    <a:pos x="209" y="25"/>
                  </a:cxn>
                  <a:cxn ang="0">
                    <a:pos x="201" y="20"/>
                  </a:cxn>
                  <a:cxn ang="0">
                    <a:pos x="181" y="14"/>
                  </a:cxn>
                  <a:cxn ang="0">
                    <a:pos x="178" y="8"/>
                  </a:cxn>
                  <a:cxn ang="0">
                    <a:pos x="161" y="3"/>
                  </a:cxn>
                  <a:cxn ang="0">
                    <a:pos x="151" y="10"/>
                  </a:cxn>
                  <a:cxn ang="0">
                    <a:pos x="140" y="16"/>
                  </a:cxn>
                  <a:cxn ang="0">
                    <a:pos x="141" y="39"/>
                  </a:cxn>
                  <a:cxn ang="0">
                    <a:pos x="128" y="50"/>
                  </a:cxn>
                  <a:cxn ang="0">
                    <a:pos x="112" y="40"/>
                  </a:cxn>
                  <a:cxn ang="0">
                    <a:pos x="97" y="32"/>
                  </a:cxn>
                  <a:cxn ang="0">
                    <a:pos x="81" y="28"/>
                  </a:cxn>
                  <a:cxn ang="0">
                    <a:pos x="75" y="13"/>
                  </a:cxn>
                  <a:cxn ang="0">
                    <a:pos x="60" y="9"/>
                  </a:cxn>
                  <a:cxn ang="0">
                    <a:pos x="46" y="5"/>
                  </a:cxn>
                  <a:cxn ang="0">
                    <a:pos x="25" y="0"/>
                  </a:cxn>
                  <a:cxn ang="0">
                    <a:pos x="25" y="13"/>
                  </a:cxn>
                  <a:cxn ang="0">
                    <a:pos x="17" y="21"/>
                  </a:cxn>
                  <a:cxn ang="0">
                    <a:pos x="8" y="29"/>
                  </a:cxn>
                  <a:cxn ang="0">
                    <a:pos x="7" y="44"/>
                  </a:cxn>
                  <a:cxn ang="0">
                    <a:pos x="1" y="50"/>
                  </a:cxn>
                  <a:cxn ang="0">
                    <a:pos x="0" y="54"/>
                  </a:cxn>
                  <a:cxn ang="0">
                    <a:pos x="5" y="74"/>
                  </a:cxn>
                  <a:cxn ang="0">
                    <a:pos x="6" y="94"/>
                  </a:cxn>
                  <a:cxn ang="0">
                    <a:pos x="6" y="113"/>
                  </a:cxn>
                  <a:cxn ang="0">
                    <a:pos x="0" y="120"/>
                  </a:cxn>
                  <a:cxn ang="0">
                    <a:pos x="9" y="134"/>
                  </a:cxn>
                  <a:cxn ang="0">
                    <a:pos x="15" y="148"/>
                  </a:cxn>
                  <a:cxn ang="0">
                    <a:pos x="31" y="152"/>
                  </a:cxn>
                  <a:cxn ang="0">
                    <a:pos x="36" y="166"/>
                  </a:cxn>
                  <a:cxn ang="0">
                    <a:pos x="55" y="170"/>
                  </a:cxn>
                  <a:cxn ang="0">
                    <a:pos x="67" y="181"/>
                  </a:cxn>
                  <a:cxn ang="0">
                    <a:pos x="77" y="174"/>
                  </a:cxn>
                  <a:cxn ang="0">
                    <a:pos x="91" y="166"/>
                  </a:cxn>
                  <a:cxn ang="0">
                    <a:pos x="105" y="174"/>
                  </a:cxn>
                  <a:cxn ang="0">
                    <a:pos x="119" y="183"/>
                  </a:cxn>
                  <a:cxn ang="0">
                    <a:pos x="133" y="191"/>
                  </a:cxn>
                  <a:cxn ang="0">
                    <a:pos x="147" y="199"/>
                  </a:cxn>
                  <a:cxn ang="0">
                    <a:pos x="162" y="208"/>
                  </a:cxn>
                  <a:cxn ang="0">
                    <a:pos x="176" y="216"/>
                  </a:cxn>
                  <a:cxn ang="0">
                    <a:pos x="189" y="226"/>
                  </a:cxn>
                  <a:cxn ang="0">
                    <a:pos x="203" y="234"/>
                  </a:cxn>
                </a:cxnLst>
                <a:rect l="0" t="0" r="r" b="b"/>
                <a:pathLst>
                  <a:path w="217" h="234">
                    <a:moveTo>
                      <a:pt x="203" y="234"/>
                    </a:moveTo>
                    <a:lnTo>
                      <a:pt x="203" y="226"/>
                    </a:lnTo>
                    <a:lnTo>
                      <a:pt x="217" y="226"/>
                    </a:lnTo>
                    <a:lnTo>
                      <a:pt x="216" y="208"/>
                    </a:lnTo>
                    <a:lnTo>
                      <a:pt x="215" y="191"/>
                    </a:lnTo>
                    <a:lnTo>
                      <a:pt x="215" y="175"/>
                    </a:lnTo>
                    <a:lnTo>
                      <a:pt x="214" y="159"/>
                    </a:lnTo>
                    <a:lnTo>
                      <a:pt x="213" y="142"/>
                    </a:lnTo>
                    <a:lnTo>
                      <a:pt x="212" y="126"/>
                    </a:lnTo>
                    <a:lnTo>
                      <a:pt x="211" y="111"/>
                    </a:lnTo>
                    <a:lnTo>
                      <a:pt x="210" y="95"/>
                    </a:lnTo>
                    <a:lnTo>
                      <a:pt x="209" y="79"/>
                    </a:lnTo>
                    <a:lnTo>
                      <a:pt x="208" y="62"/>
                    </a:lnTo>
                    <a:lnTo>
                      <a:pt x="208" y="50"/>
                    </a:lnTo>
                    <a:lnTo>
                      <a:pt x="207" y="36"/>
                    </a:lnTo>
                    <a:lnTo>
                      <a:pt x="209" y="25"/>
                    </a:lnTo>
                    <a:lnTo>
                      <a:pt x="201" y="20"/>
                    </a:lnTo>
                    <a:lnTo>
                      <a:pt x="181" y="14"/>
                    </a:lnTo>
                    <a:lnTo>
                      <a:pt x="178" y="8"/>
                    </a:lnTo>
                    <a:lnTo>
                      <a:pt x="161" y="3"/>
                    </a:lnTo>
                    <a:lnTo>
                      <a:pt x="151" y="10"/>
                    </a:lnTo>
                    <a:lnTo>
                      <a:pt x="140" y="16"/>
                    </a:lnTo>
                    <a:lnTo>
                      <a:pt x="141" y="39"/>
                    </a:lnTo>
                    <a:lnTo>
                      <a:pt x="128" y="50"/>
                    </a:lnTo>
                    <a:lnTo>
                      <a:pt x="112" y="40"/>
                    </a:lnTo>
                    <a:lnTo>
                      <a:pt x="97" y="32"/>
                    </a:lnTo>
                    <a:lnTo>
                      <a:pt x="81" y="28"/>
                    </a:lnTo>
                    <a:lnTo>
                      <a:pt x="75" y="13"/>
                    </a:lnTo>
                    <a:lnTo>
                      <a:pt x="60" y="9"/>
                    </a:lnTo>
                    <a:lnTo>
                      <a:pt x="46" y="5"/>
                    </a:lnTo>
                    <a:lnTo>
                      <a:pt x="25" y="0"/>
                    </a:lnTo>
                    <a:lnTo>
                      <a:pt x="25" y="13"/>
                    </a:lnTo>
                    <a:lnTo>
                      <a:pt x="17" y="21"/>
                    </a:lnTo>
                    <a:lnTo>
                      <a:pt x="8" y="29"/>
                    </a:lnTo>
                    <a:lnTo>
                      <a:pt x="7" y="44"/>
                    </a:lnTo>
                    <a:lnTo>
                      <a:pt x="1" y="50"/>
                    </a:lnTo>
                    <a:lnTo>
                      <a:pt x="0" y="54"/>
                    </a:lnTo>
                    <a:lnTo>
                      <a:pt x="5" y="74"/>
                    </a:lnTo>
                    <a:lnTo>
                      <a:pt x="6" y="94"/>
                    </a:lnTo>
                    <a:lnTo>
                      <a:pt x="6" y="113"/>
                    </a:lnTo>
                    <a:lnTo>
                      <a:pt x="0" y="120"/>
                    </a:lnTo>
                    <a:lnTo>
                      <a:pt x="9" y="134"/>
                    </a:lnTo>
                    <a:lnTo>
                      <a:pt x="15" y="148"/>
                    </a:lnTo>
                    <a:lnTo>
                      <a:pt x="31" y="152"/>
                    </a:lnTo>
                    <a:lnTo>
                      <a:pt x="36" y="166"/>
                    </a:lnTo>
                    <a:lnTo>
                      <a:pt x="55" y="170"/>
                    </a:lnTo>
                    <a:lnTo>
                      <a:pt x="67" y="181"/>
                    </a:lnTo>
                    <a:lnTo>
                      <a:pt x="77" y="174"/>
                    </a:lnTo>
                    <a:lnTo>
                      <a:pt x="91" y="166"/>
                    </a:lnTo>
                    <a:lnTo>
                      <a:pt x="105" y="174"/>
                    </a:lnTo>
                    <a:lnTo>
                      <a:pt x="119" y="183"/>
                    </a:lnTo>
                    <a:lnTo>
                      <a:pt x="133" y="191"/>
                    </a:lnTo>
                    <a:lnTo>
                      <a:pt x="147" y="199"/>
                    </a:lnTo>
                    <a:lnTo>
                      <a:pt x="162" y="208"/>
                    </a:lnTo>
                    <a:lnTo>
                      <a:pt x="176" y="216"/>
                    </a:lnTo>
                    <a:lnTo>
                      <a:pt x="189" y="226"/>
                    </a:lnTo>
                    <a:lnTo>
                      <a:pt x="203" y="23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1" name="Freeform 155"/>
              <p:cNvSpPr>
                <a:spLocks/>
              </p:cNvSpPr>
              <p:nvPr/>
            </p:nvSpPr>
            <p:spPr bwMode="auto">
              <a:xfrm>
                <a:off x="2534" y="1845"/>
                <a:ext cx="230" cy="254"/>
              </a:xfrm>
              <a:custGeom>
                <a:avLst/>
                <a:gdLst/>
                <a:ahLst/>
                <a:cxnLst>
                  <a:cxn ang="0">
                    <a:pos x="51" y="239"/>
                  </a:cxn>
                  <a:cxn ang="0">
                    <a:pos x="59" y="254"/>
                  </a:cxn>
                  <a:cxn ang="0">
                    <a:pos x="71" y="254"/>
                  </a:cxn>
                  <a:cxn ang="0">
                    <a:pos x="83" y="244"/>
                  </a:cxn>
                  <a:cxn ang="0">
                    <a:pos x="94" y="249"/>
                  </a:cxn>
                  <a:cxn ang="0">
                    <a:pos x="101" y="222"/>
                  </a:cxn>
                  <a:cxn ang="0">
                    <a:pos x="112" y="208"/>
                  </a:cxn>
                  <a:cxn ang="0">
                    <a:pos x="123" y="203"/>
                  </a:cxn>
                  <a:cxn ang="0">
                    <a:pos x="128" y="195"/>
                  </a:cxn>
                  <a:cxn ang="0">
                    <a:pos x="142" y="185"/>
                  </a:cxn>
                  <a:cxn ang="0">
                    <a:pos x="161" y="169"/>
                  </a:cxn>
                  <a:cxn ang="0">
                    <a:pos x="176" y="171"/>
                  </a:cxn>
                  <a:cxn ang="0">
                    <a:pos x="204" y="166"/>
                  </a:cxn>
                  <a:cxn ang="0">
                    <a:pos x="227" y="149"/>
                  </a:cxn>
                  <a:cxn ang="0">
                    <a:pos x="229" y="125"/>
                  </a:cxn>
                  <a:cxn ang="0">
                    <a:pos x="230" y="100"/>
                  </a:cxn>
                  <a:cxn ang="0">
                    <a:pos x="214" y="87"/>
                  </a:cxn>
                  <a:cxn ang="0">
                    <a:pos x="187" y="72"/>
                  </a:cxn>
                  <a:cxn ang="0">
                    <a:pos x="176" y="58"/>
                  </a:cxn>
                  <a:cxn ang="0">
                    <a:pos x="156" y="42"/>
                  </a:cxn>
                  <a:cxn ang="0">
                    <a:pos x="136" y="24"/>
                  </a:cxn>
                  <a:cxn ang="0">
                    <a:pos x="115" y="8"/>
                  </a:cxn>
                  <a:cxn ang="0">
                    <a:pos x="93" y="0"/>
                  </a:cxn>
                  <a:cxn ang="0">
                    <a:pos x="83" y="17"/>
                  </a:cxn>
                  <a:cxn ang="0">
                    <a:pos x="85" y="54"/>
                  </a:cxn>
                  <a:cxn ang="0">
                    <a:pos x="88" y="90"/>
                  </a:cxn>
                  <a:cxn ang="0">
                    <a:pos x="92" y="127"/>
                  </a:cxn>
                  <a:cxn ang="0">
                    <a:pos x="97" y="148"/>
                  </a:cxn>
                  <a:cxn ang="0">
                    <a:pos x="81" y="162"/>
                  </a:cxn>
                  <a:cxn ang="0">
                    <a:pos x="55" y="162"/>
                  </a:cxn>
                  <a:cxn ang="0">
                    <a:pos x="40" y="161"/>
                  </a:cxn>
                  <a:cxn ang="0">
                    <a:pos x="18" y="167"/>
                  </a:cxn>
                  <a:cxn ang="0">
                    <a:pos x="4" y="176"/>
                  </a:cxn>
                  <a:cxn ang="0">
                    <a:pos x="5" y="192"/>
                  </a:cxn>
                  <a:cxn ang="0">
                    <a:pos x="12" y="215"/>
                  </a:cxn>
                  <a:cxn ang="0">
                    <a:pos x="20" y="220"/>
                  </a:cxn>
                  <a:cxn ang="0">
                    <a:pos x="32" y="221"/>
                  </a:cxn>
                  <a:cxn ang="0">
                    <a:pos x="43" y="214"/>
                  </a:cxn>
                  <a:cxn ang="0">
                    <a:pos x="53" y="233"/>
                  </a:cxn>
                </a:cxnLst>
                <a:rect l="0" t="0" r="r" b="b"/>
                <a:pathLst>
                  <a:path w="230" h="254">
                    <a:moveTo>
                      <a:pt x="53" y="233"/>
                    </a:moveTo>
                    <a:lnTo>
                      <a:pt x="51" y="239"/>
                    </a:lnTo>
                    <a:lnTo>
                      <a:pt x="53" y="239"/>
                    </a:lnTo>
                    <a:lnTo>
                      <a:pt x="59" y="254"/>
                    </a:lnTo>
                    <a:lnTo>
                      <a:pt x="63" y="251"/>
                    </a:lnTo>
                    <a:lnTo>
                      <a:pt x="71" y="254"/>
                    </a:lnTo>
                    <a:lnTo>
                      <a:pt x="78" y="249"/>
                    </a:lnTo>
                    <a:lnTo>
                      <a:pt x="83" y="244"/>
                    </a:lnTo>
                    <a:lnTo>
                      <a:pt x="84" y="251"/>
                    </a:lnTo>
                    <a:lnTo>
                      <a:pt x="94" y="249"/>
                    </a:lnTo>
                    <a:lnTo>
                      <a:pt x="97" y="227"/>
                    </a:lnTo>
                    <a:lnTo>
                      <a:pt x="101" y="222"/>
                    </a:lnTo>
                    <a:lnTo>
                      <a:pt x="109" y="215"/>
                    </a:lnTo>
                    <a:lnTo>
                      <a:pt x="112" y="208"/>
                    </a:lnTo>
                    <a:lnTo>
                      <a:pt x="114" y="198"/>
                    </a:lnTo>
                    <a:lnTo>
                      <a:pt x="123" y="203"/>
                    </a:lnTo>
                    <a:lnTo>
                      <a:pt x="126" y="196"/>
                    </a:lnTo>
                    <a:lnTo>
                      <a:pt x="128" y="195"/>
                    </a:lnTo>
                    <a:lnTo>
                      <a:pt x="133" y="186"/>
                    </a:lnTo>
                    <a:lnTo>
                      <a:pt x="142" y="185"/>
                    </a:lnTo>
                    <a:lnTo>
                      <a:pt x="143" y="180"/>
                    </a:lnTo>
                    <a:lnTo>
                      <a:pt x="161" y="169"/>
                    </a:lnTo>
                    <a:lnTo>
                      <a:pt x="174" y="171"/>
                    </a:lnTo>
                    <a:lnTo>
                      <a:pt x="176" y="171"/>
                    </a:lnTo>
                    <a:lnTo>
                      <a:pt x="189" y="167"/>
                    </a:lnTo>
                    <a:lnTo>
                      <a:pt x="204" y="166"/>
                    </a:lnTo>
                    <a:lnTo>
                      <a:pt x="220" y="166"/>
                    </a:lnTo>
                    <a:lnTo>
                      <a:pt x="227" y="149"/>
                    </a:lnTo>
                    <a:lnTo>
                      <a:pt x="228" y="138"/>
                    </a:lnTo>
                    <a:lnTo>
                      <a:pt x="229" y="125"/>
                    </a:lnTo>
                    <a:lnTo>
                      <a:pt x="229" y="112"/>
                    </a:lnTo>
                    <a:lnTo>
                      <a:pt x="230" y="100"/>
                    </a:lnTo>
                    <a:lnTo>
                      <a:pt x="214" y="100"/>
                    </a:lnTo>
                    <a:lnTo>
                      <a:pt x="214" y="87"/>
                    </a:lnTo>
                    <a:lnTo>
                      <a:pt x="194" y="78"/>
                    </a:lnTo>
                    <a:lnTo>
                      <a:pt x="187" y="72"/>
                    </a:lnTo>
                    <a:lnTo>
                      <a:pt x="187" y="66"/>
                    </a:lnTo>
                    <a:lnTo>
                      <a:pt x="176" y="58"/>
                    </a:lnTo>
                    <a:lnTo>
                      <a:pt x="167" y="50"/>
                    </a:lnTo>
                    <a:lnTo>
                      <a:pt x="156" y="42"/>
                    </a:lnTo>
                    <a:lnTo>
                      <a:pt x="146" y="32"/>
                    </a:lnTo>
                    <a:lnTo>
                      <a:pt x="136" y="24"/>
                    </a:lnTo>
                    <a:lnTo>
                      <a:pt x="126" y="16"/>
                    </a:lnTo>
                    <a:lnTo>
                      <a:pt x="115" y="8"/>
                    </a:lnTo>
                    <a:lnTo>
                      <a:pt x="106" y="0"/>
                    </a:lnTo>
                    <a:lnTo>
                      <a:pt x="93" y="0"/>
                    </a:lnTo>
                    <a:lnTo>
                      <a:pt x="81" y="0"/>
                    </a:lnTo>
                    <a:lnTo>
                      <a:pt x="83" y="17"/>
                    </a:lnTo>
                    <a:lnTo>
                      <a:pt x="84" y="36"/>
                    </a:lnTo>
                    <a:lnTo>
                      <a:pt x="85" y="54"/>
                    </a:lnTo>
                    <a:lnTo>
                      <a:pt x="87" y="73"/>
                    </a:lnTo>
                    <a:lnTo>
                      <a:pt x="88" y="90"/>
                    </a:lnTo>
                    <a:lnTo>
                      <a:pt x="91" y="109"/>
                    </a:lnTo>
                    <a:lnTo>
                      <a:pt x="92" y="127"/>
                    </a:lnTo>
                    <a:lnTo>
                      <a:pt x="94" y="146"/>
                    </a:lnTo>
                    <a:lnTo>
                      <a:pt x="97" y="148"/>
                    </a:lnTo>
                    <a:lnTo>
                      <a:pt x="95" y="162"/>
                    </a:lnTo>
                    <a:lnTo>
                      <a:pt x="81" y="162"/>
                    </a:lnTo>
                    <a:lnTo>
                      <a:pt x="68" y="162"/>
                    </a:lnTo>
                    <a:lnTo>
                      <a:pt x="55" y="162"/>
                    </a:lnTo>
                    <a:lnTo>
                      <a:pt x="41" y="162"/>
                    </a:lnTo>
                    <a:lnTo>
                      <a:pt x="40" y="161"/>
                    </a:lnTo>
                    <a:lnTo>
                      <a:pt x="21" y="167"/>
                    </a:lnTo>
                    <a:lnTo>
                      <a:pt x="18" y="167"/>
                    </a:lnTo>
                    <a:lnTo>
                      <a:pt x="10" y="162"/>
                    </a:lnTo>
                    <a:lnTo>
                      <a:pt x="4" y="176"/>
                    </a:lnTo>
                    <a:lnTo>
                      <a:pt x="0" y="175"/>
                    </a:lnTo>
                    <a:lnTo>
                      <a:pt x="5" y="192"/>
                    </a:lnTo>
                    <a:lnTo>
                      <a:pt x="8" y="199"/>
                    </a:lnTo>
                    <a:lnTo>
                      <a:pt x="12" y="215"/>
                    </a:lnTo>
                    <a:lnTo>
                      <a:pt x="10" y="220"/>
                    </a:lnTo>
                    <a:lnTo>
                      <a:pt x="20" y="220"/>
                    </a:lnTo>
                    <a:lnTo>
                      <a:pt x="24" y="222"/>
                    </a:lnTo>
                    <a:lnTo>
                      <a:pt x="32" y="221"/>
                    </a:lnTo>
                    <a:lnTo>
                      <a:pt x="41" y="217"/>
                    </a:lnTo>
                    <a:lnTo>
                      <a:pt x="43" y="214"/>
                    </a:lnTo>
                    <a:lnTo>
                      <a:pt x="48" y="228"/>
                    </a:lnTo>
                    <a:lnTo>
                      <a:pt x="53" y="23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2" name="Freeform 156"/>
              <p:cNvSpPr>
                <a:spLocks/>
              </p:cNvSpPr>
              <p:nvPr/>
            </p:nvSpPr>
            <p:spPr bwMode="auto">
              <a:xfrm>
                <a:off x="2894" y="1656"/>
                <a:ext cx="3" cy="3"/>
              </a:xfrm>
              <a:custGeom>
                <a:avLst/>
                <a:gdLst/>
                <a:ahLst/>
                <a:cxnLst>
                  <a:cxn ang="0">
                    <a:pos x="3" y="3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" y="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3" name="Freeform 157"/>
              <p:cNvSpPr>
                <a:spLocks/>
              </p:cNvSpPr>
              <p:nvPr/>
            </p:nvSpPr>
            <p:spPr bwMode="auto">
              <a:xfrm>
                <a:off x="2470" y="1806"/>
                <a:ext cx="170" cy="215"/>
              </a:xfrm>
              <a:custGeom>
                <a:avLst/>
                <a:gdLst/>
                <a:ahLst/>
                <a:cxnLst>
                  <a:cxn ang="0">
                    <a:pos x="9" y="185"/>
                  </a:cxn>
                  <a:cxn ang="0">
                    <a:pos x="5" y="192"/>
                  </a:cxn>
                  <a:cxn ang="0">
                    <a:pos x="10" y="172"/>
                  </a:cxn>
                  <a:cxn ang="0">
                    <a:pos x="13" y="151"/>
                  </a:cxn>
                  <a:cxn ang="0">
                    <a:pos x="9" y="135"/>
                  </a:cxn>
                  <a:cxn ang="0">
                    <a:pos x="10" y="117"/>
                  </a:cxn>
                  <a:cxn ang="0">
                    <a:pos x="1" y="107"/>
                  </a:cxn>
                  <a:cxn ang="0">
                    <a:pos x="0" y="111"/>
                  </a:cxn>
                  <a:cxn ang="0">
                    <a:pos x="2" y="102"/>
                  </a:cxn>
                  <a:cxn ang="0">
                    <a:pos x="15" y="102"/>
                  </a:cxn>
                  <a:cxn ang="0">
                    <a:pos x="29" y="102"/>
                  </a:cxn>
                  <a:cxn ang="0">
                    <a:pos x="43" y="102"/>
                  </a:cxn>
                  <a:cxn ang="0">
                    <a:pos x="56" y="102"/>
                  </a:cxn>
                  <a:cxn ang="0">
                    <a:pos x="56" y="87"/>
                  </a:cxn>
                  <a:cxn ang="0">
                    <a:pos x="57" y="73"/>
                  </a:cxn>
                  <a:cxn ang="0">
                    <a:pos x="71" y="66"/>
                  </a:cxn>
                  <a:cxn ang="0">
                    <a:pos x="71" y="44"/>
                  </a:cxn>
                  <a:cxn ang="0">
                    <a:pos x="72" y="22"/>
                  </a:cxn>
                  <a:cxn ang="0">
                    <a:pos x="83" y="22"/>
                  </a:cxn>
                  <a:cxn ang="0">
                    <a:pos x="94" y="22"/>
                  </a:cxn>
                  <a:cxn ang="0">
                    <a:pos x="105" y="22"/>
                  </a:cxn>
                  <a:cxn ang="0">
                    <a:pos x="117" y="22"/>
                  </a:cxn>
                  <a:cxn ang="0">
                    <a:pos x="117" y="0"/>
                  </a:cxn>
                  <a:cxn ang="0">
                    <a:pos x="130" y="9"/>
                  </a:cxn>
                  <a:cxn ang="0">
                    <a:pos x="143" y="19"/>
                  </a:cxn>
                  <a:cxn ang="0">
                    <a:pos x="157" y="29"/>
                  </a:cxn>
                  <a:cxn ang="0">
                    <a:pos x="170" y="39"/>
                  </a:cxn>
                  <a:cxn ang="0">
                    <a:pos x="157" y="39"/>
                  </a:cxn>
                  <a:cxn ang="0">
                    <a:pos x="145" y="39"/>
                  </a:cxn>
                  <a:cxn ang="0">
                    <a:pos x="147" y="56"/>
                  </a:cxn>
                  <a:cxn ang="0">
                    <a:pos x="148" y="75"/>
                  </a:cxn>
                  <a:cxn ang="0">
                    <a:pos x="149" y="93"/>
                  </a:cxn>
                  <a:cxn ang="0">
                    <a:pos x="151" y="112"/>
                  </a:cxn>
                  <a:cxn ang="0">
                    <a:pos x="152" y="129"/>
                  </a:cxn>
                  <a:cxn ang="0">
                    <a:pos x="155" y="148"/>
                  </a:cxn>
                  <a:cxn ang="0">
                    <a:pos x="156" y="166"/>
                  </a:cxn>
                  <a:cxn ang="0">
                    <a:pos x="158" y="185"/>
                  </a:cxn>
                  <a:cxn ang="0">
                    <a:pos x="161" y="187"/>
                  </a:cxn>
                  <a:cxn ang="0">
                    <a:pos x="159" y="201"/>
                  </a:cxn>
                  <a:cxn ang="0">
                    <a:pos x="145" y="201"/>
                  </a:cxn>
                  <a:cxn ang="0">
                    <a:pos x="132" y="201"/>
                  </a:cxn>
                  <a:cxn ang="0">
                    <a:pos x="119" y="201"/>
                  </a:cxn>
                  <a:cxn ang="0">
                    <a:pos x="105" y="201"/>
                  </a:cxn>
                  <a:cxn ang="0">
                    <a:pos x="104" y="200"/>
                  </a:cxn>
                  <a:cxn ang="0">
                    <a:pos x="85" y="206"/>
                  </a:cxn>
                  <a:cxn ang="0">
                    <a:pos x="82" y="206"/>
                  </a:cxn>
                  <a:cxn ang="0">
                    <a:pos x="74" y="201"/>
                  </a:cxn>
                  <a:cxn ang="0">
                    <a:pos x="68" y="215"/>
                  </a:cxn>
                  <a:cxn ang="0">
                    <a:pos x="64" y="214"/>
                  </a:cxn>
                  <a:cxn ang="0">
                    <a:pos x="55" y="202"/>
                  </a:cxn>
                  <a:cxn ang="0">
                    <a:pos x="44" y="191"/>
                  </a:cxn>
                  <a:cxn ang="0">
                    <a:pos x="31" y="183"/>
                  </a:cxn>
                  <a:cxn ang="0">
                    <a:pos x="19" y="184"/>
                  </a:cxn>
                  <a:cxn ang="0">
                    <a:pos x="9" y="185"/>
                  </a:cxn>
                </a:cxnLst>
                <a:rect l="0" t="0" r="r" b="b"/>
                <a:pathLst>
                  <a:path w="170" h="215">
                    <a:moveTo>
                      <a:pt x="9" y="185"/>
                    </a:moveTo>
                    <a:lnTo>
                      <a:pt x="5" y="192"/>
                    </a:lnTo>
                    <a:lnTo>
                      <a:pt x="10" y="172"/>
                    </a:lnTo>
                    <a:lnTo>
                      <a:pt x="13" y="151"/>
                    </a:lnTo>
                    <a:lnTo>
                      <a:pt x="9" y="135"/>
                    </a:lnTo>
                    <a:lnTo>
                      <a:pt x="10" y="117"/>
                    </a:lnTo>
                    <a:lnTo>
                      <a:pt x="1" y="107"/>
                    </a:lnTo>
                    <a:lnTo>
                      <a:pt x="0" y="111"/>
                    </a:lnTo>
                    <a:lnTo>
                      <a:pt x="2" y="102"/>
                    </a:lnTo>
                    <a:lnTo>
                      <a:pt x="15" y="102"/>
                    </a:lnTo>
                    <a:lnTo>
                      <a:pt x="29" y="102"/>
                    </a:lnTo>
                    <a:lnTo>
                      <a:pt x="43" y="102"/>
                    </a:lnTo>
                    <a:lnTo>
                      <a:pt x="56" y="102"/>
                    </a:lnTo>
                    <a:lnTo>
                      <a:pt x="56" y="87"/>
                    </a:lnTo>
                    <a:lnTo>
                      <a:pt x="57" y="73"/>
                    </a:lnTo>
                    <a:lnTo>
                      <a:pt x="71" y="66"/>
                    </a:lnTo>
                    <a:lnTo>
                      <a:pt x="71" y="44"/>
                    </a:lnTo>
                    <a:lnTo>
                      <a:pt x="72" y="22"/>
                    </a:lnTo>
                    <a:lnTo>
                      <a:pt x="83" y="22"/>
                    </a:lnTo>
                    <a:lnTo>
                      <a:pt x="94" y="22"/>
                    </a:lnTo>
                    <a:lnTo>
                      <a:pt x="105" y="22"/>
                    </a:lnTo>
                    <a:lnTo>
                      <a:pt x="117" y="22"/>
                    </a:lnTo>
                    <a:lnTo>
                      <a:pt x="117" y="0"/>
                    </a:lnTo>
                    <a:lnTo>
                      <a:pt x="130" y="9"/>
                    </a:lnTo>
                    <a:lnTo>
                      <a:pt x="143" y="19"/>
                    </a:lnTo>
                    <a:lnTo>
                      <a:pt x="157" y="29"/>
                    </a:lnTo>
                    <a:lnTo>
                      <a:pt x="170" y="39"/>
                    </a:lnTo>
                    <a:lnTo>
                      <a:pt x="157" y="39"/>
                    </a:lnTo>
                    <a:lnTo>
                      <a:pt x="145" y="39"/>
                    </a:lnTo>
                    <a:lnTo>
                      <a:pt x="147" y="56"/>
                    </a:lnTo>
                    <a:lnTo>
                      <a:pt x="148" y="75"/>
                    </a:lnTo>
                    <a:lnTo>
                      <a:pt x="149" y="93"/>
                    </a:lnTo>
                    <a:lnTo>
                      <a:pt x="151" y="112"/>
                    </a:lnTo>
                    <a:lnTo>
                      <a:pt x="152" y="129"/>
                    </a:lnTo>
                    <a:lnTo>
                      <a:pt x="155" y="148"/>
                    </a:lnTo>
                    <a:lnTo>
                      <a:pt x="156" y="166"/>
                    </a:lnTo>
                    <a:lnTo>
                      <a:pt x="158" y="185"/>
                    </a:lnTo>
                    <a:lnTo>
                      <a:pt x="161" y="187"/>
                    </a:lnTo>
                    <a:lnTo>
                      <a:pt x="159" y="201"/>
                    </a:lnTo>
                    <a:lnTo>
                      <a:pt x="145" y="201"/>
                    </a:lnTo>
                    <a:lnTo>
                      <a:pt x="132" y="201"/>
                    </a:lnTo>
                    <a:lnTo>
                      <a:pt x="119" y="201"/>
                    </a:lnTo>
                    <a:lnTo>
                      <a:pt x="105" y="201"/>
                    </a:lnTo>
                    <a:lnTo>
                      <a:pt x="104" y="200"/>
                    </a:lnTo>
                    <a:lnTo>
                      <a:pt x="85" y="206"/>
                    </a:lnTo>
                    <a:lnTo>
                      <a:pt x="82" y="206"/>
                    </a:lnTo>
                    <a:lnTo>
                      <a:pt x="74" y="201"/>
                    </a:lnTo>
                    <a:lnTo>
                      <a:pt x="68" y="215"/>
                    </a:lnTo>
                    <a:lnTo>
                      <a:pt x="64" y="214"/>
                    </a:lnTo>
                    <a:lnTo>
                      <a:pt x="55" y="202"/>
                    </a:lnTo>
                    <a:lnTo>
                      <a:pt x="44" y="191"/>
                    </a:lnTo>
                    <a:lnTo>
                      <a:pt x="31" y="183"/>
                    </a:lnTo>
                    <a:lnTo>
                      <a:pt x="19" y="184"/>
                    </a:lnTo>
                    <a:lnTo>
                      <a:pt x="9" y="18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4" name="Freeform 158"/>
              <p:cNvSpPr>
                <a:spLocks/>
              </p:cNvSpPr>
              <p:nvPr/>
            </p:nvSpPr>
            <p:spPr bwMode="auto">
              <a:xfrm>
                <a:off x="2526" y="1657"/>
                <a:ext cx="165" cy="142"/>
              </a:xfrm>
              <a:custGeom>
                <a:avLst/>
                <a:gdLst/>
                <a:ahLst/>
                <a:cxnLst>
                  <a:cxn ang="0">
                    <a:pos x="86" y="35"/>
                  </a:cxn>
                  <a:cxn ang="0">
                    <a:pos x="73" y="44"/>
                  </a:cxn>
                  <a:cxn ang="0">
                    <a:pos x="60" y="53"/>
                  </a:cxn>
                  <a:cxn ang="0">
                    <a:pos x="54" y="65"/>
                  </a:cxn>
                  <a:cxn ang="0">
                    <a:pos x="47" y="79"/>
                  </a:cxn>
                  <a:cxn ang="0">
                    <a:pos x="49" y="94"/>
                  </a:cxn>
                  <a:cxn ang="0">
                    <a:pos x="43" y="107"/>
                  </a:cxn>
                  <a:cxn ang="0">
                    <a:pos x="36" y="119"/>
                  </a:cxn>
                  <a:cxn ang="0">
                    <a:pos x="26" y="127"/>
                  </a:cxn>
                  <a:cxn ang="0">
                    <a:pos x="16" y="135"/>
                  </a:cxn>
                  <a:cxn ang="0">
                    <a:pos x="0" y="142"/>
                  </a:cxn>
                  <a:cxn ang="0">
                    <a:pos x="16" y="142"/>
                  </a:cxn>
                  <a:cxn ang="0">
                    <a:pos x="31" y="142"/>
                  </a:cxn>
                  <a:cxn ang="0">
                    <a:pos x="46" y="142"/>
                  </a:cxn>
                  <a:cxn ang="0">
                    <a:pos x="61" y="142"/>
                  </a:cxn>
                  <a:cxn ang="0">
                    <a:pos x="64" y="122"/>
                  </a:cxn>
                  <a:cxn ang="0">
                    <a:pos x="76" y="115"/>
                  </a:cxn>
                  <a:cxn ang="0">
                    <a:pos x="87" y="108"/>
                  </a:cxn>
                  <a:cxn ang="0">
                    <a:pos x="99" y="102"/>
                  </a:cxn>
                  <a:cxn ang="0">
                    <a:pos x="110" y="98"/>
                  </a:cxn>
                  <a:cxn ang="0">
                    <a:pos x="120" y="90"/>
                  </a:cxn>
                  <a:cxn ang="0">
                    <a:pos x="130" y="83"/>
                  </a:cxn>
                  <a:cxn ang="0">
                    <a:pos x="130" y="72"/>
                  </a:cxn>
                  <a:cxn ang="0">
                    <a:pos x="148" y="65"/>
                  </a:cxn>
                  <a:cxn ang="0">
                    <a:pos x="162" y="64"/>
                  </a:cxn>
                  <a:cxn ang="0">
                    <a:pos x="165" y="58"/>
                  </a:cxn>
                  <a:cxn ang="0">
                    <a:pos x="156" y="43"/>
                  </a:cxn>
                  <a:cxn ang="0">
                    <a:pos x="154" y="31"/>
                  </a:cxn>
                  <a:cxn ang="0">
                    <a:pos x="153" y="18"/>
                  </a:cxn>
                  <a:cxn ang="0">
                    <a:pos x="150" y="14"/>
                  </a:cxn>
                  <a:cxn ang="0">
                    <a:pos x="140" y="11"/>
                  </a:cxn>
                  <a:cxn ang="0">
                    <a:pos x="137" y="12"/>
                  </a:cxn>
                  <a:cxn ang="0">
                    <a:pos x="114" y="11"/>
                  </a:cxn>
                  <a:cxn ang="0">
                    <a:pos x="107" y="0"/>
                  </a:cxn>
                  <a:cxn ang="0">
                    <a:pos x="100" y="7"/>
                  </a:cxn>
                  <a:cxn ang="0">
                    <a:pos x="92" y="21"/>
                  </a:cxn>
                  <a:cxn ang="0">
                    <a:pos x="86" y="35"/>
                  </a:cxn>
                </a:cxnLst>
                <a:rect l="0" t="0" r="r" b="b"/>
                <a:pathLst>
                  <a:path w="165" h="142">
                    <a:moveTo>
                      <a:pt x="86" y="35"/>
                    </a:moveTo>
                    <a:lnTo>
                      <a:pt x="73" y="44"/>
                    </a:lnTo>
                    <a:lnTo>
                      <a:pt x="60" y="53"/>
                    </a:lnTo>
                    <a:lnTo>
                      <a:pt x="54" y="65"/>
                    </a:lnTo>
                    <a:lnTo>
                      <a:pt x="47" y="79"/>
                    </a:lnTo>
                    <a:lnTo>
                      <a:pt x="49" y="94"/>
                    </a:lnTo>
                    <a:lnTo>
                      <a:pt x="43" y="107"/>
                    </a:lnTo>
                    <a:lnTo>
                      <a:pt x="36" y="119"/>
                    </a:lnTo>
                    <a:lnTo>
                      <a:pt x="26" y="127"/>
                    </a:lnTo>
                    <a:lnTo>
                      <a:pt x="16" y="135"/>
                    </a:lnTo>
                    <a:lnTo>
                      <a:pt x="0" y="142"/>
                    </a:lnTo>
                    <a:lnTo>
                      <a:pt x="16" y="142"/>
                    </a:lnTo>
                    <a:lnTo>
                      <a:pt x="31" y="142"/>
                    </a:lnTo>
                    <a:lnTo>
                      <a:pt x="46" y="142"/>
                    </a:lnTo>
                    <a:lnTo>
                      <a:pt x="61" y="142"/>
                    </a:lnTo>
                    <a:lnTo>
                      <a:pt x="64" y="122"/>
                    </a:lnTo>
                    <a:lnTo>
                      <a:pt x="76" y="115"/>
                    </a:lnTo>
                    <a:lnTo>
                      <a:pt x="87" y="108"/>
                    </a:lnTo>
                    <a:lnTo>
                      <a:pt x="99" y="102"/>
                    </a:lnTo>
                    <a:lnTo>
                      <a:pt x="110" y="98"/>
                    </a:lnTo>
                    <a:lnTo>
                      <a:pt x="120" y="90"/>
                    </a:lnTo>
                    <a:lnTo>
                      <a:pt x="130" y="83"/>
                    </a:lnTo>
                    <a:lnTo>
                      <a:pt x="130" y="72"/>
                    </a:lnTo>
                    <a:lnTo>
                      <a:pt x="148" y="65"/>
                    </a:lnTo>
                    <a:lnTo>
                      <a:pt x="162" y="64"/>
                    </a:lnTo>
                    <a:lnTo>
                      <a:pt x="165" y="58"/>
                    </a:lnTo>
                    <a:lnTo>
                      <a:pt x="156" y="43"/>
                    </a:lnTo>
                    <a:lnTo>
                      <a:pt x="154" y="31"/>
                    </a:lnTo>
                    <a:lnTo>
                      <a:pt x="153" y="18"/>
                    </a:lnTo>
                    <a:lnTo>
                      <a:pt x="150" y="14"/>
                    </a:lnTo>
                    <a:lnTo>
                      <a:pt x="140" y="11"/>
                    </a:lnTo>
                    <a:lnTo>
                      <a:pt x="137" y="12"/>
                    </a:lnTo>
                    <a:lnTo>
                      <a:pt x="114" y="11"/>
                    </a:lnTo>
                    <a:lnTo>
                      <a:pt x="107" y="0"/>
                    </a:lnTo>
                    <a:lnTo>
                      <a:pt x="100" y="7"/>
                    </a:lnTo>
                    <a:lnTo>
                      <a:pt x="92" y="21"/>
                    </a:lnTo>
                    <a:lnTo>
                      <a:pt x="86" y="3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5" name="Freeform 159"/>
              <p:cNvSpPr>
                <a:spLocks/>
              </p:cNvSpPr>
              <p:nvPr/>
            </p:nvSpPr>
            <p:spPr bwMode="auto">
              <a:xfrm>
                <a:off x="2708" y="1871"/>
                <a:ext cx="218" cy="202"/>
              </a:xfrm>
              <a:custGeom>
                <a:avLst/>
                <a:gdLst/>
                <a:ahLst/>
                <a:cxnLst>
                  <a:cxn ang="0">
                    <a:pos x="24" y="185"/>
                  </a:cxn>
                  <a:cxn ang="0">
                    <a:pos x="20" y="186"/>
                  </a:cxn>
                  <a:cxn ang="0">
                    <a:pos x="11" y="179"/>
                  </a:cxn>
                  <a:cxn ang="0">
                    <a:pos x="11" y="173"/>
                  </a:cxn>
                  <a:cxn ang="0">
                    <a:pos x="13" y="172"/>
                  </a:cxn>
                  <a:cxn ang="0">
                    <a:pos x="2" y="160"/>
                  </a:cxn>
                  <a:cxn ang="0">
                    <a:pos x="0" y="145"/>
                  </a:cxn>
                  <a:cxn ang="0">
                    <a:pos x="2" y="145"/>
                  </a:cxn>
                  <a:cxn ang="0">
                    <a:pos x="15" y="141"/>
                  </a:cxn>
                  <a:cxn ang="0">
                    <a:pos x="30" y="140"/>
                  </a:cxn>
                  <a:cxn ang="0">
                    <a:pos x="46" y="140"/>
                  </a:cxn>
                  <a:cxn ang="0">
                    <a:pos x="53" y="123"/>
                  </a:cxn>
                  <a:cxn ang="0">
                    <a:pos x="54" y="112"/>
                  </a:cxn>
                  <a:cxn ang="0">
                    <a:pos x="55" y="99"/>
                  </a:cxn>
                  <a:cxn ang="0">
                    <a:pos x="55" y="86"/>
                  </a:cxn>
                  <a:cxn ang="0">
                    <a:pos x="56" y="74"/>
                  </a:cxn>
                  <a:cxn ang="0">
                    <a:pos x="67" y="71"/>
                  </a:cxn>
                  <a:cxn ang="0">
                    <a:pos x="77" y="69"/>
                  </a:cxn>
                  <a:cxn ang="0">
                    <a:pos x="88" y="56"/>
                  </a:cxn>
                  <a:cxn ang="0">
                    <a:pos x="100" y="45"/>
                  </a:cxn>
                  <a:cxn ang="0">
                    <a:pos x="115" y="33"/>
                  </a:cxn>
                  <a:cxn ang="0">
                    <a:pos x="130" y="22"/>
                  </a:cxn>
                  <a:cxn ang="0">
                    <a:pos x="146" y="10"/>
                  </a:cxn>
                  <a:cxn ang="0">
                    <a:pos x="161" y="0"/>
                  </a:cxn>
                  <a:cxn ang="0">
                    <a:pos x="180" y="4"/>
                  </a:cxn>
                  <a:cxn ang="0">
                    <a:pos x="192" y="15"/>
                  </a:cxn>
                  <a:cxn ang="0">
                    <a:pos x="202" y="8"/>
                  </a:cxn>
                  <a:cxn ang="0">
                    <a:pos x="203" y="8"/>
                  </a:cxn>
                  <a:cxn ang="0">
                    <a:pos x="204" y="20"/>
                  </a:cxn>
                  <a:cxn ang="0">
                    <a:pos x="206" y="33"/>
                  </a:cxn>
                  <a:cxn ang="0">
                    <a:pos x="218" y="53"/>
                  </a:cxn>
                  <a:cxn ang="0">
                    <a:pos x="215" y="61"/>
                  </a:cxn>
                  <a:cxn ang="0">
                    <a:pos x="214" y="74"/>
                  </a:cxn>
                  <a:cxn ang="0">
                    <a:pos x="213" y="86"/>
                  </a:cxn>
                  <a:cxn ang="0">
                    <a:pos x="213" y="99"/>
                  </a:cxn>
                  <a:cxn ang="0">
                    <a:pos x="212" y="113"/>
                  </a:cxn>
                  <a:cxn ang="0">
                    <a:pos x="205" y="122"/>
                  </a:cxn>
                  <a:cxn ang="0">
                    <a:pos x="199" y="133"/>
                  </a:cxn>
                  <a:cxn ang="0">
                    <a:pos x="193" y="143"/>
                  </a:cxn>
                  <a:cxn ang="0">
                    <a:pos x="187" y="154"/>
                  </a:cxn>
                  <a:cxn ang="0">
                    <a:pos x="187" y="167"/>
                  </a:cxn>
                  <a:cxn ang="0">
                    <a:pos x="171" y="177"/>
                  </a:cxn>
                  <a:cxn ang="0">
                    <a:pos x="157" y="176"/>
                  </a:cxn>
                  <a:cxn ang="0">
                    <a:pos x="143" y="174"/>
                  </a:cxn>
                  <a:cxn ang="0">
                    <a:pos x="127" y="182"/>
                  </a:cxn>
                  <a:cxn ang="0">
                    <a:pos x="116" y="178"/>
                  </a:cxn>
                  <a:cxn ang="0">
                    <a:pos x="106" y="173"/>
                  </a:cxn>
                  <a:cxn ang="0">
                    <a:pos x="91" y="178"/>
                  </a:cxn>
                  <a:cxn ang="0">
                    <a:pos x="82" y="167"/>
                  </a:cxn>
                  <a:cxn ang="0">
                    <a:pos x="68" y="166"/>
                  </a:cxn>
                  <a:cxn ang="0">
                    <a:pos x="55" y="171"/>
                  </a:cxn>
                  <a:cxn ang="0">
                    <a:pos x="52" y="184"/>
                  </a:cxn>
                  <a:cxn ang="0">
                    <a:pos x="47" y="195"/>
                  </a:cxn>
                  <a:cxn ang="0">
                    <a:pos x="47" y="202"/>
                  </a:cxn>
                  <a:cxn ang="0">
                    <a:pos x="35" y="191"/>
                  </a:cxn>
                  <a:cxn ang="0">
                    <a:pos x="31" y="196"/>
                  </a:cxn>
                  <a:cxn ang="0">
                    <a:pos x="30" y="199"/>
                  </a:cxn>
                  <a:cxn ang="0">
                    <a:pos x="27" y="189"/>
                  </a:cxn>
                  <a:cxn ang="0">
                    <a:pos x="24" y="185"/>
                  </a:cxn>
                </a:cxnLst>
                <a:rect l="0" t="0" r="r" b="b"/>
                <a:pathLst>
                  <a:path w="218" h="202">
                    <a:moveTo>
                      <a:pt x="24" y="185"/>
                    </a:moveTo>
                    <a:lnTo>
                      <a:pt x="20" y="186"/>
                    </a:lnTo>
                    <a:lnTo>
                      <a:pt x="11" y="179"/>
                    </a:lnTo>
                    <a:lnTo>
                      <a:pt x="11" y="173"/>
                    </a:lnTo>
                    <a:lnTo>
                      <a:pt x="13" y="172"/>
                    </a:lnTo>
                    <a:lnTo>
                      <a:pt x="2" y="160"/>
                    </a:lnTo>
                    <a:lnTo>
                      <a:pt x="0" y="145"/>
                    </a:lnTo>
                    <a:lnTo>
                      <a:pt x="2" y="145"/>
                    </a:lnTo>
                    <a:lnTo>
                      <a:pt x="15" y="141"/>
                    </a:lnTo>
                    <a:lnTo>
                      <a:pt x="30" y="140"/>
                    </a:lnTo>
                    <a:lnTo>
                      <a:pt x="46" y="140"/>
                    </a:lnTo>
                    <a:lnTo>
                      <a:pt x="53" y="123"/>
                    </a:lnTo>
                    <a:lnTo>
                      <a:pt x="54" y="112"/>
                    </a:lnTo>
                    <a:lnTo>
                      <a:pt x="55" y="99"/>
                    </a:lnTo>
                    <a:lnTo>
                      <a:pt x="55" y="86"/>
                    </a:lnTo>
                    <a:lnTo>
                      <a:pt x="56" y="74"/>
                    </a:lnTo>
                    <a:lnTo>
                      <a:pt x="67" y="71"/>
                    </a:lnTo>
                    <a:lnTo>
                      <a:pt x="77" y="69"/>
                    </a:lnTo>
                    <a:lnTo>
                      <a:pt x="88" y="56"/>
                    </a:lnTo>
                    <a:lnTo>
                      <a:pt x="100" y="45"/>
                    </a:lnTo>
                    <a:lnTo>
                      <a:pt x="115" y="33"/>
                    </a:lnTo>
                    <a:lnTo>
                      <a:pt x="130" y="22"/>
                    </a:lnTo>
                    <a:lnTo>
                      <a:pt x="146" y="10"/>
                    </a:lnTo>
                    <a:lnTo>
                      <a:pt x="161" y="0"/>
                    </a:lnTo>
                    <a:lnTo>
                      <a:pt x="180" y="4"/>
                    </a:lnTo>
                    <a:lnTo>
                      <a:pt x="192" y="15"/>
                    </a:lnTo>
                    <a:lnTo>
                      <a:pt x="202" y="8"/>
                    </a:lnTo>
                    <a:lnTo>
                      <a:pt x="203" y="8"/>
                    </a:lnTo>
                    <a:lnTo>
                      <a:pt x="204" y="20"/>
                    </a:lnTo>
                    <a:lnTo>
                      <a:pt x="206" y="33"/>
                    </a:lnTo>
                    <a:lnTo>
                      <a:pt x="218" y="53"/>
                    </a:lnTo>
                    <a:lnTo>
                      <a:pt x="215" y="61"/>
                    </a:lnTo>
                    <a:lnTo>
                      <a:pt x="214" y="74"/>
                    </a:lnTo>
                    <a:lnTo>
                      <a:pt x="213" y="86"/>
                    </a:lnTo>
                    <a:lnTo>
                      <a:pt x="213" y="99"/>
                    </a:lnTo>
                    <a:lnTo>
                      <a:pt x="212" y="113"/>
                    </a:lnTo>
                    <a:lnTo>
                      <a:pt x="205" y="122"/>
                    </a:lnTo>
                    <a:lnTo>
                      <a:pt x="199" y="133"/>
                    </a:lnTo>
                    <a:lnTo>
                      <a:pt x="193" y="143"/>
                    </a:lnTo>
                    <a:lnTo>
                      <a:pt x="187" y="154"/>
                    </a:lnTo>
                    <a:lnTo>
                      <a:pt x="187" y="167"/>
                    </a:lnTo>
                    <a:lnTo>
                      <a:pt x="171" y="177"/>
                    </a:lnTo>
                    <a:lnTo>
                      <a:pt x="157" y="176"/>
                    </a:lnTo>
                    <a:lnTo>
                      <a:pt x="143" y="174"/>
                    </a:lnTo>
                    <a:lnTo>
                      <a:pt x="127" y="182"/>
                    </a:lnTo>
                    <a:lnTo>
                      <a:pt x="116" y="178"/>
                    </a:lnTo>
                    <a:lnTo>
                      <a:pt x="106" y="173"/>
                    </a:lnTo>
                    <a:lnTo>
                      <a:pt x="91" y="178"/>
                    </a:lnTo>
                    <a:lnTo>
                      <a:pt x="82" y="167"/>
                    </a:lnTo>
                    <a:lnTo>
                      <a:pt x="68" y="166"/>
                    </a:lnTo>
                    <a:lnTo>
                      <a:pt x="55" y="171"/>
                    </a:lnTo>
                    <a:lnTo>
                      <a:pt x="52" y="184"/>
                    </a:lnTo>
                    <a:lnTo>
                      <a:pt x="47" y="195"/>
                    </a:lnTo>
                    <a:lnTo>
                      <a:pt x="47" y="202"/>
                    </a:lnTo>
                    <a:lnTo>
                      <a:pt x="35" y="191"/>
                    </a:lnTo>
                    <a:lnTo>
                      <a:pt x="31" y="196"/>
                    </a:lnTo>
                    <a:lnTo>
                      <a:pt x="30" y="199"/>
                    </a:lnTo>
                    <a:lnTo>
                      <a:pt x="27" y="189"/>
                    </a:lnTo>
                    <a:lnTo>
                      <a:pt x="24" y="18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6" name="Freeform 160"/>
              <p:cNvSpPr>
                <a:spLocks/>
              </p:cNvSpPr>
              <p:nvPr/>
            </p:nvSpPr>
            <p:spPr bwMode="auto">
              <a:xfrm>
                <a:off x="2463" y="1989"/>
                <a:ext cx="83" cy="73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2" y="9"/>
                  </a:cxn>
                  <a:cxn ang="0">
                    <a:pos x="6" y="20"/>
                  </a:cxn>
                  <a:cxn ang="0">
                    <a:pos x="0" y="33"/>
                  </a:cxn>
                  <a:cxn ang="0">
                    <a:pos x="8" y="45"/>
                  </a:cxn>
                  <a:cxn ang="0">
                    <a:pos x="12" y="41"/>
                  </a:cxn>
                  <a:cxn ang="0">
                    <a:pos x="9" y="45"/>
                  </a:cxn>
                  <a:cxn ang="0">
                    <a:pos x="11" y="47"/>
                  </a:cxn>
                  <a:cxn ang="0">
                    <a:pos x="11" y="52"/>
                  </a:cxn>
                  <a:cxn ang="0">
                    <a:pos x="26" y="52"/>
                  </a:cxn>
                  <a:cxn ang="0">
                    <a:pos x="29" y="48"/>
                  </a:cxn>
                  <a:cxn ang="0">
                    <a:pos x="46" y="52"/>
                  </a:cxn>
                  <a:cxn ang="0">
                    <a:pos x="49" y="56"/>
                  </a:cxn>
                  <a:cxn ang="0">
                    <a:pos x="31" y="52"/>
                  </a:cxn>
                  <a:cxn ang="0">
                    <a:pos x="20" y="56"/>
                  </a:cxn>
                  <a:cxn ang="0">
                    <a:pos x="8" y="60"/>
                  </a:cxn>
                  <a:cxn ang="0">
                    <a:pos x="10" y="68"/>
                  </a:cxn>
                  <a:cxn ang="0">
                    <a:pos x="20" y="67"/>
                  </a:cxn>
                  <a:cxn ang="0">
                    <a:pos x="25" y="64"/>
                  </a:cxn>
                  <a:cxn ang="0">
                    <a:pos x="25" y="67"/>
                  </a:cxn>
                  <a:cxn ang="0">
                    <a:pos x="12" y="68"/>
                  </a:cxn>
                  <a:cxn ang="0">
                    <a:pos x="9" y="73"/>
                  </a:cxn>
                  <a:cxn ang="0">
                    <a:pos x="27" y="69"/>
                  </a:cxn>
                  <a:cxn ang="0">
                    <a:pos x="39" y="68"/>
                  </a:cxn>
                  <a:cxn ang="0">
                    <a:pos x="51" y="67"/>
                  </a:cxn>
                  <a:cxn ang="0">
                    <a:pos x="63" y="70"/>
                  </a:cxn>
                  <a:cxn ang="0">
                    <a:pos x="83" y="71"/>
                  </a:cxn>
                  <a:cxn ang="0">
                    <a:pos x="79" y="55"/>
                  </a:cxn>
                  <a:cxn ang="0">
                    <a:pos x="76" y="48"/>
                  </a:cxn>
                  <a:cxn ang="0">
                    <a:pos x="71" y="31"/>
                  </a:cxn>
                  <a:cxn ang="0">
                    <a:pos x="62" y="19"/>
                  </a:cxn>
                  <a:cxn ang="0">
                    <a:pos x="51" y="8"/>
                  </a:cxn>
                  <a:cxn ang="0">
                    <a:pos x="38" y="0"/>
                  </a:cxn>
                  <a:cxn ang="0">
                    <a:pos x="26" y="1"/>
                  </a:cxn>
                  <a:cxn ang="0">
                    <a:pos x="16" y="2"/>
                  </a:cxn>
                </a:cxnLst>
                <a:rect l="0" t="0" r="r" b="b"/>
                <a:pathLst>
                  <a:path w="83" h="73">
                    <a:moveTo>
                      <a:pt x="16" y="2"/>
                    </a:moveTo>
                    <a:lnTo>
                      <a:pt x="12" y="9"/>
                    </a:lnTo>
                    <a:lnTo>
                      <a:pt x="6" y="20"/>
                    </a:lnTo>
                    <a:lnTo>
                      <a:pt x="0" y="33"/>
                    </a:lnTo>
                    <a:lnTo>
                      <a:pt x="8" y="45"/>
                    </a:lnTo>
                    <a:lnTo>
                      <a:pt x="12" y="41"/>
                    </a:lnTo>
                    <a:lnTo>
                      <a:pt x="9" y="45"/>
                    </a:lnTo>
                    <a:lnTo>
                      <a:pt x="11" y="47"/>
                    </a:lnTo>
                    <a:lnTo>
                      <a:pt x="11" y="52"/>
                    </a:lnTo>
                    <a:lnTo>
                      <a:pt x="26" y="52"/>
                    </a:lnTo>
                    <a:lnTo>
                      <a:pt x="29" y="48"/>
                    </a:lnTo>
                    <a:lnTo>
                      <a:pt x="46" y="52"/>
                    </a:lnTo>
                    <a:lnTo>
                      <a:pt x="49" y="56"/>
                    </a:lnTo>
                    <a:lnTo>
                      <a:pt x="31" y="52"/>
                    </a:lnTo>
                    <a:lnTo>
                      <a:pt x="20" y="56"/>
                    </a:lnTo>
                    <a:lnTo>
                      <a:pt x="8" y="60"/>
                    </a:lnTo>
                    <a:lnTo>
                      <a:pt x="10" y="68"/>
                    </a:lnTo>
                    <a:lnTo>
                      <a:pt x="20" y="67"/>
                    </a:lnTo>
                    <a:lnTo>
                      <a:pt x="25" y="64"/>
                    </a:lnTo>
                    <a:lnTo>
                      <a:pt x="25" y="67"/>
                    </a:lnTo>
                    <a:lnTo>
                      <a:pt x="12" y="68"/>
                    </a:lnTo>
                    <a:lnTo>
                      <a:pt x="9" y="73"/>
                    </a:lnTo>
                    <a:lnTo>
                      <a:pt x="27" y="69"/>
                    </a:lnTo>
                    <a:lnTo>
                      <a:pt x="39" y="68"/>
                    </a:lnTo>
                    <a:lnTo>
                      <a:pt x="51" y="67"/>
                    </a:lnTo>
                    <a:lnTo>
                      <a:pt x="63" y="70"/>
                    </a:lnTo>
                    <a:lnTo>
                      <a:pt x="83" y="71"/>
                    </a:lnTo>
                    <a:lnTo>
                      <a:pt x="79" y="55"/>
                    </a:lnTo>
                    <a:lnTo>
                      <a:pt x="76" y="48"/>
                    </a:lnTo>
                    <a:lnTo>
                      <a:pt x="71" y="31"/>
                    </a:lnTo>
                    <a:lnTo>
                      <a:pt x="62" y="19"/>
                    </a:lnTo>
                    <a:lnTo>
                      <a:pt x="51" y="8"/>
                    </a:lnTo>
                    <a:lnTo>
                      <a:pt x="38" y="0"/>
                    </a:lnTo>
                    <a:lnTo>
                      <a:pt x="26" y="1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7" name="Freeform 161"/>
              <p:cNvSpPr>
                <a:spLocks/>
              </p:cNvSpPr>
              <p:nvPr/>
            </p:nvSpPr>
            <p:spPr bwMode="auto">
              <a:xfrm>
                <a:off x="2805" y="1634"/>
                <a:ext cx="53" cy="121"/>
              </a:xfrm>
              <a:custGeom>
                <a:avLst/>
                <a:gdLst/>
                <a:ahLst/>
                <a:cxnLst>
                  <a:cxn ang="0">
                    <a:pos x="35" y="115"/>
                  </a:cxn>
                  <a:cxn ang="0">
                    <a:pos x="29" y="121"/>
                  </a:cxn>
                  <a:cxn ang="0">
                    <a:pos x="24" y="105"/>
                  </a:cxn>
                  <a:cxn ang="0">
                    <a:pos x="21" y="88"/>
                  </a:cxn>
                  <a:cxn ang="0">
                    <a:pos x="10" y="76"/>
                  </a:cxn>
                  <a:cxn ang="0">
                    <a:pos x="0" y="59"/>
                  </a:cxn>
                  <a:cxn ang="0">
                    <a:pos x="6" y="47"/>
                  </a:cxn>
                  <a:cxn ang="0">
                    <a:pos x="12" y="34"/>
                  </a:cxn>
                  <a:cxn ang="0">
                    <a:pos x="10" y="11"/>
                  </a:cxn>
                  <a:cxn ang="0">
                    <a:pos x="13" y="6"/>
                  </a:cxn>
                  <a:cxn ang="0">
                    <a:pos x="29" y="0"/>
                  </a:cxn>
                  <a:cxn ang="0">
                    <a:pos x="33" y="4"/>
                  </a:cxn>
                  <a:cxn ang="0">
                    <a:pos x="37" y="10"/>
                  </a:cxn>
                  <a:cxn ang="0">
                    <a:pos x="45" y="5"/>
                  </a:cxn>
                  <a:cxn ang="0">
                    <a:pos x="38" y="22"/>
                  </a:cxn>
                  <a:cxn ang="0">
                    <a:pos x="47" y="35"/>
                  </a:cxn>
                  <a:cxn ang="0">
                    <a:pos x="41" y="45"/>
                  </a:cxn>
                  <a:cxn ang="0">
                    <a:pos x="33" y="56"/>
                  </a:cxn>
                  <a:cxn ang="0">
                    <a:pos x="45" y="64"/>
                  </a:cxn>
                  <a:cxn ang="0">
                    <a:pos x="53" y="71"/>
                  </a:cxn>
                  <a:cxn ang="0">
                    <a:pos x="53" y="84"/>
                  </a:cxn>
                  <a:cxn ang="0">
                    <a:pos x="45" y="92"/>
                  </a:cxn>
                  <a:cxn ang="0">
                    <a:pos x="36" y="100"/>
                  </a:cxn>
                  <a:cxn ang="0">
                    <a:pos x="35" y="115"/>
                  </a:cxn>
                </a:cxnLst>
                <a:rect l="0" t="0" r="r" b="b"/>
                <a:pathLst>
                  <a:path w="53" h="121">
                    <a:moveTo>
                      <a:pt x="35" y="115"/>
                    </a:moveTo>
                    <a:lnTo>
                      <a:pt x="29" y="121"/>
                    </a:lnTo>
                    <a:lnTo>
                      <a:pt x="24" y="105"/>
                    </a:lnTo>
                    <a:lnTo>
                      <a:pt x="21" y="88"/>
                    </a:lnTo>
                    <a:lnTo>
                      <a:pt x="10" y="76"/>
                    </a:lnTo>
                    <a:lnTo>
                      <a:pt x="0" y="59"/>
                    </a:lnTo>
                    <a:lnTo>
                      <a:pt x="6" y="47"/>
                    </a:lnTo>
                    <a:lnTo>
                      <a:pt x="12" y="34"/>
                    </a:lnTo>
                    <a:lnTo>
                      <a:pt x="10" y="11"/>
                    </a:lnTo>
                    <a:lnTo>
                      <a:pt x="13" y="6"/>
                    </a:lnTo>
                    <a:lnTo>
                      <a:pt x="29" y="0"/>
                    </a:lnTo>
                    <a:lnTo>
                      <a:pt x="33" y="4"/>
                    </a:lnTo>
                    <a:lnTo>
                      <a:pt x="37" y="10"/>
                    </a:lnTo>
                    <a:lnTo>
                      <a:pt x="45" y="5"/>
                    </a:lnTo>
                    <a:lnTo>
                      <a:pt x="38" y="22"/>
                    </a:lnTo>
                    <a:lnTo>
                      <a:pt x="47" y="35"/>
                    </a:lnTo>
                    <a:lnTo>
                      <a:pt x="41" y="45"/>
                    </a:lnTo>
                    <a:lnTo>
                      <a:pt x="33" y="56"/>
                    </a:lnTo>
                    <a:lnTo>
                      <a:pt x="45" y="64"/>
                    </a:lnTo>
                    <a:lnTo>
                      <a:pt x="53" y="71"/>
                    </a:lnTo>
                    <a:lnTo>
                      <a:pt x="53" y="84"/>
                    </a:lnTo>
                    <a:lnTo>
                      <a:pt x="45" y="92"/>
                    </a:lnTo>
                    <a:lnTo>
                      <a:pt x="36" y="100"/>
                    </a:lnTo>
                    <a:lnTo>
                      <a:pt x="35" y="11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8" name="Freeform 162"/>
              <p:cNvSpPr>
                <a:spLocks/>
              </p:cNvSpPr>
              <p:nvPr/>
            </p:nvSpPr>
            <p:spPr bwMode="auto">
              <a:xfrm>
                <a:off x="2544" y="2128"/>
                <a:ext cx="58" cy="71"/>
              </a:xfrm>
              <a:custGeom>
                <a:avLst/>
                <a:gdLst/>
                <a:ahLst/>
                <a:cxnLst>
                  <a:cxn ang="0">
                    <a:pos x="56" y="71"/>
                  </a:cxn>
                  <a:cxn ang="0">
                    <a:pos x="41" y="61"/>
                  </a:cxn>
                  <a:cxn ang="0">
                    <a:pos x="27" y="52"/>
                  </a:cxn>
                  <a:cxn ang="0">
                    <a:pos x="13" y="39"/>
                  </a:cxn>
                  <a:cxn ang="0">
                    <a:pos x="0" y="26"/>
                  </a:cxn>
                  <a:cxn ang="0">
                    <a:pos x="4" y="22"/>
                  </a:cxn>
                  <a:cxn ang="0">
                    <a:pos x="11" y="10"/>
                  </a:cxn>
                  <a:cxn ang="0">
                    <a:pos x="17" y="0"/>
                  </a:cxn>
                  <a:cxn ang="0">
                    <a:pos x="25" y="0"/>
                  </a:cxn>
                  <a:cxn ang="0">
                    <a:pos x="29" y="17"/>
                  </a:cxn>
                  <a:cxn ang="0">
                    <a:pos x="32" y="20"/>
                  </a:cxn>
                  <a:cxn ang="0">
                    <a:pos x="39" y="17"/>
                  </a:cxn>
                  <a:cxn ang="0">
                    <a:pos x="42" y="16"/>
                  </a:cxn>
                  <a:cxn ang="0">
                    <a:pos x="43" y="31"/>
                  </a:cxn>
                  <a:cxn ang="0">
                    <a:pos x="43" y="34"/>
                  </a:cxn>
                  <a:cxn ang="0">
                    <a:pos x="52" y="42"/>
                  </a:cxn>
                  <a:cxn ang="0">
                    <a:pos x="58" y="51"/>
                  </a:cxn>
                  <a:cxn ang="0">
                    <a:pos x="56" y="71"/>
                  </a:cxn>
                </a:cxnLst>
                <a:rect l="0" t="0" r="r" b="b"/>
                <a:pathLst>
                  <a:path w="58" h="71">
                    <a:moveTo>
                      <a:pt x="56" y="71"/>
                    </a:moveTo>
                    <a:lnTo>
                      <a:pt x="41" y="61"/>
                    </a:lnTo>
                    <a:lnTo>
                      <a:pt x="27" y="52"/>
                    </a:lnTo>
                    <a:lnTo>
                      <a:pt x="13" y="39"/>
                    </a:lnTo>
                    <a:lnTo>
                      <a:pt x="0" y="26"/>
                    </a:lnTo>
                    <a:lnTo>
                      <a:pt x="4" y="22"/>
                    </a:lnTo>
                    <a:lnTo>
                      <a:pt x="11" y="10"/>
                    </a:lnTo>
                    <a:lnTo>
                      <a:pt x="17" y="0"/>
                    </a:lnTo>
                    <a:lnTo>
                      <a:pt x="25" y="0"/>
                    </a:lnTo>
                    <a:lnTo>
                      <a:pt x="29" y="17"/>
                    </a:lnTo>
                    <a:lnTo>
                      <a:pt x="32" y="20"/>
                    </a:lnTo>
                    <a:lnTo>
                      <a:pt x="39" y="17"/>
                    </a:lnTo>
                    <a:lnTo>
                      <a:pt x="42" y="16"/>
                    </a:lnTo>
                    <a:lnTo>
                      <a:pt x="43" y="31"/>
                    </a:lnTo>
                    <a:lnTo>
                      <a:pt x="43" y="34"/>
                    </a:lnTo>
                    <a:lnTo>
                      <a:pt x="52" y="42"/>
                    </a:lnTo>
                    <a:lnTo>
                      <a:pt x="58" y="51"/>
                    </a:lnTo>
                    <a:lnTo>
                      <a:pt x="56" y="7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9" name="Freeform 163"/>
              <p:cNvSpPr>
                <a:spLocks/>
              </p:cNvSpPr>
              <p:nvPr/>
            </p:nvSpPr>
            <p:spPr bwMode="auto">
              <a:xfrm>
                <a:off x="1544" y="2109"/>
                <a:ext cx="45" cy="41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2" y="14"/>
                  </a:cxn>
                  <a:cxn ang="0">
                    <a:pos x="2" y="2"/>
                  </a:cxn>
                  <a:cxn ang="0">
                    <a:pos x="7" y="0"/>
                  </a:cxn>
                  <a:cxn ang="0">
                    <a:pos x="10" y="7"/>
                  </a:cxn>
                  <a:cxn ang="0">
                    <a:pos x="17" y="9"/>
                  </a:cxn>
                  <a:cxn ang="0">
                    <a:pos x="21" y="14"/>
                  </a:cxn>
                  <a:cxn ang="0">
                    <a:pos x="40" y="7"/>
                  </a:cxn>
                  <a:cxn ang="0">
                    <a:pos x="42" y="8"/>
                  </a:cxn>
                  <a:cxn ang="0">
                    <a:pos x="45" y="14"/>
                  </a:cxn>
                  <a:cxn ang="0">
                    <a:pos x="35" y="23"/>
                  </a:cxn>
                  <a:cxn ang="0">
                    <a:pos x="41" y="36"/>
                  </a:cxn>
                  <a:cxn ang="0">
                    <a:pos x="28" y="41"/>
                  </a:cxn>
                  <a:cxn ang="0">
                    <a:pos x="26" y="30"/>
                  </a:cxn>
                  <a:cxn ang="0">
                    <a:pos x="24" y="34"/>
                  </a:cxn>
                  <a:cxn ang="0">
                    <a:pos x="18" y="27"/>
                  </a:cxn>
                  <a:cxn ang="0">
                    <a:pos x="4" y="22"/>
                  </a:cxn>
                  <a:cxn ang="0">
                    <a:pos x="0" y="27"/>
                  </a:cxn>
                </a:cxnLst>
                <a:rect l="0" t="0" r="r" b="b"/>
                <a:pathLst>
                  <a:path w="45" h="41">
                    <a:moveTo>
                      <a:pt x="0" y="27"/>
                    </a:moveTo>
                    <a:lnTo>
                      <a:pt x="2" y="14"/>
                    </a:lnTo>
                    <a:lnTo>
                      <a:pt x="2" y="2"/>
                    </a:lnTo>
                    <a:lnTo>
                      <a:pt x="7" y="0"/>
                    </a:lnTo>
                    <a:lnTo>
                      <a:pt x="10" y="7"/>
                    </a:lnTo>
                    <a:lnTo>
                      <a:pt x="17" y="9"/>
                    </a:lnTo>
                    <a:lnTo>
                      <a:pt x="21" y="14"/>
                    </a:lnTo>
                    <a:lnTo>
                      <a:pt x="40" y="7"/>
                    </a:lnTo>
                    <a:lnTo>
                      <a:pt x="42" y="8"/>
                    </a:lnTo>
                    <a:lnTo>
                      <a:pt x="45" y="14"/>
                    </a:lnTo>
                    <a:lnTo>
                      <a:pt x="35" y="23"/>
                    </a:lnTo>
                    <a:lnTo>
                      <a:pt x="41" y="36"/>
                    </a:lnTo>
                    <a:lnTo>
                      <a:pt x="28" y="41"/>
                    </a:lnTo>
                    <a:lnTo>
                      <a:pt x="26" y="30"/>
                    </a:lnTo>
                    <a:lnTo>
                      <a:pt x="24" y="34"/>
                    </a:lnTo>
                    <a:lnTo>
                      <a:pt x="18" y="27"/>
                    </a:lnTo>
                    <a:lnTo>
                      <a:pt x="4" y="22"/>
                    </a:lnTo>
                    <a:lnTo>
                      <a:pt x="0" y="27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0" name="Freeform 164"/>
              <p:cNvSpPr>
                <a:spLocks/>
              </p:cNvSpPr>
              <p:nvPr/>
            </p:nvSpPr>
            <p:spPr bwMode="auto">
              <a:xfrm>
                <a:off x="1591" y="2111"/>
                <a:ext cx="32" cy="39"/>
              </a:xfrm>
              <a:custGeom>
                <a:avLst/>
                <a:gdLst/>
                <a:ahLst/>
                <a:cxnLst>
                  <a:cxn ang="0">
                    <a:pos x="18" y="21"/>
                  </a:cxn>
                  <a:cxn ang="0">
                    <a:pos x="23" y="21"/>
                  </a:cxn>
                  <a:cxn ang="0">
                    <a:pos x="21" y="19"/>
                  </a:cxn>
                  <a:cxn ang="0">
                    <a:pos x="17" y="18"/>
                  </a:cxn>
                  <a:cxn ang="0">
                    <a:pos x="14" y="13"/>
                  </a:cxn>
                  <a:cxn ang="0">
                    <a:pos x="4" y="7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2" y="7"/>
                  </a:cxn>
                  <a:cxn ang="0">
                    <a:pos x="32" y="14"/>
                  </a:cxn>
                  <a:cxn ang="0">
                    <a:pos x="32" y="27"/>
                  </a:cxn>
                  <a:cxn ang="0">
                    <a:pos x="26" y="32"/>
                  </a:cxn>
                  <a:cxn ang="0">
                    <a:pos x="23" y="39"/>
                  </a:cxn>
                  <a:cxn ang="0">
                    <a:pos x="20" y="33"/>
                  </a:cxn>
                  <a:cxn ang="0">
                    <a:pos x="18" y="21"/>
                  </a:cxn>
                </a:cxnLst>
                <a:rect l="0" t="0" r="r" b="b"/>
                <a:pathLst>
                  <a:path w="32" h="39">
                    <a:moveTo>
                      <a:pt x="18" y="21"/>
                    </a:moveTo>
                    <a:lnTo>
                      <a:pt x="23" y="21"/>
                    </a:lnTo>
                    <a:lnTo>
                      <a:pt x="21" y="19"/>
                    </a:lnTo>
                    <a:lnTo>
                      <a:pt x="17" y="18"/>
                    </a:lnTo>
                    <a:lnTo>
                      <a:pt x="14" y="13"/>
                    </a:lnTo>
                    <a:lnTo>
                      <a:pt x="4" y="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2" y="7"/>
                    </a:lnTo>
                    <a:lnTo>
                      <a:pt x="32" y="14"/>
                    </a:lnTo>
                    <a:lnTo>
                      <a:pt x="32" y="27"/>
                    </a:lnTo>
                    <a:lnTo>
                      <a:pt x="26" y="32"/>
                    </a:lnTo>
                    <a:lnTo>
                      <a:pt x="23" y="39"/>
                    </a:lnTo>
                    <a:lnTo>
                      <a:pt x="20" y="33"/>
                    </a:lnTo>
                    <a:lnTo>
                      <a:pt x="18" y="2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" name="Freeform 165"/>
              <p:cNvSpPr>
                <a:spLocks/>
              </p:cNvSpPr>
              <p:nvPr/>
            </p:nvSpPr>
            <p:spPr bwMode="auto">
              <a:xfrm>
                <a:off x="1939" y="2175"/>
                <a:ext cx="41" cy="61"/>
              </a:xfrm>
              <a:custGeom>
                <a:avLst/>
                <a:gdLst/>
                <a:ahLst/>
                <a:cxnLst>
                  <a:cxn ang="0">
                    <a:pos x="32" y="16"/>
                  </a:cxn>
                  <a:cxn ang="0">
                    <a:pos x="19" y="4"/>
                  </a:cxn>
                  <a:cxn ang="0">
                    <a:pos x="9" y="0"/>
                  </a:cxn>
                  <a:cxn ang="0">
                    <a:pos x="7" y="7"/>
                  </a:cxn>
                  <a:cxn ang="0">
                    <a:pos x="2" y="21"/>
                  </a:cxn>
                  <a:cxn ang="0">
                    <a:pos x="8" y="42"/>
                  </a:cxn>
                  <a:cxn ang="0">
                    <a:pos x="0" y="58"/>
                  </a:cxn>
                  <a:cxn ang="0">
                    <a:pos x="9" y="60"/>
                  </a:cxn>
                  <a:cxn ang="0">
                    <a:pos x="23" y="61"/>
                  </a:cxn>
                  <a:cxn ang="0">
                    <a:pos x="31" y="45"/>
                  </a:cxn>
                  <a:cxn ang="0">
                    <a:pos x="41" y="29"/>
                  </a:cxn>
                  <a:cxn ang="0">
                    <a:pos x="38" y="20"/>
                  </a:cxn>
                  <a:cxn ang="0">
                    <a:pos x="38" y="23"/>
                  </a:cxn>
                  <a:cxn ang="0">
                    <a:pos x="32" y="16"/>
                  </a:cxn>
                </a:cxnLst>
                <a:rect l="0" t="0" r="r" b="b"/>
                <a:pathLst>
                  <a:path w="41" h="61">
                    <a:moveTo>
                      <a:pt x="32" y="16"/>
                    </a:moveTo>
                    <a:lnTo>
                      <a:pt x="19" y="4"/>
                    </a:lnTo>
                    <a:lnTo>
                      <a:pt x="9" y="0"/>
                    </a:lnTo>
                    <a:lnTo>
                      <a:pt x="7" y="7"/>
                    </a:lnTo>
                    <a:lnTo>
                      <a:pt x="2" y="21"/>
                    </a:lnTo>
                    <a:lnTo>
                      <a:pt x="8" y="42"/>
                    </a:lnTo>
                    <a:lnTo>
                      <a:pt x="0" y="58"/>
                    </a:lnTo>
                    <a:lnTo>
                      <a:pt x="9" y="60"/>
                    </a:lnTo>
                    <a:lnTo>
                      <a:pt x="23" y="61"/>
                    </a:lnTo>
                    <a:lnTo>
                      <a:pt x="31" y="45"/>
                    </a:lnTo>
                    <a:lnTo>
                      <a:pt x="41" y="29"/>
                    </a:lnTo>
                    <a:lnTo>
                      <a:pt x="38" y="20"/>
                    </a:lnTo>
                    <a:lnTo>
                      <a:pt x="38" y="23"/>
                    </a:lnTo>
                    <a:lnTo>
                      <a:pt x="32" y="1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2" name="Freeform 166"/>
              <p:cNvSpPr>
                <a:spLocks/>
              </p:cNvSpPr>
              <p:nvPr/>
            </p:nvSpPr>
            <p:spPr bwMode="auto">
              <a:xfrm>
                <a:off x="1597" y="2062"/>
                <a:ext cx="169" cy="283"/>
              </a:xfrm>
              <a:custGeom>
                <a:avLst/>
                <a:gdLst/>
                <a:ahLst/>
                <a:cxnLst>
                  <a:cxn ang="0">
                    <a:pos x="67" y="26"/>
                  </a:cxn>
                  <a:cxn ang="0">
                    <a:pos x="60" y="23"/>
                  </a:cxn>
                  <a:cxn ang="0">
                    <a:pos x="48" y="49"/>
                  </a:cxn>
                  <a:cxn ang="0">
                    <a:pos x="31" y="75"/>
                  </a:cxn>
                  <a:cxn ang="0">
                    <a:pos x="26" y="63"/>
                  </a:cxn>
                  <a:cxn ang="0">
                    <a:pos x="20" y="81"/>
                  </a:cxn>
                  <a:cxn ang="0">
                    <a:pos x="21" y="95"/>
                  </a:cxn>
                  <a:cxn ang="0">
                    <a:pos x="21" y="118"/>
                  </a:cxn>
                  <a:cxn ang="0">
                    <a:pos x="24" y="143"/>
                  </a:cxn>
                  <a:cxn ang="0">
                    <a:pos x="16" y="164"/>
                  </a:cxn>
                  <a:cxn ang="0">
                    <a:pos x="4" y="178"/>
                  </a:cxn>
                  <a:cxn ang="0">
                    <a:pos x="1" y="187"/>
                  </a:cxn>
                  <a:cxn ang="0">
                    <a:pos x="21" y="205"/>
                  </a:cxn>
                  <a:cxn ang="0">
                    <a:pos x="50" y="213"/>
                  </a:cxn>
                  <a:cxn ang="0">
                    <a:pos x="60" y="221"/>
                  </a:cxn>
                  <a:cxn ang="0">
                    <a:pos x="78" y="243"/>
                  </a:cxn>
                  <a:cxn ang="0">
                    <a:pos x="99" y="251"/>
                  </a:cxn>
                  <a:cxn ang="0">
                    <a:pos x="123" y="257"/>
                  </a:cxn>
                  <a:cxn ang="0">
                    <a:pos x="127" y="283"/>
                  </a:cxn>
                  <a:cxn ang="0">
                    <a:pos x="133" y="236"/>
                  </a:cxn>
                  <a:cxn ang="0">
                    <a:pos x="124" y="201"/>
                  </a:cxn>
                  <a:cxn ang="0">
                    <a:pos x="137" y="196"/>
                  </a:cxn>
                  <a:cxn ang="0">
                    <a:pos x="128" y="183"/>
                  </a:cxn>
                  <a:cxn ang="0">
                    <a:pos x="151" y="183"/>
                  </a:cxn>
                  <a:cxn ang="0">
                    <a:pos x="153" y="181"/>
                  </a:cxn>
                  <a:cxn ang="0">
                    <a:pos x="166" y="189"/>
                  </a:cxn>
                  <a:cxn ang="0">
                    <a:pos x="166" y="177"/>
                  </a:cxn>
                  <a:cxn ang="0">
                    <a:pos x="163" y="156"/>
                  </a:cxn>
                  <a:cxn ang="0">
                    <a:pos x="160" y="120"/>
                  </a:cxn>
                  <a:cxn ang="0">
                    <a:pos x="150" y="106"/>
                  </a:cxn>
                  <a:cxn ang="0">
                    <a:pos x="125" y="92"/>
                  </a:cxn>
                  <a:cxn ang="0">
                    <a:pos x="104" y="91"/>
                  </a:cxn>
                  <a:cxn ang="0">
                    <a:pos x="94" y="74"/>
                  </a:cxn>
                  <a:cxn ang="0">
                    <a:pos x="82" y="54"/>
                  </a:cxn>
                  <a:cxn ang="0">
                    <a:pos x="95" y="25"/>
                  </a:cxn>
                  <a:cxn ang="0">
                    <a:pos x="113" y="8"/>
                  </a:cxn>
                  <a:cxn ang="0">
                    <a:pos x="105" y="1"/>
                  </a:cxn>
                  <a:cxn ang="0">
                    <a:pos x="79" y="18"/>
                  </a:cxn>
                </a:cxnLst>
                <a:rect l="0" t="0" r="r" b="b"/>
                <a:pathLst>
                  <a:path w="169" h="283">
                    <a:moveTo>
                      <a:pt x="72" y="19"/>
                    </a:moveTo>
                    <a:lnTo>
                      <a:pt x="67" y="26"/>
                    </a:lnTo>
                    <a:lnTo>
                      <a:pt x="69" y="23"/>
                    </a:lnTo>
                    <a:lnTo>
                      <a:pt x="60" y="23"/>
                    </a:lnTo>
                    <a:lnTo>
                      <a:pt x="50" y="38"/>
                    </a:lnTo>
                    <a:lnTo>
                      <a:pt x="48" y="49"/>
                    </a:lnTo>
                    <a:lnTo>
                      <a:pt x="33" y="66"/>
                    </a:lnTo>
                    <a:lnTo>
                      <a:pt x="31" y="75"/>
                    </a:lnTo>
                    <a:lnTo>
                      <a:pt x="29" y="67"/>
                    </a:lnTo>
                    <a:lnTo>
                      <a:pt x="26" y="63"/>
                    </a:lnTo>
                    <a:lnTo>
                      <a:pt x="26" y="76"/>
                    </a:lnTo>
                    <a:lnTo>
                      <a:pt x="20" y="81"/>
                    </a:lnTo>
                    <a:lnTo>
                      <a:pt x="17" y="88"/>
                    </a:lnTo>
                    <a:lnTo>
                      <a:pt x="21" y="95"/>
                    </a:lnTo>
                    <a:lnTo>
                      <a:pt x="25" y="111"/>
                    </a:lnTo>
                    <a:lnTo>
                      <a:pt x="21" y="118"/>
                    </a:lnTo>
                    <a:lnTo>
                      <a:pt x="23" y="130"/>
                    </a:lnTo>
                    <a:lnTo>
                      <a:pt x="24" y="143"/>
                    </a:lnTo>
                    <a:lnTo>
                      <a:pt x="25" y="145"/>
                    </a:lnTo>
                    <a:lnTo>
                      <a:pt x="16" y="164"/>
                    </a:lnTo>
                    <a:lnTo>
                      <a:pt x="8" y="169"/>
                    </a:lnTo>
                    <a:lnTo>
                      <a:pt x="4" y="178"/>
                    </a:lnTo>
                    <a:lnTo>
                      <a:pt x="0" y="181"/>
                    </a:lnTo>
                    <a:lnTo>
                      <a:pt x="1" y="187"/>
                    </a:lnTo>
                    <a:lnTo>
                      <a:pt x="13" y="196"/>
                    </a:lnTo>
                    <a:lnTo>
                      <a:pt x="21" y="205"/>
                    </a:lnTo>
                    <a:lnTo>
                      <a:pt x="35" y="205"/>
                    </a:lnTo>
                    <a:lnTo>
                      <a:pt x="50" y="213"/>
                    </a:lnTo>
                    <a:lnTo>
                      <a:pt x="51" y="212"/>
                    </a:lnTo>
                    <a:lnTo>
                      <a:pt x="60" y="221"/>
                    </a:lnTo>
                    <a:lnTo>
                      <a:pt x="68" y="229"/>
                    </a:lnTo>
                    <a:lnTo>
                      <a:pt x="78" y="243"/>
                    </a:lnTo>
                    <a:lnTo>
                      <a:pt x="82" y="251"/>
                    </a:lnTo>
                    <a:lnTo>
                      <a:pt x="99" y="251"/>
                    </a:lnTo>
                    <a:lnTo>
                      <a:pt x="109" y="251"/>
                    </a:lnTo>
                    <a:lnTo>
                      <a:pt x="123" y="257"/>
                    </a:lnTo>
                    <a:lnTo>
                      <a:pt x="118" y="278"/>
                    </a:lnTo>
                    <a:lnTo>
                      <a:pt x="127" y="283"/>
                    </a:lnTo>
                    <a:lnTo>
                      <a:pt x="130" y="260"/>
                    </a:lnTo>
                    <a:lnTo>
                      <a:pt x="133" y="236"/>
                    </a:lnTo>
                    <a:lnTo>
                      <a:pt x="128" y="217"/>
                    </a:lnTo>
                    <a:lnTo>
                      <a:pt x="124" y="201"/>
                    </a:lnTo>
                    <a:lnTo>
                      <a:pt x="134" y="201"/>
                    </a:lnTo>
                    <a:lnTo>
                      <a:pt x="137" y="196"/>
                    </a:lnTo>
                    <a:lnTo>
                      <a:pt x="129" y="193"/>
                    </a:lnTo>
                    <a:lnTo>
                      <a:pt x="128" y="183"/>
                    </a:lnTo>
                    <a:lnTo>
                      <a:pt x="139" y="183"/>
                    </a:lnTo>
                    <a:lnTo>
                      <a:pt x="151" y="183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61" y="176"/>
                    </a:lnTo>
                    <a:lnTo>
                      <a:pt x="166" y="189"/>
                    </a:lnTo>
                    <a:lnTo>
                      <a:pt x="169" y="191"/>
                    </a:lnTo>
                    <a:lnTo>
                      <a:pt x="166" y="177"/>
                    </a:lnTo>
                    <a:lnTo>
                      <a:pt x="158" y="164"/>
                    </a:lnTo>
                    <a:lnTo>
                      <a:pt x="163" y="156"/>
                    </a:lnTo>
                    <a:lnTo>
                      <a:pt x="156" y="134"/>
                    </a:lnTo>
                    <a:lnTo>
                      <a:pt x="160" y="120"/>
                    </a:lnTo>
                    <a:lnTo>
                      <a:pt x="163" y="105"/>
                    </a:lnTo>
                    <a:lnTo>
                      <a:pt x="150" y="106"/>
                    </a:lnTo>
                    <a:lnTo>
                      <a:pt x="138" y="107"/>
                    </a:lnTo>
                    <a:lnTo>
                      <a:pt x="125" y="92"/>
                    </a:lnTo>
                    <a:lnTo>
                      <a:pt x="115" y="91"/>
                    </a:lnTo>
                    <a:lnTo>
                      <a:pt x="104" y="91"/>
                    </a:lnTo>
                    <a:lnTo>
                      <a:pt x="94" y="84"/>
                    </a:lnTo>
                    <a:lnTo>
                      <a:pt x="94" y="74"/>
                    </a:lnTo>
                    <a:lnTo>
                      <a:pt x="87" y="54"/>
                    </a:lnTo>
                    <a:lnTo>
                      <a:pt x="82" y="54"/>
                    </a:lnTo>
                    <a:lnTo>
                      <a:pt x="88" y="40"/>
                    </a:lnTo>
                    <a:lnTo>
                      <a:pt x="95" y="25"/>
                    </a:lnTo>
                    <a:lnTo>
                      <a:pt x="103" y="11"/>
                    </a:lnTo>
                    <a:lnTo>
                      <a:pt x="113" y="8"/>
                    </a:lnTo>
                    <a:lnTo>
                      <a:pt x="115" y="0"/>
                    </a:lnTo>
                    <a:lnTo>
                      <a:pt x="105" y="1"/>
                    </a:lnTo>
                    <a:lnTo>
                      <a:pt x="92" y="10"/>
                    </a:lnTo>
                    <a:lnTo>
                      <a:pt x="79" y="18"/>
                    </a:lnTo>
                    <a:lnTo>
                      <a:pt x="72" y="1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3" name="Freeform 167"/>
              <p:cNvSpPr>
                <a:spLocks/>
              </p:cNvSpPr>
              <p:nvPr/>
            </p:nvSpPr>
            <p:spPr bwMode="auto">
              <a:xfrm>
                <a:off x="1846" y="2128"/>
                <a:ext cx="66" cy="122"/>
              </a:xfrm>
              <a:custGeom>
                <a:avLst/>
                <a:gdLst/>
                <a:ahLst/>
                <a:cxnLst>
                  <a:cxn ang="0">
                    <a:pos x="53" y="88"/>
                  </a:cxn>
                  <a:cxn ang="0">
                    <a:pos x="46" y="78"/>
                  </a:cxn>
                  <a:cxn ang="0">
                    <a:pos x="47" y="63"/>
                  </a:cxn>
                  <a:cxn ang="0">
                    <a:pos x="53" y="60"/>
                  </a:cxn>
                  <a:cxn ang="0">
                    <a:pos x="57" y="52"/>
                  </a:cxn>
                  <a:cxn ang="0">
                    <a:pos x="56" y="38"/>
                  </a:cxn>
                  <a:cxn ang="0">
                    <a:pos x="41" y="27"/>
                  </a:cxn>
                  <a:cxn ang="0">
                    <a:pos x="37" y="34"/>
                  </a:cxn>
                  <a:cxn ang="0">
                    <a:pos x="38" y="17"/>
                  </a:cxn>
                  <a:cxn ang="0">
                    <a:pos x="31" y="10"/>
                  </a:cxn>
                  <a:cxn ang="0">
                    <a:pos x="22" y="2"/>
                  </a:cxn>
                  <a:cxn ang="0">
                    <a:pos x="26" y="4"/>
                  </a:cxn>
                  <a:cxn ang="0">
                    <a:pos x="19" y="0"/>
                  </a:cxn>
                  <a:cxn ang="0">
                    <a:pos x="22" y="3"/>
                  </a:cxn>
                  <a:cxn ang="0">
                    <a:pos x="8" y="16"/>
                  </a:cxn>
                  <a:cxn ang="0">
                    <a:pos x="15" y="24"/>
                  </a:cxn>
                  <a:cxn ang="0">
                    <a:pos x="4" y="30"/>
                  </a:cxn>
                  <a:cxn ang="0">
                    <a:pos x="0" y="42"/>
                  </a:cxn>
                  <a:cxn ang="0">
                    <a:pos x="7" y="56"/>
                  </a:cxn>
                  <a:cxn ang="0">
                    <a:pos x="15" y="55"/>
                  </a:cxn>
                  <a:cxn ang="0">
                    <a:pos x="17" y="66"/>
                  </a:cxn>
                  <a:cxn ang="0">
                    <a:pos x="22" y="75"/>
                  </a:cxn>
                  <a:cxn ang="0">
                    <a:pos x="19" y="90"/>
                  </a:cxn>
                  <a:cxn ang="0">
                    <a:pos x="20" y="110"/>
                  </a:cxn>
                  <a:cxn ang="0">
                    <a:pos x="30" y="122"/>
                  </a:cxn>
                  <a:cxn ang="0">
                    <a:pos x="38" y="122"/>
                  </a:cxn>
                  <a:cxn ang="0">
                    <a:pos x="52" y="115"/>
                  </a:cxn>
                  <a:cxn ang="0">
                    <a:pos x="66" y="112"/>
                  </a:cxn>
                  <a:cxn ang="0">
                    <a:pos x="60" y="100"/>
                  </a:cxn>
                  <a:cxn ang="0">
                    <a:pos x="53" y="88"/>
                  </a:cxn>
                </a:cxnLst>
                <a:rect l="0" t="0" r="r" b="b"/>
                <a:pathLst>
                  <a:path w="66" h="122">
                    <a:moveTo>
                      <a:pt x="53" y="88"/>
                    </a:moveTo>
                    <a:lnTo>
                      <a:pt x="46" y="78"/>
                    </a:lnTo>
                    <a:lnTo>
                      <a:pt x="47" y="63"/>
                    </a:lnTo>
                    <a:lnTo>
                      <a:pt x="53" y="60"/>
                    </a:lnTo>
                    <a:lnTo>
                      <a:pt x="57" y="52"/>
                    </a:lnTo>
                    <a:lnTo>
                      <a:pt x="56" y="38"/>
                    </a:lnTo>
                    <a:lnTo>
                      <a:pt x="41" y="27"/>
                    </a:lnTo>
                    <a:lnTo>
                      <a:pt x="37" y="34"/>
                    </a:lnTo>
                    <a:lnTo>
                      <a:pt x="38" y="17"/>
                    </a:lnTo>
                    <a:lnTo>
                      <a:pt x="31" y="10"/>
                    </a:lnTo>
                    <a:lnTo>
                      <a:pt x="22" y="2"/>
                    </a:lnTo>
                    <a:lnTo>
                      <a:pt x="26" y="4"/>
                    </a:lnTo>
                    <a:lnTo>
                      <a:pt x="19" y="0"/>
                    </a:lnTo>
                    <a:lnTo>
                      <a:pt x="22" y="3"/>
                    </a:lnTo>
                    <a:lnTo>
                      <a:pt x="8" y="16"/>
                    </a:lnTo>
                    <a:lnTo>
                      <a:pt x="15" y="24"/>
                    </a:lnTo>
                    <a:lnTo>
                      <a:pt x="4" y="30"/>
                    </a:lnTo>
                    <a:lnTo>
                      <a:pt x="0" y="42"/>
                    </a:lnTo>
                    <a:lnTo>
                      <a:pt x="7" y="56"/>
                    </a:lnTo>
                    <a:lnTo>
                      <a:pt x="15" y="55"/>
                    </a:lnTo>
                    <a:lnTo>
                      <a:pt x="17" y="66"/>
                    </a:lnTo>
                    <a:lnTo>
                      <a:pt x="22" y="75"/>
                    </a:lnTo>
                    <a:lnTo>
                      <a:pt x="19" y="90"/>
                    </a:lnTo>
                    <a:lnTo>
                      <a:pt x="20" y="110"/>
                    </a:lnTo>
                    <a:lnTo>
                      <a:pt x="30" y="122"/>
                    </a:lnTo>
                    <a:lnTo>
                      <a:pt x="38" y="122"/>
                    </a:lnTo>
                    <a:lnTo>
                      <a:pt x="52" y="115"/>
                    </a:lnTo>
                    <a:lnTo>
                      <a:pt x="66" y="112"/>
                    </a:lnTo>
                    <a:lnTo>
                      <a:pt x="60" y="100"/>
                    </a:lnTo>
                    <a:lnTo>
                      <a:pt x="53" y="88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4" name="Freeform 168"/>
              <p:cNvSpPr>
                <a:spLocks/>
              </p:cNvSpPr>
              <p:nvPr/>
            </p:nvSpPr>
            <p:spPr bwMode="auto">
              <a:xfrm>
                <a:off x="1892" y="2173"/>
                <a:ext cx="55" cy="69"/>
              </a:xfrm>
              <a:custGeom>
                <a:avLst/>
                <a:gdLst/>
                <a:ahLst/>
                <a:cxnLst>
                  <a:cxn ang="0">
                    <a:pos x="7" y="43"/>
                  </a:cxn>
                  <a:cxn ang="0">
                    <a:pos x="0" y="33"/>
                  </a:cxn>
                  <a:cxn ang="0">
                    <a:pos x="1" y="18"/>
                  </a:cxn>
                  <a:cxn ang="0">
                    <a:pos x="7" y="15"/>
                  </a:cxn>
                  <a:cxn ang="0">
                    <a:pos x="11" y="7"/>
                  </a:cxn>
                  <a:cxn ang="0">
                    <a:pos x="13" y="0"/>
                  </a:cxn>
                  <a:cxn ang="0">
                    <a:pos x="29" y="1"/>
                  </a:cxn>
                  <a:cxn ang="0">
                    <a:pos x="42" y="0"/>
                  </a:cxn>
                  <a:cxn ang="0">
                    <a:pos x="55" y="1"/>
                  </a:cxn>
                  <a:cxn ang="0">
                    <a:pos x="54" y="9"/>
                  </a:cxn>
                  <a:cxn ang="0">
                    <a:pos x="49" y="23"/>
                  </a:cxn>
                  <a:cxn ang="0">
                    <a:pos x="55" y="44"/>
                  </a:cxn>
                  <a:cxn ang="0">
                    <a:pos x="47" y="60"/>
                  </a:cxn>
                  <a:cxn ang="0">
                    <a:pos x="39" y="58"/>
                  </a:cxn>
                  <a:cxn ang="0">
                    <a:pos x="26" y="60"/>
                  </a:cxn>
                  <a:cxn ang="0">
                    <a:pos x="27" y="69"/>
                  </a:cxn>
                  <a:cxn ang="0">
                    <a:pos x="20" y="67"/>
                  </a:cxn>
                  <a:cxn ang="0">
                    <a:pos x="14" y="55"/>
                  </a:cxn>
                  <a:cxn ang="0">
                    <a:pos x="7" y="43"/>
                  </a:cxn>
                </a:cxnLst>
                <a:rect l="0" t="0" r="r" b="b"/>
                <a:pathLst>
                  <a:path w="55" h="69">
                    <a:moveTo>
                      <a:pt x="7" y="43"/>
                    </a:moveTo>
                    <a:lnTo>
                      <a:pt x="0" y="33"/>
                    </a:lnTo>
                    <a:lnTo>
                      <a:pt x="1" y="18"/>
                    </a:lnTo>
                    <a:lnTo>
                      <a:pt x="7" y="15"/>
                    </a:lnTo>
                    <a:lnTo>
                      <a:pt x="11" y="7"/>
                    </a:lnTo>
                    <a:lnTo>
                      <a:pt x="13" y="0"/>
                    </a:lnTo>
                    <a:lnTo>
                      <a:pt x="29" y="1"/>
                    </a:lnTo>
                    <a:lnTo>
                      <a:pt x="42" y="0"/>
                    </a:lnTo>
                    <a:lnTo>
                      <a:pt x="55" y="1"/>
                    </a:lnTo>
                    <a:lnTo>
                      <a:pt x="54" y="9"/>
                    </a:lnTo>
                    <a:lnTo>
                      <a:pt x="49" y="23"/>
                    </a:lnTo>
                    <a:lnTo>
                      <a:pt x="55" y="44"/>
                    </a:lnTo>
                    <a:lnTo>
                      <a:pt x="47" y="60"/>
                    </a:lnTo>
                    <a:lnTo>
                      <a:pt x="39" y="58"/>
                    </a:lnTo>
                    <a:lnTo>
                      <a:pt x="26" y="60"/>
                    </a:lnTo>
                    <a:lnTo>
                      <a:pt x="27" y="69"/>
                    </a:lnTo>
                    <a:lnTo>
                      <a:pt x="20" y="67"/>
                    </a:lnTo>
                    <a:lnTo>
                      <a:pt x="14" y="55"/>
                    </a:lnTo>
                    <a:lnTo>
                      <a:pt x="7" y="4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5" name="Freeform 169"/>
              <p:cNvSpPr>
                <a:spLocks/>
              </p:cNvSpPr>
              <p:nvPr/>
            </p:nvSpPr>
            <p:spPr bwMode="auto">
              <a:xfrm>
                <a:off x="1840" y="2089"/>
                <a:ext cx="13" cy="12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3" y="0"/>
                  </a:cxn>
                  <a:cxn ang="0">
                    <a:pos x="9" y="12"/>
                  </a:cxn>
                  <a:cxn ang="0">
                    <a:pos x="0" y="11"/>
                  </a:cxn>
                  <a:cxn ang="0">
                    <a:pos x="7" y="4"/>
                  </a:cxn>
                  <a:cxn ang="0">
                    <a:pos x="5" y="0"/>
                  </a:cxn>
                </a:cxnLst>
                <a:rect l="0" t="0" r="r" b="b"/>
                <a:pathLst>
                  <a:path w="13" h="12">
                    <a:moveTo>
                      <a:pt x="5" y="0"/>
                    </a:moveTo>
                    <a:lnTo>
                      <a:pt x="13" y="0"/>
                    </a:lnTo>
                    <a:lnTo>
                      <a:pt x="9" y="12"/>
                    </a:lnTo>
                    <a:lnTo>
                      <a:pt x="0" y="11"/>
                    </a:lnTo>
                    <a:lnTo>
                      <a:pt x="7" y="4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6" name="Freeform 170"/>
              <p:cNvSpPr>
                <a:spLocks/>
              </p:cNvSpPr>
              <p:nvPr/>
            </p:nvSpPr>
            <p:spPr bwMode="auto">
              <a:xfrm>
                <a:off x="1679" y="2064"/>
                <a:ext cx="189" cy="197"/>
              </a:xfrm>
              <a:custGeom>
                <a:avLst/>
                <a:gdLst/>
                <a:ahLst/>
                <a:cxnLst>
                  <a:cxn ang="0">
                    <a:pos x="156" y="40"/>
                  </a:cxn>
                  <a:cxn ang="0">
                    <a:pos x="148" y="37"/>
                  </a:cxn>
                  <a:cxn ang="0">
                    <a:pos x="146" y="32"/>
                  </a:cxn>
                  <a:cxn ang="0">
                    <a:pos x="145" y="27"/>
                  </a:cxn>
                  <a:cxn ang="0">
                    <a:pos x="136" y="29"/>
                  </a:cxn>
                  <a:cxn ang="0">
                    <a:pos x="102" y="29"/>
                  </a:cxn>
                  <a:cxn ang="0">
                    <a:pos x="76" y="30"/>
                  </a:cxn>
                  <a:cxn ang="0">
                    <a:pos x="55" y="13"/>
                  </a:cxn>
                  <a:cxn ang="0">
                    <a:pos x="46" y="8"/>
                  </a:cxn>
                  <a:cxn ang="0">
                    <a:pos x="50" y="13"/>
                  </a:cxn>
                  <a:cxn ang="0">
                    <a:pos x="28" y="24"/>
                  </a:cxn>
                  <a:cxn ang="0">
                    <a:pos x="26" y="54"/>
                  </a:cxn>
                  <a:cxn ang="0">
                    <a:pos x="25" y="28"/>
                  </a:cxn>
                  <a:cxn ang="0">
                    <a:pos x="31" y="6"/>
                  </a:cxn>
                  <a:cxn ang="0">
                    <a:pos x="13" y="23"/>
                  </a:cxn>
                  <a:cxn ang="0">
                    <a:pos x="0" y="52"/>
                  </a:cxn>
                  <a:cxn ang="0">
                    <a:pos x="12" y="72"/>
                  </a:cxn>
                  <a:cxn ang="0">
                    <a:pos x="22" y="89"/>
                  </a:cxn>
                  <a:cxn ang="0">
                    <a:pos x="43" y="90"/>
                  </a:cxn>
                  <a:cxn ang="0">
                    <a:pos x="68" y="104"/>
                  </a:cxn>
                  <a:cxn ang="0">
                    <a:pos x="78" y="118"/>
                  </a:cxn>
                  <a:cxn ang="0">
                    <a:pos x="81" y="154"/>
                  </a:cxn>
                  <a:cxn ang="0">
                    <a:pos x="84" y="175"/>
                  </a:cxn>
                  <a:cxn ang="0">
                    <a:pos x="98" y="196"/>
                  </a:cxn>
                  <a:cxn ang="0">
                    <a:pos x="108" y="197"/>
                  </a:cxn>
                  <a:cxn ang="0">
                    <a:pos x="135" y="172"/>
                  </a:cxn>
                  <a:cxn ang="0">
                    <a:pos x="128" y="164"/>
                  </a:cxn>
                  <a:cxn ang="0">
                    <a:pos x="119" y="137"/>
                  </a:cxn>
                  <a:cxn ang="0">
                    <a:pos x="145" y="146"/>
                  </a:cxn>
                  <a:cxn ang="0">
                    <a:pos x="160" y="135"/>
                  </a:cxn>
                  <a:cxn ang="0">
                    <a:pos x="175" y="120"/>
                  </a:cxn>
                  <a:cxn ang="0">
                    <a:pos x="167" y="106"/>
                  </a:cxn>
                  <a:cxn ang="0">
                    <a:pos x="182" y="88"/>
                  </a:cxn>
                  <a:cxn ang="0">
                    <a:pos x="189" y="67"/>
                  </a:cxn>
                  <a:cxn ang="0">
                    <a:pos x="172" y="62"/>
                  </a:cxn>
                  <a:cxn ang="0">
                    <a:pos x="167" y="61"/>
                  </a:cxn>
                  <a:cxn ang="0">
                    <a:pos x="175" y="51"/>
                  </a:cxn>
                  <a:cxn ang="0">
                    <a:pos x="161" y="43"/>
                  </a:cxn>
                  <a:cxn ang="0">
                    <a:pos x="157" y="43"/>
                  </a:cxn>
                </a:cxnLst>
                <a:rect l="0" t="0" r="r" b="b"/>
                <a:pathLst>
                  <a:path w="189" h="197">
                    <a:moveTo>
                      <a:pt x="157" y="43"/>
                    </a:moveTo>
                    <a:lnTo>
                      <a:pt x="156" y="40"/>
                    </a:lnTo>
                    <a:lnTo>
                      <a:pt x="153" y="37"/>
                    </a:lnTo>
                    <a:lnTo>
                      <a:pt x="148" y="37"/>
                    </a:lnTo>
                    <a:lnTo>
                      <a:pt x="151" y="37"/>
                    </a:lnTo>
                    <a:lnTo>
                      <a:pt x="146" y="32"/>
                    </a:lnTo>
                    <a:lnTo>
                      <a:pt x="160" y="27"/>
                    </a:lnTo>
                    <a:lnTo>
                      <a:pt x="145" y="27"/>
                    </a:lnTo>
                    <a:lnTo>
                      <a:pt x="130" y="28"/>
                    </a:lnTo>
                    <a:lnTo>
                      <a:pt x="136" y="29"/>
                    </a:lnTo>
                    <a:lnTo>
                      <a:pt x="121" y="36"/>
                    </a:lnTo>
                    <a:lnTo>
                      <a:pt x="102" y="29"/>
                    </a:lnTo>
                    <a:lnTo>
                      <a:pt x="89" y="30"/>
                    </a:lnTo>
                    <a:lnTo>
                      <a:pt x="76" y="30"/>
                    </a:lnTo>
                    <a:lnTo>
                      <a:pt x="71" y="18"/>
                    </a:lnTo>
                    <a:lnTo>
                      <a:pt x="55" y="13"/>
                    </a:lnTo>
                    <a:lnTo>
                      <a:pt x="50" y="0"/>
                    </a:lnTo>
                    <a:lnTo>
                      <a:pt x="46" y="8"/>
                    </a:lnTo>
                    <a:lnTo>
                      <a:pt x="53" y="13"/>
                    </a:lnTo>
                    <a:lnTo>
                      <a:pt x="50" y="13"/>
                    </a:lnTo>
                    <a:lnTo>
                      <a:pt x="31" y="21"/>
                    </a:lnTo>
                    <a:lnTo>
                      <a:pt x="28" y="24"/>
                    </a:lnTo>
                    <a:lnTo>
                      <a:pt x="32" y="46"/>
                    </a:lnTo>
                    <a:lnTo>
                      <a:pt x="26" y="54"/>
                    </a:lnTo>
                    <a:lnTo>
                      <a:pt x="18" y="43"/>
                    </a:lnTo>
                    <a:lnTo>
                      <a:pt x="25" y="28"/>
                    </a:lnTo>
                    <a:lnTo>
                      <a:pt x="22" y="14"/>
                    </a:lnTo>
                    <a:lnTo>
                      <a:pt x="31" y="6"/>
                    </a:lnTo>
                    <a:lnTo>
                      <a:pt x="21" y="9"/>
                    </a:lnTo>
                    <a:lnTo>
                      <a:pt x="13" y="23"/>
                    </a:lnTo>
                    <a:lnTo>
                      <a:pt x="6" y="38"/>
                    </a:lnTo>
                    <a:lnTo>
                      <a:pt x="0" y="52"/>
                    </a:lnTo>
                    <a:lnTo>
                      <a:pt x="5" y="52"/>
                    </a:lnTo>
                    <a:lnTo>
                      <a:pt x="12" y="72"/>
                    </a:lnTo>
                    <a:lnTo>
                      <a:pt x="12" y="82"/>
                    </a:lnTo>
                    <a:lnTo>
                      <a:pt x="22" y="89"/>
                    </a:lnTo>
                    <a:lnTo>
                      <a:pt x="33" y="89"/>
                    </a:lnTo>
                    <a:lnTo>
                      <a:pt x="43" y="90"/>
                    </a:lnTo>
                    <a:lnTo>
                      <a:pt x="56" y="105"/>
                    </a:lnTo>
                    <a:lnTo>
                      <a:pt x="68" y="104"/>
                    </a:lnTo>
                    <a:lnTo>
                      <a:pt x="81" y="103"/>
                    </a:lnTo>
                    <a:lnTo>
                      <a:pt x="78" y="118"/>
                    </a:lnTo>
                    <a:lnTo>
                      <a:pt x="74" y="132"/>
                    </a:lnTo>
                    <a:lnTo>
                      <a:pt x="81" y="154"/>
                    </a:lnTo>
                    <a:lnTo>
                      <a:pt x="76" y="162"/>
                    </a:lnTo>
                    <a:lnTo>
                      <a:pt x="84" y="175"/>
                    </a:lnTo>
                    <a:lnTo>
                      <a:pt x="87" y="189"/>
                    </a:lnTo>
                    <a:lnTo>
                      <a:pt x="98" y="196"/>
                    </a:lnTo>
                    <a:lnTo>
                      <a:pt x="106" y="196"/>
                    </a:lnTo>
                    <a:lnTo>
                      <a:pt x="108" y="197"/>
                    </a:lnTo>
                    <a:lnTo>
                      <a:pt x="122" y="185"/>
                    </a:lnTo>
                    <a:lnTo>
                      <a:pt x="135" y="172"/>
                    </a:lnTo>
                    <a:lnTo>
                      <a:pt x="137" y="168"/>
                    </a:lnTo>
                    <a:lnTo>
                      <a:pt x="128" y="164"/>
                    </a:lnTo>
                    <a:lnTo>
                      <a:pt x="124" y="146"/>
                    </a:lnTo>
                    <a:lnTo>
                      <a:pt x="119" y="137"/>
                    </a:lnTo>
                    <a:lnTo>
                      <a:pt x="133" y="141"/>
                    </a:lnTo>
                    <a:lnTo>
                      <a:pt x="145" y="146"/>
                    </a:lnTo>
                    <a:lnTo>
                      <a:pt x="149" y="140"/>
                    </a:lnTo>
                    <a:lnTo>
                      <a:pt x="160" y="135"/>
                    </a:lnTo>
                    <a:lnTo>
                      <a:pt x="171" y="130"/>
                    </a:lnTo>
                    <a:lnTo>
                      <a:pt x="175" y="120"/>
                    </a:lnTo>
                    <a:lnTo>
                      <a:pt x="174" y="120"/>
                    </a:lnTo>
                    <a:lnTo>
                      <a:pt x="167" y="106"/>
                    </a:lnTo>
                    <a:lnTo>
                      <a:pt x="171" y="94"/>
                    </a:lnTo>
                    <a:lnTo>
                      <a:pt x="182" y="88"/>
                    </a:lnTo>
                    <a:lnTo>
                      <a:pt x="175" y="80"/>
                    </a:lnTo>
                    <a:lnTo>
                      <a:pt x="189" y="67"/>
                    </a:lnTo>
                    <a:lnTo>
                      <a:pt x="186" y="64"/>
                    </a:lnTo>
                    <a:lnTo>
                      <a:pt x="172" y="62"/>
                    </a:lnTo>
                    <a:lnTo>
                      <a:pt x="164" y="62"/>
                    </a:lnTo>
                    <a:lnTo>
                      <a:pt x="167" y="61"/>
                    </a:lnTo>
                    <a:lnTo>
                      <a:pt x="172" y="53"/>
                    </a:lnTo>
                    <a:lnTo>
                      <a:pt x="175" y="51"/>
                    </a:lnTo>
                    <a:lnTo>
                      <a:pt x="167" y="42"/>
                    </a:lnTo>
                    <a:lnTo>
                      <a:pt x="161" y="43"/>
                    </a:lnTo>
                    <a:lnTo>
                      <a:pt x="156" y="39"/>
                    </a:lnTo>
                    <a:lnTo>
                      <a:pt x="157" y="4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7" name="Freeform 171"/>
              <p:cNvSpPr>
                <a:spLocks/>
              </p:cNvSpPr>
              <p:nvPr/>
            </p:nvSpPr>
            <p:spPr bwMode="auto">
              <a:xfrm>
                <a:off x="1807" y="2084"/>
                <a:ext cx="8" cy="1"/>
              </a:xfrm>
              <a:custGeom>
                <a:avLst/>
                <a:gdLst/>
                <a:ahLst/>
                <a:cxnLst>
                  <a:cxn ang="0">
                    <a:pos x="8" y="1"/>
                  </a:cxn>
                  <a:cxn ang="0">
                    <a:pos x="0" y="0"/>
                  </a:cxn>
                  <a:cxn ang="0">
                    <a:pos x="8" y="1"/>
                  </a:cxn>
                </a:cxnLst>
                <a:rect l="0" t="0" r="r" b="b"/>
                <a:pathLst>
                  <a:path w="8" h="1">
                    <a:moveTo>
                      <a:pt x="8" y="1"/>
                    </a:moveTo>
                    <a:lnTo>
                      <a:pt x="0" y="0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8" name="Freeform 172"/>
              <p:cNvSpPr>
                <a:spLocks/>
              </p:cNvSpPr>
              <p:nvPr/>
            </p:nvSpPr>
            <p:spPr bwMode="auto">
              <a:xfrm>
                <a:off x="1539" y="1876"/>
                <a:ext cx="144" cy="56"/>
              </a:xfrm>
              <a:custGeom>
                <a:avLst/>
                <a:gdLst/>
                <a:ahLst/>
                <a:cxnLst>
                  <a:cxn ang="0">
                    <a:pos x="101" y="22"/>
                  </a:cxn>
                  <a:cxn ang="0">
                    <a:pos x="101" y="23"/>
                  </a:cxn>
                  <a:cxn ang="0">
                    <a:pos x="87" y="17"/>
                  </a:cxn>
                  <a:cxn ang="0">
                    <a:pos x="73" y="8"/>
                  </a:cxn>
                  <a:cxn ang="0">
                    <a:pos x="62" y="4"/>
                  </a:cxn>
                  <a:cxn ang="0">
                    <a:pos x="53" y="1"/>
                  </a:cxn>
                  <a:cxn ang="0">
                    <a:pos x="47" y="0"/>
                  </a:cxn>
                  <a:cxn ang="0">
                    <a:pos x="31" y="4"/>
                  </a:cxn>
                  <a:cxn ang="0">
                    <a:pos x="14" y="7"/>
                  </a:cxn>
                  <a:cxn ang="0">
                    <a:pos x="8" y="18"/>
                  </a:cxn>
                  <a:cxn ang="0">
                    <a:pos x="0" y="23"/>
                  </a:cxn>
                  <a:cxn ang="0">
                    <a:pos x="5" y="21"/>
                  </a:cxn>
                  <a:cxn ang="0">
                    <a:pos x="16" y="17"/>
                  </a:cxn>
                  <a:cxn ang="0">
                    <a:pos x="27" y="11"/>
                  </a:cxn>
                  <a:cxn ang="0">
                    <a:pos x="45" y="10"/>
                  </a:cxn>
                  <a:cxn ang="0">
                    <a:pos x="39" y="13"/>
                  </a:cxn>
                  <a:cxn ang="0">
                    <a:pos x="50" y="17"/>
                  </a:cxn>
                  <a:cxn ang="0">
                    <a:pos x="58" y="19"/>
                  </a:cxn>
                  <a:cxn ang="0">
                    <a:pos x="62" y="21"/>
                  </a:cxn>
                  <a:cxn ang="0">
                    <a:pos x="82" y="27"/>
                  </a:cxn>
                  <a:cxn ang="0">
                    <a:pos x="85" y="36"/>
                  </a:cxn>
                  <a:cxn ang="0">
                    <a:pos x="102" y="45"/>
                  </a:cxn>
                  <a:cxn ang="0">
                    <a:pos x="94" y="56"/>
                  </a:cxn>
                  <a:cxn ang="0">
                    <a:pos x="107" y="56"/>
                  </a:cxn>
                  <a:cxn ang="0">
                    <a:pos x="121" y="55"/>
                  </a:cxn>
                  <a:cxn ang="0">
                    <a:pos x="133" y="54"/>
                  </a:cxn>
                  <a:cxn ang="0">
                    <a:pos x="144" y="51"/>
                  </a:cxn>
                  <a:cxn ang="0">
                    <a:pos x="133" y="45"/>
                  </a:cxn>
                  <a:cxn ang="0">
                    <a:pos x="123" y="41"/>
                  </a:cxn>
                  <a:cxn ang="0">
                    <a:pos x="122" y="35"/>
                  </a:cxn>
                  <a:cxn ang="0">
                    <a:pos x="113" y="32"/>
                  </a:cxn>
                  <a:cxn ang="0">
                    <a:pos x="103" y="27"/>
                  </a:cxn>
                  <a:cxn ang="0">
                    <a:pos x="101" y="22"/>
                  </a:cxn>
                </a:cxnLst>
                <a:rect l="0" t="0" r="r" b="b"/>
                <a:pathLst>
                  <a:path w="144" h="56">
                    <a:moveTo>
                      <a:pt x="101" y="22"/>
                    </a:moveTo>
                    <a:lnTo>
                      <a:pt x="101" y="23"/>
                    </a:lnTo>
                    <a:lnTo>
                      <a:pt x="87" y="17"/>
                    </a:lnTo>
                    <a:lnTo>
                      <a:pt x="73" y="8"/>
                    </a:lnTo>
                    <a:lnTo>
                      <a:pt x="62" y="4"/>
                    </a:lnTo>
                    <a:lnTo>
                      <a:pt x="53" y="1"/>
                    </a:lnTo>
                    <a:lnTo>
                      <a:pt x="47" y="0"/>
                    </a:lnTo>
                    <a:lnTo>
                      <a:pt x="31" y="4"/>
                    </a:lnTo>
                    <a:lnTo>
                      <a:pt x="14" y="7"/>
                    </a:lnTo>
                    <a:lnTo>
                      <a:pt x="8" y="18"/>
                    </a:lnTo>
                    <a:lnTo>
                      <a:pt x="0" y="23"/>
                    </a:lnTo>
                    <a:lnTo>
                      <a:pt x="5" y="21"/>
                    </a:lnTo>
                    <a:lnTo>
                      <a:pt x="16" y="17"/>
                    </a:lnTo>
                    <a:lnTo>
                      <a:pt x="27" y="11"/>
                    </a:lnTo>
                    <a:lnTo>
                      <a:pt x="45" y="10"/>
                    </a:lnTo>
                    <a:lnTo>
                      <a:pt x="39" y="13"/>
                    </a:lnTo>
                    <a:lnTo>
                      <a:pt x="50" y="17"/>
                    </a:lnTo>
                    <a:lnTo>
                      <a:pt x="58" y="19"/>
                    </a:lnTo>
                    <a:lnTo>
                      <a:pt x="62" y="21"/>
                    </a:lnTo>
                    <a:lnTo>
                      <a:pt x="82" y="27"/>
                    </a:lnTo>
                    <a:lnTo>
                      <a:pt x="85" y="36"/>
                    </a:lnTo>
                    <a:lnTo>
                      <a:pt x="102" y="45"/>
                    </a:lnTo>
                    <a:lnTo>
                      <a:pt x="94" y="56"/>
                    </a:lnTo>
                    <a:lnTo>
                      <a:pt x="107" y="56"/>
                    </a:lnTo>
                    <a:lnTo>
                      <a:pt x="121" y="55"/>
                    </a:lnTo>
                    <a:lnTo>
                      <a:pt x="133" y="54"/>
                    </a:lnTo>
                    <a:lnTo>
                      <a:pt x="144" y="51"/>
                    </a:lnTo>
                    <a:lnTo>
                      <a:pt x="133" y="45"/>
                    </a:lnTo>
                    <a:lnTo>
                      <a:pt x="123" y="41"/>
                    </a:lnTo>
                    <a:lnTo>
                      <a:pt x="122" y="35"/>
                    </a:lnTo>
                    <a:lnTo>
                      <a:pt x="113" y="32"/>
                    </a:lnTo>
                    <a:lnTo>
                      <a:pt x="103" y="27"/>
                    </a:lnTo>
                    <a:lnTo>
                      <a:pt x="101" y="2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9" name="Freeform 173"/>
              <p:cNvSpPr>
                <a:spLocks/>
              </p:cNvSpPr>
              <p:nvPr/>
            </p:nvSpPr>
            <p:spPr bwMode="auto">
              <a:xfrm>
                <a:off x="1563" y="1897"/>
                <a:ext cx="6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6" y="6"/>
                  </a:cxn>
                  <a:cxn ang="0">
                    <a:pos x="2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6" y="6"/>
                    </a:lnTo>
                    <a:lnTo>
                      <a:pt x="2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0" name="Freeform 174"/>
              <p:cNvSpPr>
                <a:spLocks/>
              </p:cNvSpPr>
              <p:nvPr/>
            </p:nvSpPr>
            <p:spPr bwMode="auto">
              <a:xfrm>
                <a:off x="1581" y="1940"/>
                <a:ext cx="4" cy="3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4" y="1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2" y="2"/>
                  </a:cxn>
                  <a:cxn ang="0">
                    <a:pos x="3" y="2"/>
                  </a:cxn>
                  <a:cxn ang="0">
                    <a:pos x="4" y="2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1" name="Freeform 175"/>
              <p:cNvSpPr>
                <a:spLocks/>
              </p:cNvSpPr>
              <p:nvPr/>
            </p:nvSpPr>
            <p:spPr bwMode="auto">
              <a:xfrm>
                <a:off x="1602" y="1934"/>
                <a:ext cx="3" cy="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3" y="0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2" name="Freeform 176"/>
              <p:cNvSpPr>
                <a:spLocks/>
              </p:cNvSpPr>
              <p:nvPr/>
            </p:nvSpPr>
            <p:spPr bwMode="auto">
              <a:xfrm>
                <a:off x="1599" y="1935"/>
                <a:ext cx="2" cy="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3" name="Freeform 177"/>
              <p:cNvSpPr>
                <a:spLocks/>
              </p:cNvSpPr>
              <p:nvPr/>
            </p:nvSpPr>
            <p:spPr bwMode="auto">
              <a:xfrm>
                <a:off x="1810" y="1956"/>
                <a:ext cx="3" cy="3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3" y="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4" name="Freeform 178"/>
              <p:cNvSpPr>
                <a:spLocks/>
              </p:cNvSpPr>
              <p:nvPr/>
            </p:nvSpPr>
            <p:spPr bwMode="auto">
              <a:xfrm>
                <a:off x="1815" y="1952"/>
                <a:ext cx="2" cy="1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5" name="Freeform 179"/>
              <p:cNvSpPr>
                <a:spLocks/>
              </p:cNvSpPr>
              <p:nvPr/>
            </p:nvSpPr>
            <p:spPr bwMode="auto">
              <a:xfrm>
                <a:off x="1814" y="1956"/>
                <a:ext cx="2" cy="1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6" name="Freeform 180"/>
              <p:cNvSpPr>
                <a:spLocks/>
              </p:cNvSpPr>
              <p:nvPr/>
            </p:nvSpPr>
            <p:spPr bwMode="auto">
              <a:xfrm>
                <a:off x="1809" y="1956"/>
                <a:ext cx="1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7" name="Freeform 181"/>
              <p:cNvSpPr>
                <a:spLocks/>
              </p:cNvSpPr>
              <p:nvPr/>
            </p:nvSpPr>
            <p:spPr bwMode="auto">
              <a:xfrm>
                <a:off x="1812" y="1959"/>
                <a:ext cx="1" cy="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8" name="Freeform 182"/>
              <p:cNvSpPr>
                <a:spLocks/>
              </p:cNvSpPr>
              <p:nvPr/>
            </p:nvSpPr>
            <p:spPr bwMode="auto">
              <a:xfrm>
                <a:off x="1812" y="1959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79" name="Freeform 183"/>
              <p:cNvSpPr>
                <a:spLocks/>
              </p:cNvSpPr>
              <p:nvPr/>
            </p:nvSpPr>
            <p:spPr bwMode="auto">
              <a:xfrm>
                <a:off x="1711" y="1933"/>
                <a:ext cx="49" cy="38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2" y="15"/>
                  </a:cxn>
                  <a:cxn ang="0">
                    <a:pos x="0" y="21"/>
                  </a:cxn>
                  <a:cxn ang="0">
                    <a:pos x="1" y="31"/>
                  </a:cxn>
                  <a:cxn ang="0">
                    <a:pos x="5" y="38"/>
                  </a:cxn>
                  <a:cxn ang="0">
                    <a:pos x="11" y="29"/>
                  </a:cxn>
                  <a:cxn ang="0">
                    <a:pos x="18" y="26"/>
                  </a:cxn>
                  <a:cxn ang="0">
                    <a:pos x="24" y="26"/>
                  </a:cxn>
                  <a:cxn ang="0">
                    <a:pos x="43" y="27"/>
                  </a:cxn>
                  <a:cxn ang="0">
                    <a:pos x="49" y="21"/>
                  </a:cxn>
                  <a:cxn ang="0">
                    <a:pos x="33" y="13"/>
                  </a:cxn>
                  <a:cxn ang="0">
                    <a:pos x="36" y="9"/>
                  </a:cxn>
                  <a:cxn ang="0">
                    <a:pos x="30" y="6"/>
                  </a:cxn>
                  <a:cxn ang="0">
                    <a:pos x="10" y="0"/>
                  </a:cxn>
                  <a:cxn ang="0">
                    <a:pos x="4" y="2"/>
                  </a:cxn>
                </a:cxnLst>
                <a:rect l="0" t="0" r="r" b="b"/>
                <a:pathLst>
                  <a:path w="49" h="38">
                    <a:moveTo>
                      <a:pt x="4" y="2"/>
                    </a:moveTo>
                    <a:lnTo>
                      <a:pt x="2" y="15"/>
                    </a:lnTo>
                    <a:lnTo>
                      <a:pt x="0" y="21"/>
                    </a:lnTo>
                    <a:lnTo>
                      <a:pt x="1" y="31"/>
                    </a:lnTo>
                    <a:lnTo>
                      <a:pt x="5" y="38"/>
                    </a:lnTo>
                    <a:lnTo>
                      <a:pt x="11" y="29"/>
                    </a:lnTo>
                    <a:lnTo>
                      <a:pt x="18" y="26"/>
                    </a:lnTo>
                    <a:lnTo>
                      <a:pt x="24" y="26"/>
                    </a:lnTo>
                    <a:lnTo>
                      <a:pt x="43" y="27"/>
                    </a:lnTo>
                    <a:lnTo>
                      <a:pt x="49" y="21"/>
                    </a:lnTo>
                    <a:lnTo>
                      <a:pt x="33" y="13"/>
                    </a:lnTo>
                    <a:lnTo>
                      <a:pt x="36" y="9"/>
                    </a:lnTo>
                    <a:lnTo>
                      <a:pt x="30" y="6"/>
                    </a:lnTo>
                    <a:lnTo>
                      <a:pt x="1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0" name="Freeform 184"/>
              <p:cNvSpPr>
                <a:spLocks/>
              </p:cNvSpPr>
              <p:nvPr/>
            </p:nvSpPr>
            <p:spPr bwMode="auto">
              <a:xfrm>
                <a:off x="1675" y="1933"/>
                <a:ext cx="40" cy="31"/>
              </a:xfrm>
              <a:custGeom>
                <a:avLst/>
                <a:gdLst/>
                <a:ahLst/>
                <a:cxnLst>
                  <a:cxn ang="0">
                    <a:pos x="40" y="2"/>
                  </a:cxn>
                  <a:cxn ang="0">
                    <a:pos x="38" y="15"/>
                  </a:cxn>
                  <a:cxn ang="0">
                    <a:pos x="36" y="21"/>
                  </a:cxn>
                  <a:cxn ang="0">
                    <a:pos x="37" y="31"/>
                  </a:cxn>
                  <a:cxn ang="0">
                    <a:pos x="23" y="30"/>
                  </a:cxn>
                  <a:cxn ang="0">
                    <a:pos x="9" y="29"/>
                  </a:cxn>
                  <a:cxn ang="0">
                    <a:pos x="0" y="24"/>
                  </a:cxn>
                  <a:cxn ang="0">
                    <a:pos x="8" y="21"/>
                  </a:cxn>
                  <a:cxn ang="0">
                    <a:pos x="19" y="22"/>
                  </a:cxn>
                  <a:cxn ang="0">
                    <a:pos x="29" y="22"/>
                  </a:cxn>
                  <a:cxn ang="0">
                    <a:pos x="25" y="9"/>
                  </a:cxn>
                  <a:cxn ang="0">
                    <a:pos x="20" y="4"/>
                  </a:cxn>
                  <a:cxn ang="0">
                    <a:pos x="17" y="0"/>
                  </a:cxn>
                  <a:cxn ang="0">
                    <a:pos x="31" y="1"/>
                  </a:cxn>
                  <a:cxn ang="0">
                    <a:pos x="40" y="2"/>
                  </a:cxn>
                </a:cxnLst>
                <a:rect l="0" t="0" r="r" b="b"/>
                <a:pathLst>
                  <a:path w="40" h="31">
                    <a:moveTo>
                      <a:pt x="40" y="2"/>
                    </a:moveTo>
                    <a:lnTo>
                      <a:pt x="38" y="15"/>
                    </a:lnTo>
                    <a:lnTo>
                      <a:pt x="36" y="21"/>
                    </a:lnTo>
                    <a:lnTo>
                      <a:pt x="37" y="31"/>
                    </a:lnTo>
                    <a:lnTo>
                      <a:pt x="23" y="30"/>
                    </a:lnTo>
                    <a:lnTo>
                      <a:pt x="9" y="29"/>
                    </a:lnTo>
                    <a:lnTo>
                      <a:pt x="0" y="24"/>
                    </a:lnTo>
                    <a:lnTo>
                      <a:pt x="8" y="21"/>
                    </a:lnTo>
                    <a:lnTo>
                      <a:pt x="19" y="22"/>
                    </a:lnTo>
                    <a:lnTo>
                      <a:pt x="29" y="22"/>
                    </a:lnTo>
                    <a:lnTo>
                      <a:pt x="25" y="9"/>
                    </a:lnTo>
                    <a:lnTo>
                      <a:pt x="20" y="4"/>
                    </a:lnTo>
                    <a:lnTo>
                      <a:pt x="17" y="0"/>
                    </a:lnTo>
                    <a:lnTo>
                      <a:pt x="31" y="1"/>
                    </a:lnTo>
                    <a:lnTo>
                      <a:pt x="40" y="2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1" name="Freeform 185"/>
              <p:cNvSpPr>
                <a:spLocks/>
              </p:cNvSpPr>
              <p:nvPr/>
            </p:nvSpPr>
            <p:spPr bwMode="auto">
              <a:xfrm>
                <a:off x="1711" y="1898"/>
                <a:ext cx="3" cy="1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3" y="1"/>
                  </a:cxn>
                  <a:cxn ang="0">
                    <a:pos x="2" y="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2" name="Freeform 186"/>
              <p:cNvSpPr>
                <a:spLocks/>
              </p:cNvSpPr>
              <p:nvPr/>
            </p:nvSpPr>
            <p:spPr bwMode="auto">
              <a:xfrm>
                <a:off x="1717" y="1899"/>
                <a:ext cx="3" cy="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3" name="Freeform 187"/>
              <p:cNvSpPr>
                <a:spLocks/>
              </p:cNvSpPr>
              <p:nvPr/>
            </p:nvSpPr>
            <p:spPr bwMode="auto">
              <a:xfrm>
                <a:off x="1854" y="2033"/>
                <a:ext cx="4" cy="5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3" y="5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4" name="Freeform 188"/>
              <p:cNvSpPr>
                <a:spLocks/>
              </p:cNvSpPr>
              <p:nvPr/>
            </p:nvSpPr>
            <p:spPr bwMode="auto">
              <a:xfrm>
                <a:off x="1505" y="2084"/>
                <a:ext cx="46" cy="52"/>
              </a:xfrm>
              <a:custGeom>
                <a:avLst/>
                <a:gdLst/>
                <a:ahLst/>
                <a:cxnLst>
                  <a:cxn ang="0">
                    <a:pos x="9" y="25"/>
                  </a:cxn>
                  <a:cxn ang="0">
                    <a:pos x="0" y="12"/>
                  </a:cxn>
                  <a:cxn ang="0">
                    <a:pos x="2" y="4"/>
                  </a:cxn>
                  <a:cxn ang="0">
                    <a:pos x="2" y="2"/>
                  </a:cxn>
                  <a:cxn ang="0">
                    <a:pos x="4" y="0"/>
                  </a:cxn>
                  <a:cxn ang="0">
                    <a:pos x="23" y="4"/>
                  </a:cxn>
                  <a:cxn ang="0">
                    <a:pos x="32" y="2"/>
                  </a:cxn>
                  <a:cxn ang="0">
                    <a:pos x="38" y="13"/>
                  </a:cxn>
                  <a:cxn ang="0">
                    <a:pos x="46" y="25"/>
                  </a:cxn>
                  <a:cxn ang="0">
                    <a:pos x="41" y="27"/>
                  </a:cxn>
                  <a:cxn ang="0">
                    <a:pos x="41" y="39"/>
                  </a:cxn>
                  <a:cxn ang="0">
                    <a:pos x="39" y="52"/>
                  </a:cxn>
                  <a:cxn ang="0">
                    <a:pos x="33" y="40"/>
                  </a:cxn>
                  <a:cxn ang="0">
                    <a:pos x="33" y="45"/>
                  </a:cxn>
                  <a:cxn ang="0">
                    <a:pos x="30" y="40"/>
                  </a:cxn>
                  <a:cxn ang="0">
                    <a:pos x="27" y="30"/>
                  </a:cxn>
                  <a:cxn ang="0">
                    <a:pos x="17" y="22"/>
                  </a:cxn>
                  <a:cxn ang="0">
                    <a:pos x="8" y="13"/>
                  </a:cxn>
                  <a:cxn ang="0">
                    <a:pos x="12" y="23"/>
                  </a:cxn>
                  <a:cxn ang="0">
                    <a:pos x="9" y="25"/>
                  </a:cxn>
                </a:cxnLst>
                <a:rect l="0" t="0" r="r" b="b"/>
                <a:pathLst>
                  <a:path w="46" h="52">
                    <a:moveTo>
                      <a:pt x="9" y="25"/>
                    </a:moveTo>
                    <a:lnTo>
                      <a:pt x="0" y="12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3" y="4"/>
                    </a:lnTo>
                    <a:lnTo>
                      <a:pt x="32" y="2"/>
                    </a:lnTo>
                    <a:lnTo>
                      <a:pt x="38" y="13"/>
                    </a:lnTo>
                    <a:lnTo>
                      <a:pt x="46" y="25"/>
                    </a:lnTo>
                    <a:lnTo>
                      <a:pt x="41" y="27"/>
                    </a:lnTo>
                    <a:lnTo>
                      <a:pt x="41" y="39"/>
                    </a:lnTo>
                    <a:lnTo>
                      <a:pt x="39" y="52"/>
                    </a:lnTo>
                    <a:lnTo>
                      <a:pt x="33" y="40"/>
                    </a:lnTo>
                    <a:lnTo>
                      <a:pt x="33" y="45"/>
                    </a:lnTo>
                    <a:lnTo>
                      <a:pt x="30" y="40"/>
                    </a:lnTo>
                    <a:lnTo>
                      <a:pt x="27" y="30"/>
                    </a:lnTo>
                    <a:lnTo>
                      <a:pt x="17" y="22"/>
                    </a:lnTo>
                    <a:lnTo>
                      <a:pt x="8" y="13"/>
                    </a:lnTo>
                    <a:lnTo>
                      <a:pt x="12" y="23"/>
                    </a:lnTo>
                    <a:lnTo>
                      <a:pt x="9" y="2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5" name="Freeform 189"/>
              <p:cNvSpPr>
                <a:spLocks/>
              </p:cNvSpPr>
              <p:nvPr/>
            </p:nvSpPr>
            <p:spPr bwMode="auto">
              <a:xfrm>
                <a:off x="1729" y="2057"/>
                <a:ext cx="2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6" name="Freeform 190"/>
              <p:cNvSpPr>
                <a:spLocks/>
              </p:cNvSpPr>
              <p:nvPr/>
            </p:nvSpPr>
            <p:spPr bwMode="auto">
              <a:xfrm>
                <a:off x="1874" y="2045"/>
                <a:ext cx="3" cy="4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3" y="3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1" y="4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7" name="Freeform 191"/>
              <p:cNvSpPr>
                <a:spLocks/>
              </p:cNvSpPr>
              <p:nvPr/>
            </p:nvSpPr>
            <p:spPr bwMode="auto">
              <a:xfrm>
                <a:off x="1851" y="2006"/>
                <a:ext cx="2" cy="7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1" y="7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5"/>
                  </a:cxn>
                </a:cxnLst>
                <a:rect l="0" t="0" r="r" b="b"/>
                <a:pathLst>
                  <a:path w="2" h="7">
                    <a:moveTo>
                      <a:pt x="2" y="5"/>
                    </a:moveTo>
                    <a:lnTo>
                      <a:pt x="1" y="7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8" name="Freeform 192"/>
              <p:cNvSpPr>
                <a:spLocks/>
              </p:cNvSpPr>
              <p:nvPr/>
            </p:nvSpPr>
            <p:spPr bwMode="auto">
              <a:xfrm>
                <a:off x="1450" y="2026"/>
                <a:ext cx="32" cy="22"/>
              </a:xfrm>
              <a:custGeom>
                <a:avLst/>
                <a:gdLst/>
                <a:ahLst/>
                <a:cxnLst>
                  <a:cxn ang="0">
                    <a:pos x="31" y="17"/>
                  </a:cxn>
                  <a:cxn ang="0">
                    <a:pos x="28" y="22"/>
                  </a:cxn>
                  <a:cxn ang="0">
                    <a:pos x="22" y="19"/>
                  </a:cxn>
                  <a:cxn ang="0">
                    <a:pos x="11" y="16"/>
                  </a:cxn>
                  <a:cxn ang="0">
                    <a:pos x="0" y="11"/>
                  </a:cxn>
                  <a:cxn ang="0">
                    <a:pos x="12" y="0"/>
                  </a:cxn>
                  <a:cxn ang="0">
                    <a:pos x="20" y="7"/>
                  </a:cxn>
                  <a:cxn ang="0">
                    <a:pos x="32" y="9"/>
                  </a:cxn>
                  <a:cxn ang="0">
                    <a:pos x="31" y="17"/>
                  </a:cxn>
                </a:cxnLst>
                <a:rect l="0" t="0" r="r" b="b"/>
                <a:pathLst>
                  <a:path w="32" h="22">
                    <a:moveTo>
                      <a:pt x="31" y="17"/>
                    </a:moveTo>
                    <a:lnTo>
                      <a:pt x="28" y="22"/>
                    </a:lnTo>
                    <a:lnTo>
                      <a:pt x="22" y="19"/>
                    </a:lnTo>
                    <a:lnTo>
                      <a:pt x="11" y="16"/>
                    </a:lnTo>
                    <a:lnTo>
                      <a:pt x="0" y="11"/>
                    </a:lnTo>
                    <a:lnTo>
                      <a:pt x="12" y="0"/>
                    </a:lnTo>
                    <a:lnTo>
                      <a:pt x="20" y="7"/>
                    </a:lnTo>
                    <a:lnTo>
                      <a:pt x="32" y="9"/>
                    </a:lnTo>
                    <a:lnTo>
                      <a:pt x="31" y="17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9" name="Freeform 193"/>
              <p:cNvSpPr>
                <a:spLocks/>
              </p:cNvSpPr>
              <p:nvPr/>
            </p:nvSpPr>
            <p:spPr bwMode="auto">
              <a:xfrm>
                <a:off x="1843" y="2064"/>
                <a:ext cx="3" cy="3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3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3" y="2"/>
                  </a:cxn>
                  <a:cxn ang="0">
                    <a:pos x="3" y="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0" name="Freeform 194"/>
              <p:cNvSpPr>
                <a:spLocks/>
              </p:cNvSpPr>
              <p:nvPr/>
            </p:nvSpPr>
            <p:spPr bwMode="auto">
              <a:xfrm>
                <a:off x="1846" y="2062"/>
                <a:ext cx="1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1" name="Freeform 195"/>
              <p:cNvSpPr>
                <a:spLocks/>
              </p:cNvSpPr>
              <p:nvPr/>
            </p:nvSpPr>
            <p:spPr bwMode="auto">
              <a:xfrm>
                <a:off x="1462" y="2001"/>
                <a:ext cx="87" cy="50"/>
              </a:xfrm>
              <a:custGeom>
                <a:avLst/>
                <a:gdLst/>
                <a:ahLst/>
                <a:cxnLst>
                  <a:cxn ang="0">
                    <a:pos x="47" y="34"/>
                  </a:cxn>
                  <a:cxn ang="0">
                    <a:pos x="42" y="36"/>
                  </a:cxn>
                  <a:cxn ang="0">
                    <a:pos x="35" y="40"/>
                  </a:cxn>
                  <a:cxn ang="0">
                    <a:pos x="30" y="50"/>
                  </a:cxn>
                  <a:cxn ang="0">
                    <a:pos x="27" y="50"/>
                  </a:cxn>
                  <a:cxn ang="0">
                    <a:pos x="25" y="43"/>
                  </a:cxn>
                  <a:cxn ang="0">
                    <a:pos x="19" y="42"/>
                  </a:cxn>
                  <a:cxn ang="0">
                    <a:pos x="20" y="34"/>
                  </a:cxn>
                  <a:cxn ang="0">
                    <a:pos x="8" y="32"/>
                  </a:cxn>
                  <a:cxn ang="0">
                    <a:pos x="0" y="25"/>
                  </a:cxn>
                  <a:cxn ang="0">
                    <a:pos x="8" y="11"/>
                  </a:cxn>
                  <a:cxn ang="0">
                    <a:pos x="18" y="3"/>
                  </a:cxn>
                  <a:cxn ang="0">
                    <a:pos x="20" y="3"/>
                  </a:cxn>
                  <a:cxn ang="0">
                    <a:pos x="33" y="2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69" y="0"/>
                  </a:cxn>
                  <a:cxn ang="0">
                    <a:pos x="78" y="7"/>
                  </a:cxn>
                  <a:cxn ang="0">
                    <a:pos x="75" y="6"/>
                  </a:cxn>
                  <a:cxn ang="0">
                    <a:pos x="77" y="10"/>
                  </a:cxn>
                  <a:cxn ang="0">
                    <a:pos x="81" y="10"/>
                  </a:cxn>
                  <a:cxn ang="0">
                    <a:pos x="87" y="15"/>
                  </a:cxn>
                  <a:cxn ang="0">
                    <a:pos x="76" y="18"/>
                  </a:cxn>
                  <a:cxn ang="0">
                    <a:pos x="64" y="19"/>
                  </a:cxn>
                  <a:cxn ang="0">
                    <a:pos x="47" y="34"/>
                  </a:cxn>
                </a:cxnLst>
                <a:rect l="0" t="0" r="r" b="b"/>
                <a:pathLst>
                  <a:path w="87" h="50">
                    <a:moveTo>
                      <a:pt x="47" y="34"/>
                    </a:moveTo>
                    <a:lnTo>
                      <a:pt x="42" y="36"/>
                    </a:lnTo>
                    <a:lnTo>
                      <a:pt x="35" y="40"/>
                    </a:lnTo>
                    <a:lnTo>
                      <a:pt x="30" y="50"/>
                    </a:lnTo>
                    <a:lnTo>
                      <a:pt x="27" y="50"/>
                    </a:lnTo>
                    <a:lnTo>
                      <a:pt x="25" y="43"/>
                    </a:lnTo>
                    <a:lnTo>
                      <a:pt x="19" y="42"/>
                    </a:lnTo>
                    <a:lnTo>
                      <a:pt x="20" y="34"/>
                    </a:lnTo>
                    <a:lnTo>
                      <a:pt x="8" y="32"/>
                    </a:lnTo>
                    <a:lnTo>
                      <a:pt x="0" y="25"/>
                    </a:lnTo>
                    <a:lnTo>
                      <a:pt x="8" y="11"/>
                    </a:lnTo>
                    <a:lnTo>
                      <a:pt x="18" y="3"/>
                    </a:lnTo>
                    <a:lnTo>
                      <a:pt x="20" y="3"/>
                    </a:lnTo>
                    <a:lnTo>
                      <a:pt x="33" y="2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69" y="0"/>
                    </a:lnTo>
                    <a:lnTo>
                      <a:pt x="78" y="7"/>
                    </a:lnTo>
                    <a:lnTo>
                      <a:pt x="75" y="6"/>
                    </a:lnTo>
                    <a:lnTo>
                      <a:pt x="77" y="10"/>
                    </a:lnTo>
                    <a:lnTo>
                      <a:pt x="81" y="10"/>
                    </a:lnTo>
                    <a:lnTo>
                      <a:pt x="87" y="15"/>
                    </a:lnTo>
                    <a:lnTo>
                      <a:pt x="76" y="18"/>
                    </a:lnTo>
                    <a:lnTo>
                      <a:pt x="64" y="19"/>
                    </a:lnTo>
                    <a:lnTo>
                      <a:pt x="47" y="3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2" name="Freeform 196"/>
              <p:cNvSpPr>
                <a:spLocks/>
              </p:cNvSpPr>
              <p:nvPr/>
            </p:nvSpPr>
            <p:spPr bwMode="auto">
              <a:xfrm>
                <a:off x="1853" y="2019"/>
                <a:ext cx="6" cy="7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6" y="7"/>
                  </a:cxn>
                  <a:cxn ang="0">
                    <a:pos x="6" y="6"/>
                  </a:cxn>
                </a:cxnLst>
                <a:rect l="0" t="0" r="r" b="b"/>
                <a:pathLst>
                  <a:path w="6" h="7">
                    <a:moveTo>
                      <a:pt x="6" y="6"/>
                    </a:moveTo>
                    <a:lnTo>
                      <a:pt x="0" y="0"/>
                    </a:lnTo>
                    <a:lnTo>
                      <a:pt x="6" y="7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3" name="Freeform 197"/>
              <p:cNvSpPr>
                <a:spLocks/>
              </p:cNvSpPr>
              <p:nvPr/>
            </p:nvSpPr>
            <p:spPr bwMode="auto">
              <a:xfrm>
                <a:off x="1483" y="2016"/>
                <a:ext cx="66" cy="72"/>
              </a:xfrm>
              <a:custGeom>
                <a:avLst/>
                <a:gdLst/>
                <a:ahLst/>
                <a:cxnLst>
                  <a:cxn ang="0">
                    <a:pos x="26" y="19"/>
                  </a:cxn>
                  <a:cxn ang="0">
                    <a:pos x="21" y="21"/>
                  </a:cxn>
                  <a:cxn ang="0">
                    <a:pos x="14" y="25"/>
                  </a:cxn>
                  <a:cxn ang="0">
                    <a:pos x="9" y="35"/>
                  </a:cxn>
                  <a:cxn ang="0">
                    <a:pos x="6" y="35"/>
                  </a:cxn>
                  <a:cxn ang="0">
                    <a:pos x="0" y="36"/>
                  </a:cxn>
                  <a:cxn ang="0">
                    <a:pos x="13" y="51"/>
                  </a:cxn>
                  <a:cxn ang="0">
                    <a:pos x="26" y="68"/>
                  </a:cxn>
                  <a:cxn ang="0">
                    <a:pos x="45" y="72"/>
                  </a:cxn>
                  <a:cxn ang="0">
                    <a:pos x="54" y="70"/>
                  </a:cxn>
                  <a:cxn ang="0">
                    <a:pos x="54" y="59"/>
                  </a:cxn>
                  <a:cxn ang="0">
                    <a:pos x="54" y="50"/>
                  </a:cxn>
                  <a:cxn ang="0">
                    <a:pos x="57" y="40"/>
                  </a:cxn>
                  <a:cxn ang="0">
                    <a:pos x="58" y="43"/>
                  </a:cxn>
                  <a:cxn ang="0">
                    <a:pos x="60" y="31"/>
                  </a:cxn>
                  <a:cxn ang="0">
                    <a:pos x="63" y="17"/>
                  </a:cxn>
                  <a:cxn ang="0">
                    <a:pos x="63" y="4"/>
                  </a:cxn>
                  <a:cxn ang="0">
                    <a:pos x="66" y="0"/>
                  </a:cxn>
                  <a:cxn ang="0">
                    <a:pos x="55" y="3"/>
                  </a:cxn>
                  <a:cxn ang="0">
                    <a:pos x="43" y="4"/>
                  </a:cxn>
                  <a:cxn ang="0">
                    <a:pos x="26" y="19"/>
                  </a:cxn>
                </a:cxnLst>
                <a:rect l="0" t="0" r="r" b="b"/>
                <a:pathLst>
                  <a:path w="66" h="72">
                    <a:moveTo>
                      <a:pt x="26" y="19"/>
                    </a:moveTo>
                    <a:lnTo>
                      <a:pt x="21" y="21"/>
                    </a:lnTo>
                    <a:lnTo>
                      <a:pt x="14" y="25"/>
                    </a:lnTo>
                    <a:lnTo>
                      <a:pt x="9" y="35"/>
                    </a:lnTo>
                    <a:lnTo>
                      <a:pt x="6" y="35"/>
                    </a:lnTo>
                    <a:lnTo>
                      <a:pt x="0" y="36"/>
                    </a:lnTo>
                    <a:lnTo>
                      <a:pt x="13" y="51"/>
                    </a:lnTo>
                    <a:lnTo>
                      <a:pt x="26" y="68"/>
                    </a:lnTo>
                    <a:lnTo>
                      <a:pt x="45" y="72"/>
                    </a:lnTo>
                    <a:lnTo>
                      <a:pt x="54" y="70"/>
                    </a:lnTo>
                    <a:lnTo>
                      <a:pt x="54" y="59"/>
                    </a:lnTo>
                    <a:lnTo>
                      <a:pt x="54" y="50"/>
                    </a:lnTo>
                    <a:lnTo>
                      <a:pt x="57" y="40"/>
                    </a:lnTo>
                    <a:lnTo>
                      <a:pt x="58" y="43"/>
                    </a:lnTo>
                    <a:lnTo>
                      <a:pt x="60" y="31"/>
                    </a:lnTo>
                    <a:lnTo>
                      <a:pt x="63" y="17"/>
                    </a:lnTo>
                    <a:lnTo>
                      <a:pt x="63" y="4"/>
                    </a:lnTo>
                    <a:lnTo>
                      <a:pt x="66" y="0"/>
                    </a:lnTo>
                    <a:lnTo>
                      <a:pt x="55" y="3"/>
                    </a:lnTo>
                    <a:lnTo>
                      <a:pt x="43" y="4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4" name="Freeform 198"/>
              <p:cNvSpPr>
                <a:spLocks/>
              </p:cNvSpPr>
              <p:nvPr/>
            </p:nvSpPr>
            <p:spPr bwMode="auto">
              <a:xfrm>
                <a:off x="1851" y="2044"/>
                <a:ext cx="2" cy="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5" name="Freeform 199"/>
              <p:cNvSpPr>
                <a:spLocks/>
              </p:cNvSpPr>
              <p:nvPr/>
            </p:nvSpPr>
            <p:spPr bwMode="auto">
              <a:xfrm>
                <a:off x="1837" y="1978"/>
                <a:ext cx="1" cy="3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1" y="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6" name="Freeform 200"/>
              <p:cNvSpPr>
                <a:spLocks/>
              </p:cNvSpPr>
              <p:nvPr/>
            </p:nvSpPr>
            <p:spPr bwMode="auto">
              <a:xfrm>
                <a:off x="1834" y="1975"/>
                <a:ext cx="3" cy="3"/>
              </a:xfrm>
              <a:custGeom>
                <a:avLst/>
                <a:gdLst/>
                <a:ahLst/>
                <a:cxnLst>
                  <a:cxn ang="0">
                    <a:pos x="3" y="3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3" y="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7" name="Freeform 201"/>
              <p:cNvSpPr>
                <a:spLocks/>
              </p:cNvSpPr>
              <p:nvPr/>
            </p:nvSpPr>
            <p:spPr bwMode="auto">
              <a:xfrm>
                <a:off x="1848" y="1993"/>
                <a:ext cx="2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1"/>
                  </a:cxn>
                  <a:cxn ang="0">
                    <a:pos x="0" y="5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1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8" name="Freeform 202"/>
              <p:cNvSpPr>
                <a:spLocks/>
              </p:cNvSpPr>
              <p:nvPr/>
            </p:nvSpPr>
            <p:spPr bwMode="auto">
              <a:xfrm>
                <a:off x="1831" y="1960"/>
                <a:ext cx="3" cy="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99" name="Freeform 203"/>
              <p:cNvSpPr>
                <a:spLocks/>
              </p:cNvSpPr>
              <p:nvPr/>
            </p:nvSpPr>
            <p:spPr bwMode="auto">
              <a:xfrm>
                <a:off x="1848" y="1979"/>
                <a:ext cx="2" cy="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2" y="2"/>
                  </a:cxn>
                  <a:cxn ang="0">
                    <a:pos x="1" y="0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00" name="Freeform 204"/>
              <p:cNvSpPr>
                <a:spLocks/>
              </p:cNvSpPr>
              <p:nvPr/>
            </p:nvSpPr>
            <p:spPr bwMode="auto">
              <a:xfrm>
                <a:off x="1848" y="1970"/>
                <a:ext cx="2" cy="2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2" y="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01" name="Freeform 205"/>
              <p:cNvSpPr>
                <a:spLocks/>
              </p:cNvSpPr>
              <p:nvPr/>
            </p:nvSpPr>
            <p:spPr bwMode="auto">
              <a:xfrm>
                <a:off x="1466" y="1956"/>
                <a:ext cx="19" cy="44"/>
              </a:xfrm>
              <a:custGeom>
                <a:avLst/>
                <a:gdLst/>
                <a:ahLst/>
                <a:cxnLst>
                  <a:cxn ang="0">
                    <a:pos x="12" y="36"/>
                  </a:cxn>
                  <a:cxn ang="0">
                    <a:pos x="4" y="44"/>
                  </a:cxn>
                  <a:cxn ang="0">
                    <a:pos x="0" y="44"/>
                  </a:cxn>
                  <a:cxn ang="0">
                    <a:pos x="2" y="28"/>
                  </a:cxn>
                  <a:cxn ang="0">
                    <a:pos x="6" y="12"/>
                  </a:cxn>
                  <a:cxn ang="0">
                    <a:pos x="18" y="0"/>
                  </a:cxn>
                  <a:cxn ang="0">
                    <a:pos x="19" y="3"/>
                  </a:cxn>
                  <a:cxn ang="0">
                    <a:pos x="15" y="20"/>
                  </a:cxn>
                  <a:cxn ang="0">
                    <a:pos x="12" y="36"/>
                  </a:cxn>
                </a:cxnLst>
                <a:rect l="0" t="0" r="r" b="b"/>
                <a:pathLst>
                  <a:path w="19" h="44">
                    <a:moveTo>
                      <a:pt x="12" y="36"/>
                    </a:moveTo>
                    <a:lnTo>
                      <a:pt x="4" y="44"/>
                    </a:lnTo>
                    <a:lnTo>
                      <a:pt x="0" y="44"/>
                    </a:lnTo>
                    <a:lnTo>
                      <a:pt x="2" y="28"/>
                    </a:lnTo>
                    <a:lnTo>
                      <a:pt x="6" y="12"/>
                    </a:lnTo>
                    <a:lnTo>
                      <a:pt x="18" y="0"/>
                    </a:lnTo>
                    <a:lnTo>
                      <a:pt x="19" y="3"/>
                    </a:lnTo>
                    <a:lnTo>
                      <a:pt x="15" y="20"/>
                    </a:lnTo>
                    <a:lnTo>
                      <a:pt x="12" y="36"/>
                    </a:lnTo>
                    <a:close/>
                  </a:path>
                </a:pathLst>
              </a:custGeom>
              <a:grpFill/>
              <a:ln w="1588">
                <a:solidFill>
                  <a:srgbClr val="B7DB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8" name="Freeform 206"/>
            <p:cNvSpPr>
              <a:spLocks/>
            </p:cNvSpPr>
            <p:nvPr/>
          </p:nvSpPr>
          <p:spPr bwMode="auto">
            <a:xfrm>
              <a:off x="1462" y="2163"/>
              <a:ext cx="60" cy="77"/>
            </a:xfrm>
            <a:custGeom>
              <a:avLst/>
              <a:gdLst/>
              <a:ahLst/>
              <a:cxnLst>
                <a:cxn ang="0">
                  <a:pos x="6" y="61"/>
                </a:cxn>
                <a:cxn ang="0">
                  <a:pos x="0" y="55"/>
                </a:cxn>
                <a:cxn ang="0">
                  <a:pos x="1" y="44"/>
                </a:cxn>
                <a:cxn ang="0">
                  <a:pos x="10" y="30"/>
                </a:cxn>
                <a:cxn ang="0">
                  <a:pos x="28" y="26"/>
                </a:cxn>
                <a:cxn ang="0">
                  <a:pos x="18" y="10"/>
                </a:cxn>
                <a:cxn ang="0">
                  <a:pos x="23" y="9"/>
                </a:cxn>
                <a:cxn ang="0">
                  <a:pos x="24" y="0"/>
                </a:cxn>
                <a:cxn ang="0">
                  <a:pos x="37" y="0"/>
                </a:cxn>
                <a:cxn ang="0">
                  <a:pos x="50" y="0"/>
                </a:cxn>
                <a:cxn ang="0">
                  <a:pos x="46" y="16"/>
                </a:cxn>
                <a:cxn ang="0">
                  <a:pos x="44" y="32"/>
                </a:cxn>
                <a:cxn ang="0">
                  <a:pos x="48" y="32"/>
                </a:cxn>
                <a:cxn ang="0">
                  <a:pos x="54" y="33"/>
                </a:cxn>
                <a:cxn ang="0">
                  <a:pos x="58" y="36"/>
                </a:cxn>
                <a:cxn ang="0">
                  <a:pos x="48" y="44"/>
                </a:cxn>
                <a:cxn ang="0">
                  <a:pos x="40" y="58"/>
                </a:cxn>
                <a:cxn ang="0">
                  <a:pos x="28" y="69"/>
                </a:cxn>
                <a:cxn ang="0">
                  <a:pos x="17" y="66"/>
                </a:cxn>
                <a:cxn ang="0">
                  <a:pos x="6" y="61"/>
                </a:cxn>
              </a:cxnLst>
              <a:rect l="0" t="0" r="r" b="b"/>
              <a:pathLst>
                <a:path w="58" h="69">
                  <a:moveTo>
                    <a:pt x="6" y="61"/>
                  </a:moveTo>
                  <a:lnTo>
                    <a:pt x="0" y="55"/>
                  </a:lnTo>
                  <a:lnTo>
                    <a:pt x="1" y="44"/>
                  </a:lnTo>
                  <a:lnTo>
                    <a:pt x="10" y="30"/>
                  </a:lnTo>
                  <a:lnTo>
                    <a:pt x="28" y="26"/>
                  </a:lnTo>
                  <a:lnTo>
                    <a:pt x="18" y="10"/>
                  </a:lnTo>
                  <a:lnTo>
                    <a:pt x="23" y="9"/>
                  </a:lnTo>
                  <a:lnTo>
                    <a:pt x="24" y="0"/>
                  </a:lnTo>
                  <a:lnTo>
                    <a:pt x="37" y="0"/>
                  </a:lnTo>
                  <a:lnTo>
                    <a:pt x="50" y="0"/>
                  </a:lnTo>
                  <a:lnTo>
                    <a:pt x="46" y="16"/>
                  </a:lnTo>
                  <a:lnTo>
                    <a:pt x="44" y="32"/>
                  </a:lnTo>
                  <a:lnTo>
                    <a:pt x="48" y="32"/>
                  </a:lnTo>
                  <a:lnTo>
                    <a:pt x="54" y="33"/>
                  </a:lnTo>
                  <a:lnTo>
                    <a:pt x="58" y="36"/>
                  </a:lnTo>
                  <a:lnTo>
                    <a:pt x="48" y="44"/>
                  </a:lnTo>
                  <a:lnTo>
                    <a:pt x="40" y="58"/>
                  </a:lnTo>
                  <a:lnTo>
                    <a:pt x="28" y="69"/>
                  </a:lnTo>
                  <a:lnTo>
                    <a:pt x="17" y="66"/>
                  </a:lnTo>
                  <a:lnTo>
                    <a:pt x="6" y="6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" name="Freeform 207"/>
            <p:cNvSpPr>
              <a:spLocks/>
            </p:cNvSpPr>
            <p:nvPr/>
          </p:nvSpPr>
          <p:spPr bwMode="auto">
            <a:xfrm>
              <a:off x="1668" y="2149"/>
              <a:ext cx="31" cy="1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5"/>
                </a:cxn>
                <a:cxn ang="0">
                  <a:pos x="16" y="12"/>
                </a:cxn>
                <a:cxn ang="0">
                  <a:pos x="30" y="11"/>
                </a:cxn>
                <a:cxn ang="0">
                  <a:pos x="11" y="0"/>
                </a:cxn>
              </a:cxnLst>
              <a:rect l="0" t="0" r="r" b="b"/>
              <a:pathLst>
                <a:path w="30" h="12">
                  <a:moveTo>
                    <a:pt x="11" y="0"/>
                  </a:moveTo>
                  <a:lnTo>
                    <a:pt x="0" y="5"/>
                  </a:lnTo>
                  <a:lnTo>
                    <a:pt x="16" y="12"/>
                  </a:lnTo>
                  <a:lnTo>
                    <a:pt x="30" y="1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" name="Freeform 208"/>
            <p:cNvSpPr>
              <a:spLocks/>
            </p:cNvSpPr>
            <p:nvPr/>
          </p:nvSpPr>
          <p:spPr bwMode="auto">
            <a:xfrm>
              <a:off x="1829" y="2149"/>
              <a:ext cx="23" cy="11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1" y="6"/>
                </a:cxn>
                <a:cxn ang="0">
                  <a:pos x="5" y="9"/>
                </a:cxn>
                <a:cxn ang="0">
                  <a:pos x="0" y="7"/>
                </a:cxn>
                <a:cxn ang="0">
                  <a:pos x="1" y="0"/>
                </a:cxn>
                <a:cxn ang="0">
                  <a:pos x="22" y="5"/>
                </a:cxn>
              </a:cxnLst>
              <a:rect l="0" t="0" r="r" b="b"/>
              <a:pathLst>
                <a:path w="22" h="9">
                  <a:moveTo>
                    <a:pt x="22" y="5"/>
                  </a:moveTo>
                  <a:lnTo>
                    <a:pt x="21" y="6"/>
                  </a:lnTo>
                  <a:lnTo>
                    <a:pt x="5" y="9"/>
                  </a:lnTo>
                  <a:lnTo>
                    <a:pt x="0" y="7"/>
                  </a:lnTo>
                  <a:lnTo>
                    <a:pt x="1" y="0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" name="Freeform 209"/>
            <p:cNvSpPr>
              <a:spLocks/>
            </p:cNvSpPr>
            <p:nvPr/>
          </p:nvSpPr>
          <p:spPr bwMode="auto">
            <a:xfrm>
              <a:off x="1861" y="2163"/>
              <a:ext cx="5" cy="1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5" y="1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" name="Freeform 210"/>
            <p:cNvSpPr>
              <a:spLocks/>
            </p:cNvSpPr>
            <p:nvPr/>
          </p:nvSpPr>
          <p:spPr bwMode="auto">
            <a:xfrm>
              <a:off x="1170" y="1877"/>
              <a:ext cx="384" cy="348"/>
            </a:xfrm>
            <a:custGeom>
              <a:avLst/>
              <a:gdLst/>
              <a:ahLst/>
              <a:cxnLst>
                <a:cxn ang="0">
                  <a:pos x="47" y="151"/>
                </a:cxn>
                <a:cxn ang="0">
                  <a:pos x="31" y="109"/>
                </a:cxn>
                <a:cxn ang="0">
                  <a:pos x="12" y="90"/>
                </a:cxn>
                <a:cxn ang="0">
                  <a:pos x="19" y="67"/>
                </a:cxn>
                <a:cxn ang="0">
                  <a:pos x="2" y="23"/>
                </a:cxn>
                <a:cxn ang="0">
                  <a:pos x="32" y="0"/>
                </a:cxn>
                <a:cxn ang="0">
                  <a:pos x="64" y="17"/>
                </a:cxn>
                <a:cxn ang="0">
                  <a:pos x="113" y="23"/>
                </a:cxn>
                <a:cxn ang="0">
                  <a:pos x="149" y="31"/>
                </a:cxn>
                <a:cxn ang="0">
                  <a:pos x="171" y="64"/>
                </a:cxn>
                <a:cxn ang="0">
                  <a:pos x="205" y="68"/>
                </a:cxn>
                <a:cxn ang="0">
                  <a:pos x="224" y="112"/>
                </a:cxn>
                <a:cxn ang="0">
                  <a:pos x="224" y="161"/>
                </a:cxn>
                <a:cxn ang="0">
                  <a:pos x="232" y="215"/>
                </a:cxn>
                <a:cxn ang="0">
                  <a:pos x="241" y="239"/>
                </a:cxn>
                <a:cxn ang="0">
                  <a:pos x="283" y="242"/>
                </a:cxn>
                <a:cxn ang="0">
                  <a:pos x="304" y="239"/>
                </a:cxn>
                <a:cxn ang="0">
                  <a:pos x="320" y="203"/>
                </a:cxn>
                <a:cxn ang="0">
                  <a:pos x="362" y="191"/>
                </a:cxn>
                <a:cxn ang="0">
                  <a:pos x="371" y="198"/>
                </a:cxn>
                <a:cxn ang="0">
                  <a:pos x="356" y="227"/>
                </a:cxn>
                <a:cxn ang="0">
                  <a:pos x="347" y="239"/>
                </a:cxn>
                <a:cxn ang="0">
                  <a:pos x="319" y="255"/>
                </a:cxn>
                <a:cxn ang="0">
                  <a:pos x="300" y="265"/>
                </a:cxn>
                <a:cxn ang="0">
                  <a:pos x="283" y="299"/>
                </a:cxn>
                <a:cxn ang="0">
                  <a:pos x="255" y="281"/>
                </a:cxn>
                <a:cxn ang="0">
                  <a:pos x="246" y="281"/>
                </a:cxn>
                <a:cxn ang="0">
                  <a:pos x="221" y="291"/>
                </a:cxn>
                <a:cxn ang="0">
                  <a:pos x="175" y="268"/>
                </a:cxn>
                <a:cxn ang="0">
                  <a:pos x="142" y="248"/>
                </a:cxn>
                <a:cxn ang="0">
                  <a:pos x="112" y="221"/>
                </a:cxn>
                <a:cxn ang="0">
                  <a:pos x="114" y="202"/>
                </a:cxn>
                <a:cxn ang="0">
                  <a:pos x="107" y="164"/>
                </a:cxn>
                <a:cxn ang="0">
                  <a:pos x="94" y="142"/>
                </a:cxn>
                <a:cxn ang="0">
                  <a:pos x="88" y="130"/>
                </a:cxn>
                <a:cxn ang="0">
                  <a:pos x="74" y="119"/>
                </a:cxn>
                <a:cxn ang="0">
                  <a:pos x="64" y="86"/>
                </a:cxn>
                <a:cxn ang="0">
                  <a:pos x="50" y="59"/>
                </a:cxn>
                <a:cxn ang="0">
                  <a:pos x="37" y="20"/>
                </a:cxn>
                <a:cxn ang="0">
                  <a:pos x="23" y="49"/>
                </a:cxn>
                <a:cxn ang="0">
                  <a:pos x="41" y="90"/>
                </a:cxn>
                <a:cxn ang="0">
                  <a:pos x="48" y="120"/>
                </a:cxn>
                <a:cxn ang="0">
                  <a:pos x="62" y="153"/>
                </a:cxn>
              </a:cxnLst>
              <a:rect l="0" t="0" r="r" b="b"/>
              <a:pathLst>
                <a:path w="371" h="310">
                  <a:moveTo>
                    <a:pt x="64" y="162"/>
                  </a:moveTo>
                  <a:lnTo>
                    <a:pt x="55" y="166"/>
                  </a:lnTo>
                  <a:lnTo>
                    <a:pt x="47" y="151"/>
                  </a:lnTo>
                  <a:lnTo>
                    <a:pt x="34" y="136"/>
                  </a:lnTo>
                  <a:lnTo>
                    <a:pt x="35" y="122"/>
                  </a:lnTo>
                  <a:lnTo>
                    <a:pt x="31" y="109"/>
                  </a:lnTo>
                  <a:lnTo>
                    <a:pt x="27" y="100"/>
                  </a:lnTo>
                  <a:lnTo>
                    <a:pt x="18" y="98"/>
                  </a:lnTo>
                  <a:lnTo>
                    <a:pt x="12" y="90"/>
                  </a:lnTo>
                  <a:lnTo>
                    <a:pt x="5" y="83"/>
                  </a:lnTo>
                  <a:lnTo>
                    <a:pt x="16" y="85"/>
                  </a:lnTo>
                  <a:lnTo>
                    <a:pt x="19" y="67"/>
                  </a:lnTo>
                  <a:lnTo>
                    <a:pt x="12" y="57"/>
                  </a:lnTo>
                  <a:lnTo>
                    <a:pt x="4" y="45"/>
                  </a:lnTo>
                  <a:lnTo>
                    <a:pt x="2" y="23"/>
                  </a:lnTo>
                  <a:lnTo>
                    <a:pt x="0" y="2"/>
                  </a:lnTo>
                  <a:lnTo>
                    <a:pt x="16" y="1"/>
                  </a:lnTo>
                  <a:lnTo>
                    <a:pt x="32" y="0"/>
                  </a:lnTo>
                  <a:lnTo>
                    <a:pt x="43" y="6"/>
                  </a:lnTo>
                  <a:lnTo>
                    <a:pt x="54" y="12"/>
                  </a:lnTo>
                  <a:lnTo>
                    <a:pt x="64" y="17"/>
                  </a:lnTo>
                  <a:lnTo>
                    <a:pt x="75" y="23"/>
                  </a:lnTo>
                  <a:lnTo>
                    <a:pt x="94" y="23"/>
                  </a:lnTo>
                  <a:lnTo>
                    <a:pt x="113" y="23"/>
                  </a:lnTo>
                  <a:lnTo>
                    <a:pt x="116" y="15"/>
                  </a:lnTo>
                  <a:lnTo>
                    <a:pt x="138" y="15"/>
                  </a:lnTo>
                  <a:lnTo>
                    <a:pt x="149" y="31"/>
                  </a:lnTo>
                  <a:lnTo>
                    <a:pt x="153" y="49"/>
                  </a:lnTo>
                  <a:lnTo>
                    <a:pt x="162" y="56"/>
                  </a:lnTo>
                  <a:lnTo>
                    <a:pt x="171" y="64"/>
                  </a:lnTo>
                  <a:lnTo>
                    <a:pt x="180" y="50"/>
                  </a:lnTo>
                  <a:lnTo>
                    <a:pt x="199" y="52"/>
                  </a:lnTo>
                  <a:lnTo>
                    <a:pt x="205" y="68"/>
                  </a:lnTo>
                  <a:lnTo>
                    <a:pt x="211" y="83"/>
                  </a:lnTo>
                  <a:lnTo>
                    <a:pt x="216" y="104"/>
                  </a:lnTo>
                  <a:lnTo>
                    <a:pt x="224" y="112"/>
                  </a:lnTo>
                  <a:lnTo>
                    <a:pt x="241" y="115"/>
                  </a:lnTo>
                  <a:lnTo>
                    <a:pt x="233" y="138"/>
                  </a:lnTo>
                  <a:lnTo>
                    <a:pt x="224" y="161"/>
                  </a:lnTo>
                  <a:lnTo>
                    <a:pt x="222" y="183"/>
                  </a:lnTo>
                  <a:lnTo>
                    <a:pt x="227" y="200"/>
                  </a:lnTo>
                  <a:lnTo>
                    <a:pt x="232" y="215"/>
                  </a:lnTo>
                  <a:lnTo>
                    <a:pt x="236" y="227"/>
                  </a:lnTo>
                  <a:lnTo>
                    <a:pt x="240" y="237"/>
                  </a:lnTo>
                  <a:lnTo>
                    <a:pt x="241" y="239"/>
                  </a:lnTo>
                  <a:lnTo>
                    <a:pt x="256" y="247"/>
                  </a:lnTo>
                  <a:lnTo>
                    <a:pt x="269" y="246"/>
                  </a:lnTo>
                  <a:lnTo>
                    <a:pt x="283" y="242"/>
                  </a:lnTo>
                  <a:lnTo>
                    <a:pt x="293" y="242"/>
                  </a:lnTo>
                  <a:lnTo>
                    <a:pt x="299" y="243"/>
                  </a:lnTo>
                  <a:lnTo>
                    <a:pt x="304" y="239"/>
                  </a:lnTo>
                  <a:lnTo>
                    <a:pt x="303" y="236"/>
                  </a:lnTo>
                  <a:lnTo>
                    <a:pt x="313" y="224"/>
                  </a:lnTo>
                  <a:lnTo>
                    <a:pt x="320" y="203"/>
                  </a:lnTo>
                  <a:lnTo>
                    <a:pt x="335" y="195"/>
                  </a:lnTo>
                  <a:lnTo>
                    <a:pt x="348" y="193"/>
                  </a:lnTo>
                  <a:lnTo>
                    <a:pt x="362" y="191"/>
                  </a:lnTo>
                  <a:lnTo>
                    <a:pt x="365" y="191"/>
                  </a:lnTo>
                  <a:lnTo>
                    <a:pt x="370" y="195"/>
                  </a:lnTo>
                  <a:lnTo>
                    <a:pt x="371" y="198"/>
                  </a:lnTo>
                  <a:lnTo>
                    <a:pt x="358" y="219"/>
                  </a:lnTo>
                  <a:lnTo>
                    <a:pt x="356" y="225"/>
                  </a:lnTo>
                  <a:lnTo>
                    <a:pt x="356" y="227"/>
                  </a:lnTo>
                  <a:lnTo>
                    <a:pt x="356" y="229"/>
                  </a:lnTo>
                  <a:lnTo>
                    <a:pt x="350" y="246"/>
                  </a:lnTo>
                  <a:lnTo>
                    <a:pt x="347" y="239"/>
                  </a:lnTo>
                  <a:lnTo>
                    <a:pt x="344" y="243"/>
                  </a:lnTo>
                  <a:lnTo>
                    <a:pt x="332" y="255"/>
                  </a:lnTo>
                  <a:lnTo>
                    <a:pt x="319" y="255"/>
                  </a:lnTo>
                  <a:lnTo>
                    <a:pt x="306" y="255"/>
                  </a:lnTo>
                  <a:lnTo>
                    <a:pt x="305" y="264"/>
                  </a:lnTo>
                  <a:lnTo>
                    <a:pt x="300" y="265"/>
                  </a:lnTo>
                  <a:lnTo>
                    <a:pt x="310" y="281"/>
                  </a:lnTo>
                  <a:lnTo>
                    <a:pt x="292" y="285"/>
                  </a:lnTo>
                  <a:lnTo>
                    <a:pt x="283" y="299"/>
                  </a:lnTo>
                  <a:lnTo>
                    <a:pt x="282" y="310"/>
                  </a:lnTo>
                  <a:lnTo>
                    <a:pt x="268" y="296"/>
                  </a:lnTo>
                  <a:lnTo>
                    <a:pt x="255" y="281"/>
                  </a:lnTo>
                  <a:lnTo>
                    <a:pt x="261" y="286"/>
                  </a:lnTo>
                  <a:lnTo>
                    <a:pt x="252" y="281"/>
                  </a:lnTo>
                  <a:lnTo>
                    <a:pt x="246" y="281"/>
                  </a:lnTo>
                  <a:lnTo>
                    <a:pt x="249" y="283"/>
                  </a:lnTo>
                  <a:lnTo>
                    <a:pt x="235" y="286"/>
                  </a:lnTo>
                  <a:lnTo>
                    <a:pt x="221" y="291"/>
                  </a:lnTo>
                  <a:lnTo>
                    <a:pt x="206" y="283"/>
                  </a:lnTo>
                  <a:lnTo>
                    <a:pt x="191" y="276"/>
                  </a:lnTo>
                  <a:lnTo>
                    <a:pt x="175" y="268"/>
                  </a:lnTo>
                  <a:lnTo>
                    <a:pt x="160" y="259"/>
                  </a:lnTo>
                  <a:lnTo>
                    <a:pt x="151" y="254"/>
                  </a:lnTo>
                  <a:lnTo>
                    <a:pt x="142" y="248"/>
                  </a:lnTo>
                  <a:lnTo>
                    <a:pt x="131" y="242"/>
                  </a:lnTo>
                  <a:lnTo>
                    <a:pt x="121" y="232"/>
                  </a:lnTo>
                  <a:lnTo>
                    <a:pt x="112" y="221"/>
                  </a:lnTo>
                  <a:lnTo>
                    <a:pt x="109" y="208"/>
                  </a:lnTo>
                  <a:lnTo>
                    <a:pt x="115" y="206"/>
                  </a:lnTo>
                  <a:lnTo>
                    <a:pt x="114" y="202"/>
                  </a:lnTo>
                  <a:lnTo>
                    <a:pt x="117" y="191"/>
                  </a:lnTo>
                  <a:lnTo>
                    <a:pt x="112" y="178"/>
                  </a:lnTo>
                  <a:lnTo>
                    <a:pt x="107" y="164"/>
                  </a:lnTo>
                  <a:lnTo>
                    <a:pt x="99" y="153"/>
                  </a:lnTo>
                  <a:lnTo>
                    <a:pt x="91" y="140"/>
                  </a:lnTo>
                  <a:lnTo>
                    <a:pt x="94" y="142"/>
                  </a:lnTo>
                  <a:lnTo>
                    <a:pt x="89" y="133"/>
                  </a:lnTo>
                  <a:lnTo>
                    <a:pt x="86" y="131"/>
                  </a:lnTo>
                  <a:lnTo>
                    <a:pt x="88" y="130"/>
                  </a:lnTo>
                  <a:lnTo>
                    <a:pt x="77" y="124"/>
                  </a:lnTo>
                  <a:lnTo>
                    <a:pt x="79" y="119"/>
                  </a:lnTo>
                  <a:lnTo>
                    <a:pt x="74" y="119"/>
                  </a:lnTo>
                  <a:lnTo>
                    <a:pt x="78" y="109"/>
                  </a:lnTo>
                  <a:lnTo>
                    <a:pt x="73" y="103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56" y="74"/>
                  </a:lnTo>
                  <a:lnTo>
                    <a:pt x="50" y="59"/>
                  </a:lnTo>
                  <a:lnTo>
                    <a:pt x="45" y="45"/>
                  </a:lnTo>
                  <a:lnTo>
                    <a:pt x="45" y="24"/>
                  </a:lnTo>
                  <a:lnTo>
                    <a:pt x="37" y="20"/>
                  </a:lnTo>
                  <a:lnTo>
                    <a:pt x="26" y="13"/>
                  </a:lnTo>
                  <a:lnTo>
                    <a:pt x="24" y="31"/>
                  </a:lnTo>
                  <a:lnTo>
                    <a:pt x="23" y="49"/>
                  </a:lnTo>
                  <a:lnTo>
                    <a:pt x="29" y="64"/>
                  </a:lnTo>
                  <a:lnTo>
                    <a:pt x="37" y="78"/>
                  </a:lnTo>
                  <a:lnTo>
                    <a:pt x="41" y="90"/>
                  </a:lnTo>
                  <a:lnTo>
                    <a:pt x="44" y="102"/>
                  </a:lnTo>
                  <a:lnTo>
                    <a:pt x="46" y="101"/>
                  </a:lnTo>
                  <a:lnTo>
                    <a:pt x="48" y="120"/>
                  </a:lnTo>
                  <a:lnTo>
                    <a:pt x="50" y="140"/>
                  </a:lnTo>
                  <a:lnTo>
                    <a:pt x="56" y="145"/>
                  </a:lnTo>
                  <a:lnTo>
                    <a:pt x="62" y="153"/>
                  </a:lnTo>
                  <a:lnTo>
                    <a:pt x="64" y="16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" name="Freeform 211"/>
            <p:cNvSpPr>
              <a:spLocks/>
            </p:cNvSpPr>
            <p:nvPr/>
          </p:nvSpPr>
          <p:spPr bwMode="auto">
            <a:xfrm>
              <a:off x="1683" y="2022"/>
              <a:ext cx="7" cy="13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4" y="0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7" y="11"/>
                </a:cxn>
              </a:cxnLst>
              <a:rect l="0" t="0" r="r" b="b"/>
              <a:pathLst>
                <a:path w="7" h="12">
                  <a:moveTo>
                    <a:pt x="7" y="11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1" y="12"/>
                  </a:lnTo>
                  <a:lnTo>
                    <a:pt x="7" y="1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" name="Freeform 212"/>
            <p:cNvSpPr>
              <a:spLocks/>
            </p:cNvSpPr>
            <p:nvPr/>
          </p:nvSpPr>
          <p:spPr bwMode="auto">
            <a:xfrm>
              <a:off x="1694" y="1987"/>
              <a:ext cx="10" cy="19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8" y="10"/>
                </a:cxn>
                <a:cxn ang="0">
                  <a:pos x="0" y="0"/>
                </a:cxn>
                <a:cxn ang="0">
                  <a:pos x="10" y="11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8" y="10"/>
                  </a:lnTo>
                  <a:lnTo>
                    <a:pt x="0" y="0"/>
                  </a:lnTo>
                  <a:lnTo>
                    <a:pt x="10" y="11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" name="Freeform 213"/>
            <p:cNvSpPr>
              <a:spLocks/>
            </p:cNvSpPr>
            <p:nvPr/>
          </p:nvSpPr>
          <p:spPr bwMode="auto">
            <a:xfrm>
              <a:off x="1707" y="2016"/>
              <a:ext cx="7" cy="14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7" y="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4" y="5"/>
                </a:cxn>
                <a:cxn ang="0">
                  <a:pos x="7" y="7"/>
                </a:cxn>
                <a:cxn ang="0">
                  <a:pos x="4" y="12"/>
                </a:cxn>
              </a:cxnLst>
              <a:rect l="0" t="0" r="r" b="b"/>
              <a:pathLst>
                <a:path w="7" h="12">
                  <a:moveTo>
                    <a:pt x="4" y="12"/>
                  </a:moveTo>
                  <a:lnTo>
                    <a:pt x="7" y="7"/>
                  </a:lnTo>
                  <a:lnTo>
                    <a:pt x="1" y="0"/>
                  </a:lnTo>
                  <a:lnTo>
                    <a:pt x="0" y="0"/>
                  </a:lnTo>
                  <a:lnTo>
                    <a:pt x="4" y="5"/>
                  </a:lnTo>
                  <a:lnTo>
                    <a:pt x="7" y="7"/>
                  </a:lnTo>
                  <a:lnTo>
                    <a:pt x="4" y="1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" name="Freeform 214"/>
            <p:cNvSpPr>
              <a:spLocks/>
            </p:cNvSpPr>
            <p:nvPr/>
          </p:nvSpPr>
          <p:spPr bwMode="auto">
            <a:xfrm>
              <a:off x="1741" y="2096"/>
              <a:ext cx="9" cy="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"/>
                </a:cxn>
                <a:cxn ang="0">
                  <a:pos x="0" y="7"/>
                </a:cxn>
                <a:cxn ang="0">
                  <a:pos x="9" y="0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2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" name="Freeform 215"/>
            <p:cNvSpPr>
              <a:spLocks/>
            </p:cNvSpPr>
            <p:nvPr/>
          </p:nvSpPr>
          <p:spPr bwMode="auto">
            <a:xfrm>
              <a:off x="1736" y="2071"/>
              <a:ext cx="5" cy="6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3" y="0"/>
                </a:cxn>
                <a:cxn ang="0">
                  <a:pos x="0" y="5"/>
                </a:cxn>
                <a:cxn ang="0">
                  <a:pos x="5" y="1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5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" name="Freeform 216"/>
            <p:cNvSpPr>
              <a:spLocks/>
            </p:cNvSpPr>
            <p:nvPr/>
          </p:nvSpPr>
          <p:spPr bwMode="auto">
            <a:xfrm>
              <a:off x="1678" y="1993"/>
              <a:ext cx="15" cy="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5" y="0"/>
                </a:cxn>
                <a:cxn ang="0">
                  <a:pos x="10" y="1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15" h="1">
                  <a:moveTo>
                    <a:pt x="6" y="0"/>
                  </a:moveTo>
                  <a:lnTo>
                    <a:pt x="15" y="0"/>
                  </a:lnTo>
                  <a:lnTo>
                    <a:pt x="10" y="1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" name="Freeform 217"/>
            <p:cNvSpPr>
              <a:spLocks/>
            </p:cNvSpPr>
            <p:nvPr/>
          </p:nvSpPr>
          <p:spPr bwMode="auto">
            <a:xfrm>
              <a:off x="1688" y="2040"/>
              <a:ext cx="3" cy="8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2" y="7"/>
                </a:cxn>
                <a:cxn ang="0">
                  <a:pos x="3" y="6"/>
                </a:cxn>
              </a:cxnLst>
              <a:rect l="0" t="0" r="r" b="b"/>
              <a:pathLst>
                <a:path w="3" h="7">
                  <a:moveTo>
                    <a:pt x="3" y="6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2" y="7"/>
                  </a:lnTo>
                  <a:lnTo>
                    <a:pt x="3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" name="Freeform 218"/>
            <p:cNvSpPr>
              <a:spLocks/>
            </p:cNvSpPr>
            <p:nvPr/>
          </p:nvSpPr>
          <p:spPr bwMode="auto">
            <a:xfrm>
              <a:off x="3608" y="2892"/>
              <a:ext cx="8" cy="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5"/>
                </a:cxn>
                <a:cxn ang="0">
                  <a:pos x="8" y="2"/>
                </a:cxn>
                <a:cxn ang="0">
                  <a:pos x="7" y="0"/>
                </a:cxn>
              </a:cxnLst>
              <a:rect l="0" t="0" r="r" b="b"/>
              <a:pathLst>
                <a:path w="8" h="5">
                  <a:moveTo>
                    <a:pt x="7" y="0"/>
                  </a:moveTo>
                  <a:lnTo>
                    <a:pt x="0" y="5"/>
                  </a:lnTo>
                  <a:lnTo>
                    <a:pt x="8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" name="Freeform 219"/>
            <p:cNvSpPr>
              <a:spLocks/>
            </p:cNvSpPr>
            <p:nvPr/>
          </p:nvSpPr>
          <p:spPr bwMode="auto">
            <a:xfrm>
              <a:off x="4373" y="2713"/>
              <a:ext cx="578" cy="542"/>
            </a:xfrm>
            <a:custGeom>
              <a:avLst/>
              <a:gdLst/>
              <a:ahLst/>
              <a:cxnLst>
                <a:cxn ang="0">
                  <a:pos x="316" y="10"/>
                </a:cxn>
                <a:cxn ang="0">
                  <a:pos x="320" y="23"/>
                </a:cxn>
                <a:cxn ang="0">
                  <a:pos x="295" y="31"/>
                </a:cxn>
                <a:cxn ang="0">
                  <a:pos x="285" y="45"/>
                </a:cxn>
                <a:cxn ang="0">
                  <a:pos x="279" y="68"/>
                </a:cxn>
                <a:cxn ang="0">
                  <a:pos x="268" y="73"/>
                </a:cxn>
                <a:cxn ang="0">
                  <a:pos x="249" y="80"/>
                </a:cxn>
                <a:cxn ang="0">
                  <a:pos x="239" y="53"/>
                </a:cxn>
                <a:cxn ang="0">
                  <a:pos x="226" y="55"/>
                </a:cxn>
                <a:cxn ang="0">
                  <a:pos x="214" y="74"/>
                </a:cxn>
                <a:cxn ang="0">
                  <a:pos x="200" y="85"/>
                </a:cxn>
                <a:cxn ang="0">
                  <a:pos x="199" y="95"/>
                </a:cxn>
                <a:cxn ang="0">
                  <a:pos x="188" y="94"/>
                </a:cxn>
                <a:cxn ang="0">
                  <a:pos x="185" y="121"/>
                </a:cxn>
                <a:cxn ang="0">
                  <a:pos x="163" y="116"/>
                </a:cxn>
                <a:cxn ang="0">
                  <a:pos x="128" y="156"/>
                </a:cxn>
                <a:cxn ang="0">
                  <a:pos x="83" y="167"/>
                </a:cxn>
                <a:cxn ang="0">
                  <a:pos x="40" y="189"/>
                </a:cxn>
                <a:cxn ang="0">
                  <a:pos x="26" y="251"/>
                </a:cxn>
                <a:cxn ang="0">
                  <a:pos x="20" y="253"/>
                </a:cxn>
                <a:cxn ang="0">
                  <a:pos x="17" y="279"/>
                </a:cxn>
                <a:cxn ang="0">
                  <a:pos x="22" y="337"/>
                </a:cxn>
                <a:cxn ang="0">
                  <a:pos x="7" y="391"/>
                </a:cxn>
                <a:cxn ang="0">
                  <a:pos x="20" y="417"/>
                </a:cxn>
                <a:cxn ang="0">
                  <a:pos x="65" y="398"/>
                </a:cxn>
                <a:cxn ang="0">
                  <a:pos x="126" y="383"/>
                </a:cxn>
                <a:cxn ang="0">
                  <a:pos x="195" y="361"/>
                </a:cxn>
                <a:cxn ang="0">
                  <a:pos x="257" y="367"/>
                </a:cxn>
                <a:cxn ang="0">
                  <a:pos x="266" y="395"/>
                </a:cxn>
                <a:cxn ang="0">
                  <a:pos x="274" y="411"/>
                </a:cxn>
                <a:cxn ang="0">
                  <a:pos x="308" y="387"/>
                </a:cxn>
                <a:cxn ang="0">
                  <a:pos x="292" y="418"/>
                </a:cxn>
                <a:cxn ang="0">
                  <a:pos x="305" y="425"/>
                </a:cxn>
                <a:cxn ang="0">
                  <a:pos x="306" y="465"/>
                </a:cxn>
                <a:cxn ang="0">
                  <a:pos x="358" y="471"/>
                </a:cxn>
                <a:cxn ang="0">
                  <a:pos x="363" y="473"/>
                </a:cxn>
                <a:cxn ang="0">
                  <a:pos x="378" y="479"/>
                </a:cxn>
                <a:cxn ang="0">
                  <a:pos x="439" y="449"/>
                </a:cxn>
                <a:cxn ang="0">
                  <a:pos x="486" y="390"/>
                </a:cxn>
                <a:cxn ang="0">
                  <a:pos x="530" y="340"/>
                </a:cxn>
                <a:cxn ang="0">
                  <a:pos x="551" y="285"/>
                </a:cxn>
                <a:cxn ang="0">
                  <a:pos x="552" y="237"/>
                </a:cxn>
                <a:cxn ang="0">
                  <a:pos x="539" y="201"/>
                </a:cxn>
                <a:cxn ang="0">
                  <a:pos x="526" y="184"/>
                </a:cxn>
                <a:cxn ang="0">
                  <a:pos x="509" y="149"/>
                </a:cxn>
                <a:cxn ang="0">
                  <a:pos x="491" y="92"/>
                </a:cxn>
                <a:cxn ang="0">
                  <a:pos x="472" y="61"/>
                </a:cxn>
                <a:cxn ang="0">
                  <a:pos x="466" y="13"/>
                </a:cxn>
                <a:cxn ang="0">
                  <a:pos x="451" y="21"/>
                </a:cxn>
                <a:cxn ang="0">
                  <a:pos x="445" y="40"/>
                </a:cxn>
                <a:cxn ang="0">
                  <a:pos x="439" y="75"/>
                </a:cxn>
                <a:cxn ang="0">
                  <a:pos x="401" y="109"/>
                </a:cxn>
                <a:cxn ang="0">
                  <a:pos x="355" y="67"/>
                </a:cxn>
                <a:cxn ang="0">
                  <a:pos x="375" y="37"/>
                </a:cxn>
                <a:cxn ang="0">
                  <a:pos x="367" y="24"/>
                </a:cxn>
                <a:cxn ang="0">
                  <a:pos x="344" y="22"/>
                </a:cxn>
              </a:cxnLst>
              <a:rect l="0" t="0" r="r" b="b"/>
              <a:pathLst>
                <a:path w="558" h="484">
                  <a:moveTo>
                    <a:pt x="328" y="10"/>
                  </a:moveTo>
                  <a:lnTo>
                    <a:pt x="321" y="9"/>
                  </a:lnTo>
                  <a:lnTo>
                    <a:pt x="317" y="8"/>
                  </a:lnTo>
                  <a:lnTo>
                    <a:pt x="316" y="10"/>
                  </a:lnTo>
                  <a:lnTo>
                    <a:pt x="312" y="9"/>
                  </a:lnTo>
                  <a:lnTo>
                    <a:pt x="317" y="13"/>
                  </a:lnTo>
                  <a:lnTo>
                    <a:pt x="323" y="16"/>
                  </a:lnTo>
                  <a:lnTo>
                    <a:pt x="320" y="23"/>
                  </a:lnTo>
                  <a:lnTo>
                    <a:pt x="316" y="25"/>
                  </a:lnTo>
                  <a:lnTo>
                    <a:pt x="304" y="23"/>
                  </a:lnTo>
                  <a:lnTo>
                    <a:pt x="299" y="26"/>
                  </a:lnTo>
                  <a:lnTo>
                    <a:pt x="295" y="31"/>
                  </a:lnTo>
                  <a:lnTo>
                    <a:pt x="292" y="29"/>
                  </a:lnTo>
                  <a:lnTo>
                    <a:pt x="291" y="32"/>
                  </a:lnTo>
                  <a:lnTo>
                    <a:pt x="286" y="41"/>
                  </a:lnTo>
                  <a:lnTo>
                    <a:pt x="285" y="45"/>
                  </a:lnTo>
                  <a:lnTo>
                    <a:pt x="278" y="51"/>
                  </a:lnTo>
                  <a:lnTo>
                    <a:pt x="273" y="63"/>
                  </a:lnTo>
                  <a:lnTo>
                    <a:pt x="277" y="65"/>
                  </a:lnTo>
                  <a:lnTo>
                    <a:pt x="279" y="68"/>
                  </a:lnTo>
                  <a:lnTo>
                    <a:pt x="275" y="74"/>
                  </a:lnTo>
                  <a:lnTo>
                    <a:pt x="279" y="80"/>
                  </a:lnTo>
                  <a:lnTo>
                    <a:pt x="269" y="70"/>
                  </a:lnTo>
                  <a:lnTo>
                    <a:pt x="268" y="73"/>
                  </a:lnTo>
                  <a:lnTo>
                    <a:pt x="258" y="69"/>
                  </a:lnTo>
                  <a:lnTo>
                    <a:pt x="255" y="77"/>
                  </a:lnTo>
                  <a:lnTo>
                    <a:pt x="253" y="77"/>
                  </a:lnTo>
                  <a:lnTo>
                    <a:pt x="249" y="80"/>
                  </a:lnTo>
                  <a:lnTo>
                    <a:pt x="250" y="76"/>
                  </a:lnTo>
                  <a:lnTo>
                    <a:pt x="254" y="66"/>
                  </a:lnTo>
                  <a:lnTo>
                    <a:pt x="240" y="51"/>
                  </a:lnTo>
                  <a:lnTo>
                    <a:pt x="239" y="53"/>
                  </a:lnTo>
                  <a:lnTo>
                    <a:pt x="232" y="57"/>
                  </a:lnTo>
                  <a:lnTo>
                    <a:pt x="231" y="54"/>
                  </a:lnTo>
                  <a:lnTo>
                    <a:pt x="228" y="57"/>
                  </a:lnTo>
                  <a:lnTo>
                    <a:pt x="226" y="55"/>
                  </a:lnTo>
                  <a:lnTo>
                    <a:pt x="222" y="65"/>
                  </a:lnTo>
                  <a:lnTo>
                    <a:pt x="220" y="61"/>
                  </a:lnTo>
                  <a:lnTo>
                    <a:pt x="213" y="69"/>
                  </a:lnTo>
                  <a:lnTo>
                    <a:pt x="214" y="74"/>
                  </a:lnTo>
                  <a:lnTo>
                    <a:pt x="209" y="74"/>
                  </a:lnTo>
                  <a:lnTo>
                    <a:pt x="211" y="81"/>
                  </a:lnTo>
                  <a:lnTo>
                    <a:pt x="204" y="79"/>
                  </a:lnTo>
                  <a:lnTo>
                    <a:pt x="200" y="85"/>
                  </a:lnTo>
                  <a:lnTo>
                    <a:pt x="201" y="87"/>
                  </a:lnTo>
                  <a:lnTo>
                    <a:pt x="203" y="85"/>
                  </a:lnTo>
                  <a:lnTo>
                    <a:pt x="200" y="90"/>
                  </a:lnTo>
                  <a:lnTo>
                    <a:pt x="199" y="95"/>
                  </a:lnTo>
                  <a:lnTo>
                    <a:pt x="202" y="96"/>
                  </a:lnTo>
                  <a:lnTo>
                    <a:pt x="195" y="95"/>
                  </a:lnTo>
                  <a:lnTo>
                    <a:pt x="191" y="95"/>
                  </a:lnTo>
                  <a:lnTo>
                    <a:pt x="188" y="94"/>
                  </a:lnTo>
                  <a:lnTo>
                    <a:pt x="186" y="97"/>
                  </a:lnTo>
                  <a:lnTo>
                    <a:pt x="188" y="105"/>
                  </a:lnTo>
                  <a:lnTo>
                    <a:pt x="185" y="107"/>
                  </a:lnTo>
                  <a:lnTo>
                    <a:pt x="185" y="121"/>
                  </a:lnTo>
                  <a:lnTo>
                    <a:pt x="181" y="109"/>
                  </a:lnTo>
                  <a:lnTo>
                    <a:pt x="177" y="96"/>
                  </a:lnTo>
                  <a:lnTo>
                    <a:pt x="172" y="102"/>
                  </a:lnTo>
                  <a:lnTo>
                    <a:pt x="163" y="116"/>
                  </a:lnTo>
                  <a:lnTo>
                    <a:pt x="162" y="126"/>
                  </a:lnTo>
                  <a:lnTo>
                    <a:pt x="150" y="143"/>
                  </a:lnTo>
                  <a:lnTo>
                    <a:pt x="139" y="149"/>
                  </a:lnTo>
                  <a:lnTo>
                    <a:pt x="128" y="156"/>
                  </a:lnTo>
                  <a:lnTo>
                    <a:pt x="112" y="160"/>
                  </a:lnTo>
                  <a:lnTo>
                    <a:pt x="99" y="164"/>
                  </a:lnTo>
                  <a:lnTo>
                    <a:pt x="86" y="169"/>
                  </a:lnTo>
                  <a:lnTo>
                    <a:pt x="83" y="167"/>
                  </a:lnTo>
                  <a:lnTo>
                    <a:pt x="64" y="180"/>
                  </a:lnTo>
                  <a:lnTo>
                    <a:pt x="44" y="194"/>
                  </a:lnTo>
                  <a:lnTo>
                    <a:pt x="39" y="200"/>
                  </a:lnTo>
                  <a:lnTo>
                    <a:pt x="40" y="189"/>
                  </a:lnTo>
                  <a:lnTo>
                    <a:pt x="33" y="205"/>
                  </a:lnTo>
                  <a:lnTo>
                    <a:pt x="26" y="223"/>
                  </a:lnTo>
                  <a:lnTo>
                    <a:pt x="25" y="238"/>
                  </a:lnTo>
                  <a:lnTo>
                    <a:pt x="26" y="251"/>
                  </a:lnTo>
                  <a:lnTo>
                    <a:pt x="27" y="263"/>
                  </a:lnTo>
                  <a:lnTo>
                    <a:pt x="24" y="266"/>
                  </a:lnTo>
                  <a:lnTo>
                    <a:pt x="23" y="261"/>
                  </a:lnTo>
                  <a:lnTo>
                    <a:pt x="20" y="253"/>
                  </a:lnTo>
                  <a:lnTo>
                    <a:pt x="20" y="271"/>
                  </a:lnTo>
                  <a:lnTo>
                    <a:pt x="17" y="264"/>
                  </a:lnTo>
                  <a:lnTo>
                    <a:pt x="14" y="263"/>
                  </a:lnTo>
                  <a:lnTo>
                    <a:pt x="17" y="279"/>
                  </a:lnTo>
                  <a:lnTo>
                    <a:pt x="19" y="295"/>
                  </a:lnTo>
                  <a:lnTo>
                    <a:pt x="21" y="310"/>
                  </a:lnTo>
                  <a:lnTo>
                    <a:pt x="23" y="324"/>
                  </a:lnTo>
                  <a:lnTo>
                    <a:pt x="22" y="337"/>
                  </a:lnTo>
                  <a:lnTo>
                    <a:pt x="20" y="349"/>
                  </a:lnTo>
                  <a:lnTo>
                    <a:pt x="19" y="362"/>
                  </a:lnTo>
                  <a:lnTo>
                    <a:pt x="18" y="375"/>
                  </a:lnTo>
                  <a:lnTo>
                    <a:pt x="7" y="391"/>
                  </a:lnTo>
                  <a:lnTo>
                    <a:pt x="2" y="393"/>
                  </a:lnTo>
                  <a:lnTo>
                    <a:pt x="0" y="404"/>
                  </a:lnTo>
                  <a:lnTo>
                    <a:pt x="10" y="410"/>
                  </a:lnTo>
                  <a:lnTo>
                    <a:pt x="20" y="417"/>
                  </a:lnTo>
                  <a:lnTo>
                    <a:pt x="37" y="414"/>
                  </a:lnTo>
                  <a:lnTo>
                    <a:pt x="53" y="407"/>
                  </a:lnTo>
                  <a:lnTo>
                    <a:pt x="56" y="405"/>
                  </a:lnTo>
                  <a:lnTo>
                    <a:pt x="65" y="398"/>
                  </a:lnTo>
                  <a:lnTo>
                    <a:pt x="80" y="398"/>
                  </a:lnTo>
                  <a:lnTo>
                    <a:pt x="95" y="398"/>
                  </a:lnTo>
                  <a:lnTo>
                    <a:pt x="113" y="397"/>
                  </a:lnTo>
                  <a:lnTo>
                    <a:pt x="126" y="383"/>
                  </a:lnTo>
                  <a:lnTo>
                    <a:pt x="143" y="376"/>
                  </a:lnTo>
                  <a:lnTo>
                    <a:pt x="161" y="369"/>
                  </a:lnTo>
                  <a:lnTo>
                    <a:pt x="179" y="366"/>
                  </a:lnTo>
                  <a:lnTo>
                    <a:pt x="195" y="361"/>
                  </a:lnTo>
                  <a:lnTo>
                    <a:pt x="212" y="359"/>
                  </a:lnTo>
                  <a:lnTo>
                    <a:pt x="229" y="356"/>
                  </a:lnTo>
                  <a:lnTo>
                    <a:pt x="239" y="359"/>
                  </a:lnTo>
                  <a:lnTo>
                    <a:pt x="257" y="367"/>
                  </a:lnTo>
                  <a:lnTo>
                    <a:pt x="261" y="371"/>
                  </a:lnTo>
                  <a:lnTo>
                    <a:pt x="262" y="376"/>
                  </a:lnTo>
                  <a:lnTo>
                    <a:pt x="264" y="383"/>
                  </a:lnTo>
                  <a:lnTo>
                    <a:pt x="266" y="395"/>
                  </a:lnTo>
                  <a:lnTo>
                    <a:pt x="268" y="406"/>
                  </a:lnTo>
                  <a:lnTo>
                    <a:pt x="264" y="406"/>
                  </a:lnTo>
                  <a:lnTo>
                    <a:pt x="271" y="413"/>
                  </a:lnTo>
                  <a:lnTo>
                    <a:pt x="274" y="411"/>
                  </a:lnTo>
                  <a:lnTo>
                    <a:pt x="289" y="396"/>
                  </a:lnTo>
                  <a:lnTo>
                    <a:pt x="306" y="382"/>
                  </a:lnTo>
                  <a:lnTo>
                    <a:pt x="312" y="374"/>
                  </a:lnTo>
                  <a:lnTo>
                    <a:pt x="308" y="387"/>
                  </a:lnTo>
                  <a:lnTo>
                    <a:pt x="299" y="400"/>
                  </a:lnTo>
                  <a:lnTo>
                    <a:pt x="289" y="413"/>
                  </a:lnTo>
                  <a:lnTo>
                    <a:pt x="283" y="418"/>
                  </a:lnTo>
                  <a:lnTo>
                    <a:pt x="292" y="418"/>
                  </a:lnTo>
                  <a:lnTo>
                    <a:pt x="304" y="403"/>
                  </a:lnTo>
                  <a:lnTo>
                    <a:pt x="308" y="411"/>
                  </a:lnTo>
                  <a:lnTo>
                    <a:pt x="296" y="425"/>
                  </a:lnTo>
                  <a:lnTo>
                    <a:pt x="305" y="425"/>
                  </a:lnTo>
                  <a:lnTo>
                    <a:pt x="307" y="425"/>
                  </a:lnTo>
                  <a:lnTo>
                    <a:pt x="310" y="433"/>
                  </a:lnTo>
                  <a:lnTo>
                    <a:pt x="305" y="448"/>
                  </a:lnTo>
                  <a:lnTo>
                    <a:pt x="306" y="465"/>
                  </a:lnTo>
                  <a:lnTo>
                    <a:pt x="319" y="472"/>
                  </a:lnTo>
                  <a:lnTo>
                    <a:pt x="329" y="476"/>
                  </a:lnTo>
                  <a:lnTo>
                    <a:pt x="338" y="479"/>
                  </a:lnTo>
                  <a:lnTo>
                    <a:pt x="358" y="471"/>
                  </a:lnTo>
                  <a:lnTo>
                    <a:pt x="358" y="469"/>
                  </a:lnTo>
                  <a:lnTo>
                    <a:pt x="366" y="465"/>
                  </a:lnTo>
                  <a:lnTo>
                    <a:pt x="360" y="472"/>
                  </a:lnTo>
                  <a:lnTo>
                    <a:pt x="363" y="473"/>
                  </a:lnTo>
                  <a:lnTo>
                    <a:pt x="368" y="473"/>
                  </a:lnTo>
                  <a:lnTo>
                    <a:pt x="371" y="481"/>
                  </a:lnTo>
                  <a:lnTo>
                    <a:pt x="374" y="484"/>
                  </a:lnTo>
                  <a:lnTo>
                    <a:pt x="378" y="479"/>
                  </a:lnTo>
                  <a:lnTo>
                    <a:pt x="404" y="465"/>
                  </a:lnTo>
                  <a:lnTo>
                    <a:pt x="417" y="463"/>
                  </a:lnTo>
                  <a:lnTo>
                    <a:pt x="433" y="458"/>
                  </a:lnTo>
                  <a:lnTo>
                    <a:pt x="439" y="449"/>
                  </a:lnTo>
                  <a:lnTo>
                    <a:pt x="454" y="432"/>
                  </a:lnTo>
                  <a:lnTo>
                    <a:pt x="468" y="414"/>
                  </a:lnTo>
                  <a:lnTo>
                    <a:pt x="481" y="396"/>
                  </a:lnTo>
                  <a:lnTo>
                    <a:pt x="486" y="390"/>
                  </a:lnTo>
                  <a:lnTo>
                    <a:pt x="502" y="376"/>
                  </a:lnTo>
                  <a:lnTo>
                    <a:pt x="509" y="373"/>
                  </a:lnTo>
                  <a:lnTo>
                    <a:pt x="520" y="356"/>
                  </a:lnTo>
                  <a:lnTo>
                    <a:pt x="530" y="340"/>
                  </a:lnTo>
                  <a:lnTo>
                    <a:pt x="541" y="324"/>
                  </a:lnTo>
                  <a:lnTo>
                    <a:pt x="550" y="309"/>
                  </a:lnTo>
                  <a:lnTo>
                    <a:pt x="551" y="296"/>
                  </a:lnTo>
                  <a:lnTo>
                    <a:pt x="551" y="285"/>
                  </a:lnTo>
                  <a:lnTo>
                    <a:pt x="555" y="271"/>
                  </a:lnTo>
                  <a:lnTo>
                    <a:pt x="558" y="258"/>
                  </a:lnTo>
                  <a:lnTo>
                    <a:pt x="557" y="246"/>
                  </a:lnTo>
                  <a:lnTo>
                    <a:pt x="552" y="237"/>
                  </a:lnTo>
                  <a:lnTo>
                    <a:pt x="546" y="228"/>
                  </a:lnTo>
                  <a:lnTo>
                    <a:pt x="538" y="217"/>
                  </a:lnTo>
                  <a:lnTo>
                    <a:pt x="541" y="198"/>
                  </a:lnTo>
                  <a:lnTo>
                    <a:pt x="539" y="201"/>
                  </a:lnTo>
                  <a:lnTo>
                    <a:pt x="532" y="195"/>
                  </a:lnTo>
                  <a:lnTo>
                    <a:pt x="530" y="202"/>
                  </a:lnTo>
                  <a:lnTo>
                    <a:pt x="526" y="198"/>
                  </a:lnTo>
                  <a:lnTo>
                    <a:pt x="526" y="184"/>
                  </a:lnTo>
                  <a:lnTo>
                    <a:pt x="521" y="170"/>
                  </a:lnTo>
                  <a:lnTo>
                    <a:pt x="523" y="165"/>
                  </a:lnTo>
                  <a:lnTo>
                    <a:pt x="519" y="161"/>
                  </a:lnTo>
                  <a:lnTo>
                    <a:pt x="509" y="149"/>
                  </a:lnTo>
                  <a:lnTo>
                    <a:pt x="494" y="136"/>
                  </a:lnTo>
                  <a:lnTo>
                    <a:pt x="494" y="120"/>
                  </a:lnTo>
                  <a:lnTo>
                    <a:pt x="493" y="104"/>
                  </a:lnTo>
                  <a:lnTo>
                    <a:pt x="491" y="92"/>
                  </a:lnTo>
                  <a:lnTo>
                    <a:pt x="492" y="76"/>
                  </a:lnTo>
                  <a:lnTo>
                    <a:pt x="490" y="69"/>
                  </a:lnTo>
                  <a:lnTo>
                    <a:pt x="482" y="59"/>
                  </a:lnTo>
                  <a:lnTo>
                    <a:pt x="472" y="61"/>
                  </a:lnTo>
                  <a:lnTo>
                    <a:pt x="471" y="50"/>
                  </a:lnTo>
                  <a:lnTo>
                    <a:pt x="470" y="37"/>
                  </a:lnTo>
                  <a:lnTo>
                    <a:pt x="469" y="22"/>
                  </a:lnTo>
                  <a:lnTo>
                    <a:pt x="466" y="13"/>
                  </a:lnTo>
                  <a:lnTo>
                    <a:pt x="463" y="3"/>
                  </a:lnTo>
                  <a:lnTo>
                    <a:pt x="462" y="0"/>
                  </a:lnTo>
                  <a:lnTo>
                    <a:pt x="454" y="14"/>
                  </a:lnTo>
                  <a:lnTo>
                    <a:pt x="451" y="21"/>
                  </a:lnTo>
                  <a:lnTo>
                    <a:pt x="448" y="30"/>
                  </a:lnTo>
                  <a:lnTo>
                    <a:pt x="450" y="31"/>
                  </a:lnTo>
                  <a:lnTo>
                    <a:pt x="449" y="33"/>
                  </a:lnTo>
                  <a:lnTo>
                    <a:pt x="445" y="40"/>
                  </a:lnTo>
                  <a:lnTo>
                    <a:pt x="445" y="47"/>
                  </a:lnTo>
                  <a:lnTo>
                    <a:pt x="442" y="47"/>
                  </a:lnTo>
                  <a:lnTo>
                    <a:pt x="441" y="61"/>
                  </a:lnTo>
                  <a:lnTo>
                    <a:pt x="439" y="75"/>
                  </a:lnTo>
                  <a:lnTo>
                    <a:pt x="429" y="95"/>
                  </a:lnTo>
                  <a:lnTo>
                    <a:pt x="420" y="114"/>
                  </a:lnTo>
                  <a:lnTo>
                    <a:pt x="409" y="117"/>
                  </a:lnTo>
                  <a:lnTo>
                    <a:pt x="401" y="109"/>
                  </a:lnTo>
                  <a:lnTo>
                    <a:pt x="386" y="98"/>
                  </a:lnTo>
                  <a:lnTo>
                    <a:pt x="372" y="88"/>
                  </a:lnTo>
                  <a:lnTo>
                    <a:pt x="363" y="77"/>
                  </a:lnTo>
                  <a:lnTo>
                    <a:pt x="355" y="67"/>
                  </a:lnTo>
                  <a:lnTo>
                    <a:pt x="364" y="51"/>
                  </a:lnTo>
                  <a:lnTo>
                    <a:pt x="368" y="40"/>
                  </a:lnTo>
                  <a:lnTo>
                    <a:pt x="372" y="43"/>
                  </a:lnTo>
                  <a:lnTo>
                    <a:pt x="375" y="37"/>
                  </a:lnTo>
                  <a:lnTo>
                    <a:pt x="381" y="26"/>
                  </a:lnTo>
                  <a:lnTo>
                    <a:pt x="375" y="21"/>
                  </a:lnTo>
                  <a:lnTo>
                    <a:pt x="369" y="29"/>
                  </a:lnTo>
                  <a:lnTo>
                    <a:pt x="367" y="24"/>
                  </a:lnTo>
                  <a:lnTo>
                    <a:pt x="364" y="24"/>
                  </a:lnTo>
                  <a:lnTo>
                    <a:pt x="365" y="22"/>
                  </a:lnTo>
                  <a:lnTo>
                    <a:pt x="353" y="24"/>
                  </a:lnTo>
                  <a:lnTo>
                    <a:pt x="344" y="22"/>
                  </a:lnTo>
                  <a:lnTo>
                    <a:pt x="337" y="18"/>
                  </a:lnTo>
                  <a:lnTo>
                    <a:pt x="328" y="1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" name="Freeform 220"/>
            <p:cNvSpPr>
              <a:spLocks/>
            </p:cNvSpPr>
            <p:nvPr/>
          </p:nvSpPr>
          <p:spPr bwMode="auto">
            <a:xfrm>
              <a:off x="4712" y="3289"/>
              <a:ext cx="56" cy="52"/>
            </a:xfrm>
            <a:custGeom>
              <a:avLst/>
              <a:gdLst/>
              <a:ahLst/>
              <a:cxnLst>
                <a:cxn ang="0">
                  <a:pos x="21" y="36"/>
                </a:cxn>
                <a:cxn ang="0">
                  <a:pos x="6" y="47"/>
                </a:cxn>
                <a:cxn ang="0">
                  <a:pos x="0" y="43"/>
                </a:cxn>
                <a:cxn ang="0">
                  <a:pos x="1" y="43"/>
                </a:cxn>
                <a:cxn ang="0">
                  <a:pos x="1" y="27"/>
                </a:cxn>
                <a:cxn ang="0">
                  <a:pos x="2" y="25"/>
                </a:cxn>
                <a:cxn ang="0">
                  <a:pos x="4" y="27"/>
                </a:cxn>
                <a:cxn ang="0">
                  <a:pos x="6" y="15"/>
                </a:cxn>
                <a:cxn ang="0">
                  <a:pos x="7" y="2"/>
                </a:cxn>
                <a:cxn ang="0">
                  <a:pos x="11" y="0"/>
                </a:cxn>
                <a:cxn ang="0">
                  <a:pos x="23" y="5"/>
                </a:cxn>
                <a:cxn ang="0">
                  <a:pos x="34" y="10"/>
                </a:cxn>
                <a:cxn ang="0">
                  <a:pos x="37" y="3"/>
                </a:cxn>
                <a:cxn ang="0">
                  <a:pos x="54" y="2"/>
                </a:cxn>
                <a:cxn ang="0">
                  <a:pos x="42" y="23"/>
                </a:cxn>
                <a:cxn ang="0">
                  <a:pos x="40" y="22"/>
                </a:cxn>
                <a:cxn ang="0">
                  <a:pos x="24" y="40"/>
                </a:cxn>
                <a:cxn ang="0">
                  <a:pos x="26" y="38"/>
                </a:cxn>
                <a:cxn ang="0">
                  <a:pos x="23" y="37"/>
                </a:cxn>
                <a:cxn ang="0">
                  <a:pos x="21" y="36"/>
                </a:cxn>
              </a:cxnLst>
              <a:rect l="0" t="0" r="r" b="b"/>
              <a:pathLst>
                <a:path w="54" h="47">
                  <a:moveTo>
                    <a:pt x="21" y="36"/>
                  </a:moveTo>
                  <a:lnTo>
                    <a:pt x="6" y="47"/>
                  </a:lnTo>
                  <a:lnTo>
                    <a:pt x="0" y="43"/>
                  </a:lnTo>
                  <a:lnTo>
                    <a:pt x="1" y="43"/>
                  </a:lnTo>
                  <a:lnTo>
                    <a:pt x="1" y="27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15"/>
                  </a:lnTo>
                  <a:lnTo>
                    <a:pt x="7" y="2"/>
                  </a:lnTo>
                  <a:lnTo>
                    <a:pt x="11" y="0"/>
                  </a:lnTo>
                  <a:lnTo>
                    <a:pt x="23" y="5"/>
                  </a:lnTo>
                  <a:lnTo>
                    <a:pt x="34" y="10"/>
                  </a:lnTo>
                  <a:lnTo>
                    <a:pt x="37" y="3"/>
                  </a:lnTo>
                  <a:lnTo>
                    <a:pt x="54" y="2"/>
                  </a:lnTo>
                  <a:lnTo>
                    <a:pt x="42" y="23"/>
                  </a:lnTo>
                  <a:lnTo>
                    <a:pt x="40" y="22"/>
                  </a:lnTo>
                  <a:lnTo>
                    <a:pt x="24" y="40"/>
                  </a:lnTo>
                  <a:lnTo>
                    <a:pt x="26" y="38"/>
                  </a:lnTo>
                  <a:lnTo>
                    <a:pt x="23" y="37"/>
                  </a:lnTo>
                  <a:lnTo>
                    <a:pt x="21" y="3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" name="Freeform 221"/>
            <p:cNvSpPr>
              <a:spLocks/>
            </p:cNvSpPr>
            <p:nvPr/>
          </p:nvSpPr>
          <p:spPr bwMode="auto">
            <a:xfrm>
              <a:off x="5334" y="2838"/>
              <a:ext cx="17" cy="16"/>
            </a:xfrm>
            <a:custGeom>
              <a:avLst/>
              <a:gdLst/>
              <a:ahLst/>
              <a:cxnLst>
                <a:cxn ang="0">
                  <a:pos x="17" y="13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17" y="12"/>
                </a:cxn>
                <a:cxn ang="0">
                  <a:pos x="17" y="13"/>
                </a:cxn>
              </a:cxnLst>
              <a:rect l="0" t="0" r="r" b="b"/>
              <a:pathLst>
                <a:path w="17" h="14">
                  <a:moveTo>
                    <a:pt x="17" y="13"/>
                  </a:moveTo>
                  <a:lnTo>
                    <a:pt x="0" y="14"/>
                  </a:lnTo>
                  <a:lnTo>
                    <a:pt x="0" y="7"/>
                  </a:lnTo>
                  <a:lnTo>
                    <a:pt x="13" y="0"/>
                  </a:lnTo>
                  <a:lnTo>
                    <a:pt x="17" y="12"/>
                  </a:lnTo>
                  <a:lnTo>
                    <a:pt x="17" y="1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" name="Freeform 222"/>
            <p:cNvSpPr>
              <a:spLocks/>
            </p:cNvSpPr>
            <p:nvPr/>
          </p:nvSpPr>
          <p:spPr bwMode="auto">
            <a:xfrm>
              <a:off x="5356" y="2818"/>
              <a:ext cx="20" cy="11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19" y="0"/>
                </a:cxn>
                <a:cxn ang="0">
                  <a:pos x="1" y="7"/>
                </a:cxn>
                <a:cxn ang="0">
                  <a:pos x="0" y="10"/>
                </a:cxn>
                <a:cxn ang="0">
                  <a:pos x="14" y="7"/>
                </a:cxn>
              </a:cxnLst>
              <a:rect l="0" t="0" r="r" b="b"/>
              <a:pathLst>
                <a:path w="19" h="10">
                  <a:moveTo>
                    <a:pt x="14" y="7"/>
                  </a:moveTo>
                  <a:lnTo>
                    <a:pt x="19" y="0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4" y="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" name="Freeform 223"/>
            <p:cNvSpPr>
              <a:spLocks/>
            </p:cNvSpPr>
            <p:nvPr/>
          </p:nvSpPr>
          <p:spPr bwMode="auto">
            <a:xfrm>
              <a:off x="5135" y="2893"/>
              <a:ext cx="32" cy="41"/>
            </a:xfrm>
            <a:custGeom>
              <a:avLst/>
              <a:gdLst/>
              <a:ahLst/>
              <a:cxnLst>
                <a:cxn ang="0">
                  <a:pos x="31" y="36"/>
                </a:cxn>
                <a:cxn ang="0">
                  <a:pos x="24" y="34"/>
                </a:cxn>
                <a:cxn ang="0">
                  <a:pos x="12" y="22"/>
                </a:cxn>
                <a:cxn ang="0">
                  <a:pos x="1" y="10"/>
                </a:cxn>
                <a:cxn ang="0">
                  <a:pos x="0" y="0"/>
                </a:cxn>
                <a:cxn ang="0">
                  <a:pos x="8" y="9"/>
                </a:cxn>
                <a:cxn ang="0">
                  <a:pos x="16" y="17"/>
                </a:cxn>
                <a:cxn ang="0">
                  <a:pos x="24" y="26"/>
                </a:cxn>
                <a:cxn ang="0">
                  <a:pos x="31" y="36"/>
                </a:cxn>
              </a:cxnLst>
              <a:rect l="0" t="0" r="r" b="b"/>
              <a:pathLst>
                <a:path w="31" h="36">
                  <a:moveTo>
                    <a:pt x="31" y="36"/>
                  </a:moveTo>
                  <a:lnTo>
                    <a:pt x="24" y="34"/>
                  </a:lnTo>
                  <a:lnTo>
                    <a:pt x="12" y="22"/>
                  </a:lnTo>
                  <a:lnTo>
                    <a:pt x="1" y="10"/>
                  </a:lnTo>
                  <a:lnTo>
                    <a:pt x="0" y="0"/>
                  </a:lnTo>
                  <a:lnTo>
                    <a:pt x="8" y="9"/>
                  </a:lnTo>
                  <a:lnTo>
                    <a:pt x="16" y="17"/>
                  </a:lnTo>
                  <a:lnTo>
                    <a:pt x="24" y="26"/>
                  </a:lnTo>
                  <a:lnTo>
                    <a:pt x="31" y="3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" name="Freeform 224"/>
            <p:cNvSpPr>
              <a:spLocks/>
            </p:cNvSpPr>
            <p:nvPr/>
          </p:nvSpPr>
          <p:spPr bwMode="auto">
            <a:xfrm>
              <a:off x="4948" y="3283"/>
              <a:ext cx="165" cy="117"/>
            </a:xfrm>
            <a:custGeom>
              <a:avLst/>
              <a:gdLst/>
              <a:ahLst/>
              <a:cxnLst>
                <a:cxn ang="0">
                  <a:pos x="103" y="56"/>
                </a:cxn>
                <a:cxn ang="0">
                  <a:pos x="98" y="47"/>
                </a:cxn>
                <a:cxn ang="0">
                  <a:pos x="97" y="45"/>
                </a:cxn>
                <a:cxn ang="0">
                  <a:pos x="92" y="48"/>
                </a:cxn>
                <a:cxn ang="0">
                  <a:pos x="98" y="58"/>
                </a:cxn>
                <a:cxn ang="0">
                  <a:pos x="87" y="60"/>
                </a:cxn>
                <a:cxn ang="0">
                  <a:pos x="80" y="63"/>
                </a:cxn>
                <a:cxn ang="0">
                  <a:pos x="77" y="69"/>
                </a:cxn>
                <a:cxn ang="0">
                  <a:pos x="73" y="76"/>
                </a:cxn>
                <a:cxn ang="0">
                  <a:pos x="72" y="76"/>
                </a:cxn>
                <a:cxn ang="0">
                  <a:pos x="54" y="91"/>
                </a:cxn>
                <a:cxn ang="0">
                  <a:pos x="23" y="104"/>
                </a:cxn>
                <a:cxn ang="0">
                  <a:pos x="16" y="101"/>
                </a:cxn>
                <a:cxn ang="0">
                  <a:pos x="5" y="98"/>
                </a:cxn>
                <a:cxn ang="0">
                  <a:pos x="1" y="95"/>
                </a:cxn>
                <a:cxn ang="0">
                  <a:pos x="2" y="94"/>
                </a:cxn>
                <a:cxn ang="0">
                  <a:pos x="0" y="93"/>
                </a:cxn>
                <a:cxn ang="0">
                  <a:pos x="7" y="87"/>
                </a:cxn>
                <a:cxn ang="0">
                  <a:pos x="11" y="86"/>
                </a:cxn>
                <a:cxn ang="0">
                  <a:pos x="15" y="82"/>
                </a:cxn>
                <a:cxn ang="0">
                  <a:pos x="15" y="84"/>
                </a:cxn>
                <a:cxn ang="0">
                  <a:pos x="21" y="76"/>
                </a:cxn>
                <a:cxn ang="0">
                  <a:pos x="27" y="74"/>
                </a:cxn>
                <a:cxn ang="0">
                  <a:pos x="34" y="70"/>
                </a:cxn>
                <a:cxn ang="0">
                  <a:pos x="53" y="59"/>
                </a:cxn>
                <a:cxn ang="0">
                  <a:pos x="59" y="58"/>
                </a:cxn>
                <a:cxn ang="0">
                  <a:pos x="84" y="45"/>
                </a:cxn>
                <a:cxn ang="0">
                  <a:pos x="95" y="40"/>
                </a:cxn>
                <a:cxn ang="0">
                  <a:pos x="110" y="30"/>
                </a:cxn>
                <a:cxn ang="0">
                  <a:pos x="106" y="30"/>
                </a:cxn>
                <a:cxn ang="0">
                  <a:pos x="117" y="21"/>
                </a:cxn>
                <a:cxn ang="0">
                  <a:pos x="143" y="3"/>
                </a:cxn>
                <a:cxn ang="0">
                  <a:pos x="149" y="0"/>
                </a:cxn>
                <a:cxn ang="0">
                  <a:pos x="144" y="4"/>
                </a:cxn>
                <a:cxn ang="0">
                  <a:pos x="143" y="12"/>
                </a:cxn>
                <a:cxn ang="0">
                  <a:pos x="156" y="7"/>
                </a:cxn>
                <a:cxn ang="0">
                  <a:pos x="153" y="11"/>
                </a:cxn>
                <a:cxn ang="0">
                  <a:pos x="154" y="12"/>
                </a:cxn>
                <a:cxn ang="0">
                  <a:pos x="153" y="13"/>
                </a:cxn>
                <a:cxn ang="0">
                  <a:pos x="159" y="12"/>
                </a:cxn>
                <a:cxn ang="0">
                  <a:pos x="151" y="20"/>
                </a:cxn>
                <a:cxn ang="0">
                  <a:pos x="134" y="33"/>
                </a:cxn>
                <a:cxn ang="0">
                  <a:pos x="117" y="44"/>
                </a:cxn>
                <a:cxn ang="0">
                  <a:pos x="109" y="47"/>
                </a:cxn>
                <a:cxn ang="0">
                  <a:pos x="108" y="50"/>
                </a:cxn>
                <a:cxn ang="0">
                  <a:pos x="103" y="50"/>
                </a:cxn>
                <a:cxn ang="0">
                  <a:pos x="108" y="52"/>
                </a:cxn>
                <a:cxn ang="0">
                  <a:pos x="109" y="57"/>
                </a:cxn>
                <a:cxn ang="0">
                  <a:pos x="103" y="56"/>
                </a:cxn>
              </a:cxnLst>
              <a:rect l="0" t="0" r="r" b="b"/>
              <a:pathLst>
                <a:path w="159" h="104">
                  <a:moveTo>
                    <a:pt x="103" y="56"/>
                  </a:moveTo>
                  <a:lnTo>
                    <a:pt x="98" y="47"/>
                  </a:lnTo>
                  <a:lnTo>
                    <a:pt x="97" y="45"/>
                  </a:lnTo>
                  <a:lnTo>
                    <a:pt x="92" y="48"/>
                  </a:lnTo>
                  <a:lnTo>
                    <a:pt x="98" y="58"/>
                  </a:lnTo>
                  <a:lnTo>
                    <a:pt x="87" y="60"/>
                  </a:lnTo>
                  <a:lnTo>
                    <a:pt x="80" y="63"/>
                  </a:lnTo>
                  <a:lnTo>
                    <a:pt x="77" y="69"/>
                  </a:lnTo>
                  <a:lnTo>
                    <a:pt x="73" y="76"/>
                  </a:lnTo>
                  <a:lnTo>
                    <a:pt x="72" y="76"/>
                  </a:lnTo>
                  <a:lnTo>
                    <a:pt x="54" y="91"/>
                  </a:lnTo>
                  <a:lnTo>
                    <a:pt x="23" y="104"/>
                  </a:lnTo>
                  <a:lnTo>
                    <a:pt x="16" y="101"/>
                  </a:lnTo>
                  <a:lnTo>
                    <a:pt x="5" y="98"/>
                  </a:lnTo>
                  <a:lnTo>
                    <a:pt x="1" y="95"/>
                  </a:lnTo>
                  <a:lnTo>
                    <a:pt x="2" y="94"/>
                  </a:lnTo>
                  <a:lnTo>
                    <a:pt x="0" y="93"/>
                  </a:lnTo>
                  <a:lnTo>
                    <a:pt x="7" y="87"/>
                  </a:lnTo>
                  <a:lnTo>
                    <a:pt x="11" y="86"/>
                  </a:lnTo>
                  <a:lnTo>
                    <a:pt x="15" y="82"/>
                  </a:lnTo>
                  <a:lnTo>
                    <a:pt x="15" y="84"/>
                  </a:lnTo>
                  <a:lnTo>
                    <a:pt x="21" y="76"/>
                  </a:lnTo>
                  <a:lnTo>
                    <a:pt x="27" y="74"/>
                  </a:lnTo>
                  <a:lnTo>
                    <a:pt x="34" y="70"/>
                  </a:lnTo>
                  <a:lnTo>
                    <a:pt x="53" y="59"/>
                  </a:lnTo>
                  <a:lnTo>
                    <a:pt x="59" y="58"/>
                  </a:lnTo>
                  <a:lnTo>
                    <a:pt x="84" y="45"/>
                  </a:lnTo>
                  <a:lnTo>
                    <a:pt x="95" y="40"/>
                  </a:lnTo>
                  <a:lnTo>
                    <a:pt x="110" y="30"/>
                  </a:lnTo>
                  <a:lnTo>
                    <a:pt x="106" y="30"/>
                  </a:lnTo>
                  <a:lnTo>
                    <a:pt x="117" y="21"/>
                  </a:lnTo>
                  <a:lnTo>
                    <a:pt x="143" y="3"/>
                  </a:lnTo>
                  <a:lnTo>
                    <a:pt x="149" y="0"/>
                  </a:lnTo>
                  <a:lnTo>
                    <a:pt x="144" y="4"/>
                  </a:lnTo>
                  <a:lnTo>
                    <a:pt x="143" y="12"/>
                  </a:lnTo>
                  <a:lnTo>
                    <a:pt x="156" y="7"/>
                  </a:lnTo>
                  <a:lnTo>
                    <a:pt x="153" y="11"/>
                  </a:lnTo>
                  <a:lnTo>
                    <a:pt x="154" y="12"/>
                  </a:lnTo>
                  <a:lnTo>
                    <a:pt x="153" y="13"/>
                  </a:lnTo>
                  <a:lnTo>
                    <a:pt x="159" y="12"/>
                  </a:lnTo>
                  <a:lnTo>
                    <a:pt x="151" y="20"/>
                  </a:lnTo>
                  <a:lnTo>
                    <a:pt x="134" y="33"/>
                  </a:lnTo>
                  <a:lnTo>
                    <a:pt x="117" y="44"/>
                  </a:lnTo>
                  <a:lnTo>
                    <a:pt x="109" y="47"/>
                  </a:lnTo>
                  <a:lnTo>
                    <a:pt x="108" y="50"/>
                  </a:lnTo>
                  <a:lnTo>
                    <a:pt x="103" y="50"/>
                  </a:lnTo>
                  <a:lnTo>
                    <a:pt x="108" y="52"/>
                  </a:lnTo>
                  <a:lnTo>
                    <a:pt x="109" y="57"/>
                  </a:lnTo>
                  <a:lnTo>
                    <a:pt x="103" y="5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" name="Freeform 225"/>
            <p:cNvSpPr>
              <a:spLocks/>
            </p:cNvSpPr>
            <p:nvPr/>
          </p:nvSpPr>
          <p:spPr bwMode="auto">
            <a:xfrm>
              <a:off x="5116" y="3167"/>
              <a:ext cx="93" cy="137"/>
            </a:xfrm>
            <a:custGeom>
              <a:avLst/>
              <a:gdLst/>
              <a:ahLst/>
              <a:cxnLst>
                <a:cxn ang="0">
                  <a:pos x="12" y="83"/>
                </a:cxn>
                <a:cxn ang="0">
                  <a:pos x="16" y="92"/>
                </a:cxn>
                <a:cxn ang="0">
                  <a:pos x="20" y="98"/>
                </a:cxn>
                <a:cxn ang="0">
                  <a:pos x="0" y="118"/>
                </a:cxn>
                <a:cxn ang="0">
                  <a:pos x="4" y="123"/>
                </a:cxn>
                <a:cxn ang="0">
                  <a:pos x="24" y="110"/>
                </a:cxn>
                <a:cxn ang="0">
                  <a:pos x="43" y="97"/>
                </a:cxn>
                <a:cxn ang="0">
                  <a:pos x="51" y="85"/>
                </a:cxn>
                <a:cxn ang="0">
                  <a:pos x="66" y="80"/>
                </a:cxn>
                <a:cxn ang="0">
                  <a:pos x="73" y="73"/>
                </a:cxn>
                <a:cxn ang="0">
                  <a:pos x="90" y="57"/>
                </a:cxn>
                <a:cxn ang="0">
                  <a:pos x="88" y="54"/>
                </a:cxn>
                <a:cxn ang="0">
                  <a:pos x="73" y="60"/>
                </a:cxn>
                <a:cxn ang="0">
                  <a:pos x="59" y="53"/>
                </a:cxn>
                <a:cxn ang="0">
                  <a:pos x="63" y="36"/>
                </a:cxn>
                <a:cxn ang="0">
                  <a:pos x="57" y="46"/>
                </a:cxn>
                <a:cxn ang="0">
                  <a:pos x="50" y="42"/>
                </a:cxn>
                <a:cxn ang="0">
                  <a:pos x="53" y="36"/>
                </a:cxn>
                <a:cxn ang="0">
                  <a:pos x="57" y="23"/>
                </a:cxn>
                <a:cxn ang="0">
                  <a:pos x="60" y="16"/>
                </a:cxn>
                <a:cxn ang="0">
                  <a:pos x="57" y="15"/>
                </a:cxn>
                <a:cxn ang="0">
                  <a:pos x="51" y="8"/>
                </a:cxn>
                <a:cxn ang="0">
                  <a:pos x="48" y="1"/>
                </a:cxn>
                <a:cxn ang="0">
                  <a:pos x="48" y="0"/>
                </a:cxn>
                <a:cxn ang="0">
                  <a:pos x="46" y="13"/>
                </a:cxn>
                <a:cxn ang="0">
                  <a:pos x="48" y="17"/>
                </a:cxn>
                <a:cxn ang="0">
                  <a:pos x="45" y="34"/>
                </a:cxn>
                <a:cxn ang="0">
                  <a:pos x="47" y="27"/>
                </a:cxn>
                <a:cxn ang="0">
                  <a:pos x="49" y="30"/>
                </a:cxn>
                <a:cxn ang="0">
                  <a:pos x="49" y="32"/>
                </a:cxn>
                <a:cxn ang="0">
                  <a:pos x="47" y="37"/>
                </a:cxn>
                <a:cxn ang="0">
                  <a:pos x="44" y="45"/>
                </a:cxn>
                <a:cxn ang="0">
                  <a:pos x="49" y="43"/>
                </a:cxn>
                <a:cxn ang="0">
                  <a:pos x="45" y="48"/>
                </a:cxn>
                <a:cxn ang="0">
                  <a:pos x="42" y="54"/>
                </a:cxn>
                <a:cxn ang="0">
                  <a:pos x="29" y="73"/>
                </a:cxn>
                <a:cxn ang="0">
                  <a:pos x="12" y="83"/>
                </a:cxn>
              </a:cxnLst>
              <a:rect l="0" t="0" r="r" b="b"/>
              <a:pathLst>
                <a:path w="90" h="123">
                  <a:moveTo>
                    <a:pt x="12" y="83"/>
                  </a:moveTo>
                  <a:lnTo>
                    <a:pt x="16" y="92"/>
                  </a:lnTo>
                  <a:lnTo>
                    <a:pt x="20" y="98"/>
                  </a:lnTo>
                  <a:lnTo>
                    <a:pt x="0" y="118"/>
                  </a:lnTo>
                  <a:lnTo>
                    <a:pt x="4" y="123"/>
                  </a:lnTo>
                  <a:lnTo>
                    <a:pt x="24" y="110"/>
                  </a:lnTo>
                  <a:lnTo>
                    <a:pt x="43" y="97"/>
                  </a:lnTo>
                  <a:lnTo>
                    <a:pt x="51" y="85"/>
                  </a:lnTo>
                  <a:lnTo>
                    <a:pt x="66" y="80"/>
                  </a:lnTo>
                  <a:lnTo>
                    <a:pt x="73" y="73"/>
                  </a:lnTo>
                  <a:lnTo>
                    <a:pt x="90" y="57"/>
                  </a:lnTo>
                  <a:lnTo>
                    <a:pt x="88" y="54"/>
                  </a:lnTo>
                  <a:lnTo>
                    <a:pt x="73" y="60"/>
                  </a:lnTo>
                  <a:lnTo>
                    <a:pt x="59" y="53"/>
                  </a:lnTo>
                  <a:lnTo>
                    <a:pt x="63" y="36"/>
                  </a:lnTo>
                  <a:lnTo>
                    <a:pt x="57" y="46"/>
                  </a:lnTo>
                  <a:lnTo>
                    <a:pt x="50" y="42"/>
                  </a:lnTo>
                  <a:lnTo>
                    <a:pt x="53" y="36"/>
                  </a:lnTo>
                  <a:lnTo>
                    <a:pt x="57" y="23"/>
                  </a:lnTo>
                  <a:lnTo>
                    <a:pt x="60" y="16"/>
                  </a:lnTo>
                  <a:lnTo>
                    <a:pt x="57" y="15"/>
                  </a:lnTo>
                  <a:lnTo>
                    <a:pt x="51" y="8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6" y="13"/>
                  </a:lnTo>
                  <a:lnTo>
                    <a:pt x="48" y="17"/>
                  </a:lnTo>
                  <a:lnTo>
                    <a:pt x="45" y="34"/>
                  </a:lnTo>
                  <a:lnTo>
                    <a:pt x="47" y="27"/>
                  </a:lnTo>
                  <a:lnTo>
                    <a:pt x="49" y="30"/>
                  </a:lnTo>
                  <a:lnTo>
                    <a:pt x="49" y="32"/>
                  </a:lnTo>
                  <a:lnTo>
                    <a:pt x="47" y="37"/>
                  </a:lnTo>
                  <a:lnTo>
                    <a:pt x="44" y="45"/>
                  </a:lnTo>
                  <a:lnTo>
                    <a:pt x="49" y="43"/>
                  </a:lnTo>
                  <a:lnTo>
                    <a:pt x="45" y="48"/>
                  </a:lnTo>
                  <a:lnTo>
                    <a:pt x="42" y="54"/>
                  </a:lnTo>
                  <a:lnTo>
                    <a:pt x="29" y="73"/>
                  </a:lnTo>
                  <a:lnTo>
                    <a:pt x="12" y="8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" name="Freeform 226"/>
            <p:cNvSpPr>
              <a:spLocks/>
            </p:cNvSpPr>
            <p:nvPr/>
          </p:nvSpPr>
          <p:spPr bwMode="auto">
            <a:xfrm>
              <a:off x="4947" y="3403"/>
              <a:ext cx="11" cy="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1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0" y="3"/>
                </a:cxn>
              </a:cxnLst>
              <a:rect l="0" t="0" r="r" b="b"/>
              <a:pathLst>
                <a:path w="10" h="6">
                  <a:moveTo>
                    <a:pt x="10" y="3"/>
                  </a:moveTo>
                  <a:lnTo>
                    <a:pt x="10" y="1"/>
                  </a:lnTo>
                  <a:lnTo>
                    <a:pt x="5" y="0"/>
                  </a:lnTo>
                  <a:lnTo>
                    <a:pt x="0" y="6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" name="Freeform 227"/>
            <p:cNvSpPr>
              <a:spLocks/>
            </p:cNvSpPr>
            <p:nvPr/>
          </p:nvSpPr>
          <p:spPr bwMode="auto">
            <a:xfrm>
              <a:off x="3580" y="2906"/>
              <a:ext cx="7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7"/>
                </a:cxn>
                <a:cxn ang="0">
                  <a:pos x="7" y="6"/>
                </a:cxn>
                <a:cxn ang="0">
                  <a:pos x="2" y="0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lnTo>
                    <a:pt x="0" y="7"/>
                  </a:lnTo>
                  <a:lnTo>
                    <a:pt x="7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" name="Freeform 228"/>
            <p:cNvSpPr>
              <a:spLocks/>
            </p:cNvSpPr>
            <p:nvPr/>
          </p:nvSpPr>
          <p:spPr bwMode="auto">
            <a:xfrm>
              <a:off x="5103" y="2684"/>
              <a:ext cx="16" cy="12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6" y="10"/>
                </a:cxn>
                <a:cxn ang="0">
                  <a:pos x="3" y="0"/>
                </a:cxn>
                <a:cxn ang="0">
                  <a:pos x="0" y="5"/>
                </a:cxn>
                <a:cxn ang="0">
                  <a:pos x="16" y="11"/>
                </a:cxn>
              </a:cxnLst>
              <a:rect l="0" t="0" r="r" b="b"/>
              <a:pathLst>
                <a:path w="16" h="11">
                  <a:moveTo>
                    <a:pt x="16" y="11"/>
                  </a:moveTo>
                  <a:lnTo>
                    <a:pt x="16" y="10"/>
                  </a:lnTo>
                  <a:lnTo>
                    <a:pt x="3" y="0"/>
                  </a:lnTo>
                  <a:lnTo>
                    <a:pt x="0" y="5"/>
                  </a:lnTo>
                  <a:lnTo>
                    <a:pt x="16" y="1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" name="Freeform 229"/>
            <p:cNvSpPr>
              <a:spLocks/>
            </p:cNvSpPr>
            <p:nvPr/>
          </p:nvSpPr>
          <p:spPr bwMode="auto">
            <a:xfrm>
              <a:off x="5062" y="2633"/>
              <a:ext cx="13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12"/>
                </a:cxn>
                <a:cxn ang="0">
                  <a:pos x="4" y="8"/>
                </a:cxn>
                <a:cxn ang="0">
                  <a:pos x="0" y="0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lnTo>
                    <a:pt x="12" y="12"/>
                  </a:lnTo>
                  <a:lnTo>
                    <a:pt x="4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2" name="Freeform 230"/>
            <p:cNvSpPr>
              <a:spLocks/>
            </p:cNvSpPr>
            <p:nvPr/>
          </p:nvSpPr>
          <p:spPr bwMode="auto">
            <a:xfrm>
              <a:off x="5126" y="2701"/>
              <a:ext cx="13" cy="13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12" y="8"/>
                </a:cxn>
                <a:cxn ang="0">
                  <a:pos x="11" y="12"/>
                </a:cxn>
              </a:cxnLst>
              <a:rect l="0" t="0" r="r" b="b"/>
              <a:pathLst>
                <a:path w="12" h="12">
                  <a:moveTo>
                    <a:pt x="11" y="12"/>
                  </a:moveTo>
                  <a:lnTo>
                    <a:pt x="2" y="4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3" name="Freeform 231"/>
            <p:cNvSpPr>
              <a:spLocks/>
            </p:cNvSpPr>
            <p:nvPr/>
          </p:nvSpPr>
          <p:spPr bwMode="auto">
            <a:xfrm>
              <a:off x="5072" y="2659"/>
              <a:ext cx="6" cy="9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3" y="4"/>
                </a:cxn>
                <a:cxn ang="0">
                  <a:pos x="6" y="8"/>
                </a:cxn>
              </a:cxnLst>
              <a:rect l="0" t="0" r="r" b="b"/>
              <a:pathLst>
                <a:path w="6" h="8">
                  <a:moveTo>
                    <a:pt x="6" y="8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3" y="4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4" name="Freeform 232"/>
            <p:cNvSpPr>
              <a:spLocks/>
            </p:cNvSpPr>
            <p:nvPr/>
          </p:nvSpPr>
          <p:spPr bwMode="auto">
            <a:xfrm>
              <a:off x="5120" y="2665"/>
              <a:ext cx="7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22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7" h="22">
                  <a:moveTo>
                    <a:pt x="0" y="0"/>
                  </a:moveTo>
                  <a:lnTo>
                    <a:pt x="7" y="22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5" name="Freeform 233"/>
            <p:cNvSpPr>
              <a:spLocks/>
            </p:cNvSpPr>
            <p:nvPr/>
          </p:nvSpPr>
          <p:spPr bwMode="auto">
            <a:xfrm>
              <a:off x="5090" y="2650"/>
              <a:ext cx="18" cy="20"/>
            </a:xfrm>
            <a:custGeom>
              <a:avLst/>
              <a:gdLst/>
              <a:ahLst/>
              <a:cxnLst>
                <a:cxn ang="0">
                  <a:pos x="16" y="18"/>
                </a:cxn>
                <a:cxn ang="0">
                  <a:pos x="17" y="18"/>
                </a:cxn>
                <a:cxn ang="0">
                  <a:pos x="9" y="9"/>
                </a:cxn>
                <a:cxn ang="0">
                  <a:pos x="0" y="0"/>
                </a:cxn>
                <a:cxn ang="0">
                  <a:pos x="9" y="9"/>
                </a:cxn>
                <a:cxn ang="0">
                  <a:pos x="16" y="18"/>
                </a:cxn>
              </a:cxnLst>
              <a:rect l="0" t="0" r="r" b="b"/>
              <a:pathLst>
                <a:path w="17" h="18">
                  <a:moveTo>
                    <a:pt x="16" y="18"/>
                  </a:moveTo>
                  <a:lnTo>
                    <a:pt x="17" y="18"/>
                  </a:lnTo>
                  <a:lnTo>
                    <a:pt x="9" y="9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6" name="Freeform 234"/>
            <p:cNvSpPr>
              <a:spLocks/>
            </p:cNvSpPr>
            <p:nvPr/>
          </p:nvSpPr>
          <p:spPr bwMode="auto">
            <a:xfrm>
              <a:off x="5347" y="2745"/>
              <a:ext cx="1" cy="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7" name="Freeform 235"/>
            <p:cNvSpPr>
              <a:spLocks/>
            </p:cNvSpPr>
            <p:nvPr/>
          </p:nvSpPr>
          <p:spPr bwMode="auto">
            <a:xfrm>
              <a:off x="5190" y="2789"/>
              <a:ext cx="6" cy="15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2" y="0"/>
                </a:cxn>
                <a:cxn ang="0">
                  <a:pos x="0" y="13"/>
                </a:cxn>
                <a:cxn ang="0">
                  <a:pos x="6" y="13"/>
                </a:cxn>
              </a:cxnLst>
              <a:rect l="0" t="0" r="r" b="b"/>
              <a:pathLst>
                <a:path w="6" h="13">
                  <a:moveTo>
                    <a:pt x="6" y="13"/>
                  </a:moveTo>
                  <a:lnTo>
                    <a:pt x="6" y="5"/>
                  </a:lnTo>
                  <a:lnTo>
                    <a:pt x="5" y="6"/>
                  </a:lnTo>
                  <a:lnTo>
                    <a:pt x="2" y="0"/>
                  </a:lnTo>
                  <a:lnTo>
                    <a:pt x="0" y="13"/>
                  </a:lnTo>
                  <a:lnTo>
                    <a:pt x="6" y="1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8" name="Freeform 236"/>
            <p:cNvSpPr>
              <a:spLocks/>
            </p:cNvSpPr>
            <p:nvPr/>
          </p:nvSpPr>
          <p:spPr bwMode="auto">
            <a:xfrm>
              <a:off x="5196" y="2810"/>
              <a:ext cx="6" cy="12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0" y="10"/>
                </a:cxn>
                <a:cxn ang="0">
                  <a:pos x="0" y="0"/>
                </a:cxn>
                <a:cxn ang="0">
                  <a:pos x="6" y="10"/>
                </a:cxn>
              </a:cxnLst>
              <a:rect l="0" t="0" r="r" b="b"/>
              <a:pathLst>
                <a:path w="6" h="10">
                  <a:moveTo>
                    <a:pt x="6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9" name="Freeform 237"/>
            <p:cNvSpPr>
              <a:spLocks/>
            </p:cNvSpPr>
            <p:nvPr/>
          </p:nvSpPr>
          <p:spPr bwMode="auto">
            <a:xfrm>
              <a:off x="5206" y="2814"/>
              <a:ext cx="2" cy="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5"/>
                </a:cxn>
                <a:cxn ang="0">
                  <a:pos x="0" y="5"/>
                </a:cxn>
                <a:cxn ang="0">
                  <a:pos x="2" y="0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1" y="5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" name="Freeform 238"/>
            <p:cNvSpPr>
              <a:spLocks/>
            </p:cNvSpPr>
            <p:nvPr/>
          </p:nvSpPr>
          <p:spPr bwMode="auto">
            <a:xfrm>
              <a:off x="5211" y="2864"/>
              <a:ext cx="2" cy="6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0"/>
                </a:cxn>
                <a:cxn ang="0">
                  <a:pos x="0" y="5"/>
                </a:cxn>
                <a:cxn ang="0">
                  <a:pos x="2" y="1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1" name="Freeform 239"/>
            <p:cNvSpPr>
              <a:spLocks/>
            </p:cNvSpPr>
            <p:nvPr/>
          </p:nvSpPr>
          <p:spPr bwMode="auto">
            <a:xfrm>
              <a:off x="2050" y="3486"/>
              <a:ext cx="21" cy="19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16" y="5"/>
                </a:cxn>
                <a:cxn ang="0">
                  <a:pos x="11" y="3"/>
                </a:cxn>
                <a:cxn ang="0">
                  <a:pos x="10" y="3"/>
                </a:cxn>
                <a:cxn ang="0">
                  <a:pos x="4" y="0"/>
                </a:cxn>
                <a:cxn ang="0">
                  <a:pos x="4" y="6"/>
                </a:cxn>
                <a:cxn ang="0">
                  <a:pos x="0" y="11"/>
                </a:cxn>
                <a:cxn ang="0">
                  <a:pos x="4" y="17"/>
                </a:cxn>
                <a:cxn ang="0">
                  <a:pos x="6" y="14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20" y="7"/>
                </a:cxn>
              </a:cxnLst>
              <a:rect l="0" t="0" r="r" b="b"/>
              <a:pathLst>
                <a:path w="20" h="17">
                  <a:moveTo>
                    <a:pt x="20" y="7"/>
                  </a:moveTo>
                  <a:lnTo>
                    <a:pt x="16" y="5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4" y="0"/>
                  </a:lnTo>
                  <a:lnTo>
                    <a:pt x="4" y="6"/>
                  </a:lnTo>
                  <a:lnTo>
                    <a:pt x="0" y="11"/>
                  </a:lnTo>
                  <a:lnTo>
                    <a:pt x="4" y="17"/>
                  </a:lnTo>
                  <a:lnTo>
                    <a:pt x="6" y="14"/>
                  </a:lnTo>
                  <a:lnTo>
                    <a:pt x="9" y="13"/>
                  </a:lnTo>
                  <a:lnTo>
                    <a:pt x="9" y="11"/>
                  </a:lnTo>
                  <a:lnTo>
                    <a:pt x="20" y="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" name="Freeform 240"/>
            <p:cNvSpPr>
              <a:spLocks/>
            </p:cNvSpPr>
            <p:nvPr/>
          </p:nvSpPr>
          <p:spPr bwMode="auto">
            <a:xfrm>
              <a:off x="2035" y="3488"/>
              <a:ext cx="16" cy="14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2" y="1"/>
                </a:cxn>
                <a:cxn ang="0">
                  <a:pos x="16" y="0"/>
                </a:cxn>
                <a:cxn ang="0">
                  <a:pos x="8" y="9"/>
                </a:cxn>
                <a:cxn ang="0">
                  <a:pos x="0" y="12"/>
                </a:cxn>
                <a:cxn ang="0">
                  <a:pos x="5" y="7"/>
                </a:cxn>
                <a:cxn ang="0">
                  <a:pos x="3" y="6"/>
                </a:cxn>
                <a:cxn ang="0">
                  <a:pos x="5" y="5"/>
                </a:cxn>
              </a:cxnLst>
              <a:rect l="0" t="0" r="r" b="b"/>
              <a:pathLst>
                <a:path w="16" h="12">
                  <a:moveTo>
                    <a:pt x="5" y="5"/>
                  </a:moveTo>
                  <a:lnTo>
                    <a:pt x="2" y="1"/>
                  </a:lnTo>
                  <a:lnTo>
                    <a:pt x="16" y="0"/>
                  </a:lnTo>
                  <a:lnTo>
                    <a:pt x="8" y="9"/>
                  </a:lnTo>
                  <a:lnTo>
                    <a:pt x="0" y="12"/>
                  </a:lnTo>
                  <a:lnTo>
                    <a:pt x="5" y="7"/>
                  </a:lnTo>
                  <a:lnTo>
                    <a:pt x="3" y="6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3" name="Freeform 241"/>
            <p:cNvSpPr>
              <a:spLocks/>
            </p:cNvSpPr>
            <p:nvPr/>
          </p:nvSpPr>
          <p:spPr bwMode="auto">
            <a:xfrm>
              <a:off x="2959" y="2832"/>
              <a:ext cx="194" cy="228"/>
            </a:xfrm>
            <a:custGeom>
              <a:avLst/>
              <a:gdLst/>
              <a:ahLst/>
              <a:cxnLst>
                <a:cxn ang="0">
                  <a:pos x="112" y="133"/>
                </a:cxn>
                <a:cxn ang="0">
                  <a:pos x="113" y="109"/>
                </a:cxn>
                <a:cxn ang="0">
                  <a:pos x="113" y="86"/>
                </a:cxn>
                <a:cxn ang="0">
                  <a:pos x="127" y="86"/>
                </a:cxn>
                <a:cxn ang="0">
                  <a:pos x="128" y="70"/>
                </a:cxn>
                <a:cxn ang="0">
                  <a:pos x="128" y="55"/>
                </a:cxn>
                <a:cxn ang="0">
                  <a:pos x="128" y="39"/>
                </a:cxn>
                <a:cxn ang="0">
                  <a:pos x="129" y="22"/>
                </a:cxn>
                <a:cxn ang="0">
                  <a:pos x="145" y="21"/>
                </a:cxn>
                <a:cxn ang="0">
                  <a:pos x="161" y="19"/>
                </a:cxn>
                <a:cxn ang="0">
                  <a:pos x="166" y="25"/>
                </a:cxn>
                <a:cxn ang="0">
                  <a:pos x="177" y="18"/>
                </a:cxn>
                <a:cxn ang="0">
                  <a:pos x="188" y="14"/>
                </a:cxn>
                <a:cxn ang="0">
                  <a:pos x="173" y="8"/>
                </a:cxn>
                <a:cxn ang="0">
                  <a:pos x="163" y="11"/>
                </a:cxn>
                <a:cxn ang="0">
                  <a:pos x="143" y="14"/>
                </a:cxn>
                <a:cxn ang="0">
                  <a:pos x="121" y="17"/>
                </a:cxn>
                <a:cxn ang="0">
                  <a:pos x="108" y="13"/>
                </a:cxn>
                <a:cxn ang="0">
                  <a:pos x="95" y="11"/>
                </a:cxn>
                <a:cxn ang="0">
                  <a:pos x="93" y="7"/>
                </a:cxn>
                <a:cxn ang="0">
                  <a:pos x="77" y="6"/>
                </a:cxn>
                <a:cxn ang="0">
                  <a:pos x="61" y="6"/>
                </a:cxn>
                <a:cxn ang="0">
                  <a:pos x="45" y="5"/>
                </a:cxn>
                <a:cxn ang="0">
                  <a:pos x="29" y="5"/>
                </a:cxn>
                <a:cxn ang="0">
                  <a:pos x="18" y="0"/>
                </a:cxn>
                <a:cxn ang="0">
                  <a:pos x="1" y="5"/>
                </a:cxn>
                <a:cxn ang="0">
                  <a:pos x="0" y="14"/>
                </a:cxn>
                <a:cxn ang="0">
                  <a:pos x="10" y="35"/>
                </a:cxn>
                <a:cxn ang="0">
                  <a:pos x="19" y="56"/>
                </a:cxn>
                <a:cxn ang="0">
                  <a:pos x="28" y="77"/>
                </a:cxn>
                <a:cxn ang="0">
                  <a:pos x="38" y="98"/>
                </a:cxn>
                <a:cxn ang="0">
                  <a:pos x="39" y="107"/>
                </a:cxn>
                <a:cxn ang="0">
                  <a:pos x="36" y="106"/>
                </a:cxn>
                <a:cxn ang="0">
                  <a:pos x="39" y="123"/>
                </a:cxn>
                <a:cxn ang="0">
                  <a:pos x="41" y="140"/>
                </a:cxn>
                <a:cxn ang="0">
                  <a:pos x="43" y="158"/>
                </a:cxn>
                <a:cxn ang="0">
                  <a:pos x="45" y="175"/>
                </a:cxn>
                <a:cxn ang="0">
                  <a:pos x="54" y="187"/>
                </a:cxn>
                <a:cxn ang="0">
                  <a:pos x="61" y="199"/>
                </a:cxn>
                <a:cxn ang="0">
                  <a:pos x="69" y="189"/>
                </a:cxn>
                <a:cxn ang="0">
                  <a:pos x="73" y="201"/>
                </a:cxn>
                <a:cxn ang="0">
                  <a:pos x="94" y="204"/>
                </a:cxn>
                <a:cxn ang="0">
                  <a:pos x="106" y="197"/>
                </a:cxn>
                <a:cxn ang="0">
                  <a:pos x="107" y="181"/>
                </a:cxn>
                <a:cxn ang="0">
                  <a:pos x="108" y="166"/>
                </a:cxn>
                <a:cxn ang="0">
                  <a:pos x="110" y="150"/>
                </a:cxn>
                <a:cxn ang="0">
                  <a:pos x="112" y="133"/>
                </a:cxn>
              </a:cxnLst>
              <a:rect l="0" t="0" r="r" b="b"/>
              <a:pathLst>
                <a:path w="188" h="204">
                  <a:moveTo>
                    <a:pt x="112" y="133"/>
                  </a:moveTo>
                  <a:lnTo>
                    <a:pt x="113" y="109"/>
                  </a:lnTo>
                  <a:lnTo>
                    <a:pt x="113" y="86"/>
                  </a:lnTo>
                  <a:lnTo>
                    <a:pt x="127" y="86"/>
                  </a:lnTo>
                  <a:lnTo>
                    <a:pt x="128" y="70"/>
                  </a:lnTo>
                  <a:lnTo>
                    <a:pt x="128" y="55"/>
                  </a:lnTo>
                  <a:lnTo>
                    <a:pt x="128" y="39"/>
                  </a:lnTo>
                  <a:lnTo>
                    <a:pt x="129" y="22"/>
                  </a:lnTo>
                  <a:lnTo>
                    <a:pt x="145" y="21"/>
                  </a:lnTo>
                  <a:lnTo>
                    <a:pt x="161" y="19"/>
                  </a:lnTo>
                  <a:lnTo>
                    <a:pt x="166" y="25"/>
                  </a:lnTo>
                  <a:lnTo>
                    <a:pt x="177" y="18"/>
                  </a:lnTo>
                  <a:lnTo>
                    <a:pt x="188" y="14"/>
                  </a:lnTo>
                  <a:lnTo>
                    <a:pt x="173" y="8"/>
                  </a:lnTo>
                  <a:lnTo>
                    <a:pt x="163" y="11"/>
                  </a:lnTo>
                  <a:lnTo>
                    <a:pt x="143" y="14"/>
                  </a:lnTo>
                  <a:lnTo>
                    <a:pt x="121" y="17"/>
                  </a:lnTo>
                  <a:lnTo>
                    <a:pt x="108" y="13"/>
                  </a:lnTo>
                  <a:lnTo>
                    <a:pt x="95" y="11"/>
                  </a:lnTo>
                  <a:lnTo>
                    <a:pt x="93" y="7"/>
                  </a:lnTo>
                  <a:lnTo>
                    <a:pt x="77" y="6"/>
                  </a:lnTo>
                  <a:lnTo>
                    <a:pt x="61" y="6"/>
                  </a:lnTo>
                  <a:lnTo>
                    <a:pt x="45" y="5"/>
                  </a:lnTo>
                  <a:lnTo>
                    <a:pt x="29" y="5"/>
                  </a:lnTo>
                  <a:lnTo>
                    <a:pt x="18" y="0"/>
                  </a:lnTo>
                  <a:lnTo>
                    <a:pt x="1" y="5"/>
                  </a:lnTo>
                  <a:lnTo>
                    <a:pt x="0" y="14"/>
                  </a:lnTo>
                  <a:lnTo>
                    <a:pt x="10" y="35"/>
                  </a:lnTo>
                  <a:lnTo>
                    <a:pt x="19" y="56"/>
                  </a:lnTo>
                  <a:lnTo>
                    <a:pt x="28" y="77"/>
                  </a:lnTo>
                  <a:lnTo>
                    <a:pt x="38" y="98"/>
                  </a:lnTo>
                  <a:lnTo>
                    <a:pt x="39" y="107"/>
                  </a:lnTo>
                  <a:lnTo>
                    <a:pt x="36" y="106"/>
                  </a:lnTo>
                  <a:lnTo>
                    <a:pt x="39" y="123"/>
                  </a:lnTo>
                  <a:lnTo>
                    <a:pt x="41" y="140"/>
                  </a:lnTo>
                  <a:lnTo>
                    <a:pt x="43" y="158"/>
                  </a:lnTo>
                  <a:lnTo>
                    <a:pt x="45" y="175"/>
                  </a:lnTo>
                  <a:lnTo>
                    <a:pt x="54" y="187"/>
                  </a:lnTo>
                  <a:lnTo>
                    <a:pt x="61" y="199"/>
                  </a:lnTo>
                  <a:lnTo>
                    <a:pt x="69" y="189"/>
                  </a:lnTo>
                  <a:lnTo>
                    <a:pt x="73" y="201"/>
                  </a:lnTo>
                  <a:lnTo>
                    <a:pt x="94" y="204"/>
                  </a:lnTo>
                  <a:lnTo>
                    <a:pt x="106" y="197"/>
                  </a:lnTo>
                  <a:lnTo>
                    <a:pt x="107" y="181"/>
                  </a:lnTo>
                  <a:lnTo>
                    <a:pt x="108" y="166"/>
                  </a:lnTo>
                  <a:lnTo>
                    <a:pt x="110" y="150"/>
                  </a:lnTo>
                  <a:lnTo>
                    <a:pt x="112" y="13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4" name="Freeform 242"/>
            <p:cNvSpPr>
              <a:spLocks/>
            </p:cNvSpPr>
            <p:nvPr/>
          </p:nvSpPr>
          <p:spPr bwMode="auto">
            <a:xfrm>
              <a:off x="1784" y="2693"/>
              <a:ext cx="183" cy="251"/>
            </a:xfrm>
            <a:custGeom>
              <a:avLst/>
              <a:gdLst/>
              <a:ahLst/>
              <a:cxnLst>
                <a:cxn ang="0">
                  <a:pos x="118" y="178"/>
                </a:cxn>
                <a:cxn ang="0">
                  <a:pos x="115" y="196"/>
                </a:cxn>
                <a:cxn ang="0">
                  <a:pos x="112" y="213"/>
                </a:cxn>
                <a:cxn ang="0">
                  <a:pos x="109" y="210"/>
                </a:cxn>
                <a:cxn ang="0">
                  <a:pos x="92" y="212"/>
                </a:cxn>
                <a:cxn ang="0">
                  <a:pos x="88" y="223"/>
                </a:cxn>
                <a:cxn ang="0">
                  <a:pos x="82" y="212"/>
                </a:cxn>
                <a:cxn ang="0">
                  <a:pos x="65" y="209"/>
                </a:cxn>
                <a:cxn ang="0">
                  <a:pos x="61" y="207"/>
                </a:cxn>
                <a:cxn ang="0">
                  <a:pos x="51" y="224"/>
                </a:cxn>
                <a:cxn ang="0">
                  <a:pos x="40" y="223"/>
                </a:cxn>
                <a:cxn ang="0">
                  <a:pos x="35" y="207"/>
                </a:cxn>
                <a:cxn ang="0">
                  <a:pos x="29" y="191"/>
                </a:cxn>
                <a:cxn ang="0">
                  <a:pos x="25" y="176"/>
                </a:cxn>
                <a:cxn ang="0">
                  <a:pos x="25" y="164"/>
                </a:cxn>
                <a:cxn ang="0">
                  <a:pos x="17" y="152"/>
                </a:cxn>
                <a:cxn ang="0">
                  <a:pos x="13" y="141"/>
                </a:cxn>
                <a:cxn ang="0">
                  <a:pos x="10" y="132"/>
                </a:cxn>
                <a:cxn ang="0">
                  <a:pos x="10" y="125"/>
                </a:cxn>
                <a:cxn ang="0">
                  <a:pos x="16" y="112"/>
                </a:cxn>
                <a:cxn ang="0">
                  <a:pos x="11" y="110"/>
                </a:cxn>
                <a:cxn ang="0">
                  <a:pos x="10" y="95"/>
                </a:cxn>
                <a:cxn ang="0">
                  <a:pos x="10" y="81"/>
                </a:cxn>
                <a:cxn ang="0">
                  <a:pos x="12" y="72"/>
                </a:cxn>
                <a:cxn ang="0">
                  <a:pos x="12" y="51"/>
                </a:cxn>
                <a:cxn ang="0">
                  <a:pos x="14" y="47"/>
                </a:cxn>
                <a:cxn ang="0">
                  <a:pos x="8" y="34"/>
                </a:cxn>
                <a:cxn ang="0">
                  <a:pos x="0" y="20"/>
                </a:cxn>
                <a:cxn ang="0">
                  <a:pos x="18" y="21"/>
                </a:cxn>
                <a:cxn ang="0">
                  <a:pos x="25" y="15"/>
                </a:cxn>
                <a:cxn ang="0">
                  <a:pos x="37" y="9"/>
                </a:cxn>
                <a:cxn ang="0">
                  <a:pos x="48" y="0"/>
                </a:cxn>
                <a:cxn ang="0">
                  <a:pos x="59" y="2"/>
                </a:cxn>
                <a:cxn ang="0">
                  <a:pos x="60" y="15"/>
                </a:cxn>
                <a:cxn ang="0">
                  <a:pos x="61" y="31"/>
                </a:cxn>
                <a:cxn ang="0">
                  <a:pos x="72" y="43"/>
                </a:cxn>
                <a:cxn ang="0">
                  <a:pos x="83" y="47"/>
                </a:cxn>
                <a:cxn ang="0">
                  <a:pos x="95" y="53"/>
                </a:cxn>
                <a:cxn ang="0">
                  <a:pos x="111" y="64"/>
                </a:cxn>
                <a:cxn ang="0">
                  <a:pos x="127" y="68"/>
                </a:cxn>
                <a:cxn ang="0">
                  <a:pos x="130" y="75"/>
                </a:cxn>
                <a:cxn ang="0">
                  <a:pos x="132" y="92"/>
                </a:cxn>
                <a:cxn ang="0">
                  <a:pos x="130" y="92"/>
                </a:cxn>
                <a:cxn ang="0">
                  <a:pos x="135" y="98"/>
                </a:cxn>
                <a:cxn ang="0">
                  <a:pos x="138" y="112"/>
                </a:cxn>
                <a:cxn ang="0">
                  <a:pos x="149" y="113"/>
                </a:cxn>
                <a:cxn ang="0">
                  <a:pos x="162" y="115"/>
                </a:cxn>
                <a:cxn ang="0">
                  <a:pos x="164" y="129"/>
                </a:cxn>
                <a:cxn ang="0">
                  <a:pos x="173" y="139"/>
                </a:cxn>
                <a:cxn ang="0">
                  <a:pos x="176" y="145"/>
                </a:cxn>
                <a:cxn ang="0">
                  <a:pos x="173" y="158"/>
                </a:cxn>
                <a:cxn ang="0">
                  <a:pos x="170" y="171"/>
                </a:cxn>
                <a:cxn ang="0">
                  <a:pos x="172" y="176"/>
                </a:cxn>
                <a:cxn ang="0">
                  <a:pos x="170" y="179"/>
                </a:cxn>
                <a:cxn ang="0">
                  <a:pos x="170" y="175"/>
                </a:cxn>
                <a:cxn ang="0">
                  <a:pos x="156" y="165"/>
                </a:cxn>
                <a:cxn ang="0">
                  <a:pos x="138" y="167"/>
                </a:cxn>
                <a:cxn ang="0">
                  <a:pos x="119" y="169"/>
                </a:cxn>
                <a:cxn ang="0">
                  <a:pos x="118" y="178"/>
                </a:cxn>
              </a:cxnLst>
              <a:rect l="0" t="0" r="r" b="b"/>
              <a:pathLst>
                <a:path w="176" h="224">
                  <a:moveTo>
                    <a:pt x="118" y="178"/>
                  </a:moveTo>
                  <a:lnTo>
                    <a:pt x="115" y="196"/>
                  </a:lnTo>
                  <a:lnTo>
                    <a:pt x="112" y="213"/>
                  </a:lnTo>
                  <a:lnTo>
                    <a:pt x="109" y="210"/>
                  </a:lnTo>
                  <a:lnTo>
                    <a:pt x="92" y="212"/>
                  </a:lnTo>
                  <a:lnTo>
                    <a:pt x="88" y="223"/>
                  </a:lnTo>
                  <a:lnTo>
                    <a:pt x="82" y="212"/>
                  </a:lnTo>
                  <a:lnTo>
                    <a:pt x="65" y="209"/>
                  </a:lnTo>
                  <a:lnTo>
                    <a:pt x="61" y="207"/>
                  </a:lnTo>
                  <a:lnTo>
                    <a:pt x="51" y="224"/>
                  </a:lnTo>
                  <a:lnTo>
                    <a:pt x="40" y="223"/>
                  </a:lnTo>
                  <a:lnTo>
                    <a:pt x="35" y="207"/>
                  </a:lnTo>
                  <a:lnTo>
                    <a:pt x="29" y="191"/>
                  </a:lnTo>
                  <a:lnTo>
                    <a:pt x="25" y="176"/>
                  </a:lnTo>
                  <a:lnTo>
                    <a:pt x="25" y="164"/>
                  </a:lnTo>
                  <a:lnTo>
                    <a:pt x="17" y="152"/>
                  </a:lnTo>
                  <a:lnTo>
                    <a:pt x="13" y="141"/>
                  </a:lnTo>
                  <a:lnTo>
                    <a:pt x="10" y="132"/>
                  </a:lnTo>
                  <a:lnTo>
                    <a:pt x="10" y="125"/>
                  </a:lnTo>
                  <a:lnTo>
                    <a:pt x="16" y="112"/>
                  </a:lnTo>
                  <a:lnTo>
                    <a:pt x="11" y="110"/>
                  </a:lnTo>
                  <a:lnTo>
                    <a:pt x="10" y="95"/>
                  </a:lnTo>
                  <a:lnTo>
                    <a:pt x="10" y="81"/>
                  </a:lnTo>
                  <a:lnTo>
                    <a:pt x="12" y="72"/>
                  </a:lnTo>
                  <a:lnTo>
                    <a:pt x="12" y="51"/>
                  </a:lnTo>
                  <a:lnTo>
                    <a:pt x="14" y="47"/>
                  </a:lnTo>
                  <a:lnTo>
                    <a:pt x="8" y="34"/>
                  </a:lnTo>
                  <a:lnTo>
                    <a:pt x="0" y="20"/>
                  </a:lnTo>
                  <a:lnTo>
                    <a:pt x="18" y="21"/>
                  </a:lnTo>
                  <a:lnTo>
                    <a:pt x="25" y="15"/>
                  </a:lnTo>
                  <a:lnTo>
                    <a:pt x="37" y="9"/>
                  </a:lnTo>
                  <a:lnTo>
                    <a:pt x="48" y="0"/>
                  </a:lnTo>
                  <a:lnTo>
                    <a:pt x="59" y="2"/>
                  </a:lnTo>
                  <a:lnTo>
                    <a:pt x="60" y="15"/>
                  </a:lnTo>
                  <a:lnTo>
                    <a:pt x="61" y="31"/>
                  </a:lnTo>
                  <a:lnTo>
                    <a:pt x="72" y="43"/>
                  </a:lnTo>
                  <a:lnTo>
                    <a:pt x="83" y="47"/>
                  </a:lnTo>
                  <a:lnTo>
                    <a:pt x="95" y="53"/>
                  </a:lnTo>
                  <a:lnTo>
                    <a:pt x="111" y="64"/>
                  </a:lnTo>
                  <a:lnTo>
                    <a:pt x="127" y="68"/>
                  </a:lnTo>
                  <a:lnTo>
                    <a:pt x="130" y="75"/>
                  </a:lnTo>
                  <a:lnTo>
                    <a:pt x="132" y="92"/>
                  </a:lnTo>
                  <a:lnTo>
                    <a:pt x="130" y="92"/>
                  </a:lnTo>
                  <a:lnTo>
                    <a:pt x="135" y="98"/>
                  </a:lnTo>
                  <a:lnTo>
                    <a:pt x="138" y="112"/>
                  </a:lnTo>
                  <a:lnTo>
                    <a:pt x="149" y="113"/>
                  </a:lnTo>
                  <a:lnTo>
                    <a:pt x="162" y="115"/>
                  </a:lnTo>
                  <a:lnTo>
                    <a:pt x="164" y="129"/>
                  </a:lnTo>
                  <a:lnTo>
                    <a:pt x="173" y="139"/>
                  </a:lnTo>
                  <a:lnTo>
                    <a:pt x="176" y="145"/>
                  </a:lnTo>
                  <a:lnTo>
                    <a:pt x="173" y="158"/>
                  </a:lnTo>
                  <a:lnTo>
                    <a:pt x="170" y="171"/>
                  </a:lnTo>
                  <a:lnTo>
                    <a:pt x="172" y="176"/>
                  </a:lnTo>
                  <a:lnTo>
                    <a:pt x="170" y="179"/>
                  </a:lnTo>
                  <a:lnTo>
                    <a:pt x="170" y="175"/>
                  </a:lnTo>
                  <a:lnTo>
                    <a:pt x="156" y="165"/>
                  </a:lnTo>
                  <a:lnTo>
                    <a:pt x="138" y="167"/>
                  </a:lnTo>
                  <a:lnTo>
                    <a:pt x="119" y="169"/>
                  </a:lnTo>
                  <a:lnTo>
                    <a:pt x="118" y="178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5" name="Freeform 243"/>
            <p:cNvSpPr>
              <a:spLocks/>
            </p:cNvSpPr>
            <p:nvPr/>
          </p:nvSpPr>
          <p:spPr bwMode="auto">
            <a:xfrm>
              <a:off x="3075" y="2847"/>
              <a:ext cx="132" cy="173"/>
            </a:xfrm>
            <a:custGeom>
              <a:avLst/>
              <a:gdLst/>
              <a:ahLst/>
              <a:cxnLst>
                <a:cxn ang="0">
                  <a:pos x="0" y="119"/>
                </a:cxn>
                <a:cxn ang="0">
                  <a:pos x="1" y="95"/>
                </a:cxn>
                <a:cxn ang="0">
                  <a:pos x="1" y="72"/>
                </a:cxn>
                <a:cxn ang="0">
                  <a:pos x="15" y="72"/>
                </a:cxn>
                <a:cxn ang="0">
                  <a:pos x="16" y="56"/>
                </a:cxn>
                <a:cxn ang="0">
                  <a:pos x="16" y="41"/>
                </a:cxn>
                <a:cxn ang="0">
                  <a:pos x="16" y="25"/>
                </a:cxn>
                <a:cxn ang="0">
                  <a:pos x="17" y="8"/>
                </a:cxn>
                <a:cxn ang="0">
                  <a:pos x="33" y="7"/>
                </a:cxn>
                <a:cxn ang="0">
                  <a:pos x="49" y="5"/>
                </a:cxn>
                <a:cxn ang="0">
                  <a:pos x="54" y="11"/>
                </a:cxn>
                <a:cxn ang="0">
                  <a:pos x="65" y="4"/>
                </a:cxn>
                <a:cxn ang="0">
                  <a:pos x="76" y="0"/>
                </a:cxn>
                <a:cxn ang="0">
                  <a:pos x="84" y="16"/>
                </a:cxn>
                <a:cxn ang="0">
                  <a:pos x="92" y="34"/>
                </a:cxn>
                <a:cxn ang="0">
                  <a:pos x="102" y="42"/>
                </a:cxn>
                <a:cxn ang="0">
                  <a:pos x="105" y="45"/>
                </a:cxn>
                <a:cxn ang="0">
                  <a:pos x="108" y="50"/>
                </a:cxn>
                <a:cxn ang="0">
                  <a:pos x="113" y="65"/>
                </a:cxn>
                <a:cxn ang="0">
                  <a:pos x="125" y="71"/>
                </a:cxn>
                <a:cxn ang="0">
                  <a:pos x="128" y="74"/>
                </a:cxn>
                <a:cxn ang="0">
                  <a:pos x="127" y="75"/>
                </a:cxn>
                <a:cxn ang="0">
                  <a:pos x="109" y="88"/>
                </a:cxn>
                <a:cxn ang="0">
                  <a:pos x="95" y="101"/>
                </a:cxn>
                <a:cxn ang="0">
                  <a:pos x="87" y="116"/>
                </a:cxn>
                <a:cxn ang="0">
                  <a:pos x="80" y="122"/>
                </a:cxn>
                <a:cxn ang="0">
                  <a:pos x="71" y="137"/>
                </a:cxn>
                <a:cxn ang="0">
                  <a:pos x="51" y="133"/>
                </a:cxn>
                <a:cxn ang="0">
                  <a:pos x="40" y="129"/>
                </a:cxn>
                <a:cxn ang="0">
                  <a:pos x="33" y="140"/>
                </a:cxn>
                <a:cxn ang="0">
                  <a:pos x="26" y="152"/>
                </a:cxn>
                <a:cxn ang="0">
                  <a:pos x="11" y="154"/>
                </a:cxn>
                <a:cxn ang="0">
                  <a:pos x="6" y="152"/>
                </a:cxn>
                <a:cxn ang="0">
                  <a:pos x="9" y="136"/>
                </a:cxn>
                <a:cxn ang="0">
                  <a:pos x="0" y="119"/>
                </a:cxn>
              </a:cxnLst>
              <a:rect l="0" t="0" r="r" b="b"/>
              <a:pathLst>
                <a:path w="128" h="154">
                  <a:moveTo>
                    <a:pt x="0" y="119"/>
                  </a:moveTo>
                  <a:lnTo>
                    <a:pt x="1" y="95"/>
                  </a:lnTo>
                  <a:lnTo>
                    <a:pt x="1" y="72"/>
                  </a:lnTo>
                  <a:lnTo>
                    <a:pt x="15" y="72"/>
                  </a:lnTo>
                  <a:lnTo>
                    <a:pt x="16" y="56"/>
                  </a:lnTo>
                  <a:lnTo>
                    <a:pt x="16" y="41"/>
                  </a:lnTo>
                  <a:lnTo>
                    <a:pt x="16" y="25"/>
                  </a:lnTo>
                  <a:lnTo>
                    <a:pt x="17" y="8"/>
                  </a:lnTo>
                  <a:lnTo>
                    <a:pt x="33" y="7"/>
                  </a:lnTo>
                  <a:lnTo>
                    <a:pt x="49" y="5"/>
                  </a:lnTo>
                  <a:lnTo>
                    <a:pt x="54" y="11"/>
                  </a:lnTo>
                  <a:lnTo>
                    <a:pt x="65" y="4"/>
                  </a:lnTo>
                  <a:lnTo>
                    <a:pt x="76" y="0"/>
                  </a:lnTo>
                  <a:lnTo>
                    <a:pt x="84" y="16"/>
                  </a:lnTo>
                  <a:lnTo>
                    <a:pt x="92" y="34"/>
                  </a:lnTo>
                  <a:lnTo>
                    <a:pt x="102" y="42"/>
                  </a:lnTo>
                  <a:lnTo>
                    <a:pt x="105" y="45"/>
                  </a:lnTo>
                  <a:lnTo>
                    <a:pt x="108" y="50"/>
                  </a:lnTo>
                  <a:lnTo>
                    <a:pt x="113" y="65"/>
                  </a:lnTo>
                  <a:lnTo>
                    <a:pt x="125" y="71"/>
                  </a:lnTo>
                  <a:lnTo>
                    <a:pt x="128" y="74"/>
                  </a:lnTo>
                  <a:lnTo>
                    <a:pt x="127" y="75"/>
                  </a:lnTo>
                  <a:lnTo>
                    <a:pt x="109" y="88"/>
                  </a:lnTo>
                  <a:lnTo>
                    <a:pt x="95" y="101"/>
                  </a:lnTo>
                  <a:lnTo>
                    <a:pt x="87" y="116"/>
                  </a:lnTo>
                  <a:lnTo>
                    <a:pt x="80" y="122"/>
                  </a:lnTo>
                  <a:lnTo>
                    <a:pt x="71" y="137"/>
                  </a:lnTo>
                  <a:lnTo>
                    <a:pt x="51" y="133"/>
                  </a:lnTo>
                  <a:lnTo>
                    <a:pt x="40" y="129"/>
                  </a:lnTo>
                  <a:lnTo>
                    <a:pt x="33" y="140"/>
                  </a:lnTo>
                  <a:lnTo>
                    <a:pt x="26" y="152"/>
                  </a:lnTo>
                  <a:lnTo>
                    <a:pt x="11" y="154"/>
                  </a:lnTo>
                  <a:lnTo>
                    <a:pt x="6" y="152"/>
                  </a:lnTo>
                  <a:lnTo>
                    <a:pt x="9" y="136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6" name="Freeform 244"/>
            <p:cNvSpPr>
              <a:spLocks/>
            </p:cNvSpPr>
            <p:nvPr/>
          </p:nvSpPr>
          <p:spPr bwMode="auto">
            <a:xfrm>
              <a:off x="3416" y="2724"/>
              <a:ext cx="4" cy="10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2" y="7"/>
                </a:cxn>
                <a:cxn ang="0">
                  <a:pos x="0" y="0"/>
                </a:cxn>
                <a:cxn ang="0">
                  <a:pos x="3" y="9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lnTo>
                    <a:pt x="2" y="7"/>
                  </a:lnTo>
                  <a:lnTo>
                    <a:pt x="0" y="0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7" name="Freeform 245"/>
            <p:cNvSpPr>
              <a:spLocks/>
            </p:cNvSpPr>
            <p:nvPr/>
          </p:nvSpPr>
          <p:spPr bwMode="auto">
            <a:xfrm>
              <a:off x="3170" y="3055"/>
              <a:ext cx="32" cy="38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0" y="20"/>
                </a:cxn>
                <a:cxn ang="0">
                  <a:pos x="9" y="34"/>
                </a:cxn>
                <a:cxn ang="0">
                  <a:pos x="15" y="29"/>
                </a:cxn>
                <a:cxn ang="0">
                  <a:pos x="28" y="19"/>
                </a:cxn>
                <a:cxn ang="0">
                  <a:pos x="31" y="9"/>
                </a:cxn>
                <a:cxn ang="0">
                  <a:pos x="18" y="0"/>
                </a:cxn>
                <a:cxn ang="0">
                  <a:pos x="13" y="5"/>
                </a:cxn>
              </a:cxnLst>
              <a:rect l="0" t="0" r="r" b="b"/>
              <a:pathLst>
                <a:path w="31" h="34">
                  <a:moveTo>
                    <a:pt x="13" y="5"/>
                  </a:moveTo>
                  <a:lnTo>
                    <a:pt x="0" y="20"/>
                  </a:lnTo>
                  <a:lnTo>
                    <a:pt x="9" y="34"/>
                  </a:lnTo>
                  <a:lnTo>
                    <a:pt x="15" y="29"/>
                  </a:lnTo>
                  <a:lnTo>
                    <a:pt x="28" y="19"/>
                  </a:lnTo>
                  <a:lnTo>
                    <a:pt x="31" y="9"/>
                  </a:lnTo>
                  <a:lnTo>
                    <a:pt x="18" y="0"/>
                  </a:lnTo>
                  <a:lnTo>
                    <a:pt x="13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" name="Freeform 246"/>
            <p:cNvSpPr>
              <a:spLocks/>
            </p:cNvSpPr>
            <p:nvPr/>
          </p:nvSpPr>
          <p:spPr bwMode="auto">
            <a:xfrm>
              <a:off x="3407" y="2738"/>
              <a:ext cx="110" cy="258"/>
            </a:xfrm>
            <a:custGeom>
              <a:avLst/>
              <a:gdLst/>
              <a:ahLst/>
              <a:cxnLst>
                <a:cxn ang="0">
                  <a:pos x="39" y="66"/>
                </a:cxn>
                <a:cxn ang="0">
                  <a:pos x="34" y="66"/>
                </a:cxn>
                <a:cxn ang="0">
                  <a:pos x="22" y="73"/>
                </a:cxn>
                <a:cxn ang="0">
                  <a:pos x="17" y="87"/>
                </a:cxn>
                <a:cxn ang="0">
                  <a:pos x="14" y="101"/>
                </a:cxn>
                <a:cxn ang="0">
                  <a:pos x="16" y="118"/>
                </a:cxn>
                <a:cxn ang="0">
                  <a:pos x="19" y="135"/>
                </a:cxn>
                <a:cxn ang="0">
                  <a:pos x="11" y="147"/>
                </a:cxn>
                <a:cxn ang="0">
                  <a:pos x="4" y="158"/>
                </a:cxn>
                <a:cxn ang="0">
                  <a:pos x="0" y="182"/>
                </a:cxn>
                <a:cxn ang="0">
                  <a:pos x="4" y="200"/>
                </a:cxn>
                <a:cxn ang="0">
                  <a:pos x="8" y="222"/>
                </a:cxn>
                <a:cxn ang="0">
                  <a:pos x="26" y="231"/>
                </a:cxn>
                <a:cxn ang="0">
                  <a:pos x="39" y="224"/>
                </a:cxn>
                <a:cxn ang="0">
                  <a:pos x="51" y="217"/>
                </a:cxn>
                <a:cxn ang="0">
                  <a:pos x="55" y="202"/>
                </a:cxn>
                <a:cxn ang="0">
                  <a:pos x="60" y="186"/>
                </a:cxn>
                <a:cxn ang="0">
                  <a:pos x="66" y="171"/>
                </a:cxn>
                <a:cxn ang="0">
                  <a:pos x="70" y="155"/>
                </a:cxn>
                <a:cxn ang="0">
                  <a:pos x="75" y="140"/>
                </a:cxn>
                <a:cxn ang="0">
                  <a:pos x="81" y="124"/>
                </a:cxn>
                <a:cxn ang="0">
                  <a:pos x="85" y="109"/>
                </a:cxn>
                <a:cxn ang="0">
                  <a:pos x="90" y="92"/>
                </a:cxn>
                <a:cxn ang="0">
                  <a:pos x="96" y="82"/>
                </a:cxn>
                <a:cxn ang="0">
                  <a:pos x="96" y="58"/>
                </a:cxn>
                <a:cxn ang="0">
                  <a:pos x="103" y="65"/>
                </a:cxn>
                <a:cxn ang="0">
                  <a:pos x="106" y="55"/>
                </a:cxn>
                <a:cxn ang="0">
                  <a:pos x="102" y="33"/>
                </a:cxn>
                <a:cxn ang="0">
                  <a:pos x="98" y="13"/>
                </a:cxn>
                <a:cxn ang="0">
                  <a:pos x="94" y="1"/>
                </a:cxn>
                <a:cxn ang="0">
                  <a:pos x="90" y="0"/>
                </a:cxn>
                <a:cxn ang="0">
                  <a:pos x="86" y="6"/>
                </a:cxn>
                <a:cxn ang="0">
                  <a:pos x="84" y="23"/>
                </a:cxn>
                <a:cxn ang="0">
                  <a:pos x="79" y="26"/>
                </a:cxn>
                <a:cxn ang="0">
                  <a:pos x="76" y="29"/>
                </a:cxn>
                <a:cxn ang="0">
                  <a:pos x="72" y="26"/>
                </a:cxn>
                <a:cxn ang="0">
                  <a:pos x="73" y="36"/>
                </a:cxn>
                <a:cxn ang="0">
                  <a:pos x="70" y="43"/>
                </a:cxn>
                <a:cxn ang="0">
                  <a:pos x="71" y="44"/>
                </a:cxn>
                <a:cxn ang="0">
                  <a:pos x="65" y="50"/>
                </a:cxn>
                <a:cxn ang="0">
                  <a:pos x="65" y="44"/>
                </a:cxn>
                <a:cxn ang="0">
                  <a:pos x="60" y="55"/>
                </a:cxn>
                <a:cxn ang="0">
                  <a:pos x="58" y="57"/>
                </a:cxn>
                <a:cxn ang="0">
                  <a:pos x="55" y="55"/>
                </a:cxn>
                <a:cxn ang="0">
                  <a:pos x="50" y="65"/>
                </a:cxn>
                <a:cxn ang="0">
                  <a:pos x="39" y="66"/>
                </a:cxn>
              </a:cxnLst>
              <a:rect l="0" t="0" r="r" b="b"/>
              <a:pathLst>
                <a:path w="106" h="231">
                  <a:moveTo>
                    <a:pt x="39" y="66"/>
                  </a:moveTo>
                  <a:lnTo>
                    <a:pt x="34" y="66"/>
                  </a:lnTo>
                  <a:lnTo>
                    <a:pt x="22" y="73"/>
                  </a:lnTo>
                  <a:lnTo>
                    <a:pt x="17" y="87"/>
                  </a:lnTo>
                  <a:lnTo>
                    <a:pt x="14" y="101"/>
                  </a:lnTo>
                  <a:lnTo>
                    <a:pt x="16" y="118"/>
                  </a:lnTo>
                  <a:lnTo>
                    <a:pt x="19" y="135"/>
                  </a:lnTo>
                  <a:lnTo>
                    <a:pt x="11" y="147"/>
                  </a:lnTo>
                  <a:lnTo>
                    <a:pt x="4" y="158"/>
                  </a:lnTo>
                  <a:lnTo>
                    <a:pt x="0" y="182"/>
                  </a:lnTo>
                  <a:lnTo>
                    <a:pt x="4" y="200"/>
                  </a:lnTo>
                  <a:lnTo>
                    <a:pt x="8" y="222"/>
                  </a:lnTo>
                  <a:lnTo>
                    <a:pt x="26" y="231"/>
                  </a:lnTo>
                  <a:lnTo>
                    <a:pt x="39" y="224"/>
                  </a:lnTo>
                  <a:lnTo>
                    <a:pt x="51" y="217"/>
                  </a:lnTo>
                  <a:lnTo>
                    <a:pt x="55" y="202"/>
                  </a:lnTo>
                  <a:lnTo>
                    <a:pt x="60" y="186"/>
                  </a:lnTo>
                  <a:lnTo>
                    <a:pt x="66" y="171"/>
                  </a:lnTo>
                  <a:lnTo>
                    <a:pt x="70" y="155"/>
                  </a:lnTo>
                  <a:lnTo>
                    <a:pt x="75" y="140"/>
                  </a:lnTo>
                  <a:lnTo>
                    <a:pt x="81" y="124"/>
                  </a:lnTo>
                  <a:lnTo>
                    <a:pt x="85" y="109"/>
                  </a:lnTo>
                  <a:lnTo>
                    <a:pt x="90" y="92"/>
                  </a:lnTo>
                  <a:lnTo>
                    <a:pt x="96" y="82"/>
                  </a:lnTo>
                  <a:lnTo>
                    <a:pt x="96" y="58"/>
                  </a:lnTo>
                  <a:lnTo>
                    <a:pt x="103" y="65"/>
                  </a:lnTo>
                  <a:lnTo>
                    <a:pt x="106" y="55"/>
                  </a:lnTo>
                  <a:lnTo>
                    <a:pt x="102" y="33"/>
                  </a:lnTo>
                  <a:lnTo>
                    <a:pt x="98" y="13"/>
                  </a:lnTo>
                  <a:lnTo>
                    <a:pt x="94" y="1"/>
                  </a:lnTo>
                  <a:lnTo>
                    <a:pt x="90" y="0"/>
                  </a:lnTo>
                  <a:lnTo>
                    <a:pt x="86" y="6"/>
                  </a:lnTo>
                  <a:lnTo>
                    <a:pt x="84" y="23"/>
                  </a:lnTo>
                  <a:lnTo>
                    <a:pt x="79" y="26"/>
                  </a:lnTo>
                  <a:lnTo>
                    <a:pt x="76" y="29"/>
                  </a:lnTo>
                  <a:lnTo>
                    <a:pt x="72" y="26"/>
                  </a:lnTo>
                  <a:lnTo>
                    <a:pt x="73" y="36"/>
                  </a:lnTo>
                  <a:lnTo>
                    <a:pt x="70" y="43"/>
                  </a:lnTo>
                  <a:lnTo>
                    <a:pt x="71" y="44"/>
                  </a:lnTo>
                  <a:lnTo>
                    <a:pt x="65" y="50"/>
                  </a:lnTo>
                  <a:lnTo>
                    <a:pt x="65" y="44"/>
                  </a:lnTo>
                  <a:lnTo>
                    <a:pt x="60" y="55"/>
                  </a:lnTo>
                  <a:lnTo>
                    <a:pt x="58" y="57"/>
                  </a:lnTo>
                  <a:lnTo>
                    <a:pt x="55" y="55"/>
                  </a:lnTo>
                  <a:lnTo>
                    <a:pt x="50" y="65"/>
                  </a:lnTo>
                  <a:lnTo>
                    <a:pt x="39" y="6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9" name="Freeform 247"/>
            <p:cNvSpPr>
              <a:spLocks/>
            </p:cNvSpPr>
            <p:nvPr/>
          </p:nvSpPr>
          <p:spPr bwMode="auto">
            <a:xfrm>
              <a:off x="3263" y="2685"/>
              <a:ext cx="45" cy="150"/>
            </a:xfrm>
            <a:custGeom>
              <a:avLst/>
              <a:gdLst/>
              <a:ahLst/>
              <a:cxnLst>
                <a:cxn ang="0">
                  <a:pos x="25" y="94"/>
                </a:cxn>
                <a:cxn ang="0">
                  <a:pos x="20" y="112"/>
                </a:cxn>
                <a:cxn ang="0">
                  <a:pos x="27" y="122"/>
                </a:cxn>
                <a:cxn ang="0">
                  <a:pos x="33" y="134"/>
                </a:cxn>
                <a:cxn ang="0">
                  <a:pos x="31" y="123"/>
                </a:cxn>
                <a:cxn ang="0">
                  <a:pos x="40" y="116"/>
                </a:cxn>
                <a:cxn ang="0">
                  <a:pos x="41" y="104"/>
                </a:cxn>
                <a:cxn ang="0">
                  <a:pos x="43" y="91"/>
                </a:cxn>
                <a:cxn ang="0">
                  <a:pos x="35" y="82"/>
                </a:cxn>
                <a:cxn ang="0">
                  <a:pos x="27" y="71"/>
                </a:cxn>
                <a:cxn ang="0">
                  <a:pos x="25" y="54"/>
                </a:cxn>
                <a:cxn ang="0">
                  <a:pos x="27" y="41"/>
                </a:cxn>
                <a:cxn ang="0">
                  <a:pos x="32" y="38"/>
                </a:cxn>
                <a:cxn ang="0">
                  <a:pos x="28" y="25"/>
                </a:cxn>
                <a:cxn ang="0">
                  <a:pos x="25" y="6"/>
                </a:cxn>
                <a:cxn ang="0">
                  <a:pos x="19" y="3"/>
                </a:cxn>
                <a:cxn ang="0">
                  <a:pos x="4" y="0"/>
                </a:cxn>
                <a:cxn ang="0">
                  <a:pos x="5" y="5"/>
                </a:cxn>
                <a:cxn ang="0">
                  <a:pos x="14" y="19"/>
                </a:cxn>
                <a:cxn ang="0">
                  <a:pos x="11" y="25"/>
                </a:cxn>
                <a:cxn ang="0">
                  <a:pos x="11" y="39"/>
                </a:cxn>
                <a:cxn ang="0">
                  <a:pos x="10" y="51"/>
                </a:cxn>
                <a:cxn ang="0">
                  <a:pos x="7" y="56"/>
                </a:cxn>
                <a:cxn ang="0">
                  <a:pos x="0" y="72"/>
                </a:cxn>
                <a:cxn ang="0">
                  <a:pos x="6" y="80"/>
                </a:cxn>
                <a:cxn ang="0">
                  <a:pos x="11" y="87"/>
                </a:cxn>
                <a:cxn ang="0">
                  <a:pos x="19" y="87"/>
                </a:cxn>
                <a:cxn ang="0">
                  <a:pos x="25" y="94"/>
                </a:cxn>
              </a:cxnLst>
              <a:rect l="0" t="0" r="r" b="b"/>
              <a:pathLst>
                <a:path w="43" h="134">
                  <a:moveTo>
                    <a:pt x="25" y="94"/>
                  </a:moveTo>
                  <a:lnTo>
                    <a:pt x="20" y="112"/>
                  </a:lnTo>
                  <a:lnTo>
                    <a:pt x="27" y="122"/>
                  </a:lnTo>
                  <a:lnTo>
                    <a:pt x="33" y="134"/>
                  </a:lnTo>
                  <a:lnTo>
                    <a:pt x="31" y="123"/>
                  </a:lnTo>
                  <a:lnTo>
                    <a:pt x="40" y="116"/>
                  </a:lnTo>
                  <a:lnTo>
                    <a:pt x="41" y="104"/>
                  </a:lnTo>
                  <a:lnTo>
                    <a:pt x="43" y="91"/>
                  </a:lnTo>
                  <a:lnTo>
                    <a:pt x="35" y="82"/>
                  </a:lnTo>
                  <a:lnTo>
                    <a:pt x="27" y="71"/>
                  </a:lnTo>
                  <a:lnTo>
                    <a:pt x="25" y="54"/>
                  </a:lnTo>
                  <a:lnTo>
                    <a:pt x="27" y="41"/>
                  </a:lnTo>
                  <a:lnTo>
                    <a:pt x="32" y="38"/>
                  </a:lnTo>
                  <a:lnTo>
                    <a:pt x="28" y="25"/>
                  </a:lnTo>
                  <a:lnTo>
                    <a:pt x="25" y="6"/>
                  </a:lnTo>
                  <a:lnTo>
                    <a:pt x="19" y="3"/>
                  </a:lnTo>
                  <a:lnTo>
                    <a:pt x="4" y="0"/>
                  </a:lnTo>
                  <a:lnTo>
                    <a:pt x="5" y="5"/>
                  </a:lnTo>
                  <a:lnTo>
                    <a:pt x="14" y="19"/>
                  </a:lnTo>
                  <a:lnTo>
                    <a:pt x="11" y="25"/>
                  </a:lnTo>
                  <a:lnTo>
                    <a:pt x="11" y="39"/>
                  </a:lnTo>
                  <a:lnTo>
                    <a:pt x="10" y="51"/>
                  </a:lnTo>
                  <a:lnTo>
                    <a:pt x="7" y="56"/>
                  </a:lnTo>
                  <a:lnTo>
                    <a:pt x="0" y="72"/>
                  </a:lnTo>
                  <a:lnTo>
                    <a:pt x="6" y="80"/>
                  </a:lnTo>
                  <a:lnTo>
                    <a:pt x="11" y="87"/>
                  </a:lnTo>
                  <a:lnTo>
                    <a:pt x="19" y="87"/>
                  </a:lnTo>
                  <a:lnTo>
                    <a:pt x="25" y="9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" name="Freeform 248"/>
            <p:cNvSpPr>
              <a:spLocks/>
            </p:cNvSpPr>
            <p:nvPr/>
          </p:nvSpPr>
          <p:spPr bwMode="auto">
            <a:xfrm>
              <a:off x="3226" y="2706"/>
              <a:ext cx="152" cy="315"/>
            </a:xfrm>
            <a:custGeom>
              <a:avLst/>
              <a:gdLst/>
              <a:ahLst/>
              <a:cxnLst>
                <a:cxn ang="0">
                  <a:pos x="59" y="164"/>
                </a:cxn>
                <a:cxn ang="0">
                  <a:pos x="65" y="159"/>
                </a:cxn>
                <a:cxn ang="0">
                  <a:pos x="91" y="130"/>
                </a:cxn>
                <a:cxn ang="0">
                  <a:pos x="115" y="113"/>
                </a:cxn>
                <a:cxn ang="0">
                  <a:pos x="144" y="81"/>
                </a:cxn>
                <a:cxn ang="0">
                  <a:pos x="145" y="68"/>
                </a:cxn>
                <a:cxn ang="0">
                  <a:pos x="145" y="36"/>
                </a:cxn>
                <a:cxn ang="0">
                  <a:pos x="146" y="0"/>
                </a:cxn>
                <a:cxn ang="0">
                  <a:pos x="130" y="8"/>
                </a:cxn>
                <a:cxn ang="0">
                  <a:pos x="109" y="16"/>
                </a:cxn>
                <a:cxn ang="0">
                  <a:pos x="82" y="17"/>
                </a:cxn>
                <a:cxn ang="0">
                  <a:pos x="68" y="19"/>
                </a:cxn>
                <a:cxn ang="0">
                  <a:pos x="61" y="35"/>
                </a:cxn>
                <a:cxn ang="0">
                  <a:pos x="71" y="63"/>
                </a:cxn>
                <a:cxn ang="0">
                  <a:pos x="77" y="85"/>
                </a:cxn>
                <a:cxn ang="0">
                  <a:pos x="67" y="104"/>
                </a:cxn>
                <a:cxn ang="0">
                  <a:pos x="63" y="103"/>
                </a:cxn>
                <a:cxn ang="0">
                  <a:pos x="61" y="75"/>
                </a:cxn>
                <a:cxn ang="0">
                  <a:pos x="47" y="68"/>
                </a:cxn>
                <a:cxn ang="0">
                  <a:pos x="32" y="66"/>
                </a:cxn>
                <a:cxn ang="0">
                  <a:pos x="10" y="75"/>
                </a:cxn>
                <a:cxn ang="0">
                  <a:pos x="3" y="89"/>
                </a:cxn>
                <a:cxn ang="0">
                  <a:pos x="9" y="95"/>
                </a:cxn>
                <a:cxn ang="0">
                  <a:pos x="36" y="108"/>
                </a:cxn>
                <a:cxn ang="0">
                  <a:pos x="34" y="142"/>
                </a:cxn>
                <a:cxn ang="0">
                  <a:pos x="30" y="174"/>
                </a:cxn>
                <a:cxn ang="0">
                  <a:pos x="19" y="196"/>
                </a:cxn>
                <a:cxn ang="0">
                  <a:pos x="12" y="218"/>
                </a:cxn>
                <a:cxn ang="0">
                  <a:pos x="15" y="248"/>
                </a:cxn>
                <a:cxn ang="0">
                  <a:pos x="17" y="281"/>
                </a:cxn>
                <a:cxn ang="0">
                  <a:pos x="27" y="270"/>
                </a:cxn>
                <a:cxn ang="0">
                  <a:pos x="40" y="251"/>
                </a:cxn>
                <a:cxn ang="0">
                  <a:pos x="64" y="237"/>
                </a:cxn>
                <a:cxn ang="0">
                  <a:pos x="66" y="215"/>
                </a:cxn>
                <a:cxn ang="0">
                  <a:pos x="65" y="205"/>
                </a:cxn>
                <a:cxn ang="0">
                  <a:pos x="61" y="176"/>
                </a:cxn>
              </a:cxnLst>
              <a:rect l="0" t="0" r="r" b="b"/>
              <a:pathLst>
                <a:path w="147" h="281">
                  <a:moveTo>
                    <a:pt x="61" y="176"/>
                  </a:moveTo>
                  <a:lnTo>
                    <a:pt x="59" y="164"/>
                  </a:lnTo>
                  <a:lnTo>
                    <a:pt x="58" y="159"/>
                  </a:lnTo>
                  <a:lnTo>
                    <a:pt x="65" y="159"/>
                  </a:lnTo>
                  <a:lnTo>
                    <a:pt x="81" y="145"/>
                  </a:lnTo>
                  <a:lnTo>
                    <a:pt x="91" y="130"/>
                  </a:lnTo>
                  <a:lnTo>
                    <a:pt x="102" y="122"/>
                  </a:lnTo>
                  <a:lnTo>
                    <a:pt x="115" y="113"/>
                  </a:lnTo>
                  <a:lnTo>
                    <a:pt x="132" y="102"/>
                  </a:lnTo>
                  <a:lnTo>
                    <a:pt x="144" y="81"/>
                  </a:lnTo>
                  <a:lnTo>
                    <a:pt x="147" y="67"/>
                  </a:lnTo>
                  <a:lnTo>
                    <a:pt x="145" y="68"/>
                  </a:lnTo>
                  <a:lnTo>
                    <a:pt x="144" y="44"/>
                  </a:lnTo>
                  <a:lnTo>
                    <a:pt x="145" y="36"/>
                  </a:lnTo>
                  <a:lnTo>
                    <a:pt x="145" y="12"/>
                  </a:lnTo>
                  <a:lnTo>
                    <a:pt x="146" y="0"/>
                  </a:lnTo>
                  <a:lnTo>
                    <a:pt x="145" y="0"/>
                  </a:lnTo>
                  <a:lnTo>
                    <a:pt x="130" y="8"/>
                  </a:lnTo>
                  <a:lnTo>
                    <a:pt x="116" y="16"/>
                  </a:lnTo>
                  <a:lnTo>
                    <a:pt x="109" y="16"/>
                  </a:lnTo>
                  <a:lnTo>
                    <a:pt x="98" y="21"/>
                  </a:lnTo>
                  <a:lnTo>
                    <a:pt x="82" y="17"/>
                  </a:lnTo>
                  <a:lnTo>
                    <a:pt x="74" y="19"/>
                  </a:lnTo>
                  <a:lnTo>
                    <a:pt x="68" y="19"/>
                  </a:lnTo>
                  <a:lnTo>
                    <a:pt x="63" y="22"/>
                  </a:lnTo>
                  <a:lnTo>
                    <a:pt x="61" y="35"/>
                  </a:lnTo>
                  <a:lnTo>
                    <a:pt x="63" y="52"/>
                  </a:lnTo>
                  <a:lnTo>
                    <a:pt x="71" y="63"/>
                  </a:lnTo>
                  <a:lnTo>
                    <a:pt x="79" y="72"/>
                  </a:lnTo>
                  <a:lnTo>
                    <a:pt x="77" y="85"/>
                  </a:lnTo>
                  <a:lnTo>
                    <a:pt x="76" y="97"/>
                  </a:lnTo>
                  <a:lnTo>
                    <a:pt x="67" y="104"/>
                  </a:lnTo>
                  <a:lnTo>
                    <a:pt x="69" y="115"/>
                  </a:lnTo>
                  <a:lnTo>
                    <a:pt x="63" y="103"/>
                  </a:lnTo>
                  <a:lnTo>
                    <a:pt x="56" y="93"/>
                  </a:lnTo>
                  <a:lnTo>
                    <a:pt x="61" y="75"/>
                  </a:lnTo>
                  <a:lnTo>
                    <a:pt x="55" y="68"/>
                  </a:lnTo>
                  <a:lnTo>
                    <a:pt x="47" y="68"/>
                  </a:lnTo>
                  <a:lnTo>
                    <a:pt x="42" y="61"/>
                  </a:lnTo>
                  <a:lnTo>
                    <a:pt x="32" y="66"/>
                  </a:lnTo>
                  <a:lnTo>
                    <a:pt x="21" y="71"/>
                  </a:lnTo>
                  <a:lnTo>
                    <a:pt x="10" y="75"/>
                  </a:lnTo>
                  <a:lnTo>
                    <a:pt x="0" y="80"/>
                  </a:lnTo>
                  <a:lnTo>
                    <a:pt x="3" y="89"/>
                  </a:lnTo>
                  <a:lnTo>
                    <a:pt x="3" y="95"/>
                  </a:lnTo>
                  <a:lnTo>
                    <a:pt x="9" y="95"/>
                  </a:lnTo>
                  <a:lnTo>
                    <a:pt x="23" y="101"/>
                  </a:lnTo>
                  <a:lnTo>
                    <a:pt x="36" y="108"/>
                  </a:lnTo>
                  <a:lnTo>
                    <a:pt x="36" y="129"/>
                  </a:lnTo>
                  <a:lnTo>
                    <a:pt x="34" y="142"/>
                  </a:lnTo>
                  <a:lnTo>
                    <a:pt x="35" y="159"/>
                  </a:lnTo>
                  <a:lnTo>
                    <a:pt x="30" y="174"/>
                  </a:lnTo>
                  <a:lnTo>
                    <a:pt x="27" y="186"/>
                  </a:lnTo>
                  <a:lnTo>
                    <a:pt x="19" y="196"/>
                  </a:lnTo>
                  <a:lnTo>
                    <a:pt x="10" y="205"/>
                  </a:lnTo>
                  <a:lnTo>
                    <a:pt x="12" y="218"/>
                  </a:lnTo>
                  <a:lnTo>
                    <a:pt x="15" y="229"/>
                  </a:lnTo>
                  <a:lnTo>
                    <a:pt x="15" y="248"/>
                  </a:lnTo>
                  <a:lnTo>
                    <a:pt x="15" y="266"/>
                  </a:lnTo>
                  <a:lnTo>
                    <a:pt x="17" y="281"/>
                  </a:lnTo>
                  <a:lnTo>
                    <a:pt x="27" y="281"/>
                  </a:lnTo>
                  <a:lnTo>
                    <a:pt x="27" y="270"/>
                  </a:lnTo>
                  <a:lnTo>
                    <a:pt x="24" y="266"/>
                  </a:lnTo>
                  <a:lnTo>
                    <a:pt x="40" y="251"/>
                  </a:lnTo>
                  <a:lnTo>
                    <a:pt x="52" y="244"/>
                  </a:lnTo>
                  <a:lnTo>
                    <a:pt x="64" y="237"/>
                  </a:lnTo>
                  <a:lnTo>
                    <a:pt x="65" y="230"/>
                  </a:lnTo>
                  <a:lnTo>
                    <a:pt x="66" y="215"/>
                  </a:lnTo>
                  <a:lnTo>
                    <a:pt x="68" y="199"/>
                  </a:lnTo>
                  <a:lnTo>
                    <a:pt x="65" y="205"/>
                  </a:lnTo>
                  <a:lnTo>
                    <a:pt x="63" y="190"/>
                  </a:lnTo>
                  <a:lnTo>
                    <a:pt x="61" y="17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1" name="Freeform 249"/>
            <p:cNvSpPr>
              <a:spLocks/>
            </p:cNvSpPr>
            <p:nvPr/>
          </p:nvSpPr>
          <p:spPr bwMode="auto">
            <a:xfrm>
              <a:off x="3022" y="2931"/>
              <a:ext cx="232" cy="242"/>
            </a:xfrm>
            <a:custGeom>
              <a:avLst/>
              <a:gdLst/>
              <a:ahLst/>
              <a:cxnLst>
                <a:cxn ang="0">
                  <a:pos x="49" y="61"/>
                </a:cxn>
                <a:cxn ang="0">
                  <a:pos x="46" y="92"/>
                </a:cxn>
                <a:cxn ang="0">
                  <a:pos x="33" y="115"/>
                </a:cxn>
                <a:cxn ang="0">
                  <a:pos x="8" y="100"/>
                </a:cxn>
                <a:cxn ang="0">
                  <a:pos x="5" y="126"/>
                </a:cxn>
                <a:cxn ang="0">
                  <a:pos x="17" y="158"/>
                </a:cxn>
                <a:cxn ang="0">
                  <a:pos x="17" y="181"/>
                </a:cxn>
                <a:cxn ang="0">
                  <a:pos x="23" y="207"/>
                </a:cxn>
                <a:cxn ang="0">
                  <a:pos x="33" y="211"/>
                </a:cxn>
                <a:cxn ang="0">
                  <a:pos x="57" y="211"/>
                </a:cxn>
                <a:cxn ang="0">
                  <a:pos x="85" y="205"/>
                </a:cxn>
                <a:cxn ang="0">
                  <a:pos x="117" y="202"/>
                </a:cxn>
                <a:cxn ang="0">
                  <a:pos x="141" y="189"/>
                </a:cxn>
                <a:cxn ang="0">
                  <a:pos x="164" y="171"/>
                </a:cxn>
                <a:cxn ang="0">
                  <a:pos x="182" y="150"/>
                </a:cxn>
                <a:cxn ang="0">
                  <a:pos x="201" y="127"/>
                </a:cxn>
                <a:cxn ang="0">
                  <a:pos x="218" y="97"/>
                </a:cxn>
                <a:cxn ang="0">
                  <a:pos x="214" y="80"/>
                </a:cxn>
                <a:cxn ang="0">
                  <a:pos x="197" y="83"/>
                </a:cxn>
                <a:cxn ang="0">
                  <a:pos x="205" y="61"/>
                </a:cxn>
                <a:cxn ang="0">
                  <a:pos x="212" y="47"/>
                </a:cxn>
                <a:cxn ang="0">
                  <a:pos x="209" y="17"/>
                </a:cxn>
                <a:cxn ang="0">
                  <a:pos x="193" y="2"/>
                </a:cxn>
                <a:cxn ang="0">
                  <a:pos x="178" y="0"/>
                </a:cxn>
                <a:cxn ang="0">
                  <a:pos x="146" y="26"/>
                </a:cxn>
                <a:cxn ang="0">
                  <a:pos x="131" y="47"/>
                </a:cxn>
                <a:cxn ang="0">
                  <a:pos x="102" y="58"/>
                </a:cxn>
                <a:cxn ang="0">
                  <a:pos x="84" y="65"/>
                </a:cxn>
                <a:cxn ang="0">
                  <a:pos x="62" y="79"/>
                </a:cxn>
                <a:cxn ang="0">
                  <a:pos x="60" y="61"/>
                </a:cxn>
                <a:cxn ang="0">
                  <a:pos x="156" y="115"/>
                </a:cxn>
                <a:cxn ang="0">
                  <a:pos x="152" y="144"/>
                </a:cxn>
                <a:cxn ang="0">
                  <a:pos x="171" y="129"/>
                </a:cxn>
                <a:cxn ang="0">
                  <a:pos x="161" y="110"/>
                </a:cxn>
                <a:cxn ang="0">
                  <a:pos x="51" y="44"/>
                </a:cxn>
              </a:cxnLst>
              <a:rect l="0" t="0" r="r" b="b"/>
              <a:pathLst>
                <a:path w="224" h="216">
                  <a:moveTo>
                    <a:pt x="51" y="44"/>
                  </a:moveTo>
                  <a:lnTo>
                    <a:pt x="49" y="61"/>
                  </a:lnTo>
                  <a:lnTo>
                    <a:pt x="47" y="77"/>
                  </a:lnTo>
                  <a:lnTo>
                    <a:pt x="46" y="92"/>
                  </a:lnTo>
                  <a:lnTo>
                    <a:pt x="45" y="108"/>
                  </a:lnTo>
                  <a:lnTo>
                    <a:pt x="33" y="115"/>
                  </a:lnTo>
                  <a:lnTo>
                    <a:pt x="12" y="112"/>
                  </a:lnTo>
                  <a:lnTo>
                    <a:pt x="8" y="100"/>
                  </a:lnTo>
                  <a:lnTo>
                    <a:pt x="0" y="110"/>
                  </a:lnTo>
                  <a:lnTo>
                    <a:pt x="5" y="126"/>
                  </a:lnTo>
                  <a:lnTo>
                    <a:pt x="12" y="142"/>
                  </a:lnTo>
                  <a:lnTo>
                    <a:pt x="17" y="158"/>
                  </a:lnTo>
                  <a:lnTo>
                    <a:pt x="23" y="173"/>
                  </a:lnTo>
                  <a:lnTo>
                    <a:pt x="17" y="181"/>
                  </a:lnTo>
                  <a:lnTo>
                    <a:pt x="18" y="189"/>
                  </a:lnTo>
                  <a:lnTo>
                    <a:pt x="23" y="207"/>
                  </a:lnTo>
                  <a:lnTo>
                    <a:pt x="27" y="207"/>
                  </a:lnTo>
                  <a:lnTo>
                    <a:pt x="33" y="211"/>
                  </a:lnTo>
                  <a:lnTo>
                    <a:pt x="43" y="216"/>
                  </a:lnTo>
                  <a:lnTo>
                    <a:pt x="57" y="211"/>
                  </a:lnTo>
                  <a:lnTo>
                    <a:pt x="71" y="205"/>
                  </a:lnTo>
                  <a:lnTo>
                    <a:pt x="85" y="205"/>
                  </a:lnTo>
                  <a:lnTo>
                    <a:pt x="100" y="204"/>
                  </a:lnTo>
                  <a:lnTo>
                    <a:pt x="117" y="202"/>
                  </a:lnTo>
                  <a:lnTo>
                    <a:pt x="127" y="198"/>
                  </a:lnTo>
                  <a:lnTo>
                    <a:pt x="141" y="189"/>
                  </a:lnTo>
                  <a:lnTo>
                    <a:pt x="156" y="181"/>
                  </a:lnTo>
                  <a:lnTo>
                    <a:pt x="164" y="171"/>
                  </a:lnTo>
                  <a:lnTo>
                    <a:pt x="173" y="160"/>
                  </a:lnTo>
                  <a:lnTo>
                    <a:pt x="182" y="150"/>
                  </a:lnTo>
                  <a:lnTo>
                    <a:pt x="191" y="139"/>
                  </a:lnTo>
                  <a:lnTo>
                    <a:pt x="201" y="127"/>
                  </a:lnTo>
                  <a:lnTo>
                    <a:pt x="211" y="114"/>
                  </a:lnTo>
                  <a:lnTo>
                    <a:pt x="218" y="97"/>
                  </a:lnTo>
                  <a:lnTo>
                    <a:pt x="224" y="80"/>
                  </a:lnTo>
                  <a:lnTo>
                    <a:pt x="214" y="80"/>
                  </a:lnTo>
                  <a:lnTo>
                    <a:pt x="211" y="87"/>
                  </a:lnTo>
                  <a:lnTo>
                    <a:pt x="197" y="83"/>
                  </a:lnTo>
                  <a:lnTo>
                    <a:pt x="199" y="70"/>
                  </a:lnTo>
                  <a:lnTo>
                    <a:pt x="205" y="61"/>
                  </a:lnTo>
                  <a:lnTo>
                    <a:pt x="212" y="65"/>
                  </a:lnTo>
                  <a:lnTo>
                    <a:pt x="212" y="47"/>
                  </a:lnTo>
                  <a:lnTo>
                    <a:pt x="212" y="28"/>
                  </a:lnTo>
                  <a:lnTo>
                    <a:pt x="209" y="17"/>
                  </a:lnTo>
                  <a:lnTo>
                    <a:pt x="207" y="4"/>
                  </a:lnTo>
                  <a:lnTo>
                    <a:pt x="193" y="2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60" y="13"/>
                  </a:lnTo>
                  <a:lnTo>
                    <a:pt x="146" y="26"/>
                  </a:lnTo>
                  <a:lnTo>
                    <a:pt x="138" y="41"/>
                  </a:lnTo>
                  <a:lnTo>
                    <a:pt x="131" y="47"/>
                  </a:lnTo>
                  <a:lnTo>
                    <a:pt x="122" y="62"/>
                  </a:lnTo>
                  <a:lnTo>
                    <a:pt x="102" y="58"/>
                  </a:lnTo>
                  <a:lnTo>
                    <a:pt x="91" y="54"/>
                  </a:lnTo>
                  <a:lnTo>
                    <a:pt x="84" y="65"/>
                  </a:lnTo>
                  <a:lnTo>
                    <a:pt x="77" y="77"/>
                  </a:lnTo>
                  <a:lnTo>
                    <a:pt x="62" y="79"/>
                  </a:lnTo>
                  <a:lnTo>
                    <a:pt x="57" y="77"/>
                  </a:lnTo>
                  <a:lnTo>
                    <a:pt x="60" y="61"/>
                  </a:lnTo>
                  <a:lnTo>
                    <a:pt x="51" y="44"/>
                  </a:lnTo>
                  <a:lnTo>
                    <a:pt x="156" y="115"/>
                  </a:lnTo>
                  <a:lnTo>
                    <a:pt x="143" y="130"/>
                  </a:lnTo>
                  <a:lnTo>
                    <a:pt x="152" y="144"/>
                  </a:lnTo>
                  <a:lnTo>
                    <a:pt x="158" y="139"/>
                  </a:lnTo>
                  <a:lnTo>
                    <a:pt x="171" y="129"/>
                  </a:lnTo>
                  <a:lnTo>
                    <a:pt x="174" y="119"/>
                  </a:lnTo>
                  <a:lnTo>
                    <a:pt x="161" y="110"/>
                  </a:lnTo>
                  <a:lnTo>
                    <a:pt x="156" y="115"/>
                  </a:lnTo>
                  <a:lnTo>
                    <a:pt x="51" y="44"/>
                  </a:lnTo>
                  <a:close/>
                </a:path>
              </a:pathLst>
            </a:custGeom>
            <a:grpFill/>
            <a:ln w="9525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2" name="Freeform 250"/>
            <p:cNvSpPr>
              <a:spLocks/>
            </p:cNvSpPr>
            <p:nvPr/>
          </p:nvSpPr>
          <p:spPr bwMode="auto">
            <a:xfrm>
              <a:off x="3022" y="2931"/>
              <a:ext cx="232" cy="242"/>
            </a:xfrm>
            <a:custGeom>
              <a:avLst/>
              <a:gdLst/>
              <a:ahLst/>
              <a:cxnLst>
                <a:cxn ang="0">
                  <a:pos x="51" y="44"/>
                </a:cxn>
                <a:cxn ang="0">
                  <a:pos x="49" y="61"/>
                </a:cxn>
                <a:cxn ang="0">
                  <a:pos x="47" y="77"/>
                </a:cxn>
                <a:cxn ang="0">
                  <a:pos x="46" y="92"/>
                </a:cxn>
                <a:cxn ang="0">
                  <a:pos x="45" y="108"/>
                </a:cxn>
                <a:cxn ang="0">
                  <a:pos x="33" y="115"/>
                </a:cxn>
                <a:cxn ang="0">
                  <a:pos x="12" y="112"/>
                </a:cxn>
                <a:cxn ang="0">
                  <a:pos x="8" y="100"/>
                </a:cxn>
                <a:cxn ang="0">
                  <a:pos x="0" y="110"/>
                </a:cxn>
                <a:cxn ang="0">
                  <a:pos x="5" y="126"/>
                </a:cxn>
                <a:cxn ang="0">
                  <a:pos x="12" y="142"/>
                </a:cxn>
                <a:cxn ang="0">
                  <a:pos x="17" y="158"/>
                </a:cxn>
                <a:cxn ang="0">
                  <a:pos x="23" y="173"/>
                </a:cxn>
                <a:cxn ang="0">
                  <a:pos x="17" y="181"/>
                </a:cxn>
                <a:cxn ang="0">
                  <a:pos x="18" y="189"/>
                </a:cxn>
                <a:cxn ang="0">
                  <a:pos x="23" y="207"/>
                </a:cxn>
                <a:cxn ang="0">
                  <a:pos x="27" y="207"/>
                </a:cxn>
                <a:cxn ang="0">
                  <a:pos x="33" y="211"/>
                </a:cxn>
                <a:cxn ang="0">
                  <a:pos x="43" y="216"/>
                </a:cxn>
                <a:cxn ang="0">
                  <a:pos x="57" y="211"/>
                </a:cxn>
                <a:cxn ang="0">
                  <a:pos x="71" y="205"/>
                </a:cxn>
                <a:cxn ang="0">
                  <a:pos x="85" y="205"/>
                </a:cxn>
                <a:cxn ang="0">
                  <a:pos x="100" y="204"/>
                </a:cxn>
                <a:cxn ang="0">
                  <a:pos x="117" y="202"/>
                </a:cxn>
                <a:cxn ang="0">
                  <a:pos x="127" y="198"/>
                </a:cxn>
                <a:cxn ang="0">
                  <a:pos x="141" y="189"/>
                </a:cxn>
                <a:cxn ang="0">
                  <a:pos x="156" y="181"/>
                </a:cxn>
                <a:cxn ang="0">
                  <a:pos x="164" y="171"/>
                </a:cxn>
                <a:cxn ang="0">
                  <a:pos x="173" y="160"/>
                </a:cxn>
                <a:cxn ang="0">
                  <a:pos x="182" y="150"/>
                </a:cxn>
                <a:cxn ang="0">
                  <a:pos x="191" y="139"/>
                </a:cxn>
                <a:cxn ang="0">
                  <a:pos x="201" y="127"/>
                </a:cxn>
                <a:cxn ang="0">
                  <a:pos x="211" y="114"/>
                </a:cxn>
                <a:cxn ang="0">
                  <a:pos x="218" y="97"/>
                </a:cxn>
                <a:cxn ang="0">
                  <a:pos x="224" y="80"/>
                </a:cxn>
                <a:cxn ang="0">
                  <a:pos x="214" y="80"/>
                </a:cxn>
                <a:cxn ang="0">
                  <a:pos x="211" y="87"/>
                </a:cxn>
                <a:cxn ang="0">
                  <a:pos x="197" y="83"/>
                </a:cxn>
                <a:cxn ang="0">
                  <a:pos x="199" y="70"/>
                </a:cxn>
                <a:cxn ang="0">
                  <a:pos x="205" y="61"/>
                </a:cxn>
                <a:cxn ang="0">
                  <a:pos x="212" y="65"/>
                </a:cxn>
                <a:cxn ang="0">
                  <a:pos x="212" y="47"/>
                </a:cxn>
                <a:cxn ang="0">
                  <a:pos x="212" y="28"/>
                </a:cxn>
                <a:cxn ang="0">
                  <a:pos x="209" y="17"/>
                </a:cxn>
                <a:cxn ang="0">
                  <a:pos x="207" y="4"/>
                </a:cxn>
                <a:cxn ang="0">
                  <a:pos x="193" y="2"/>
                </a:cxn>
                <a:cxn ang="0">
                  <a:pos x="180" y="0"/>
                </a:cxn>
                <a:cxn ang="0">
                  <a:pos x="178" y="0"/>
                </a:cxn>
                <a:cxn ang="0">
                  <a:pos x="160" y="13"/>
                </a:cxn>
                <a:cxn ang="0">
                  <a:pos x="146" y="26"/>
                </a:cxn>
                <a:cxn ang="0">
                  <a:pos x="138" y="41"/>
                </a:cxn>
                <a:cxn ang="0">
                  <a:pos x="131" y="47"/>
                </a:cxn>
                <a:cxn ang="0">
                  <a:pos x="122" y="62"/>
                </a:cxn>
                <a:cxn ang="0">
                  <a:pos x="102" y="58"/>
                </a:cxn>
                <a:cxn ang="0">
                  <a:pos x="91" y="54"/>
                </a:cxn>
                <a:cxn ang="0">
                  <a:pos x="84" y="65"/>
                </a:cxn>
                <a:cxn ang="0">
                  <a:pos x="77" y="77"/>
                </a:cxn>
                <a:cxn ang="0">
                  <a:pos x="62" y="79"/>
                </a:cxn>
                <a:cxn ang="0">
                  <a:pos x="57" y="77"/>
                </a:cxn>
                <a:cxn ang="0">
                  <a:pos x="60" y="61"/>
                </a:cxn>
                <a:cxn ang="0">
                  <a:pos x="51" y="44"/>
                </a:cxn>
              </a:cxnLst>
              <a:rect l="0" t="0" r="r" b="b"/>
              <a:pathLst>
                <a:path w="224" h="216">
                  <a:moveTo>
                    <a:pt x="51" y="44"/>
                  </a:moveTo>
                  <a:lnTo>
                    <a:pt x="49" y="61"/>
                  </a:lnTo>
                  <a:lnTo>
                    <a:pt x="47" y="77"/>
                  </a:lnTo>
                  <a:lnTo>
                    <a:pt x="46" y="92"/>
                  </a:lnTo>
                  <a:lnTo>
                    <a:pt x="45" y="108"/>
                  </a:lnTo>
                  <a:lnTo>
                    <a:pt x="33" y="115"/>
                  </a:lnTo>
                  <a:lnTo>
                    <a:pt x="12" y="112"/>
                  </a:lnTo>
                  <a:lnTo>
                    <a:pt x="8" y="100"/>
                  </a:lnTo>
                  <a:lnTo>
                    <a:pt x="0" y="110"/>
                  </a:lnTo>
                  <a:lnTo>
                    <a:pt x="5" y="126"/>
                  </a:lnTo>
                  <a:lnTo>
                    <a:pt x="12" y="142"/>
                  </a:lnTo>
                  <a:lnTo>
                    <a:pt x="17" y="158"/>
                  </a:lnTo>
                  <a:lnTo>
                    <a:pt x="23" y="173"/>
                  </a:lnTo>
                  <a:lnTo>
                    <a:pt x="17" y="181"/>
                  </a:lnTo>
                  <a:lnTo>
                    <a:pt x="18" y="189"/>
                  </a:lnTo>
                  <a:lnTo>
                    <a:pt x="23" y="207"/>
                  </a:lnTo>
                  <a:lnTo>
                    <a:pt x="27" y="207"/>
                  </a:lnTo>
                  <a:lnTo>
                    <a:pt x="33" y="211"/>
                  </a:lnTo>
                  <a:lnTo>
                    <a:pt x="43" y="216"/>
                  </a:lnTo>
                  <a:lnTo>
                    <a:pt x="57" y="211"/>
                  </a:lnTo>
                  <a:lnTo>
                    <a:pt x="71" y="205"/>
                  </a:lnTo>
                  <a:lnTo>
                    <a:pt x="85" y="205"/>
                  </a:lnTo>
                  <a:lnTo>
                    <a:pt x="100" y="204"/>
                  </a:lnTo>
                  <a:lnTo>
                    <a:pt x="117" y="202"/>
                  </a:lnTo>
                  <a:lnTo>
                    <a:pt x="127" y="198"/>
                  </a:lnTo>
                  <a:lnTo>
                    <a:pt x="141" y="189"/>
                  </a:lnTo>
                  <a:lnTo>
                    <a:pt x="156" y="181"/>
                  </a:lnTo>
                  <a:lnTo>
                    <a:pt x="164" y="171"/>
                  </a:lnTo>
                  <a:lnTo>
                    <a:pt x="173" y="160"/>
                  </a:lnTo>
                  <a:lnTo>
                    <a:pt x="182" y="150"/>
                  </a:lnTo>
                  <a:lnTo>
                    <a:pt x="191" y="139"/>
                  </a:lnTo>
                  <a:lnTo>
                    <a:pt x="201" y="127"/>
                  </a:lnTo>
                  <a:lnTo>
                    <a:pt x="211" y="114"/>
                  </a:lnTo>
                  <a:lnTo>
                    <a:pt x="218" y="97"/>
                  </a:lnTo>
                  <a:lnTo>
                    <a:pt x="224" y="80"/>
                  </a:lnTo>
                  <a:lnTo>
                    <a:pt x="214" y="80"/>
                  </a:lnTo>
                  <a:lnTo>
                    <a:pt x="211" y="87"/>
                  </a:lnTo>
                  <a:lnTo>
                    <a:pt x="197" y="83"/>
                  </a:lnTo>
                  <a:lnTo>
                    <a:pt x="199" y="70"/>
                  </a:lnTo>
                  <a:lnTo>
                    <a:pt x="205" y="61"/>
                  </a:lnTo>
                  <a:lnTo>
                    <a:pt x="212" y="65"/>
                  </a:lnTo>
                  <a:lnTo>
                    <a:pt x="212" y="47"/>
                  </a:lnTo>
                  <a:lnTo>
                    <a:pt x="212" y="28"/>
                  </a:lnTo>
                  <a:lnTo>
                    <a:pt x="209" y="17"/>
                  </a:lnTo>
                  <a:lnTo>
                    <a:pt x="207" y="4"/>
                  </a:lnTo>
                  <a:lnTo>
                    <a:pt x="193" y="2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60" y="13"/>
                  </a:lnTo>
                  <a:lnTo>
                    <a:pt x="146" y="26"/>
                  </a:lnTo>
                  <a:lnTo>
                    <a:pt x="138" y="41"/>
                  </a:lnTo>
                  <a:lnTo>
                    <a:pt x="131" y="47"/>
                  </a:lnTo>
                  <a:lnTo>
                    <a:pt x="122" y="62"/>
                  </a:lnTo>
                  <a:lnTo>
                    <a:pt x="102" y="58"/>
                  </a:lnTo>
                  <a:lnTo>
                    <a:pt x="91" y="54"/>
                  </a:lnTo>
                  <a:lnTo>
                    <a:pt x="84" y="65"/>
                  </a:lnTo>
                  <a:lnTo>
                    <a:pt x="77" y="77"/>
                  </a:lnTo>
                  <a:lnTo>
                    <a:pt x="62" y="79"/>
                  </a:lnTo>
                  <a:lnTo>
                    <a:pt x="57" y="77"/>
                  </a:lnTo>
                  <a:lnTo>
                    <a:pt x="60" y="61"/>
                  </a:lnTo>
                  <a:lnTo>
                    <a:pt x="51" y="4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3" name="Freeform 251"/>
            <p:cNvSpPr>
              <a:spLocks/>
            </p:cNvSpPr>
            <p:nvPr/>
          </p:nvSpPr>
          <p:spPr bwMode="auto">
            <a:xfrm>
              <a:off x="3170" y="3055"/>
              <a:ext cx="32" cy="38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0" y="20"/>
                </a:cxn>
                <a:cxn ang="0">
                  <a:pos x="9" y="34"/>
                </a:cxn>
                <a:cxn ang="0">
                  <a:pos x="15" y="29"/>
                </a:cxn>
                <a:cxn ang="0">
                  <a:pos x="28" y="19"/>
                </a:cxn>
                <a:cxn ang="0">
                  <a:pos x="31" y="9"/>
                </a:cxn>
                <a:cxn ang="0">
                  <a:pos x="18" y="0"/>
                </a:cxn>
                <a:cxn ang="0">
                  <a:pos x="13" y="5"/>
                </a:cxn>
              </a:cxnLst>
              <a:rect l="0" t="0" r="r" b="b"/>
              <a:pathLst>
                <a:path w="31" h="34">
                  <a:moveTo>
                    <a:pt x="13" y="5"/>
                  </a:moveTo>
                  <a:lnTo>
                    <a:pt x="0" y="20"/>
                  </a:lnTo>
                  <a:lnTo>
                    <a:pt x="9" y="34"/>
                  </a:lnTo>
                  <a:lnTo>
                    <a:pt x="15" y="29"/>
                  </a:lnTo>
                  <a:lnTo>
                    <a:pt x="28" y="19"/>
                  </a:lnTo>
                  <a:lnTo>
                    <a:pt x="31" y="9"/>
                  </a:lnTo>
                  <a:lnTo>
                    <a:pt x="18" y="0"/>
                  </a:lnTo>
                  <a:lnTo>
                    <a:pt x="13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4" name="Freeform 252"/>
            <p:cNvSpPr>
              <a:spLocks/>
            </p:cNvSpPr>
            <p:nvPr/>
          </p:nvSpPr>
          <p:spPr bwMode="auto">
            <a:xfrm>
              <a:off x="2996" y="2941"/>
              <a:ext cx="3" cy="11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3" y="9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lnTo>
                    <a:pt x="0" y="8"/>
                  </a:lnTo>
                  <a:lnTo>
                    <a:pt x="2" y="0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5" name="Freeform 253"/>
            <p:cNvSpPr>
              <a:spLocks/>
            </p:cNvSpPr>
            <p:nvPr/>
          </p:nvSpPr>
          <p:spPr bwMode="auto">
            <a:xfrm>
              <a:off x="3226" y="3000"/>
              <a:ext cx="18" cy="2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9"/>
                </a:cxn>
                <a:cxn ang="0">
                  <a:pos x="0" y="22"/>
                </a:cxn>
                <a:cxn ang="0">
                  <a:pos x="14" y="26"/>
                </a:cxn>
                <a:cxn ang="0">
                  <a:pos x="17" y="19"/>
                </a:cxn>
                <a:cxn ang="0">
                  <a:pos x="15" y="4"/>
                </a:cxn>
                <a:cxn ang="0">
                  <a:pos x="8" y="0"/>
                </a:cxn>
              </a:cxnLst>
              <a:rect l="0" t="0" r="r" b="b"/>
              <a:pathLst>
                <a:path w="17" h="26">
                  <a:moveTo>
                    <a:pt x="8" y="0"/>
                  </a:moveTo>
                  <a:lnTo>
                    <a:pt x="2" y="9"/>
                  </a:lnTo>
                  <a:lnTo>
                    <a:pt x="0" y="22"/>
                  </a:lnTo>
                  <a:lnTo>
                    <a:pt x="14" y="26"/>
                  </a:lnTo>
                  <a:lnTo>
                    <a:pt x="17" y="19"/>
                  </a:lnTo>
                  <a:lnTo>
                    <a:pt x="15" y="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6" name="Freeform 254"/>
            <p:cNvSpPr>
              <a:spLocks/>
            </p:cNvSpPr>
            <p:nvPr/>
          </p:nvSpPr>
          <p:spPr bwMode="auto">
            <a:xfrm>
              <a:off x="2960" y="2618"/>
              <a:ext cx="178" cy="233"/>
            </a:xfrm>
            <a:custGeom>
              <a:avLst/>
              <a:gdLst/>
              <a:ahLst/>
              <a:cxnLst>
                <a:cxn ang="0">
                  <a:pos x="172" y="122"/>
                </a:cxn>
                <a:cxn ang="0">
                  <a:pos x="158" y="122"/>
                </a:cxn>
                <a:cxn ang="0">
                  <a:pos x="144" y="123"/>
                </a:cxn>
                <a:cxn ang="0">
                  <a:pos x="144" y="136"/>
                </a:cxn>
                <a:cxn ang="0">
                  <a:pos x="143" y="150"/>
                </a:cxn>
                <a:cxn ang="0">
                  <a:pos x="143" y="164"/>
                </a:cxn>
                <a:cxn ang="0">
                  <a:pos x="143" y="177"/>
                </a:cxn>
                <a:cxn ang="0">
                  <a:pos x="152" y="189"/>
                </a:cxn>
                <a:cxn ang="0">
                  <a:pos x="162" y="202"/>
                </a:cxn>
                <a:cxn ang="0">
                  <a:pos x="142" y="205"/>
                </a:cxn>
                <a:cxn ang="0">
                  <a:pos x="120" y="208"/>
                </a:cxn>
                <a:cxn ang="0">
                  <a:pos x="107" y="204"/>
                </a:cxn>
                <a:cxn ang="0">
                  <a:pos x="94" y="202"/>
                </a:cxn>
                <a:cxn ang="0">
                  <a:pos x="92" y="198"/>
                </a:cxn>
                <a:cxn ang="0">
                  <a:pos x="76" y="197"/>
                </a:cxn>
                <a:cxn ang="0">
                  <a:pos x="60" y="197"/>
                </a:cxn>
                <a:cxn ang="0">
                  <a:pos x="44" y="196"/>
                </a:cxn>
                <a:cxn ang="0">
                  <a:pos x="28" y="196"/>
                </a:cxn>
                <a:cxn ang="0">
                  <a:pos x="17" y="191"/>
                </a:cxn>
                <a:cxn ang="0">
                  <a:pos x="0" y="196"/>
                </a:cxn>
                <a:cxn ang="0">
                  <a:pos x="1" y="182"/>
                </a:cxn>
                <a:cxn ang="0">
                  <a:pos x="2" y="168"/>
                </a:cxn>
                <a:cxn ang="0">
                  <a:pos x="9" y="146"/>
                </a:cxn>
                <a:cxn ang="0">
                  <a:pos x="15" y="125"/>
                </a:cxn>
                <a:cxn ang="0">
                  <a:pos x="23" y="114"/>
                </a:cxn>
                <a:cxn ang="0">
                  <a:pos x="30" y="102"/>
                </a:cxn>
                <a:cxn ang="0">
                  <a:pos x="27" y="79"/>
                </a:cxn>
                <a:cxn ang="0">
                  <a:pos x="24" y="66"/>
                </a:cxn>
                <a:cxn ang="0">
                  <a:pos x="19" y="54"/>
                </a:cxn>
                <a:cxn ang="0">
                  <a:pos x="25" y="44"/>
                </a:cxn>
                <a:cxn ang="0">
                  <a:pos x="17" y="25"/>
                </a:cxn>
                <a:cxn ang="0">
                  <a:pos x="10" y="4"/>
                </a:cxn>
                <a:cxn ang="0">
                  <a:pos x="21" y="0"/>
                </a:cxn>
                <a:cxn ang="0">
                  <a:pos x="33" y="0"/>
                </a:cxn>
                <a:cxn ang="0">
                  <a:pos x="46" y="1"/>
                </a:cxn>
                <a:cxn ang="0">
                  <a:pos x="58" y="1"/>
                </a:cxn>
                <a:cxn ang="0">
                  <a:pos x="70" y="3"/>
                </a:cxn>
                <a:cxn ang="0">
                  <a:pos x="75" y="19"/>
                </a:cxn>
                <a:cxn ang="0">
                  <a:pos x="80" y="35"/>
                </a:cxn>
                <a:cxn ang="0">
                  <a:pos x="90" y="38"/>
                </a:cxn>
                <a:cxn ang="0">
                  <a:pos x="108" y="35"/>
                </a:cxn>
                <a:cxn ang="0">
                  <a:pos x="111" y="20"/>
                </a:cxn>
                <a:cxn ang="0">
                  <a:pos x="126" y="21"/>
                </a:cxn>
                <a:cxn ang="0">
                  <a:pos x="124" y="25"/>
                </a:cxn>
                <a:cxn ang="0">
                  <a:pos x="143" y="27"/>
                </a:cxn>
                <a:cxn ang="0">
                  <a:pos x="144" y="47"/>
                </a:cxn>
                <a:cxn ang="0">
                  <a:pos x="144" y="66"/>
                </a:cxn>
                <a:cxn ang="0">
                  <a:pos x="148" y="85"/>
                </a:cxn>
                <a:cxn ang="0">
                  <a:pos x="149" y="92"/>
                </a:cxn>
                <a:cxn ang="0">
                  <a:pos x="160" y="88"/>
                </a:cxn>
                <a:cxn ang="0">
                  <a:pos x="172" y="86"/>
                </a:cxn>
                <a:cxn ang="0">
                  <a:pos x="172" y="103"/>
                </a:cxn>
                <a:cxn ang="0">
                  <a:pos x="172" y="122"/>
                </a:cxn>
              </a:cxnLst>
              <a:rect l="0" t="0" r="r" b="b"/>
              <a:pathLst>
                <a:path w="172" h="208">
                  <a:moveTo>
                    <a:pt x="172" y="122"/>
                  </a:moveTo>
                  <a:lnTo>
                    <a:pt x="158" y="122"/>
                  </a:lnTo>
                  <a:lnTo>
                    <a:pt x="144" y="123"/>
                  </a:lnTo>
                  <a:lnTo>
                    <a:pt x="144" y="136"/>
                  </a:lnTo>
                  <a:lnTo>
                    <a:pt x="143" y="150"/>
                  </a:lnTo>
                  <a:lnTo>
                    <a:pt x="143" y="164"/>
                  </a:lnTo>
                  <a:lnTo>
                    <a:pt x="143" y="177"/>
                  </a:lnTo>
                  <a:lnTo>
                    <a:pt x="152" y="189"/>
                  </a:lnTo>
                  <a:lnTo>
                    <a:pt x="162" y="202"/>
                  </a:lnTo>
                  <a:lnTo>
                    <a:pt x="142" y="205"/>
                  </a:lnTo>
                  <a:lnTo>
                    <a:pt x="120" y="208"/>
                  </a:lnTo>
                  <a:lnTo>
                    <a:pt x="107" y="204"/>
                  </a:lnTo>
                  <a:lnTo>
                    <a:pt x="94" y="202"/>
                  </a:lnTo>
                  <a:lnTo>
                    <a:pt x="92" y="198"/>
                  </a:lnTo>
                  <a:lnTo>
                    <a:pt x="76" y="197"/>
                  </a:lnTo>
                  <a:lnTo>
                    <a:pt x="60" y="197"/>
                  </a:lnTo>
                  <a:lnTo>
                    <a:pt x="44" y="196"/>
                  </a:lnTo>
                  <a:lnTo>
                    <a:pt x="28" y="196"/>
                  </a:lnTo>
                  <a:lnTo>
                    <a:pt x="17" y="191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2" y="168"/>
                  </a:lnTo>
                  <a:lnTo>
                    <a:pt x="9" y="146"/>
                  </a:lnTo>
                  <a:lnTo>
                    <a:pt x="15" y="125"/>
                  </a:lnTo>
                  <a:lnTo>
                    <a:pt x="23" y="114"/>
                  </a:lnTo>
                  <a:lnTo>
                    <a:pt x="30" y="102"/>
                  </a:lnTo>
                  <a:lnTo>
                    <a:pt x="27" y="79"/>
                  </a:lnTo>
                  <a:lnTo>
                    <a:pt x="24" y="66"/>
                  </a:lnTo>
                  <a:lnTo>
                    <a:pt x="19" y="54"/>
                  </a:lnTo>
                  <a:lnTo>
                    <a:pt x="25" y="44"/>
                  </a:lnTo>
                  <a:lnTo>
                    <a:pt x="17" y="25"/>
                  </a:lnTo>
                  <a:lnTo>
                    <a:pt x="10" y="4"/>
                  </a:lnTo>
                  <a:lnTo>
                    <a:pt x="21" y="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8" y="1"/>
                  </a:lnTo>
                  <a:lnTo>
                    <a:pt x="70" y="3"/>
                  </a:lnTo>
                  <a:lnTo>
                    <a:pt x="75" y="19"/>
                  </a:lnTo>
                  <a:lnTo>
                    <a:pt x="80" y="35"/>
                  </a:lnTo>
                  <a:lnTo>
                    <a:pt x="90" y="38"/>
                  </a:lnTo>
                  <a:lnTo>
                    <a:pt x="108" y="35"/>
                  </a:lnTo>
                  <a:lnTo>
                    <a:pt x="111" y="20"/>
                  </a:lnTo>
                  <a:lnTo>
                    <a:pt x="126" y="21"/>
                  </a:lnTo>
                  <a:lnTo>
                    <a:pt x="124" y="25"/>
                  </a:lnTo>
                  <a:lnTo>
                    <a:pt x="143" y="27"/>
                  </a:lnTo>
                  <a:lnTo>
                    <a:pt x="144" y="47"/>
                  </a:lnTo>
                  <a:lnTo>
                    <a:pt x="144" y="66"/>
                  </a:lnTo>
                  <a:lnTo>
                    <a:pt x="148" y="85"/>
                  </a:lnTo>
                  <a:lnTo>
                    <a:pt x="149" y="92"/>
                  </a:lnTo>
                  <a:lnTo>
                    <a:pt x="160" y="88"/>
                  </a:lnTo>
                  <a:lnTo>
                    <a:pt x="172" y="86"/>
                  </a:lnTo>
                  <a:lnTo>
                    <a:pt x="172" y="103"/>
                  </a:lnTo>
                  <a:lnTo>
                    <a:pt x="172" y="12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7" name="Freeform 255"/>
            <p:cNvSpPr>
              <a:spLocks/>
            </p:cNvSpPr>
            <p:nvPr/>
          </p:nvSpPr>
          <p:spPr bwMode="auto">
            <a:xfrm>
              <a:off x="2965" y="2591"/>
              <a:ext cx="15" cy="26"/>
            </a:xfrm>
            <a:custGeom>
              <a:avLst/>
              <a:gdLst/>
              <a:ahLst/>
              <a:cxnLst>
                <a:cxn ang="0">
                  <a:pos x="3" y="23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15" y="3"/>
                </a:cxn>
                <a:cxn ang="0">
                  <a:pos x="9" y="8"/>
                </a:cxn>
                <a:cxn ang="0">
                  <a:pos x="8" y="22"/>
                </a:cxn>
                <a:cxn ang="0">
                  <a:pos x="3" y="23"/>
                </a:cxn>
              </a:cxnLst>
              <a:rect l="0" t="0" r="r" b="b"/>
              <a:pathLst>
                <a:path w="15" h="23">
                  <a:moveTo>
                    <a:pt x="3" y="23"/>
                  </a:moveTo>
                  <a:lnTo>
                    <a:pt x="0" y="9"/>
                  </a:lnTo>
                  <a:lnTo>
                    <a:pt x="10" y="0"/>
                  </a:lnTo>
                  <a:lnTo>
                    <a:pt x="15" y="3"/>
                  </a:lnTo>
                  <a:lnTo>
                    <a:pt x="9" y="8"/>
                  </a:lnTo>
                  <a:lnTo>
                    <a:pt x="8" y="22"/>
                  </a:lnTo>
                  <a:lnTo>
                    <a:pt x="3" y="2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8" name="Freeform 256"/>
            <p:cNvSpPr>
              <a:spLocks/>
            </p:cNvSpPr>
            <p:nvPr/>
          </p:nvSpPr>
          <p:spPr bwMode="auto">
            <a:xfrm>
              <a:off x="1719" y="2404"/>
              <a:ext cx="568" cy="749"/>
            </a:xfrm>
            <a:custGeom>
              <a:avLst/>
              <a:gdLst/>
              <a:ahLst/>
              <a:cxnLst>
                <a:cxn ang="0">
                  <a:pos x="412" y="132"/>
                </a:cxn>
                <a:cxn ang="0">
                  <a:pos x="404" y="117"/>
                </a:cxn>
                <a:cxn ang="0">
                  <a:pos x="386" y="109"/>
                </a:cxn>
                <a:cxn ang="0">
                  <a:pos x="368" y="103"/>
                </a:cxn>
                <a:cxn ang="0">
                  <a:pos x="349" y="121"/>
                </a:cxn>
                <a:cxn ang="0">
                  <a:pos x="330" y="123"/>
                </a:cxn>
                <a:cxn ang="0">
                  <a:pos x="301" y="118"/>
                </a:cxn>
                <a:cxn ang="0">
                  <a:pos x="325" y="80"/>
                </a:cxn>
                <a:cxn ang="0">
                  <a:pos x="321" y="38"/>
                </a:cxn>
                <a:cxn ang="0">
                  <a:pos x="312" y="21"/>
                </a:cxn>
                <a:cxn ang="0">
                  <a:pos x="292" y="53"/>
                </a:cxn>
                <a:cxn ang="0">
                  <a:pos x="248" y="50"/>
                </a:cxn>
                <a:cxn ang="0">
                  <a:pos x="214" y="67"/>
                </a:cxn>
                <a:cxn ang="0">
                  <a:pos x="198" y="20"/>
                </a:cxn>
                <a:cxn ang="0">
                  <a:pos x="184" y="1"/>
                </a:cxn>
                <a:cxn ang="0">
                  <a:pos x="154" y="27"/>
                </a:cxn>
                <a:cxn ang="0">
                  <a:pos x="137" y="45"/>
                </a:cxn>
                <a:cxn ang="0">
                  <a:pos x="117" y="78"/>
                </a:cxn>
                <a:cxn ang="0">
                  <a:pos x="93" y="68"/>
                </a:cxn>
                <a:cxn ang="0">
                  <a:pos x="78" y="62"/>
                </a:cxn>
                <a:cxn ang="0">
                  <a:pos x="64" y="75"/>
                </a:cxn>
                <a:cxn ang="0">
                  <a:pos x="60" y="115"/>
                </a:cxn>
                <a:cxn ang="0">
                  <a:pos x="37" y="166"/>
                </a:cxn>
                <a:cxn ang="0">
                  <a:pos x="7" y="204"/>
                </a:cxn>
                <a:cxn ang="0">
                  <a:pos x="12" y="250"/>
                </a:cxn>
                <a:cxn ang="0">
                  <a:pos x="47" y="254"/>
                </a:cxn>
                <a:cxn ang="0">
                  <a:pos x="81" y="279"/>
                </a:cxn>
                <a:cxn ang="0">
                  <a:pos x="122" y="260"/>
                </a:cxn>
                <a:cxn ang="0">
                  <a:pos x="146" y="305"/>
                </a:cxn>
                <a:cxn ang="0">
                  <a:pos x="193" y="333"/>
                </a:cxn>
                <a:cxn ang="0">
                  <a:pos x="201" y="370"/>
                </a:cxn>
                <a:cxn ang="0">
                  <a:pos x="236" y="397"/>
                </a:cxn>
                <a:cxn ang="0">
                  <a:pos x="235" y="434"/>
                </a:cxn>
                <a:cxn ang="0">
                  <a:pos x="257" y="471"/>
                </a:cxn>
                <a:cxn ang="0">
                  <a:pos x="283" y="500"/>
                </a:cxn>
                <a:cxn ang="0">
                  <a:pos x="299" y="529"/>
                </a:cxn>
                <a:cxn ang="0">
                  <a:pos x="280" y="578"/>
                </a:cxn>
                <a:cxn ang="0">
                  <a:pos x="258" y="609"/>
                </a:cxn>
                <a:cxn ang="0">
                  <a:pos x="295" y="627"/>
                </a:cxn>
                <a:cxn ang="0">
                  <a:pos x="325" y="669"/>
                </a:cxn>
                <a:cxn ang="0">
                  <a:pos x="340" y="627"/>
                </a:cxn>
                <a:cxn ang="0">
                  <a:pos x="351" y="610"/>
                </a:cxn>
                <a:cxn ang="0">
                  <a:pos x="338" y="639"/>
                </a:cxn>
                <a:cxn ang="0">
                  <a:pos x="364" y="599"/>
                </a:cxn>
                <a:cxn ang="0">
                  <a:pos x="374" y="564"/>
                </a:cxn>
                <a:cxn ang="0">
                  <a:pos x="373" y="528"/>
                </a:cxn>
                <a:cxn ang="0">
                  <a:pos x="401" y="500"/>
                </a:cxn>
                <a:cxn ang="0">
                  <a:pos x="436" y="485"/>
                </a:cxn>
                <a:cxn ang="0">
                  <a:pos x="460" y="482"/>
                </a:cxn>
                <a:cxn ang="0">
                  <a:pos x="480" y="434"/>
                </a:cxn>
                <a:cxn ang="0">
                  <a:pos x="493" y="373"/>
                </a:cxn>
                <a:cxn ang="0">
                  <a:pos x="491" y="327"/>
                </a:cxn>
                <a:cxn ang="0">
                  <a:pos x="506" y="300"/>
                </a:cxn>
                <a:cxn ang="0">
                  <a:pos x="524" y="269"/>
                </a:cxn>
                <a:cxn ang="0">
                  <a:pos x="542" y="196"/>
                </a:cxn>
                <a:cxn ang="0">
                  <a:pos x="498" y="160"/>
                </a:cxn>
                <a:cxn ang="0">
                  <a:pos x="438" y="137"/>
                </a:cxn>
              </a:cxnLst>
              <a:rect l="0" t="0" r="r" b="b"/>
              <a:pathLst>
                <a:path w="548" h="669">
                  <a:moveTo>
                    <a:pt x="416" y="132"/>
                  </a:moveTo>
                  <a:lnTo>
                    <a:pt x="413" y="135"/>
                  </a:lnTo>
                  <a:lnTo>
                    <a:pt x="408" y="145"/>
                  </a:lnTo>
                  <a:lnTo>
                    <a:pt x="412" y="132"/>
                  </a:lnTo>
                  <a:lnTo>
                    <a:pt x="410" y="129"/>
                  </a:lnTo>
                  <a:lnTo>
                    <a:pt x="408" y="130"/>
                  </a:lnTo>
                  <a:lnTo>
                    <a:pt x="409" y="122"/>
                  </a:lnTo>
                  <a:lnTo>
                    <a:pt x="404" y="117"/>
                  </a:lnTo>
                  <a:lnTo>
                    <a:pt x="399" y="117"/>
                  </a:lnTo>
                  <a:lnTo>
                    <a:pt x="397" y="115"/>
                  </a:lnTo>
                  <a:lnTo>
                    <a:pt x="393" y="113"/>
                  </a:lnTo>
                  <a:lnTo>
                    <a:pt x="386" y="109"/>
                  </a:lnTo>
                  <a:lnTo>
                    <a:pt x="381" y="107"/>
                  </a:lnTo>
                  <a:lnTo>
                    <a:pt x="375" y="106"/>
                  </a:lnTo>
                  <a:lnTo>
                    <a:pt x="369" y="101"/>
                  </a:lnTo>
                  <a:lnTo>
                    <a:pt x="368" y="103"/>
                  </a:lnTo>
                  <a:lnTo>
                    <a:pt x="359" y="106"/>
                  </a:lnTo>
                  <a:lnTo>
                    <a:pt x="354" y="116"/>
                  </a:lnTo>
                  <a:lnTo>
                    <a:pt x="354" y="117"/>
                  </a:lnTo>
                  <a:lnTo>
                    <a:pt x="349" y="121"/>
                  </a:lnTo>
                  <a:lnTo>
                    <a:pt x="339" y="136"/>
                  </a:lnTo>
                  <a:lnTo>
                    <a:pt x="340" y="123"/>
                  </a:lnTo>
                  <a:lnTo>
                    <a:pt x="336" y="126"/>
                  </a:lnTo>
                  <a:lnTo>
                    <a:pt x="330" y="123"/>
                  </a:lnTo>
                  <a:lnTo>
                    <a:pt x="326" y="124"/>
                  </a:lnTo>
                  <a:lnTo>
                    <a:pt x="322" y="107"/>
                  </a:lnTo>
                  <a:lnTo>
                    <a:pt x="311" y="113"/>
                  </a:lnTo>
                  <a:lnTo>
                    <a:pt x="301" y="118"/>
                  </a:lnTo>
                  <a:lnTo>
                    <a:pt x="297" y="117"/>
                  </a:lnTo>
                  <a:lnTo>
                    <a:pt x="308" y="110"/>
                  </a:lnTo>
                  <a:lnTo>
                    <a:pt x="316" y="92"/>
                  </a:lnTo>
                  <a:lnTo>
                    <a:pt x="325" y="80"/>
                  </a:lnTo>
                  <a:lnTo>
                    <a:pt x="335" y="68"/>
                  </a:lnTo>
                  <a:lnTo>
                    <a:pt x="330" y="60"/>
                  </a:lnTo>
                  <a:lnTo>
                    <a:pt x="324" y="53"/>
                  </a:lnTo>
                  <a:lnTo>
                    <a:pt x="321" y="38"/>
                  </a:lnTo>
                  <a:lnTo>
                    <a:pt x="317" y="24"/>
                  </a:lnTo>
                  <a:lnTo>
                    <a:pt x="317" y="26"/>
                  </a:lnTo>
                  <a:lnTo>
                    <a:pt x="312" y="18"/>
                  </a:lnTo>
                  <a:lnTo>
                    <a:pt x="312" y="21"/>
                  </a:lnTo>
                  <a:lnTo>
                    <a:pt x="311" y="21"/>
                  </a:lnTo>
                  <a:lnTo>
                    <a:pt x="310" y="21"/>
                  </a:lnTo>
                  <a:lnTo>
                    <a:pt x="300" y="37"/>
                  </a:lnTo>
                  <a:lnTo>
                    <a:pt x="292" y="53"/>
                  </a:lnTo>
                  <a:lnTo>
                    <a:pt x="278" y="52"/>
                  </a:lnTo>
                  <a:lnTo>
                    <a:pt x="269" y="50"/>
                  </a:lnTo>
                  <a:lnTo>
                    <a:pt x="261" y="48"/>
                  </a:lnTo>
                  <a:lnTo>
                    <a:pt x="248" y="50"/>
                  </a:lnTo>
                  <a:lnTo>
                    <a:pt x="249" y="59"/>
                  </a:lnTo>
                  <a:lnTo>
                    <a:pt x="242" y="57"/>
                  </a:lnTo>
                  <a:lnTo>
                    <a:pt x="228" y="60"/>
                  </a:lnTo>
                  <a:lnTo>
                    <a:pt x="214" y="67"/>
                  </a:lnTo>
                  <a:lnTo>
                    <a:pt x="206" y="67"/>
                  </a:lnTo>
                  <a:lnTo>
                    <a:pt x="196" y="55"/>
                  </a:lnTo>
                  <a:lnTo>
                    <a:pt x="195" y="35"/>
                  </a:lnTo>
                  <a:lnTo>
                    <a:pt x="198" y="20"/>
                  </a:lnTo>
                  <a:lnTo>
                    <a:pt x="193" y="11"/>
                  </a:lnTo>
                  <a:lnTo>
                    <a:pt x="191" y="0"/>
                  </a:lnTo>
                  <a:lnTo>
                    <a:pt x="183" y="1"/>
                  </a:lnTo>
                  <a:lnTo>
                    <a:pt x="184" y="1"/>
                  </a:lnTo>
                  <a:lnTo>
                    <a:pt x="180" y="11"/>
                  </a:lnTo>
                  <a:lnTo>
                    <a:pt x="169" y="16"/>
                  </a:lnTo>
                  <a:lnTo>
                    <a:pt x="158" y="21"/>
                  </a:lnTo>
                  <a:lnTo>
                    <a:pt x="154" y="27"/>
                  </a:lnTo>
                  <a:lnTo>
                    <a:pt x="142" y="22"/>
                  </a:lnTo>
                  <a:lnTo>
                    <a:pt x="128" y="18"/>
                  </a:lnTo>
                  <a:lnTo>
                    <a:pt x="133" y="27"/>
                  </a:lnTo>
                  <a:lnTo>
                    <a:pt x="137" y="45"/>
                  </a:lnTo>
                  <a:lnTo>
                    <a:pt x="146" y="49"/>
                  </a:lnTo>
                  <a:lnTo>
                    <a:pt x="144" y="53"/>
                  </a:lnTo>
                  <a:lnTo>
                    <a:pt x="131" y="66"/>
                  </a:lnTo>
                  <a:lnTo>
                    <a:pt x="117" y="78"/>
                  </a:lnTo>
                  <a:lnTo>
                    <a:pt x="115" y="77"/>
                  </a:lnTo>
                  <a:lnTo>
                    <a:pt x="107" y="77"/>
                  </a:lnTo>
                  <a:lnTo>
                    <a:pt x="96" y="70"/>
                  </a:lnTo>
                  <a:lnTo>
                    <a:pt x="93" y="68"/>
                  </a:lnTo>
                  <a:lnTo>
                    <a:pt x="88" y="55"/>
                  </a:lnTo>
                  <a:lnTo>
                    <a:pt x="80" y="60"/>
                  </a:lnTo>
                  <a:lnTo>
                    <a:pt x="77" y="58"/>
                  </a:lnTo>
                  <a:lnTo>
                    <a:pt x="78" y="62"/>
                  </a:lnTo>
                  <a:lnTo>
                    <a:pt x="66" y="62"/>
                  </a:lnTo>
                  <a:lnTo>
                    <a:pt x="55" y="62"/>
                  </a:lnTo>
                  <a:lnTo>
                    <a:pt x="56" y="72"/>
                  </a:lnTo>
                  <a:lnTo>
                    <a:pt x="64" y="75"/>
                  </a:lnTo>
                  <a:lnTo>
                    <a:pt x="61" y="80"/>
                  </a:lnTo>
                  <a:lnTo>
                    <a:pt x="51" y="80"/>
                  </a:lnTo>
                  <a:lnTo>
                    <a:pt x="55" y="96"/>
                  </a:lnTo>
                  <a:lnTo>
                    <a:pt x="60" y="115"/>
                  </a:lnTo>
                  <a:lnTo>
                    <a:pt x="57" y="139"/>
                  </a:lnTo>
                  <a:lnTo>
                    <a:pt x="54" y="162"/>
                  </a:lnTo>
                  <a:lnTo>
                    <a:pt x="49" y="162"/>
                  </a:lnTo>
                  <a:lnTo>
                    <a:pt x="37" y="166"/>
                  </a:lnTo>
                  <a:lnTo>
                    <a:pt x="26" y="172"/>
                  </a:lnTo>
                  <a:lnTo>
                    <a:pt x="15" y="177"/>
                  </a:lnTo>
                  <a:lnTo>
                    <a:pt x="11" y="190"/>
                  </a:lnTo>
                  <a:lnTo>
                    <a:pt x="7" y="204"/>
                  </a:lnTo>
                  <a:lnTo>
                    <a:pt x="0" y="217"/>
                  </a:lnTo>
                  <a:lnTo>
                    <a:pt x="6" y="231"/>
                  </a:lnTo>
                  <a:lnTo>
                    <a:pt x="13" y="243"/>
                  </a:lnTo>
                  <a:lnTo>
                    <a:pt x="12" y="250"/>
                  </a:lnTo>
                  <a:lnTo>
                    <a:pt x="18" y="253"/>
                  </a:lnTo>
                  <a:lnTo>
                    <a:pt x="26" y="260"/>
                  </a:lnTo>
                  <a:lnTo>
                    <a:pt x="37" y="262"/>
                  </a:lnTo>
                  <a:lnTo>
                    <a:pt x="47" y="254"/>
                  </a:lnTo>
                  <a:lnTo>
                    <a:pt x="47" y="267"/>
                  </a:lnTo>
                  <a:lnTo>
                    <a:pt x="48" y="279"/>
                  </a:lnTo>
                  <a:lnTo>
                    <a:pt x="63" y="278"/>
                  </a:lnTo>
                  <a:lnTo>
                    <a:pt x="81" y="279"/>
                  </a:lnTo>
                  <a:lnTo>
                    <a:pt x="88" y="273"/>
                  </a:lnTo>
                  <a:lnTo>
                    <a:pt x="100" y="267"/>
                  </a:lnTo>
                  <a:lnTo>
                    <a:pt x="111" y="258"/>
                  </a:lnTo>
                  <a:lnTo>
                    <a:pt x="122" y="260"/>
                  </a:lnTo>
                  <a:lnTo>
                    <a:pt x="123" y="273"/>
                  </a:lnTo>
                  <a:lnTo>
                    <a:pt x="124" y="289"/>
                  </a:lnTo>
                  <a:lnTo>
                    <a:pt x="135" y="301"/>
                  </a:lnTo>
                  <a:lnTo>
                    <a:pt x="146" y="305"/>
                  </a:lnTo>
                  <a:lnTo>
                    <a:pt x="158" y="311"/>
                  </a:lnTo>
                  <a:lnTo>
                    <a:pt x="174" y="322"/>
                  </a:lnTo>
                  <a:lnTo>
                    <a:pt x="190" y="326"/>
                  </a:lnTo>
                  <a:lnTo>
                    <a:pt x="193" y="333"/>
                  </a:lnTo>
                  <a:lnTo>
                    <a:pt x="195" y="350"/>
                  </a:lnTo>
                  <a:lnTo>
                    <a:pt x="193" y="350"/>
                  </a:lnTo>
                  <a:lnTo>
                    <a:pt x="198" y="356"/>
                  </a:lnTo>
                  <a:lnTo>
                    <a:pt x="201" y="370"/>
                  </a:lnTo>
                  <a:lnTo>
                    <a:pt x="212" y="371"/>
                  </a:lnTo>
                  <a:lnTo>
                    <a:pt x="225" y="373"/>
                  </a:lnTo>
                  <a:lnTo>
                    <a:pt x="227" y="387"/>
                  </a:lnTo>
                  <a:lnTo>
                    <a:pt x="236" y="397"/>
                  </a:lnTo>
                  <a:lnTo>
                    <a:pt x="239" y="403"/>
                  </a:lnTo>
                  <a:lnTo>
                    <a:pt x="236" y="416"/>
                  </a:lnTo>
                  <a:lnTo>
                    <a:pt x="233" y="429"/>
                  </a:lnTo>
                  <a:lnTo>
                    <a:pt x="235" y="434"/>
                  </a:lnTo>
                  <a:lnTo>
                    <a:pt x="233" y="437"/>
                  </a:lnTo>
                  <a:lnTo>
                    <a:pt x="236" y="444"/>
                  </a:lnTo>
                  <a:lnTo>
                    <a:pt x="238" y="468"/>
                  </a:lnTo>
                  <a:lnTo>
                    <a:pt x="257" y="471"/>
                  </a:lnTo>
                  <a:lnTo>
                    <a:pt x="268" y="473"/>
                  </a:lnTo>
                  <a:lnTo>
                    <a:pt x="272" y="487"/>
                  </a:lnTo>
                  <a:lnTo>
                    <a:pt x="277" y="502"/>
                  </a:lnTo>
                  <a:lnTo>
                    <a:pt x="283" y="500"/>
                  </a:lnTo>
                  <a:lnTo>
                    <a:pt x="291" y="502"/>
                  </a:lnTo>
                  <a:lnTo>
                    <a:pt x="291" y="515"/>
                  </a:lnTo>
                  <a:lnTo>
                    <a:pt x="290" y="529"/>
                  </a:lnTo>
                  <a:lnTo>
                    <a:pt x="299" y="529"/>
                  </a:lnTo>
                  <a:lnTo>
                    <a:pt x="305" y="551"/>
                  </a:lnTo>
                  <a:lnTo>
                    <a:pt x="296" y="561"/>
                  </a:lnTo>
                  <a:lnTo>
                    <a:pt x="287" y="569"/>
                  </a:lnTo>
                  <a:lnTo>
                    <a:pt x="280" y="578"/>
                  </a:lnTo>
                  <a:lnTo>
                    <a:pt x="273" y="588"/>
                  </a:lnTo>
                  <a:lnTo>
                    <a:pt x="266" y="599"/>
                  </a:lnTo>
                  <a:lnTo>
                    <a:pt x="258" y="608"/>
                  </a:lnTo>
                  <a:lnTo>
                    <a:pt x="258" y="609"/>
                  </a:lnTo>
                  <a:lnTo>
                    <a:pt x="266" y="607"/>
                  </a:lnTo>
                  <a:lnTo>
                    <a:pt x="282" y="621"/>
                  </a:lnTo>
                  <a:lnTo>
                    <a:pt x="286" y="622"/>
                  </a:lnTo>
                  <a:lnTo>
                    <a:pt x="295" y="627"/>
                  </a:lnTo>
                  <a:lnTo>
                    <a:pt x="309" y="638"/>
                  </a:lnTo>
                  <a:lnTo>
                    <a:pt x="324" y="650"/>
                  </a:lnTo>
                  <a:lnTo>
                    <a:pt x="322" y="658"/>
                  </a:lnTo>
                  <a:lnTo>
                    <a:pt x="325" y="669"/>
                  </a:lnTo>
                  <a:lnTo>
                    <a:pt x="330" y="659"/>
                  </a:lnTo>
                  <a:lnTo>
                    <a:pt x="336" y="649"/>
                  </a:lnTo>
                  <a:lnTo>
                    <a:pt x="336" y="637"/>
                  </a:lnTo>
                  <a:lnTo>
                    <a:pt x="340" y="627"/>
                  </a:lnTo>
                  <a:lnTo>
                    <a:pt x="345" y="619"/>
                  </a:lnTo>
                  <a:lnTo>
                    <a:pt x="344" y="609"/>
                  </a:lnTo>
                  <a:lnTo>
                    <a:pt x="344" y="608"/>
                  </a:lnTo>
                  <a:lnTo>
                    <a:pt x="351" y="610"/>
                  </a:lnTo>
                  <a:lnTo>
                    <a:pt x="354" y="612"/>
                  </a:lnTo>
                  <a:lnTo>
                    <a:pt x="349" y="624"/>
                  </a:lnTo>
                  <a:lnTo>
                    <a:pt x="342" y="636"/>
                  </a:lnTo>
                  <a:lnTo>
                    <a:pt x="338" y="639"/>
                  </a:lnTo>
                  <a:lnTo>
                    <a:pt x="339" y="641"/>
                  </a:lnTo>
                  <a:lnTo>
                    <a:pt x="349" y="627"/>
                  </a:lnTo>
                  <a:lnTo>
                    <a:pt x="358" y="613"/>
                  </a:lnTo>
                  <a:lnTo>
                    <a:pt x="364" y="599"/>
                  </a:lnTo>
                  <a:lnTo>
                    <a:pt x="369" y="585"/>
                  </a:lnTo>
                  <a:lnTo>
                    <a:pt x="373" y="578"/>
                  </a:lnTo>
                  <a:lnTo>
                    <a:pt x="374" y="578"/>
                  </a:lnTo>
                  <a:lnTo>
                    <a:pt x="374" y="564"/>
                  </a:lnTo>
                  <a:lnTo>
                    <a:pt x="374" y="550"/>
                  </a:lnTo>
                  <a:lnTo>
                    <a:pt x="371" y="540"/>
                  </a:lnTo>
                  <a:lnTo>
                    <a:pt x="371" y="534"/>
                  </a:lnTo>
                  <a:lnTo>
                    <a:pt x="373" y="528"/>
                  </a:lnTo>
                  <a:lnTo>
                    <a:pt x="371" y="527"/>
                  </a:lnTo>
                  <a:lnTo>
                    <a:pt x="376" y="526"/>
                  </a:lnTo>
                  <a:lnTo>
                    <a:pt x="388" y="513"/>
                  </a:lnTo>
                  <a:lnTo>
                    <a:pt x="401" y="500"/>
                  </a:lnTo>
                  <a:lnTo>
                    <a:pt x="413" y="497"/>
                  </a:lnTo>
                  <a:lnTo>
                    <a:pt x="423" y="489"/>
                  </a:lnTo>
                  <a:lnTo>
                    <a:pt x="428" y="485"/>
                  </a:lnTo>
                  <a:lnTo>
                    <a:pt x="436" y="485"/>
                  </a:lnTo>
                  <a:lnTo>
                    <a:pt x="432" y="487"/>
                  </a:lnTo>
                  <a:lnTo>
                    <a:pt x="442" y="483"/>
                  </a:lnTo>
                  <a:lnTo>
                    <a:pt x="444" y="482"/>
                  </a:lnTo>
                  <a:lnTo>
                    <a:pt x="460" y="482"/>
                  </a:lnTo>
                  <a:lnTo>
                    <a:pt x="463" y="473"/>
                  </a:lnTo>
                  <a:lnTo>
                    <a:pt x="472" y="467"/>
                  </a:lnTo>
                  <a:lnTo>
                    <a:pt x="474" y="448"/>
                  </a:lnTo>
                  <a:lnTo>
                    <a:pt x="480" y="434"/>
                  </a:lnTo>
                  <a:lnTo>
                    <a:pt x="487" y="422"/>
                  </a:lnTo>
                  <a:lnTo>
                    <a:pt x="489" y="399"/>
                  </a:lnTo>
                  <a:lnTo>
                    <a:pt x="492" y="390"/>
                  </a:lnTo>
                  <a:lnTo>
                    <a:pt x="493" y="373"/>
                  </a:lnTo>
                  <a:lnTo>
                    <a:pt x="494" y="357"/>
                  </a:lnTo>
                  <a:lnTo>
                    <a:pt x="493" y="344"/>
                  </a:lnTo>
                  <a:lnTo>
                    <a:pt x="493" y="331"/>
                  </a:lnTo>
                  <a:lnTo>
                    <a:pt x="491" y="327"/>
                  </a:lnTo>
                  <a:lnTo>
                    <a:pt x="493" y="311"/>
                  </a:lnTo>
                  <a:lnTo>
                    <a:pt x="498" y="308"/>
                  </a:lnTo>
                  <a:lnTo>
                    <a:pt x="499" y="314"/>
                  </a:lnTo>
                  <a:lnTo>
                    <a:pt x="506" y="300"/>
                  </a:lnTo>
                  <a:lnTo>
                    <a:pt x="514" y="287"/>
                  </a:lnTo>
                  <a:lnTo>
                    <a:pt x="514" y="285"/>
                  </a:lnTo>
                  <a:lnTo>
                    <a:pt x="516" y="282"/>
                  </a:lnTo>
                  <a:lnTo>
                    <a:pt x="524" y="269"/>
                  </a:lnTo>
                  <a:lnTo>
                    <a:pt x="533" y="256"/>
                  </a:lnTo>
                  <a:lnTo>
                    <a:pt x="545" y="238"/>
                  </a:lnTo>
                  <a:lnTo>
                    <a:pt x="548" y="213"/>
                  </a:lnTo>
                  <a:lnTo>
                    <a:pt x="542" y="196"/>
                  </a:lnTo>
                  <a:lnTo>
                    <a:pt x="536" y="179"/>
                  </a:lnTo>
                  <a:lnTo>
                    <a:pt x="524" y="176"/>
                  </a:lnTo>
                  <a:lnTo>
                    <a:pt x="513" y="174"/>
                  </a:lnTo>
                  <a:lnTo>
                    <a:pt x="498" y="160"/>
                  </a:lnTo>
                  <a:lnTo>
                    <a:pt x="483" y="145"/>
                  </a:lnTo>
                  <a:lnTo>
                    <a:pt x="463" y="139"/>
                  </a:lnTo>
                  <a:lnTo>
                    <a:pt x="450" y="139"/>
                  </a:lnTo>
                  <a:lnTo>
                    <a:pt x="438" y="137"/>
                  </a:lnTo>
                  <a:lnTo>
                    <a:pt x="425" y="133"/>
                  </a:lnTo>
                  <a:lnTo>
                    <a:pt x="414" y="137"/>
                  </a:lnTo>
                  <a:lnTo>
                    <a:pt x="416" y="13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9" name="Freeform 257"/>
            <p:cNvSpPr>
              <a:spLocks/>
            </p:cNvSpPr>
            <p:nvPr/>
          </p:nvSpPr>
          <p:spPr bwMode="auto">
            <a:xfrm>
              <a:off x="2054" y="2507"/>
              <a:ext cx="34" cy="33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14" y="29"/>
                </a:cxn>
                <a:cxn ang="0">
                  <a:pos x="6" y="25"/>
                </a:cxn>
                <a:cxn ang="0">
                  <a:pos x="4" y="30"/>
                </a:cxn>
                <a:cxn ang="0">
                  <a:pos x="0" y="17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19" y="2"/>
                </a:cxn>
                <a:cxn ang="0">
                  <a:pos x="33" y="4"/>
                </a:cxn>
                <a:cxn ang="0">
                  <a:pos x="27" y="19"/>
                </a:cxn>
                <a:cxn ang="0">
                  <a:pos x="26" y="21"/>
                </a:cxn>
                <a:cxn ang="0">
                  <a:pos x="23" y="25"/>
                </a:cxn>
                <a:cxn ang="0">
                  <a:pos x="21" y="25"/>
                </a:cxn>
                <a:cxn ang="0">
                  <a:pos x="17" y="27"/>
                </a:cxn>
              </a:cxnLst>
              <a:rect l="0" t="0" r="r" b="b"/>
              <a:pathLst>
                <a:path w="33" h="30">
                  <a:moveTo>
                    <a:pt x="17" y="27"/>
                  </a:moveTo>
                  <a:lnTo>
                    <a:pt x="14" y="29"/>
                  </a:lnTo>
                  <a:lnTo>
                    <a:pt x="6" y="25"/>
                  </a:lnTo>
                  <a:lnTo>
                    <a:pt x="4" y="30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5" y="0"/>
                  </a:lnTo>
                  <a:lnTo>
                    <a:pt x="19" y="2"/>
                  </a:lnTo>
                  <a:lnTo>
                    <a:pt x="33" y="4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5"/>
                  </a:lnTo>
                  <a:lnTo>
                    <a:pt x="21" y="25"/>
                  </a:lnTo>
                  <a:lnTo>
                    <a:pt x="17" y="2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0" name="Freeform 258"/>
            <p:cNvSpPr>
              <a:spLocks/>
            </p:cNvSpPr>
            <p:nvPr/>
          </p:nvSpPr>
          <p:spPr bwMode="auto">
            <a:xfrm>
              <a:off x="2929" y="2460"/>
              <a:ext cx="28" cy="26"/>
            </a:xfrm>
            <a:custGeom>
              <a:avLst/>
              <a:gdLst/>
              <a:ahLst/>
              <a:cxnLst>
                <a:cxn ang="0">
                  <a:pos x="4" y="23"/>
                </a:cxn>
                <a:cxn ang="0">
                  <a:pos x="0" y="21"/>
                </a:cxn>
                <a:cxn ang="0">
                  <a:pos x="1" y="15"/>
                </a:cxn>
                <a:cxn ang="0">
                  <a:pos x="4" y="0"/>
                </a:cxn>
                <a:cxn ang="0">
                  <a:pos x="15" y="2"/>
                </a:cxn>
                <a:cxn ang="0">
                  <a:pos x="26" y="3"/>
                </a:cxn>
                <a:cxn ang="0">
                  <a:pos x="27" y="23"/>
                </a:cxn>
                <a:cxn ang="0">
                  <a:pos x="15" y="23"/>
                </a:cxn>
                <a:cxn ang="0">
                  <a:pos x="4" y="23"/>
                </a:cxn>
              </a:cxnLst>
              <a:rect l="0" t="0" r="r" b="b"/>
              <a:pathLst>
                <a:path w="27" h="23">
                  <a:moveTo>
                    <a:pt x="4" y="23"/>
                  </a:moveTo>
                  <a:lnTo>
                    <a:pt x="0" y="21"/>
                  </a:lnTo>
                  <a:lnTo>
                    <a:pt x="1" y="15"/>
                  </a:lnTo>
                  <a:lnTo>
                    <a:pt x="4" y="0"/>
                  </a:lnTo>
                  <a:lnTo>
                    <a:pt x="15" y="2"/>
                  </a:lnTo>
                  <a:lnTo>
                    <a:pt x="26" y="3"/>
                  </a:lnTo>
                  <a:lnTo>
                    <a:pt x="27" y="23"/>
                  </a:lnTo>
                  <a:lnTo>
                    <a:pt x="15" y="23"/>
                  </a:lnTo>
                  <a:lnTo>
                    <a:pt x="4" y="2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1" name="Freeform 259"/>
            <p:cNvSpPr>
              <a:spLocks/>
            </p:cNvSpPr>
            <p:nvPr/>
          </p:nvSpPr>
          <p:spPr bwMode="auto">
            <a:xfrm>
              <a:off x="2914" y="2433"/>
              <a:ext cx="6" cy="10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6" y="1"/>
                </a:cxn>
              </a:cxnLst>
              <a:rect l="0" t="0" r="r" b="b"/>
              <a:pathLst>
                <a:path w="6" h="9">
                  <a:moveTo>
                    <a:pt x="6" y="1"/>
                  </a:moveTo>
                  <a:lnTo>
                    <a:pt x="4" y="0"/>
                  </a:lnTo>
                  <a:lnTo>
                    <a:pt x="0" y="9"/>
                  </a:lnTo>
                  <a:lnTo>
                    <a:pt x="6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2" name="Freeform 260"/>
            <p:cNvSpPr>
              <a:spLocks/>
            </p:cNvSpPr>
            <p:nvPr/>
          </p:nvSpPr>
          <p:spPr bwMode="auto">
            <a:xfrm>
              <a:off x="2918" y="2463"/>
              <a:ext cx="84" cy="119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2" y="27"/>
                </a:cxn>
                <a:cxn ang="0">
                  <a:pos x="8" y="27"/>
                </a:cxn>
                <a:cxn ang="0">
                  <a:pos x="16" y="35"/>
                </a:cxn>
                <a:cxn ang="0">
                  <a:pos x="9" y="34"/>
                </a:cxn>
                <a:cxn ang="0">
                  <a:pos x="4" y="50"/>
                </a:cxn>
                <a:cxn ang="0">
                  <a:pos x="0" y="50"/>
                </a:cxn>
                <a:cxn ang="0">
                  <a:pos x="6" y="62"/>
                </a:cxn>
                <a:cxn ang="0">
                  <a:pos x="9" y="65"/>
                </a:cxn>
                <a:cxn ang="0">
                  <a:pos x="5" y="61"/>
                </a:cxn>
                <a:cxn ang="0">
                  <a:pos x="11" y="71"/>
                </a:cxn>
                <a:cxn ang="0">
                  <a:pos x="9" y="70"/>
                </a:cxn>
                <a:cxn ang="0">
                  <a:pos x="18" y="82"/>
                </a:cxn>
                <a:cxn ang="0">
                  <a:pos x="15" y="80"/>
                </a:cxn>
                <a:cxn ang="0">
                  <a:pos x="24" y="93"/>
                </a:cxn>
                <a:cxn ang="0">
                  <a:pos x="34" y="106"/>
                </a:cxn>
                <a:cxn ang="0">
                  <a:pos x="38" y="98"/>
                </a:cxn>
                <a:cxn ang="0">
                  <a:pos x="42" y="100"/>
                </a:cxn>
                <a:cxn ang="0">
                  <a:pos x="44" y="98"/>
                </a:cxn>
                <a:cxn ang="0">
                  <a:pos x="42" y="90"/>
                </a:cxn>
                <a:cxn ang="0">
                  <a:pos x="40" y="85"/>
                </a:cxn>
                <a:cxn ang="0">
                  <a:pos x="40" y="80"/>
                </a:cxn>
                <a:cxn ang="0">
                  <a:pos x="53" y="79"/>
                </a:cxn>
                <a:cxn ang="0">
                  <a:pos x="54" y="69"/>
                </a:cxn>
                <a:cxn ang="0">
                  <a:pos x="61" y="78"/>
                </a:cxn>
                <a:cxn ang="0">
                  <a:pos x="70" y="75"/>
                </a:cxn>
                <a:cxn ang="0">
                  <a:pos x="72" y="80"/>
                </a:cxn>
                <a:cxn ang="0">
                  <a:pos x="77" y="76"/>
                </a:cxn>
                <a:cxn ang="0">
                  <a:pos x="81" y="51"/>
                </a:cxn>
                <a:cxn ang="0">
                  <a:pos x="72" y="36"/>
                </a:cxn>
                <a:cxn ang="0">
                  <a:pos x="79" y="27"/>
                </a:cxn>
                <a:cxn ang="0">
                  <a:pos x="78" y="15"/>
                </a:cxn>
                <a:cxn ang="0">
                  <a:pos x="63" y="17"/>
                </a:cxn>
                <a:cxn ang="0">
                  <a:pos x="64" y="0"/>
                </a:cxn>
                <a:cxn ang="0">
                  <a:pos x="50" y="0"/>
                </a:cxn>
                <a:cxn ang="0">
                  <a:pos x="36" y="0"/>
                </a:cxn>
                <a:cxn ang="0">
                  <a:pos x="37" y="20"/>
                </a:cxn>
                <a:cxn ang="0">
                  <a:pos x="25" y="20"/>
                </a:cxn>
                <a:cxn ang="0">
                  <a:pos x="14" y="20"/>
                </a:cxn>
              </a:cxnLst>
              <a:rect l="0" t="0" r="r" b="b"/>
              <a:pathLst>
                <a:path w="81" h="106">
                  <a:moveTo>
                    <a:pt x="14" y="20"/>
                  </a:moveTo>
                  <a:lnTo>
                    <a:pt x="12" y="27"/>
                  </a:lnTo>
                  <a:lnTo>
                    <a:pt x="8" y="27"/>
                  </a:lnTo>
                  <a:lnTo>
                    <a:pt x="16" y="35"/>
                  </a:lnTo>
                  <a:lnTo>
                    <a:pt x="9" y="34"/>
                  </a:lnTo>
                  <a:lnTo>
                    <a:pt x="4" y="50"/>
                  </a:lnTo>
                  <a:lnTo>
                    <a:pt x="0" y="50"/>
                  </a:lnTo>
                  <a:lnTo>
                    <a:pt x="6" y="62"/>
                  </a:lnTo>
                  <a:lnTo>
                    <a:pt x="9" y="65"/>
                  </a:lnTo>
                  <a:lnTo>
                    <a:pt x="5" y="61"/>
                  </a:lnTo>
                  <a:lnTo>
                    <a:pt x="11" y="71"/>
                  </a:lnTo>
                  <a:lnTo>
                    <a:pt x="9" y="70"/>
                  </a:lnTo>
                  <a:lnTo>
                    <a:pt x="18" y="82"/>
                  </a:lnTo>
                  <a:lnTo>
                    <a:pt x="15" y="80"/>
                  </a:lnTo>
                  <a:lnTo>
                    <a:pt x="24" y="93"/>
                  </a:lnTo>
                  <a:lnTo>
                    <a:pt x="34" y="106"/>
                  </a:lnTo>
                  <a:lnTo>
                    <a:pt x="38" y="98"/>
                  </a:lnTo>
                  <a:lnTo>
                    <a:pt x="42" y="100"/>
                  </a:lnTo>
                  <a:lnTo>
                    <a:pt x="44" y="98"/>
                  </a:lnTo>
                  <a:lnTo>
                    <a:pt x="42" y="90"/>
                  </a:lnTo>
                  <a:lnTo>
                    <a:pt x="40" y="85"/>
                  </a:lnTo>
                  <a:lnTo>
                    <a:pt x="40" y="80"/>
                  </a:lnTo>
                  <a:lnTo>
                    <a:pt x="53" y="79"/>
                  </a:lnTo>
                  <a:lnTo>
                    <a:pt x="54" y="69"/>
                  </a:lnTo>
                  <a:lnTo>
                    <a:pt x="61" y="78"/>
                  </a:lnTo>
                  <a:lnTo>
                    <a:pt x="70" y="75"/>
                  </a:lnTo>
                  <a:lnTo>
                    <a:pt x="72" y="80"/>
                  </a:lnTo>
                  <a:lnTo>
                    <a:pt x="77" y="76"/>
                  </a:lnTo>
                  <a:lnTo>
                    <a:pt x="81" y="51"/>
                  </a:lnTo>
                  <a:lnTo>
                    <a:pt x="72" y="36"/>
                  </a:lnTo>
                  <a:lnTo>
                    <a:pt x="79" y="27"/>
                  </a:lnTo>
                  <a:lnTo>
                    <a:pt x="78" y="15"/>
                  </a:lnTo>
                  <a:lnTo>
                    <a:pt x="63" y="17"/>
                  </a:lnTo>
                  <a:lnTo>
                    <a:pt x="64" y="0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37" y="20"/>
                  </a:lnTo>
                  <a:lnTo>
                    <a:pt x="25" y="20"/>
                  </a:lnTo>
                  <a:lnTo>
                    <a:pt x="14" y="2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3" name="Freeform 261"/>
            <p:cNvSpPr>
              <a:spLocks/>
            </p:cNvSpPr>
            <p:nvPr/>
          </p:nvSpPr>
          <p:spPr bwMode="auto">
            <a:xfrm>
              <a:off x="1900" y="2878"/>
              <a:ext cx="120" cy="155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3" y="31"/>
                </a:cxn>
                <a:cxn ang="0">
                  <a:pos x="0" y="48"/>
                </a:cxn>
                <a:cxn ang="0">
                  <a:pos x="13" y="64"/>
                </a:cxn>
                <a:cxn ang="0">
                  <a:pos x="27" y="77"/>
                </a:cxn>
                <a:cxn ang="0">
                  <a:pos x="38" y="82"/>
                </a:cxn>
                <a:cxn ang="0">
                  <a:pos x="49" y="88"/>
                </a:cxn>
                <a:cxn ang="0">
                  <a:pos x="62" y="96"/>
                </a:cxn>
                <a:cxn ang="0">
                  <a:pos x="75" y="104"/>
                </a:cxn>
                <a:cxn ang="0">
                  <a:pos x="69" y="120"/>
                </a:cxn>
                <a:cxn ang="0">
                  <a:pos x="64" y="136"/>
                </a:cxn>
                <a:cxn ang="0">
                  <a:pos x="80" y="138"/>
                </a:cxn>
                <a:cxn ang="0">
                  <a:pos x="96" y="139"/>
                </a:cxn>
                <a:cxn ang="0">
                  <a:pos x="105" y="135"/>
                </a:cxn>
                <a:cxn ang="0">
                  <a:pos x="116" y="117"/>
                </a:cxn>
                <a:cxn ang="0">
                  <a:pos x="115" y="106"/>
                </a:cxn>
                <a:cxn ang="0">
                  <a:pos x="116" y="92"/>
                </a:cxn>
                <a:cxn ang="0">
                  <a:pos x="116" y="79"/>
                </a:cxn>
                <a:cxn ang="0">
                  <a:pos x="108" y="77"/>
                </a:cxn>
                <a:cxn ang="0">
                  <a:pos x="102" y="79"/>
                </a:cxn>
                <a:cxn ang="0">
                  <a:pos x="97" y="64"/>
                </a:cxn>
                <a:cxn ang="0">
                  <a:pos x="93" y="50"/>
                </a:cxn>
                <a:cxn ang="0">
                  <a:pos x="82" y="48"/>
                </a:cxn>
                <a:cxn ang="0">
                  <a:pos x="63" y="45"/>
                </a:cxn>
                <a:cxn ang="0">
                  <a:pos x="61" y="21"/>
                </a:cxn>
                <a:cxn ang="0">
                  <a:pos x="58" y="14"/>
                </a:cxn>
                <a:cxn ang="0">
                  <a:pos x="58" y="10"/>
                </a:cxn>
                <a:cxn ang="0">
                  <a:pos x="44" y="0"/>
                </a:cxn>
                <a:cxn ang="0">
                  <a:pos x="26" y="2"/>
                </a:cxn>
                <a:cxn ang="0">
                  <a:pos x="7" y="4"/>
                </a:cxn>
                <a:cxn ang="0">
                  <a:pos x="6" y="13"/>
                </a:cxn>
              </a:cxnLst>
              <a:rect l="0" t="0" r="r" b="b"/>
              <a:pathLst>
                <a:path w="116" h="139">
                  <a:moveTo>
                    <a:pt x="6" y="13"/>
                  </a:moveTo>
                  <a:lnTo>
                    <a:pt x="3" y="31"/>
                  </a:lnTo>
                  <a:lnTo>
                    <a:pt x="0" y="48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38" y="82"/>
                  </a:lnTo>
                  <a:lnTo>
                    <a:pt x="49" y="88"/>
                  </a:lnTo>
                  <a:lnTo>
                    <a:pt x="62" y="96"/>
                  </a:lnTo>
                  <a:lnTo>
                    <a:pt x="75" y="104"/>
                  </a:lnTo>
                  <a:lnTo>
                    <a:pt x="69" y="120"/>
                  </a:lnTo>
                  <a:lnTo>
                    <a:pt x="64" y="136"/>
                  </a:lnTo>
                  <a:lnTo>
                    <a:pt x="80" y="138"/>
                  </a:lnTo>
                  <a:lnTo>
                    <a:pt x="96" y="139"/>
                  </a:lnTo>
                  <a:lnTo>
                    <a:pt x="105" y="135"/>
                  </a:lnTo>
                  <a:lnTo>
                    <a:pt x="116" y="117"/>
                  </a:lnTo>
                  <a:lnTo>
                    <a:pt x="115" y="106"/>
                  </a:lnTo>
                  <a:lnTo>
                    <a:pt x="116" y="92"/>
                  </a:lnTo>
                  <a:lnTo>
                    <a:pt x="116" y="79"/>
                  </a:lnTo>
                  <a:lnTo>
                    <a:pt x="108" y="77"/>
                  </a:lnTo>
                  <a:lnTo>
                    <a:pt x="102" y="79"/>
                  </a:lnTo>
                  <a:lnTo>
                    <a:pt x="97" y="64"/>
                  </a:lnTo>
                  <a:lnTo>
                    <a:pt x="93" y="50"/>
                  </a:lnTo>
                  <a:lnTo>
                    <a:pt x="82" y="48"/>
                  </a:lnTo>
                  <a:lnTo>
                    <a:pt x="63" y="45"/>
                  </a:lnTo>
                  <a:lnTo>
                    <a:pt x="61" y="21"/>
                  </a:lnTo>
                  <a:lnTo>
                    <a:pt x="58" y="14"/>
                  </a:lnTo>
                  <a:lnTo>
                    <a:pt x="58" y="10"/>
                  </a:lnTo>
                  <a:lnTo>
                    <a:pt x="44" y="0"/>
                  </a:lnTo>
                  <a:lnTo>
                    <a:pt x="26" y="2"/>
                  </a:lnTo>
                  <a:lnTo>
                    <a:pt x="7" y="4"/>
                  </a:lnTo>
                  <a:lnTo>
                    <a:pt x="6" y="1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4" name="Freeform 262"/>
            <p:cNvSpPr>
              <a:spLocks/>
            </p:cNvSpPr>
            <p:nvPr/>
          </p:nvSpPr>
          <p:spPr bwMode="auto">
            <a:xfrm>
              <a:off x="2885" y="2498"/>
              <a:ext cx="4" cy="8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1" y="7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4" y="2"/>
                </a:cxn>
              </a:cxnLst>
              <a:rect l="0" t="0" r="r" b="b"/>
              <a:pathLst>
                <a:path w="4" h="7">
                  <a:moveTo>
                    <a:pt x="4" y="2"/>
                  </a:moveTo>
                  <a:lnTo>
                    <a:pt x="1" y="7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5" name="Freeform 263"/>
            <p:cNvSpPr>
              <a:spLocks/>
            </p:cNvSpPr>
            <p:nvPr/>
          </p:nvSpPr>
          <p:spPr bwMode="auto">
            <a:xfrm>
              <a:off x="2898" y="2473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6" name="Freeform 264"/>
            <p:cNvSpPr>
              <a:spLocks/>
            </p:cNvSpPr>
            <p:nvPr/>
          </p:nvSpPr>
          <p:spPr bwMode="auto">
            <a:xfrm>
              <a:off x="3219" y="2525"/>
              <a:ext cx="157" cy="205"/>
            </a:xfrm>
            <a:custGeom>
              <a:avLst/>
              <a:gdLst/>
              <a:ahLst/>
              <a:cxnLst>
                <a:cxn ang="0">
                  <a:pos x="116" y="40"/>
                </a:cxn>
                <a:cxn ang="0">
                  <a:pos x="115" y="33"/>
                </a:cxn>
                <a:cxn ang="0">
                  <a:pos x="102" y="25"/>
                </a:cxn>
                <a:cxn ang="0">
                  <a:pos x="89" y="17"/>
                </a:cxn>
                <a:cxn ang="0">
                  <a:pos x="76" y="8"/>
                </a:cxn>
                <a:cxn ang="0">
                  <a:pos x="63" y="0"/>
                </a:cxn>
                <a:cxn ang="0">
                  <a:pos x="51" y="0"/>
                </a:cxn>
                <a:cxn ang="0">
                  <a:pos x="39" y="0"/>
                </a:cxn>
                <a:cxn ang="0">
                  <a:pos x="27" y="1"/>
                </a:cxn>
                <a:cxn ang="0">
                  <a:pos x="15" y="1"/>
                </a:cxn>
                <a:cxn ang="0">
                  <a:pos x="20" y="22"/>
                </a:cxn>
                <a:cxn ang="0">
                  <a:pos x="16" y="24"/>
                </a:cxn>
                <a:cxn ang="0">
                  <a:pos x="16" y="32"/>
                </a:cxn>
                <a:cxn ang="0">
                  <a:pos x="19" y="38"/>
                </a:cxn>
                <a:cxn ang="0">
                  <a:pos x="12" y="49"/>
                </a:cxn>
                <a:cxn ang="0">
                  <a:pos x="3" y="59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1" y="84"/>
                </a:cxn>
                <a:cxn ang="0">
                  <a:pos x="5" y="98"/>
                </a:cxn>
                <a:cxn ang="0">
                  <a:pos x="12" y="111"/>
                </a:cxn>
                <a:cxn ang="0">
                  <a:pos x="17" y="123"/>
                </a:cxn>
                <a:cxn ang="0">
                  <a:pos x="18" y="126"/>
                </a:cxn>
                <a:cxn ang="0">
                  <a:pos x="33" y="135"/>
                </a:cxn>
                <a:cxn ang="0">
                  <a:pos x="47" y="143"/>
                </a:cxn>
                <a:cxn ang="0">
                  <a:pos x="62" y="146"/>
                </a:cxn>
                <a:cxn ang="0">
                  <a:pos x="68" y="149"/>
                </a:cxn>
                <a:cxn ang="0">
                  <a:pos x="71" y="168"/>
                </a:cxn>
                <a:cxn ang="0">
                  <a:pos x="75" y="181"/>
                </a:cxn>
                <a:cxn ang="0">
                  <a:pos x="81" y="181"/>
                </a:cxn>
                <a:cxn ang="0">
                  <a:pos x="89" y="179"/>
                </a:cxn>
                <a:cxn ang="0">
                  <a:pos x="105" y="183"/>
                </a:cxn>
                <a:cxn ang="0">
                  <a:pos x="116" y="178"/>
                </a:cxn>
                <a:cxn ang="0">
                  <a:pos x="123" y="178"/>
                </a:cxn>
                <a:cxn ang="0">
                  <a:pos x="137" y="170"/>
                </a:cxn>
                <a:cxn ang="0">
                  <a:pos x="152" y="162"/>
                </a:cxn>
                <a:cxn ang="0">
                  <a:pos x="143" y="152"/>
                </a:cxn>
                <a:cxn ang="0">
                  <a:pos x="139" y="135"/>
                </a:cxn>
                <a:cxn ang="0">
                  <a:pos x="138" y="123"/>
                </a:cxn>
                <a:cxn ang="0">
                  <a:pos x="137" y="117"/>
                </a:cxn>
                <a:cxn ang="0">
                  <a:pos x="139" y="101"/>
                </a:cxn>
                <a:cxn ang="0">
                  <a:pos x="131" y="86"/>
                </a:cxn>
                <a:cxn ang="0">
                  <a:pos x="137" y="62"/>
                </a:cxn>
                <a:cxn ang="0">
                  <a:pos x="127" y="51"/>
                </a:cxn>
                <a:cxn ang="0">
                  <a:pos x="116" y="40"/>
                </a:cxn>
              </a:cxnLst>
              <a:rect l="0" t="0" r="r" b="b"/>
              <a:pathLst>
                <a:path w="152" h="183">
                  <a:moveTo>
                    <a:pt x="116" y="40"/>
                  </a:moveTo>
                  <a:lnTo>
                    <a:pt x="115" y="33"/>
                  </a:lnTo>
                  <a:lnTo>
                    <a:pt x="102" y="25"/>
                  </a:lnTo>
                  <a:lnTo>
                    <a:pt x="89" y="17"/>
                  </a:lnTo>
                  <a:lnTo>
                    <a:pt x="76" y="8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5" y="1"/>
                  </a:lnTo>
                  <a:lnTo>
                    <a:pt x="20" y="22"/>
                  </a:lnTo>
                  <a:lnTo>
                    <a:pt x="16" y="24"/>
                  </a:lnTo>
                  <a:lnTo>
                    <a:pt x="16" y="32"/>
                  </a:lnTo>
                  <a:lnTo>
                    <a:pt x="19" y="38"/>
                  </a:lnTo>
                  <a:lnTo>
                    <a:pt x="12" y="49"/>
                  </a:lnTo>
                  <a:lnTo>
                    <a:pt x="3" y="59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1" y="84"/>
                  </a:lnTo>
                  <a:lnTo>
                    <a:pt x="5" y="98"/>
                  </a:lnTo>
                  <a:lnTo>
                    <a:pt x="12" y="111"/>
                  </a:lnTo>
                  <a:lnTo>
                    <a:pt x="17" y="123"/>
                  </a:lnTo>
                  <a:lnTo>
                    <a:pt x="18" y="126"/>
                  </a:lnTo>
                  <a:lnTo>
                    <a:pt x="33" y="135"/>
                  </a:lnTo>
                  <a:lnTo>
                    <a:pt x="47" y="143"/>
                  </a:lnTo>
                  <a:lnTo>
                    <a:pt x="62" y="146"/>
                  </a:lnTo>
                  <a:lnTo>
                    <a:pt x="68" y="149"/>
                  </a:lnTo>
                  <a:lnTo>
                    <a:pt x="71" y="168"/>
                  </a:lnTo>
                  <a:lnTo>
                    <a:pt x="75" y="181"/>
                  </a:lnTo>
                  <a:lnTo>
                    <a:pt x="81" y="181"/>
                  </a:lnTo>
                  <a:lnTo>
                    <a:pt x="89" y="179"/>
                  </a:lnTo>
                  <a:lnTo>
                    <a:pt x="105" y="183"/>
                  </a:lnTo>
                  <a:lnTo>
                    <a:pt x="116" y="178"/>
                  </a:lnTo>
                  <a:lnTo>
                    <a:pt x="123" y="178"/>
                  </a:lnTo>
                  <a:lnTo>
                    <a:pt x="137" y="170"/>
                  </a:lnTo>
                  <a:lnTo>
                    <a:pt x="152" y="162"/>
                  </a:lnTo>
                  <a:lnTo>
                    <a:pt x="143" y="152"/>
                  </a:lnTo>
                  <a:lnTo>
                    <a:pt x="139" y="135"/>
                  </a:lnTo>
                  <a:lnTo>
                    <a:pt x="138" y="123"/>
                  </a:lnTo>
                  <a:lnTo>
                    <a:pt x="137" y="117"/>
                  </a:lnTo>
                  <a:lnTo>
                    <a:pt x="139" y="101"/>
                  </a:lnTo>
                  <a:lnTo>
                    <a:pt x="131" y="86"/>
                  </a:lnTo>
                  <a:lnTo>
                    <a:pt x="137" y="62"/>
                  </a:lnTo>
                  <a:lnTo>
                    <a:pt x="127" y="51"/>
                  </a:lnTo>
                  <a:lnTo>
                    <a:pt x="116" y="4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" name="Freeform 265"/>
            <p:cNvSpPr>
              <a:spLocks/>
            </p:cNvSpPr>
            <p:nvPr/>
          </p:nvSpPr>
          <p:spPr bwMode="auto">
            <a:xfrm>
              <a:off x="3360" y="2617"/>
              <a:ext cx="6" cy="13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6" y="12"/>
                </a:cxn>
              </a:cxnLst>
              <a:rect l="0" t="0" r="r" b="b"/>
              <a:pathLst>
                <a:path w="6" h="12">
                  <a:moveTo>
                    <a:pt x="6" y="12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6" y="1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" name="Freeform 266"/>
            <p:cNvSpPr>
              <a:spLocks/>
            </p:cNvSpPr>
            <p:nvPr/>
          </p:nvSpPr>
          <p:spPr bwMode="auto">
            <a:xfrm>
              <a:off x="3221" y="2425"/>
              <a:ext cx="78" cy="108"/>
            </a:xfrm>
            <a:custGeom>
              <a:avLst/>
              <a:gdLst/>
              <a:ahLst/>
              <a:cxnLst>
                <a:cxn ang="0">
                  <a:pos x="68" y="12"/>
                </a:cxn>
                <a:cxn ang="0">
                  <a:pos x="62" y="0"/>
                </a:cxn>
                <a:cxn ang="0">
                  <a:pos x="55" y="7"/>
                </a:cxn>
                <a:cxn ang="0">
                  <a:pos x="40" y="7"/>
                </a:cxn>
                <a:cxn ang="0">
                  <a:pos x="33" y="10"/>
                </a:cxn>
                <a:cxn ang="0">
                  <a:pos x="30" y="8"/>
                </a:cxn>
                <a:cxn ang="0">
                  <a:pos x="19" y="8"/>
                </a:cxn>
                <a:cxn ang="0">
                  <a:pos x="18" y="11"/>
                </a:cxn>
                <a:cxn ang="0">
                  <a:pos x="17" y="26"/>
                </a:cxn>
                <a:cxn ang="0">
                  <a:pos x="25" y="34"/>
                </a:cxn>
                <a:cxn ang="0">
                  <a:pos x="15" y="46"/>
                </a:cxn>
                <a:cxn ang="0">
                  <a:pos x="7" y="56"/>
                </a:cxn>
                <a:cxn ang="0">
                  <a:pos x="3" y="76"/>
                </a:cxn>
                <a:cxn ang="0">
                  <a:pos x="0" y="96"/>
                </a:cxn>
                <a:cxn ang="0">
                  <a:pos x="4" y="96"/>
                </a:cxn>
                <a:cxn ang="0">
                  <a:pos x="13" y="90"/>
                </a:cxn>
                <a:cxn ang="0">
                  <a:pos x="25" y="90"/>
                </a:cxn>
                <a:cxn ang="0">
                  <a:pos x="37" y="89"/>
                </a:cxn>
                <a:cxn ang="0">
                  <a:pos x="49" y="89"/>
                </a:cxn>
                <a:cxn ang="0">
                  <a:pos x="61" y="89"/>
                </a:cxn>
                <a:cxn ang="0">
                  <a:pos x="61" y="70"/>
                </a:cxn>
                <a:cxn ang="0">
                  <a:pos x="71" y="53"/>
                </a:cxn>
                <a:cxn ang="0">
                  <a:pos x="76" y="39"/>
                </a:cxn>
                <a:cxn ang="0">
                  <a:pos x="72" y="26"/>
                </a:cxn>
                <a:cxn ang="0">
                  <a:pos x="68" y="12"/>
                </a:cxn>
              </a:cxnLst>
              <a:rect l="0" t="0" r="r" b="b"/>
              <a:pathLst>
                <a:path w="76" h="96">
                  <a:moveTo>
                    <a:pt x="68" y="12"/>
                  </a:moveTo>
                  <a:lnTo>
                    <a:pt x="62" y="0"/>
                  </a:lnTo>
                  <a:lnTo>
                    <a:pt x="55" y="7"/>
                  </a:lnTo>
                  <a:lnTo>
                    <a:pt x="40" y="7"/>
                  </a:lnTo>
                  <a:lnTo>
                    <a:pt x="33" y="10"/>
                  </a:lnTo>
                  <a:lnTo>
                    <a:pt x="30" y="8"/>
                  </a:lnTo>
                  <a:lnTo>
                    <a:pt x="19" y="8"/>
                  </a:lnTo>
                  <a:lnTo>
                    <a:pt x="18" y="11"/>
                  </a:lnTo>
                  <a:lnTo>
                    <a:pt x="17" y="26"/>
                  </a:lnTo>
                  <a:lnTo>
                    <a:pt x="25" y="34"/>
                  </a:lnTo>
                  <a:lnTo>
                    <a:pt x="15" y="46"/>
                  </a:lnTo>
                  <a:lnTo>
                    <a:pt x="7" y="56"/>
                  </a:lnTo>
                  <a:lnTo>
                    <a:pt x="3" y="76"/>
                  </a:lnTo>
                  <a:lnTo>
                    <a:pt x="0" y="96"/>
                  </a:lnTo>
                  <a:lnTo>
                    <a:pt x="4" y="96"/>
                  </a:lnTo>
                  <a:lnTo>
                    <a:pt x="13" y="90"/>
                  </a:lnTo>
                  <a:lnTo>
                    <a:pt x="25" y="90"/>
                  </a:lnTo>
                  <a:lnTo>
                    <a:pt x="37" y="89"/>
                  </a:lnTo>
                  <a:lnTo>
                    <a:pt x="49" y="89"/>
                  </a:lnTo>
                  <a:lnTo>
                    <a:pt x="61" y="89"/>
                  </a:lnTo>
                  <a:lnTo>
                    <a:pt x="61" y="70"/>
                  </a:lnTo>
                  <a:lnTo>
                    <a:pt x="71" y="53"/>
                  </a:lnTo>
                  <a:lnTo>
                    <a:pt x="76" y="39"/>
                  </a:lnTo>
                  <a:lnTo>
                    <a:pt x="72" y="26"/>
                  </a:lnTo>
                  <a:lnTo>
                    <a:pt x="68" y="1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" name="Freeform 267"/>
            <p:cNvSpPr>
              <a:spLocks/>
            </p:cNvSpPr>
            <p:nvPr/>
          </p:nvSpPr>
          <p:spPr bwMode="auto">
            <a:xfrm>
              <a:off x="2968" y="2404"/>
              <a:ext cx="279" cy="359"/>
            </a:xfrm>
            <a:custGeom>
              <a:avLst/>
              <a:gdLst/>
              <a:ahLst/>
              <a:cxnLst>
                <a:cxn ang="0">
                  <a:pos x="239" y="126"/>
                </a:cxn>
                <a:cxn ang="0">
                  <a:pos x="237" y="138"/>
                </a:cxn>
                <a:cxn ang="0">
                  <a:pos x="239" y="153"/>
                </a:cxn>
                <a:cxn ang="0">
                  <a:pos x="242" y="180"/>
                </a:cxn>
                <a:cxn ang="0">
                  <a:pos x="247" y="206"/>
                </a:cxn>
                <a:cxn ang="0">
                  <a:pos x="259" y="231"/>
                </a:cxn>
                <a:cxn ang="0">
                  <a:pos x="233" y="238"/>
                </a:cxn>
                <a:cxn ang="0">
                  <a:pos x="229" y="264"/>
                </a:cxn>
                <a:cxn ang="0">
                  <a:pos x="227" y="294"/>
                </a:cxn>
                <a:cxn ang="0">
                  <a:pos x="244" y="299"/>
                </a:cxn>
                <a:cxn ang="0">
                  <a:pos x="239" y="320"/>
                </a:cxn>
                <a:cxn ang="0">
                  <a:pos x="222" y="302"/>
                </a:cxn>
                <a:cxn ang="0">
                  <a:pos x="207" y="290"/>
                </a:cxn>
                <a:cxn ang="0">
                  <a:pos x="182" y="289"/>
                </a:cxn>
                <a:cxn ang="0">
                  <a:pos x="169" y="285"/>
                </a:cxn>
                <a:cxn ang="0">
                  <a:pos x="152" y="279"/>
                </a:cxn>
                <a:cxn ang="0">
                  <a:pos x="140" y="276"/>
                </a:cxn>
                <a:cxn ang="0">
                  <a:pos x="136" y="238"/>
                </a:cxn>
                <a:cxn ang="0">
                  <a:pos x="116" y="216"/>
                </a:cxn>
                <a:cxn ang="0">
                  <a:pos x="103" y="211"/>
                </a:cxn>
                <a:cxn ang="0">
                  <a:pos x="82" y="229"/>
                </a:cxn>
                <a:cxn ang="0">
                  <a:pos x="67" y="210"/>
                </a:cxn>
                <a:cxn ang="0">
                  <a:pos x="50" y="192"/>
                </a:cxn>
                <a:cxn ang="0">
                  <a:pos x="25" y="191"/>
                </a:cxn>
                <a:cxn ang="0">
                  <a:pos x="3" y="192"/>
                </a:cxn>
                <a:cxn ang="0">
                  <a:pos x="5" y="189"/>
                </a:cxn>
                <a:cxn ang="0">
                  <a:pos x="12" y="170"/>
                </a:cxn>
                <a:cxn ang="0">
                  <a:pos x="24" y="167"/>
                </a:cxn>
                <a:cxn ang="0">
                  <a:pos x="34" y="174"/>
                </a:cxn>
                <a:cxn ang="0">
                  <a:pos x="55" y="152"/>
                </a:cxn>
                <a:cxn ang="0">
                  <a:pos x="59" y="125"/>
                </a:cxn>
                <a:cxn ang="0">
                  <a:pos x="78" y="97"/>
                </a:cxn>
                <a:cxn ang="0">
                  <a:pos x="82" y="71"/>
                </a:cxn>
                <a:cxn ang="0">
                  <a:pos x="86" y="45"/>
                </a:cxn>
                <a:cxn ang="0">
                  <a:pos x="90" y="18"/>
                </a:cxn>
                <a:cxn ang="0">
                  <a:pos x="115" y="12"/>
                </a:cxn>
                <a:cxn ang="0">
                  <a:pos x="142" y="20"/>
                </a:cxn>
                <a:cxn ang="0">
                  <a:pos x="155" y="11"/>
                </a:cxn>
                <a:cxn ang="0">
                  <a:pos x="180" y="5"/>
                </a:cxn>
                <a:cxn ang="0">
                  <a:pos x="196" y="1"/>
                </a:cxn>
                <a:cxn ang="0">
                  <a:pos x="214" y="5"/>
                </a:cxn>
                <a:cxn ang="0">
                  <a:pos x="229" y="15"/>
                </a:cxn>
                <a:cxn ang="0">
                  <a:pos x="242" y="11"/>
                </a:cxn>
                <a:cxn ang="0">
                  <a:pos x="262" y="30"/>
                </a:cxn>
                <a:cxn ang="0">
                  <a:pos x="269" y="53"/>
                </a:cxn>
                <a:cxn ang="0">
                  <a:pos x="251" y="75"/>
                </a:cxn>
                <a:cxn ang="0">
                  <a:pos x="244" y="115"/>
                </a:cxn>
              </a:cxnLst>
              <a:rect l="0" t="0" r="r" b="b"/>
              <a:pathLst>
                <a:path w="269" h="321">
                  <a:moveTo>
                    <a:pt x="244" y="115"/>
                  </a:moveTo>
                  <a:lnTo>
                    <a:pt x="239" y="126"/>
                  </a:lnTo>
                  <a:lnTo>
                    <a:pt x="236" y="137"/>
                  </a:lnTo>
                  <a:lnTo>
                    <a:pt x="237" y="138"/>
                  </a:lnTo>
                  <a:lnTo>
                    <a:pt x="237" y="139"/>
                  </a:lnTo>
                  <a:lnTo>
                    <a:pt x="239" y="153"/>
                  </a:lnTo>
                  <a:lnTo>
                    <a:pt x="242" y="167"/>
                  </a:lnTo>
                  <a:lnTo>
                    <a:pt x="242" y="180"/>
                  </a:lnTo>
                  <a:lnTo>
                    <a:pt x="243" y="192"/>
                  </a:lnTo>
                  <a:lnTo>
                    <a:pt x="247" y="206"/>
                  </a:lnTo>
                  <a:lnTo>
                    <a:pt x="254" y="219"/>
                  </a:lnTo>
                  <a:lnTo>
                    <a:pt x="259" y="231"/>
                  </a:lnTo>
                  <a:lnTo>
                    <a:pt x="246" y="234"/>
                  </a:lnTo>
                  <a:lnTo>
                    <a:pt x="233" y="238"/>
                  </a:lnTo>
                  <a:lnTo>
                    <a:pt x="226" y="250"/>
                  </a:lnTo>
                  <a:lnTo>
                    <a:pt x="229" y="264"/>
                  </a:lnTo>
                  <a:lnTo>
                    <a:pt x="228" y="279"/>
                  </a:lnTo>
                  <a:lnTo>
                    <a:pt x="227" y="294"/>
                  </a:lnTo>
                  <a:lnTo>
                    <a:pt x="240" y="305"/>
                  </a:lnTo>
                  <a:lnTo>
                    <a:pt x="244" y="299"/>
                  </a:lnTo>
                  <a:lnTo>
                    <a:pt x="242" y="321"/>
                  </a:lnTo>
                  <a:lnTo>
                    <a:pt x="239" y="320"/>
                  </a:lnTo>
                  <a:lnTo>
                    <a:pt x="232" y="320"/>
                  </a:lnTo>
                  <a:lnTo>
                    <a:pt x="222" y="302"/>
                  </a:lnTo>
                  <a:lnTo>
                    <a:pt x="212" y="297"/>
                  </a:lnTo>
                  <a:lnTo>
                    <a:pt x="207" y="290"/>
                  </a:lnTo>
                  <a:lnTo>
                    <a:pt x="201" y="297"/>
                  </a:lnTo>
                  <a:lnTo>
                    <a:pt x="182" y="289"/>
                  </a:lnTo>
                  <a:lnTo>
                    <a:pt x="181" y="284"/>
                  </a:lnTo>
                  <a:lnTo>
                    <a:pt x="169" y="285"/>
                  </a:lnTo>
                  <a:lnTo>
                    <a:pt x="164" y="277"/>
                  </a:lnTo>
                  <a:lnTo>
                    <a:pt x="152" y="279"/>
                  </a:lnTo>
                  <a:lnTo>
                    <a:pt x="141" y="283"/>
                  </a:lnTo>
                  <a:lnTo>
                    <a:pt x="140" y="276"/>
                  </a:lnTo>
                  <a:lnTo>
                    <a:pt x="136" y="257"/>
                  </a:lnTo>
                  <a:lnTo>
                    <a:pt x="136" y="238"/>
                  </a:lnTo>
                  <a:lnTo>
                    <a:pt x="135" y="218"/>
                  </a:lnTo>
                  <a:lnTo>
                    <a:pt x="116" y="216"/>
                  </a:lnTo>
                  <a:lnTo>
                    <a:pt x="118" y="212"/>
                  </a:lnTo>
                  <a:lnTo>
                    <a:pt x="103" y="211"/>
                  </a:lnTo>
                  <a:lnTo>
                    <a:pt x="100" y="226"/>
                  </a:lnTo>
                  <a:lnTo>
                    <a:pt x="82" y="229"/>
                  </a:lnTo>
                  <a:lnTo>
                    <a:pt x="72" y="226"/>
                  </a:lnTo>
                  <a:lnTo>
                    <a:pt x="67" y="210"/>
                  </a:lnTo>
                  <a:lnTo>
                    <a:pt x="62" y="194"/>
                  </a:lnTo>
                  <a:lnTo>
                    <a:pt x="50" y="192"/>
                  </a:lnTo>
                  <a:lnTo>
                    <a:pt x="38" y="192"/>
                  </a:lnTo>
                  <a:lnTo>
                    <a:pt x="25" y="191"/>
                  </a:lnTo>
                  <a:lnTo>
                    <a:pt x="13" y="191"/>
                  </a:lnTo>
                  <a:lnTo>
                    <a:pt x="3" y="192"/>
                  </a:lnTo>
                  <a:lnTo>
                    <a:pt x="0" y="190"/>
                  </a:lnTo>
                  <a:lnTo>
                    <a:pt x="5" y="189"/>
                  </a:lnTo>
                  <a:lnTo>
                    <a:pt x="6" y="175"/>
                  </a:lnTo>
                  <a:lnTo>
                    <a:pt x="12" y="170"/>
                  </a:lnTo>
                  <a:lnTo>
                    <a:pt x="20" y="173"/>
                  </a:lnTo>
                  <a:lnTo>
                    <a:pt x="24" y="167"/>
                  </a:lnTo>
                  <a:lnTo>
                    <a:pt x="32" y="167"/>
                  </a:lnTo>
                  <a:lnTo>
                    <a:pt x="34" y="174"/>
                  </a:lnTo>
                  <a:lnTo>
                    <a:pt x="45" y="163"/>
                  </a:lnTo>
                  <a:lnTo>
                    <a:pt x="55" y="152"/>
                  </a:lnTo>
                  <a:lnTo>
                    <a:pt x="56" y="138"/>
                  </a:lnTo>
                  <a:lnTo>
                    <a:pt x="59" y="125"/>
                  </a:lnTo>
                  <a:lnTo>
                    <a:pt x="68" y="111"/>
                  </a:lnTo>
                  <a:lnTo>
                    <a:pt x="78" y="97"/>
                  </a:lnTo>
                  <a:lnTo>
                    <a:pt x="80" y="85"/>
                  </a:lnTo>
                  <a:lnTo>
                    <a:pt x="82" y="71"/>
                  </a:lnTo>
                  <a:lnTo>
                    <a:pt x="84" y="58"/>
                  </a:lnTo>
                  <a:lnTo>
                    <a:pt x="86" y="45"/>
                  </a:lnTo>
                  <a:lnTo>
                    <a:pt x="91" y="30"/>
                  </a:lnTo>
                  <a:lnTo>
                    <a:pt x="90" y="18"/>
                  </a:lnTo>
                  <a:lnTo>
                    <a:pt x="101" y="2"/>
                  </a:lnTo>
                  <a:lnTo>
                    <a:pt x="115" y="12"/>
                  </a:lnTo>
                  <a:lnTo>
                    <a:pt x="129" y="15"/>
                  </a:lnTo>
                  <a:lnTo>
                    <a:pt x="142" y="20"/>
                  </a:lnTo>
                  <a:lnTo>
                    <a:pt x="149" y="9"/>
                  </a:lnTo>
                  <a:lnTo>
                    <a:pt x="155" y="11"/>
                  </a:lnTo>
                  <a:lnTo>
                    <a:pt x="169" y="5"/>
                  </a:lnTo>
                  <a:lnTo>
                    <a:pt x="180" y="5"/>
                  </a:lnTo>
                  <a:lnTo>
                    <a:pt x="184" y="0"/>
                  </a:lnTo>
                  <a:lnTo>
                    <a:pt x="196" y="1"/>
                  </a:lnTo>
                  <a:lnTo>
                    <a:pt x="207" y="2"/>
                  </a:lnTo>
                  <a:lnTo>
                    <a:pt x="214" y="5"/>
                  </a:lnTo>
                  <a:lnTo>
                    <a:pt x="217" y="8"/>
                  </a:lnTo>
                  <a:lnTo>
                    <a:pt x="229" y="15"/>
                  </a:lnTo>
                  <a:lnTo>
                    <a:pt x="237" y="14"/>
                  </a:lnTo>
                  <a:lnTo>
                    <a:pt x="242" y="11"/>
                  </a:lnTo>
                  <a:lnTo>
                    <a:pt x="253" y="21"/>
                  </a:lnTo>
                  <a:lnTo>
                    <a:pt x="262" y="30"/>
                  </a:lnTo>
                  <a:lnTo>
                    <a:pt x="261" y="45"/>
                  </a:lnTo>
                  <a:lnTo>
                    <a:pt x="269" y="53"/>
                  </a:lnTo>
                  <a:lnTo>
                    <a:pt x="259" y="65"/>
                  </a:lnTo>
                  <a:lnTo>
                    <a:pt x="251" y="75"/>
                  </a:lnTo>
                  <a:lnTo>
                    <a:pt x="247" y="95"/>
                  </a:lnTo>
                  <a:lnTo>
                    <a:pt x="244" y="11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0" name="Freeform 268"/>
            <p:cNvSpPr>
              <a:spLocks/>
            </p:cNvSpPr>
            <p:nvPr/>
          </p:nvSpPr>
          <p:spPr bwMode="auto">
            <a:xfrm>
              <a:off x="3108" y="2663"/>
              <a:ext cx="170" cy="190"/>
            </a:xfrm>
            <a:custGeom>
              <a:avLst/>
              <a:gdLst/>
              <a:ahLst/>
              <a:cxnLst>
                <a:cxn ang="0">
                  <a:pos x="29" y="82"/>
                </a:cxn>
                <a:cxn ang="0">
                  <a:pos x="15" y="82"/>
                </a:cxn>
                <a:cxn ang="0">
                  <a:pos x="1" y="83"/>
                </a:cxn>
                <a:cxn ang="0">
                  <a:pos x="1" y="96"/>
                </a:cxn>
                <a:cxn ang="0">
                  <a:pos x="0" y="110"/>
                </a:cxn>
                <a:cxn ang="0">
                  <a:pos x="0" y="124"/>
                </a:cxn>
                <a:cxn ang="0">
                  <a:pos x="0" y="137"/>
                </a:cxn>
                <a:cxn ang="0">
                  <a:pos x="9" y="149"/>
                </a:cxn>
                <a:cxn ang="0">
                  <a:pos x="19" y="162"/>
                </a:cxn>
                <a:cxn ang="0">
                  <a:pos x="29" y="159"/>
                </a:cxn>
                <a:cxn ang="0">
                  <a:pos x="44" y="165"/>
                </a:cxn>
                <a:cxn ang="0">
                  <a:pos x="63" y="170"/>
                </a:cxn>
                <a:cxn ang="0">
                  <a:pos x="77" y="157"/>
                </a:cxn>
                <a:cxn ang="0">
                  <a:pos x="91" y="143"/>
                </a:cxn>
                <a:cxn ang="0">
                  <a:pos x="95" y="134"/>
                </a:cxn>
                <a:cxn ang="0">
                  <a:pos x="106" y="130"/>
                </a:cxn>
                <a:cxn ang="0">
                  <a:pos x="117" y="128"/>
                </a:cxn>
                <a:cxn ang="0">
                  <a:pos x="114" y="119"/>
                </a:cxn>
                <a:cxn ang="0">
                  <a:pos x="124" y="114"/>
                </a:cxn>
                <a:cxn ang="0">
                  <a:pos x="135" y="110"/>
                </a:cxn>
                <a:cxn ang="0">
                  <a:pos x="146" y="105"/>
                </a:cxn>
                <a:cxn ang="0">
                  <a:pos x="156" y="100"/>
                </a:cxn>
                <a:cxn ang="0">
                  <a:pos x="150" y="92"/>
                </a:cxn>
                <a:cxn ang="0">
                  <a:pos x="157" y="76"/>
                </a:cxn>
                <a:cxn ang="0">
                  <a:pos x="160" y="71"/>
                </a:cxn>
                <a:cxn ang="0">
                  <a:pos x="161" y="59"/>
                </a:cxn>
                <a:cxn ang="0">
                  <a:pos x="161" y="45"/>
                </a:cxn>
                <a:cxn ang="0">
                  <a:pos x="164" y="39"/>
                </a:cxn>
                <a:cxn ang="0">
                  <a:pos x="155" y="25"/>
                </a:cxn>
                <a:cxn ang="0">
                  <a:pos x="154" y="20"/>
                </a:cxn>
                <a:cxn ang="0">
                  <a:pos x="140" y="12"/>
                </a:cxn>
                <a:cxn ang="0">
                  <a:pos x="125" y="3"/>
                </a:cxn>
                <a:cxn ang="0">
                  <a:pos x="124" y="0"/>
                </a:cxn>
                <a:cxn ang="0">
                  <a:pos x="111" y="3"/>
                </a:cxn>
                <a:cxn ang="0">
                  <a:pos x="98" y="7"/>
                </a:cxn>
                <a:cxn ang="0">
                  <a:pos x="91" y="19"/>
                </a:cxn>
                <a:cxn ang="0">
                  <a:pos x="94" y="33"/>
                </a:cxn>
                <a:cxn ang="0">
                  <a:pos x="93" y="48"/>
                </a:cxn>
                <a:cxn ang="0">
                  <a:pos x="92" y="63"/>
                </a:cxn>
                <a:cxn ang="0">
                  <a:pos x="105" y="74"/>
                </a:cxn>
                <a:cxn ang="0">
                  <a:pos x="109" y="68"/>
                </a:cxn>
                <a:cxn ang="0">
                  <a:pos x="107" y="90"/>
                </a:cxn>
                <a:cxn ang="0">
                  <a:pos x="104" y="89"/>
                </a:cxn>
                <a:cxn ang="0">
                  <a:pos x="97" y="89"/>
                </a:cxn>
                <a:cxn ang="0">
                  <a:pos x="87" y="71"/>
                </a:cxn>
                <a:cxn ang="0">
                  <a:pos x="77" y="66"/>
                </a:cxn>
                <a:cxn ang="0">
                  <a:pos x="72" y="59"/>
                </a:cxn>
                <a:cxn ang="0">
                  <a:pos x="66" y="66"/>
                </a:cxn>
                <a:cxn ang="0">
                  <a:pos x="47" y="58"/>
                </a:cxn>
                <a:cxn ang="0">
                  <a:pos x="46" y="53"/>
                </a:cxn>
                <a:cxn ang="0">
                  <a:pos x="34" y="54"/>
                </a:cxn>
                <a:cxn ang="0">
                  <a:pos x="29" y="46"/>
                </a:cxn>
                <a:cxn ang="0">
                  <a:pos x="29" y="63"/>
                </a:cxn>
                <a:cxn ang="0">
                  <a:pos x="29" y="82"/>
                </a:cxn>
              </a:cxnLst>
              <a:rect l="0" t="0" r="r" b="b"/>
              <a:pathLst>
                <a:path w="164" h="170">
                  <a:moveTo>
                    <a:pt x="29" y="82"/>
                  </a:moveTo>
                  <a:lnTo>
                    <a:pt x="15" y="82"/>
                  </a:lnTo>
                  <a:lnTo>
                    <a:pt x="1" y="83"/>
                  </a:lnTo>
                  <a:lnTo>
                    <a:pt x="1" y="96"/>
                  </a:lnTo>
                  <a:lnTo>
                    <a:pt x="0" y="110"/>
                  </a:lnTo>
                  <a:lnTo>
                    <a:pt x="0" y="124"/>
                  </a:lnTo>
                  <a:lnTo>
                    <a:pt x="0" y="137"/>
                  </a:lnTo>
                  <a:lnTo>
                    <a:pt x="9" y="149"/>
                  </a:lnTo>
                  <a:lnTo>
                    <a:pt x="19" y="162"/>
                  </a:lnTo>
                  <a:lnTo>
                    <a:pt x="29" y="159"/>
                  </a:lnTo>
                  <a:lnTo>
                    <a:pt x="44" y="165"/>
                  </a:lnTo>
                  <a:lnTo>
                    <a:pt x="63" y="170"/>
                  </a:lnTo>
                  <a:lnTo>
                    <a:pt x="77" y="157"/>
                  </a:lnTo>
                  <a:lnTo>
                    <a:pt x="91" y="143"/>
                  </a:lnTo>
                  <a:lnTo>
                    <a:pt x="95" y="134"/>
                  </a:lnTo>
                  <a:lnTo>
                    <a:pt x="106" y="130"/>
                  </a:lnTo>
                  <a:lnTo>
                    <a:pt x="117" y="128"/>
                  </a:lnTo>
                  <a:lnTo>
                    <a:pt x="114" y="119"/>
                  </a:lnTo>
                  <a:lnTo>
                    <a:pt x="124" y="114"/>
                  </a:lnTo>
                  <a:lnTo>
                    <a:pt x="135" y="110"/>
                  </a:lnTo>
                  <a:lnTo>
                    <a:pt x="146" y="105"/>
                  </a:lnTo>
                  <a:lnTo>
                    <a:pt x="156" y="100"/>
                  </a:lnTo>
                  <a:lnTo>
                    <a:pt x="150" y="92"/>
                  </a:lnTo>
                  <a:lnTo>
                    <a:pt x="157" y="76"/>
                  </a:lnTo>
                  <a:lnTo>
                    <a:pt x="160" y="71"/>
                  </a:lnTo>
                  <a:lnTo>
                    <a:pt x="161" y="59"/>
                  </a:lnTo>
                  <a:lnTo>
                    <a:pt x="161" y="45"/>
                  </a:lnTo>
                  <a:lnTo>
                    <a:pt x="164" y="39"/>
                  </a:lnTo>
                  <a:lnTo>
                    <a:pt x="155" y="25"/>
                  </a:lnTo>
                  <a:lnTo>
                    <a:pt x="154" y="20"/>
                  </a:lnTo>
                  <a:lnTo>
                    <a:pt x="140" y="12"/>
                  </a:lnTo>
                  <a:lnTo>
                    <a:pt x="125" y="3"/>
                  </a:lnTo>
                  <a:lnTo>
                    <a:pt x="124" y="0"/>
                  </a:lnTo>
                  <a:lnTo>
                    <a:pt x="111" y="3"/>
                  </a:lnTo>
                  <a:lnTo>
                    <a:pt x="98" y="7"/>
                  </a:lnTo>
                  <a:lnTo>
                    <a:pt x="91" y="19"/>
                  </a:lnTo>
                  <a:lnTo>
                    <a:pt x="94" y="33"/>
                  </a:lnTo>
                  <a:lnTo>
                    <a:pt x="93" y="48"/>
                  </a:lnTo>
                  <a:lnTo>
                    <a:pt x="92" y="63"/>
                  </a:lnTo>
                  <a:lnTo>
                    <a:pt x="105" y="74"/>
                  </a:lnTo>
                  <a:lnTo>
                    <a:pt x="109" y="68"/>
                  </a:lnTo>
                  <a:lnTo>
                    <a:pt x="107" y="90"/>
                  </a:lnTo>
                  <a:lnTo>
                    <a:pt x="104" y="89"/>
                  </a:lnTo>
                  <a:lnTo>
                    <a:pt x="97" y="89"/>
                  </a:lnTo>
                  <a:lnTo>
                    <a:pt x="87" y="71"/>
                  </a:lnTo>
                  <a:lnTo>
                    <a:pt x="77" y="66"/>
                  </a:lnTo>
                  <a:lnTo>
                    <a:pt x="72" y="59"/>
                  </a:lnTo>
                  <a:lnTo>
                    <a:pt x="66" y="66"/>
                  </a:lnTo>
                  <a:lnTo>
                    <a:pt x="47" y="58"/>
                  </a:lnTo>
                  <a:lnTo>
                    <a:pt x="46" y="53"/>
                  </a:lnTo>
                  <a:lnTo>
                    <a:pt x="34" y="54"/>
                  </a:lnTo>
                  <a:lnTo>
                    <a:pt x="29" y="46"/>
                  </a:lnTo>
                  <a:lnTo>
                    <a:pt x="29" y="63"/>
                  </a:lnTo>
                  <a:lnTo>
                    <a:pt x="29" y="8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1" name="Freeform 269"/>
            <p:cNvSpPr>
              <a:spLocks/>
            </p:cNvSpPr>
            <p:nvPr/>
          </p:nvSpPr>
          <p:spPr bwMode="auto">
            <a:xfrm>
              <a:off x="3153" y="2806"/>
              <a:ext cx="110" cy="130"/>
            </a:xfrm>
            <a:custGeom>
              <a:avLst/>
              <a:gdLst/>
              <a:ahLst/>
              <a:cxnLst>
                <a:cxn ang="0">
                  <a:pos x="52" y="111"/>
                </a:cxn>
                <a:cxn ang="0">
                  <a:pos x="49" y="108"/>
                </a:cxn>
                <a:cxn ang="0">
                  <a:pos x="37" y="102"/>
                </a:cxn>
                <a:cxn ang="0">
                  <a:pos x="32" y="87"/>
                </a:cxn>
                <a:cxn ang="0">
                  <a:pos x="29" y="82"/>
                </a:cxn>
                <a:cxn ang="0">
                  <a:pos x="26" y="79"/>
                </a:cxn>
                <a:cxn ang="0">
                  <a:pos x="16" y="71"/>
                </a:cxn>
                <a:cxn ang="0">
                  <a:pos x="8" y="53"/>
                </a:cxn>
                <a:cxn ang="0">
                  <a:pos x="0" y="37"/>
                </a:cxn>
                <a:cxn ang="0">
                  <a:pos x="19" y="42"/>
                </a:cxn>
                <a:cxn ang="0">
                  <a:pos x="33" y="29"/>
                </a:cxn>
                <a:cxn ang="0">
                  <a:pos x="47" y="15"/>
                </a:cxn>
                <a:cxn ang="0">
                  <a:pos x="51" y="6"/>
                </a:cxn>
                <a:cxn ang="0">
                  <a:pos x="62" y="2"/>
                </a:cxn>
                <a:cxn ang="0">
                  <a:pos x="73" y="0"/>
                </a:cxn>
                <a:cxn ang="0">
                  <a:pos x="73" y="6"/>
                </a:cxn>
                <a:cxn ang="0">
                  <a:pos x="79" y="6"/>
                </a:cxn>
                <a:cxn ang="0">
                  <a:pos x="93" y="12"/>
                </a:cxn>
                <a:cxn ang="0">
                  <a:pos x="106" y="19"/>
                </a:cxn>
                <a:cxn ang="0">
                  <a:pos x="106" y="40"/>
                </a:cxn>
                <a:cxn ang="0">
                  <a:pos x="104" y="53"/>
                </a:cxn>
                <a:cxn ang="0">
                  <a:pos x="105" y="70"/>
                </a:cxn>
                <a:cxn ang="0">
                  <a:pos x="100" y="85"/>
                </a:cxn>
                <a:cxn ang="0">
                  <a:pos x="97" y="97"/>
                </a:cxn>
                <a:cxn ang="0">
                  <a:pos x="89" y="107"/>
                </a:cxn>
                <a:cxn ang="0">
                  <a:pos x="80" y="116"/>
                </a:cxn>
                <a:cxn ang="0">
                  <a:pos x="66" y="114"/>
                </a:cxn>
                <a:cxn ang="0">
                  <a:pos x="53" y="112"/>
                </a:cxn>
                <a:cxn ang="0">
                  <a:pos x="52" y="111"/>
                </a:cxn>
              </a:cxnLst>
              <a:rect l="0" t="0" r="r" b="b"/>
              <a:pathLst>
                <a:path w="106" h="116">
                  <a:moveTo>
                    <a:pt x="52" y="111"/>
                  </a:moveTo>
                  <a:lnTo>
                    <a:pt x="49" y="108"/>
                  </a:lnTo>
                  <a:lnTo>
                    <a:pt x="37" y="102"/>
                  </a:lnTo>
                  <a:lnTo>
                    <a:pt x="32" y="87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16" y="71"/>
                  </a:lnTo>
                  <a:lnTo>
                    <a:pt x="8" y="53"/>
                  </a:lnTo>
                  <a:lnTo>
                    <a:pt x="0" y="37"/>
                  </a:lnTo>
                  <a:lnTo>
                    <a:pt x="19" y="42"/>
                  </a:lnTo>
                  <a:lnTo>
                    <a:pt x="33" y="29"/>
                  </a:lnTo>
                  <a:lnTo>
                    <a:pt x="47" y="15"/>
                  </a:lnTo>
                  <a:lnTo>
                    <a:pt x="51" y="6"/>
                  </a:lnTo>
                  <a:lnTo>
                    <a:pt x="62" y="2"/>
                  </a:lnTo>
                  <a:lnTo>
                    <a:pt x="73" y="0"/>
                  </a:lnTo>
                  <a:lnTo>
                    <a:pt x="73" y="6"/>
                  </a:lnTo>
                  <a:lnTo>
                    <a:pt x="79" y="6"/>
                  </a:lnTo>
                  <a:lnTo>
                    <a:pt x="93" y="12"/>
                  </a:lnTo>
                  <a:lnTo>
                    <a:pt x="106" y="19"/>
                  </a:lnTo>
                  <a:lnTo>
                    <a:pt x="106" y="40"/>
                  </a:lnTo>
                  <a:lnTo>
                    <a:pt x="104" y="53"/>
                  </a:lnTo>
                  <a:lnTo>
                    <a:pt x="105" y="70"/>
                  </a:lnTo>
                  <a:lnTo>
                    <a:pt x="100" y="85"/>
                  </a:lnTo>
                  <a:lnTo>
                    <a:pt x="97" y="97"/>
                  </a:lnTo>
                  <a:lnTo>
                    <a:pt x="89" y="107"/>
                  </a:lnTo>
                  <a:lnTo>
                    <a:pt x="80" y="116"/>
                  </a:lnTo>
                  <a:lnTo>
                    <a:pt x="66" y="114"/>
                  </a:lnTo>
                  <a:lnTo>
                    <a:pt x="53" y="112"/>
                  </a:lnTo>
                  <a:lnTo>
                    <a:pt x="52" y="11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2" name="Freeform 270"/>
            <p:cNvSpPr>
              <a:spLocks/>
            </p:cNvSpPr>
            <p:nvPr/>
          </p:nvSpPr>
          <p:spPr bwMode="auto">
            <a:xfrm>
              <a:off x="1985" y="3084"/>
              <a:ext cx="71" cy="92"/>
            </a:xfrm>
            <a:custGeom>
              <a:avLst/>
              <a:gdLst/>
              <a:ahLst/>
              <a:cxnLst>
                <a:cxn ang="0">
                  <a:pos x="67" y="43"/>
                </a:cxn>
                <a:cxn ang="0">
                  <a:pos x="52" y="31"/>
                </a:cxn>
                <a:cxn ang="0">
                  <a:pos x="38" y="20"/>
                </a:cxn>
                <a:cxn ang="0">
                  <a:pos x="29" y="15"/>
                </a:cxn>
                <a:cxn ang="0">
                  <a:pos x="25" y="14"/>
                </a:cxn>
                <a:cxn ang="0">
                  <a:pos x="9" y="0"/>
                </a:cxn>
                <a:cxn ang="0">
                  <a:pos x="1" y="2"/>
                </a:cxn>
                <a:cxn ang="0">
                  <a:pos x="1" y="3"/>
                </a:cxn>
                <a:cxn ang="0">
                  <a:pos x="1" y="22"/>
                </a:cxn>
                <a:cxn ang="0">
                  <a:pos x="0" y="40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7" y="71"/>
                </a:cxn>
                <a:cxn ang="0">
                  <a:pos x="24" y="79"/>
                </a:cxn>
                <a:cxn ang="0">
                  <a:pos x="46" y="82"/>
                </a:cxn>
                <a:cxn ang="0">
                  <a:pos x="58" y="76"/>
                </a:cxn>
                <a:cxn ang="0">
                  <a:pos x="68" y="62"/>
                </a:cxn>
                <a:cxn ang="0">
                  <a:pos x="65" y="51"/>
                </a:cxn>
                <a:cxn ang="0">
                  <a:pos x="67" y="43"/>
                </a:cxn>
              </a:cxnLst>
              <a:rect l="0" t="0" r="r" b="b"/>
              <a:pathLst>
                <a:path w="68" h="82">
                  <a:moveTo>
                    <a:pt x="67" y="43"/>
                  </a:moveTo>
                  <a:lnTo>
                    <a:pt x="52" y="31"/>
                  </a:lnTo>
                  <a:lnTo>
                    <a:pt x="38" y="20"/>
                  </a:lnTo>
                  <a:lnTo>
                    <a:pt x="29" y="15"/>
                  </a:lnTo>
                  <a:lnTo>
                    <a:pt x="25" y="14"/>
                  </a:lnTo>
                  <a:lnTo>
                    <a:pt x="9" y="0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22"/>
                  </a:lnTo>
                  <a:lnTo>
                    <a:pt x="0" y="40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7" y="71"/>
                  </a:lnTo>
                  <a:lnTo>
                    <a:pt x="24" y="79"/>
                  </a:lnTo>
                  <a:lnTo>
                    <a:pt x="46" y="82"/>
                  </a:lnTo>
                  <a:lnTo>
                    <a:pt x="58" y="76"/>
                  </a:lnTo>
                  <a:lnTo>
                    <a:pt x="68" y="62"/>
                  </a:lnTo>
                  <a:lnTo>
                    <a:pt x="65" y="51"/>
                  </a:lnTo>
                  <a:lnTo>
                    <a:pt x="67" y="4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3" name="Freeform 271"/>
            <p:cNvSpPr>
              <a:spLocks/>
            </p:cNvSpPr>
            <p:nvPr/>
          </p:nvSpPr>
          <p:spPr bwMode="auto">
            <a:xfrm>
              <a:off x="1812" y="2925"/>
              <a:ext cx="223" cy="581"/>
            </a:xfrm>
            <a:custGeom>
              <a:avLst/>
              <a:gdLst/>
              <a:ahLst/>
              <a:cxnLst>
                <a:cxn ang="0">
                  <a:pos x="119" y="328"/>
                </a:cxn>
                <a:cxn ang="0">
                  <a:pos x="117" y="349"/>
                </a:cxn>
                <a:cxn ang="0">
                  <a:pos x="126" y="350"/>
                </a:cxn>
                <a:cxn ang="0">
                  <a:pos x="133" y="360"/>
                </a:cxn>
                <a:cxn ang="0">
                  <a:pos x="117" y="357"/>
                </a:cxn>
                <a:cxn ang="0">
                  <a:pos x="117" y="376"/>
                </a:cxn>
                <a:cxn ang="0">
                  <a:pos x="117" y="397"/>
                </a:cxn>
                <a:cxn ang="0">
                  <a:pos x="103" y="420"/>
                </a:cxn>
                <a:cxn ang="0">
                  <a:pos x="130" y="436"/>
                </a:cxn>
                <a:cxn ang="0">
                  <a:pos x="130" y="446"/>
                </a:cxn>
                <a:cxn ang="0">
                  <a:pos x="117" y="467"/>
                </a:cxn>
                <a:cxn ang="0">
                  <a:pos x="108" y="479"/>
                </a:cxn>
                <a:cxn ang="0">
                  <a:pos x="113" y="484"/>
                </a:cxn>
                <a:cxn ang="0">
                  <a:pos x="106" y="496"/>
                </a:cxn>
                <a:cxn ang="0">
                  <a:pos x="109" y="507"/>
                </a:cxn>
                <a:cxn ang="0">
                  <a:pos x="126" y="519"/>
                </a:cxn>
                <a:cxn ang="0">
                  <a:pos x="80" y="510"/>
                </a:cxn>
                <a:cxn ang="0">
                  <a:pos x="65" y="490"/>
                </a:cxn>
                <a:cxn ang="0">
                  <a:pos x="45" y="468"/>
                </a:cxn>
                <a:cxn ang="0">
                  <a:pos x="52" y="436"/>
                </a:cxn>
                <a:cxn ang="0">
                  <a:pos x="47" y="404"/>
                </a:cxn>
                <a:cxn ang="0">
                  <a:pos x="39" y="393"/>
                </a:cxn>
                <a:cxn ang="0">
                  <a:pos x="38" y="383"/>
                </a:cxn>
                <a:cxn ang="0">
                  <a:pos x="25" y="355"/>
                </a:cxn>
                <a:cxn ang="0">
                  <a:pos x="19" y="319"/>
                </a:cxn>
                <a:cxn ang="0">
                  <a:pos x="20" y="290"/>
                </a:cxn>
                <a:cxn ang="0">
                  <a:pos x="15" y="266"/>
                </a:cxn>
                <a:cxn ang="0">
                  <a:pos x="17" y="240"/>
                </a:cxn>
                <a:cxn ang="0">
                  <a:pos x="16" y="207"/>
                </a:cxn>
                <a:cxn ang="0">
                  <a:pos x="6" y="182"/>
                </a:cxn>
                <a:cxn ang="0">
                  <a:pos x="0" y="158"/>
                </a:cxn>
                <a:cxn ang="0">
                  <a:pos x="1" y="135"/>
                </a:cxn>
                <a:cxn ang="0">
                  <a:pos x="6" y="107"/>
                </a:cxn>
                <a:cxn ang="0">
                  <a:pos x="16" y="86"/>
                </a:cxn>
                <a:cxn ang="0">
                  <a:pos x="9" y="53"/>
                </a:cxn>
                <a:cxn ang="0">
                  <a:pos x="24" y="38"/>
                </a:cxn>
                <a:cxn ang="0">
                  <a:pos x="24" y="17"/>
                </a:cxn>
                <a:cxn ang="0">
                  <a:pos x="38" y="2"/>
                </a:cxn>
                <a:cxn ang="0">
                  <a:pos x="61" y="16"/>
                </a:cxn>
                <a:cxn ang="0">
                  <a:pos x="82" y="3"/>
                </a:cxn>
                <a:cxn ang="0">
                  <a:pos x="98" y="22"/>
                </a:cxn>
                <a:cxn ang="0">
                  <a:pos x="123" y="40"/>
                </a:cxn>
                <a:cxn ang="0">
                  <a:pos x="147" y="54"/>
                </a:cxn>
                <a:cxn ang="0">
                  <a:pos x="154" y="78"/>
                </a:cxn>
                <a:cxn ang="0">
                  <a:pos x="165" y="96"/>
                </a:cxn>
                <a:cxn ang="0">
                  <a:pos x="190" y="93"/>
                </a:cxn>
                <a:cxn ang="0">
                  <a:pos x="200" y="64"/>
                </a:cxn>
                <a:cxn ang="0">
                  <a:pos x="215" y="86"/>
                </a:cxn>
                <a:cxn ang="0">
                  <a:pos x="197" y="104"/>
                </a:cxn>
                <a:cxn ang="0">
                  <a:pos x="183" y="123"/>
                </a:cxn>
                <a:cxn ang="0">
                  <a:pos x="168" y="143"/>
                </a:cxn>
                <a:cxn ang="0">
                  <a:pos x="168" y="164"/>
                </a:cxn>
                <a:cxn ang="0">
                  <a:pos x="170" y="193"/>
                </a:cxn>
                <a:cxn ang="0">
                  <a:pos x="172" y="221"/>
                </a:cxn>
                <a:cxn ang="0">
                  <a:pos x="191" y="246"/>
                </a:cxn>
                <a:cxn ang="0">
                  <a:pos x="194" y="268"/>
                </a:cxn>
                <a:cxn ang="0">
                  <a:pos x="178" y="286"/>
                </a:cxn>
                <a:cxn ang="0">
                  <a:pos x="156" y="291"/>
                </a:cxn>
                <a:cxn ang="0">
                  <a:pos x="134" y="294"/>
                </a:cxn>
                <a:cxn ang="0">
                  <a:pos x="141" y="321"/>
                </a:cxn>
              </a:cxnLst>
              <a:rect l="0" t="0" r="r" b="b"/>
              <a:pathLst>
                <a:path w="215" h="519">
                  <a:moveTo>
                    <a:pt x="138" y="330"/>
                  </a:moveTo>
                  <a:lnTo>
                    <a:pt x="119" y="328"/>
                  </a:lnTo>
                  <a:lnTo>
                    <a:pt x="106" y="326"/>
                  </a:lnTo>
                  <a:lnTo>
                    <a:pt x="117" y="349"/>
                  </a:lnTo>
                  <a:lnTo>
                    <a:pt x="120" y="350"/>
                  </a:lnTo>
                  <a:lnTo>
                    <a:pt x="126" y="350"/>
                  </a:lnTo>
                  <a:lnTo>
                    <a:pt x="130" y="347"/>
                  </a:lnTo>
                  <a:lnTo>
                    <a:pt x="133" y="360"/>
                  </a:lnTo>
                  <a:lnTo>
                    <a:pt x="126" y="357"/>
                  </a:lnTo>
                  <a:lnTo>
                    <a:pt x="117" y="357"/>
                  </a:lnTo>
                  <a:lnTo>
                    <a:pt x="127" y="362"/>
                  </a:lnTo>
                  <a:lnTo>
                    <a:pt x="117" y="376"/>
                  </a:lnTo>
                  <a:lnTo>
                    <a:pt x="118" y="390"/>
                  </a:lnTo>
                  <a:lnTo>
                    <a:pt x="117" y="397"/>
                  </a:lnTo>
                  <a:lnTo>
                    <a:pt x="102" y="405"/>
                  </a:lnTo>
                  <a:lnTo>
                    <a:pt x="103" y="420"/>
                  </a:lnTo>
                  <a:lnTo>
                    <a:pt x="122" y="431"/>
                  </a:lnTo>
                  <a:lnTo>
                    <a:pt x="130" y="436"/>
                  </a:lnTo>
                  <a:lnTo>
                    <a:pt x="126" y="444"/>
                  </a:lnTo>
                  <a:lnTo>
                    <a:pt x="130" y="446"/>
                  </a:lnTo>
                  <a:lnTo>
                    <a:pt x="123" y="457"/>
                  </a:lnTo>
                  <a:lnTo>
                    <a:pt x="117" y="467"/>
                  </a:lnTo>
                  <a:lnTo>
                    <a:pt x="116" y="481"/>
                  </a:lnTo>
                  <a:lnTo>
                    <a:pt x="108" y="479"/>
                  </a:lnTo>
                  <a:lnTo>
                    <a:pt x="105" y="480"/>
                  </a:lnTo>
                  <a:lnTo>
                    <a:pt x="113" y="484"/>
                  </a:lnTo>
                  <a:lnTo>
                    <a:pt x="107" y="493"/>
                  </a:lnTo>
                  <a:lnTo>
                    <a:pt x="106" y="496"/>
                  </a:lnTo>
                  <a:lnTo>
                    <a:pt x="113" y="507"/>
                  </a:lnTo>
                  <a:lnTo>
                    <a:pt x="109" y="507"/>
                  </a:lnTo>
                  <a:lnTo>
                    <a:pt x="118" y="511"/>
                  </a:lnTo>
                  <a:lnTo>
                    <a:pt x="126" y="519"/>
                  </a:lnTo>
                  <a:lnTo>
                    <a:pt x="105" y="512"/>
                  </a:lnTo>
                  <a:lnTo>
                    <a:pt x="80" y="510"/>
                  </a:lnTo>
                  <a:lnTo>
                    <a:pt x="73" y="503"/>
                  </a:lnTo>
                  <a:lnTo>
                    <a:pt x="65" y="490"/>
                  </a:lnTo>
                  <a:lnTo>
                    <a:pt x="58" y="490"/>
                  </a:lnTo>
                  <a:lnTo>
                    <a:pt x="45" y="468"/>
                  </a:lnTo>
                  <a:lnTo>
                    <a:pt x="54" y="458"/>
                  </a:lnTo>
                  <a:lnTo>
                    <a:pt x="52" y="436"/>
                  </a:lnTo>
                  <a:lnTo>
                    <a:pt x="48" y="416"/>
                  </a:lnTo>
                  <a:lnTo>
                    <a:pt x="47" y="404"/>
                  </a:lnTo>
                  <a:lnTo>
                    <a:pt x="44" y="396"/>
                  </a:lnTo>
                  <a:lnTo>
                    <a:pt x="39" y="393"/>
                  </a:lnTo>
                  <a:lnTo>
                    <a:pt x="47" y="390"/>
                  </a:lnTo>
                  <a:lnTo>
                    <a:pt x="38" y="383"/>
                  </a:lnTo>
                  <a:lnTo>
                    <a:pt x="31" y="364"/>
                  </a:lnTo>
                  <a:lnTo>
                    <a:pt x="25" y="355"/>
                  </a:lnTo>
                  <a:lnTo>
                    <a:pt x="24" y="342"/>
                  </a:lnTo>
                  <a:lnTo>
                    <a:pt x="19" y="319"/>
                  </a:lnTo>
                  <a:lnTo>
                    <a:pt x="17" y="301"/>
                  </a:lnTo>
                  <a:lnTo>
                    <a:pt x="20" y="290"/>
                  </a:lnTo>
                  <a:lnTo>
                    <a:pt x="18" y="280"/>
                  </a:lnTo>
                  <a:lnTo>
                    <a:pt x="15" y="266"/>
                  </a:lnTo>
                  <a:lnTo>
                    <a:pt x="11" y="252"/>
                  </a:lnTo>
                  <a:lnTo>
                    <a:pt x="17" y="240"/>
                  </a:lnTo>
                  <a:lnTo>
                    <a:pt x="14" y="229"/>
                  </a:lnTo>
                  <a:lnTo>
                    <a:pt x="16" y="207"/>
                  </a:lnTo>
                  <a:lnTo>
                    <a:pt x="13" y="196"/>
                  </a:lnTo>
                  <a:lnTo>
                    <a:pt x="6" y="182"/>
                  </a:lnTo>
                  <a:lnTo>
                    <a:pt x="0" y="169"/>
                  </a:lnTo>
                  <a:lnTo>
                    <a:pt x="0" y="158"/>
                  </a:lnTo>
                  <a:lnTo>
                    <a:pt x="2" y="147"/>
                  </a:lnTo>
                  <a:lnTo>
                    <a:pt x="1" y="135"/>
                  </a:lnTo>
                  <a:lnTo>
                    <a:pt x="1" y="122"/>
                  </a:lnTo>
                  <a:lnTo>
                    <a:pt x="6" y="107"/>
                  </a:lnTo>
                  <a:lnTo>
                    <a:pt x="13" y="91"/>
                  </a:lnTo>
                  <a:lnTo>
                    <a:pt x="16" y="86"/>
                  </a:lnTo>
                  <a:lnTo>
                    <a:pt x="11" y="77"/>
                  </a:lnTo>
                  <a:lnTo>
                    <a:pt x="9" y="53"/>
                  </a:lnTo>
                  <a:lnTo>
                    <a:pt x="11" y="45"/>
                  </a:lnTo>
                  <a:lnTo>
                    <a:pt x="24" y="38"/>
                  </a:lnTo>
                  <a:lnTo>
                    <a:pt x="26" y="20"/>
                  </a:lnTo>
                  <a:lnTo>
                    <a:pt x="24" y="17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55" y="5"/>
                  </a:lnTo>
                  <a:lnTo>
                    <a:pt x="61" y="16"/>
                  </a:lnTo>
                  <a:lnTo>
                    <a:pt x="65" y="5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98" y="22"/>
                  </a:lnTo>
                  <a:lnTo>
                    <a:pt x="112" y="35"/>
                  </a:lnTo>
                  <a:lnTo>
                    <a:pt x="123" y="40"/>
                  </a:lnTo>
                  <a:lnTo>
                    <a:pt x="134" y="46"/>
                  </a:lnTo>
                  <a:lnTo>
                    <a:pt x="147" y="54"/>
                  </a:lnTo>
                  <a:lnTo>
                    <a:pt x="160" y="62"/>
                  </a:lnTo>
                  <a:lnTo>
                    <a:pt x="154" y="78"/>
                  </a:lnTo>
                  <a:lnTo>
                    <a:pt x="149" y="94"/>
                  </a:lnTo>
                  <a:lnTo>
                    <a:pt x="165" y="96"/>
                  </a:lnTo>
                  <a:lnTo>
                    <a:pt x="181" y="97"/>
                  </a:lnTo>
                  <a:lnTo>
                    <a:pt x="190" y="93"/>
                  </a:lnTo>
                  <a:lnTo>
                    <a:pt x="201" y="75"/>
                  </a:lnTo>
                  <a:lnTo>
                    <a:pt x="200" y="64"/>
                  </a:lnTo>
                  <a:lnTo>
                    <a:pt x="209" y="64"/>
                  </a:lnTo>
                  <a:lnTo>
                    <a:pt x="215" y="86"/>
                  </a:lnTo>
                  <a:lnTo>
                    <a:pt x="206" y="96"/>
                  </a:lnTo>
                  <a:lnTo>
                    <a:pt x="197" y="104"/>
                  </a:lnTo>
                  <a:lnTo>
                    <a:pt x="190" y="113"/>
                  </a:lnTo>
                  <a:lnTo>
                    <a:pt x="183" y="123"/>
                  </a:lnTo>
                  <a:lnTo>
                    <a:pt x="176" y="134"/>
                  </a:lnTo>
                  <a:lnTo>
                    <a:pt x="168" y="143"/>
                  </a:lnTo>
                  <a:lnTo>
                    <a:pt x="168" y="145"/>
                  </a:lnTo>
                  <a:lnTo>
                    <a:pt x="168" y="164"/>
                  </a:lnTo>
                  <a:lnTo>
                    <a:pt x="167" y="182"/>
                  </a:lnTo>
                  <a:lnTo>
                    <a:pt x="170" y="193"/>
                  </a:lnTo>
                  <a:lnTo>
                    <a:pt x="166" y="201"/>
                  </a:lnTo>
                  <a:lnTo>
                    <a:pt x="172" y="221"/>
                  </a:lnTo>
                  <a:lnTo>
                    <a:pt x="190" y="235"/>
                  </a:lnTo>
                  <a:lnTo>
                    <a:pt x="191" y="246"/>
                  </a:lnTo>
                  <a:lnTo>
                    <a:pt x="200" y="253"/>
                  </a:lnTo>
                  <a:lnTo>
                    <a:pt x="194" y="268"/>
                  </a:lnTo>
                  <a:lnTo>
                    <a:pt x="190" y="283"/>
                  </a:lnTo>
                  <a:lnTo>
                    <a:pt x="178" y="286"/>
                  </a:lnTo>
                  <a:lnTo>
                    <a:pt x="167" y="289"/>
                  </a:lnTo>
                  <a:lnTo>
                    <a:pt x="156" y="291"/>
                  </a:lnTo>
                  <a:lnTo>
                    <a:pt x="145" y="295"/>
                  </a:lnTo>
                  <a:lnTo>
                    <a:pt x="134" y="294"/>
                  </a:lnTo>
                  <a:lnTo>
                    <a:pt x="137" y="299"/>
                  </a:lnTo>
                  <a:lnTo>
                    <a:pt x="141" y="321"/>
                  </a:lnTo>
                  <a:lnTo>
                    <a:pt x="138" y="33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4" name="Freeform 272"/>
            <p:cNvSpPr>
              <a:spLocks/>
            </p:cNvSpPr>
            <p:nvPr/>
          </p:nvSpPr>
          <p:spPr bwMode="auto">
            <a:xfrm>
              <a:off x="1943" y="3512"/>
              <a:ext cx="54" cy="40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0" y="0"/>
                </a:cxn>
                <a:cxn ang="0">
                  <a:pos x="6" y="17"/>
                </a:cxn>
                <a:cxn ang="0">
                  <a:pos x="13" y="36"/>
                </a:cxn>
                <a:cxn ang="0">
                  <a:pos x="33" y="36"/>
                </a:cxn>
                <a:cxn ang="0">
                  <a:pos x="52" y="36"/>
                </a:cxn>
                <a:cxn ang="0">
                  <a:pos x="51" y="32"/>
                </a:cxn>
                <a:cxn ang="0">
                  <a:pos x="23" y="22"/>
                </a:cxn>
                <a:cxn ang="0">
                  <a:pos x="4" y="7"/>
                </a:cxn>
              </a:cxnLst>
              <a:rect l="0" t="0" r="r" b="b"/>
              <a:pathLst>
                <a:path w="52" h="36">
                  <a:moveTo>
                    <a:pt x="4" y="7"/>
                  </a:moveTo>
                  <a:lnTo>
                    <a:pt x="0" y="0"/>
                  </a:lnTo>
                  <a:lnTo>
                    <a:pt x="6" y="17"/>
                  </a:lnTo>
                  <a:lnTo>
                    <a:pt x="13" y="36"/>
                  </a:lnTo>
                  <a:lnTo>
                    <a:pt x="33" y="36"/>
                  </a:lnTo>
                  <a:lnTo>
                    <a:pt x="52" y="36"/>
                  </a:lnTo>
                  <a:lnTo>
                    <a:pt x="51" y="32"/>
                  </a:lnTo>
                  <a:lnTo>
                    <a:pt x="23" y="22"/>
                  </a:lnTo>
                  <a:lnTo>
                    <a:pt x="4" y="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5" name="Freeform 273"/>
            <p:cNvSpPr>
              <a:spLocks/>
            </p:cNvSpPr>
            <p:nvPr/>
          </p:nvSpPr>
          <p:spPr bwMode="auto">
            <a:xfrm>
              <a:off x="1782" y="2841"/>
              <a:ext cx="161" cy="693"/>
            </a:xfrm>
            <a:custGeom>
              <a:avLst/>
              <a:gdLst/>
              <a:ahLst/>
              <a:cxnLst>
                <a:cxn ang="0">
                  <a:pos x="16" y="246"/>
                </a:cxn>
                <a:cxn ang="0">
                  <a:pos x="17" y="288"/>
                </a:cxn>
                <a:cxn ang="0">
                  <a:pos x="14" y="333"/>
                </a:cxn>
                <a:cxn ang="0">
                  <a:pos x="19" y="367"/>
                </a:cxn>
                <a:cxn ang="0">
                  <a:pos x="30" y="414"/>
                </a:cxn>
                <a:cxn ang="0">
                  <a:pos x="41" y="414"/>
                </a:cxn>
                <a:cxn ang="0">
                  <a:pos x="47" y="425"/>
                </a:cxn>
                <a:cxn ang="0">
                  <a:pos x="48" y="438"/>
                </a:cxn>
                <a:cxn ang="0">
                  <a:pos x="56" y="462"/>
                </a:cxn>
                <a:cxn ang="0">
                  <a:pos x="54" y="479"/>
                </a:cxn>
                <a:cxn ang="0">
                  <a:pos x="55" y="491"/>
                </a:cxn>
                <a:cxn ang="0">
                  <a:pos x="50" y="493"/>
                </a:cxn>
                <a:cxn ang="0">
                  <a:pos x="43" y="487"/>
                </a:cxn>
                <a:cxn ang="0">
                  <a:pos x="34" y="501"/>
                </a:cxn>
                <a:cxn ang="0">
                  <a:pos x="56" y="509"/>
                </a:cxn>
                <a:cxn ang="0">
                  <a:pos x="49" y="517"/>
                </a:cxn>
                <a:cxn ang="0">
                  <a:pos x="68" y="521"/>
                </a:cxn>
                <a:cxn ang="0">
                  <a:pos x="55" y="523"/>
                </a:cxn>
                <a:cxn ang="0">
                  <a:pos x="67" y="550"/>
                </a:cxn>
                <a:cxn ang="0">
                  <a:pos x="74" y="563"/>
                </a:cxn>
                <a:cxn ang="0">
                  <a:pos x="85" y="577"/>
                </a:cxn>
                <a:cxn ang="0">
                  <a:pos x="90" y="586"/>
                </a:cxn>
                <a:cxn ang="0">
                  <a:pos x="99" y="601"/>
                </a:cxn>
                <a:cxn ang="0">
                  <a:pos x="104" y="608"/>
                </a:cxn>
                <a:cxn ang="0">
                  <a:pos x="132" y="599"/>
                </a:cxn>
                <a:cxn ang="0">
                  <a:pos x="134" y="587"/>
                </a:cxn>
                <a:cxn ang="0">
                  <a:pos x="94" y="565"/>
                </a:cxn>
                <a:cxn ang="0">
                  <a:pos x="83" y="533"/>
                </a:cxn>
                <a:cxn ang="0">
                  <a:pos x="76" y="479"/>
                </a:cxn>
                <a:cxn ang="0">
                  <a:pos x="76" y="465"/>
                </a:cxn>
                <a:cxn ang="0">
                  <a:pos x="54" y="430"/>
                </a:cxn>
                <a:cxn ang="0">
                  <a:pos x="46" y="376"/>
                </a:cxn>
                <a:cxn ang="0">
                  <a:pos x="44" y="341"/>
                </a:cxn>
                <a:cxn ang="0">
                  <a:pos x="43" y="304"/>
                </a:cxn>
                <a:cxn ang="0">
                  <a:pos x="35" y="257"/>
                </a:cxn>
                <a:cxn ang="0">
                  <a:pos x="31" y="222"/>
                </a:cxn>
                <a:cxn ang="0">
                  <a:pos x="35" y="182"/>
                </a:cxn>
                <a:cxn ang="0">
                  <a:pos x="40" y="152"/>
                </a:cxn>
                <a:cxn ang="0">
                  <a:pos x="53" y="113"/>
                </a:cxn>
                <a:cxn ang="0">
                  <a:pos x="42" y="91"/>
                </a:cxn>
                <a:cxn ang="0">
                  <a:pos x="27" y="44"/>
                </a:cxn>
                <a:cxn ang="0">
                  <a:pos x="15" y="9"/>
                </a:cxn>
                <a:cxn ang="0">
                  <a:pos x="3" y="15"/>
                </a:cxn>
                <a:cxn ang="0">
                  <a:pos x="9" y="58"/>
                </a:cxn>
                <a:cxn ang="0">
                  <a:pos x="8" y="103"/>
                </a:cxn>
                <a:cxn ang="0">
                  <a:pos x="10" y="168"/>
                </a:cxn>
                <a:cxn ang="0">
                  <a:pos x="11" y="220"/>
                </a:cxn>
              </a:cxnLst>
              <a:rect l="0" t="0" r="r" b="b"/>
              <a:pathLst>
                <a:path w="155" h="619">
                  <a:moveTo>
                    <a:pt x="11" y="220"/>
                  </a:moveTo>
                  <a:lnTo>
                    <a:pt x="13" y="233"/>
                  </a:lnTo>
                  <a:lnTo>
                    <a:pt x="16" y="246"/>
                  </a:lnTo>
                  <a:lnTo>
                    <a:pt x="17" y="259"/>
                  </a:lnTo>
                  <a:lnTo>
                    <a:pt x="19" y="271"/>
                  </a:lnTo>
                  <a:lnTo>
                    <a:pt x="17" y="288"/>
                  </a:lnTo>
                  <a:lnTo>
                    <a:pt x="16" y="303"/>
                  </a:lnTo>
                  <a:lnTo>
                    <a:pt x="15" y="318"/>
                  </a:lnTo>
                  <a:lnTo>
                    <a:pt x="14" y="333"/>
                  </a:lnTo>
                  <a:lnTo>
                    <a:pt x="10" y="339"/>
                  </a:lnTo>
                  <a:lnTo>
                    <a:pt x="15" y="354"/>
                  </a:lnTo>
                  <a:lnTo>
                    <a:pt x="19" y="367"/>
                  </a:lnTo>
                  <a:lnTo>
                    <a:pt x="23" y="384"/>
                  </a:lnTo>
                  <a:lnTo>
                    <a:pt x="22" y="399"/>
                  </a:lnTo>
                  <a:lnTo>
                    <a:pt x="30" y="414"/>
                  </a:lnTo>
                  <a:lnTo>
                    <a:pt x="31" y="416"/>
                  </a:lnTo>
                  <a:lnTo>
                    <a:pt x="37" y="414"/>
                  </a:lnTo>
                  <a:lnTo>
                    <a:pt x="41" y="414"/>
                  </a:lnTo>
                  <a:lnTo>
                    <a:pt x="45" y="411"/>
                  </a:lnTo>
                  <a:lnTo>
                    <a:pt x="44" y="421"/>
                  </a:lnTo>
                  <a:lnTo>
                    <a:pt x="47" y="425"/>
                  </a:lnTo>
                  <a:lnTo>
                    <a:pt x="45" y="423"/>
                  </a:lnTo>
                  <a:lnTo>
                    <a:pt x="46" y="429"/>
                  </a:lnTo>
                  <a:lnTo>
                    <a:pt x="48" y="438"/>
                  </a:lnTo>
                  <a:lnTo>
                    <a:pt x="48" y="450"/>
                  </a:lnTo>
                  <a:lnTo>
                    <a:pt x="49" y="457"/>
                  </a:lnTo>
                  <a:lnTo>
                    <a:pt x="56" y="462"/>
                  </a:lnTo>
                  <a:lnTo>
                    <a:pt x="53" y="474"/>
                  </a:lnTo>
                  <a:lnTo>
                    <a:pt x="57" y="477"/>
                  </a:lnTo>
                  <a:lnTo>
                    <a:pt x="54" y="479"/>
                  </a:lnTo>
                  <a:lnTo>
                    <a:pt x="54" y="482"/>
                  </a:lnTo>
                  <a:lnTo>
                    <a:pt x="54" y="483"/>
                  </a:lnTo>
                  <a:lnTo>
                    <a:pt x="55" y="491"/>
                  </a:lnTo>
                  <a:lnTo>
                    <a:pt x="56" y="490"/>
                  </a:lnTo>
                  <a:lnTo>
                    <a:pt x="52" y="497"/>
                  </a:lnTo>
                  <a:lnTo>
                    <a:pt x="50" y="493"/>
                  </a:lnTo>
                  <a:lnTo>
                    <a:pt x="46" y="493"/>
                  </a:lnTo>
                  <a:lnTo>
                    <a:pt x="46" y="487"/>
                  </a:lnTo>
                  <a:lnTo>
                    <a:pt x="43" y="487"/>
                  </a:lnTo>
                  <a:lnTo>
                    <a:pt x="40" y="488"/>
                  </a:lnTo>
                  <a:lnTo>
                    <a:pt x="32" y="502"/>
                  </a:lnTo>
                  <a:lnTo>
                    <a:pt x="34" y="501"/>
                  </a:lnTo>
                  <a:lnTo>
                    <a:pt x="40" y="498"/>
                  </a:lnTo>
                  <a:lnTo>
                    <a:pt x="47" y="502"/>
                  </a:lnTo>
                  <a:lnTo>
                    <a:pt x="56" y="509"/>
                  </a:lnTo>
                  <a:lnTo>
                    <a:pt x="53" y="512"/>
                  </a:lnTo>
                  <a:lnTo>
                    <a:pt x="56" y="516"/>
                  </a:lnTo>
                  <a:lnTo>
                    <a:pt x="49" y="517"/>
                  </a:lnTo>
                  <a:lnTo>
                    <a:pt x="61" y="517"/>
                  </a:lnTo>
                  <a:lnTo>
                    <a:pt x="62" y="516"/>
                  </a:lnTo>
                  <a:lnTo>
                    <a:pt x="68" y="521"/>
                  </a:lnTo>
                  <a:lnTo>
                    <a:pt x="68" y="526"/>
                  </a:lnTo>
                  <a:lnTo>
                    <a:pt x="58" y="524"/>
                  </a:lnTo>
                  <a:lnTo>
                    <a:pt x="55" y="523"/>
                  </a:lnTo>
                  <a:lnTo>
                    <a:pt x="60" y="533"/>
                  </a:lnTo>
                  <a:lnTo>
                    <a:pt x="67" y="545"/>
                  </a:lnTo>
                  <a:lnTo>
                    <a:pt x="67" y="550"/>
                  </a:lnTo>
                  <a:lnTo>
                    <a:pt x="70" y="556"/>
                  </a:lnTo>
                  <a:lnTo>
                    <a:pt x="68" y="559"/>
                  </a:lnTo>
                  <a:lnTo>
                    <a:pt x="74" y="563"/>
                  </a:lnTo>
                  <a:lnTo>
                    <a:pt x="78" y="570"/>
                  </a:lnTo>
                  <a:lnTo>
                    <a:pt x="78" y="574"/>
                  </a:lnTo>
                  <a:lnTo>
                    <a:pt x="85" y="577"/>
                  </a:lnTo>
                  <a:lnTo>
                    <a:pt x="87" y="582"/>
                  </a:lnTo>
                  <a:lnTo>
                    <a:pt x="84" y="581"/>
                  </a:lnTo>
                  <a:lnTo>
                    <a:pt x="90" y="586"/>
                  </a:lnTo>
                  <a:lnTo>
                    <a:pt x="91" y="591"/>
                  </a:lnTo>
                  <a:lnTo>
                    <a:pt x="97" y="598"/>
                  </a:lnTo>
                  <a:lnTo>
                    <a:pt x="99" y="601"/>
                  </a:lnTo>
                  <a:lnTo>
                    <a:pt x="105" y="605"/>
                  </a:lnTo>
                  <a:lnTo>
                    <a:pt x="106" y="607"/>
                  </a:lnTo>
                  <a:lnTo>
                    <a:pt x="104" y="608"/>
                  </a:lnTo>
                  <a:lnTo>
                    <a:pt x="113" y="611"/>
                  </a:lnTo>
                  <a:lnTo>
                    <a:pt x="131" y="619"/>
                  </a:lnTo>
                  <a:lnTo>
                    <a:pt x="132" y="599"/>
                  </a:lnTo>
                  <a:lnTo>
                    <a:pt x="142" y="592"/>
                  </a:lnTo>
                  <a:lnTo>
                    <a:pt x="155" y="594"/>
                  </a:lnTo>
                  <a:lnTo>
                    <a:pt x="134" y="587"/>
                  </a:lnTo>
                  <a:lnTo>
                    <a:pt x="109" y="585"/>
                  </a:lnTo>
                  <a:lnTo>
                    <a:pt x="102" y="578"/>
                  </a:lnTo>
                  <a:lnTo>
                    <a:pt x="94" y="565"/>
                  </a:lnTo>
                  <a:lnTo>
                    <a:pt x="87" y="565"/>
                  </a:lnTo>
                  <a:lnTo>
                    <a:pt x="74" y="543"/>
                  </a:lnTo>
                  <a:lnTo>
                    <a:pt x="83" y="533"/>
                  </a:lnTo>
                  <a:lnTo>
                    <a:pt x="81" y="511"/>
                  </a:lnTo>
                  <a:lnTo>
                    <a:pt x="77" y="491"/>
                  </a:lnTo>
                  <a:lnTo>
                    <a:pt x="76" y="479"/>
                  </a:lnTo>
                  <a:lnTo>
                    <a:pt x="73" y="471"/>
                  </a:lnTo>
                  <a:lnTo>
                    <a:pt x="68" y="468"/>
                  </a:lnTo>
                  <a:lnTo>
                    <a:pt x="76" y="465"/>
                  </a:lnTo>
                  <a:lnTo>
                    <a:pt x="67" y="458"/>
                  </a:lnTo>
                  <a:lnTo>
                    <a:pt x="60" y="439"/>
                  </a:lnTo>
                  <a:lnTo>
                    <a:pt x="54" y="430"/>
                  </a:lnTo>
                  <a:lnTo>
                    <a:pt x="53" y="417"/>
                  </a:lnTo>
                  <a:lnTo>
                    <a:pt x="48" y="394"/>
                  </a:lnTo>
                  <a:lnTo>
                    <a:pt x="46" y="376"/>
                  </a:lnTo>
                  <a:lnTo>
                    <a:pt x="49" y="365"/>
                  </a:lnTo>
                  <a:lnTo>
                    <a:pt x="47" y="355"/>
                  </a:lnTo>
                  <a:lnTo>
                    <a:pt x="44" y="341"/>
                  </a:lnTo>
                  <a:lnTo>
                    <a:pt x="40" y="327"/>
                  </a:lnTo>
                  <a:lnTo>
                    <a:pt x="46" y="315"/>
                  </a:lnTo>
                  <a:lnTo>
                    <a:pt x="43" y="304"/>
                  </a:lnTo>
                  <a:lnTo>
                    <a:pt x="45" y="282"/>
                  </a:lnTo>
                  <a:lnTo>
                    <a:pt x="42" y="271"/>
                  </a:lnTo>
                  <a:lnTo>
                    <a:pt x="35" y="257"/>
                  </a:lnTo>
                  <a:lnTo>
                    <a:pt x="29" y="244"/>
                  </a:lnTo>
                  <a:lnTo>
                    <a:pt x="29" y="233"/>
                  </a:lnTo>
                  <a:lnTo>
                    <a:pt x="31" y="222"/>
                  </a:lnTo>
                  <a:lnTo>
                    <a:pt x="30" y="210"/>
                  </a:lnTo>
                  <a:lnTo>
                    <a:pt x="30" y="197"/>
                  </a:lnTo>
                  <a:lnTo>
                    <a:pt x="35" y="182"/>
                  </a:lnTo>
                  <a:lnTo>
                    <a:pt x="42" y="166"/>
                  </a:lnTo>
                  <a:lnTo>
                    <a:pt x="45" y="161"/>
                  </a:lnTo>
                  <a:lnTo>
                    <a:pt x="40" y="152"/>
                  </a:lnTo>
                  <a:lnTo>
                    <a:pt x="38" y="128"/>
                  </a:lnTo>
                  <a:lnTo>
                    <a:pt x="40" y="120"/>
                  </a:lnTo>
                  <a:lnTo>
                    <a:pt x="53" y="113"/>
                  </a:lnTo>
                  <a:lnTo>
                    <a:pt x="55" y="95"/>
                  </a:lnTo>
                  <a:lnTo>
                    <a:pt x="53" y="92"/>
                  </a:lnTo>
                  <a:lnTo>
                    <a:pt x="42" y="91"/>
                  </a:lnTo>
                  <a:lnTo>
                    <a:pt x="37" y="75"/>
                  </a:lnTo>
                  <a:lnTo>
                    <a:pt x="31" y="59"/>
                  </a:lnTo>
                  <a:lnTo>
                    <a:pt x="27" y="44"/>
                  </a:lnTo>
                  <a:lnTo>
                    <a:pt x="27" y="32"/>
                  </a:lnTo>
                  <a:lnTo>
                    <a:pt x="19" y="20"/>
                  </a:lnTo>
                  <a:lnTo>
                    <a:pt x="15" y="9"/>
                  </a:lnTo>
                  <a:lnTo>
                    <a:pt x="12" y="0"/>
                  </a:lnTo>
                  <a:lnTo>
                    <a:pt x="8" y="7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4" y="37"/>
                  </a:lnTo>
                  <a:lnTo>
                    <a:pt x="9" y="58"/>
                  </a:lnTo>
                  <a:lnTo>
                    <a:pt x="8" y="78"/>
                  </a:lnTo>
                  <a:lnTo>
                    <a:pt x="8" y="97"/>
                  </a:lnTo>
                  <a:lnTo>
                    <a:pt x="8" y="103"/>
                  </a:lnTo>
                  <a:lnTo>
                    <a:pt x="10" y="125"/>
                  </a:lnTo>
                  <a:lnTo>
                    <a:pt x="10" y="144"/>
                  </a:lnTo>
                  <a:lnTo>
                    <a:pt x="10" y="168"/>
                  </a:lnTo>
                  <a:lnTo>
                    <a:pt x="10" y="193"/>
                  </a:lnTo>
                  <a:lnTo>
                    <a:pt x="10" y="203"/>
                  </a:lnTo>
                  <a:lnTo>
                    <a:pt x="11" y="22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6" name="Freeform 274"/>
            <p:cNvSpPr>
              <a:spLocks/>
            </p:cNvSpPr>
            <p:nvPr/>
          </p:nvSpPr>
          <p:spPr bwMode="auto">
            <a:xfrm>
              <a:off x="1915" y="3509"/>
              <a:ext cx="41" cy="43"/>
            </a:xfrm>
            <a:custGeom>
              <a:avLst/>
              <a:gdLst/>
              <a:ahLst/>
              <a:cxnLst>
                <a:cxn ang="0">
                  <a:pos x="27" y="2"/>
                </a:cxn>
                <a:cxn ang="0">
                  <a:pos x="33" y="19"/>
                </a:cxn>
                <a:cxn ang="0">
                  <a:pos x="40" y="38"/>
                </a:cxn>
                <a:cxn ang="0">
                  <a:pos x="36" y="37"/>
                </a:cxn>
                <a:cxn ang="0">
                  <a:pos x="31" y="38"/>
                </a:cxn>
                <a:cxn ang="0">
                  <a:pos x="16" y="36"/>
                </a:cxn>
                <a:cxn ang="0">
                  <a:pos x="12" y="36"/>
                </a:cxn>
                <a:cxn ang="0">
                  <a:pos x="0" y="33"/>
                </a:cxn>
                <a:cxn ang="0">
                  <a:pos x="3" y="32"/>
                </a:cxn>
                <a:cxn ang="0">
                  <a:pos x="9" y="30"/>
                </a:cxn>
                <a:cxn ang="0">
                  <a:pos x="14" y="32"/>
                </a:cxn>
                <a:cxn ang="0">
                  <a:pos x="18" y="32"/>
                </a:cxn>
                <a:cxn ang="0">
                  <a:pos x="10" y="29"/>
                </a:cxn>
                <a:cxn ang="0">
                  <a:pos x="19" y="30"/>
                </a:cxn>
                <a:cxn ang="0">
                  <a:pos x="23" y="31"/>
                </a:cxn>
                <a:cxn ang="0">
                  <a:pos x="31" y="32"/>
                </a:cxn>
                <a:cxn ang="0">
                  <a:pos x="32" y="33"/>
                </a:cxn>
                <a:cxn ang="0">
                  <a:pos x="17" y="23"/>
                </a:cxn>
                <a:cxn ang="0">
                  <a:pos x="23" y="15"/>
                </a:cxn>
                <a:cxn ang="0">
                  <a:pos x="13" y="15"/>
                </a:cxn>
                <a:cxn ang="0">
                  <a:pos x="8" y="3"/>
                </a:cxn>
                <a:cxn ang="0">
                  <a:pos x="14" y="0"/>
                </a:cxn>
                <a:cxn ang="0">
                  <a:pos x="27" y="2"/>
                </a:cxn>
              </a:cxnLst>
              <a:rect l="0" t="0" r="r" b="b"/>
              <a:pathLst>
                <a:path w="40" h="38">
                  <a:moveTo>
                    <a:pt x="27" y="2"/>
                  </a:moveTo>
                  <a:lnTo>
                    <a:pt x="33" y="19"/>
                  </a:lnTo>
                  <a:lnTo>
                    <a:pt x="40" y="38"/>
                  </a:lnTo>
                  <a:lnTo>
                    <a:pt x="36" y="37"/>
                  </a:lnTo>
                  <a:lnTo>
                    <a:pt x="31" y="38"/>
                  </a:lnTo>
                  <a:lnTo>
                    <a:pt x="16" y="36"/>
                  </a:lnTo>
                  <a:lnTo>
                    <a:pt x="12" y="36"/>
                  </a:lnTo>
                  <a:lnTo>
                    <a:pt x="0" y="33"/>
                  </a:lnTo>
                  <a:lnTo>
                    <a:pt x="3" y="32"/>
                  </a:lnTo>
                  <a:lnTo>
                    <a:pt x="9" y="30"/>
                  </a:lnTo>
                  <a:lnTo>
                    <a:pt x="14" y="32"/>
                  </a:lnTo>
                  <a:lnTo>
                    <a:pt x="18" y="32"/>
                  </a:lnTo>
                  <a:lnTo>
                    <a:pt x="10" y="29"/>
                  </a:lnTo>
                  <a:lnTo>
                    <a:pt x="19" y="30"/>
                  </a:lnTo>
                  <a:lnTo>
                    <a:pt x="23" y="31"/>
                  </a:lnTo>
                  <a:lnTo>
                    <a:pt x="31" y="32"/>
                  </a:lnTo>
                  <a:lnTo>
                    <a:pt x="32" y="33"/>
                  </a:lnTo>
                  <a:lnTo>
                    <a:pt x="17" y="23"/>
                  </a:lnTo>
                  <a:lnTo>
                    <a:pt x="23" y="15"/>
                  </a:lnTo>
                  <a:lnTo>
                    <a:pt x="13" y="15"/>
                  </a:lnTo>
                  <a:lnTo>
                    <a:pt x="8" y="3"/>
                  </a:lnTo>
                  <a:lnTo>
                    <a:pt x="14" y="0"/>
                  </a:lnTo>
                  <a:lnTo>
                    <a:pt x="27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7" name="Freeform 275"/>
            <p:cNvSpPr>
              <a:spLocks/>
            </p:cNvSpPr>
            <p:nvPr/>
          </p:nvSpPr>
          <p:spPr bwMode="auto">
            <a:xfrm>
              <a:off x="1809" y="3308"/>
              <a:ext cx="11" cy="2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"/>
                </a:cxn>
                <a:cxn ang="0">
                  <a:pos x="5" y="26"/>
                </a:cxn>
                <a:cxn ang="0">
                  <a:pos x="11" y="23"/>
                </a:cxn>
                <a:cxn ang="0">
                  <a:pos x="11" y="20"/>
                </a:cxn>
                <a:cxn ang="0">
                  <a:pos x="8" y="8"/>
                </a:cxn>
                <a:cxn ang="0">
                  <a:pos x="11" y="7"/>
                </a:cxn>
                <a:cxn ang="0">
                  <a:pos x="4" y="0"/>
                </a:cxn>
              </a:cxnLst>
              <a:rect l="0" t="0" r="r" b="b"/>
              <a:pathLst>
                <a:path w="11" h="26">
                  <a:moveTo>
                    <a:pt x="4" y="0"/>
                  </a:moveTo>
                  <a:lnTo>
                    <a:pt x="0" y="3"/>
                  </a:lnTo>
                  <a:lnTo>
                    <a:pt x="5" y="26"/>
                  </a:lnTo>
                  <a:lnTo>
                    <a:pt x="11" y="23"/>
                  </a:lnTo>
                  <a:lnTo>
                    <a:pt x="11" y="20"/>
                  </a:lnTo>
                  <a:lnTo>
                    <a:pt x="8" y="8"/>
                  </a:lnTo>
                  <a:lnTo>
                    <a:pt x="11" y="7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" name="Freeform 276"/>
            <p:cNvSpPr>
              <a:spLocks/>
            </p:cNvSpPr>
            <p:nvPr/>
          </p:nvSpPr>
          <p:spPr bwMode="auto">
            <a:xfrm>
              <a:off x="1834" y="3440"/>
              <a:ext cx="13" cy="2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8"/>
                </a:cxn>
                <a:cxn ang="0">
                  <a:pos x="8" y="18"/>
                </a:cxn>
                <a:cxn ang="0">
                  <a:pos x="12" y="21"/>
                </a:cxn>
                <a:cxn ang="0">
                  <a:pos x="13" y="14"/>
                </a:cxn>
                <a:cxn ang="0">
                  <a:pos x="7" y="0"/>
                </a:cxn>
              </a:cxnLst>
              <a:rect l="0" t="0" r="r" b="b"/>
              <a:pathLst>
                <a:path w="13" h="21">
                  <a:moveTo>
                    <a:pt x="7" y="0"/>
                  </a:moveTo>
                  <a:lnTo>
                    <a:pt x="0" y="8"/>
                  </a:lnTo>
                  <a:lnTo>
                    <a:pt x="8" y="18"/>
                  </a:lnTo>
                  <a:lnTo>
                    <a:pt x="12" y="21"/>
                  </a:lnTo>
                  <a:lnTo>
                    <a:pt x="13" y="1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9" name="Freeform 277"/>
            <p:cNvSpPr>
              <a:spLocks/>
            </p:cNvSpPr>
            <p:nvPr/>
          </p:nvSpPr>
          <p:spPr bwMode="auto">
            <a:xfrm>
              <a:off x="297" y="2915"/>
              <a:ext cx="2" cy="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2" y="3"/>
                </a:cxn>
                <a:cxn ang="0">
                  <a:pos x="1" y="3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1" y="2"/>
                  </a:lnTo>
                  <a:lnTo>
                    <a:pt x="2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0" name="Freeform 278"/>
            <p:cNvSpPr>
              <a:spLocks/>
            </p:cNvSpPr>
            <p:nvPr/>
          </p:nvSpPr>
          <p:spPr bwMode="auto">
            <a:xfrm>
              <a:off x="388" y="2731"/>
              <a:ext cx="4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4" y="3"/>
                </a:cxn>
                <a:cxn ang="0">
                  <a:pos x="3" y="3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1" name="Freeform 279"/>
            <p:cNvSpPr>
              <a:spLocks/>
            </p:cNvSpPr>
            <p:nvPr/>
          </p:nvSpPr>
          <p:spPr bwMode="auto">
            <a:xfrm>
              <a:off x="464" y="2706"/>
              <a:ext cx="2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2" name="Freeform 280"/>
            <p:cNvSpPr>
              <a:spLocks/>
            </p:cNvSpPr>
            <p:nvPr/>
          </p:nvSpPr>
          <p:spPr bwMode="auto">
            <a:xfrm>
              <a:off x="547" y="2925"/>
              <a:ext cx="2" cy="2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3" name="Freeform 281"/>
            <p:cNvSpPr>
              <a:spLocks/>
            </p:cNvSpPr>
            <p:nvPr/>
          </p:nvSpPr>
          <p:spPr bwMode="auto">
            <a:xfrm>
              <a:off x="518" y="2913"/>
              <a:ext cx="3" cy="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3" y="3"/>
                </a:cxn>
                <a:cxn ang="0">
                  <a:pos x="3" y="1"/>
                </a:cxn>
                <a:cxn ang="0">
                  <a:pos x="2" y="0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0" y="1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4" name="Freeform 282"/>
            <p:cNvSpPr>
              <a:spLocks/>
            </p:cNvSpPr>
            <p:nvPr/>
          </p:nvSpPr>
          <p:spPr bwMode="auto">
            <a:xfrm>
              <a:off x="505" y="2868"/>
              <a:ext cx="3" cy="2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2" y="2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3" y="2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2" y="2"/>
                  </a:lnTo>
                  <a:lnTo>
                    <a:pt x="1" y="1"/>
                  </a:lnTo>
                  <a:lnTo>
                    <a:pt x="0" y="0"/>
                  </a:lnTo>
                  <a:lnTo>
                    <a:pt x="3" y="1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5" name="Freeform 283"/>
            <p:cNvSpPr>
              <a:spLocks/>
            </p:cNvSpPr>
            <p:nvPr/>
          </p:nvSpPr>
          <p:spPr bwMode="auto">
            <a:xfrm>
              <a:off x="521" y="2873"/>
              <a:ext cx="2" cy="4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3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2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6" name="Freeform 284"/>
            <p:cNvSpPr>
              <a:spLocks/>
            </p:cNvSpPr>
            <p:nvPr/>
          </p:nvSpPr>
          <p:spPr bwMode="auto">
            <a:xfrm>
              <a:off x="462" y="2703"/>
              <a:ext cx="2" cy="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7" name="Freeform 285"/>
            <p:cNvSpPr>
              <a:spLocks/>
            </p:cNvSpPr>
            <p:nvPr/>
          </p:nvSpPr>
          <p:spPr bwMode="auto">
            <a:xfrm>
              <a:off x="506" y="2864"/>
              <a:ext cx="3" cy="1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3" y="1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8" name="Freeform 286"/>
            <p:cNvSpPr>
              <a:spLocks/>
            </p:cNvSpPr>
            <p:nvPr/>
          </p:nvSpPr>
          <p:spPr bwMode="auto">
            <a:xfrm>
              <a:off x="454" y="2853"/>
              <a:ext cx="5" cy="1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2" y="1"/>
                </a:cxn>
              </a:cxnLst>
              <a:rect l="0" t="0" r="r" b="b"/>
              <a:pathLst>
                <a:path w="4" h="1">
                  <a:moveTo>
                    <a:pt x="2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9" name="Freeform 287"/>
            <p:cNvSpPr>
              <a:spLocks/>
            </p:cNvSpPr>
            <p:nvPr/>
          </p:nvSpPr>
          <p:spPr bwMode="auto">
            <a:xfrm>
              <a:off x="538" y="2884"/>
              <a:ext cx="2" cy="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2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0" name="Freeform 288"/>
            <p:cNvSpPr>
              <a:spLocks/>
            </p:cNvSpPr>
            <p:nvPr/>
          </p:nvSpPr>
          <p:spPr bwMode="auto">
            <a:xfrm>
              <a:off x="546" y="2892"/>
              <a:ext cx="1" cy="1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1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1" name="Freeform 289"/>
            <p:cNvSpPr>
              <a:spLocks/>
            </p:cNvSpPr>
            <p:nvPr/>
          </p:nvSpPr>
          <p:spPr bwMode="auto">
            <a:xfrm>
              <a:off x="438" y="2762"/>
              <a:ext cx="1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0" y="2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2" name="Freeform 290"/>
            <p:cNvSpPr>
              <a:spLocks/>
            </p:cNvSpPr>
            <p:nvPr/>
          </p:nvSpPr>
          <p:spPr bwMode="auto">
            <a:xfrm>
              <a:off x="504" y="2871"/>
              <a:ext cx="2" cy="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2" y="1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3" name="Freeform 291"/>
            <p:cNvSpPr>
              <a:spLocks/>
            </p:cNvSpPr>
            <p:nvPr/>
          </p:nvSpPr>
          <p:spPr bwMode="auto">
            <a:xfrm>
              <a:off x="436" y="2758"/>
              <a:ext cx="1" cy="3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3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" y="1"/>
                </a:cxn>
              </a:cxnLst>
              <a:rect l="0" t="0" r="r" b="b"/>
              <a:pathLst>
                <a:path w="1" h="3">
                  <a:moveTo>
                    <a:pt x="1" y="1"/>
                  </a:move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4" name="Freeform 292"/>
            <p:cNvSpPr>
              <a:spLocks/>
            </p:cNvSpPr>
            <p:nvPr/>
          </p:nvSpPr>
          <p:spPr bwMode="auto">
            <a:xfrm>
              <a:off x="509" y="2865"/>
              <a:ext cx="1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5" name="Freeform 293"/>
            <p:cNvSpPr>
              <a:spLocks/>
            </p:cNvSpPr>
            <p:nvPr/>
          </p:nvSpPr>
          <p:spPr bwMode="auto">
            <a:xfrm>
              <a:off x="1614" y="2478"/>
              <a:ext cx="82" cy="123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2" y="62"/>
                </a:cxn>
                <a:cxn ang="0">
                  <a:pos x="0" y="64"/>
                </a:cxn>
                <a:cxn ang="0">
                  <a:pos x="11" y="70"/>
                </a:cxn>
                <a:cxn ang="0">
                  <a:pos x="13" y="65"/>
                </a:cxn>
                <a:cxn ang="0">
                  <a:pos x="15" y="69"/>
                </a:cxn>
                <a:cxn ang="0">
                  <a:pos x="14" y="79"/>
                </a:cxn>
                <a:cxn ang="0">
                  <a:pos x="9" y="82"/>
                </a:cxn>
                <a:cxn ang="0">
                  <a:pos x="10" y="93"/>
                </a:cxn>
                <a:cxn ang="0">
                  <a:pos x="7" y="100"/>
                </a:cxn>
                <a:cxn ang="0">
                  <a:pos x="12" y="97"/>
                </a:cxn>
                <a:cxn ang="0">
                  <a:pos x="27" y="110"/>
                </a:cxn>
                <a:cxn ang="0">
                  <a:pos x="31" y="103"/>
                </a:cxn>
                <a:cxn ang="0">
                  <a:pos x="32" y="96"/>
                </a:cxn>
                <a:cxn ang="0">
                  <a:pos x="37" y="91"/>
                </a:cxn>
                <a:cxn ang="0">
                  <a:pos x="39" y="80"/>
                </a:cxn>
                <a:cxn ang="0">
                  <a:pos x="40" y="80"/>
                </a:cxn>
                <a:cxn ang="0">
                  <a:pos x="40" y="84"/>
                </a:cxn>
                <a:cxn ang="0">
                  <a:pos x="43" y="82"/>
                </a:cxn>
                <a:cxn ang="0">
                  <a:pos x="42" y="80"/>
                </a:cxn>
                <a:cxn ang="0">
                  <a:pos x="44" y="75"/>
                </a:cxn>
                <a:cxn ang="0">
                  <a:pos x="54" y="72"/>
                </a:cxn>
                <a:cxn ang="0">
                  <a:pos x="69" y="62"/>
                </a:cxn>
                <a:cxn ang="0">
                  <a:pos x="77" y="41"/>
                </a:cxn>
                <a:cxn ang="0">
                  <a:pos x="79" y="42"/>
                </a:cxn>
                <a:cxn ang="0">
                  <a:pos x="75" y="28"/>
                </a:cxn>
                <a:cxn ang="0">
                  <a:pos x="78" y="26"/>
                </a:cxn>
                <a:cxn ang="0">
                  <a:pos x="63" y="18"/>
                </a:cxn>
                <a:cxn ang="0">
                  <a:pos x="49" y="18"/>
                </a:cxn>
                <a:cxn ang="0">
                  <a:pos x="41" y="9"/>
                </a:cxn>
                <a:cxn ang="0">
                  <a:pos x="29" y="0"/>
                </a:cxn>
                <a:cxn ang="0">
                  <a:pos x="25" y="6"/>
                </a:cxn>
                <a:cxn ang="0">
                  <a:pos x="12" y="13"/>
                </a:cxn>
                <a:cxn ang="0">
                  <a:pos x="9" y="27"/>
                </a:cxn>
                <a:cxn ang="0">
                  <a:pos x="8" y="35"/>
                </a:cxn>
                <a:cxn ang="0">
                  <a:pos x="0" y="44"/>
                </a:cxn>
              </a:cxnLst>
              <a:rect l="0" t="0" r="r" b="b"/>
              <a:pathLst>
                <a:path w="79" h="110">
                  <a:moveTo>
                    <a:pt x="0" y="44"/>
                  </a:moveTo>
                  <a:lnTo>
                    <a:pt x="2" y="62"/>
                  </a:lnTo>
                  <a:lnTo>
                    <a:pt x="0" y="64"/>
                  </a:lnTo>
                  <a:lnTo>
                    <a:pt x="11" y="70"/>
                  </a:lnTo>
                  <a:lnTo>
                    <a:pt x="13" y="65"/>
                  </a:lnTo>
                  <a:lnTo>
                    <a:pt x="15" y="69"/>
                  </a:lnTo>
                  <a:lnTo>
                    <a:pt x="14" y="79"/>
                  </a:lnTo>
                  <a:lnTo>
                    <a:pt x="9" y="82"/>
                  </a:lnTo>
                  <a:lnTo>
                    <a:pt x="10" y="93"/>
                  </a:lnTo>
                  <a:lnTo>
                    <a:pt x="7" y="100"/>
                  </a:lnTo>
                  <a:lnTo>
                    <a:pt x="12" y="97"/>
                  </a:lnTo>
                  <a:lnTo>
                    <a:pt x="27" y="110"/>
                  </a:lnTo>
                  <a:lnTo>
                    <a:pt x="31" y="103"/>
                  </a:lnTo>
                  <a:lnTo>
                    <a:pt x="32" y="96"/>
                  </a:lnTo>
                  <a:lnTo>
                    <a:pt x="37" y="91"/>
                  </a:lnTo>
                  <a:lnTo>
                    <a:pt x="39" y="80"/>
                  </a:lnTo>
                  <a:lnTo>
                    <a:pt x="40" y="80"/>
                  </a:lnTo>
                  <a:lnTo>
                    <a:pt x="40" y="84"/>
                  </a:lnTo>
                  <a:lnTo>
                    <a:pt x="43" y="82"/>
                  </a:lnTo>
                  <a:lnTo>
                    <a:pt x="42" y="80"/>
                  </a:lnTo>
                  <a:lnTo>
                    <a:pt x="44" y="75"/>
                  </a:lnTo>
                  <a:lnTo>
                    <a:pt x="54" y="72"/>
                  </a:lnTo>
                  <a:lnTo>
                    <a:pt x="69" y="62"/>
                  </a:lnTo>
                  <a:lnTo>
                    <a:pt x="77" y="41"/>
                  </a:lnTo>
                  <a:lnTo>
                    <a:pt x="79" y="42"/>
                  </a:lnTo>
                  <a:lnTo>
                    <a:pt x="75" y="28"/>
                  </a:lnTo>
                  <a:lnTo>
                    <a:pt x="78" y="26"/>
                  </a:lnTo>
                  <a:lnTo>
                    <a:pt x="63" y="18"/>
                  </a:lnTo>
                  <a:lnTo>
                    <a:pt x="49" y="18"/>
                  </a:lnTo>
                  <a:lnTo>
                    <a:pt x="41" y="9"/>
                  </a:lnTo>
                  <a:lnTo>
                    <a:pt x="29" y="0"/>
                  </a:lnTo>
                  <a:lnTo>
                    <a:pt x="25" y="6"/>
                  </a:lnTo>
                  <a:lnTo>
                    <a:pt x="12" y="13"/>
                  </a:lnTo>
                  <a:lnTo>
                    <a:pt x="9" y="27"/>
                  </a:lnTo>
                  <a:lnTo>
                    <a:pt x="8" y="35"/>
                  </a:lnTo>
                  <a:lnTo>
                    <a:pt x="0" y="4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6" name="Freeform 294"/>
            <p:cNvSpPr>
              <a:spLocks/>
            </p:cNvSpPr>
            <p:nvPr/>
          </p:nvSpPr>
          <p:spPr bwMode="auto">
            <a:xfrm>
              <a:off x="1460" y="2506"/>
              <a:ext cx="9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9" y="16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5" y="9"/>
                  </a:lnTo>
                  <a:lnTo>
                    <a:pt x="0" y="15"/>
                  </a:lnTo>
                  <a:lnTo>
                    <a:pt x="9" y="16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7" name="Freeform 295"/>
            <p:cNvSpPr>
              <a:spLocks/>
            </p:cNvSpPr>
            <p:nvPr/>
          </p:nvSpPr>
          <p:spPr bwMode="auto">
            <a:xfrm>
              <a:off x="1626" y="2557"/>
              <a:ext cx="3" cy="4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3" y="1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1" y="3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8" name="Freeform 296"/>
            <p:cNvSpPr>
              <a:spLocks/>
            </p:cNvSpPr>
            <p:nvPr/>
          </p:nvSpPr>
          <p:spPr bwMode="auto">
            <a:xfrm>
              <a:off x="1475" y="2517"/>
              <a:ext cx="4" cy="1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0" y="0"/>
                </a:cxn>
                <a:cxn ang="0">
                  <a:pos x="4" y="1"/>
                </a:cxn>
              </a:cxnLst>
              <a:rect l="0" t="0" r="r" b="b"/>
              <a:pathLst>
                <a:path w="4" h="1">
                  <a:moveTo>
                    <a:pt x="4" y="1"/>
                  </a:moveTo>
                  <a:lnTo>
                    <a:pt x="0" y="0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9" name="Freeform 297"/>
            <p:cNvSpPr>
              <a:spLocks/>
            </p:cNvSpPr>
            <p:nvPr/>
          </p:nvSpPr>
          <p:spPr bwMode="auto">
            <a:xfrm>
              <a:off x="645" y="2843"/>
              <a:ext cx="7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"/>
                </a:cxn>
                <a:cxn ang="0">
                  <a:pos x="7" y="5"/>
                </a:cxn>
                <a:cxn ang="0">
                  <a:pos x="3" y="0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lnTo>
                    <a:pt x="0" y="1"/>
                  </a:lnTo>
                  <a:lnTo>
                    <a:pt x="7" y="5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0" name="Freeform 298"/>
            <p:cNvSpPr>
              <a:spLocks/>
            </p:cNvSpPr>
            <p:nvPr/>
          </p:nvSpPr>
          <p:spPr bwMode="auto">
            <a:xfrm>
              <a:off x="616" y="2828"/>
              <a:ext cx="2" cy="1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0"/>
                </a:cxn>
                <a:cxn ang="0">
                  <a:pos x="1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1" name="Freeform 299"/>
            <p:cNvSpPr>
              <a:spLocks/>
            </p:cNvSpPr>
            <p:nvPr/>
          </p:nvSpPr>
          <p:spPr bwMode="auto">
            <a:xfrm>
              <a:off x="359" y="2870"/>
              <a:ext cx="2" cy="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2" name="Freeform 300"/>
            <p:cNvSpPr>
              <a:spLocks/>
            </p:cNvSpPr>
            <p:nvPr/>
          </p:nvSpPr>
          <p:spPr bwMode="auto">
            <a:xfrm>
              <a:off x="1610" y="2506"/>
              <a:ext cx="191" cy="351"/>
            </a:xfrm>
            <a:custGeom>
              <a:avLst/>
              <a:gdLst/>
              <a:ahLst/>
              <a:cxnLst>
                <a:cxn ang="0">
                  <a:pos x="178" y="248"/>
                </a:cxn>
                <a:cxn ang="0">
                  <a:pos x="179" y="277"/>
                </a:cxn>
                <a:cxn ang="0">
                  <a:pos x="178" y="292"/>
                </a:cxn>
                <a:cxn ang="0">
                  <a:pos x="174" y="306"/>
                </a:cxn>
                <a:cxn ang="0">
                  <a:pos x="166" y="314"/>
                </a:cxn>
                <a:cxn ang="0">
                  <a:pos x="151" y="298"/>
                </a:cxn>
                <a:cxn ang="0">
                  <a:pos x="127" y="283"/>
                </a:cxn>
                <a:cxn ang="0">
                  <a:pos x="103" y="268"/>
                </a:cxn>
                <a:cxn ang="0">
                  <a:pos x="78" y="243"/>
                </a:cxn>
                <a:cxn ang="0">
                  <a:pos x="70" y="215"/>
                </a:cxn>
                <a:cxn ang="0">
                  <a:pos x="53" y="184"/>
                </a:cxn>
                <a:cxn ang="0">
                  <a:pos x="42" y="159"/>
                </a:cxn>
                <a:cxn ang="0">
                  <a:pos x="30" y="134"/>
                </a:cxn>
                <a:cxn ang="0">
                  <a:pos x="14" y="113"/>
                </a:cxn>
                <a:cxn ang="0">
                  <a:pos x="5" y="100"/>
                </a:cxn>
                <a:cxn ang="0">
                  <a:pos x="6" y="68"/>
                </a:cxn>
                <a:cxn ang="0">
                  <a:pos x="14" y="68"/>
                </a:cxn>
                <a:cxn ang="0">
                  <a:pos x="16" y="72"/>
                </a:cxn>
                <a:cxn ang="0">
                  <a:pos x="35" y="79"/>
                </a:cxn>
                <a:cxn ang="0">
                  <a:pos x="41" y="66"/>
                </a:cxn>
                <a:cxn ang="0">
                  <a:pos x="44" y="55"/>
                </a:cxn>
                <a:cxn ang="0">
                  <a:pos x="47" y="57"/>
                </a:cxn>
                <a:cxn ang="0">
                  <a:pos x="48" y="50"/>
                </a:cxn>
                <a:cxn ang="0">
                  <a:pos x="73" y="37"/>
                </a:cxn>
                <a:cxn ang="0">
                  <a:pos x="83" y="17"/>
                </a:cxn>
                <a:cxn ang="0">
                  <a:pos x="82" y="1"/>
                </a:cxn>
                <a:cxn ang="0">
                  <a:pos x="92" y="9"/>
                </a:cxn>
                <a:cxn ang="0">
                  <a:pos x="110" y="31"/>
                </a:cxn>
                <a:cxn ang="0">
                  <a:pos x="131" y="39"/>
                </a:cxn>
                <a:cxn ang="0">
                  <a:pos x="155" y="45"/>
                </a:cxn>
                <a:cxn ang="0">
                  <a:pos x="159" y="71"/>
                </a:cxn>
                <a:cxn ang="0">
                  <a:pos x="142" y="75"/>
                </a:cxn>
                <a:cxn ang="0">
                  <a:pos x="120" y="86"/>
                </a:cxn>
                <a:cxn ang="0">
                  <a:pos x="112" y="113"/>
                </a:cxn>
                <a:cxn ang="0">
                  <a:pos x="111" y="140"/>
                </a:cxn>
                <a:cxn ang="0">
                  <a:pos x="117" y="159"/>
                </a:cxn>
                <a:cxn ang="0">
                  <a:pos x="131" y="169"/>
                </a:cxn>
                <a:cxn ang="0">
                  <a:pos x="152" y="163"/>
                </a:cxn>
                <a:cxn ang="0">
                  <a:pos x="153" y="188"/>
                </a:cxn>
                <a:cxn ang="0">
                  <a:pos x="176" y="201"/>
                </a:cxn>
                <a:cxn ang="0">
                  <a:pos x="180" y="218"/>
                </a:cxn>
              </a:cxnLst>
              <a:rect l="0" t="0" r="r" b="b"/>
              <a:pathLst>
                <a:path w="184" h="314">
                  <a:moveTo>
                    <a:pt x="180" y="239"/>
                  </a:moveTo>
                  <a:lnTo>
                    <a:pt x="178" y="248"/>
                  </a:lnTo>
                  <a:lnTo>
                    <a:pt x="178" y="262"/>
                  </a:lnTo>
                  <a:lnTo>
                    <a:pt x="179" y="277"/>
                  </a:lnTo>
                  <a:lnTo>
                    <a:pt x="184" y="279"/>
                  </a:lnTo>
                  <a:lnTo>
                    <a:pt x="178" y="292"/>
                  </a:lnTo>
                  <a:lnTo>
                    <a:pt x="178" y="299"/>
                  </a:lnTo>
                  <a:lnTo>
                    <a:pt x="174" y="306"/>
                  </a:lnTo>
                  <a:lnTo>
                    <a:pt x="169" y="314"/>
                  </a:lnTo>
                  <a:lnTo>
                    <a:pt x="166" y="314"/>
                  </a:lnTo>
                  <a:lnTo>
                    <a:pt x="157" y="306"/>
                  </a:lnTo>
                  <a:lnTo>
                    <a:pt x="151" y="298"/>
                  </a:lnTo>
                  <a:lnTo>
                    <a:pt x="139" y="290"/>
                  </a:lnTo>
                  <a:lnTo>
                    <a:pt x="127" y="283"/>
                  </a:lnTo>
                  <a:lnTo>
                    <a:pt x="115" y="275"/>
                  </a:lnTo>
                  <a:lnTo>
                    <a:pt x="103" y="268"/>
                  </a:lnTo>
                  <a:lnTo>
                    <a:pt x="91" y="255"/>
                  </a:lnTo>
                  <a:lnTo>
                    <a:pt x="78" y="243"/>
                  </a:lnTo>
                  <a:lnTo>
                    <a:pt x="79" y="233"/>
                  </a:lnTo>
                  <a:lnTo>
                    <a:pt x="70" y="215"/>
                  </a:lnTo>
                  <a:lnTo>
                    <a:pt x="60" y="196"/>
                  </a:lnTo>
                  <a:lnTo>
                    <a:pt x="53" y="184"/>
                  </a:lnTo>
                  <a:lnTo>
                    <a:pt x="47" y="172"/>
                  </a:lnTo>
                  <a:lnTo>
                    <a:pt x="42" y="159"/>
                  </a:lnTo>
                  <a:lnTo>
                    <a:pt x="35" y="147"/>
                  </a:lnTo>
                  <a:lnTo>
                    <a:pt x="30" y="134"/>
                  </a:lnTo>
                  <a:lnTo>
                    <a:pt x="23" y="121"/>
                  </a:lnTo>
                  <a:lnTo>
                    <a:pt x="14" y="113"/>
                  </a:lnTo>
                  <a:lnTo>
                    <a:pt x="3" y="105"/>
                  </a:lnTo>
                  <a:lnTo>
                    <a:pt x="5" y="100"/>
                  </a:lnTo>
                  <a:lnTo>
                    <a:pt x="0" y="77"/>
                  </a:lnTo>
                  <a:lnTo>
                    <a:pt x="6" y="68"/>
                  </a:lnTo>
                  <a:lnTo>
                    <a:pt x="13" y="57"/>
                  </a:lnTo>
                  <a:lnTo>
                    <a:pt x="14" y="68"/>
                  </a:lnTo>
                  <a:lnTo>
                    <a:pt x="11" y="75"/>
                  </a:lnTo>
                  <a:lnTo>
                    <a:pt x="16" y="72"/>
                  </a:lnTo>
                  <a:lnTo>
                    <a:pt x="31" y="85"/>
                  </a:lnTo>
                  <a:lnTo>
                    <a:pt x="35" y="79"/>
                  </a:lnTo>
                  <a:lnTo>
                    <a:pt x="36" y="71"/>
                  </a:lnTo>
                  <a:lnTo>
                    <a:pt x="41" y="66"/>
                  </a:lnTo>
                  <a:lnTo>
                    <a:pt x="43" y="55"/>
                  </a:lnTo>
                  <a:lnTo>
                    <a:pt x="44" y="55"/>
                  </a:lnTo>
                  <a:lnTo>
                    <a:pt x="44" y="59"/>
                  </a:lnTo>
                  <a:lnTo>
                    <a:pt x="47" y="57"/>
                  </a:lnTo>
                  <a:lnTo>
                    <a:pt x="46" y="55"/>
                  </a:lnTo>
                  <a:lnTo>
                    <a:pt x="48" y="50"/>
                  </a:lnTo>
                  <a:lnTo>
                    <a:pt x="58" y="47"/>
                  </a:lnTo>
                  <a:lnTo>
                    <a:pt x="73" y="37"/>
                  </a:lnTo>
                  <a:lnTo>
                    <a:pt x="81" y="16"/>
                  </a:lnTo>
                  <a:lnTo>
                    <a:pt x="83" y="17"/>
                  </a:lnTo>
                  <a:lnTo>
                    <a:pt x="79" y="3"/>
                  </a:lnTo>
                  <a:lnTo>
                    <a:pt x="82" y="1"/>
                  </a:lnTo>
                  <a:lnTo>
                    <a:pt x="83" y="0"/>
                  </a:lnTo>
                  <a:lnTo>
                    <a:pt x="92" y="9"/>
                  </a:lnTo>
                  <a:lnTo>
                    <a:pt x="100" y="17"/>
                  </a:lnTo>
                  <a:lnTo>
                    <a:pt x="110" y="31"/>
                  </a:lnTo>
                  <a:lnTo>
                    <a:pt x="114" y="39"/>
                  </a:lnTo>
                  <a:lnTo>
                    <a:pt x="131" y="39"/>
                  </a:lnTo>
                  <a:lnTo>
                    <a:pt x="141" y="39"/>
                  </a:lnTo>
                  <a:lnTo>
                    <a:pt x="155" y="45"/>
                  </a:lnTo>
                  <a:lnTo>
                    <a:pt x="150" y="66"/>
                  </a:lnTo>
                  <a:lnTo>
                    <a:pt x="159" y="71"/>
                  </a:lnTo>
                  <a:lnTo>
                    <a:pt x="154" y="71"/>
                  </a:lnTo>
                  <a:lnTo>
                    <a:pt x="142" y="75"/>
                  </a:lnTo>
                  <a:lnTo>
                    <a:pt x="131" y="81"/>
                  </a:lnTo>
                  <a:lnTo>
                    <a:pt x="120" y="86"/>
                  </a:lnTo>
                  <a:lnTo>
                    <a:pt x="116" y="99"/>
                  </a:lnTo>
                  <a:lnTo>
                    <a:pt x="112" y="113"/>
                  </a:lnTo>
                  <a:lnTo>
                    <a:pt x="105" y="126"/>
                  </a:lnTo>
                  <a:lnTo>
                    <a:pt x="111" y="140"/>
                  </a:lnTo>
                  <a:lnTo>
                    <a:pt x="118" y="152"/>
                  </a:lnTo>
                  <a:lnTo>
                    <a:pt x="117" y="159"/>
                  </a:lnTo>
                  <a:lnTo>
                    <a:pt x="123" y="162"/>
                  </a:lnTo>
                  <a:lnTo>
                    <a:pt x="131" y="169"/>
                  </a:lnTo>
                  <a:lnTo>
                    <a:pt x="142" y="171"/>
                  </a:lnTo>
                  <a:lnTo>
                    <a:pt x="152" y="163"/>
                  </a:lnTo>
                  <a:lnTo>
                    <a:pt x="152" y="176"/>
                  </a:lnTo>
                  <a:lnTo>
                    <a:pt x="153" y="188"/>
                  </a:lnTo>
                  <a:lnTo>
                    <a:pt x="168" y="187"/>
                  </a:lnTo>
                  <a:lnTo>
                    <a:pt x="176" y="201"/>
                  </a:lnTo>
                  <a:lnTo>
                    <a:pt x="182" y="214"/>
                  </a:lnTo>
                  <a:lnTo>
                    <a:pt x="180" y="218"/>
                  </a:lnTo>
                  <a:lnTo>
                    <a:pt x="180" y="23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3" name="Freeform 301"/>
            <p:cNvSpPr>
              <a:spLocks/>
            </p:cNvSpPr>
            <p:nvPr/>
          </p:nvSpPr>
          <p:spPr bwMode="auto">
            <a:xfrm>
              <a:off x="299" y="2764"/>
              <a:ext cx="9" cy="6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5"/>
                </a:cxn>
                <a:cxn ang="0">
                  <a:pos x="0" y="0"/>
                </a:cxn>
                <a:cxn ang="0">
                  <a:pos x="9" y="4"/>
                </a:cxn>
              </a:cxnLst>
              <a:rect l="0" t="0" r="r" b="b"/>
              <a:pathLst>
                <a:path w="9" h="5">
                  <a:moveTo>
                    <a:pt x="9" y="4"/>
                  </a:moveTo>
                  <a:lnTo>
                    <a:pt x="9" y="5"/>
                  </a:lnTo>
                  <a:lnTo>
                    <a:pt x="0" y="0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" name="Freeform 302"/>
            <p:cNvSpPr>
              <a:spLocks/>
            </p:cNvSpPr>
            <p:nvPr/>
          </p:nvSpPr>
          <p:spPr bwMode="auto">
            <a:xfrm>
              <a:off x="3782" y="1485"/>
              <a:ext cx="740" cy="630"/>
            </a:xfrm>
            <a:custGeom>
              <a:avLst/>
              <a:gdLst/>
              <a:ahLst/>
              <a:cxnLst>
                <a:cxn ang="0">
                  <a:pos x="280" y="429"/>
                </a:cxn>
                <a:cxn ang="0">
                  <a:pos x="222" y="431"/>
                </a:cxn>
                <a:cxn ang="0">
                  <a:pos x="176" y="408"/>
                </a:cxn>
                <a:cxn ang="0">
                  <a:pos x="135" y="392"/>
                </a:cxn>
                <a:cxn ang="0">
                  <a:pos x="101" y="352"/>
                </a:cxn>
                <a:cxn ang="0">
                  <a:pos x="91" y="320"/>
                </a:cxn>
                <a:cxn ang="0">
                  <a:pos x="75" y="304"/>
                </a:cxn>
                <a:cxn ang="0">
                  <a:pos x="21" y="275"/>
                </a:cxn>
                <a:cxn ang="0">
                  <a:pos x="19" y="250"/>
                </a:cxn>
                <a:cxn ang="0">
                  <a:pos x="19" y="216"/>
                </a:cxn>
                <a:cxn ang="0">
                  <a:pos x="69" y="187"/>
                </a:cxn>
                <a:cxn ang="0">
                  <a:pos x="58" y="146"/>
                </a:cxn>
                <a:cxn ang="0">
                  <a:pos x="75" y="117"/>
                </a:cxn>
                <a:cxn ang="0">
                  <a:pos x="105" y="83"/>
                </a:cxn>
                <a:cxn ang="0">
                  <a:pos x="145" y="91"/>
                </a:cxn>
                <a:cxn ang="0">
                  <a:pos x="197" y="137"/>
                </a:cxn>
                <a:cxn ang="0">
                  <a:pos x="272" y="178"/>
                </a:cxn>
                <a:cxn ang="0">
                  <a:pos x="348" y="187"/>
                </a:cxn>
                <a:cxn ang="0">
                  <a:pos x="408" y="186"/>
                </a:cxn>
                <a:cxn ang="0">
                  <a:pos x="453" y="153"/>
                </a:cxn>
                <a:cxn ang="0">
                  <a:pos x="497" y="121"/>
                </a:cxn>
                <a:cxn ang="0">
                  <a:pos x="496" y="95"/>
                </a:cxn>
                <a:cxn ang="0">
                  <a:pos x="470" y="72"/>
                </a:cxn>
                <a:cxn ang="0">
                  <a:pos x="490" y="19"/>
                </a:cxn>
                <a:cxn ang="0">
                  <a:pos x="516" y="0"/>
                </a:cxn>
                <a:cxn ang="0">
                  <a:pos x="598" y="57"/>
                </a:cxn>
                <a:cxn ang="0">
                  <a:pos x="683" y="92"/>
                </a:cxn>
                <a:cxn ang="0">
                  <a:pos x="698" y="136"/>
                </a:cxn>
                <a:cxn ang="0">
                  <a:pos x="711" y="183"/>
                </a:cxn>
                <a:cxn ang="0">
                  <a:pos x="688" y="201"/>
                </a:cxn>
                <a:cxn ang="0">
                  <a:pos x="645" y="227"/>
                </a:cxn>
                <a:cxn ang="0">
                  <a:pos x="617" y="231"/>
                </a:cxn>
                <a:cxn ang="0">
                  <a:pos x="590" y="234"/>
                </a:cxn>
                <a:cxn ang="0">
                  <a:pos x="604" y="272"/>
                </a:cxn>
                <a:cxn ang="0">
                  <a:pos x="650" y="279"/>
                </a:cxn>
                <a:cxn ang="0">
                  <a:pos x="623" y="314"/>
                </a:cxn>
                <a:cxn ang="0">
                  <a:pos x="654" y="360"/>
                </a:cxn>
                <a:cxn ang="0">
                  <a:pos x="664" y="392"/>
                </a:cxn>
                <a:cxn ang="0">
                  <a:pos x="689" y="404"/>
                </a:cxn>
                <a:cxn ang="0">
                  <a:pos x="685" y="418"/>
                </a:cxn>
                <a:cxn ang="0">
                  <a:pos x="679" y="443"/>
                </a:cxn>
                <a:cxn ang="0">
                  <a:pos x="667" y="464"/>
                </a:cxn>
                <a:cxn ang="0">
                  <a:pos x="667" y="481"/>
                </a:cxn>
                <a:cxn ang="0">
                  <a:pos x="657" y="495"/>
                </a:cxn>
                <a:cxn ang="0">
                  <a:pos x="630" y="518"/>
                </a:cxn>
                <a:cxn ang="0">
                  <a:pos x="614" y="524"/>
                </a:cxn>
                <a:cxn ang="0">
                  <a:pos x="601" y="530"/>
                </a:cxn>
                <a:cxn ang="0">
                  <a:pos x="586" y="533"/>
                </a:cxn>
                <a:cxn ang="0">
                  <a:pos x="563" y="545"/>
                </a:cxn>
                <a:cxn ang="0">
                  <a:pos x="550" y="540"/>
                </a:cxn>
                <a:cxn ang="0">
                  <a:pos x="529" y="541"/>
                </a:cxn>
                <a:cxn ang="0">
                  <a:pos x="484" y="511"/>
                </a:cxn>
                <a:cxn ang="0">
                  <a:pos x="459" y="523"/>
                </a:cxn>
                <a:cxn ang="0">
                  <a:pos x="443" y="547"/>
                </a:cxn>
                <a:cxn ang="0">
                  <a:pos x="414" y="532"/>
                </a:cxn>
                <a:cxn ang="0">
                  <a:pos x="394" y="497"/>
                </a:cxn>
                <a:cxn ang="0">
                  <a:pos x="387" y="465"/>
                </a:cxn>
                <a:cxn ang="0">
                  <a:pos x="362" y="426"/>
                </a:cxn>
                <a:cxn ang="0">
                  <a:pos x="338" y="407"/>
                </a:cxn>
              </a:cxnLst>
              <a:rect l="0" t="0" r="r" b="b"/>
              <a:pathLst>
                <a:path w="714" h="562">
                  <a:moveTo>
                    <a:pt x="318" y="409"/>
                  </a:moveTo>
                  <a:lnTo>
                    <a:pt x="309" y="420"/>
                  </a:lnTo>
                  <a:lnTo>
                    <a:pt x="299" y="429"/>
                  </a:lnTo>
                  <a:lnTo>
                    <a:pt x="286" y="435"/>
                  </a:lnTo>
                  <a:lnTo>
                    <a:pt x="280" y="429"/>
                  </a:lnTo>
                  <a:lnTo>
                    <a:pt x="259" y="426"/>
                  </a:lnTo>
                  <a:lnTo>
                    <a:pt x="251" y="442"/>
                  </a:lnTo>
                  <a:lnTo>
                    <a:pt x="244" y="428"/>
                  </a:lnTo>
                  <a:lnTo>
                    <a:pt x="238" y="432"/>
                  </a:lnTo>
                  <a:lnTo>
                    <a:pt x="222" y="431"/>
                  </a:lnTo>
                  <a:lnTo>
                    <a:pt x="210" y="429"/>
                  </a:lnTo>
                  <a:lnTo>
                    <a:pt x="195" y="423"/>
                  </a:lnTo>
                  <a:lnTo>
                    <a:pt x="193" y="420"/>
                  </a:lnTo>
                  <a:lnTo>
                    <a:pt x="181" y="414"/>
                  </a:lnTo>
                  <a:lnTo>
                    <a:pt x="176" y="408"/>
                  </a:lnTo>
                  <a:lnTo>
                    <a:pt x="170" y="410"/>
                  </a:lnTo>
                  <a:lnTo>
                    <a:pt x="153" y="395"/>
                  </a:lnTo>
                  <a:lnTo>
                    <a:pt x="141" y="388"/>
                  </a:lnTo>
                  <a:lnTo>
                    <a:pt x="136" y="394"/>
                  </a:lnTo>
                  <a:lnTo>
                    <a:pt x="135" y="392"/>
                  </a:lnTo>
                  <a:lnTo>
                    <a:pt x="122" y="382"/>
                  </a:lnTo>
                  <a:lnTo>
                    <a:pt x="105" y="372"/>
                  </a:lnTo>
                  <a:lnTo>
                    <a:pt x="98" y="370"/>
                  </a:lnTo>
                  <a:lnTo>
                    <a:pt x="92" y="351"/>
                  </a:lnTo>
                  <a:lnTo>
                    <a:pt x="101" y="352"/>
                  </a:lnTo>
                  <a:lnTo>
                    <a:pt x="103" y="347"/>
                  </a:lnTo>
                  <a:lnTo>
                    <a:pt x="94" y="334"/>
                  </a:lnTo>
                  <a:lnTo>
                    <a:pt x="94" y="327"/>
                  </a:lnTo>
                  <a:lnTo>
                    <a:pt x="93" y="322"/>
                  </a:lnTo>
                  <a:lnTo>
                    <a:pt x="91" y="320"/>
                  </a:lnTo>
                  <a:lnTo>
                    <a:pt x="88" y="316"/>
                  </a:lnTo>
                  <a:lnTo>
                    <a:pt x="88" y="312"/>
                  </a:lnTo>
                  <a:lnTo>
                    <a:pt x="86" y="307"/>
                  </a:lnTo>
                  <a:lnTo>
                    <a:pt x="81" y="306"/>
                  </a:lnTo>
                  <a:lnTo>
                    <a:pt x="75" y="304"/>
                  </a:lnTo>
                  <a:lnTo>
                    <a:pt x="71" y="301"/>
                  </a:lnTo>
                  <a:lnTo>
                    <a:pt x="53" y="296"/>
                  </a:lnTo>
                  <a:lnTo>
                    <a:pt x="43" y="291"/>
                  </a:lnTo>
                  <a:lnTo>
                    <a:pt x="37" y="279"/>
                  </a:lnTo>
                  <a:lnTo>
                    <a:pt x="21" y="275"/>
                  </a:lnTo>
                  <a:lnTo>
                    <a:pt x="21" y="271"/>
                  </a:lnTo>
                  <a:lnTo>
                    <a:pt x="24" y="271"/>
                  </a:lnTo>
                  <a:lnTo>
                    <a:pt x="26" y="271"/>
                  </a:lnTo>
                  <a:lnTo>
                    <a:pt x="27" y="270"/>
                  </a:lnTo>
                  <a:lnTo>
                    <a:pt x="19" y="250"/>
                  </a:lnTo>
                  <a:lnTo>
                    <a:pt x="6" y="249"/>
                  </a:lnTo>
                  <a:lnTo>
                    <a:pt x="0" y="235"/>
                  </a:lnTo>
                  <a:lnTo>
                    <a:pt x="4" y="223"/>
                  </a:lnTo>
                  <a:lnTo>
                    <a:pt x="14" y="217"/>
                  </a:lnTo>
                  <a:lnTo>
                    <a:pt x="19" y="216"/>
                  </a:lnTo>
                  <a:lnTo>
                    <a:pt x="28" y="218"/>
                  </a:lnTo>
                  <a:lnTo>
                    <a:pt x="36" y="208"/>
                  </a:lnTo>
                  <a:lnTo>
                    <a:pt x="49" y="203"/>
                  </a:lnTo>
                  <a:lnTo>
                    <a:pt x="60" y="195"/>
                  </a:lnTo>
                  <a:lnTo>
                    <a:pt x="69" y="187"/>
                  </a:lnTo>
                  <a:lnTo>
                    <a:pt x="66" y="178"/>
                  </a:lnTo>
                  <a:lnTo>
                    <a:pt x="68" y="175"/>
                  </a:lnTo>
                  <a:lnTo>
                    <a:pt x="68" y="172"/>
                  </a:lnTo>
                  <a:lnTo>
                    <a:pt x="63" y="159"/>
                  </a:lnTo>
                  <a:lnTo>
                    <a:pt x="58" y="146"/>
                  </a:lnTo>
                  <a:lnTo>
                    <a:pt x="49" y="142"/>
                  </a:lnTo>
                  <a:lnTo>
                    <a:pt x="64" y="136"/>
                  </a:lnTo>
                  <a:lnTo>
                    <a:pt x="81" y="137"/>
                  </a:lnTo>
                  <a:lnTo>
                    <a:pt x="76" y="131"/>
                  </a:lnTo>
                  <a:lnTo>
                    <a:pt x="75" y="117"/>
                  </a:lnTo>
                  <a:lnTo>
                    <a:pt x="74" y="102"/>
                  </a:lnTo>
                  <a:lnTo>
                    <a:pt x="94" y="107"/>
                  </a:lnTo>
                  <a:lnTo>
                    <a:pt x="105" y="105"/>
                  </a:lnTo>
                  <a:lnTo>
                    <a:pt x="100" y="87"/>
                  </a:lnTo>
                  <a:lnTo>
                    <a:pt x="105" y="83"/>
                  </a:lnTo>
                  <a:lnTo>
                    <a:pt x="110" y="71"/>
                  </a:lnTo>
                  <a:lnTo>
                    <a:pt x="120" y="70"/>
                  </a:lnTo>
                  <a:lnTo>
                    <a:pt x="121" y="72"/>
                  </a:lnTo>
                  <a:lnTo>
                    <a:pt x="126" y="78"/>
                  </a:lnTo>
                  <a:lnTo>
                    <a:pt x="145" y="91"/>
                  </a:lnTo>
                  <a:lnTo>
                    <a:pt x="154" y="93"/>
                  </a:lnTo>
                  <a:lnTo>
                    <a:pt x="174" y="107"/>
                  </a:lnTo>
                  <a:lnTo>
                    <a:pt x="178" y="121"/>
                  </a:lnTo>
                  <a:lnTo>
                    <a:pt x="182" y="135"/>
                  </a:lnTo>
                  <a:lnTo>
                    <a:pt x="197" y="137"/>
                  </a:lnTo>
                  <a:lnTo>
                    <a:pt x="212" y="139"/>
                  </a:lnTo>
                  <a:lnTo>
                    <a:pt x="230" y="146"/>
                  </a:lnTo>
                  <a:lnTo>
                    <a:pt x="249" y="152"/>
                  </a:lnTo>
                  <a:lnTo>
                    <a:pt x="260" y="165"/>
                  </a:lnTo>
                  <a:lnTo>
                    <a:pt x="272" y="178"/>
                  </a:lnTo>
                  <a:lnTo>
                    <a:pt x="289" y="179"/>
                  </a:lnTo>
                  <a:lnTo>
                    <a:pt x="308" y="180"/>
                  </a:lnTo>
                  <a:lnTo>
                    <a:pt x="325" y="181"/>
                  </a:lnTo>
                  <a:lnTo>
                    <a:pt x="343" y="182"/>
                  </a:lnTo>
                  <a:lnTo>
                    <a:pt x="348" y="187"/>
                  </a:lnTo>
                  <a:lnTo>
                    <a:pt x="363" y="190"/>
                  </a:lnTo>
                  <a:lnTo>
                    <a:pt x="379" y="194"/>
                  </a:lnTo>
                  <a:lnTo>
                    <a:pt x="390" y="198"/>
                  </a:lnTo>
                  <a:lnTo>
                    <a:pt x="399" y="193"/>
                  </a:lnTo>
                  <a:lnTo>
                    <a:pt x="408" y="186"/>
                  </a:lnTo>
                  <a:lnTo>
                    <a:pt x="423" y="184"/>
                  </a:lnTo>
                  <a:lnTo>
                    <a:pt x="438" y="183"/>
                  </a:lnTo>
                  <a:lnTo>
                    <a:pt x="450" y="173"/>
                  </a:lnTo>
                  <a:lnTo>
                    <a:pt x="462" y="162"/>
                  </a:lnTo>
                  <a:lnTo>
                    <a:pt x="453" y="153"/>
                  </a:lnTo>
                  <a:lnTo>
                    <a:pt x="451" y="138"/>
                  </a:lnTo>
                  <a:lnTo>
                    <a:pt x="470" y="143"/>
                  </a:lnTo>
                  <a:lnTo>
                    <a:pt x="481" y="136"/>
                  </a:lnTo>
                  <a:lnTo>
                    <a:pt x="495" y="132"/>
                  </a:lnTo>
                  <a:lnTo>
                    <a:pt x="497" y="121"/>
                  </a:lnTo>
                  <a:lnTo>
                    <a:pt x="511" y="113"/>
                  </a:lnTo>
                  <a:lnTo>
                    <a:pt x="534" y="113"/>
                  </a:lnTo>
                  <a:lnTo>
                    <a:pt x="531" y="105"/>
                  </a:lnTo>
                  <a:lnTo>
                    <a:pt x="503" y="88"/>
                  </a:lnTo>
                  <a:lnTo>
                    <a:pt x="496" y="95"/>
                  </a:lnTo>
                  <a:lnTo>
                    <a:pt x="491" y="93"/>
                  </a:lnTo>
                  <a:lnTo>
                    <a:pt x="478" y="93"/>
                  </a:lnTo>
                  <a:lnTo>
                    <a:pt x="467" y="86"/>
                  </a:lnTo>
                  <a:lnTo>
                    <a:pt x="471" y="85"/>
                  </a:lnTo>
                  <a:lnTo>
                    <a:pt x="470" y="72"/>
                  </a:lnTo>
                  <a:lnTo>
                    <a:pt x="467" y="58"/>
                  </a:lnTo>
                  <a:lnTo>
                    <a:pt x="486" y="63"/>
                  </a:lnTo>
                  <a:lnTo>
                    <a:pt x="494" y="51"/>
                  </a:lnTo>
                  <a:lnTo>
                    <a:pt x="491" y="40"/>
                  </a:lnTo>
                  <a:lnTo>
                    <a:pt x="490" y="19"/>
                  </a:lnTo>
                  <a:lnTo>
                    <a:pt x="481" y="13"/>
                  </a:lnTo>
                  <a:lnTo>
                    <a:pt x="475" y="11"/>
                  </a:lnTo>
                  <a:lnTo>
                    <a:pt x="485" y="2"/>
                  </a:lnTo>
                  <a:lnTo>
                    <a:pt x="501" y="0"/>
                  </a:lnTo>
                  <a:lnTo>
                    <a:pt x="516" y="0"/>
                  </a:lnTo>
                  <a:lnTo>
                    <a:pt x="548" y="11"/>
                  </a:lnTo>
                  <a:lnTo>
                    <a:pt x="560" y="22"/>
                  </a:lnTo>
                  <a:lnTo>
                    <a:pt x="573" y="34"/>
                  </a:lnTo>
                  <a:lnTo>
                    <a:pt x="585" y="46"/>
                  </a:lnTo>
                  <a:lnTo>
                    <a:pt x="598" y="57"/>
                  </a:lnTo>
                  <a:lnTo>
                    <a:pt x="612" y="64"/>
                  </a:lnTo>
                  <a:lnTo>
                    <a:pt x="635" y="70"/>
                  </a:lnTo>
                  <a:lnTo>
                    <a:pt x="648" y="76"/>
                  </a:lnTo>
                  <a:lnTo>
                    <a:pt x="664" y="94"/>
                  </a:lnTo>
                  <a:lnTo>
                    <a:pt x="683" y="92"/>
                  </a:lnTo>
                  <a:lnTo>
                    <a:pt x="702" y="85"/>
                  </a:lnTo>
                  <a:lnTo>
                    <a:pt x="710" y="99"/>
                  </a:lnTo>
                  <a:lnTo>
                    <a:pt x="712" y="118"/>
                  </a:lnTo>
                  <a:lnTo>
                    <a:pt x="714" y="139"/>
                  </a:lnTo>
                  <a:lnTo>
                    <a:pt x="698" y="136"/>
                  </a:lnTo>
                  <a:lnTo>
                    <a:pt x="696" y="145"/>
                  </a:lnTo>
                  <a:lnTo>
                    <a:pt x="704" y="160"/>
                  </a:lnTo>
                  <a:lnTo>
                    <a:pt x="713" y="175"/>
                  </a:lnTo>
                  <a:lnTo>
                    <a:pt x="708" y="179"/>
                  </a:lnTo>
                  <a:lnTo>
                    <a:pt x="711" y="183"/>
                  </a:lnTo>
                  <a:lnTo>
                    <a:pt x="696" y="174"/>
                  </a:lnTo>
                  <a:lnTo>
                    <a:pt x="696" y="183"/>
                  </a:lnTo>
                  <a:lnTo>
                    <a:pt x="687" y="190"/>
                  </a:lnTo>
                  <a:lnTo>
                    <a:pt x="683" y="191"/>
                  </a:lnTo>
                  <a:lnTo>
                    <a:pt x="688" y="201"/>
                  </a:lnTo>
                  <a:lnTo>
                    <a:pt x="672" y="196"/>
                  </a:lnTo>
                  <a:lnTo>
                    <a:pt x="667" y="200"/>
                  </a:lnTo>
                  <a:lnTo>
                    <a:pt x="659" y="213"/>
                  </a:lnTo>
                  <a:lnTo>
                    <a:pt x="652" y="223"/>
                  </a:lnTo>
                  <a:lnTo>
                    <a:pt x="645" y="227"/>
                  </a:lnTo>
                  <a:lnTo>
                    <a:pt x="637" y="233"/>
                  </a:lnTo>
                  <a:lnTo>
                    <a:pt x="629" y="240"/>
                  </a:lnTo>
                  <a:lnTo>
                    <a:pt x="619" y="245"/>
                  </a:lnTo>
                  <a:lnTo>
                    <a:pt x="625" y="235"/>
                  </a:lnTo>
                  <a:lnTo>
                    <a:pt x="617" y="231"/>
                  </a:lnTo>
                  <a:lnTo>
                    <a:pt x="619" y="215"/>
                  </a:lnTo>
                  <a:lnTo>
                    <a:pt x="611" y="210"/>
                  </a:lnTo>
                  <a:lnTo>
                    <a:pt x="603" y="212"/>
                  </a:lnTo>
                  <a:lnTo>
                    <a:pt x="597" y="223"/>
                  </a:lnTo>
                  <a:lnTo>
                    <a:pt x="590" y="234"/>
                  </a:lnTo>
                  <a:lnTo>
                    <a:pt x="581" y="240"/>
                  </a:lnTo>
                  <a:lnTo>
                    <a:pt x="574" y="241"/>
                  </a:lnTo>
                  <a:lnTo>
                    <a:pt x="578" y="253"/>
                  </a:lnTo>
                  <a:lnTo>
                    <a:pt x="596" y="259"/>
                  </a:lnTo>
                  <a:lnTo>
                    <a:pt x="604" y="272"/>
                  </a:lnTo>
                  <a:lnTo>
                    <a:pt x="613" y="270"/>
                  </a:lnTo>
                  <a:lnTo>
                    <a:pt x="624" y="262"/>
                  </a:lnTo>
                  <a:lnTo>
                    <a:pt x="641" y="269"/>
                  </a:lnTo>
                  <a:lnTo>
                    <a:pt x="649" y="270"/>
                  </a:lnTo>
                  <a:lnTo>
                    <a:pt x="650" y="279"/>
                  </a:lnTo>
                  <a:lnTo>
                    <a:pt x="642" y="278"/>
                  </a:lnTo>
                  <a:lnTo>
                    <a:pt x="633" y="284"/>
                  </a:lnTo>
                  <a:lnTo>
                    <a:pt x="628" y="291"/>
                  </a:lnTo>
                  <a:lnTo>
                    <a:pt x="626" y="297"/>
                  </a:lnTo>
                  <a:lnTo>
                    <a:pt x="623" y="314"/>
                  </a:lnTo>
                  <a:lnTo>
                    <a:pt x="642" y="327"/>
                  </a:lnTo>
                  <a:lnTo>
                    <a:pt x="652" y="340"/>
                  </a:lnTo>
                  <a:lnTo>
                    <a:pt x="662" y="352"/>
                  </a:lnTo>
                  <a:lnTo>
                    <a:pt x="675" y="367"/>
                  </a:lnTo>
                  <a:lnTo>
                    <a:pt x="654" y="360"/>
                  </a:lnTo>
                  <a:lnTo>
                    <a:pt x="655" y="362"/>
                  </a:lnTo>
                  <a:lnTo>
                    <a:pt x="668" y="371"/>
                  </a:lnTo>
                  <a:lnTo>
                    <a:pt x="681" y="379"/>
                  </a:lnTo>
                  <a:lnTo>
                    <a:pt x="668" y="389"/>
                  </a:lnTo>
                  <a:lnTo>
                    <a:pt x="664" y="392"/>
                  </a:lnTo>
                  <a:lnTo>
                    <a:pt x="671" y="393"/>
                  </a:lnTo>
                  <a:lnTo>
                    <a:pt x="680" y="393"/>
                  </a:lnTo>
                  <a:lnTo>
                    <a:pt x="689" y="399"/>
                  </a:lnTo>
                  <a:lnTo>
                    <a:pt x="684" y="404"/>
                  </a:lnTo>
                  <a:lnTo>
                    <a:pt x="689" y="404"/>
                  </a:lnTo>
                  <a:lnTo>
                    <a:pt x="688" y="408"/>
                  </a:lnTo>
                  <a:lnTo>
                    <a:pt x="685" y="411"/>
                  </a:lnTo>
                  <a:lnTo>
                    <a:pt x="686" y="414"/>
                  </a:lnTo>
                  <a:lnTo>
                    <a:pt x="687" y="418"/>
                  </a:lnTo>
                  <a:lnTo>
                    <a:pt x="685" y="418"/>
                  </a:lnTo>
                  <a:lnTo>
                    <a:pt x="688" y="424"/>
                  </a:lnTo>
                  <a:lnTo>
                    <a:pt x="685" y="425"/>
                  </a:lnTo>
                  <a:lnTo>
                    <a:pt x="678" y="430"/>
                  </a:lnTo>
                  <a:lnTo>
                    <a:pt x="681" y="435"/>
                  </a:lnTo>
                  <a:lnTo>
                    <a:pt x="679" y="443"/>
                  </a:lnTo>
                  <a:lnTo>
                    <a:pt x="673" y="455"/>
                  </a:lnTo>
                  <a:lnTo>
                    <a:pt x="671" y="457"/>
                  </a:lnTo>
                  <a:lnTo>
                    <a:pt x="674" y="460"/>
                  </a:lnTo>
                  <a:lnTo>
                    <a:pt x="668" y="464"/>
                  </a:lnTo>
                  <a:lnTo>
                    <a:pt x="667" y="464"/>
                  </a:lnTo>
                  <a:lnTo>
                    <a:pt x="673" y="466"/>
                  </a:lnTo>
                  <a:lnTo>
                    <a:pt x="674" y="474"/>
                  </a:lnTo>
                  <a:lnTo>
                    <a:pt x="670" y="474"/>
                  </a:lnTo>
                  <a:lnTo>
                    <a:pt x="670" y="477"/>
                  </a:lnTo>
                  <a:lnTo>
                    <a:pt x="667" y="481"/>
                  </a:lnTo>
                  <a:lnTo>
                    <a:pt x="666" y="483"/>
                  </a:lnTo>
                  <a:lnTo>
                    <a:pt x="665" y="489"/>
                  </a:lnTo>
                  <a:lnTo>
                    <a:pt x="657" y="490"/>
                  </a:lnTo>
                  <a:lnTo>
                    <a:pt x="656" y="492"/>
                  </a:lnTo>
                  <a:lnTo>
                    <a:pt x="657" y="495"/>
                  </a:lnTo>
                  <a:lnTo>
                    <a:pt x="653" y="501"/>
                  </a:lnTo>
                  <a:lnTo>
                    <a:pt x="642" y="510"/>
                  </a:lnTo>
                  <a:lnTo>
                    <a:pt x="642" y="512"/>
                  </a:lnTo>
                  <a:lnTo>
                    <a:pt x="638" y="517"/>
                  </a:lnTo>
                  <a:lnTo>
                    <a:pt x="630" y="518"/>
                  </a:lnTo>
                  <a:lnTo>
                    <a:pt x="628" y="519"/>
                  </a:lnTo>
                  <a:lnTo>
                    <a:pt x="627" y="520"/>
                  </a:lnTo>
                  <a:lnTo>
                    <a:pt x="621" y="521"/>
                  </a:lnTo>
                  <a:lnTo>
                    <a:pt x="618" y="520"/>
                  </a:lnTo>
                  <a:lnTo>
                    <a:pt x="614" y="524"/>
                  </a:lnTo>
                  <a:lnTo>
                    <a:pt x="613" y="526"/>
                  </a:lnTo>
                  <a:lnTo>
                    <a:pt x="609" y="525"/>
                  </a:lnTo>
                  <a:lnTo>
                    <a:pt x="601" y="513"/>
                  </a:lnTo>
                  <a:lnTo>
                    <a:pt x="598" y="518"/>
                  </a:lnTo>
                  <a:lnTo>
                    <a:pt x="601" y="530"/>
                  </a:lnTo>
                  <a:lnTo>
                    <a:pt x="598" y="526"/>
                  </a:lnTo>
                  <a:lnTo>
                    <a:pt x="598" y="532"/>
                  </a:lnTo>
                  <a:lnTo>
                    <a:pt x="595" y="532"/>
                  </a:lnTo>
                  <a:lnTo>
                    <a:pt x="591" y="536"/>
                  </a:lnTo>
                  <a:lnTo>
                    <a:pt x="586" y="533"/>
                  </a:lnTo>
                  <a:lnTo>
                    <a:pt x="585" y="536"/>
                  </a:lnTo>
                  <a:lnTo>
                    <a:pt x="581" y="536"/>
                  </a:lnTo>
                  <a:lnTo>
                    <a:pt x="573" y="541"/>
                  </a:lnTo>
                  <a:lnTo>
                    <a:pt x="565" y="545"/>
                  </a:lnTo>
                  <a:lnTo>
                    <a:pt x="563" y="545"/>
                  </a:lnTo>
                  <a:lnTo>
                    <a:pt x="562" y="553"/>
                  </a:lnTo>
                  <a:lnTo>
                    <a:pt x="565" y="562"/>
                  </a:lnTo>
                  <a:lnTo>
                    <a:pt x="558" y="561"/>
                  </a:lnTo>
                  <a:lnTo>
                    <a:pt x="554" y="545"/>
                  </a:lnTo>
                  <a:lnTo>
                    <a:pt x="550" y="540"/>
                  </a:lnTo>
                  <a:lnTo>
                    <a:pt x="545" y="541"/>
                  </a:lnTo>
                  <a:lnTo>
                    <a:pt x="539" y="539"/>
                  </a:lnTo>
                  <a:lnTo>
                    <a:pt x="534" y="536"/>
                  </a:lnTo>
                  <a:lnTo>
                    <a:pt x="533" y="539"/>
                  </a:lnTo>
                  <a:lnTo>
                    <a:pt x="529" y="541"/>
                  </a:lnTo>
                  <a:lnTo>
                    <a:pt x="515" y="534"/>
                  </a:lnTo>
                  <a:lnTo>
                    <a:pt x="508" y="530"/>
                  </a:lnTo>
                  <a:lnTo>
                    <a:pt x="506" y="518"/>
                  </a:lnTo>
                  <a:lnTo>
                    <a:pt x="490" y="512"/>
                  </a:lnTo>
                  <a:lnTo>
                    <a:pt x="484" y="511"/>
                  </a:lnTo>
                  <a:lnTo>
                    <a:pt x="475" y="521"/>
                  </a:lnTo>
                  <a:lnTo>
                    <a:pt x="471" y="521"/>
                  </a:lnTo>
                  <a:lnTo>
                    <a:pt x="468" y="523"/>
                  </a:lnTo>
                  <a:lnTo>
                    <a:pt x="465" y="521"/>
                  </a:lnTo>
                  <a:lnTo>
                    <a:pt x="459" y="523"/>
                  </a:lnTo>
                  <a:lnTo>
                    <a:pt x="457" y="525"/>
                  </a:lnTo>
                  <a:lnTo>
                    <a:pt x="449" y="523"/>
                  </a:lnTo>
                  <a:lnTo>
                    <a:pt x="446" y="526"/>
                  </a:lnTo>
                  <a:lnTo>
                    <a:pt x="440" y="527"/>
                  </a:lnTo>
                  <a:lnTo>
                    <a:pt x="443" y="547"/>
                  </a:lnTo>
                  <a:lnTo>
                    <a:pt x="436" y="543"/>
                  </a:lnTo>
                  <a:lnTo>
                    <a:pt x="434" y="540"/>
                  </a:lnTo>
                  <a:lnTo>
                    <a:pt x="430" y="539"/>
                  </a:lnTo>
                  <a:lnTo>
                    <a:pt x="420" y="541"/>
                  </a:lnTo>
                  <a:lnTo>
                    <a:pt x="414" y="532"/>
                  </a:lnTo>
                  <a:lnTo>
                    <a:pt x="406" y="528"/>
                  </a:lnTo>
                  <a:lnTo>
                    <a:pt x="407" y="514"/>
                  </a:lnTo>
                  <a:lnTo>
                    <a:pt x="399" y="510"/>
                  </a:lnTo>
                  <a:lnTo>
                    <a:pt x="394" y="498"/>
                  </a:lnTo>
                  <a:lnTo>
                    <a:pt x="394" y="497"/>
                  </a:lnTo>
                  <a:lnTo>
                    <a:pt x="379" y="498"/>
                  </a:lnTo>
                  <a:lnTo>
                    <a:pt x="379" y="491"/>
                  </a:lnTo>
                  <a:lnTo>
                    <a:pt x="378" y="484"/>
                  </a:lnTo>
                  <a:lnTo>
                    <a:pt x="385" y="472"/>
                  </a:lnTo>
                  <a:lnTo>
                    <a:pt x="387" y="465"/>
                  </a:lnTo>
                  <a:lnTo>
                    <a:pt x="384" y="451"/>
                  </a:lnTo>
                  <a:lnTo>
                    <a:pt x="381" y="437"/>
                  </a:lnTo>
                  <a:lnTo>
                    <a:pt x="375" y="433"/>
                  </a:lnTo>
                  <a:lnTo>
                    <a:pt x="363" y="421"/>
                  </a:lnTo>
                  <a:lnTo>
                    <a:pt x="362" y="426"/>
                  </a:lnTo>
                  <a:lnTo>
                    <a:pt x="347" y="421"/>
                  </a:lnTo>
                  <a:lnTo>
                    <a:pt x="347" y="414"/>
                  </a:lnTo>
                  <a:lnTo>
                    <a:pt x="342" y="411"/>
                  </a:lnTo>
                  <a:lnTo>
                    <a:pt x="343" y="409"/>
                  </a:lnTo>
                  <a:lnTo>
                    <a:pt x="338" y="407"/>
                  </a:lnTo>
                  <a:lnTo>
                    <a:pt x="330" y="411"/>
                  </a:lnTo>
                  <a:lnTo>
                    <a:pt x="318" y="40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" name="Freeform 303"/>
            <p:cNvSpPr>
              <a:spLocks/>
            </p:cNvSpPr>
            <p:nvPr/>
          </p:nvSpPr>
          <p:spPr bwMode="auto">
            <a:xfrm>
              <a:off x="4347" y="2121"/>
              <a:ext cx="32" cy="3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9" y="2"/>
                </a:cxn>
                <a:cxn ang="0">
                  <a:pos x="0" y="9"/>
                </a:cxn>
                <a:cxn ang="0">
                  <a:pos x="1" y="23"/>
                </a:cxn>
                <a:cxn ang="0">
                  <a:pos x="11" y="29"/>
                </a:cxn>
                <a:cxn ang="0">
                  <a:pos x="17" y="28"/>
                </a:cxn>
                <a:cxn ang="0">
                  <a:pos x="25" y="17"/>
                </a:cxn>
                <a:cxn ang="0">
                  <a:pos x="31" y="6"/>
                </a:cxn>
                <a:cxn ang="0">
                  <a:pos x="29" y="0"/>
                </a:cxn>
                <a:cxn ang="0">
                  <a:pos x="23" y="0"/>
                </a:cxn>
              </a:cxnLst>
              <a:rect l="0" t="0" r="r" b="b"/>
              <a:pathLst>
                <a:path w="31" h="29">
                  <a:moveTo>
                    <a:pt x="23" y="0"/>
                  </a:moveTo>
                  <a:lnTo>
                    <a:pt x="9" y="2"/>
                  </a:lnTo>
                  <a:lnTo>
                    <a:pt x="0" y="9"/>
                  </a:lnTo>
                  <a:lnTo>
                    <a:pt x="1" y="23"/>
                  </a:lnTo>
                  <a:lnTo>
                    <a:pt x="11" y="29"/>
                  </a:lnTo>
                  <a:lnTo>
                    <a:pt x="17" y="28"/>
                  </a:lnTo>
                  <a:lnTo>
                    <a:pt x="25" y="17"/>
                  </a:lnTo>
                  <a:lnTo>
                    <a:pt x="31" y="6"/>
                  </a:lnTo>
                  <a:lnTo>
                    <a:pt x="29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" name="Freeform 304"/>
            <p:cNvSpPr>
              <a:spLocks/>
            </p:cNvSpPr>
            <p:nvPr/>
          </p:nvSpPr>
          <p:spPr bwMode="auto">
            <a:xfrm>
              <a:off x="4592" y="1709"/>
              <a:ext cx="123" cy="153"/>
            </a:xfrm>
            <a:custGeom>
              <a:avLst/>
              <a:gdLst/>
              <a:ahLst/>
              <a:cxnLst>
                <a:cxn ang="0">
                  <a:pos x="110" y="103"/>
                </a:cxn>
                <a:cxn ang="0">
                  <a:pos x="107" y="99"/>
                </a:cxn>
                <a:cxn ang="0">
                  <a:pos x="108" y="106"/>
                </a:cxn>
                <a:cxn ang="0">
                  <a:pos x="102" y="110"/>
                </a:cxn>
                <a:cxn ang="0">
                  <a:pos x="101" y="115"/>
                </a:cxn>
                <a:cxn ang="0">
                  <a:pos x="97" y="108"/>
                </a:cxn>
                <a:cxn ang="0">
                  <a:pos x="94" y="118"/>
                </a:cxn>
                <a:cxn ang="0">
                  <a:pos x="79" y="116"/>
                </a:cxn>
                <a:cxn ang="0">
                  <a:pos x="75" y="114"/>
                </a:cxn>
                <a:cxn ang="0">
                  <a:pos x="70" y="110"/>
                </a:cxn>
                <a:cxn ang="0">
                  <a:pos x="74" y="118"/>
                </a:cxn>
                <a:cxn ang="0">
                  <a:pos x="77" y="122"/>
                </a:cxn>
                <a:cxn ang="0">
                  <a:pos x="70" y="129"/>
                </a:cxn>
                <a:cxn ang="0">
                  <a:pos x="68" y="136"/>
                </a:cxn>
                <a:cxn ang="0">
                  <a:pos x="55" y="126"/>
                </a:cxn>
                <a:cxn ang="0">
                  <a:pos x="54" y="115"/>
                </a:cxn>
                <a:cxn ang="0">
                  <a:pos x="38" y="118"/>
                </a:cxn>
                <a:cxn ang="0">
                  <a:pos x="20" y="121"/>
                </a:cxn>
                <a:cxn ang="0">
                  <a:pos x="15" y="128"/>
                </a:cxn>
                <a:cxn ang="0">
                  <a:pos x="0" y="126"/>
                </a:cxn>
                <a:cxn ang="0">
                  <a:pos x="2" y="120"/>
                </a:cxn>
                <a:cxn ang="0">
                  <a:pos x="11" y="110"/>
                </a:cxn>
                <a:cxn ang="0">
                  <a:pos x="20" y="100"/>
                </a:cxn>
                <a:cxn ang="0">
                  <a:pos x="33" y="100"/>
                </a:cxn>
                <a:cxn ang="0">
                  <a:pos x="47" y="99"/>
                </a:cxn>
                <a:cxn ang="0">
                  <a:pos x="49" y="100"/>
                </a:cxn>
                <a:cxn ang="0">
                  <a:pos x="57" y="97"/>
                </a:cxn>
                <a:cxn ang="0">
                  <a:pos x="54" y="88"/>
                </a:cxn>
                <a:cxn ang="0">
                  <a:pos x="53" y="74"/>
                </a:cxn>
                <a:cxn ang="0">
                  <a:pos x="60" y="70"/>
                </a:cxn>
                <a:cxn ang="0">
                  <a:pos x="59" y="75"/>
                </a:cxn>
                <a:cxn ang="0">
                  <a:pos x="63" y="81"/>
                </a:cxn>
                <a:cxn ang="0">
                  <a:pos x="69" y="72"/>
                </a:cxn>
                <a:cxn ang="0">
                  <a:pos x="77" y="66"/>
                </a:cxn>
                <a:cxn ang="0">
                  <a:pos x="78" y="53"/>
                </a:cxn>
                <a:cxn ang="0">
                  <a:pos x="79" y="40"/>
                </a:cxn>
                <a:cxn ang="0">
                  <a:pos x="73" y="27"/>
                </a:cxn>
                <a:cxn ang="0">
                  <a:pos x="67" y="12"/>
                </a:cxn>
                <a:cxn ang="0">
                  <a:pos x="68" y="4"/>
                </a:cxn>
                <a:cxn ang="0">
                  <a:pos x="75" y="9"/>
                </a:cxn>
                <a:cxn ang="0">
                  <a:pos x="78" y="6"/>
                </a:cxn>
                <a:cxn ang="0">
                  <a:pos x="77" y="3"/>
                </a:cxn>
                <a:cxn ang="0">
                  <a:pos x="70" y="3"/>
                </a:cxn>
                <a:cxn ang="0">
                  <a:pos x="73" y="0"/>
                </a:cxn>
                <a:cxn ang="0">
                  <a:pos x="79" y="2"/>
                </a:cxn>
                <a:cxn ang="0">
                  <a:pos x="91" y="17"/>
                </a:cxn>
                <a:cxn ang="0">
                  <a:pos x="104" y="32"/>
                </a:cxn>
                <a:cxn ang="0">
                  <a:pos x="105" y="52"/>
                </a:cxn>
                <a:cxn ang="0">
                  <a:pos x="102" y="59"/>
                </a:cxn>
                <a:cxn ang="0">
                  <a:pos x="109" y="79"/>
                </a:cxn>
                <a:cxn ang="0">
                  <a:pos x="119" y="97"/>
                </a:cxn>
                <a:cxn ang="0">
                  <a:pos x="113" y="112"/>
                </a:cxn>
                <a:cxn ang="0">
                  <a:pos x="110" y="103"/>
                </a:cxn>
              </a:cxnLst>
              <a:rect l="0" t="0" r="r" b="b"/>
              <a:pathLst>
                <a:path w="119" h="136">
                  <a:moveTo>
                    <a:pt x="110" y="103"/>
                  </a:moveTo>
                  <a:lnTo>
                    <a:pt x="107" y="99"/>
                  </a:lnTo>
                  <a:lnTo>
                    <a:pt x="108" y="106"/>
                  </a:lnTo>
                  <a:lnTo>
                    <a:pt x="102" y="110"/>
                  </a:lnTo>
                  <a:lnTo>
                    <a:pt x="101" y="115"/>
                  </a:lnTo>
                  <a:lnTo>
                    <a:pt x="97" y="108"/>
                  </a:lnTo>
                  <a:lnTo>
                    <a:pt x="94" y="118"/>
                  </a:lnTo>
                  <a:lnTo>
                    <a:pt x="79" y="116"/>
                  </a:lnTo>
                  <a:lnTo>
                    <a:pt x="75" y="114"/>
                  </a:lnTo>
                  <a:lnTo>
                    <a:pt x="70" y="110"/>
                  </a:lnTo>
                  <a:lnTo>
                    <a:pt x="74" y="118"/>
                  </a:lnTo>
                  <a:lnTo>
                    <a:pt x="77" y="122"/>
                  </a:lnTo>
                  <a:lnTo>
                    <a:pt x="70" y="129"/>
                  </a:lnTo>
                  <a:lnTo>
                    <a:pt x="68" y="136"/>
                  </a:lnTo>
                  <a:lnTo>
                    <a:pt x="55" y="126"/>
                  </a:lnTo>
                  <a:lnTo>
                    <a:pt x="54" y="115"/>
                  </a:lnTo>
                  <a:lnTo>
                    <a:pt x="38" y="118"/>
                  </a:lnTo>
                  <a:lnTo>
                    <a:pt x="20" y="121"/>
                  </a:lnTo>
                  <a:lnTo>
                    <a:pt x="15" y="128"/>
                  </a:lnTo>
                  <a:lnTo>
                    <a:pt x="0" y="126"/>
                  </a:lnTo>
                  <a:lnTo>
                    <a:pt x="2" y="120"/>
                  </a:lnTo>
                  <a:lnTo>
                    <a:pt x="11" y="110"/>
                  </a:lnTo>
                  <a:lnTo>
                    <a:pt x="20" y="100"/>
                  </a:lnTo>
                  <a:lnTo>
                    <a:pt x="33" y="100"/>
                  </a:lnTo>
                  <a:lnTo>
                    <a:pt x="47" y="99"/>
                  </a:lnTo>
                  <a:lnTo>
                    <a:pt x="49" y="100"/>
                  </a:lnTo>
                  <a:lnTo>
                    <a:pt x="57" y="97"/>
                  </a:lnTo>
                  <a:lnTo>
                    <a:pt x="54" y="88"/>
                  </a:lnTo>
                  <a:lnTo>
                    <a:pt x="53" y="74"/>
                  </a:lnTo>
                  <a:lnTo>
                    <a:pt x="60" y="70"/>
                  </a:lnTo>
                  <a:lnTo>
                    <a:pt x="59" y="75"/>
                  </a:lnTo>
                  <a:lnTo>
                    <a:pt x="63" y="81"/>
                  </a:lnTo>
                  <a:lnTo>
                    <a:pt x="69" y="72"/>
                  </a:lnTo>
                  <a:lnTo>
                    <a:pt x="77" y="66"/>
                  </a:lnTo>
                  <a:lnTo>
                    <a:pt x="78" y="53"/>
                  </a:lnTo>
                  <a:lnTo>
                    <a:pt x="79" y="40"/>
                  </a:lnTo>
                  <a:lnTo>
                    <a:pt x="73" y="27"/>
                  </a:lnTo>
                  <a:lnTo>
                    <a:pt x="67" y="12"/>
                  </a:lnTo>
                  <a:lnTo>
                    <a:pt x="68" y="4"/>
                  </a:lnTo>
                  <a:lnTo>
                    <a:pt x="75" y="9"/>
                  </a:lnTo>
                  <a:lnTo>
                    <a:pt x="78" y="6"/>
                  </a:lnTo>
                  <a:lnTo>
                    <a:pt x="77" y="3"/>
                  </a:lnTo>
                  <a:lnTo>
                    <a:pt x="70" y="3"/>
                  </a:lnTo>
                  <a:lnTo>
                    <a:pt x="73" y="0"/>
                  </a:lnTo>
                  <a:lnTo>
                    <a:pt x="79" y="2"/>
                  </a:lnTo>
                  <a:lnTo>
                    <a:pt x="91" y="17"/>
                  </a:lnTo>
                  <a:lnTo>
                    <a:pt x="104" y="32"/>
                  </a:lnTo>
                  <a:lnTo>
                    <a:pt x="105" y="52"/>
                  </a:lnTo>
                  <a:lnTo>
                    <a:pt x="102" y="59"/>
                  </a:lnTo>
                  <a:lnTo>
                    <a:pt x="109" y="79"/>
                  </a:lnTo>
                  <a:lnTo>
                    <a:pt x="119" y="97"/>
                  </a:lnTo>
                  <a:lnTo>
                    <a:pt x="113" y="112"/>
                  </a:lnTo>
                  <a:lnTo>
                    <a:pt x="110" y="10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" name="Freeform 305"/>
            <p:cNvSpPr>
              <a:spLocks/>
            </p:cNvSpPr>
            <p:nvPr/>
          </p:nvSpPr>
          <p:spPr bwMode="auto">
            <a:xfrm>
              <a:off x="4635" y="1632"/>
              <a:ext cx="71" cy="77"/>
            </a:xfrm>
            <a:custGeom>
              <a:avLst/>
              <a:gdLst/>
              <a:ahLst/>
              <a:cxnLst>
                <a:cxn ang="0">
                  <a:pos x="53" y="27"/>
                </a:cxn>
                <a:cxn ang="0">
                  <a:pos x="40" y="23"/>
                </a:cxn>
                <a:cxn ang="0">
                  <a:pos x="20" y="12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9" y="23"/>
                </a:cxn>
                <a:cxn ang="0">
                  <a:pos x="16" y="37"/>
                </a:cxn>
                <a:cxn ang="0">
                  <a:pos x="7" y="38"/>
                </a:cxn>
                <a:cxn ang="0">
                  <a:pos x="5" y="40"/>
                </a:cxn>
                <a:cxn ang="0">
                  <a:pos x="5" y="47"/>
                </a:cxn>
                <a:cxn ang="0">
                  <a:pos x="8" y="57"/>
                </a:cxn>
                <a:cxn ang="0">
                  <a:pos x="17" y="69"/>
                </a:cxn>
                <a:cxn ang="0">
                  <a:pos x="20" y="66"/>
                </a:cxn>
                <a:cxn ang="0">
                  <a:pos x="27" y="64"/>
                </a:cxn>
                <a:cxn ang="0">
                  <a:pos x="11" y="53"/>
                </a:cxn>
                <a:cxn ang="0">
                  <a:pos x="18" y="52"/>
                </a:cxn>
                <a:cxn ang="0">
                  <a:pos x="24" y="50"/>
                </a:cxn>
                <a:cxn ang="0">
                  <a:pos x="50" y="59"/>
                </a:cxn>
                <a:cxn ang="0">
                  <a:pos x="51" y="55"/>
                </a:cxn>
                <a:cxn ang="0">
                  <a:pos x="57" y="43"/>
                </a:cxn>
                <a:cxn ang="0">
                  <a:pos x="68" y="38"/>
                </a:cxn>
                <a:cxn ang="0">
                  <a:pos x="62" y="33"/>
                </a:cxn>
                <a:cxn ang="0">
                  <a:pos x="56" y="21"/>
                </a:cxn>
                <a:cxn ang="0">
                  <a:pos x="53" y="27"/>
                </a:cxn>
              </a:cxnLst>
              <a:rect l="0" t="0" r="r" b="b"/>
              <a:pathLst>
                <a:path w="68" h="69">
                  <a:moveTo>
                    <a:pt x="53" y="27"/>
                  </a:moveTo>
                  <a:lnTo>
                    <a:pt x="40" y="23"/>
                  </a:lnTo>
                  <a:lnTo>
                    <a:pt x="20" y="12"/>
                  </a:lnTo>
                  <a:lnTo>
                    <a:pt x="0" y="0"/>
                  </a:lnTo>
                  <a:lnTo>
                    <a:pt x="3" y="9"/>
                  </a:lnTo>
                  <a:lnTo>
                    <a:pt x="9" y="23"/>
                  </a:lnTo>
                  <a:lnTo>
                    <a:pt x="16" y="37"/>
                  </a:lnTo>
                  <a:lnTo>
                    <a:pt x="7" y="38"/>
                  </a:lnTo>
                  <a:lnTo>
                    <a:pt x="5" y="40"/>
                  </a:lnTo>
                  <a:lnTo>
                    <a:pt x="5" y="47"/>
                  </a:lnTo>
                  <a:lnTo>
                    <a:pt x="8" y="57"/>
                  </a:lnTo>
                  <a:lnTo>
                    <a:pt x="17" y="69"/>
                  </a:lnTo>
                  <a:lnTo>
                    <a:pt x="20" y="66"/>
                  </a:lnTo>
                  <a:lnTo>
                    <a:pt x="27" y="64"/>
                  </a:lnTo>
                  <a:lnTo>
                    <a:pt x="11" y="53"/>
                  </a:lnTo>
                  <a:lnTo>
                    <a:pt x="18" y="52"/>
                  </a:lnTo>
                  <a:lnTo>
                    <a:pt x="24" y="50"/>
                  </a:lnTo>
                  <a:lnTo>
                    <a:pt x="50" y="59"/>
                  </a:lnTo>
                  <a:lnTo>
                    <a:pt x="51" y="55"/>
                  </a:lnTo>
                  <a:lnTo>
                    <a:pt x="57" y="43"/>
                  </a:lnTo>
                  <a:lnTo>
                    <a:pt x="68" y="38"/>
                  </a:lnTo>
                  <a:lnTo>
                    <a:pt x="62" y="33"/>
                  </a:lnTo>
                  <a:lnTo>
                    <a:pt x="56" y="21"/>
                  </a:lnTo>
                  <a:lnTo>
                    <a:pt x="53" y="2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" name="Freeform 306"/>
            <p:cNvSpPr>
              <a:spLocks/>
            </p:cNvSpPr>
            <p:nvPr/>
          </p:nvSpPr>
          <p:spPr bwMode="auto">
            <a:xfrm>
              <a:off x="4580" y="1854"/>
              <a:ext cx="36" cy="54"/>
            </a:xfrm>
            <a:custGeom>
              <a:avLst/>
              <a:gdLst/>
              <a:ahLst/>
              <a:cxnLst>
                <a:cxn ang="0">
                  <a:pos x="35" y="16"/>
                </a:cxn>
                <a:cxn ang="0">
                  <a:pos x="34" y="29"/>
                </a:cxn>
                <a:cxn ang="0">
                  <a:pos x="32" y="42"/>
                </a:cxn>
                <a:cxn ang="0">
                  <a:pos x="29" y="48"/>
                </a:cxn>
                <a:cxn ang="0">
                  <a:pos x="23" y="37"/>
                </a:cxn>
                <a:cxn ang="0">
                  <a:pos x="25" y="45"/>
                </a:cxn>
                <a:cxn ang="0">
                  <a:pos x="20" y="42"/>
                </a:cxn>
                <a:cxn ang="0">
                  <a:pos x="17" y="29"/>
                </a:cxn>
                <a:cxn ang="0">
                  <a:pos x="17" y="21"/>
                </a:cxn>
                <a:cxn ang="0">
                  <a:pos x="8" y="13"/>
                </a:cxn>
                <a:cxn ang="0">
                  <a:pos x="13" y="22"/>
                </a:cxn>
                <a:cxn ang="0">
                  <a:pos x="7" y="22"/>
                </a:cxn>
                <a:cxn ang="0">
                  <a:pos x="4" y="15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0"/>
                </a:cxn>
                <a:cxn ang="0">
                  <a:pos x="22" y="5"/>
                </a:cxn>
                <a:cxn ang="0">
                  <a:pos x="27" y="8"/>
                </a:cxn>
                <a:cxn ang="0">
                  <a:pos x="28" y="11"/>
                </a:cxn>
                <a:cxn ang="0">
                  <a:pos x="35" y="16"/>
                </a:cxn>
              </a:cxnLst>
              <a:rect l="0" t="0" r="r" b="b"/>
              <a:pathLst>
                <a:path w="35" h="48">
                  <a:moveTo>
                    <a:pt x="35" y="16"/>
                  </a:moveTo>
                  <a:lnTo>
                    <a:pt x="34" y="29"/>
                  </a:lnTo>
                  <a:lnTo>
                    <a:pt x="32" y="42"/>
                  </a:lnTo>
                  <a:lnTo>
                    <a:pt x="29" y="48"/>
                  </a:lnTo>
                  <a:lnTo>
                    <a:pt x="23" y="37"/>
                  </a:lnTo>
                  <a:lnTo>
                    <a:pt x="25" y="45"/>
                  </a:lnTo>
                  <a:lnTo>
                    <a:pt x="20" y="42"/>
                  </a:lnTo>
                  <a:lnTo>
                    <a:pt x="17" y="29"/>
                  </a:lnTo>
                  <a:lnTo>
                    <a:pt x="17" y="21"/>
                  </a:lnTo>
                  <a:lnTo>
                    <a:pt x="8" y="13"/>
                  </a:lnTo>
                  <a:lnTo>
                    <a:pt x="13" y="22"/>
                  </a:lnTo>
                  <a:lnTo>
                    <a:pt x="7" y="22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9"/>
                  </a:lnTo>
                  <a:lnTo>
                    <a:pt x="14" y="0"/>
                  </a:lnTo>
                  <a:lnTo>
                    <a:pt x="22" y="5"/>
                  </a:lnTo>
                  <a:lnTo>
                    <a:pt x="27" y="8"/>
                  </a:lnTo>
                  <a:lnTo>
                    <a:pt x="28" y="11"/>
                  </a:lnTo>
                  <a:lnTo>
                    <a:pt x="35" y="1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" name="Freeform 307"/>
            <p:cNvSpPr>
              <a:spLocks/>
            </p:cNvSpPr>
            <p:nvPr/>
          </p:nvSpPr>
          <p:spPr bwMode="auto">
            <a:xfrm>
              <a:off x="4614" y="1845"/>
              <a:ext cx="33" cy="30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15" y="17"/>
                </a:cxn>
                <a:cxn ang="0">
                  <a:pos x="13" y="27"/>
                </a:cxn>
                <a:cxn ang="0">
                  <a:pos x="6" y="21"/>
                </a:cxn>
                <a:cxn ang="0">
                  <a:pos x="1" y="15"/>
                </a:cxn>
                <a:cxn ang="0">
                  <a:pos x="0" y="16"/>
                </a:cxn>
                <a:cxn ang="0">
                  <a:pos x="8" y="6"/>
                </a:cxn>
                <a:cxn ang="0">
                  <a:pos x="15" y="5"/>
                </a:cxn>
                <a:cxn ang="0">
                  <a:pos x="22" y="0"/>
                </a:cxn>
                <a:cxn ang="0">
                  <a:pos x="28" y="5"/>
                </a:cxn>
                <a:cxn ang="0">
                  <a:pos x="32" y="9"/>
                </a:cxn>
                <a:cxn ang="0">
                  <a:pos x="26" y="17"/>
                </a:cxn>
              </a:cxnLst>
              <a:rect l="0" t="0" r="r" b="b"/>
              <a:pathLst>
                <a:path w="32" h="27">
                  <a:moveTo>
                    <a:pt x="26" y="17"/>
                  </a:moveTo>
                  <a:lnTo>
                    <a:pt x="15" y="17"/>
                  </a:lnTo>
                  <a:lnTo>
                    <a:pt x="13" y="27"/>
                  </a:lnTo>
                  <a:lnTo>
                    <a:pt x="6" y="21"/>
                  </a:lnTo>
                  <a:lnTo>
                    <a:pt x="1" y="15"/>
                  </a:lnTo>
                  <a:lnTo>
                    <a:pt x="0" y="16"/>
                  </a:lnTo>
                  <a:lnTo>
                    <a:pt x="8" y="6"/>
                  </a:lnTo>
                  <a:lnTo>
                    <a:pt x="15" y="5"/>
                  </a:lnTo>
                  <a:lnTo>
                    <a:pt x="22" y="0"/>
                  </a:lnTo>
                  <a:lnTo>
                    <a:pt x="28" y="5"/>
                  </a:lnTo>
                  <a:lnTo>
                    <a:pt x="32" y="9"/>
                  </a:lnTo>
                  <a:lnTo>
                    <a:pt x="26" y="1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" name="Freeform 308"/>
            <p:cNvSpPr>
              <a:spLocks/>
            </p:cNvSpPr>
            <p:nvPr/>
          </p:nvSpPr>
          <p:spPr bwMode="auto">
            <a:xfrm>
              <a:off x="4592" y="1989"/>
              <a:ext cx="6" cy="13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0" y="11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lnTo>
                    <a:pt x="6" y="1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" name="Freeform 309"/>
            <p:cNvSpPr>
              <a:spLocks/>
            </p:cNvSpPr>
            <p:nvPr/>
          </p:nvSpPr>
          <p:spPr bwMode="auto">
            <a:xfrm>
              <a:off x="4661" y="1770"/>
              <a:ext cx="3" cy="5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1" y="0"/>
                </a:cxn>
                <a:cxn ang="0">
                  <a:pos x="0" y="5"/>
                </a:cxn>
                <a:cxn ang="0">
                  <a:pos x="3" y="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" name="Freeform 310"/>
            <p:cNvSpPr>
              <a:spLocks/>
            </p:cNvSpPr>
            <p:nvPr/>
          </p:nvSpPr>
          <p:spPr bwMode="auto">
            <a:xfrm>
              <a:off x="4591" y="1882"/>
              <a:ext cx="3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3" y="2"/>
                </a:cxn>
                <a:cxn ang="0">
                  <a:pos x="0" y="2"/>
                </a:cxn>
                <a:cxn ang="0">
                  <a:pos x="2" y="0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" name="Freeform 311"/>
            <p:cNvSpPr>
              <a:spLocks/>
            </p:cNvSpPr>
            <p:nvPr/>
          </p:nvSpPr>
          <p:spPr bwMode="auto">
            <a:xfrm>
              <a:off x="4457" y="1680"/>
              <a:ext cx="66" cy="99"/>
            </a:xfrm>
            <a:custGeom>
              <a:avLst/>
              <a:gdLst/>
              <a:ahLst/>
              <a:cxnLst>
                <a:cxn ang="0">
                  <a:pos x="16" y="59"/>
                </a:cxn>
                <a:cxn ang="0">
                  <a:pos x="7" y="57"/>
                </a:cxn>
                <a:cxn ang="0">
                  <a:pos x="0" y="49"/>
                </a:cxn>
                <a:cxn ang="0">
                  <a:pos x="7" y="39"/>
                </a:cxn>
                <a:cxn ang="0">
                  <a:pos x="15" y="26"/>
                </a:cxn>
                <a:cxn ang="0">
                  <a:pos x="20" y="22"/>
                </a:cxn>
                <a:cxn ang="0">
                  <a:pos x="36" y="27"/>
                </a:cxn>
                <a:cxn ang="0">
                  <a:pos x="31" y="17"/>
                </a:cxn>
                <a:cxn ang="0">
                  <a:pos x="35" y="16"/>
                </a:cxn>
                <a:cxn ang="0">
                  <a:pos x="44" y="9"/>
                </a:cxn>
                <a:cxn ang="0">
                  <a:pos x="44" y="0"/>
                </a:cxn>
                <a:cxn ang="0">
                  <a:pos x="59" y="9"/>
                </a:cxn>
                <a:cxn ang="0">
                  <a:pos x="61" y="12"/>
                </a:cxn>
                <a:cxn ang="0">
                  <a:pos x="55" y="21"/>
                </a:cxn>
                <a:cxn ang="0">
                  <a:pos x="60" y="37"/>
                </a:cxn>
                <a:cxn ang="0">
                  <a:pos x="52" y="48"/>
                </a:cxn>
                <a:cxn ang="0">
                  <a:pos x="45" y="57"/>
                </a:cxn>
                <a:cxn ang="0">
                  <a:pos x="48" y="65"/>
                </a:cxn>
                <a:cxn ang="0">
                  <a:pos x="63" y="74"/>
                </a:cxn>
                <a:cxn ang="0">
                  <a:pos x="58" y="79"/>
                </a:cxn>
                <a:cxn ang="0">
                  <a:pos x="47" y="85"/>
                </a:cxn>
                <a:cxn ang="0">
                  <a:pos x="47" y="88"/>
                </a:cxn>
                <a:cxn ang="0">
                  <a:pos x="34" y="86"/>
                </a:cxn>
                <a:cxn ang="0">
                  <a:pos x="31" y="88"/>
                </a:cxn>
                <a:cxn ang="0">
                  <a:pos x="25" y="85"/>
                </a:cxn>
                <a:cxn ang="0">
                  <a:pos x="20" y="81"/>
                </a:cxn>
                <a:cxn ang="0">
                  <a:pos x="23" y="73"/>
                </a:cxn>
                <a:cxn ang="0">
                  <a:pos x="25" y="72"/>
                </a:cxn>
                <a:cxn ang="0">
                  <a:pos x="19" y="68"/>
                </a:cxn>
                <a:cxn ang="0">
                  <a:pos x="16" y="59"/>
                </a:cxn>
              </a:cxnLst>
              <a:rect l="0" t="0" r="r" b="b"/>
              <a:pathLst>
                <a:path w="63" h="88">
                  <a:moveTo>
                    <a:pt x="16" y="59"/>
                  </a:moveTo>
                  <a:lnTo>
                    <a:pt x="7" y="57"/>
                  </a:lnTo>
                  <a:lnTo>
                    <a:pt x="0" y="49"/>
                  </a:lnTo>
                  <a:lnTo>
                    <a:pt x="7" y="39"/>
                  </a:lnTo>
                  <a:lnTo>
                    <a:pt x="15" y="26"/>
                  </a:lnTo>
                  <a:lnTo>
                    <a:pt x="20" y="22"/>
                  </a:lnTo>
                  <a:lnTo>
                    <a:pt x="36" y="27"/>
                  </a:lnTo>
                  <a:lnTo>
                    <a:pt x="31" y="17"/>
                  </a:lnTo>
                  <a:lnTo>
                    <a:pt x="35" y="16"/>
                  </a:lnTo>
                  <a:lnTo>
                    <a:pt x="44" y="9"/>
                  </a:lnTo>
                  <a:lnTo>
                    <a:pt x="44" y="0"/>
                  </a:lnTo>
                  <a:lnTo>
                    <a:pt x="59" y="9"/>
                  </a:lnTo>
                  <a:lnTo>
                    <a:pt x="61" y="12"/>
                  </a:lnTo>
                  <a:lnTo>
                    <a:pt x="55" y="21"/>
                  </a:lnTo>
                  <a:lnTo>
                    <a:pt x="60" y="37"/>
                  </a:lnTo>
                  <a:lnTo>
                    <a:pt x="52" y="48"/>
                  </a:lnTo>
                  <a:lnTo>
                    <a:pt x="45" y="57"/>
                  </a:lnTo>
                  <a:lnTo>
                    <a:pt x="48" y="65"/>
                  </a:lnTo>
                  <a:lnTo>
                    <a:pt x="63" y="74"/>
                  </a:lnTo>
                  <a:lnTo>
                    <a:pt x="58" y="79"/>
                  </a:lnTo>
                  <a:lnTo>
                    <a:pt x="47" y="85"/>
                  </a:lnTo>
                  <a:lnTo>
                    <a:pt x="47" y="88"/>
                  </a:lnTo>
                  <a:lnTo>
                    <a:pt x="34" y="86"/>
                  </a:lnTo>
                  <a:lnTo>
                    <a:pt x="31" y="88"/>
                  </a:lnTo>
                  <a:lnTo>
                    <a:pt x="25" y="85"/>
                  </a:lnTo>
                  <a:lnTo>
                    <a:pt x="20" y="81"/>
                  </a:lnTo>
                  <a:lnTo>
                    <a:pt x="23" y="73"/>
                  </a:lnTo>
                  <a:lnTo>
                    <a:pt x="25" y="72"/>
                  </a:lnTo>
                  <a:lnTo>
                    <a:pt x="19" y="68"/>
                  </a:lnTo>
                  <a:lnTo>
                    <a:pt x="16" y="5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" name="Freeform 312"/>
            <p:cNvSpPr>
              <a:spLocks/>
            </p:cNvSpPr>
            <p:nvPr/>
          </p:nvSpPr>
          <p:spPr bwMode="auto">
            <a:xfrm>
              <a:off x="4506" y="1763"/>
              <a:ext cx="56" cy="81"/>
            </a:xfrm>
            <a:custGeom>
              <a:avLst/>
              <a:gdLst/>
              <a:ahLst/>
              <a:cxnLst>
                <a:cxn ang="0">
                  <a:pos x="30" y="71"/>
                </a:cxn>
                <a:cxn ang="0">
                  <a:pos x="30" y="67"/>
                </a:cxn>
                <a:cxn ang="0">
                  <a:pos x="26" y="70"/>
                </a:cxn>
                <a:cxn ang="0">
                  <a:pos x="22" y="72"/>
                </a:cxn>
                <a:cxn ang="0">
                  <a:pos x="19" y="68"/>
                </a:cxn>
                <a:cxn ang="0">
                  <a:pos x="20" y="67"/>
                </a:cxn>
                <a:cxn ang="0">
                  <a:pos x="19" y="65"/>
                </a:cxn>
                <a:cxn ang="0">
                  <a:pos x="17" y="62"/>
                </a:cxn>
                <a:cxn ang="0">
                  <a:pos x="14" y="52"/>
                </a:cxn>
                <a:cxn ang="0">
                  <a:pos x="14" y="46"/>
                </a:cxn>
                <a:cxn ang="0">
                  <a:pos x="14" y="45"/>
                </a:cxn>
                <a:cxn ang="0">
                  <a:pos x="4" y="34"/>
                </a:cxn>
                <a:cxn ang="0">
                  <a:pos x="2" y="31"/>
                </a:cxn>
                <a:cxn ang="0">
                  <a:pos x="4" y="29"/>
                </a:cxn>
                <a:cxn ang="0">
                  <a:pos x="10" y="31"/>
                </a:cxn>
                <a:cxn ang="0">
                  <a:pos x="10" y="29"/>
                </a:cxn>
                <a:cxn ang="0">
                  <a:pos x="1" y="16"/>
                </a:cxn>
                <a:cxn ang="0">
                  <a:pos x="0" y="14"/>
                </a:cxn>
                <a:cxn ang="0">
                  <a:pos x="0" y="11"/>
                </a:cxn>
                <a:cxn ang="0">
                  <a:pos x="11" y="5"/>
                </a:cxn>
                <a:cxn ang="0">
                  <a:pos x="16" y="0"/>
                </a:cxn>
                <a:cxn ang="0">
                  <a:pos x="30" y="16"/>
                </a:cxn>
                <a:cxn ang="0">
                  <a:pos x="45" y="34"/>
                </a:cxn>
                <a:cxn ang="0">
                  <a:pos x="54" y="57"/>
                </a:cxn>
                <a:cxn ang="0">
                  <a:pos x="47" y="60"/>
                </a:cxn>
                <a:cxn ang="0">
                  <a:pos x="41" y="64"/>
                </a:cxn>
                <a:cxn ang="0">
                  <a:pos x="38" y="63"/>
                </a:cxn>
                <a:cxn ang="0">
                  <a:pos x="37" y="65"/>
                </a:cxn>
                <a:cxn ang="0">
                  <a:pos x="34" y="66"/>
                </a:cxn>
                <a:cxn ang="0">
                  <a:pos x="32" y="67"/>
                </a:cxn>
                <a:cxn ang="0">
                  <a:pos x="30" y="71"/>
                </a:cxn>
              </a:cxnLst>
              <a:rect l="0" t="0" r="r" b="b"/>
              <a:pathLst>
                <a:path w="54" h="72">
                  <a:moveTo>
                    <a:pt x="30" y="71"/>
                  </a:moveTo>
                  <a:lnTo>
                    <a:pt x="30" y="67"/>
                  </a:lnTo>
                  <a:lnTo>
                    <a:pt x="26" y="70"/>
                  </a:lnTo>
                  <a:lnTo>
                    <a:pt x="22" y="72"/>
                  </a:lnTo>
                  <a:lnTo>
                    <a:pt x="19" y="68"/>
                  </a:lnTo>
                  <a:lnTo>
                    <a:pt x="20" y="67"/>
                  </a:lnTo>
                  <a:lnTo>
                    <a:pt x="19" y="65"/>
                  </a:lnTo>
                  <a:lnTo>
                    <a:pt x="17" y="62"/>
                  </a:lnTo>
                  <a:lnTo>
                    <a:pt x="14" y="52"/>
                  </a:lnTo>
                  <a:lnTo>
                    <a:pt x="14" y="46"/>
                  </a:lnTo>
                  <a:lnTo>
                    <a:pt x="14" y="45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4" y="29"/>
                  </a:lnTo>
                  <a:lnTo>
                    <a:pt x="10" y="31"/>
                  </a:lnTo>
                  <a:lnTo>
                    <a:pt x="10" y="29"/>
                  </a:lnTo>
                  <a:lnTo>
                    <a:pt x="1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30" y="16"/>
                  </a:lnTo>
                  <a:lnTo>
                    <a:pt x="45" y="34"/>
                  </a:lnTo>
                  <a:lnTo>
                    <a:pt x="54" y="57"/>
                  </a:lnTo>
                  <a:lnTo>
                    <a:pt x="47" y="60"/>
                  </a:lnTo>
                  <a:lnTo>
                    <a:pt x="41" y="64"/>
                  </a:lnTo>
                  <a:lnTo>
                    <a:pt x="38" y="63"/>
                  </a:lnTo>
                  <a:lnTo>
                    <a:pt x="37" y="65"/>
                  </a:lnTo>
                  <a:lnTo>
                    <a:pt x="34" y="66"/>
                  </a:lnTo>
                  <a:lnTo>
                    <a:pt x="32" y="67"/>
                  </a:lnTo>
                  <a:lnTo>
                    <a:pt x="30" y="7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" name="Freeform 313"/>
            <p:cNvSpPr>
              <a:spLocks/>
            </p:cNvSpPr>
            <p:nvPr/>
          </p:nvSpPr>
          <p:spPr bwMode="auto">
            <a:xfrm>
              <a:off x="4498" y="2022"/>
              <a:ext cx="19" cy="60"/>
            </a:xfrm>
            <a:custGeom>
              <a:avLst/>
              <a:gdLst/>
              <a:ahLst/>
              <a:cxnLst>
                <a:cxn ang="0">
                  <a:pos x="12" y="54"/>
                </a:cxn>
                <a:cxn ang="0">
                  <a:pos x="2" y="40"/>
                </a:cxn>
                <a:cxn ang="0">
                  <a:pos x="0" y="22"/>
                </a:cxn>
                <a:cxn ang="0">
                  <a:pos x="5" y="10"/>
                </a:cxn>
                <a:cxn ang="0">
                  <a:pos x="10" y="0"/>
                </a:cxn>
                <a:cxn ang="0">
                  <a:pos x="19" y="3"/>
                </a:cxn>
                <a:cxn ang="0">
                  <a:pos x="18" y="16"/>
                </a:cxn>
                <a:cxn ang="0">
                  <a:pos x="16" y="29"/>
                </a:cxn>
                <a:cxn ang="0">
                  <a:pos x="15" y="41"/>
                </a:cxn>
                <a:cxn ang="0">
                  <a:pos x="12" y="54"/>
                </a:cxn>
              </a:cxnLst>
              <a:rect l="0" t="0" r="r" b="b"/>
              <a:pathLst>
                <a:path w="19" h="54">
                  <a:moveTo>
                    <a:pt x="12" y="54"/>
                  </a:moveTo>
                  <a:lnTo>
                    <a:pt x="2" y="40"/>
                  </a:lnTo>
                  <a:lnTo>
                    <a:pt x="0" y="22"/>
                  </a:lnTo>
                  <a:lnTo>
                    <a:pt x="5" y="10"/>
                  </a:lnTo>
                  <a:lnTo>
                    <a:pt x="10" y="0"/>
                  </a:lnTo>
                  <a:lnTo>
                    <a:pt x="19" y="3"/>
                  </a:lnTo>
                  <a:lnTo>
                    <a:pt x="18" y="16"/>
                  </a:lnTo>
                  <a:lnTo>
                    <a:pt x="16" y="29"/>
                  </a:lnTo>
                  <a:lnTo>
                    <a:pt x="15" y="41"/>
                  </a:lnTo>
                  <a:lnTo>
                    <a:pt x="12" y="5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" name="Freeform 314"/>
            <p:cNvSpPr>
              <a:spLocks/>
            </p:cNvSpPr>
            <p:nvPr/>
          </p:nvSpPr>
          <p:spPr bwMode="auto">
            <a:xfrm>
              <a:off x="3906" y="1510"/>
              <a:ext cx="429" cy="197"/>
            </a:xfrm>
            <a:custGeom>
              <a:avLst/>
              <a:gdLst/>
              <a:ahLst/>
              <a:cxnLst>
                <a:cxn ang="0">
                  <a:pos x="243" y="168"/>
                </a:cxn>
                <a:cxn ang="0">
                  <a:pos x="223" y="160"/>
                </a:cxn>
                <a:cxn ang="0">
                  <a:pos x="188" y="158"/>
                </a:cxn>
                <a:cxn ang="0">
                  <a:pos x="152" y="156"/>
                </a:cxn>
                <a:cxn ang="0">
                  <a:pos x="129" y="130"/>
                </a:cxn>
                <a:cxn ang="0">
                  <a:pos x="92" y="117"/>
                </a:cxn>
                <a:cxn ang="0">
                  <a:pos x="62" y="113"/>
                </a:cxn>
                <a:cxn ang="0">
                  <a:pos x="54" y="85"/>
                </a:cxn>
                <a:cxn ang="0">
                  <a:pos x="25" y="69"/>
                </a:cxn>
                <a:cxn ang="0">
                  <a:pos x="1" y="50"/>
                </a:cxn>
                <a:cxn ang="0">
                  <a:pos x="6" y="42"/>
                </a:cxn>
                <a:cxn ang="0">
                  <a:pos x="30" y="29"/>
                </a:cxn>
                <a:cxn ang="0">
                  <a:pos x="67" y="25"/>
                </a:cxn>
                <a:cxn ang="0">
                  <a:pos x="90" y="34"/>
                </a:cxn>
                <a:cxn ang="0">
                  <a:pos x="118" y="29"/>
                </a:cxn>
                <a:cxn ang="0">
                  <a:pos x="109" y="0"/>
                </a:cxn>
                <a:cxn ang="0">
                  <a:pos x="152" y="11"/>
                </a:cxn>
                <a:cxn ang="0">
                  <a:pos x="180" y="30"/>
                </a:cxn>
                <a:cxn ang="0">
                  <a:pos x="219" y="30"/>
                </a:cxn>
                <a:cxn ang="0">
                  <a:pos x="243" y="41"/>
                </a:cxn>
                <a:cxn ang="0">
                  <a:pos x="284" y="44"/>
                </a:cxn>
                <a:cxn ang="0">
                  <a:pos x="312" y="29"/>
                </a:cxn>
                <a:cxn ang="0">
                  <a:pos x="347" y="36"/>
                </a:cxn>
                <a:cxn ang="0">
                  <a:pos x="351" y="63"/>
                </a:cxn>
                <a:cxn ang="0">
                  <a:pos x="358" y="71"/>
                </a:cxn>
                <a:cxn ang="0">
                  <a:pos x="376" y="73"/>
                </a:cxn>
                <a:cxn ang="0">
                  <a:pos x="411" y="83"/>
                </a:cxn>
                <a:cxn ang="0">
                  <a:pos x="391" y="91"/>
                </a:cxn>
                <a:cxn ang="0">
                  <a:pos x="375" y="110"/>
                </a:cxn>
                <a:cxn ang="0">
                  <a:pos x="350" y="121"/>
                </a:cxn>
                <a:cxn ang="0">
                  <a:pos x="333" y="131"/>
                </a:cxn>
                <a:cxn ang="0">
                  <a:pos x="330" y="151"/>
                </a:cxn>
                <a:cxn ang="0">
                  <a:pos x="303" y="162"/>
                </a:cxn>
                <a:cxn ang="0">
                  <a:pos x="279" y="171"/>
                </a:cxn>
                <a:cxn ang="0">
                  <a:pos x="259" y="172"/>
                </a:cxn>
              </a:cxnLst>
              <a:rect l="0" t="0" r="r" b="b"/>
              <a:pathLst>
                <a:path w="414" h="176">
                  <a:moveTo>
                    <a:pt x="259" y="172"/>
                  </a:moveTo>
                  <a:lnTo>
                    <a:pt x="243" y="168"/>
                  </a:lnTo>
                  <a:lnTo>
                    <a:pt x="228" y="165"/>
                  </a:lnTo>
                  <a:lnTo>
                    <a:pt x="223" y="160"/>
                  </a:lnTo>
                  <a:lnTo>
                    <a:pt x="205" y="159"/>
                  </a:lnTo>
                  <a:lnTo>
                    <a:pt x="188" y="158"/>
                  </a:lnTo>
                  <a:lnTo>
                    <a:pt x="169" y="157"/>
                  </a:lnTo>
                  <a:lnTo>
                    <a:pt x="152" y="156"/>
                  </a:lnTo>
                  <a:lnTo>
                    <a:pt x="140" y="143"/>
                  </a:lnTo>
                  <a:lnTo>
                    <a:pt x="129" y="130"/>
                  </a:lnTo>
                  <a:lnTo>
                    <a:pt x="110" y="124"/>
                  </a:lnTo>
                  <a:lnTo>
                    <a:pt x="92" y="117"/>
                  </a:lnTo>
                  <a:lnTo>
                    <a:pt x="77" y="115"/>
                  </a:lnTo>
                  <a:lnTo>
                    <a:pt x="62" y="113"/>
                  </a:lnTo>
                  <a:lnTo>
                    <a:pt x="58" y="99"/>
                  </a:lnTo>
                  <a:lnTo>
                    <a:pt x="54" y="85"/>
                  </a:lnTo>
                  <a:lnTo>
                    <a:pt x="34" y="71"/>
                  </a:lnTo>
                  <a:lnTo>
                    <a:pt x="25" y="69"/>
                  </a:lnTo>
                  <a:lnTo>
                    <a:pt x="6" y="56"/>
                  </a:lnTo>
                  <a:lnTo>
                    <a:pt x="1" y="50"/>
                  </a:lnTo>
                  <a:lnTo>
                    <a:pt x="0" y="48"/>
                  </a:lnTo>
                  <a:lnTo>
                    <a:pt x="6" y="42"/>
                  </a:lnTo>
                  <a:lnTo>
                    <a:pt x="17" y="37"/>
                  </a:lnTo>
                  <a:lnTo>
                    <a:pt x="30" y="29"/>
                  </a:lnTo>
                  <a:lnTo>
                    <a:pt x="42" y="21"/>
                  </a:lnTo>
                  <a:lnTo>
                    <a:pt x="67" y="25"/>
                  </a:lnTo>
                  <a:lnTo>
                    <a:pt x="72" y="30"/>
                  </a:lnTo>
                  <a:lnTo>
                    <a:pt x="90" y="34"/>
                  </a:lnTo>
                  <a:lnTo>
                    <a:pt x="108" y="37"/>
                  </a:lnTo>
                  <a:lnTo>
                    <a:pt x="118" y="29"/>
                  </a:lnTo>
                  <a:lnTo>
                    <a:pt x="106" y="18"/>
                  </a:lnTo>
                  <a:lnTo>
                    <a:pt x="109" y="0"/>
                  </a:lnTo>
                  <a:lnTo>
                    <a:pt x="131" y="6"/>
                  </a:lnTo>
                  <a:lnTo>
                    <a:pt x="152" y="11"/>
                  </a:lnTo>
                  <a:lnTo>
                    <a:pt x="161" y="20"/>
                  </a:lnTo>
                  <a:lnTo>
                    <a:pt x="180" y="30"/>
                  </a:lnTo>
                  <a:lnTo>
                    <a:pt x="202" y="26"/>
                  </a:lnTo>
                  <a:lnTo>
                    <a:pt x="219" y="30"/>
                  </a:lnTo>
                  <a:lnTo>
                    <a:pt x="237" y="34"/>
                  </a:lnTo>
                  <a:lnTo>
                    <a:pt x="243" y="41"/>
                  </a:lnTo>
                  <a:lnTo>
                    <a:pt x="269" y="48"/>
                  </a:lnTo>
                  <a:lnTo>
                    <a:pt x="284" y="44"/>
                  </a:lnTo>
                  <a:lnTo>
                    <a:pt x="298" y="42"/>
                  </a:lnTo>
                  <a:lnTo>
                    <a:pt x="312" y="29"/>
                  </a:lnTo>
                  <a:lnTo>
                    <a:pt x="336" y="35"/>
                  </a:lnTo>
                  <a:lnTo>
                    <a:pt x="347" y="36"/>
                  </a:lnTo>
                  <a:lnTo>
                    <a:pt x="350" y="50"/>
                  </a:lnTo>
                  <a:lnTo>
                    <a:pt x="351" y="63"/>
                  </a:lnTo>
                  <a:lnTo>
                    <a:pt x="347" y="64"/>
                  </a:lnTo>
                  <a:lnTo>
                    <a:pt x="358" y="71"/>
                  </a:lnTo>
                  <a:lnTo>
                    <a:pt x="371" y="71"/>
                  </a:lnTo>
                  <a:lnTo>
                    <a:pt x="376" y="73"/>
                  </a:lnTo>
                  <a:lnTo>
                    <a:pt x="383" y="66"/>
                  </a:lnTo>
                  <a:lnTo>
                    <a:pt x="411" y="83"/>
                  </a:lnTo>
                  <a:lnTo>
                    <a:pt x="414" y="91"/>
                  </a:lnTo>
                  <a:lnTo>
                    <a:pt x="391" y="91"/>
                  </a:lnTo>
                  <a:lnTo>
                    <a:pt x="377" y="99"/>
                  </a:lnTo>
                  <a:lnTo>
                    <a:pt x="375" y="110"/>
                  </a:lnTo>
                  <a:lnTo>
                    <a:pt x="361" y="114"/>
                  </a:lnTo>
                  <a:lnTo>
                    <a:pt x="350" y="121"/>
                  </a:lnTo>
                  <a:lnTo>
                    <a:pt x="331" y="116"/>
                  </a:lnTo>
                  <a:lnTo>
                    <a:pt x="333" y="131"/>
                  </a:lnTo>
                  <a:lnTo>
                    <a:pt x="342" y="140"/>
                  </a:lnTo>
                  <a:lnTo>
                    <a:pt x="330" y="151"/>
                  </a:lnTo>
                  <a:lnTo>
                    <a:pt x="318" y="161"/>
                  </a:lnTo>
                  <a:lnTo>
                    <a:pt x="303" y="162"/>
                  </a:lnTo>
                  <a:lnTo>
                    <a:pt x="288" y="164"/>
                  </a:lnTo>
                  <a:lnTo>
                    <a:pt x="279" y="171"/>
                  </a:lnTo>
                  <a:lnTo>
                    <a:pt x="270" y="176"/>
                  </a:lnTo>
                  <a:lnTo>
                    <a:pt x="259" y="17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" name="Freeform 315"/>
            <p:cNvSpPr>
              <a:spLocks/>
            </p:cNvSpPr>
            <p:nvPr/>
          </p:nvSpPr>
          <p:spPr bwMode="auto">
            <a:xfrm>
              <a:off x="3386" y="1448"/>
              <a:ext cx="510" cy="263"/>
            </a:xfrm>
            <a:custGeom>
              <a:avLst/>
              <a:gdLst/>
              <a:ahLst/>
              <a:cxnLst>
                <a:cxn ang="0">
                  <a:pos x="57" y="139"/>
                </a:cxn>
                <a:cxn ang="0">
                  <a:pos x="40" y="148"/>
                </a:cxn>
                <a:cxn ang="0">
                  <a:pos x="15" y="119"/>
                </a:cxn>
                <a:cxn ang="0">
                  <a:pos x="2" y="88"/>
                </a:cxn>
                <a:cxn ang="0">
                  <a:pos x="18" y="76"/>
                </a:cxn>
                <a:cxn ang="0">
                  <a:pos x="30" y="62"/>
                </a:cxn>
                <a:cxn ang="0">
                  <a:pos x="57" y="54"/>
                </a:cxn>
                <a:cxn ang="0">
                  <a:pos x="90" y="70"/>
                </a:cxn>
                <a:cxn ang="0">
                  <a:pos x="133" y="68"/>
                </a:cxn>
                <a:cxn ang="0">
                  <a:pos x="160" y="68"/>
                </a:cxn>
                <a:cxn ang="0">
                  <a:pos x="152" y="32"/>
                </a:cxn>
                <a:cxn ang="0">
                  <a:pos x="148" y="25"/>
                </a:cxn>
                <a:cxn ang="0">
                  <a:pos x="180" y="19"/>
                </a:cxn>
                <a:cxn ang="0">
                  <a:pos x="209" y="10"/>
                </a:cxn>
                <a:cxn ang="0">
                  <a:pos x="238" y="1"/>
                </a:cxn>
                <a:cxn ang="0">
                  <a:pos x="258" y="10"/>
                </a:cxn>
                <a:cxn ang="0">
                  <a:pos x="292" y="24"/>
                </a:cxn>
                <a:cxn ang="0">
                  <a:pos x="316" y="19"/>
                </a:cxn>
                <a:cxn ang="0">
                  <a:pos x="336" y="16"/>
                </a:cxn>
                <a:cxn ang="0">
                  <a:pos x="350" y="36"/>
                </a:cxn>
                <a:cxn ang="0">
                  <a:pos x="383" y="61"/>
                </a:cxn>
                <a:cxn ang="0">
                  <a:pos x="403" y="69"/>
                </a:cxn>
                <a:cxn ang="0">
                  <a:pos x="428" y="70"/>
                </a:cxn>
                <a:cxn ang="0">
                  <a:pos x="461" y="92"/>
                </a:cxn>
                <a:cxn ang="0">
                  <a:pos x="492" y="104"/>
                </a:cxn>
                <a:cxn ang="0">
                  <a:pos x="482" y="120"/>
                </a:cxn>
                <a:cxn ang="0">
                  <a:pos x="476" y="140"/>
                </a:cxn>
                <a:cxn ang="0">
                  <a:pos x="457" y="150"/>
                </a:cxn>
                <a:cxn ang="0">
                  <a:pos x="463" y="170"/>
                </a:cxn>
                <a:cxn ang="0">
                  <a:pos x="431" y="175"/>
                </a:cxn>
                <a:cxn ang="0">
                  <a:pos x="445" y="192"/>
                </a:cxn>
                <a:cxn ang="0">
                  <a:pos x="450" y="208"/>
                </a:cxn>
                <a:cxn ang="0">
                  <a:pos x="431" y="200"/>
                </a:cxn>
                <a:cxn ang="0">
                  <a:pos x="398" y="204"/>
                </a:cxn>
                <a:cxn ang="0">
                  <a:pos x="368" y="202"/>
                </a:cxn>
                <a:cxn ang="0">
                  <a:pos x="347" y="211"/>
                </a:cxn>
                <a:cxn ang="0">
                  <a:pos x="326" y="216"/>
                </a:cxn>
                <a:cxn ang="0">
                  <a:pos x="301" y="235"/>
                </a:cxn>
                <a:cxn ang="0">
                  <a:pos x="277" y="221"/>
                </a:cxn>
                <a:cxn ang="0">
                  <a:pos x="262" y="197"/>
                </a:cxn>
                <a:cxn ang="0">
                  <a:pos x="235" y="195"/>
                </a:cxn>
                <a:cxn ang="0">
                  <a:pos x="208" y="193"/>
                </a:cxn>
                <a:cxn ang="0">
                  <a:pos x="178" y="167"/>
                </a:cxn>
                <a:cxn ang="0">
                  <a:pos x="146" y="164"/>
                </a:cxn>
                <a:cxn ang="0">
                  <a:pos x="133" y="185"/>
                </a:cxn>
                <a:cxn ang="0">
                  <a:pos x="140" y="216"/>
                </a:cxn>
                <a:cxn ang="0">
                  <a:pos x="129" y="226"/>
                </a:cxn>
                <a:cxn ang="0">
                  <a:pos x="116" y="209"/>
                </a:cxn>
                <a:cxn ang="0">
                  <a:pos x="83" y="205"/>
                </a:cxn>
                <a:cxn ang="0">
                  <a:pos x="65" y="185"/>
                </a:cxn>
                <a:cxn ang="0">
                  <a:pos x="74" y="179"/>
                </a:cxn>
                <a:cxn ang="0">
                  <a:pos x="75" y="165"/>
                </a:cxn>
                <a:cxn ang="0">
                  <a:pos x="87" y="160"/>
                </a:cxn>
                <a:cxn ang="0">
                  <a:pos x="67" y="140"/>
                </a:cxn>
              </a:cxnLst>
              <a:rect l="0" t="0" r="r" b="b"/>
              <a:pathLst>
                <a:path w="492" h="235">
                  <a:moveTo>
                    <a:pt x="67" y="140"/>
                  </a:moveTo>
                  <a:lnTo>
                    <a:pt x="57" y="139"/>
                  </a:lnTo>
                  <a:lnTo>
                    <a:pt x="41" y="147"/>
                  </a:lnTo>
                  <a:lnTo>
                    <a:pt x="40" y="148"/>
                  </a:lnTo>
                  <a:lnTo>
                    <a:pt x="30" y="132"/>
                  </a:lnTo>
                  <a:lnTo>
                    <a:pt x="15" y="119"/>
                  </a:lnTo>
                  <a:lnTo>
                    <a:pt x="0" y="106"/>
                  </a:lnTo>
                  <a:lnTo>
                    <a:pt x="2" y="88"/>
                  </a:lnTo>
                  <a:lnTo>
                    <a:pt x="3" y="69"/>
                  </a:lnTo>
                  <a:lnTo>
                    <a:pt x="18" y="76"/>
                  </a:lnTo>
                  <a:lnTo>
                    <a:pt x="21" y="69"/>
                  </a:lnTo>
                  <a:lnTo>
                    <a:pt x="30" y="62"/>
                  </a:lnTo>
                  <a:lnTo>
                    <a:pt x="40" y="54"/>
                  </a:lnTo>
                  <a:lnTo>
                    <a:pt x="57" y="54"/>
                  </a:lnTo>
                  <a:lnTo>
                    <a:pt x="74" y="62"/>
                  </a:lnTo>
                  <a:lnTo>
                    <a:pt x="90" y="70"/>
                  </a:lnTo>
                  <a:lnTo>
                    <a:pt x="109" y="69"/>
                  </a:lnTo>
                  <a:lnTo>
                    <a:pt x="133" y="68"/>
                  </a:lnTo>
                  <a:lnTo>
                    <a:pt x="158" y="73"/>
                  </a:lnTo>
                  <a:lnTo>
                    <a:pt x="160" y="68"/>
                  </a:lnTo>
                  <a:lnTo>
                    <a:pt x="146" y="51"/>
                  </a:lnTo>
                  <a:lnTo>
                    <a:pt x="152" y="32"/>
                  </a:lnTo>
                  <a:lnTo>
                    <a:pt x="163" y="33"/>
                  </a:lnTo>
                  <a:lnTo>
                    <a:pt x="148" y="25"/>
                  </a:lnTo>
                  <a:lnTo>
                    <a:pt x="164" y="22"/>
                  </a:lnTo>
                  <a:lnTo>
                    <a:pt x="180" y="19"/>
                  </a:lnTo>
                  <a:lnTo>
                    <a:pt x="194" y="15"/>
                  </a:lnTo>
                  <a:lnTo>
                    <a:pt x="209" y="10"/>
                  </a:lnTo>
                  <a:lnTo>
                    <a:pt x="224" y="6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58" y="10"/>
                  </a:lnTo>
                  <a:lnTo>
                    <a:pt x="282" y="19"/>
                  </a:lnTo>
                  <a:lnTo>
                    <a:pt x="292" y="24"/>
                  </a:lnTo>
                  <a:lnTo>
                    <a:pt x="301" y="26"/>
                  </a:lnTo>
                  <a:lnTo>
                    <a:pt x="316" y="19"/>
                  </a:lnTo>
                  <a:lnTo>
                    <a:pt x="332" y="14"/>
                  </a:lnTo>
                  <a:lnTo>
                    <a:pt x="336" y="16"/>
                  </a:lnTo>
                  <a:lnTo>
                    <a:pt x="333" y="24"/>
                  </a:lnTo>
                  <a:lnTo>
                    <a:pt x="350" y="36"/>
                  </a:lnTo>
                  <a:lnTo>
                    <a:pt x="367" y="48"/>
                  </a:lnTo>
                  <a:lnTo>
                    <a:pt x="383" y="61"/>
                  </a:lnTo>
                  <a:lnTo>
                    <a:pt x="400" y="73"/>
                  </a:lnTo>
                  <a:lnTo>
                    <a:pt x="403" y="69"/>
                  </a:lnTo>
                  <a:lnTo>
                    <a:pt x="412" y="73"/>
                  </a:lnTo>
                  <a:lnTo>
                    <a:pt x="428" y="70"/>
                  </a:lnTo>
                  <a:lnTo>
                    <a:pt x="445" y="81"/>
                  </a:lnTo>
                  <a:lnTo>
                    <a:pt x="461" y="92"/>
                  </a:lnTo>
                  <a:lnTo>
                    <a:pt x="478" y="88"/>
                  </a:lnTo>
                  <a:lnTo>
                    <a:pt x="492" y="104"/>
                  </a:lnTo>
                  <a:lnTo>
                    <a:pt x="487" y="116"/>
                  </a:lnTo>
                  <a:lnTo>
                    <a:pt x="482" y="120"/>
                  </a:lnTo>
                  <a:lnTo>
                    <a:pt x="487" y="138"/>
                  </a:lnTo>
                  <a:lnTo>
                    <a:pt x="476" y="140"/>
                  </a:lnTo>
                  <a:lnTo>
                    <a:pt x="456" y="135"/>
                  </a:lnTo>
                  <a:lnTo>
                    <a:pt x="457" y="150"/>
                  </a:lnTo>
                  <a:lnTo>
                    <a:pt x="458" y="164"/>
                  </a:lnTo>
                  <a:lnTo>
                    <a:pt x="463" y="170"/>
                  </a:lnTo>
                  <a:lnTo>
                    <a:pt x="446" y="169"/>
                  </a:lnTo>
                  <a:lnTo>
                    <a:pt x="431" y="175"/>
                  </a:lnTo>
                  <a:lnTo>
                    <a:pt x="440" y="179"/>
                  </a:lnTo>
                  <a:lnTo>
                    <a:pt x="445" y="192"/>
                  </a:lnTo>
                  <a:lnTo>
                    <a:pt x="450" y="205"/>
                  </a:lnTo>
                  <a:lnTo>
                    <a:pt x="450" y="208"/>
                  </a:lnTo>
                  <a:lnTo>
                    <a:pt x="448" y="211"/>
                  </a:lnTo>
                  <a:lnTo>
                    <a:pt x="431" y="200"/>
                  </a:lnTo>
                  <a:lnTo>
                    <a:pt x="415" y="202"/>
                  </a:lnTo>
                  <a:lnTo>
                    <a:pt x="398" y="204"/>
                  </a:lnTo>
                  <a:lnTo>
                    <a:pt x="380" y="205"/>
                  </a:lnTo>
                  <a:lnTo>
                    <a:pt x="368" y="202"/>
                  </a:lnTo>
                  <a:lnTo>
                    <a:pt x="361" y="213"/>
                  </a:lnTo>
                  <a:lnTo>
                    <a:pt x="347" y="211"/>
                  </a:lnTo>
                  <a:lnTo>
                    <a:pt x="333" y="208"/>
                  </a:lnTo>
                  <a:lnTo>
                    <a:pt x="326" y="216"/>
                  </a:lnTo>
                  <a:lnTo>
                    <a:pt x="313" y="226"/>
                  </a:lnTo>
                  <a:lnTo>
                    <a:pt x="301" y="235"/>
                  </a:lnTo>
                  <a:lnTo>
                    <a:pt x="290" y="228"/>
                  </a:lnTo>
                  <a:lnTo>
                    <a:pt x="277" y="221"/>
                  </a:lnTo>
                  <a:lnTo>
                    <a:pt x="276" y="208"/>
                  </a:lnTo>
                  <a:lnTo>
                    <a:pt x="262" y="197"/>
                  </a:lnTo>
                  <a:lnTo>
                    <a:pt x="248" y="195"/>
                  </a:lnTo>
                  <a:lnTo>
                    <a:pt x="235" y="195"/>
                  </a:lnTo>
                  <a:lnTo>
                    <a:pt x="221" y="194"/>
                  </a:lnTo>
                  <a:lnTo>
                    <a:pt x="208" y="193"/>
                  </a:lnTo>
                  <a:lnTo>
                    <a:pt x="195" y="176"/>
                  </a:lnTo>
                  <a:lnTo>
                    <a:pt x="178" y="167"/>
                  </a:lnTo>
                  <a:lnTo>
                    <a:pt x="161" y="157"/>
                  </a:lnTo>
                  <a:lnTo>
                    <a:pt x="146" y="164"/>
                  </a:lnTo>
                  <a:lnTo>
                    <a:pt x="130" y="170"/>
                  </a:lnTo>
                  <a:lnTo>
                    <a:pt x="133" y="185"/>
                  </a:lnTo>
                  <a:lnTo>
                    <a:pt x="137" y="200"/>
                  </a:lnTo>
                  <a:lnTo>
                    <a:pt x="140" y="216"/>
                  </a:lnTo>
                  <a:lnTo>
                    <a:pt x="144" y="231"/>
                  </a:lnTo>
                  <a:lnTo>
                    <a:pt x="129" y="226"/>
                  </a:lnTo>
                  <a:lnTo>
                    <a:pt x="114" y="221"/>
                  </a:lnTo>
                  <a:lnTo>
                    <a:pt x="116" y="209"/>
                  </a:lnTo>
                  <a:lnTo>
                    <a:pt x="93" y="209"/>
                  </a:lnTo>
                  <a:lnTo>
                    <a:pt x="83" y="205"/>
                  </a:lnTo>
                  <a:lnTo>
                    <a:pt x="77" y="201"/>
                  </a:lnTo>
                  <a:lnTo>
                    <a:pt x="65" y="185"/>
                  </a:lnTo>
                  <a:lnTo>
                    <a:pt x="59" y="180"/>
                  </a:lnTo>
                  <a:lnTo>
                    <a:pt x="74" y="179"/>
                  </a:lnTo>
                  <a:lnTo>
                    <a:pt x="67" y="173"/>
                  </a:lnTo>
                  <a:lnTo>
                    <a:pt x="75" y="165"/>
                  </a:lnTo>
                  <a:lnTo>
                    <a:pt x="91" y="165"/>
                  </a:lnTo>
                  <a:lnTo>
                    <a:pt x="87" y="160"/>
                  </a:lnTo>
                  <a:lnTo>
                    <a:pt x="84" y="141"/>
                  </a:lnTo>
                  <a:lnTo>
                    <a:pt x="67" y="14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" name="Freeform 316"/>
            <p:cNvSpPr>
              <a:spLocks/>
            </p:cNvSpPr>
            <p:nvPr/>
          </p:nvSpPr>
          <p:spPr bwMode="auto">
            <a:xfrm>
              <a:off x="3307" y="1661"/>
              <a:ext cx="111" cy="49"/>
            </a:xfrm>
            <a:custGeom>
              <a:avLst/>
              <a:gdLst/>
              <a:ahLst/>
              <a:cxnLst>
                <a:cxn ang="0">
                  <a:pos x="21" y="15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6" y="1"/>
                </a:cxn>
                <a:cxn ang="0">
                  <a:pos x="30" y="2"/>
                </a:cxn>
                <a:cxn ang="0">
                  <a:pos x="49" y="10"/>
                </a:cxn>
                <a:cxn ang="0">
                  <a:pos x="68" y="18"/>
                </a:cxn>
                <a:cxn ang="0">
                  <a:pos x="87" y="26"/>
                </a:cxn>
                <a:cxn ang="0">
                  <a:pos x="107" y="34"/>
                </a:cxn>
                <a:cxn ang="0">
                  <a:pos x="102" y="44"/>
                </a:cxn>
                <a:cxn ang="0">
                  <a:pos x="90" y="41"/>
                </a:cxn>
                <a:cxn ang="0">
                  <a:pos x="70" y="41"/>
                </a:cxn>
                <a:cxn ang="0">
                  <a:pos x="51" y="40"/>
                </a:cxn>
                <a:cxn ang="0">
                  <a:pos x="35" y="43"/>
                </a:cxn>
                <a:cxn ang="0">
                  <a:pos x="34" y="29"/>
                </a:cxn>
                <a:cxn ang="0">
                  <a:pos x="21" y="15"/>
                </a:cxn>
              </a:cxnLst>
              <a:rect l="0" t="0" r="r" b="b"/>
              <a:pathLst>
                <a:path w="107" h="44">
                  <a:moveTo>
                    <a:pt x="21" y="15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6" y="1"/>
                  </a:lnTo>
                  <a:lnTo>
                    <a:pt x="30" y="2"/>
                  </a:lnTo>
                  <a:lnTo>
                    <a:pt x="49" y="10"/>
                  </a:lnTo>
                  <a:lnTo>
                    <a:pt x="68" y="18"/>
                  </a:lnTo>
                  <a:lnTo>
                    <a:pt x="87" y="26"/>
                  </a:lnTo>
                  <a:lnTo>
                    <a:pt x="107" y="34"/>
                  </a:lnTo>
                  <a:lnTo>
                    <a:pt x="102" y="44"/>
                  </a:lnTo>
                  <a:lnTo>
                    <a:pt x="90" y="41"/>
                  </a:lnTo>
                  <a:lnTo>
                    <a:pt x="70" y="41"/>
                  </a:lnTo>
                  <a:lnTo>
                    <a:pt x="51" y="40"/>
                  </a:lnTo>
                  <a:lnTo>
                    <a:pt x="35" y="43"/>
                  </a:lnTo>
                  <a:lnTo>
                    <a:pt x="34" y="29"/>
                  </a:lnTo>
                  <a:lnTo>
                    <a:pt x="21" y="1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9" name="Freeform 317"/>
            <p:cNvSpPr>
              <a:spLocks/>
            </p:cNvSpPr>
            <p:nvPr/>
          </p:nvSpPr>
          <p:spPr bwMode="auto">
            <a:xfrm>
              <a:off x="3724" y="1672"/>
              <a:ext cx="130" cy="76"/>
            </a:xfrm>
            <a:custGeom>
              <a:avLst/>
              <a:gdLst/>
              <a:ahLst/>
              <a:cxnLst>
                <a:cxn ang="0">
                  <a:pos x="41" y="39"/>
                </a:cxn>
                <a:cxn ang="0">
                  <a:pos x="27" y="30"/>
                </a:cxn>
                <a:cxn ang="0">
                  <a:pos x="10" y="29"/>
                </a:cxn>
                <a:cxn ang="0">
                  <a:pos x="0" y="16"/>
                </a:cxn>
                <a:cxn ang="0">
                  <a:pos x="7" y="8"/>
                </a:cxn>
                <a:cxn ang="0">
                  <a:pos x="21" y="11"/>
                </a:cxn>
                <a:cxn ang="0">
                  <a:pos x="35" y="13"/>
                </a:cxn>
                <a:cxn ang="0">
                  <a:pos x="42" y="2"/>
                </a:cxn>
                <a:cxn ang="0">
                  <a:pos x="54" y="5"/>
                </a:cxn>
                <a:cxn ang="0">
                  <a:pos x="72" y="4"/>
                </a:cxn>
                <a:cxn ang="0">
                  <a:pos x="89" y="2"/>
                </a:cxn>
                <a:cxn ang="0">
                  <a:pos x="105" y="0"/>
                </a:cxn>
                <a:cxn ang="0">
                  <a:pos x="122" y="11"/>
                </a:cxn>
                <a:cxn ang="0">
                  <a:pos x="125" y="20"/>
                </a:cxn>
                <a:cxn ang="0">
                  <a:pos x="116" y="28"/>
                </a:cxn>
                <a:cxn ang="0">
                  <a:pos x="105" y="36"/>
                </a:cxn>
                <a:cxn ang="0">
                  <a:pos x="92" y="41"/>
                </a:cxn>
                <a:cxn ang="0">
                  <a:pos x="84" y="51"/>
                </a:cxn>
                <a:cxn ang="0">
                  <a:pos x="75" y="49"/>
                </a:cxn>
                <a:cxn ang="0">
                  <a:pos x="70" y="50"/>
                </a:cxn>
                <a:cxn ang="0">
                  <a:pos x="60" y="56"/>
                </a:cxn>
                <a:cxn ang="0">
                  <a:pos x="56" y="68"/>
                </a:cxn>
                <a:cxn ang="0">
                  <a:pos x="32" y="65"/>
                </a:cxn>
                <a:cxn ang="0">
                  <a:pos x="10" y="63"/>
                </a:cxn>
                <a:cxn ang="0">
                  <a:pos x="9" y="51"/>
                </a:cxn>
                <a:cxn ang="0">
                  <a:pos x="25" y="45"/>
                </a:cxn>
                <a:cxn ang="0">
                  <a:pos x="41" y="39"/>
                </a:cxn>
              </a:cxnLst>
              <a:rect l="0" t="0" r="r" b="b"/>
              <a:pathLst>
                <a:path w="125" h="68">
                  <a:moveTo>
                    <a:pt x="41" y="39"/>
                  </a:moveTo>
                  <a:lnTo>
                    <a:pt x="27" y="30"/>
                  </a:lnTo>
                  <a:lnTo>
                    <a:pt x="10" y="29"/>
                  </a:lnTo>
                  <a:lnTo>
                    <a:pt x="0" y="16"/>
                  </a:lnTo>
                  <a:lnTo>
                    <a:pt x="7" y="8"/>
                  </a:lnTo>
                  <a:lnTo>
                    <a:pt x="21" y="11"/>
                  </a:lnTo>
                  <a:lnTo>
                    <a:pt x="35" y="13"/>
                  </a:lnTo>
                  <a:lnTo>
                    <a:pt x="42" y="2"/>
                  </a:lnTo>
                  <a:lnTo>
                    <a:pt x="54" y="5"/>
                  </a:lnTo>
                  <a:lnTo>
                    <a:pt x="72" y="4"/>
                  </a:lnTo>
                  <a:lnTo>
                    <a:pt x="89" y="2"/>
                  </a:lnTo>
                  <a:lnTo>
                    <a:pt x="105" y="0"/>
                  </a:lnTo>
                  <a:lnTo>
                    <a:pt x="122" y="11"/>
                  </a:lnTo>
                  <a:lnTo>
                    <a:pt x="125" y="20"/>
                  </a:lnTo>
                  <a:lnTo>
                    <a:pt x="116" y="28"/>
                  </a:lnTo>
                  <a:lnTo>
                    <a:pt x="105" y="36"/>
                  </a:lnTo>
                  <a:lnTo>
                    <a:pt x="92" y="41"/>
                  </a:lnTo>
                  <a:lnTo>
                    <a:pt x="84" y="51"/>
                  </a:lnTo>
                  <a:lnTo>
                    <a:pt x="75" y="49"/>
                  </a:lnTo>
                  <a:lnTo>
                    <a:pt x="70" y="50"/>
                  </a:lnTo>
                  <a:lnTo>
                    <a:pt x="60" y="56"/>
                  </a:lnTo>
                  <a:lnTo>
                    <a:pt x="56" y="68"/>
                  </a:lnTo>
                  <a:lnTo>
                    <a:pt x="32" y="65"/>
                  </a:lnTo>
                  <a:lnTo>
                    <a:pt x="10" y="63"/>
                  </a:lnTo>
                  <a:lnTo>
                    <a:pt x="9" y="51"/>
                  </a:lnTo>
                  <a:lnTo>
                    <a:pt x="25" y="45"/>
                  </a:lnTo>
                  <a:lnTo>
                    <a:pt x="41" y="3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0" name="Freeform 318"/>
            <p:cNvSpPr>
              <a:spLocks/>
            </p:cNvSpPr>
            <p:nvPr/>
          </p:nvSpPr>
          <p:spPr bwMode="auto">
            <a:xfrm>
              <a:off x="3483" y="1682"/>
              <a:ext cx="199" cy="146"/>
            </a:xfrm>
            <a:custGeom>
              <a:avLst/>
              <a:gdLst/>
              <a:ahLst/>
              <a:cxnLst>
                <a:cxn ang="0">
                  <a:pos x="183" y="101"/>
                </a:cxn>
                <a:cxn ang="0">
                  <a:pos x="177" y="114"/>
                </a:cxn>
                <a:cxn ang="0">
                  <a:pos x="165" y="121"/>
                </a:cxn>
                <a:cxn ang="0">
                  <a:pos x="161" y="130"/>
                </a:cxn>
                <a:cxn ang="0">
                  <a:pos x="154" y="128"/>
                </a:cxn>
                <a:cxn ang="0">
                  <a:pos x="141" y="124"/>
                </a:cxn>
                <a:cxn ang="0">
                  <a:pos x="135" y="106"/>
                </a:cxn>
                <a:cxn ang="0">
                  <a:pos x="124" y="105"/>
                </a:cxn>
                <a:cxn ang="0">
                  <a:pos x="113" y="96"/>
                </a:cxn>
                <a:cxn ang="0">
                  <a:pos x="101" y="88"/>
                </a:cxn>
                <a:cxn ang="0">
                  <a:pos x="80" y="80"/>
                </a:cxn>
                <a:cxn ang="0">
                  <a:pos x="68" y="81"/>
                </a:cxn>
                <a:cxn ang="0">
                  <a:pos x="53" y="84"/>
                </a:cxn>
                <a:cxn ang="0">
                  <a:pos x="42" y="94"/>
                </a:cxn>
                <a:cxn ang="0">
                  <a:pos x="38" y="94"/>
                </a:cxn>
                <a:cxn ang="0">
                  <a:pos x="35" y="79"/>
                </a:cxn>
                <a:cxn ang="0">
                  <a:pos x="31" y="65"/>
                </a:cxn>
                <a:cxn ang="0">
                  <a:pos x="23" y="59"/>
                </a:cxn>
                <a:cxn ang="0">
                  <a:pos x="22" y="61"/>
                </a:cxn>
                <a:cxn ang="0">
                  <a:pos x="25" y="56"/>
                </a:cxn>
                <a:cxn ang="0">
                  <a:pos x="27" y="55"/>
                </a:cxn>
                <a:cxn ang="0">
                  <a:pos x="23" y="49"/>
                </a:cxn>
                <a:cxn ang="0">
                  <a:pos x="17" y="50"/>
                </a:cxn>
                <a:cxn ang="0">
                  <a:pos x="13" y="34"/>
                </a:cxn>
                <a:cxn ang="0">
                  <a:pos x="14" y="33"/>
                </a:cxn>
                <a:cxn ang="0">
                  <a:pos x="22" y="34"/>
                </a:cxn>
                <a:cxn ang="0">
                  <a:pos x="29" y="37"/>
                </a:cxn>
                <a:cxn ang="0">
                  <a:pos x="32" y="36"/>
                </a:cxn>
                <a:cxn ang="0">
                  <a:pos x="33" y="35"/>
                </a:cxn>
                <a:cxn ang="0">
                  <a:pos x="35" y="29"/>
                </a:cxn>
                <a:cxn ang="0">
                  <a:pos x="22" y="15"/>
                </a:cxn>
                <a:cxn ang="0">
                  <a:pos x="11" y="14"/>
                </a:cxn>
                <a:cxn ang="0">
                  <a:pos x="11" y="27"/>
                </a:cxn>
                <a:cxn ang="0">
                  <a:pos x="12" y="29"/>
                </a:cxn>
                <a:cxn ang="0">
                  <a:pos x="3" y="12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23" y="0"/>
                </a:cxn>
                <a:cxn ang="0">
                  <a:pos x="21" y="12"/>
                </a:cxn>
                <a:cxn ang="0">
                  <a:pos x="36" y="17"/>
                </a:cxn>
                <a:cxn ang="0">
                  <a:pos x="51" y="22"/>
                </a:cxn>
                <a:cxn ang="0">
                  <a:pos x="69" y="26"/>
                </a:cxn>
                <a:cxn ang="0">
                  <a:pos x="67" y="17"/>
                </a:cxn>
                <a:cxn ang="0">
                  <a:pos x="73" y="13"/>
                </a:cxn>
                <a:cxn ang="0">
                  <a:pos x="83" y="0"/>
                </a:cxn>
                <a:cxn ang="0">
                  <a:pos x="100" y="13"/>
                </a:cxn>
                <a:cxn ang="0">
                  <a:pos x="111" y="30"/>
                </a:cxn>
                <a:cxn ang="0">
                  <a:pos x="128" y="37"/>
                </a:cxn>
                <a:cxn ang="0">
                  <a:pos x="139" y="44"/>
                </a:cxn>
                <a:cxn ang="0">
                  <a:pos x="161" y="59"/>
                </a:cxn>
                <a:cxn ang="0">
                  <a:pos x="184" y="74"/>
                </a:cxn>
                <a:cxn ang="0">
                  <a:pos x="192" y="91"/>
                </a:cxn>
                <a:cxn ang="0">
                  <a:pos x="187" y="95"/>
                </a:cxn>
                <a:cxn ang="0">
                  <a:pos x="183" y="101"/>
                </a:cxn>
              </a:cxnLst>
              <a:rect l="0" t="0" r="r" b="b"/>
              <a:pathLst>
                <a:path w="192" h="130">
                  <a:moveTo>
                    <a:pt x="183" y="101"/>
                  </a:moveTo>
                  <a:lnTo>
                    <a:pt x="177" y="114"/>
                  </a:lnTo>
                  <a:lnTo>
                    <a:pt x="165" y="121"/>
                  </a:lnTo>
                  <a:lnTo>
                    <a:pt x="161" y="130"/>
                  </a:lnTo>
                  <a:lnTo>
                    <a:pt x="154" y="128"/>
                  </a:lnTo>
                  <a:lnTo>
                    <a:pt x="141" y="124"/>
                  </a:lnTo>
                  <a:lnTo>
                    <a:pt x="135" y="106"/>
                  </a:lnTo>
                  <a:lnTo>
                    <a:pt x="124" y="105"/>
                  </a:lnTo>
                  <a:lnTo>
                    <a:pt x="113" y="96"/>
                  </a:lnTo>
                  <a:lnTo>
                    <a:pt x="101" y="88"/>
                  </a:lnTo>
                  <a:lnTo>
                    <a:pt x="80" y="80"/>
                  </a:lnTo>
                  <a:lnTo>
                    <a:pt x="68" y="81"/>
                  </a:lnTo>
                  <a:lnTo>
                    <a:pt x="53" y="84"/>
                  </a:lnTo>
                  <a:lnTo>
                    <a:pt x="42" y="94"/>
                  </a:lnTo>
                  <a:lnTo>
                    <a:pt x="38" y="94"/>
                  </a:lnTo>
                  <a:lnTo>
                    <a:pt x="35" y="79"/>
                  </a:lnTo>
                  <a:lnTo>
                    <a:pt x="31" y="65"/>
                  </a:lnTo>
                  <a:lnTo>
                    <a:pt x="23" y="59"/>
                  </a:lnTo>
                  <a:lnTo>
                    <a:pt x="22" y="61"/>
                  </a:lnTo>
                  <a:lnTo>
                    <a:pt x="25" y="56"/>
                  </a:lnTo>
                  <a:lnTo>
                    <a:pt x="27" y="55"/>
                  </a:lnTo>
                  <a:lnTo>
                    <a:pt x="23" y="49"/>
                  </a:lnTo>
                  <a:lnTo>
                    <a:pt x="17" y="50"/>
                  </a:lnTo>
                  <a:lnTo>
                    <a:pt x="13" y="34"/>
                  </a:lnTo>
                  <a:lnTo>
                    <a:pt x="14" y="33"/>
                  </a:lnTo>
                  <a:lnTo>
                    <a:pt x="22" y="34"/>
                  </a:lnTo>
                  <a:lnTo>
                    <a:pt x="29" y="37"/>
                  </a:lnTo>
                  <a:lnTo>
                    <a:pt x="32" y="36"/>
                  </a:lnTo>
                  <a:lnTo>
                    <a:pt x="33" y="35"/>
                  </a:lnTo>
                  <a:lnTo>
                    <a:pt x="35" y="29"/>
                  </a:lnTo>
                  <a:lnTo>
                    <a:pt x="22" y="15"/>
                  </a:lnTo>
                  <a:lnTo>
                    <a:pt x="11" y="14"/>
                  </a:lnTo>
                  <a:lnTo>
                    <a:pt x="11" y="27"/>
                  </a:lnTo>
                  <a:lnTo>
                    <a:pt x="12" y="29"/>
                  </a:lnTo>
                  <a:lnTo>
                    <a:pt x="3" y="12"/>
                  </a:lnTo>
                  <a:lnTo>
                    <a:pt x="3" y="4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1" y="12"/>
                  </a:lnTo>
                  <a:lnTo>
                    <a:pt x="36" y="17"/>
                  </a:lnTo>
                  <a:lnTo>
                    <a:pt x="51" y="22"/>
                  </a:lnTo>
                  <a:lnTo>
                    <a:pt x="69" y="26"/>
                  </a:lnTo>
                  <a:lnTo>
                    <a:pt x="67" y="17"/>
                  </a:lnTo>
                  <a:lnTo>
                    <a:pt x="73" y="13"/>
                  </a:lnTo>
                  <a:lnTo>
                    <a:pt x="83" y="0"/>
                  </a:lnTo>
                  <a:lnTo>
                    <a:pt x="100" y="13"/>
                  </a:lnTo>
                  <a:lnTo>
                    <a:pt x="111" y="30"/>
                  </a:lnTo>
                  <a:lnTo>
                    <a:pt x="128" y="37"/>
                  </a:lnTo>
                  <a:lnTo>
                    <a:pt x="139" y="44"/>
                  </a:lnTo>
                  <a:lnTo>
                    <a:pt x="161" y="59"/>
                  </a:lnTo>
                  <a:lnTo>
                    <a:pt x="184" y="74"/>
                  </a:lnTo>
                  <a:lnTo>
                    <a:pt x="192" y="91"/>
                  </a:lnTo>
                  <a:lnTo>
                    <a:pt x="187" y="95"/>
                  </a:lnTo>
                  <a:lnTo>
                    <a:pt x="183" y="10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1" name="Freeform 319"/>
            <p:cNvSpPr>
              <a:spLocks/>
            </p:cNvSpPr>
            <p:nvPr/>
          </p:nvSpPr>
          <p:spPr bwMode="auto">
            <a:xfrm>
              <a:off x="3626" y="1768"/>
              <a:ext cx="181" cy="172"/>
            </a:xfrm>
            <a:custGeom>
              <a:avLst/>
              <a:gdLst/>
              <a:ahLst/>
              <a:cxnLst>
                <a:cxn ang="0">
                  <a:pos x="1" y="67"/>
                </a:cxn>
                <a:cxn ang="0">
                  <a:pos x="0" y="69"/>
                </a:cxn>
                <a:cxn ang="0">
                  <a:pos x="0" y="78"/>
                </a:cxn>
                <a:cxn ang="0">
                  <a:pos x="5" y="83"/>
                </a:cxn>
                <a:cxn ang="0">
                  <a:pos x="4" y="86"/>
                </a:cxn>
                <a:cxn ang="0">
                  <a:pos x="6" y="100"/>
                </a:cxn>
                <a:cxn ang="0">
                  <a:pos x="9" y="115"/>
                </a:cxn>
                <a:cxn ang="0">
                  <a:pos x="22" y="120"/>
                </a:cxn>
                <a:cxn ang="0">
                  <a:pos x="25" y="126"/>
                </a:cxn>
                <a:cxn ang="0">
                  <a:pos x="15" y="146"/>
                </a:cxn>
                <a:cxn ang="0">
                  <a:pos x="26" y="150"/>
                </a:cxn>
                <a:cxn ang="0">
                  <a:pos x="38" y="154"/>
                </a:cxn>
                <a:cxn ang="0">
                  <a:pos x="59" y="154"/>
                </a:cxn>
                <a:cxn ang="0">
                  <a:pos x="74" y="150"/>
                </a:cxn>
                <a:cxn ang="0">
                  <a:pos x="87" y="147"/>
                </a:cxn>
                <a:cxn ang="0">
                  <a:pos x="87" y="139"/>
                </a:cxn>
                <a:cxn ang="0">
                  <a:pos x="90" y="125"/>
                </a:cxn>
                <a:cxn ang="0">
                  <a:pos x="102" y="119"/>
                </a:cxn>
                <a:cxn ang="0">
                  <a:pos x="106" y="114"/>
                </a:cxn>
                <a:cxn ang="0">
                  <a:pos x="120" y="115"/>
                </a:cxn>
                <a:cxn ang="0">
                  <a:pos x="121" y="96"/>
                </a:cxn>
                <a:cxn ang="0">
                  <a:pos x="130" y="86"/>
                </a:cxn>
                <a:cxn ang="0">
                  <a:pos x="123" y="77"/>
                </a:cxn>
                <a:cxn ang="0">
                  <a:pos x="135" y="76"/>
                </a:cxn>
                <a:cxn ang="0">
                  <a:pos x="137" y="69"/>
                </a:cxn>
                <a:cxn ang="0">
                  <a:pos x="141" y="56"/>
                </a:cxn>
                <a:cxn ang="0">
                  <a:pos x="134" y="41"/>
                </a:cxn>
                <a:cxn ang="0">
                  <a:pos x="141" y="31"/>
                </a:cxn>
                <a:cxn ang="0">
                  <a:pos x="156" y="27"/>
                </a:cxn>
                <a:cxn ang="0">
                  <a:pos x="172" y="23"/>
                </a:cxn>
                <a:cxn ang="0">
                  <a:pos x="172" y="19"/>
                </a:cxn>
                <a:cxn ang="0">
                  <a:pos x="175" y="19"/>
                </a:cxn>
                <a:cxn ang="0">
                  <a:pos x="165" y="18"/>
                </a:cxn>
                <a:cxn ang="0">
                  <a:pos x="160" y="18"/>
                </a:cxn>
                <a:cxn ang="0">
                  <a:pos x="151" y="18"/>
                </a:cxn>
                <a:cxn ang="0">
                  <a:pos x="134" y="27"/>
                </a:cxn>
                <a:cxn ang="0">
                  <a:pos x="128" y="8"/>
                </a:cxn>
                <a:cxn ang="0">
                  <a:pos x="125" y="7"/>
                </a:cxn>
                <a:cxn ang="0">
                  <a:pos x="121" y="0"/>
                </a:cxn>
                <a:cxn ang="0">
                  <a:pos x="114" y="2"/>
                </a:cxn>
                <a:cxn ang="0">
                  <a:pos x="113" y="12"/>
                </a:cxn>
                <a:cxn ang="0">
                  <a:pos x="102" y="18"/>
                </a:cxn>
                <a:cxn ang="0">
                  <a:pos x="100" y="20"/>
                </a:cxn>
                <a:cxn ang="0">
                  <a:pos x="91" y="22"/>
                </a:cxn>
                <a:cxn ang="0">
                  <a:pos x="84" y="23"/>
                </a:cxn>
                <a:cxn ang="0">
                  <a:pos x="80" y="19"/>
                </a:cxn>
                <a:cxn ang="0">
                  <a:pos x="67" y="17"/>
                </a:cxn>
                <a:cxn ang="0">
                  <a:pos x="54" y="15"/>
                </a:cxn>
                <a:cxn ang="0">
                  <a:pos x="49" y="19"/>
                </a:cxn>
                <a:cxn ang="0">
                  <a:pos x="45" y="25"/>
                </a:cxn>
                <a:cxn ang="0">
                  <a:pos x="39" y="38"/>
                </a:cxn>
                <a:cxn ang="0">
                  <a:pos x="27" y="45"/>
                </a:cxn>
                <a:cxn ang="0">
                  <a:pos x="23" y="54"/>
                </a:cxn>
                <a:cxn ang="0">
                  <a:pos x="16" y="52"/>
                </a:cxn>
                <a:cxn ang="0">
                  <a:pos x="3" y="48"/>
                </a:cxn>
                <a:cxn ang="0">
                  <a:pos x="1" y="67"/>
                </a:cxn>
              </a:cxnLst>
              <a:rect l="0" t="0" r="r" b="b"/>
              <a:pathLst>
                <a:path w="175" h="154">
                  <a:moveTo>
                    <a:pt x="1" y="67"/>
                  </a:moveTo>
                  <a:lnTo>
                    <a:pt x="0" y="69"/>
                  </a:lnTo>
                  <a:lnTo>
                    <a:pt x="0" y="78"/>
                  </a:lnTo>
                  <a:lnTo>
                    <a:pt x="5" y="83"/>
                  </a:lnTo>
                  <a:lnTo>
                    <a:pt x="4" y="86"/>
                  </a:lnTo>
                  <a:lnTo>
                    <a:pt x="6" y="100"/>
                  </a:lnTo>
                  <a:lnTo>
                    <a:pt x="9" y="115"/>
                  </a:lnTo>
                  <a:lnTo>
                    <a:pt x="22" y="120"/>
                  </a:lnTo>
                  <a:lnTo>
                    <a:pt x="25" y="126"/>
                  </a:lnTo>
                  <a:lnTo>
                    <a:pt x="15" y="146"/>
                  </a:lnTo>
                  <a:lnTo>
                    <a:pt x="26" y="150"/>
                  </a:lnTo>
                  <a:lnTo>
                    <a:pt x="38" y="154"/>
                  </a:lnTo>
                  <a:lnTo>
                    <a:pt x="59" y="154"/>
                  </a:lnTo>
                  <a:lnTo>
                    <a:pt x="74" y="150"/>
                  </a:lnTo>
                  <a:lnTo>
                    <a:pt x="87" y="147"/>
                  </a:lnTo>
                  <a:lnTo>
                    <a:pt x="87" y="139"/>
                  </a:lnTo>
                  <a:lnTo>
                    <a:pt x="90" y="125"/>
                  </a:lnTo>
                  <a:lnTo>
                    <a:pt x="102" y="119"/>
                  </a:lnTo>
                  <a:lnTo>
                    <a:pt x="106" y="114"/>
                  </a:lnTo>
                  <a:lnTo>
                    <a:pt x="120" y="115"/>
                  </a:lnTo>
                  <a:lnTo>
                    <a:pt x="121" y="96"/>
                  </a:lnTo>
                  <a:lnTo>
                    <a:pt x="130" y="86"/>
                  </a:lnTo>
                  <a:lnTo>
                    <a:pt x="123" y="77"/>
                  </a:lnTo>
                  <a:lnTo>
                    <a:pt x="135" y="76"/>
                  </a:lnTo>
                  <a:lnTo>
                    <a:pt x="137" y="69"/>
                  </a:lnTo>
                  <a:lnTo>
                    <a:pt x="141" y="56"/>
                  </a:lnTo>
                  <a:lnTo>
                    <a:pt x="134" y="41"/>
                  </a:lnTo>
                  <a:lnTo>
                    <a:pt x="141" y="31"/>
                  </a:lnTo>
                  <a:lnTo>
                    <a:pt x="156" y="27"/>
                  </a:lnTo>
                  <a:lnTo>
                    <a:pt x="172" y="23"/>
                  </a:lnTo>
                  <a:lnTo>
                    <a:pt x="172" y="19"/>
                  </a:lnTo>
                  <a:lnTo>
                    <a:pt x="175" y="19"/>
                  </a:lnTo>
                  <a:lnTo>
                    <a:pt x="165" y="18"/>
                  </a:lnTo>
                  <a:lnTo>
                    <a:pt x="160" y="18"/>
                  </a:lnTo>
                  <a:lnTo>
                    <a:pt x="151" y="18"/>
                  </a:lnTo>
                  <a:lnTo>
                    <a:pt x="134" y="27"/>
                  </a:lnTo>
                  <a:lnTo>
                    <a:pt x="128" y="8"/>
                  </a:lnTo>
                  <a:lnTo>
                    <a:pt x="125" y="7"/>
                  </a:lnTo>
                  <a:lnTo>
                    <a:pt x="121" y="0"/>
                  </a:lnTo>
                  <a:lnTo>
                    <a:pt x="114" y="2"/>
                  </a:lnTo>
                  <a:lnTo>
                    <a:pt x="113" y="12"/>
                  </a:lnTo>
                  <a:lnTo>
                    <a:pt x="102" y="18"/>
                  </a:lnTo>
                  <a:lnTo>
                    <a:pt x="100" y="20"/>
                  </a:lnTo>
                  <a:lnTo>
                    <a:pt x="91" y="22"/>
                  </a:lnTo>
                  <a:lnTo>
                    <a:pt x="84" y="23"/>
                  </a:lnTo>
                  <a:lnTo>
                    <a:pt x="80" y="19"/>
                  </a:lnTo>
                  <a:lnTo>
                    <a:pt x="67" y="17"/>
                  </a:lnTo>
                  <a:lnTo>
                    <a:pt x="54" y="15"/>
                  </a:lnTo>
                  <a:lnTo>
                    <a:pt x="49" y="19"/>
                  </a:lnTo>
                  <a:lnTo>
                    <a:pt x="45" y="25"/>
                  </a:lnTo>
                  <a:lnTo>
                    <a:pt x="39" y="38"/>
                  </a:lnTo>
                  <a:lnTo>
                    <a:pt x="27" y="45"/>
                  </a:lnTo>
                  <a:lnTo>
                    <a:pt x="23" y="54"/>
                  </a:lnTo>
                  <a:lnTo>
                    <a:pt x="16" y="52"/>
                  </a:lnTo>
                  <a:lnTo>
                    <a:pt x="3" y="48"/>
                  </a:lnTo>
                  <a:lnTo>
                    <a:pt x="1" y="6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2" name="Freeform 320"/>
            <p:cNvSpPr>
              <a:spLocks/>
            </p:cNvSpPr>
            <p:nvPr/>
          </p:nvSpPr>
          <p:spPr bwMode="auto">
            <a:xfrm>
              <a:off x="3235" y="1820"/>
              <a:ext cx="29" cy="19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1" y="5"/>
                </a:cxn>
                <a:cxn ang="0">
                  <a:pos x="0" y="11"/>
                </a:cxn>
                <a:cxn ang="0">
                  <a:pos x="4" y="17"/>
                </a:cxn>
                <a:cxn ang="0">
                  <a:pos x="19" y="12"/>
                </a:cxn>
                <a:cxn ang="0">
                  <a:pos x="19" y="8"/>
                </a:cxn>
                <a:cxn ang="0">
                  <a:pos x="28" y="0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lnTo>
                    <a:pt x="11" y="5"/>
                  </a:lnTo>
                  <a:lnTo>
                    <a:pt x="0" y="11"/>
                  </a:lnTo>
                  <a:lnTo>
                    <a:pt x="4" y="17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" name="Line 321"/>
            <p:cNvSpPr>
              <a:spLocks noChangeShapeType="1"/>
            </p:cNvSpPr>
            <p:nvPr/>
          </p:nvSpPr>
          <p:spPr bwMode="auto">
            <a:xfrm>
              <a:off x="3799" y="1796"/>
              <a:ext cx="3" cy="2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4" name="Line 322"/>
            <p:cNvSpPr>
              <a:spLocks noChangeShapeType="1"/>
            </p:cNvSpPr>
            <p:nvPr/>
          </p:nvSpPr>
          <p:spPr bwMode="auto">
            <a:xfrm>
              <a:off x="3801" y="1797"/>
              <a:ext cx="1" cy="5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5" name="Line 323"/>
            <p:cNvSpPr>
              <a:spLocks noChangeShapeType="1"/>
            </p:cNvSpPr>
            <p:nvPr/>
          </p:nvSpPr>
          <p:spPr bwMode="auto">
            <a:xfrm flipH="1">
              <a:off x="3797" y="1801"/>
              <a:ext cx="4" cy="1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6" name="Line 324"/>
            <p:cNvSpPr>
              <a:spLocks noChangeShapeType="1"/>
            </p:cNvSpPr>
            <p:nvPr/>
          </p:nvSpPr>
          <p:spPr bwMode="auto">
            <a:xfrm flipH="1">
              <a:off x="3792" y="1802"/>
              <a:ext cx="6" cy="6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7" name="Line 325"/>
            <p:cNvSpPr>
              <a:spLocks noChangeShapeType="1"/>
            </p:cNvSpPr>
            <p:nvPr/>
          </p:nvSpPr>
          <p:spPr bwMode="auto">
            <a:xfrm flipH="1">
              <a:off x="3789" y="1806"/>
              <a:ext cx="6" cy="4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8" name="Line 326"/>
            <p:cNvSpPr>
              <a:spLocks noChangeShapeType="1"/>
            </p:cNvSpPr>
            <p:nvPr/>
          </p:nvSpPr>
          <p:spPr bwMode="auto">
            <a:xfrm flipH="1">
              <a:off x="3789" y="1809"/>
              <a:ext cx="1" cy="4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9" name="Line 327"/>
            <p:cNvSpPr>
              <a:spLocks noChangeShapeType="1"/>
            </p:cNvSpPr>
            <p:nvPr/>
          </p:nvSpPr>
          <p:spPr bwMode="auto">
            <a:xfrm flipH="1">
              <a:off x="3788" y="1812"/>
              <a:ext cx="1" cy="7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0" name="Line 328"/>
            <p:cNvSpPr>
              <a:spLocks noChangeShapeType="1"/>
            </p:cNvSpPr>
            <p:nvPr/>
          </p:nvSpPr>
          <p:spPr bwMode="auto">
            <a:xfrm>
              <a:off x="3788" y="1818"/>
              <a:ext cx="1" cy="7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1" name="Line 329"/>
            <p:cNvSpPr>
              <a:spLocks noChangeShapeType="1"/>
            </p:cNvSpPr>
            <p:nvPr/>
          </p:nvSpPr>
          <p:spPr bwMode="auto">
            <a:xfrm>
              <a:off x="3789" y="1822"/>
              <a:ext cx="3" cy="6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2" name="Line 330"/>
            <p:cNvSpPr>
              <a:spLocks noChangeShapeType="1"/>
            </p:cNvSpPr>
            <p:nvPr/>
          </p:nvSpPr>
          <p:spPr bwMode="auto">
            <a:xfrm>
              <a:off x="3791" y="1827"/>
              <a:ext cx="1" cy="3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3" name="Line 331"/>
            <p:cNvSpPr>
              <a:spLocks noChangeShapeType="1"/>
            </p:cNvSpPr>
            <p:nvPr/>
          </p:nvSpPr>
          <p:spPr bwMode="auto">
            <a:xfrm>
              <a:off x="3802" y="1853"/>
              <a:ext cx="1" cy="1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4" name="Line 332"/>
            <p:cNvSpPr>
              <a:spLocks noChangeShapeType="1"/>
            </p:cNvSpPr>
            <p:nvPr/>
          </p:nvSpPr>
          <p:spPr bwMode="auto">
            <a:xfrm>
              <a:off x="3802" y="1853"/>
              <a:ext cx="7" cy="5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5" name="Line 333"/>
            <p:cNvSpPr>
              <a:spLocks noChangeShapeType="1"/>
            </p:cNvSpPr>
            <p:nvPr/>
          </p:nvSpPr>
          <p:spPr bwMode="auto">
            <a:xfrm>
              <a:off x="3807" y="1857"/>
              <a:ext cx="1" cy="6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6" name="Line 334"/>
            <p:cNvSpPr>
              <a:spLocks noChangeShapeType="1"/>
            </p:cNvSpPr>
            <p:nvPr/>
          </p:nvSpPr>
          <p:spPr bwMode="auto">
            <a:xfrm>
              <a:off x="3807" y="1862"/>
              <a:ext cx="2" cy="6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7" name="Line 335"/>
            <p:cNvSpPr>
              <a:spLocks noChangeShapeType="1"/>
            </p:cNvSpPr>
            <p:nvPr/>
          </p:nvSpPr>
          <p:spPr bwMode="auto">
            <a:xfrm>
              <a:off x="3809" y="1867"/>
              <a:ext cx="5" cy="4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8" name="Line 336"/>
            <p:cNvSpPr>
              <a:spLocks noChangeShapeType="1"/>
            </p:cNvSpPr>
            <p:nvPr/>
          </p:nvSpPr>
          <p:spPr bwMode="auto">
            <a:xfrm>
              <a:off x="3813" y="1869"/>
              <a:ext cx="4" cy="2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9" name="Line 337"/>
            <p:cNvSpPr>
              <a:spLocks noChangeShapeType="1"/>
            </p:cNvSpPr>
            <p:nvPr/>
          </p:nvSpPr>
          <p:spPr bwMode="auto">
            <a:xfrm flipV="1">
              <a:off x="3879" y="1846"/>
              <a:ext cx="8" cy="6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0" name="Line 338"/>
            <p:cNvSpPr>
              <a:spLocks noChangeShapeType="1"/>
            </p:cNvSpPr>
            <p:nvPr/>
          </p:nvSpPr>
          <p:spPr bwMode="auto">
            <a:xfrm flipV="1">
              <a:off x="3886" y="1837"/>
              <a:ext cx="2" cy="10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1" name="Line 339"/>
            <p:cNvSpPr>
              <a:spLocks noChangeShapeType="1"/>
            </p:cNvSpPr>
            <p:nvPr/>
          </p:nvSpPr>
          <p:spPr bwMode="auto">
            <a:xfrm flipV="1">
              <a:off x="3888" y="1821"/>
              <a:ext cx="2" cy="17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2" name="Line 340"/>
            <p:cNvSpPr>
              <a:spLocks noChangeShapeType="1"/>
            </p:cNvSpPr>
            <p:nvPr/>
          </p:nvSpPr>
          <p:spPr bwMode="auto">
            <a:xfrm flipH="1" flipV="1">
              <a:off x="3878" y="1818"/>
              <a:ext cx="12" cy="4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3" name="Line 341"/>
            <p:cNvSpPr>
              <a:spLocks noChangeShapeType="1"/>
            </p:cNvSpPr>
            <p:nvPr/>
          </p:nvSpPr>
          <p:spPr bwMode="auto">
            <a:xfrm flipH="1" flipV="1">
              <a:off x="3876" y="1817"/>
              <a:ext cx="3" cy="1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4" name="Line 342"/>
            <p:cNvSpPr>
              <a:spLocks noChangeShapeType="1"/>
            </p:cNvSpPr>
            <p:nvPr/>
          </p:nvSpPr>
          <p:spPr bwMode="auto">
            <a:xfrm flipH="1">
              <a:off x="3854" y="1822"/>
              <a:ext cx="2" cy="3"/>
            </a:xfrm>
            <a:prstGeom prst="line">
              <a:avLst/>
            </a:prstGeom>
            <a:grpFill/>
            <a:ln w="1588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5" name="Freeform 343"/>
            <p:cNvSpPr>
              <a:spLocks/>
            </p:cNvSpPr>
            <p:nvPr/>
          </p:nvSpPr>
          <p:spPr bwMode="auto">
            <a:xfrm>
              <a:off x="3276" y="1839"/>
              <a:ext cx="17" cy="30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6" y="24"/>
                </a:cxn>
                <a:cxn ang="0">
                  <a:pos x="0" y="27"/>
                </a:cxn>
                <a:cxn ang="0">
                  <a:pos x="4" y="13"/>
                </a:cxn>
                <a:cxn ang="0">
                  <a:pos x="9" y="0"/>
                </a:cxn>
                <a:cxn ang="0">
                  <a:pos x="17" y="4"/>
                </a:cxn>
                <a:cxn ang="0">
                  <a:pos x="15" y="14"/>
                </a:cxn>
              </a:cxnLst>
              <a:rect l="0" t="0" r="r" b="b"/>
              <a:pathLst>
                <a:path w="17" h="27">
                  <a:moveTo>
                    <a:pt x="15" y="14"/>
                  </a:moveTo>
                  <a:lnTo>
                    <a:pt x="6" y="24"/>
                  </a:lnTo>
                  <a:lnTo>
                    <a:pt x="0" y="27"/>
                  </a:lnTo>
                  <a:lnTo>
                    <a:pt x="4" y="13"/>
                  </a:lnTo>
                  <a:lnTo>
                    <a:pt x="9" y="0"/>
                  </a:lnTo>
                  <a:lnTo>
                    <a:pt x="17" y="4"/>
                  </a:lnTo>
                  <a:lnTo>
                    <a:pt x="15" y="1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6" name="Freeform 344"/>
            <p:cNvSpPr>
              <a:spLocks/>
            </p:cNvSpPr>
            <p:nvPr/>
          </p:nvSpPr>
          <p:spPr bwMode="auto">
            <a:xfrm>
              <a:off x="3281" y="1790"/>
              <a:ext cx="86" cy="94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32" y="6"/>
                </a:cxn>
                <a:cxn ang="0">
                  <a:pos x="13" y="9"/>
                </a:cxn>
                <a:cxn ang="0">
                  <a:pos x="8" y="10"/>
                </a:cxn>
                <a:cxn ang="0">
                  <a:pos x="8" y="18"/>
                </a:cxn>
                <a:cxn ang="0">
                  <a:pos x="2" y="22"/>
                </a:cxn>
                <a:cxn ang="0">
                  <a:pos x="0" y="22"/>
                </a:cxn>
                <a:cxn ang="0">
                  <a:pos x="4" y="44"/>
                </a:cxn>
                <a:cxn ang="0">
                  <a:pos x="12" y="48"/>
                </a:cxn>
                <a:cxn ang="0">
                  <a:pos x="10" y="58"/>
                </a:cxn>
                <a:cxn ang="0">
                  <a:pos x="1" y="68"/>
                </a:cxn>
                <a:cxn ang="0">
                  <a:pos x="2" y="77"/>
                </a:cxn>
                <a:cxn ang="0">
                  <a:pos x="19" y="84"/>
                </a:cxn>
                <a:cxn ang="0">
                  <a:pos x="31" y="75"/>
                </a:cxn>
                <a:cxn ang="0">
                  <a:pos x="44" y="65"/>
                </a:cxn>
                <a:cxn ang="0">
                  <a:pos x="57" y="57"/>
                </a:cxn>
                <a:cxn ang="0">
                  <a:pos x="71" y="48"/>
                </a:cxn>
                <a:cxn ang="0">
                  <a:pos x="71" y="32"/>
                </a:cxn>
                <a:cxn ang="0">
                  <a:pos x="70" y="14"/>
                </a:cxn>
                <a:cxn ang="0">
                  <a:pos x="83" y="2"/>
                </a:cxn>
                <a:cxn ang="0">
                  <a:pos x="78" y="0"/>
                </a:cxn>
                <a:cxn ang="0">
                  <a:pos x="65" y="4"/>
                </a:cxn>
                <a:cxn ang="0">
                  <a:pos x="53" y="7"/>
                </a:cxn>
              </a:cxnLst>
              <a:rect l="0" t="0" r="r" b="b"/>
              <a:pathLst>
                <a:path w="83" h="84">
                  <a:moveTo>
                    <a:pt x="53" y="7"/>
                  </a:moveTo>
                  <a:lnTo>
                    <a:pt x="32" y="6"/>
                  </a:lnTo>
                  <a:lnTo>
                    <a:pt x="13" y="9"/>
                  </a:lnTo>
                  <a:lnTo>
                    <a:pt x="8" y="10"/>
                  </a:lnTo>
                  <a:lnTo>
                    <a:pt x="8" y="18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4" y="44"/>
                  </a:lnTo>
                  <a:lnTo>
                    <a:pt x="12" y="48"/>
                  </a:lnTo>
                  <a:lnTo>
                    <a:pt x="10" y="58"/>
                  </a:lnTo>
                  <a:lnTo>
                    <a:pt x="1" y="68"/>
                  </a:lnTo>
                  <a:lnTo>
                    <a:pt x="2" y="77"/>
                  </a:lnTo>
                  <a:lnTo>
                    <a:pt x="19" y="84"/>
                  </a:lnTo>
                  <a:lnTo>
                    <a:pt x="31" y="75"/>
                  </a:lnTo>
                  <a:lnTo>
                    <a:pt x="44" y="65"/>
                  </a:lnTo>
                  <a:lnTo>
                    <a:pt x="57" y="57"/>
                  </a:lnTo>
                  <a:lnTo>
                    <a:pt x="71" y="48"/>
                  </a:lnTo>
                  <a:lnTo>
                    <a:pt x="71" y="32"/>
                  </a:lnTo>
                  <a:lnTo>
                    <a:pt x="70" y="14"/>
                  </a:lnTo>
                  <a:lnTo>
                    <a:pt x="83" y="2"/>
                  </a:lnTo>
                  <a:lnTo>
                    <a:pt x="78" y="0"/>
                  </a:lnTo>
                  <a:lnTo>
                    <a:pt x="65" y="4"/>
                  </a:lnTo>
                  <a:lnTo>
                    <a:pt x="53" y="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7" name="Freeform 345"/>
            <p:cNvSpPr>
              <a:spLocks/>
            </p:cNvSpPr>
            <p:nvPr/>
          </p:nvSpPr>
          <p:spPr bwMode="auto">
            <a:xfrm>
              <a:off x="3695" y="1705"/>
              <a:ext cx="115" cy="93"/>
            </a:xfrm>
            <a:custGeom>
              <a:avLst/>
              <a:gdLst/>
              <a:ahLst/>
              <a:cxnLst>
                <a:cxn ang="0">
                  <a:pos x="93" y="74"/>
                </a:cxn>
                <a:cxn ang="0">
                  <a:pos x="84" y="74"/>
                </a:cxn>
                <a:cxn ang="0">
                  <a:pos x="67" y="83"/>
                </a:cxn>
                <a:cxn ang="0">
                  <a:pos x="61" y="64"/>
                </a:cxn>
                <a:cxn ang="0">
                  <a:pos x="58" y="63"/>
                </a:cxn>
                <a:cxn ang="0">
                  <a:pos x="54" y="56"/>
                </a:cxn>
                <a:cxn ang="0">
                  <a:pos x="47" y="58"/>
                </a:cxn>
                <a:cxn ang="0">
                  <a:pos x="46" y="68"/>
                </a:cxn>
                <a:cxn ang="0">
                  <a:pos x="35" y="74"/>
                </a:cxn>
                <a:cxn ang="0">
                  <a:pos x="33" y="76"/>
                </a:cxn>
                <a:cxn ang="0">
                  <a:pos x="24" y="78"/>
                </a:cxn>
                <a:cxn ang="0">
                  <a:pos x="17" y="79"/>
                </a:cxn>
                <a:cxn ang="0">
                  <a:pos x="13" y="75"/>
                </a:cxn>
                <a:cxn ang="0">
                  <a:pos x="16" y="65"/>
                </a:cxn>
                <a:cxn ang="0">
                  <a:pos x="19" y="53"/>
                </a:cxn>
                <a:cxn ang="0">
                  <a:pos x="16" y="46"/>
                </a:cxn>
                <a:cxn ang="0">
                  <a:pos x="7" y="41"/>
                </a:cxn>
                <a:cxn ang="0">
                  <a:pos x="0" y="34"/>
                </a:cxn>
                <a:cxn ang="0">
                  <a:pos x="14" y="21"/>
                </a:cxn>
                <a:cxn ang="0">
                  <a:pos x="27" y="8"/>
                </a:cxn>
                <a:cxn ang="0">
                  <a:pos x="38" y="0"/>
                </a:cxn>
                <a:cxn ang="0">
                  <a:pos x="55" y="1"/>
                </a:cxn>
                <a:cxn ang="0">
                  <a:pos x="69" y="10"/>
                </a:cxn>
                <a:cxn ang="0">
                  <a:pos x="53" y="16"/>
                </a:cxn>
                <a:cxn ang="0">
                  <a:pos x="37" y="22"/>
                </a:cxn>
                <a:cxn ang="0">
                  <a:pos x="38" y="34"/>
                </a:cxn>
                <a:cxn ang="0">
                  <a:pos x="60" y="36"/>
                </a:cxn>
                <a:cxn ang="0">
                  <a:pos x="84" y="39"/>
                </a:cxn>
                <a:cxn ang="0">
                  <a:pos x="90" y="53"/>
                </a:cxn>
                <a:cxn ang="0">
                  <a:pos x="103" y="54"/>
                </a:cxn>
                <a:cxn ang="0">
                  <a:pos x="111" y="74"/>
                </a:cxn>
                <a:cxn ang="0">
                  <a:pos x="110" y="75"/>
                </a:cxn>
                <a:cxn ang="0">
                  <a:pos x="108" y="75"/>
                </a:cxn>
                <a:cxn ang="0">
                  <a:pos x="98" y="74"/>
                </a:cxn>
                <a:cxn ang="0">
                  <a:pos x="93" y="74"/>
                </a:cxn>
              </a:cxnLst>
              <a:rect l="0" t="0" r="r" b="b"/>
              <a:pathLst>
                <a:path w="111" h="83">
                  <a:moveTo>
                    <a:pt x="93" y="74"/>
                  </a:moveTo>
                  <a:lnTo>
                    <a:pt x="84" y="74"/>
                  </a:lnTo>
                  <a:lnTo>
                    <a:pt x="67" y="83"/>
                  </a:lnTo>
                  <a:lnTo>
                    <a:pt x="61" y="64"/>
                  </a:lnTo>
                  <a:lnTo>
                    <a:pt x="58" y="63"/>
                  </a:lnTo>
                  <a:lnTo>
                    <a:pt x="54" y="56"/>
                  </a:lnTo>
                  <a:lnTo>
                    <a:pt x="47" y="58"/>
                  </a:lnTo>
                  <a:lnTo>
                    <a:pt x="46" y="68"/>
                  </a:lnTo>
                  <a:lnTo>
                    <a:pt x="35" y="74"/>
                  </a:lnTo>
                  <a:lnTo>
                    <a:pt x="33" y="76"/>
                  </a:lnTo>
                  <a:lnTo>
                    <a:pt x="24" y="78"/>
                  </a:lnTo>
                  <a:lnTo>
                    <a:pt x="17" y="79"/>
                  </a:lnTo>
                  <a:lnTo>
                    <a:pt x="13" y="75"/>
                  </a:lnTo>
                  <a:lnTo>
                    <a:pt x="16" y="65"/>
                  </a:lnTo>
                  <a:lnTo>
                    <a:pt x="19" y="53"/>
                  </a:lnTo>
                  <a:lnTo>
                    <a:pt x="16" y="46"/>
                  </a:lnTo>
                  <a:lnTo>
                    <a:pt x="7" y="41"/>
                  </a:lnTo>
                  <a:lnTo>
                    <a:pt x="0" y="34"/>
                  </a:lnTo>
                  <a:lnTo>
                    <a:pt x="14" y="21"/>
                  </a:lnTo>
                  <a:lnTo>
                    <a:pt x="27" y="8"/>
                  </a:lnTo>
                  <a:lnTo>
                    <a:pt x="38" y="0"/>
                  </a:lnTo>
                  <a:lnTo>
                    <a:pt x="55" y="1"/>
                  </a:lnTo>
                  <a:lnTo>
                    <a:pt x="69" y="10"/>
                  </a:lnTo>
                  <a:lnTo>
                    <a:pt x="53" y="16"/>
                  </a:lnTo>
                  <a:lnTo>
                    <a:pt x="37" y="22"/>
                  </a:lnTo>
                  <a:lnTo>
                    <a:pt x="38" y="34"/>
                  </a:lnTo>
                  <a:lnTo>
                    <a:pt x="60" y="36"/>
                  </a:lnTo>
                  <a:lnTo>
                    <a:pt x="84" y="39"/>
                  </a:lnTo>
                  <a:lnTo>
                    <a:pt x="90" y="53"/>
                  </a:lnTo>
                  <a:lnTo>
                    <a:pt x="103" y="54"/>
                  </a:lnTo>
                  <a:lnTo>
                    <a:pt x="111" y="74"/>
                  </a:lnTo>
                  <a:lnTo>
                    <a:pt x="110" y="75"/>
                  </a:lnTo>
                  <a:lnTo>
                    <a:pt x="108" y="75"/>
                  </a:lnTo>
                  <a:lnTo>
                    <a:pt x="98" y="74"/>
                  </a:lnTo>
                  <a:lnTo>
                    <a:pt x="93" y="7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8" name="Freeform 346"/>
            <p:cNvSpPr>
              <a:spLocks/>
            </p:cNvSpPr>
            <p:nvPr/>
          </p:nvSpPr>
          <p:spPr bwMode="auto">
            <a:xfrm>
              <a:off x="3521" y="1624"/>
              <a:ext cx="213" cy="165"/>
            </a:xfrm>
            <a:custGeom>
              <a:avLst/>
              <a:gdLst/>
              <a:ahLst/>
              <a:cxnLst>
                <a:cxn ang="0">
                  <a:pos x="147" y="126"/>
                </a:cxn>
                <a:cxn ang="0">
                  <a:pos x="124" y="111"/>
                </a:cxn>
                <a:cxn ang="0">
                  <a:pos x="102" y="96"/>
                </a:cxn>
                <a:cxn ang="0">
                  <a:pos x="91" y="89"/>
                </a:cxn>
                <a:cxn ang="0">
                  <a:pos x="74" y="82"/>
                </a:cxn>
                <a:cxn ang="0">
                  <a:pos x="63" y="65"/>
                </a:cxn>
                <a:cxn ang="0">
                  <a:pos x="46" y="52"/>
                </a:cxn>
                <a:cxn ang="0">
                  <a:pos x="36" y="65"/>
                </a:cxn>
                <a:cxn ang="0">
                  <a:pos x="30" y="69"/>
                </a:cxn>
                <a:cxn ang="0">
                  <a:pos x="32" y="78"/>
                </a:cxn>
                <a:cxn ang="0">
                  <a:pos x="14" y="74"/>
                </a:cxn>
                <a:cxn ang="0">
                  <a:pos x="10" y="59"/>
                </a:cxn>
                <a:cxn ang="0">
                  <a:pos x="7" y="43"/>
                </a:cxn>
                <a:cxn ang="0">
                  <a:pos x="3" y="28"/>
                </a:cxn>
                <a:cxn ang="0">
                  <a:pos x="0" y="13"/>
                </a:cxn>
                <a:cxn ang="0">
                  <a:pos x="16" y="7"/>
                </a:cxn>
                <a:cxn ang="0">
                  <a:pos x="31" y="0"/>
                </a:cxn>
                <a:cxn ang="0">
                  <a:pos x="48" y="10"/>
                </a:cxn>
                <a:cxn ang="0">
                  <a:pos x="65" y="19"/>
                </a:cxn>
                <a:cxn ang="0">
                  <a:pos x="78" y="36"/>
                </a:cxn>
                <a:cxn ang="0">
                  <a:pos x="91" y="37"/>
                </a:cxn>
                <a:cxn ang="0">
                  <a:pos x="105" y="38"/>
                </a:cxn>
                <a:cxn ang="0">
                  <a:pos x="118" y="38"/>
                </a:cxn>
                <a:cxn ang="0">
                  <a:pos x="132" y="40"/>
                </a:cxn>
                <a:cxn ang="0">
                  <a:pos x="146" y="51"/>
                </a:cxn>
                <a:cxn ang="0">
                  <a:pos x="147" y="64"/>
                </a:cxn>
                <a:cxn ang="0">
                  <a:pos x="160" y="71"/>
                </a:cxn>
                <a:cxn ang="0">
                  <a:pos x="171" y="78"/>
                </a:cxn>
                <a:cxn ang="0">
                  <a:pos x="183" y="69"/>
                </a:cxn>
                <a:cxn ang="0">
                  <a:pos x="196" y="59"/>
                </a:cxn>
                <a:cxn ang="0">
                  <a:pos x="206" y="72"/>
                </a:cxn>
                <a:cxn ang="0">
                  <a:pos x="195" y="80"/>
                </a:cxn>
                <a:cxn ang="0">
                  <a:pos x="182" y="93"/>
                </a:cxn>
                <a:cxn ang="0">
                  <a:pos x="168" y="106"/>
                </a:cxn>
                <a:cxn ang="0">
                  <a:pos x="175" y="113"/>
                </a:cxn>
                <a:cxn ang="0">
                  <a:pos x="184" y="118"/>
                </a:cxn>
                <a:cxn ang="0">
                  <a:pos x="187" y="125"/>
                </a:cxn>
                <a:cxn ang="0">
                  <a:pos x="184" y="137"/>
                </a:cxn>
                <a:cxn ang="0">
                  <a:pos x="181" y="147"/>
                </a:cxn>
                <a:cxn ang="0">
                  <a:pos x="168" y="145"/>
                </a:cxn>
                <a:cxn ang="0">
                  <a:pos x="155" y="143"/>
                </a:cxn>
                <a:cxn ang="0">
                  <a:pos x="147" y="126"/>
                </a:cxn>
              </a:cxnLst>
              <a:rect l="0" t="0" r="r" b="b"/>
              <a:pathLst>
                <a:path w="206" h="147">
                  <a:moveTo>
                    <a:pt x="147" y="126"/>
                  </a:moveTo>
                  <a:lnTo>
                    <a:pt x="124" y="111"/>
                  </a:lnTo>
                  <a:lnTo>
                    <a:pt x="102" y="96"/>
                  </a:lnTo>
                  <a:lnTo>
                    <a:pt x="91" y="89"/>
                  </a:lnTo>
                  <a:lnTo>
                    <a:pt x="74" y="82"/>
                  </a:lnTo>
                  <a:lnTo>
                    <a:pt x="63" y="65"/>
                  </a:lnTo>
                  <a:lnTo>
                    <a:pt x="46" y="52"/>
                  </a:lnTo>
                  <a:lnTo>
                    <a:pt x="36" y="65"/>
                  </a:lnTo>
                  <a:lnTo>
                    <a:pt x="30" y="69"/>
                  </a:lnTo>
                  <a:lnTo>
                    <a:pt x="32" y="78"/>
                  </a:lnTo>
                  <a:lnTo>
                    <a:pt x="14" y="74"/>
                  </a:lnTo>
                  <a:lnTo>
                    <a:pt x="10" y="59"/>
                  </a:lnTo>
                  <a:lnTo>
                    <a:pt x="7" y="43"/>
                  </a:lnTo>
                  <a:lnTo>
                    <a:pt x="3" y="28"/>
                  </a:lnTo>
                  <a:lnTo>
                    <a:pt x="0" y="13"/>
                  </a:lnTo>
                  <a:lnTo>
                    <a:pt x="16" y="7"/>
                  </a:lnTo>
                  <a:lnTo>
                    <a:pt x="31" y="0"/>
                  </a:lnTo>
                  <a:lnTo>
                    <a:pt x="48" y="10"/>
                  </a:lnTo>
                  <a:lnTo>
                    <a:pt x="65" y="19"/>
                  </a:lnTo>
                  <a:lnTo>
                    <a:pt x="78" y="36"/>
                  </a:lnTo>
                  <a:lnTo>
                    <a:pt x="91" y="37"/>
                  </a:lnTo>
                  <a:lnTo>
                    <a:pt x="105" y="38"/>
                  </a:lnTo>
                  <a:lnTo>
                    <a:pt x="118" y="38"/>
                  </a:lnTo>
                  <a:lnTo>
                    <a:pt x="132" y="40"/>
                  </a:lnTo>
                  <a:lnTo>
                    <a:pt x="146" y="51"/>
                  </a:lnTo>
                  <a:lnTo>
                    <a:pt x="147" y="64"/>
                  </a:lnTo>
                  <a:lnTo>
                    <a:pt x="160" y="71"/>
                  </a:lnTo>
                  <a:lnTo>
                    <a:pt x="171" y="78"/>
                  </a:lnTo>
                  <a:lnTo>
                    <a:pt x="183" y="69"/>
                  </a:lnTo>
                  <a:lnTo>
                    <a:pt x="196" y="59"/>
                  </a:lnTo>
                  <a:lnTo>
                    <a:pt x="206" y="72"/>
                  </a:lnTo>
                  <a:lnTo>
                    <a:pt x="195" y="80"/>
                  </a:lnTo>
                  <a:lnTo>
                    <a:pt x="182" y="93"/>
                  </a:lnTo>
                  <a:lnTo>
                    <a:pt x="168" y="106"/>
                  </a:lnTo>
                  <a:lnTo>
                    <a:pt x="175" y="113"/>
                  </a:lnTo>
                  <a:lnTo>
                    <a:pt x="184" y="118"/>
                  </a:lnTo>
                  <a:lnTo>
                    <a:pt x="187" y="125"/>
                  </a:lnTo>
                  <a:lnTo>
                    <a:pt x="184" y="137"/>
                  </a:lnTo>
                  <a:lnTo>
                    <a:pt x="181" y="147"/>
                  </a:lnTo>
                  <a:lnTo>
                    <a:pt x="168" y="145"/>
                  </a:lnTo>
                  <a:lnTo>
                    <a:pt x="155" y="143"/>
                  </a:lnTo>
                  <a:lnTo>
                    <a:pt x="147" y="12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9" name="Freeform 347"/>
            <p:cNvSpPr>
              <a:spLocks/>
            </p:cNvSpPr>
            <p:nvPr/>
          </p:nvSpPr>
          <p:spPr bwMode="auto">
            <a:xfrm>
              <a:off x="3062" y="1691"/>
              <a:ext cx="33" cy="29"/>
            </a:xfrm>
            <a:custGeom>
              <a:avLst/>
              <a:gdLst/>
              <a:ahLst/>
              <a:cxnLst>
                <a:cxn ang="0">
                  <a:pos x="8" y="26"/>
                </a:cxn>
                <a:cxn ang="0">
                  <a:pos x="0" y="9"/>
                </a:cxn>
                <a:cxn ang="0">
                  <a:pos x="3" y="7"/>
                </a:cxn>
                <a:cxn ang="0">
                  <a:pos x="3" y="6"/>
                </a:cxn>
                <a:cxn ang="0">
                  <a:pos x="7" y="4"/>
                </a:cxn>
                <a:cxn ang="0">
                  <a:pos x="10" y="5"/>
                </a:cxn>
                <a:cxn ang="0">
                  <a:pos x="12" y="2"/>
                </a:cxn>
                <a:cxn ang="0">
                  <a:pos x="14" y="3"/>
                </a:cxn>
                <a:cxn ang="0">
                  <a:pos x="17" y="3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5" y="5"/>
                </a:cxn>
                <a:cxn ang="0">
                  <a:pos x="28" y="3"/>
                </a:cxn>
                <a:cxn ang="0">
                  <a:pos x="30" y="6"/>
                </a:cxn>
                <a:cxn ang="0">
                  <a:pos x="32" y="18"/>
                </a:cxn>
                <a:cxn ang="0">
                  <a:pos x="8" y="26"/>
                </a:cxn>
              </a:cxnLst>
              <a:rect l="0" t="0" r="r" b="b"/>
              <a:pathLst>
                <a:path w="32" h="26">
                  <a:moveTo>
                    <a:pt x="8" y="26"/>
                  </a:moveTo>
                  <a:lnTo>
                    <a:pt x="0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7" y="4"/>
                  </a:lnTo>
                  <a:lnTo>
                    <a:pt x="10" y="5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5" y="5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2" y="18"/>
                  </a:lnTo>
                  <a:lnTo>
                    <a:pt x="8" y="2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0" name="Freeform 348"/>
            <p:cNvSpPr>
              <a:spLocks/>
            </p:cNvSpPr>
            <p:nvPr/>
          </p:nvSpPr>
          <p:spPr bwMode="auto">
            <a:xfrm>
              <a:off x="3086" y="1655"/>
              <a:ext cx="81" cy="56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1" y="0"/>
                </a:cxn>
                <a:cxn ang="0">
                  <a:pos x="0" y="12"/>
                </a:cxn>
                <a:cxn ang="0">
                  <a:pos x="7" y="21"/>
                </a:cxn>
                <a:cxn ang="0">
                  <a:pos x="1" y="29"/>
                </a:cxn>
                <a:cxn ang="0">
                  <a:pos x="5" y="35"/>
                </a:cxn>
                <a:cxn ang="0">
                  <a:pos x="7" y="38"/>
                </a:cxn>
                <a:cxn ang="0">
                  <a:pos x="9" y="50"/>
                </a:cxn>
                <a:cxn ang="0">
                  <a:pos x="23" y="48"/>
                </a:cxn>
                <a:cxn ang="0">
                  <a:pos x="45" y="50"/>
                </a:cxn>
                <a:cxn ang="0">
                  <a:pos x="51" y="46"/>
                </a:cxn>
                <a:cxn ang="0">
                  <a:pos x="53" y="43"/>
                </a:cxn>
                <a:cxn ang="0">
                  <a:pos x="55" y="39"/>
                </a:cxn>
                <a:cxn ang="0">
                  <a:pos x="73" y="38"/>
                </a:cxn>
                <a:cxn ang="0">
                  <a:pos x="68" y="31"/>
                </a:cxn>
                <a:cxn ang="0">
                  <a:pos x="71" y="26"/>
                </a:cxn>
                <a:cxn ang="0">
                  <a:pos x="73" y="15"/>
                </a:cxn>
                <a:cxn ang="0">
                  <a:pos x="78" y="9"/>
                </a:cxn>
                <a:cxn ang="0">
                  <a:pos x="53" y="4"/>
                </a:cxn>
                <a:cxn ang="0">
                  <a:pos x="34" y="10"/>
                </a:cxn>
                <a:cxn ang="0">
                  <a:pos x="19" y="7"/>
                </a:cxn>
                <a:cxn ang="0">
                  <a:pos x="5" y="5"/>
                </a:cxn>
              </a:cxnLst>
              <a:rect l="0" t="0" r="r" b="b"/>
              <a:pathLst>
                <a:path w="78" h="50">
                  <a:moveTo>
                    <a:pt x="5" y="5"/>
                  </a:moveTo>
                  <a:lnTo>
                    <a:pt x="1" y="0"/>
                  </a:lnTo>
                  <a:lnTo>
                    <a:pt x="0" y="12"/>
                  </a:lnTo>
                  <a:lnTo>
                    <a:pt x="7" y="21"/>
                  </a:lnTo>
                  <a:lnTo>
                    <a:pt x="1" y="29"/>
                  </a:lnTo>
                  <a:lnTo>
                    <a:pt x="5" y="35"/>
                  </a:lnTo>
                  <a:lnTo>
                    <a:pt x="7" y="38"/>
                  </a:lnTo>
                  <a:lnTo>
                    <a:pt x="9" y="50"/>
                  </a:lnTo>
                  <a:lnTo>
                    <a:pt x="23" y="48"/>
                  </a:lnTo>
                  <a:lnTo>
                    <a:pt x="45" y="50"/>
                  </a:lnTo>
                  <a:lnTo>
                    <a:pt x="51" y="46"/>
                  </a:lnTo>
                  <a:lnTo>
                    <a:pt x="53" y="43"/>
                  </a:lnTo>
                  <a:lnTo>
                    <a:pt x="55" y="39"/>
                  </a:lnTo>
                  <a:lnTo>
                    <a:pt x="73" y="38"/>
                  </a:lnTo>
                  <a:lnTo>
                    <a:pt x="68" y="31"/>
                  </a:lnTo>
                  <a:lnTo>
                    <a:pt x="71" y="26"/>
                  </a:lnTo>
                  <a:lnTo>
                    <a:pt x="73" y="15"/>
                  </a:lnTo>
                  <a:lnTo>
                    <a:pt x="78" y="9"/>
                  </a:lnTo>
                  <a:lnTo>
                    <a:pt x="53" y="4"/>
                  </a:lnTo>
                  <a:lnTo>
                    <a:pt x="34" y="10"/>
                  </a:lnTo>
                  <a:lnTo>
                    <a:pt x="19" y="7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1" name="Freeform 349"/>
            <p:cNvSpPr>
              <a:spLocks/>
            </p:cNvSpPr>
            <p:nvPr/>
          </p:nvSpPr>
          <p:spPr bwMode="auto">
            <a:xfrm>
              <a:off x="3048" y="1688"/>
              <a:ext cx="23" cy="5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" y="35"/>
                </a:cxn>
                <a:cxn ang="0">
                  <a:pos x="12" y="49"/>
                </a:cxn>
                <a:cxn ang="0">
                  <a:pos x="15" y="44"/>
                </a:cxn>
                <a:cxn ang="0">
                  <a:pos x="22" y="30"/>
                </a:cxn>
                <a:cxn ang="0">
                  <a:pos x="22" y="29"/>
                </a:cxn>
                <a:cxn ang="0">
                  <a:pos x="14" y="12"/>
                </a:cxn>
                <a:cxn ang="0">
                  <a:pos x="10" y="2"/>
                </a:cxn>
                <a:cxn ang="0">
                  <a:pos x="2" y="0"/>
                </a:cxn>
                <a:cxn ang="0">
                  <a:pos x="0" y="12"/>
                </a:cxn>
              </a:cxnLst>
              <a:rect l="0" t="0" r="r" b="b"/>
              <a:pathLst>
                <a:path w="22" h="49">
                  <a:moveTo>
                    <a:pt x="0" y="12"/>
                  </a:moveTo>
                  <a:lnTo>
                    <a:pt x="3" y="35"/>
                  </a:lnTo>
                  <a:lnTo>
                    <a:pt x="12" y="49"/>
                  </a:lnTo>
                  <a:lnTo>
                    <a:pt x="15" y="44"/>
                  </a:lnTo>
                  <a:lnTo>
                    <a:pt x="22" y="30"/>
                  </a:lnTo>
                  <a:lnTo>
                    <a:pt x="22" y="29"/>
                  </a:lnTo>
                  <a:lnTo>
                    <a:pt x="14" y="12"/>
                  </a:lnTo>
                  <a:lnTo>
                    <a:pt x="10" y="2"/>
                  </a:lnTo>
                  <a:lnTo>
                    <a:pt x="2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2" name="Freeform 350"/>
            <p:cNvSpPr>
              <a:spLocks/>
            </p:cNvSpPr>
            <p:nvPr/>
          </p:nvSpPr>
          <p:spPr bwMode="auto">
            <a:xfrm>
              <a:off x="3360" y="1706"/>
              <a:ext cx="62" cy="49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0" y="0"/>
                </a:cxn>
                <a:cxn ang="0">
                  <a:pos x="19" y="1"/>
                </a:cxn>
                <a:cxn ang="0">
                  <a:pos x="39" y="1"/>
                </a:cxn>
                <a:cxn ang="0">
                  <a:pos x="51" y="4"/>
                </a:cxn>
                <a:cxn ang="0">
                  <a:pos x="51" y="19"/>
                </a:cxn>
                <a:cxn ang="0">
                  <a:pos x="56" y="21"/>
                </a:cxn>
                <a:cxn ang="0">
                  <a:pos x="51" y="27"/>
                </a:cxn>
                <a:cxn ang="0">
                  <a:pos x="60" y="42"/>
                </a:cxn>
                <a:cxn ang="0">
                  <a:pos x="55" y="44"/>
                </a:cxn>
                <a:cxn ang="0">
                  <a:pos x="51" y="41"/>
                </a:cxn>
                <a:cxn ang="0">
                  <a:pos x="50" y="38"/>
                </a:cxn>
                <a:cxn ang="0">
                  <a:pos x="46" y="36"/>
                </a:cxn>
                <a:cxn ang="0">
                  <a:pos x="43" y="36"/>
                </a:cxn>
                <a:cxn ang="0">
                  <a:pos x="40" y="35"/>
                </a:cxn>
                <a:cxn ang="0">
                  <a:pos x="36" y="33"/>
                </a:cxn>
                <a:cxn ang="0">
                  <a:pos x="31" y="33"/>
                </a:cxn>
                <a:cxn ang="0">
                  <a:pos x="19" y="27"/>
                </a:cxn>
                <a:cxn ang="0">
                  <a:pos x="14" y="18"/>
                </a:cxn>
                <a:cxn ang="0">
                  <a:pos x="9" y="7"/>
                </a:cxn>
              </a:cxnLst>
              <a:rect l="0" t="0" r="r" b="b"/>
              <a:pathLst>
                <a:path w="60" h="44">
                  <a:moveTo>
                    <a:pt x="9" y="7"/>
                  </a:moveTo>
                  <a:lnTo>
                    <a:pt x="0" y="0"/>
                  </a:lnTo>
                  <a:lnTo>
                    <a:pt x="19" y="1"/>
                  </a:lnTo>
                  <a:lnTo>
                    <a:pt x="39" y="1"/>
                  </a:lnTo>
                  <a:lnTo>
                    <a:pt x="51" y="4"/>
                  </a:lnTo>
                  <a:lnTo>
                    <a:pt x="51" y="19"/>
                  </a:lnTo>
                  <a:lnTo>
                    <a:pt x="56" y="21"/>
                  </a:lnTo>
                  <a:lnTo>
                    <a:pt x="51" y="27"/>
                  </a:lnTo>
                  <a:lnTo>
                    <a:pt x="60" y="42"/>
                  </a:lnTo>
                  <a:lnTo>
                    <a:pt x="55" y="44"/>
                  </a:lnTo>
                  <a:lnTo>
                    <a:pt x="51" y="41"/>
                  </a:lnTo>
                  <a:lnTo>
                    <a:pt x="50" y="38"/>
                  </a:lnTo>
                  <a:lnTo>
                    <a:pt x="46" y="36"/>
                  </a:lnTo>
                  <a:lnTo>
                    <a:pt x="43" y="36"/>
                  </a:lnTo>
                  <a:lnTo>
                    <a:pt x="40" y="35"/>
                  </a:lnTo>
                  <a:lnTo>
                    <a:pt x="36" y="33"/>
                  </a:lnTo>
                  <a:lnTo>
                    <a:pt x="31" y="33"/>
                  </a:lnTo>
                  <a:lnTo>
                    <a:pt x="19" y="27"/>
                  </a:lnTo>
                  <a:lnTo>
                    <a:pt x="14" y="18"/>
                  </a:lnTo>
                  <a:lnTo>
                    <a:pt x="9" y="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3" name="Freeform 351"/>
            <p:cNvSpPr>
              <a:spLocks/>
            </p:cNvSpPr>
            <p:nvPr/>
          </p:nvSpPr>
          <p:spPr bwMode="auto">
            <a:xfrm>
              <a:off x="3412" y="1699"/>
              <a:ext cx="53" cy="66"/>
            </a:xfrm>
            <a:custGeom>
              <a:avLst/>
              <a:gdLst/>
              <a:ahLst/>
              <a:cxnLst>
                <a:cxn ang="0">
                  <a:pos x="9" y="48"/>
                </a:cxn>
                <a:cxn ang="0">
                  <a:pos x="0" y="33"/>
                </a:cxn>
                <a:cxn ang="0">
                  <a:pos x="5" y="27"/>
                </a:cxn>
                <a:cxn ang="0">
                  <a:pos x="0" y="25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25" y="5"/>
                </a:cxn>
                <a:cxn ang="0">
                  <a:pos x="34" y="15"/>
                </a:cxn>
                <a:cxn ang="0">
                  <a:pos x="51" y="27"/>
                </a:cxn>
                <a:cxn ang="0">
                  <a:pos x="42" y="29"/>
                </a:cxn>
                <a:cxn ang="0">
                  <a:pos x="39" y="49"/>
                </a:cxn>
                <a:cxn ang="0">
                  <a:pos x="37" y="59"/>
                </a:cxn>
                <a:cxn ang="0">
                  <a:pos x="25" y="51"/>
                </a:cxn>
                <a:cxn ang="0">
                  <a:pos x="26" y="48"/>
                </a:cxn>
                <a:cxn ang="0">
                  <a:pos x="23" y="39"/>
                </a:cxn>
                <a:cxn ang="0">
                  <a:pos x="9" y="48"/>
                </a:cxn>
              </a:cxnLst>
              <a:rect l="0" t="0" r="r" b="b"/>
              <a:pathLst>
                <a:path w="51" h="59">
                  <a:moveTo>
                    <a:pt x="9" y="48"/>
                  </a:moveTo>
                  <a:lnTo>
                    <a:pt x="0" y="33"/>
                  </a:lnTo>
                  <a:lnTo>
                    <a:pt x="5" y="27"/>
                  </a:lnTo>
                  <a:lnTo>
                    <a:pt x="0" y="25"/>
                  </a:lnTo>
                  <a:lnTo>
                    <a:pt x="0" y="10"/>
                  </a:lnTo>
                  <a:lnTo>
                    <a:pt x="5" y="0"/>
                  </a:lnTo>
                  <a:lnTo>
                    <a:pt x="25" y="5"/>
                  </a:lnTo>
                  <a:lnTo>
                    <a:pt x="34" y="15"/>
                  </a:lnTo>
                  <a:lnTo>
                    <a:pt x="51" y="27"/>
                  </a:lnTo>
                  <a:lnTo>
                    <a:pt x="42" y="29"/>
                  </a:lnTo>
                  <a:lnTo>
                    <a:pt x="39" y="49"/>
                  </a:lnTo>
                  <a:lnTo>
                    <a:pt x="37" y="59"/>
                  </a:lnTo>
                  <a:lnTo>
                    <a:pt x="25" y="51"/>
                  </a:lnTo>
                  <a:lnTo>
                    <a:pt x="26" y="48"/>
                  </a:lnTo>
                  <a:lnTo>
                    <a:pt x="23" y="39"/>
                  </a:lnTo>
                  <a:lnTo>
                    <a:pt x="9" y="48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4" name="Freeform 352"/>
            <p:cNvSpPr>
              <a:spLocks/>
            </p:cNvSpPr>
            <p:nvPr/>
          </p:nvSpPr>
          <p:spPr bwMode="auto">
            <a:xfrm>
              <a:off x="3392" y="1743"/>
              <a:ext cx="24" cy="16"/>
            </a:xfrm>
            <a:custGeom>
              <a:avLst/>
              <a:gdLst/>
              <a:ahLst/>
              <a:cxnLst>
                <a:cxn ang="0">
                  <a:pos x="24" y="11"/>
                </a:cxn>
                <a:cxn ang="0">
                  <a:pos x="20" y="14"/>
                </a:cxn>
                <a:cxn ang="0">
                  <a:pos x="3" y="4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2"/>
                </a:cxn>
                <a:cxn ang="0">
                  <a:pos x="12" y="3"/>
                </a:cxn>
                <a:cxn ang="0">
                  <a:pos x="15" y="3"/>
                </a:cxn>
                <a:cxn ang="0">
                  <a:pos x="19" y="5"/>
                </a:cxn>
                <a:cxn ang="0">
                  <a:pos x="20" y="8"/>
                </a:cxn>
                <a:cxn ang="0">
                  <a:pos x="24" y="11"/>
                </a:cxn>
              </a:cxnLst>
              <a:rect l="0" t="0" r="r" b="b"/>
              <a:pathLst>
                <a:path w="24" h="14">
                  <a:moveTo>
                    <a:pt x="24" y="11"/>
                  </a:moveTo>
                  <a:lnTo>
                    <a:pt x="20" y="14"/>
                  </a:lnTo>
                  <a:lnTo>
                    <a:pt x="3" y="4"/>
                  </a:lnTo>
                  <a:lnTo>
                    <a:pt x="1" y="1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9" y="5"/>
                  </a:lnTo>
                  <a:lnTo>
                    <a:pt x="20" y="8"/>
                  </a:lnTo>
                  <a:lnTo>
                    <a:pt x="24" y="1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5" name="Freeform 353"/>
            <p:cNvSpPr>
              <a:spLocks/>
            </p:cNvSpPr>
            <p:nvPr/>
          </p:nvSpPr>
          <p:spPr bwMode="auto">
            <a:xfrm>
              <a:off x="3060" y="1704"/>
              <a:ext cx="84" cy="99"/>
            </a:xfrm>
            <a:custGeom>
              <a:avLst/>
              <a:gdLst/>
              <a:ahLst/>
              <a:cxnLst>
                <a:cxn ang="0">
                  <a:pos x="16" y="47"/>
                </a:cxn>
                <a:cxn ang="0">
                  <a:pos x="6" y="43"/>
                </a:cxn>
                <a:cxn ang="0">
                  <a:pos x="0" y="35"/>
                </a:cxn>
                <a:cxn ang="0">
                  <a:pos x="3" y="30"/>
                </a:cxn>
                <a:cxn ang="0">
                  <a:pos x="10" y="16"/>
                </a:cxn>
                <a:cxn ang="0">
                  <a:pos x="10" y="15"/>
                </a:cxn>
                <a:cxn ang="0">
                  <a:pos x="34" y="7"/>
                </a:cxn>
                <a:cxn ang="0">
                  <a:pos x="48" y="5"/>
                </a:cxn>
                <a:cxn ang="0">
                  <a:pos x="70" y="7"/>
                </a:cxn>
                <a:cxn ang="0">
                  <a:pos x="76" y="3"/>
                </a:cxn>
                <a:cxn ang="0">
                  <a:pos x="78" y="0"/>
                </a:cxn>
                <a:cxn ang="0">
                  <a:pos x="81" y="7"/>
                </a:cxn>
                <a:cxn ang="0">
                  <a:pos x="76" y="17"/>
                </a:cxn>
                <a:cxn ang="0">
                  <a:pos x="61" y="14"/>
                </a:cxn>
                <a:cxn ang="0">
                  <a:pos x="47" y="18"/>
                </a:cxn>
                <a:cxn ang="0">
                  <a:pos x="53" y="25"/>
                </a:cxn>
                <a:cxn ang="0">
                  <a:pos x="47" y="27"/>
                </a:cxn>
                <a:cxn ang="0">
                  <a:pos x="48" y="29"/>
                </a:cxn>
                <a:cxn ang="0">
                  <a:pos x="42" y="28"/>
                </a:cxn>
                <a:cxn ang="0">
                  <a:pos x="46" y="31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8" y="37"/>
                </a:cxn>
                <a:cxn ang="0">
                  <a:pos x="41" y="45"/>
                </a:cxn>
                <a:cxn ang="0">
                  <a:pos x="36" y="42"/>
                </a:cxn>
                <a:cxn ang="0">
                  <a:pos x="38" y="49"/>
                </a:cxn>
                <a:cxn ang="0">
                  <a:pos x="35" y="50"/>
                </a:cxn>
                <a:cxn ang="0">
                  <a:pos x="53" y="62"/>
                </a:cxn>
                <a:cxn ang="0">
                  <a:pos x="52" y="68"/>
                </a:cxn>
                <a:cxn ang="0">
                  <a:pos x="46" y="65"/>
                </a:cxn>
                <a:cxn ang="0">
                  <a:pos x="42" y="66"/>
                </a:cxn>
                <a:cxn ang="0">
                  <a:pos x="46" y="74"/>
                </a:cxn>
                <a:cxn ang="0">
                  <a:pos x="38" y="74"/>
                </a:cxn>
                <a:cxn ang="0">
                  <a:pos x="44" y="89"/>
                </a:cxn>
                <a:cxn ang="0">
                  <a:pos x="36" y="86"/>
                </a:cxn>
                <a:cxn ang="0">
                  <a:pos x="34" y="89"/>
                </a:cxn>
                <a:cxn ang="0">
                  <a:pos x="27" y="81"/>
                </a:cxn>
                <a:cxn ang="0">
                  <a:pos x="26" y="84"/>
                </a:cxn>
                <a:cxn ang="0">
                  <a:pos x="19" y="69"/>
                </a:cxn>
                <a:cxn ang="0">
                  <a:pos x="18" y="64"/>
                </a:cxn>
                <a:cxn ang="0">
                  <a:pos x="29" y="59"/>
                </a:cxn>
                <a:cxn ang="0">
                  <a:pos x="41" y="62"/>
                </a:cxn>
                <a:cxn ang="0">
                  <a:pos x="40" y="60"/>
                </a:cxn>
                <a:cxn ang="0">
                  <a:pos x="33" y="57"/>
                </a:cxn>
                <a:cxn ang="0">
                  <a:pos x="19" y="55"/>
                </a:cxn>
                <a:cxn ang="0">
                  <a:pos x="15" y="57"/>
                </a:cxn>
                <a:cxn ang="0">
                  <a:pos x="11" y="49"/>
                </a:cxn>
                <a:cxn ang="0">
                  <a:pos x="16" y="47"/>
                </a:cxn>
              </a:cxnLst>
              <a:rect l="0" t="0" r="r" b="b"/>
              <a:pathLst>
                <a:path w="81" h="89">
                  <a:moveTo>
                    <a:pt x="16" y="47"/>
                  </a:moveTo>
                  <a:lnTo>
                    <a:pt x="6" y="43"/>
                  </a:lnTo>
                  <a:lnTo>
                    <a:pt x="0" y="35"/>
                  </a:lnTo>
                  <a:lnTo>
                    <a:pt x="3" y="30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34" y="7"/>
                  </a:lnTo>
                  <a:lnTo>
                    <a:pt x="48" y="5"/>
                  </a:lnTo>
                  <a:lnTo>
                    <a:pt x="70" y="7"/>
                  </a:lnTo>
                  <a:lnTo>
                    <a:pt x="76" y="3"/>
                  </a:lnTo>
                  <a:lnTo>
                    <a:pt x="78" y="0"/>
                  </a:lnTo>
                  <a:lnTo>
                    <a:pt x="81" y="7"/>
                  </a:lnTo>
                  <a:lnTo>
                    <a:pt x="76" y="17"/>
                  </a:lnTo>
                  <a:lnTo>
                    <a:pt x="61" y="14"/>
                  </a:lnTo>
                  <a:lnTo>
                    <a:pt x="47" y="18"/>
                  </a:lnTo>
                  <a:lnTo>
                    <a:pt x="53" y="25"/>
                  </a:lnTo>
                  <a:lnTo>
                    <a:pt x="47" y="27"/>
                  </a:lnTo>
                  <a:lnTo>
                    <a:pt x="48" y="29"/>
                  </a:lnTo>
                  <a:lnTo>
                    <a:pt x="42" y="28"/>
                  </a:lnTo>
                  <a:lnTo>
                    <a:pt x="46" y="31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8" y="37"/>
                  </a:lnTo>
                  <a:lnTo>
                    <a:pt x="41" y="45"/>
                  </a:lnTo>
                  <a:lnTo>
                    <a:pt x="36" y="42"/>
                  </a:lnTo>
                  <a:lnTo>
                    <a:pt x="38" y="49"/>
                  </a:lnTo>
                  <a:lnTo>
                    <a:pt x="35" y="50"/>
                  </a:lnTo>
                  <a:lnTo>
                    <a:pt x="53" y="62"/>
                  </a:lnTo>
                  <a:lnTo>
                    <a:pt x="52" y="68"/>
                  </a:lnTo>
                  <a:lnTo>
                    <a:pt x="46" y="65"/>
                  </a:lnTo>
                  <a:lnTo>
                    <a:pt x="42" y="66"/>
                  </a:lnTo>
                  <a:lnTo>
                    <a:pt x="46" y="74"/>
                  </a:lnTo>
                  <a:lnTo>
                    <a:pt x="38" y="74"/>
                  </a:lnTo>
                  <a:lnTo>
                    <a:pt x="44" y="89"/>
                  </a:lnTo>
                  <a:lnTo>
                    <a:pt x="36" y="86"/>
                  </a:lnTo>
                  <a:lnTo>
                    <a:pt x="34" y="89"/>
                  </a:lnTo>
                  <a:lnTo>
                    <a:pt x="27" y="81"/>
                  </a:lnTo>
                  <a:lnTo>
                    <a:pt x="26" y="84"/>
                  </a:lnTo>
                  <a:lnTo>
                    <a:pt x="19" y="69"/>
                  </a:lnTo>
                  <a:lnTo>
                    <a:pt x="18" y="64"/>
                  </a:lnTo>
                  <a:lnTo>
                    <a:pt x="29" y="59"/>
                  </a:lnTo>
                  <a:lnTo>
                    <a:pt x="41" y="62"/>
                  </a:lnTo>
                  <a:lnTo>
                    <a:pt x="40" y="60"/>
                  </a:lnTo>
                  <a:lnTo>
                    <a:pt x="33" y="57"/>
                  </a:lnTo>
                  <a:lnTo>
                    <a:pt x="19" y="55"/>
                  </a:lnTo>
                  <a:lnTo>
                    <a:pt x="15" y="57"/>
                  </a:lnTo>
                  <a:lnTo>
                    <a:pt x="11" y="49"/>
                  </a:lnTo>
                  <a:lnTo>
                    <a:pt x="16" y="4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6" name="Freeform 354"/>
            <p:cNvSpPr>
              <a:spLocks/>
            </p:cNvSpPr>
            <p:nvPr/>
          </p:nvSpPr>
          <p:spPr bwMode="auto">
            <a:xfrm>
              <a:off x="3114" y="1822"/>
              <a:ext cx="38" cy="12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8" y="0"/>
                </a:cxn>
                <a:cxn ang="0">
                  <a:pos x="1" y="0"/>
                </a:cxn>
                <a:cxn ang="0">
                  <a:pos x="0" y="5"/>
                </a:cxn>
                <a:cxn ang="0">
                  <a:pos x="13" y="7"/>
                </a:cxn>
                <a:cxn ang="0">
                  <a:pos x="26" y="10"/>
                </a:cxn>
                <a:cxn ang="0">
                  <a:pos x="37" y="6"/>
                </a:cxn>
                <a:cxn ang="0">
                  <a:pos x="28" y="4"/>
                </a:cxn>
              </a:cxnLst>
              <a:rect l="0" t="0" r="r" b="b"/>
              <a:pathLst>
                <a:path w="37" h="10">
                  <a:moveTo>
                    <a:pt x="28" y="4"/>
                  </a:moveTo>
                  <a:lnTo>
                    <a:pt x="8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13" y="7"/>
                  </a:lnTo>
                  <a:lnTo>
                    <a:pt x="26" y="10"/>
                  </a:lnTo>
                  <a:lnTo>
                    <a:pt x="37" y="6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7" name="Freeform 355"/>
            <p:cNvSpPr>
              <a:spLocks/>
            </p:cNvSpPr>
            <p:nvPr/>
          </p:nvSpPr>
          <p:spPr bwMode="auto">
            <a:xfrm>
              <a:off x="3101" y="1755"/>
              <a:ext cx="22" cy="18"/>
            </a:xfrm>
            <a:custGeom>
              <a:avLst/>
              <a:gdLst/>
              <a:ahLst/>
              <a:cxnLst>
                <a:cxn ang="0">
                  <a:pos x="22" y="16"/>
                </a:cxn>
                <a:cxn ang="0">
                  <a:pos x="10" y="5"/>
                </a:cxn>
                <a:cxn ang="0">
                  <a:pos x="0" y="0"/>
                </a:cxn>
                <a:cxn ang="0">
                  <a:pos x="11" y="8"/>
                </a:cxn>
                <a:cxn ang="0">
                  <a:pos x="22" y="16"/>
                </a:cxn>
              </a:cxnLst>
              <a:rect l="0" t="0" r="r" b="b"/>
              <a:pathLst>
                <a:path w="22" h="16">
                  <a:moveTo>
                    <a:pt x="22" y="16"/>
                  </a:moveTo>
                  <a:lnTo>
                    <a:pt x="10" y="5"/>
                  </a:lnTo>
                  <a:lnTo>
                    <a:pt x="0" y="0"/>
                  </a:lnTo>
                  <a:lnTo>
                    <a:pt x="11" y="8"/>
                  </a:lnTo>
                  <a:lnTo>
                    <a:pt x="22" y="1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8" name="Freeform 356"/>
            <p:cNvSpPr>
              <a:spLocks/>
            </p:cNvSpPr>
            <p:nvPr/>
          </p:nvSpPr>
          <p:spPr bwMode="auto">
            <a:xfrm>
              <a:off x="3140" y="1751"/>
              <a:ext cx="8" cy="3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7" y="1"/>
                </a:cxn>
                <a:cxn ang="0">
                  <a:pos x="8" y="3"/>
                </a:cxn>
              </a:cxnLst>
              <a:rect l="0" t="0" r="r" b="b"/>
              <a:pathLst>
                <a:path w="8" h="3">
                  <a:moveTo>
                    <a:pt x="8" y="3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7" y="1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9" name="Freeform 357"/>
            <p:cNvSpPr>
              <a:spLocks/>
            </p:cNvSpPr>
            <p:nvPr/>
          </p:nvSpPr>
          <p:spPr bwMode="auto">
            <a:xfrm>
              <a:off x="3067" y="1768"/>
              <a:ext cx="5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1" y="4"/>
                </a:cxn>
                <a:cxn ang="0">
                  <a:pos x="0" y="0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4" y="4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0" name="Freeform 358"/>
            <p:cNvSpPr>
              <a:spLocks/>
            </p:cNvSpPr>
            <p:nvPr/>
          </p:nvSpPr>
          <p:spPr bwMode="auto">
            <a:xfrm>
              <a:off x="3141" y="1763"/>
              <a:ext cx="3" cy="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6"/>
                </a:cxn>
                <a:cxn ang="0">
                  <a:pos x="0" y="2"/>
                </a:cxn>
                <a:cxn ang="0">
                  <a:pos x="3" y="0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2" y="6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1" name="Freeform 359"/>
            <p:cNvSpPr>
              <a:spLocks/>
            </p:cNvSpPr>
            <p:nvPr/>
          </p:nvSpPr>
          <p:spPr bwMode="auto">
            <a:xfrm>
              <a:off x="2880" y="1605"/>
              <a:ext cx="157" cy="171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44" y="1"/>
                </a:cxn>
                <a:cxn ang="0">
                  <a:pos x="42" y="6"/>
                </a:cxn>
                <a:cxn ang="0">
                  <a:pos x="30" y="10"/>
                </a:cxn>
                <a:cxn ang="0">
                  <a:pos x="17" y="10"/>
                </a:cxn>
                <a:cxn ang="0">
                  <a:pos x="2" y="17"/>
                </a:cxn>
                <a:cxn ang="0">
                  <a:pos x="0" y="30"/>
                </a:cxn>
                <a:cxn ang="0">
                  <a:pos x="1" y="42"/>
                </a:cxn>
                <a:cxn ang="0">
                  <a:pos x="9" y="53"/>
                </a:cxn>
                <a:cxn ang="0">
                  <a:pos x="38" y="47"/>
                </a:cxn>
                <a:cxn ang="0">
                  <a:pos x="60" y="76"/>
                </a:cxn>
                <a:cxn ang="0">
                  <a:pos x="75" y="90"/>
                </a:cxn>
                <a:cxn ang="0">
                  <a:pos x="85" y="95"/>
                </a:cxn>
                <a:cxn ang="0">
                  <a:pos x="108" y="111"/>
                </a:cxn>
                <a:cxn ang="0">
                  <a:pos x="123" y="134"/>
                </a:cxn>
                <a:cxn ang="0">
                  <a:pos x="124" y="153"/>
                </a:cxn>
                <a:cxn ang="0">
                  <a:pos x="135" y="135"/>
                </a:cxn>
                <a:cxn ang="0">
                  <a:pos x="130" y="124"/>
                </a:cxn>
                <a:cxn ang="0">
                  <a:pos x="140" y="112"/>
                </a:cxn>
                <a:cxn ang="0">
                  <a:pos x="152" y="112"/>
                </a:cxn>
                <a:cxn ang="0">
                  <a:pos x="119" y="94"/>
                </a:cxn>
                <a:cxn ang="0">
                  <a:pos x="117" y="84"/>
                </a:cxn>
                <a:cxn ang="0">
                  <a:pos x="93" y="69"/>
                </a:cxn>
                <a:cxn ang="0">
                  <a:pos x="75" y="50"/>
                </a:cxn>
                <a:cxn ang="0">
                  <a:pos x="67" y="28"/>
                </a:cxn>
                <a:cxn ang="0">
                  <a:pos x="86" y="23"/>
                </a:cxn>
                <a:cxn ang="0">
                  <a:pos x="85" y="7"/>
                </a:cxn>
                <a:cxn ang="0">
                  <a:pos x="73" y="50"/>
                </a:cxn>
                <a:cxn ang="0">
                  <a:pos x="72" y="51"/>
                </a:cxn>
                <a:cxn ang="0">
                  <a:pos x="72" y="51"/>
                </a:cxn>
                <a:cxn ang="0">
                  <a:pos x="85" y="7"/>
                </a:cxn>
                <a:cxn ang="0">
                  <a:pos x="85" y="7"/>
                </a:cxn>
              </a:cxnLst>
              <a:rect l="0" t="0" r="r" b="b"/>
              <a:pathLst>
                <a:path w="152" h="153">
                  <a:moveTo>
                    <a:pt x="85" y="7"/>
                  </a:moveTo>
                  <a:lnTo>
                    <a:pt x="65" y="0"/>
                  </a:lnTo>
                  <a:lnTo>
                    <a:pt x="51" y="2"/>
                  </a:lnTo>
                  <a:lnTo>
                    <a:pt x="44" y="1"/>
                  </a:lnTo>
                  <a:lnTo>
                    <a:pt x="44" y="2"/>
                  </a:lnTo>
                  <a:lnTo>
                    <a:pt x="42" y="6"/>
                  </a:lnTo>
                  <a:lnTo>
                    <a:pt x="38" y="10"/>
                  </a:lnTo>
                  <a:lnTo>
                    <a:pt x="30" y="10"/>
                  </a:lnTo>
                  <a:lnTo>
                    <a:pt x="26" y="17"/>
                  </a:lnTo>
                  <a:lnTo>
                    <a:pt x="17" y="10"/>
                  </a:lnTo>
                  <a:lnTo>
                    <a:pt x="9" y="16"/>
                  </a:lnTo>
                  <a:lnTo>
                    <a:pt x="2" y="17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1" y="42"/>
                  </a:lnTo>
                  <a:lnTo>
                    <a:pt x="9" y="46"/>
                  </a:lnTo>
                  <a:lnTo>
                    <a:pt x="9" y="53"/>
                  </a:lnTo>
                  <a:lnTo>
                    <a:pt x="21" y="44"/>
                  </a:lnTo>
                  <a:lnTo>
                    <a:pt x="38" y="47"/>
                  </a:lnTo>
                  <a:lnTo>
                    <a:pt x="48" y="66"/>
                  </a:lnTo>
                  <a:lnTo>
                    <a:pt x="60" y="76"/>
                  </a:lnTo>
                  <a:lnTo>
                    <a:pt x="71" y="88"/>
                  </a:lnTo>
                  <a:lnTo>
                    <a:pt x="75" y="90"/>
                  </a:lnTo>
                  <a:lnTo>
                    <a:pt x="76" y="90"/>
                  </a:lnTo>
                  <a:lnTo>
                    <a:pt x="85" y="95"/>
                  </a:lnTo>
                  <a:lnTo>
                    <a:pt x="101" y="106"/>
                  </a:lnTo>
                  <a:lnTo>
                    <a:pt x="108" y="111"/>
                  </a:lnTo>
                  <a:lnTo>
                    <a:pt x="115" y="117"/>
                  </a:lnTo>
                  <a:lnTo>
                    <a:pt x="123" y="134"/>
                  </a:lnTo>
                  <a:lnTo>
                    <a:pt x="118" y="149"/>
                  </a:lnTo>
                  <a:lnTo>
                    <a:pt x="124" y="153"/>
                  </a:lnTo>
                  <a:lnTo>
                    <a:pt x="130" y="142"/>
                  </a:lnTo>
                  <a:lnTo>
                    <a:pt x="135" y="135"/>
                  </a:lnTo>
                  <a:lnTo>
                    <a:pt x="137" y="131"/>
                  </a:lnTo>
                  <a:lnTo>
                    <a:pt x="130" y="124"/>
                  </a:lnTo>
                  <a:lnTo>
                    <a:pt x="133" y="110"/>
                  </a:lnTo>
                  <a:lnTo>
                    <a:pt x="140" y="112"/>
                  </a:lnTo>
                  <a:lnTo>
                    <a:pt x="150" y="120"/>
                  </a:lnTo>
                  <a:lnTo>
                    <a:pt x="152" y="112"/>
                  </a:lnTo>
                  <a:lnTo>
                    <a:pt x="136" y="103"/>
                  </a:lnTo>
                  <a:lnTo>
                    <a:pt x="119" y="94"/>
                  </a:lnTo>
                  <a:lnTo>
                    <a:pt x="121" y="87"/>
                  </a:lnTo>
                  <a:lnTo>
                    <a:pt x="117" y="84"/>
                  </a:lnTo>
                  <a:lnTo>
                    <a:pt x="101" y="80"/>
                  </a:lnTo>
                  <a:lnTo>
                    <a:pt x="93" y="69"/>
                  </a:lnTo>
                  <a:lnTo>
                    <a:pt x="87" y="58"/>
                  </a:lnTo>
                  <a:lnTo>
                    <a:pt x="75" y="50"/>
                  </a:lnTo>
                  <a:lnTo>
                    <a:pt x="70" y="36"/>
                  </a:lnTo>
                  <a:lnTo>
                    <a:pt x="67" y="28"/>
                  </a:lnTo>
                  <a:lnTo>
                    <a:pt x="79" y="21"/>
                  </a:lnTo>
                  <a:lnTo>
                    <a:pt x="86" y="23"/>
                  </a:lnTo>
                  <a:lnTo>
                    <a:pt x="82" y="13"/>
                  </a:lnTo>
                  <a:lnTo>
                    <a:pt x="85" y="7"/>
                  </a:lnTo>
                  <a:lnTo>
                    <a:pt x="73" y="51"/>
                  </a:lnTo>
                  <a:lnTo>
                    <a:pt x="73" y="50"/>
                  </a:lnTo>
                  <a:lnTo>
                    <a:pt x="72" y="50"/>
                  </a:lnTo>
                  <a:lnTo>
                    <a:pt x="72" y="51"/>
                  </a:lnTo>
                  <a:lnTo>
                    <a:pt x="71" y="51"/>
                  </a:lnTo>
                  <a:lnTo>
                    <a:pt x="72" y="51"/>
                  </a:lnTo>
                  <a:lnTo>
                    <a:pt x="73" y="51"/>
                  </a:lnTo>
                  <a:lnTo>
                    <a:pt x="85" y="7"/>
                  </a:lnTo>
                  <a:lnTo>
                    <a:pt x="76" y="89"/>
                  </a:lnTo>
                  <a:lnTo>
                    <a:pt x="85" y="7"/>
                  </a:lnTo>
                  <a:close/>
                </a:path>
              </a:pathLst>
            </a:custGeom>
            <a:grpFill/>
            <a:ln w="9525">
              <a:solidFill>
                <a:srgbClr val="B7DB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2" name="Freeform 360"/>
            <p:cNvSpPr>
              <a:spLocks/>
            </p:cNvSpPr>
            <p:nvPr/>
          </p:nvSpPr>
          <p:spPr bwMode="auto">
            <a:xfrm>
              <a:off x="2880" y="1605"/>
              <a:ext cx="157" cy="171"/>
            </a:xfrm>
            <a:custGeom>
              <a:avLst/>
              <a:gdLst/>
              <a:ahLst/>
              <a:cxnLst>
                <a:cxn ang="0">
                  <a:pos x="85" y="7"/>
                </a:cxn>
                <a:cxn ang="0">
                  <a:pos x="65" y="0"/>
                </a:cxn>
                <a:cxn ang="0">
                  <a:pos x="51" y="2"/>
                </a:cxn>
                <a:cxn ang="0">
                  <a:pos x="44" y="1"/>
                </a:cxn>
                <a:cxn ang="0">
                  <a:pos x="44" y="2"/>
                </a:cxn>
                <a:cxn ang="0">
                  <a:pos x="42" y="6"/>
                </a:cxn>
                <a:cxn ang="0">
                  <a:pos x="38" y="10"/>
                </a:cxn>
                <a:cxn ang="0">
                  <a:pos x="30" y="10"/>
                </a:cxn>
                <a:cxn ang="0">
                  <a:pos x="26" y="17"/>
                </a:cxn>
                <a:cxn ang="0">
                  <a:pos x="17" y="10"/>
                </a:cxn>
                <a:cxn ang="0">
                  <a:pos x="9" y="16"/>
                </a:cxn>
                <a:cxn ang="0">
                  <a:pos x="2" y="17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1" y="42"/>
                </a:cxn>
                <a:cxn ang="0">
                  <a:pos x="9" y="46"/>
                </a:cxn>
                <a:cxn ang="0">
                  <a:pos x="9" y="53"/>
                </a:cxn>
                <a:cxn ang="0">
                  <a:pos x="21" y="44"/>
                </a:cxn>
                <a:cxn ang="0">
                  <a:pos x="38" y="47"/>
                </a:cxn>
                <a:cxn ang="0">
                  <a:pos x="48" y="66"/>
                </a:cxn>
                <a:cxn ang="0">
                  <a:pos x="60" y="76"/>
                </a:cxn>
                <a:cxn ang="0">
                  <a:pos x="71" y="88"/>
                </a:cxn>
                <a:cxn ang="0">
                  <a:pos x="75" y="90"/>
                </a:cxn>
                <a:cxn ang="0">
                  <a:pos x="76" y="90"/>
                </a:cxn>
                <a:cxn ang="0">
                  <a:pos x="85" y="95"/>
                </a:cxn>
                <a:cxn ang="0">
                  <a:pos x="101" y="106"/>
                </a:cxn>
                <a:cxn ang="0">
                  <a:pos x="108" y="111"/>
                </a:cxn>
                <a:cxn ang="0">
                  <a:pos x="115" y="117"/>
                </a:cxn>
                <a:cxn ang="0">
                  <a:pos x="123" y="134"/>
                </a:cxn>
                <a:cxn ang="0">
                  <a:pos x="118" y="149"/>
                </a:cxn>
                <a:cxn ang="0">
                  <a:pos x="124" y="153"/>
                </a:cxn>
                <a:cxn ang="0">
                  <a:pos x="130" y="142"/>
                </a:cxn>
                <a:cxn ang="0">
                  <a:pos x="135" y="135"/>
                </a:cxn>
                <a:cxn ang="0">
                  <a:pos x="137" y="131"/>
                </a:cxn>
                <a:cxn ang="0">
                  <a:pos x="130" y="124"/>
                </a:cxn>
                <a:cxn ang="0">
                  <a:pos x="133" y="110"/>
                </a:cxn>
                <a:cxn ang="0">
                  <a:pos x="140" y="112"/>
                </a:cxn>
                <a:cxn ang="0">
                  <a:pos x="150" y="120"/>
                </a:cxn>
                <a:cxn ang="0">
                  <a:pos x="152" y="112"/>
                </a:cxn>
                <a:cxn ang="0">
                  <a:pos x="136" y="103"/>
                </a:cxn>
                <a:cxn ang="0">
                  <a:pos x="119" y="94"/>
                </a:cxn>
                <a:cxn ang="0">
                  <a:pos x="121" y="87"/>
                </a:cxn>
                <a:cxn ang="0">
                  <a:pos x="117" y="84"/>
                </a:cxn>
                <a:cxn ang="0">
                  <a:pos x="101" y="80"/>
                </a:cxn>
                <a:cxn ang="0">
                  <a:pos x="93" y="69"/>
                </a:cxn>
                <a:cxn ang="0">
                  <a:pos x="87" y="58"/>
                </a:cxn>
                <a:cxn ang="0">
                  <a:pos x="75" y="50"/>
                </a:cxn>
                <a:cxn ang="0">
                  <a:pos x="70" y="36"/>
                </a:cxn>
                <a:cxn ang="0">
                  <a:pos x="67" y="28"/>
                </a:cxn>
                <a:cxn ang="0">
                  <a:pos x="79" y="21"/>
                </a:cxn>
                <a:cxn ang="0">
                  <a:pos x="86" y="23"/>
                </a:cxn>
                <a:cxn ang="0">
                  <a:pos x="82" y="13"/>
                </a:cxn>
                <a:cxn ang="0">
                  <a:pos x="85" y="7"/>
                </a:cxn>
              </a:cxnLst>
              <a:rect l="0" t="0" r="r" b="b"/>
              <a:pathLst>
                <a:path w="152" h="153">
                  <a:moveTo>
                    <a:pt x="85" y="7"/>
                  </a:moveTo>
                  <a:lnTo>
                    <a:pt x="65" y="0"/>
                  </a:lnTo>
                  <a:lnTo>
                    <a:pt x="51" y="2"/>
                  </a:lnTo>
                  <a:lnTo>
                    <a:pt x="44" y="1"/>
                  </a:lnTo>
                  <a:lnTo>
                    <a:pt x="44" y="2"/>
                  </a:lnTo>
                  <a:lnTo>
                    <a:pt x="42" y="6"/>
                  </a:lnTo>
                  <a:lnTo>
                    <a:pt x="38" y="10"/>
                  </a:lnTo>
                  <a:lnTo>
                    <a:pt x="30" y="10"/>
                  </a:lnTo>
                  <a:lnTo>
                    <a:pt x="26" y="17"/>
                  </a:lnTo>
                  <a:lnTo>
                    <a:pt x="17" y="10"/>
                  </a:lnTo>
                  <a:lnTo>
                    <a:pt x="9" y="16"/>
                  </a:lnTo>
                  <a:lnTo>
                    <a:pt x="2" y="17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1" y="42"/>
                  </a:lnTo>
                  <a:lnTo>
                    <a:pt x="9" y="46"/>
                  </a:lnTo>
                  <a:lnTo>
                    <a:pt x="9" y="53"/>
                  </a:lnTo>
                  <a:lnTo>
                    <a:pt x="21" y="44"/>
                  </a:lnTo>
                  <a:lnTo>
                    <a:pt x="38" y="47"/>
                  </a:lnTo>
                  <a:lnTo>
                    <a:pt x="48" y="66"/>
                  </a:lnTo>
                  <a:lnTo>
                    <a:pt x="60" y="76"/>
                  </a:lnTo>
                  <a:lnTo>
                    <a:pt x="71" y="88"/>
                  </a:lnTo>
                  <a:lnTo>
                    <a:pt x="75" y="90"/>
                  </a:lnTo>
                  <a:lnTo>
                    <a:pt x="76" y="90"/>
                  </a:lnTo>
                  <a:lnTo>
                    <a:pt x="85" y="95"/>
                  </a:lnTo>
                  <a:lnTo>
                    <a:pt x="101" y="106"/>
                  </a:lnTo>
                  <a:lnTo>
                    <a:pt x="108" y="111"/>
                  </a:lnTo>
                  <a:lnTo>
                    <a:pt x="115" y="117"/>
                  </a:lnTo>
                  <a:lnTo>
                    <a:pt x="123" y="134"/>
                  </a:lnTo>
                  <a:lnTo>
                    <a:pt x="118" y="149"/>
                  </a:lnTo>
                  <a:lnTo>
                    <a:pt x="124" y="153"/>
                  </a:lnTo>
                  <a:lnTo>
                    <a:pt x="130" y="142"/>
                  </a:lnTo>
                  <a:lnTo>
                    <a:pt x="135" y="135"/>
                  </a:lnTo>
                  <a:lnTo>
                    <a:pt x="137" y="131"/>
                  </a:lnTo>
                  <a:lnTo>
                    <a:pt x="130" y="124"/>
                  </a:lnTo>
                  <a:lnTo>
                    <a:pt x="133" y="110"/>
                  </a:lnTo>
                  <a:lnTo>
                    <a:pt x="140" y="112"/>
                  </a:lnTo>
                  <a:lnTo>
                    <a:pt x="150" y="120"/>
                  </a:lnTo>
                  <a:lnTo>
                    <a:pt x="152" y="112"/>
                  </a:lnTo>
                  <a:lnTo>
                    <a:pt x="136" y="103"/>
                  </a:lnTo>
                  <a:lnTo>
                    <a:pt x="119" y="94"/>
                  </a:lnTo>
                  <a:lnTo>
                    <a:pt x="121" y="87"/>
                  </a:lnTo>
                  <a:lnTo>
                    <a:pt x="117" y="84"/>
                  </a:lnTo>
                  <a:lnTo>
                    <a:pt x="101" y="80"/>
                  </a:lnTo>
                  <a:lnTo>
                    <a:pt x="93" y="69"/>
                  </a:lnTo>
                  <a:lnTo>
                    <a:pt x="87" y="58"/>
                  </a:lnTo>
                  <a:lnTo>
                    <a:pt x="75" y="50"/>
                  </a:lnTo>
                  <a:lnTo>
                    <a:pt x="70" y="36"/>
                  </a:lnTo>
                  <a:lnTo>
                    <a:pt x="67" y="28"/>
                  </a:lnTo>
                  <a:lnTo>
                    <a:pt x="79" y="21"/>
                  </a:lnTo>
                  <a:lnTo>
                    <a:pt x="86" y="23"/>
                  </a:lnTo>
                  <a:lnTo>
                    <a:pt x="82" y="13"/>
                  </a:lnTo>
                  <a:lnTo>
                    <a:pt x="85" y="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3" name="Freeform 361"/>
            <p:cNvSpPr>
              <a:spLocks/>
            </p:cNvSpPr>
            <p:nvPr/>
          </p:nvSpPr>
          <p:spPr bwMode="auto">
            <a:xfrm>
              <a:off x="2954" y="1661"/>
              <a:ext cx="2" cy="1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4" name="Freeform 362"/>
            <p:cNvSpPr>
              <a:spLocks/>
            </p:cNvSpPr>
            <p:nvPr/>
          </p:nvSpPr>
          <p:spPr bwMode="auto">
            <a:xfrm>
              <a:off x="2960" y="1770"/>
              <a:ext cx="42" cy="31"/>
            </a:xfrm>
            <a:custGeom>
              <a:avLst/>
              <a:gdLst/>
              <a:ahLst/>
              <a:cxnLst>
                <a:cxn ang="0">
                  <a:pos x="35" y="16"/>
                </a:cxn>
                <a:cxn ang="0">
                  <a:pos x="35" y="28"/>
                </a:cxn>
                <a:cxn ang="0">
                  <a:pos x="19" y="20"/>
                </a:cxn>
                <a:cxn ang="0">
                  <a:pos x="4" y="12"/>
                </a:cxn>
                <a:cxn ang="0">
                  <a:pos x="0" y="5"/>
                </a:cxn>
                <a:cxn ang="0">
                  <a:pos x="12" y="3"/>
                </a:cxn>
                <a:cxn ang="0">
                  <a:pos x="27" y="1"/>
                </a:cxn>
                <a:cxn ang="0">
                  <a:pos x="41" y="0"/>
                </a:cxn>
                <a:cxn ang="0">
                  <a:pos x="35" y="16"/>
                </a:cxn>
              </a:cxnLst>
              <a:rect l="0" t="0" r="r" b="b"/>
              <a:pathLst>
                <a:path w="41" h="28">
                  <a:moveTo>
                    <a:pt x="35" y="16"/>
                  </a:moveTo>
                  <a:lnTo>
                    <a:pt x="35" y="28"/>
                  </a:lnTo>
                  <a:lnTo>
                    <a:pt x="19" y="20"/>
                  </a:lnTo>
                  <a:lnTo>
                    <a:pt x="4" y="12"/>
                  </a:lnTo>
                  <a:lnTo>
                    <a:pt x="0" y="5"/>
                  </a:lnTo>
                  <a:lnTo>
                    <a:pt x="12" y="3"/>
                  </a:lnTo>
                  <a:lnTo>
                    <a:pt x="27" y="1"/>
                  </a:lnTo>
                  <a:lnTo>
                    <a:pt x="41" y="0"/>
                  </a:lnTo>
                  <a:lnTo>
                    <a:pt x="35" y="1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5" name="Freeform 363"/>
            <p:cNvSpPr>
              <a:spLocks/>
            </p:cNvSpPr>
            <p:nvPr/>
          </p:nvSpPr>
          <p:spPr bwMode="auto">
            <a:xfrm>
              <a:off x="2901" y="1713"/>
              <a:ext cx="21" cy="46"/>
            </a:xfrm>
            <a:custGeom>
              <a:avLst/>
              <a:gdLst/>
              <a:ahLst/>
              <a:cxnLst>
                <a:cxn ang="0">
                  <a:pos x="11" y="35"/>
                </a:cxn>
                <a:cxn ang="0">
                  <a:pos x="7" y="41"/>
                </a:cxn>
                <a:cxn ang="0">
                  <a:pos x="3" y="31"/>
                </a:cxn>
                <a:cxn ang="0">
                  <a:pos x="1" y="19"/>
                </a:cxn>
                <a:cxn ang="0">
                  <a:pos x="0" y="6"/>
                </a:cxn>
                <a:cxn ang="0">
                  <a:pos x="13" y="0"/>
                </a:cxn>
                <a:cxn ang="0">
                  <a:pos x="21" y="13"/>
                </a:cxn>
                <a:cxn ang="0">
                  <a:pos x="18" y="34"/>
                </a:cxn>
                <a:cxn ang="0">
                  <a:pos x="11" y="35"/>
                </a:cxn>
              </a:cxnLst>
              <a:rect l="0" t="0" r="r" b="b"/>
              <a:pathLst>
                <a:path w="21" h="41">
                  <a:moveTo>
                    <a:pt x="11" y="35"/>
                  </a:moveTo>
                  <a:lnTo>
                    <a:pt x="7" y="41"/>
                  </a:lnTo>
                  <a:lnTo>
                    <a:pt x="3" y="31"/>
                  </a:lnTo>
                  <a:lnTo>
                    <a:pt x="1" y="19"/>
                  </a:lnTo>
                  <a:lnTo>
                    <a:pt x="0" y="6"/>
                  </a:lnTo>
                  <a:lnTo>
                    <a:pt x="13" y="0"/>
                  </a:lnTo>
                  <a:lnTo>
                    <a:pt x="21" y="13"/>
                  </a:lnTo>
                  <a:lnTo>
                    <a:pt x="18" y="34"/>
                  </a:lnTo>
                  <a:lnTo>
                    <a:pt x="11" y="3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6" name="Freeform 364"/>
            <p:cNvSpPr>
              <a:spLocks/>
            </p:cNvSpPr>
            <p:nvPr/>
          </p:nvSpPr>
          <p:spPr bwMode="auto">
            <a:xfrm>
              <a:off x="2887" y="1664"/>
              <a:ext cx="1" cy="2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7" name="Freeform 365"/>
            <p:cNvSpPr>
              <a:spLocks/>
            </p:cNvSpPr>
            <p:nvPr/>
          </p:nvSpPr>
          <p:spPr bwMode="auto">
            <a:xfrm>
              <a:off x="3144" y="1699"/>
              <a:ext cx="256" cy="116"/>
            </a:xfrm>
            <a:custGeom>
              <a:avLst/>
              <a:gdLst/>
              <a:ahLst/>
              <a:cxnLst>
                <a:cxn ang="0">
                  <a:pos x="164" y="87"/>
                </a:cxn>
                <a:cxn ang="0">
                  <a:pos x="140" y="91"/>
                </a:cxn>
                <a:cxn ang="0">
                  <a:pos x="134" y="103"/>
                </a:cxn>
                <a:cxn ang="0">
                  <a:pos x="133" y="100"/>
                </a:cxn>
                <a:cxn ang="0">
                  <a:pos x="128" y="91"/>
                </a:cxn>
                <a:cxn ang="0">
                  <a:pos x="108" y="94"/>
                </a:cxn>
                <a:cxn ang="0">
                  <a:pos x="84" y="97"/>
                </a:cxn>
                <a:cxn ang="0">
                  <a:pos x="60" y="94"/>
                </a:cxn>
                <a:cxn ang="0">
                  <a:pos x="42" y="93"/>
                </a:cxn>
                <a:cxn ang="0">
                  <a:pos x="28" y="91"/>
                </a:cxn>
                <a:cxn ang="0">
                  <a:pos x="29" y="86"/>
                </a:cxn>
                <a:cxn ang="0">
                  <a:pos x="20" y="80"/>
                </a:cxn>
                <a:cxn ang="0">
                  <a:pos x="15" y="71"/>
                </a:cxn>
                <a:cxn ang="0">
                  <a:pos x="2" y="58"/>
                </a:cxn>
                <a:cxn ang="0">
                  <a:pos x="11" y="61"/>
                </a:cxn>
                <a:cxn ang="0">
                  <a:pos x="9" y="53"/>
                </a:cxn>
                <a:cxn ang="0">
                  <a:pos x="0" y="42"/>
                </a:cxn>
                <a:cxn ang="0">
                  <a:pos x="13" y="28"/>
                </a:cxn>
                <a:cxn ang="0">
                  <a:pos x="33" y="26"/>
                </a:cxn>
                <a:cxn ang="0">
                  <a:pos x="40" y="20"/>
                </a:cxn>
                <a:cxn ang="0">
                  <a:pos x="57" y="15"/>
                </a:cxn>
                <a:cxn ang="0">
                  <a:pos x="88" y="2"/>
                </a:cxn>
                <a:cxn ang="0">
                  <a:pos x="108" y="0"/>
                </a:cxn>
                <a:cxn ang="0">
                  <a:pos x="122" y="9"/>
                </a:cxn>
                <a:cxn ang="0">
                  <a:pos x="157" y="17"/>
                </a:cxn>
                <a:cxn ang="0">
                  <a:pos x="192" y="9"/>
                </a:cxn>
                <a:cxn ang="0">
                  <a:pos x="217" y="13"/>
                </a:cxn>
                <a:cxn ang="0">
                  <a:pos x="227" y="33"/>
                </a:cxn>
                <a:cxn ang="0">
                  <a:pos x="233" y="43"/>
                </a:cxn>
                <a:cxn ang="0">
                  <a:pos x="238" y="70"/>
                </a:cxn>
                <a:cxn ang="0">
                  <a:pos x="238" y="83"/>
                </a:cxn>
                <a:cxn ang="0">
                  <a:pos x="218" y="80"/>
                </a:cxn>
                <a:cxn ang="0">
                  <a:pos x="210" y="81"/>
                </a:cxn>
                <a:cxn ang="0">
                  <a:pos x="185" y="88"/>
                </a:cxn>
              </a:cxnLst>
              <a:rect l="0" t="0" r="r" b="b"/>
              <a:pathLst>
                <a:path w="247" h="103">
                  <a:moveTo>
                    <a:pt x="185" y="88"/>
                  </a:moveTo>
                  <a:lnTo>
                    <a:pt x="164" y="87"/>
                  </a:lnTo>
                  <a:lnTo>
                    <a:pt x="145" y="90"/>
                  </a:lnTo>
                  <a:lnTo>
                    <a:pt x="140" y="91"/>
                  </a:lnTo>
                  <a:lnTo>
                    <a:pt x="140" y="99"/>
                  </a:lnTo>
                  <a:lnTo>
                    <a:pt x="134" y="103"/>
                  </a:lnTo>
                  <a:lnTo>
                    <a:pt x="132" y="103"/>
                  </a:lnTo>
                  <a:lnTo>
                    <a:pt x="133" y="100"/>
                  </a:lnTo>
                  <a:lnTo>
                    <a:pt x="133" y="87"/>
                  </a:lnTo>
                  <a:lnTo>
                    <a:pt x="128" y="91"/>
                  </a:lnTo>
                  <a:lnTo>
                    <a:pt x="118" y="90"/>
                  </a:lnTo>
                  <a:lnTo>
                    <a:pt x="108" y="94"/>
                  </a:lnTo>
                  <a:lnTo>
                    <a:pt x="94" y="101"/>
                  </a:lnTo>
                  <a:lnTo>
                    <a:pt x="84" y="97"/>
                  </a:lnTo>
                  <a:lnTo>
                    <a:pt x="62" y="87"/>
                  </a:lnTo>
                  <a:lnTo>
                    <a:pt x="60" y="94"/>
                  </a:lnTo>
                  <a:lnTo>
                    <a:pt x="54" y="99"/>
                  </a:lnTo>
                  <a:lnTo>
                    <a:pt x="42" y="93"/>
                  </a:lnTo>
                  <a:lnTo>
                    <a:pt x="34" y="90"/>
                  </a:lnTo>
                  <a:lnTo>
                    <a:pt x="28" y="91"/>
                  </a:lnTo>
                  <a:lnTo>
                    <a:pt x="20" y="91"/>
                  </a:lnTo>
                  <a:lnTo>
                    <a:pt x="29" y="86"/>
                  </a:lnTo>
                  <a:lnTo>
                    <a:pt x="18" y="84"/>
                  </a:lnTo>
                  <a:lnTo>
                    <a:pt x="20" y="80"/>
                  </a:lnTo>
                  <a:lnTo>
                    <a:pt x="14" y="73"/>
                  </a:lnTo>
                  <a:lnTo>
                    <a:pt x="15" y="71"/>
                  </a:lnTo>
                  <a:lnTo>
                    <a:pt x="4" y="65"/>
                  </a:lnTo>
                  <a:lnTo>
                    <a:pt x="2" y="58"/>
                  </a:lnTo>
                  <a:lnTo>
                    <a:pt x="7" y="59"/>
                  </a:lnTo>
                  <a:lnTo>
                    <a:pt x="11" y="61"/>
                  </a:lnTo>
                  <a:lnTo>
                    <a:pt x="9" y="55"/>
                  </a:lnTo>
                  <a:lnTo>
                    <a:pt x="9" y="53"/>
                  </a:lnTo>
                  <a:lnTo>
                    <a:pt x="7" y="43"/>
                  </a:lnTo>
                  <a:lnTo>
                    <a:pt x="0" y="42"/>
                  </a:lnTo>
                  <a:lnTo>
                    <a:pt x="0" y="31"/>
                  </a:lnTo>
                  <a:lnTo>
                    <a:pt x="13" y="28"/>
                  </a:lnTo>
                  <a:lnTo>
                    <a:pt x="17" y="25"/>
                  </a:lnTo>
                  <a:lnTo>
                    <a:pt x="33" y="26"/>
                  </a:lnTo>
                  <a:lnTo>
                    <a:pt x="43" y="21"/>
                  </a:lnTo>
                  <a:lnTo>
                    <a:pt x="40" y="20"/>
                  </a:lnTo>
                  <a:lnTo>
                    <a:pt x="33" y="14"/>
                  </a:lnTo>
                  <a:lnTo>
                    <a:pt x="57" y="15"/>
                  </a:lnTo>
                  <a:lnTo>
                    <a:pt x="75" y="4"/>
                  </a:lnTo>
                  <a:lnTo>
                    <a:pt x="88" y="2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8" y="5"/>
                  </a:lnTo>
                  <a:lnTo>
                    <a:pt x="122" y="9"/>
                  </a:lnTo>
                  <a:lnTo>
                    <a:pt x="140" y="13"/>
                  </a:lnTo>
                  <a:lnTo>
                    <a:pt x="157" y="17"/>
                  </a:lnTo>
                  <a:lnTo>
                    <a:pt x="173" y="18"/>
                  </a:lnTo>
                  <a:lnTo>
                    <a:pt x="192" y="9"/>
                  </a:lnTo>
                  <a:lnTo>
                    <a:pt x="208" y="6"/>
                  </a:lnTo>
                  <a:lnTo>
                    <a:pt x="217" y="13"/>
                  </a:lnTo>
                  <a:lnTo>
                    <a:pt x="222" y="24"/>
                  </a:lnTo>
                  <a:lnTo>
                    <a:pt x="227" y="33"/>
                  </a:lnTo>
                  <a:lnTo>
                    <a:pt x="239" y="39"/>
                  </a:lnTo>
                  <a:lnTo>
                    <a:pt x="233" y="43"/>
                  </a:lnTo>
                  <a:lnTo>
                    <a:pt x="235" y="53"/>
                  </a:lnTo>
                  <a:lnTo>
                    <a:pt x="238" y="70"/>
                  </a:lnTo>
                  <a:lnTo>
                    <a:pt x="247" y="81"/>
                  </a:lnTo>
                  <a:lnTo>
                    <a:pt x="238" y="83"/>
                  </a:lnTo>
                  <a:lnTo>
                    <a:pt x="235" y="80"/>
                  </a:lnTo>
                  <a:lnTo>
                    <a:pt x="218" y="80"/>
                  </a:lnTo>
                  <a:lnTo>
                    <a:pt x="215" y="83"/>
                  </a:lnTo>
                  <a:lnTo>
                    <a:pt x="210" y="81"/>
                  </a:lnTo>
                  <a:lnTo>
                    <a:pt x="197" y="85"/>
                  </a:lnTo>
                  <a:lnTo>
                    <a:pt x="185" y="88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8" name="Freeform 366"/>
            <p:cNvSpPr>
              <a:spLocks/>
            </p:cNvSpPr>
            <p:nvPr/>
          </p:nvSpPr>
          <p:spPr bwMode="auto">
            <a:xfrm>
              <a:off x="3139" y="1698"/>
              <a:ext cx="38" cy="36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2" y="5"/>
                </a:cxn>
                <a:cxn ang="0">
                  <a:pos x="5" y="12"/>
                </a:cxn>
                <a:cxn ang="0">
                  <a:pos x="0" y="22"/>
                </a:cxn>
                <a:cxn ang="0">
                  <a:pos x="8" y="23"/>
                </a:cxn>
                <a:cxn ang="0">
                  <a:pos x="3" y="32"/>
                </a:cxn>
                <a:cxn ang="0">
                  <a:pos x="18" y="20"/>
                </a:cxn>
                <a:cxn ang="0">
                  <a:pos x="37" y="16"/>
                </a:cxn>
                <a:cxn ang="0">
                  <a:pos x="32" y="12"/>
                </a:cxn>
                <a:cxn ang="0">
                  <a:pos x="22" y="0"/>
                </a:cxn>
                <a:cxn ang="0">
                  <a:pos x="4" y="1"/>
                </a:cxn>
              </a:cxnLst>
              <a:rect l="0" t="0" r="r" b="b"/>
              <a:pathLst>
                <a:path w="37" h="32">
                  <a:moveTo>
                    <a:pt x="4" y="1"/>
                  </a:moveTo>
                  <a:lnTo>
                    <a:pt x="2" y="5"/>
                  </a:lnTo>
                  <a:lnTo>
                    <a:pt x="5" y="12"/>
                  </a:lnTo>
                  <a:lnTo>
                    <a:pt x="0" y="22"/>
                  </a:lnTo>
                  <a:lnTo>
                    <a:pt x="8" y="23"/>
                  </a:lnTo>
                  <a:lnTo>
                    <a:pt x="3" y="32"/>
                  </a:lnTo>
                  <a:lnTo>
                    <a:pt x="18" y="20"/>
                  </a:lnTo>
                  <a:lnTo>
                    <a:pt x="37" y="16"/>
                  </a:lnTo>
                  <a:lnTo>
                    <a:pt x="32" y="12"/>
                  </a:lnTo>
                  <a:lnTo>
                    <a:pt x="22" y="0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9" name="Freeform 367"/>
            <p:cNvSpPr>
              <a:spLocks/>
            </p:cNvSpPr>
            <p:nvPr/>
          </p:nvSpPr>
          <p:spPr bwMode="auto">
            <a:xfrm>
              <a:off x="3077" y="1438"/>
              <a:ext cx="112" cy="83"/>
            </a:xfrm>
            <a:custGeom>
              <a:avLst/>
              <a:gdLst/>
              <a:ahLst/>
              <a:cxnLst>
                <a:cxn ang="0">
                  <a:pos x="108" y="40"/>
                </a:cxn>
                <a:cxn ang="0">
                  <a:pos x="104" y="45"/>
                </a:cxn>
                <a:cxn ang="0">
                  <a:pos x="107" y="60"/>
                </a:cxn>
                <a:cxn ang="0">
                  <a:pos x="92" y="68"/>
                </a:cxn>
                <a:cxn ang="0">
                  <a:pos x="93" y="74"/>
                </a:cxn>
                <a:cxn ang="0">
                  <a:pos x="72" y="70"/>
                </a:cxn>
                <a:cxn ang="0">
                  <a:pos x="50" y="66"/>
                </a:cxn>
                <a:cxn ang="0">
                  <a:pos x="30" y="66"/>
                </a:cxn>
                <a:cxn ang="0">
                  <a:pos x="8" y="66"/>
                </a:cxn>
                <a:cxn ang="0">
                  <a:pos x="2" y="61"/>
                </a:cxn>
                <a:cxn ang="0">
                  <a:pos x="9" y="49"/>
                </a:cxn>
                <a:cxn ang="0">
                  <a:pos x="0" y="28"/>
                </a:cxn>
                <a:cxn ang="0">
                  <a:pos x="18" y="15"/>
                </a:cxn>
                <a:cxn ang="0">
                  <a:pos x="35" y="2"/>
                </a:cxn>
                <a:cxn ang="0">
                  <a:pos x="52" y="0"/>
                </a:cxn>
                <a:cxn ang="0">
                  <a:pos x="70" y="3"/>
                </a:cxn>
                <a:cxn ang="0">
                  <a:pos x="89" y="6"/>
                </a:cxn>
                <a:cxn ang="0">
                  <a:pos x="92" y="26"/>
                </a:cxn>
                <a:cxn ang="0">
                  <a:pos x="108" y="40"/>
                </a:cxn>
              </a:cxnLst>
              <a:rect l="0" t="0" r="r" b="b"/>
              <a:pathLst>
                <a:path w="108" h="74">
                  <a:moveTo>
                    <a:pt x="108" y="40"/>
                  </a:moveTo>
                  <a:lnTo>
                    <a:pt x="104" y="45"/>
                  </a:lnTo>
                  <a:lnTo>
                    <a:pt x="107" y="60"/>
                  </a:lnTo>
                  <a:lnTo>
                    <a:pt x="92" y="68"/>
                  </a:lnTo>
                  <a:lnTo>
                    <a:pt x="93" y="74"/>
                  </a:lnTo>
                  <a:lnTo>
                    <a:pt x="72" y="70"/>
                  </a:lnTo>
                  <a:lnTo>
                    <a:pt x="50" y="66"/>
                  </a:lnTo>
                  <a:lnTo>
                    <a:pt x="30" y="66"/>
                  </a:lnTo>
                  <a:lnTo>
                    <a:pt x="8" y="66"/>
                  </a:lnTo>
                  <a:lnTo>
                    <a:pt x="2" y="61"/>
                  </a:lnTo>
                  <a:lnTo>
                    <a:pt x="9" y="49"/>
                  </a:lnTo>
                  <a:lnTo>
                    <a:pt x="0" y="28"/>
                  </a:lnTo>
                  <a:lnTo>
                    <a:pt x="18" y="15"/>
                  </a:lnTo>
                  <a:lnTo>
                    <a:pt x="35" y="2"/>
                  </a:lnTo>
                  <a:lnTo>
                    <a:pt x="52" y="0"/>
                  </a:lnTo>
                  <a:lnTo>
                    <a:pt x="70" y="3"/>
                  </a:lnTo>
                  <a:lnTo>
                    <a:pt x="89" y="6"/>
                  </a:lnTo>
                  <a:lnTo>
                    <a:pt x="92" y="26"/>
                  </a:lnTo>
                  <a:lnTo>
                    <a:pt x="108" y="4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0" name="Freeform 368"/>
            <p:cNvSpPr>
              <a:spLocks/>
            </p:cNvSpPr>
            <p:nvPr/>
          </p:nvSpPr>
          <p:spPr bwMode="auto">
            <a:xfrm>
              <a:off x="2891" y="1422"/>
              <a:ext cx="28" cy="37"/>
            </a:xfrm>
            <a:custGeom>
              <a:avLst/>
              <a:gdLst/>
              <a:ahLst/>
              <a:cxnLst>
                <a:cxn ang="0">
                  <a:pos x="16" y="29"/>
                </a:cxn>
                <a:cxn ang="0">
                  <a:pos x="13" y="33"/>
                </a:cxn>
                <a:cxn ang="0">
                  <a:pos x="5" y="31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0" y="5"/>
                </a:cxn>
                <a:cxn ang="0">
                  <a:pos x="6" y="3"/>
                </a:cxn>
                <a:cxn ang="0">
                  <a:pos x="8" y="5"/>
                </a:cxn>
                <a:cxn ang="0">
                  <a:pos x="9" y="2"/>
                </a:cxn>
                <a:cxn ang="0">
                  <a:pos x="18" y="0"/>
                </a:cxn>
                <a:cxn ang="0">
                  <a:pos x="21" y="5"/>
                </a:cxn>
                <a:cxn ang="0">
                  <a:pos x="27" y="5"/>
                </a:cxn>
                <a:cxn ang="0">
                  <a:pos x="24" y="11"/>
                </a:cxn>
                <a:cxn ang="0">
                  <a:pos x="17" y="19"/>
                </a:cxn>
                <a:cxn ang="0">
                  <a:pos x="17" y="20"/>
                </a:cxn>
                <a:cxn ang="0">
                  <a:pos x="16" y="29"/>
                </a:cxn>
              </a:cxnLst>
              <a:rect l="0" t="0" r="r" b="b"/>
              <a:pathLst>
                <a:path w="27" h="33">
                  <a:moveTo>
                    <a:pt x="16" y="29"/>
                  </a:moveTo>
                  <a:lnTo>
                    <a:pt x="13" y="33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0" y="22"/>
                  </a:lnTo>
                  <a:lnTo>
                    <a:pt x="0" y="5"/>
                  </a:lnTo>
                  <a:lnTo>
                    <a:pt x="6" y="3"/>
                  </a:lnTo>
                  <a:lnTo>
                    <a:pt x="8" y="5"/>
                  </a:lnTo>
                  <a:lnTo>
                    <a:pt x="9" y="2"/>
                  </a:lnTo>
                  <a:lnTo>
                    <a:pt x="18" y="0"/>
                  </a:lnTo>
                  <a:lnTo>
                    <a:pt x="21" y="5"/>
                  </a:lnTo>
                  <a:lnTo>
                    <a:pt x="27" y="5"/>
                  </a:lnTo>
                  <a:lnTo>
                    <a:pt x="24" y="11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6" y="2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1" name="Freeform 369"/>
            <p:cNvSpPr>
              <a:spLocks/>
            </p:cNvSpPr>
            <p:nvPr/>
          </p:nvSpPr>
          <p:spPr bwMode="auto">
            <a:xfrm>
              <a:off x="2926" y="1436"/>
              <a:ext cx="17" cy="20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6" y="4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6" y="5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8" y="18"/>
                </a:cxn>
                <a:cxn ang="0">
                  <a:pos x="13" y="14"/>
                </a:cxn>
                <a:cxn ang="0">
                  <a:pos x="13" y="11"/>
                </a:cxn>
                <a:cxn ang="0">
                  <a:pos x="17" y="6"/>
                </a:cxn>
              </a:cxnLst>
              <a:rect l="0" t="0" r="r" b="b"/>
              <a:pathLst>
                <a:path w="17" h="18">
                  <a:moveTo>
                    <a:pt x="17" y="6"/>
                  </a:moveTo>
                  <a:lnTo>
                    <a:pt x="16" y="4"/>
                  </a:lnTo>
                  <a:lnTo>
                    <a:pt x="11" y="0"/>
                  </a:lnTo>
                  <a:lnTo>
                    <a:pt x="11" y="6"/>
                  </a:lnTo>
                  <a:lnTo>
                    <a:pt x="6" y="5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8" y="18"/>
                  </a:lnTo>
                  <a:lnTo>
                    <a:pt x="13" y="14"/>
                  </a:lnTo>
                  <a:lnTo>
                    <a:pt x="13" y="11"/>
                  </a:lnTo>
                  <a:lnTo>
                    <a:pt x="17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2" name="Freeform 370"/>
            <p:cNvSpPr>
              <a:spLocks/>
            </p:cNvSpPr>
            <p:nvPr/>
          </p:nvSpPr>
          <p:spPr bwMode="auto">
            <a:xfrm>
              <a:off x="2892" y="1408"/>
              <a:ext cx="24" cy="19"/>
            </a:xfrm>
            <a:custGeom>
              <a:avLst/>
              <a:gdLst/>
              <a:ahLst/>
              <a:cxnLst>
                <a:cxn ang="0">
                  <a:pos x="20" y="11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1" y="9"/>
                </a:cxn>
                <a:cxn ang="0">
                  <a:pos x="12" y="7"/>
                </a:cxn>
                <a:cxn ang="0">
                  <a:pos x="23" y="0"/>
                </a:cxn>
                <a:cxn ang="0">
                  <a:pos x="20" y="11"/>
                </a:cxn>
              </a:cxnLst>
              <a:rect l="0" t="0" r="r" b="b"/>
              <a:pathLst>
                <a:path w="23" h="17">
                  <a:moveTo>
                    <a:pt x="20" y="11"/>
                  </a:moveTo>
                  <a:lnTo>
                    <a:pt x="2" y="11"/>
                  </a:lnTo>
                  <a:lnTo>
                    <a:pt x="0" y="17"/>
                  </a:lnTo>
                  <a:lnTo>
                    <a:pt x="1" y="9"/>
                  </a:lnTo>
                  <a:lnTo>
                    <a:pt x="12" y="7"/>
                  </a:lnTo>
                  <a:lnTo>
                    <a:pt x="23" y="0"/>
                  </a:lnTo>
                  <a:lnTo>
                    <a:pt x="20" y="1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3" name="Freeform 371"/>
            <p:cNvSpPr>
              <a:spLocks/>
            </p:cNvSpPr>
            <p:nvPr/>
          </p:nvSpPr>
          <p:spPr bwMode="auto">
            <a:xfrm>
              <a:off x="2910" y="1448"/>
              <a:ext cx="12" cy="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8" y="7"/>
                </a:cxn>
                <a:cxn ang="0">
                  <a:pos x="12" y="2"/>
                </a:cxn>
              </a:cxnLst>
              <a:rect l="0" t="0" r="r" b="b"/>
              <a:pathLst>
                <a:path w="12" h="7">
                  <a:moveTo>
                    <a:pt x="12" y="2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8" y="7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4" name="Freeform 372"/>
            <p:cNvSpPr>
              <a:spLocks/>
            </p:cNvSpPr>
            <p:nvPr/>
          </p:nvSpPr>
          <p:spPr bwMode="auto">
            <a:xfrm>
              <a:off x="2935" y="1457"/>
              <a:ext cx="4" cy="4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4" y="1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5" name="Freeform 373"/>
            <p:cNvSpPr>
              <a:spLocks/>
            </p:cNvSpPr>
            <p:nvPr/>
          </p:nvSpPr>
          <p:spPr bwMode="auto">
            <a:xfrm>
              <a:off x="3066" y="1375"/>
              <a:ext cx="53" cy="31"/>
            </a:xfrm>
            <a:custGeom>
              <a:avLst/>
              <a:gdLst/>
              <a:ahLst/>
              <a:cxnLst>
                <a:cxn ang="0">
                  <a:pos x="51" y="16"/>
                </a:cxn>
                <a:cxn ang="0">
                  <a:pos x="48" y="1"/>
                </a:cxn>
                <a:cxn ang="0">
                  <a:pos x="20" y="0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9" y="21"/>
                </a:cxn>
                <a:cxn ang="0">
                  <a:pos x="13" y="20"/>
                </a:cxn>
                <a:cxn ang="0">
                  <a:pos x="30" y="23"/>
                </a:cxn>
                <a:cxn ang="0">
                  <a:pos x="46" y="27"/>
                </a:cxn>
                <a:cxn ang="0">
                  <a:pos x="51" y="16"/>
                </a:cxn>
              </a:cxnLst>
              <a:rect l="0" t="0" r="r" b="b"/>
              <a:pathLst>
                <a:path w="51" h="27">
                  <a:moveTo>
                    <a:pt x="51" y="16"/>
                  </a:moveTo>
                  <a:lnTo>
                    <a:pt x="48" y="1"/>
                  </a:lnTo>
                  <a:lnTo>
                    <a:pt x="20" y="0"/>
                  </a:lnTo>
                  <a:lnTo>
                    <a:pt x="0" y="6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3" y="20"/>
                  </a:lnTo>
                  <a:lnTo>
                    <a:pt x="30" y="23"/>
                  </a:lnTo>
                  <a:lnTo>
                    <a:pt x="46" y="27"/>
                  </a:lnTo>
                  <a:lnTo>
                    <a:pt x="51" y="1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6" name="Freeform 374"/>
            <p:cNvSpPr>
              <a:spLocks/>
            </p:cNvSpPr>
            <p:nvPr/>
          </p:nvSpPr>
          <p:spPr bwMode="auto">
            <a:xfrm>
              <a:off x="3043" y="1398"/>
              <a:ext cx="88" cy="42"/>
            </a:xfrm>
            <a:custGeom>
              <a:avLst/>
              <a:gdLst/>
              <a:ahLst/>
              <a:cxnLst>
                <a:cxn ang="0">
                  <a:pos x="43" y="26"/>
                </a:cxn>
                <a:cxn ang="0">
                  <a:pos x="24" y="29"/>
                </a:cxn>
                <a:cxn ang="0">
                  <a:pos x="4" y="31"/>
                </a:cxn>
                <a:cxn ang="0">
                  <a:pos x="0" y="32"/>
                </a:cxn>
                <a:cxn ang="0">
                  <a:pos x="6" y="11"/>
                </a:cxn>
                <a:cxn ang="0">
                  <a:pos x="17" y="10"/>
                </a:cxn>
                <a:cxn ang="0">
                  <a:pos x="32" y="20"/>
                </a:cxn>
                <a:cxn ang="0">
                  <a:pos x="38" y="15"/>
                </a:cxn>
                <a:cxn ang="0">
                  <a:pos x="36" y="0"/>
                </a:cxn>
                <a:cxn ang="0">
                  <a:pos x="53" y="3"/>
                </a:cxn>
                <a:cxn ang="0">
                  <a:pos x="69" y="7"/>
                </a:cxn>
                <a:cxn ang="0">
                  <a:pos x="77" y="17"/>
                </a:cxn>
                <a:cxn ang="0">
                  <a:pos x="85" y="36"/>
                </a:cxn>
                <a:cxn ang="0">
                  <a:pos x="68" y="38"/>
                </a:cxn>
                <a:cxn ang="0">
                  <a:pos x="43" y="26"/>
                </a:cxn>
              </a:cxnLst>
              <a:rect l="0" t="0" r="r" b="b"/>
              <a:pathLst>
                <a:path w="85" h="38">
                  <a:moveTo>
                    <a:pt x="43" y="26"/>
                  </a:moveTo>
                  <a:lnTo>
                    <a:pt x="24" y="29"/>
                  </a:lnTo>
                  <a:lnTo>
                    <a:pt x="4" y="31"/>
                  </a:lnTo>
                  <a:lnTo>
                    <a:pt x="0" y="32"/>
                  </a:lnTo>
                  <a:lnTo>
                    <a:pt x="6" y="11"/>
                  </a:lnTo>
                  <a:lnTo>
                    <a:pt x="17" y="10"/>
                  </a:lnTo>
                  <a:lnTo>
                    <a:pt x="32" y="20"/>
                  </a:lnTo>
                  <a:lnTo>
                    <a:pt x="38" y="15"/>
                  </a:lnTo>
                  <a:lnTo>
                    <a:pt x="36" y="0"/>
                  </a:lnTo>
                  <a:lnTo>
                    <a:pt x="53" y="3"/>
                  </a:lnTo>
                  <a:lnTo>
                    <a:pt x="69" y="7"/>
                  </a:lnTo>
                  <a:lnTo>
                    <a:pt x="77" y="17"/>
                  </a:lnTo>
                  <a:lnTo>
                    <a:pt x="85" y="36"/>
                  </a:lnTo>
                  <a:lnTo>
                    <a:pt x="68" y="38"/>
                  </a:lnTo>
                  <a:lnTo>
                    <a:pt x="43" y="2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7" name="Freeform 375"/>
            <p:cNvSpPr>
              <a:spLocks/>
            </p:cNvSpPr>
            <p:nvPr/>
          </p:nvSpPr>
          <p:spPr bwMode="auto">
            <a:xfrm>
              <a:off x="3043" y="1427"/>
              <a:ext cx="70" cy="43"/>
            </a:xfrm>
            <a:custGeom>
              <a:avLst/>
              <a:gdLst/>
              <a:ahLst/>
              <a:cxnLst>
                <a:cxn ang="0">
                  <a:pos x="4" y="27"/>
                </a:cxn>
                <a:cxn ang="0">
                  <a:pos x="0" y="6"/>
                </a:cxn>
                <a:cxn ang="0">
                  <a:pos x="4" y="5"/>
                </a:cxn>
                <a:cxn ang="0">
                  <a:pos x="24" y="3"/>
                </a:cxn>
                <a:cxn ang="0">
                  <a:pos x="43" y="0"/>
                </a:cxn>
                <a:cxn ang="0">
                  <a:pos x="68" y="12"/>
                </a:cxn>
                <a:cxn ang="0">
                  <a:pos x="51" y="25"/>
                </a:cxn>
                <a:cxn ang="0">
                  <a:pos x="33" y="38"/>
                </a:cxn>
                <a:cxn ang="0">
                  <a:pos x="22" y="37"/>
                </a:cxn>
                <a:cxn ang="0">
                  <a:pos x="21" y="30"/>
                </a:cxn>
                <a:cxn ang="0">
                  <a:pos x="10" y="29"/>
                </a:cxn>
                <a:cxn ang="0">
                  <a:pos x="4" y="27"/>
                </a:cxn>
              </a:cxnLst>
              <a:rect l="0" t="0" r="r" b="b"/>
              <a:pathLst>
                <a:path w="68" h="38">
                  <a:moveTo>
                    <a:pt x="4" y="27"/>
                  </a:moveTo>
                  <a:lnTo>
                    <a:pt x="0" y="6"/>
                  </a:lnTo>
                  <a:lnTo>
                    <a:pt x="4" y="5"/>
                  </a:lnTo>
                  <a:lnTo>
                    <a:pt x="24" y="3"/>
                  </a:lnTo>
                  <a:lnTo>
                    <a:pt x="43" y="0"/>
                  </a:lnTo>
                  <a:lnTo>
                    <a:pt x="68" y="12"/>
                  </a:lnTo>
                  <a:lnTo>
                    <a:pt x="51" y="25"/>
                  </a:lnTo>
                  <a:lnTo>
                    <a:pt x="33" y="38"/>
                  </a:lnTo>
                  <a:lnTo>
                    <a:pt x="22" y="37"/>
                  </a:lnTo>
                  <a:lnTo>
                    <a:pt x="21" y="30"/>
                  </a:lnTo>
                  <a:lnTo>
                    <a:pt x="10" y="29"/>
                  </a:lnTo>
                  <a:lnTo>
                    <a:pt x="4" y="2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8" name="Freeform 376"/>
            <p:cNvSpPr>
              <a:spLocks/>
            </p:cNvSpPr>
            <p:nvPr/>
          </p:nvSpPr>
          <p:spPr bwMode="auto">
            <a:xfrm>
              <a:off x="2833" y="1485"/>
              <a:ext cx="47" cy="48"/>
            </a:xfrm>
            <a:custGeom>
              <a:avLst/>
              <a:gdLst/>
              <a:ahLst/>
              <a:cxnLst>
                <a:cxn ang="0">
                  <a:pos x="33" y="26"/>
                </a:cxn>
                <a:cxn ang="0">
                  <a:pos x="44" y="19"/>
                </a:cxn>
                <a:cxn ang="0">
                  <a:pos x="41" y="12"/>
                </a:cxn>
                <a:cxn ang="0">
                  <a:pos x="45" y="3"/>
                </a:cxn>
                <a:cxn ang="0">
                  <a:pos x="30" y="0"/>
                </a:cxn>
                <a:cxn ang="0">
                  <a:pos x="15" y="11"/>
                </a:cxn>
                <a:cxn ang="0">
                  <a:pos x="4" y="27"/>
                </a:cxn>
                <a:cxn ang="0">
                  <a:pos x="0" y="34"/>
                </a:cxn>
                <a:cxn ang="0">
                  <a:pos x="10" y="34"/>
                </a:cxn>
                <a:cxn ang="0">
                  <a:pos x="26" y="35"/>
                </a:cxn>
                <a:cxn ang="0">
                  <a:pos x="28" y="40"/>
                </a:cxn>
                <a:cxn ang="0">
                  <a:pos x="32" y="43"/>
                </a:cxn>
                <a:cxn ang="0">
                  <a:pos x="33" y="26"/>
                </a:cxn>
              </a:cxnLst>
              <a:rect l="0" t="0" r="r" b="b"/>
              <a:pathLst>
                <a:path w="45" h="43">
                  <a:moveTo>
                    <a:pt x="33" y="26"/>
                  </a:moveTo>
                  <a:lnTo>
                    <a:pt x="44" y="19"/>
                  </a:lnTo>
                  <a:lnTo>
                    <a:pt x="41" y="12"/>
                  </a:lnTo>
                  <a:lnTo>
                    <a:pt x="45" y="3"/>
                  </a:lnTo>
                  <a:lnTo>
                    <a:pt x="30" y="0"/>
                  </a:lnTo>
                  <a:lnTo>
                    <a:pt x="15" y="11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10" y="34"/>
                  </a:lnTo>
                  <a:lnTo>
                    <a:pt x="26" y="35"/>
                  </a:lnTo>
                  <a:lnTo>
                    <a:pt x="28" y="40"/>
                  </a:lnTo>
                  <a:lnTo>
                    <a:pt x="32" y="43"/>
                  </a:lnTo>
                  <a:lnTo>
                    <a:pt x="33" y="2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9" name="Freeform 377"/>
            <p:cNvSpPr>
              <a:spLocks/>
            </p:cNvSpPr>
            <p:nvPr/>
          </p:nvSpPr>
          <p:spPr bwMode="auto">
            <a:xfrm>
              <a:off x="2965" y="1461"/>
              <a:ext cx="127" cy="104"/>
            </a:xfrm>
            <a:custGeom>
              <a:avLst/>
              <a:gdLst/>
              <a:ahLst/>
              <a:cxnLst>
                <a:cxn ang="0">
                  <a:pos x="51" y="5"/>
                </a:cxn>
                <a:cxn ang="0">
                  <a:pos x="49" y="0"/>
                </a:cxn>
                <a:cxn ang="0">
                  <a:pos x="33" y="2"/>
                </a:cxn>
                <a:cxn ang="0">
                  <a:pos x="16" y="7"/>
                </a:cxn>
                <a:cxn ang="0">
                  <a:pos x="0" y="11"/>
                </a:cxn>
                <a:cxn ang="0">
                  <a:pos x="5" y="17"/>
                </a:cxn>
                <a:cxn ang="0">
                  <a:pos x="1" y="18"/>
                </a:cxn>
                <a:cxn ang="0">
                  <a:pos x="3" y="33"/>
                </a:cxn>
                <a:cxn ang="0">
                  <a:pos x="9" y="50"/>
                </a:cxn>
                <a:cxn ang="0">
                  <a:pos x="11" y="64"/>
                </a:cxn>
                <a:cxn ang="0">
                  <a:pos x="13" y="63"/>
                </a:cxn>
                <a:cxn ang="0">
                  <a:pos x="29" y="70"/>
                </a:cxn>
                <a:cxn ang="0">
                  <a:pos x="33" y="74"/>
                </a:cxn>
                <a:cxn ang="0">
                  <a:pos x="39" y="73"/>
                </a:cxn>
                <a:cxn ang="0">
                  <a:pos x="48" y="73"/>
                </a:cxn>
                <a:cxn ang="0">
                  <a:pos x="63" y="86"/>
                </a:cxn>
                <a:cxn ang="0">
                  <a:pos x="77" y="86"/>
                </a:cxn>
                <a:cxn ang="0">
                  <a:pos x="79" y="90"/>
                </a:cxn>
                <a:cxn ang="0">
                  <a:pos x="89" y="88"/>
                </a:cxn>
                <a:cxn ang="0">
                  <a:pos x="109" y="93"/>
                </a:cxn>
                <a:cxn ang="0">
                  <a:pos x="110" y="88"/>
                </a:cxn>
                <a:cxn ang="0">
                  <a:pos x="122" y="71"/>
                </a:cxn>
                <a:cxn ang="0">
                  <a:pos x="123" y="63"/>
                </a:cxn>
                <a:cxn ang="0">
                  <a:pos x="116" y="46"/>
                </a:cxn>
                <a:cxn ang="0">
                  <a:pos x="110" y="41"/>
                </a:cxn>
                <a:cxn ang="0">
                  <a:pos x="117" y="29"/>
                </a:cxn>
                <a:cxn ang="0">
                  <a:pos x="108" y="8"/>
                </a:cxn>
                <a:cxn ang="0">
                  <a:pos x="85" y="6"/>
                </a:cxn>
                <a:cxn ang="0">
                  <a:pos x="63" y="5"/>
                </a:cxn>
                <a:cxn ang="0">
                  <a:pos x="51" y="5"/>
                </a:cxn>
              </a:cxnLst>
              <a:rect l="0" t="0" r="r" b="b"/>
              <a:pathLst>
                <a:path w="123" h="93">
                  <a:moveTo>
                    <a:pt x="51" y="5"/>
                  </a:moveTo>
                  <a:lnTo>
                    <a:pt x="49" y="0"/>
                  </a:lnTo>
                  <a:lnTo>
                    <a:pt x="33" y="2"/>
                  </a:lnTo>
                  <a:lnTo>
                    <a:pt x="16" y="7"/>
                  </a:lnTo>
                  <a:lnTo>
                    <a:pt x="0" y="11"/>
                  </a:lnTo>
                  <a:lnTo>
                    <a:pt x="5" y="17"/>
                  </a:lnTo>
                  <a:lnTo>
                    <a:pt x="1" y="18"/>
                  </a:lnTo>
                  <a:lnTo>
                    <a:pt x="3" y="33"/>
                  </a:lnTo>
                  <a:lnTo>
                    <a:pt x="9" y="50"/>
                  </a:lnTo>
                  <a:lnTo>
                    <a:pt x="11" y="64"/>
                  </a:lnTo>
                  <a:lnTo>
                    <a:pt x="13" y="63"/>
                  </a:lnTo>
                  <a:lnTo>
                    <a:pt x="29" y="70"/>
                  </a:lnTo>
                  <a:lnTo>
                    <a:pt x="33" y="74"/>
                  </a:lnTo>
                  <a:lnTo>
                    <a:pt x="39" y="73"/>
                  </a:lnTo>
                  <a:lnTo>
                    <a:pt x="48" y="73"/>
                  </a:lnTo>
                  <a:lnTo>
                    <a:pt x="63" y="86"/>
                  </a:lnTo>
                  <a:lnTo>
                    <a:pt x="77" y="86"/>
                  </a:lnTo>
                  <a:lnTo>
                    <a:pt x="79" y="90"/>
                  </a:lnTo>
                  <a:lnTo>
                    <a:pt x="89" y="88"/>
                  </a:lnTo>
                  <a:lnTo>
                    <a:pt x="109" y="93"/>
                  </a:lnTo>
                  <a:lnTo>
                    <a:pt x="110" y="88"/>
                  </a:lnTo>
                  <a:lnTo>
                    <a:pt x="122" y="71"/>
                  </a:lnTo>
                  <a:lnTo>
                    <a:pt x="123" y="63"/>
                  </a:lnTo>
                  <a:lnTo>
                    <a:pt x="116" y="46"/>
                  </a:lnTo>
                  <a:lnTo>
                    <a:pt x="110" y="41"/>
                  </a:lnTo>
                  <a:lnTo>
                    <a:pt x="117" y="29"/>
                  </a:lnTo>
                  <a:lnTo>
                    <a:pt x="108" y="8"/>
                  </a:lnTo>
                  <a:lnTo>
                    <a:pt x="85" y="6"/>
                  </a:lnTo>
                  <a:lnTo>
                    <a:pt x="63" y="5"/>
                  </a:lnTo>
                  <a:lnTo>
                    <a:pt x="51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0" name="Freeform 378"/>
            <p:cNvSpPr>
              <a:spLocks/>
            </p:cNvSpPr>
            <p:nvPr/>
          </p:nvSpPr>
          <p:spPr bwMode="auto">
            <a:xfrm>
              <a:off x="3053" y="1580"/>
              <a:ext cx="124" cy="87"/>
            </a:xfrm>
            <a:custGeom>
              <a:avLst/>
              <a:gdLst/>
              <a:ahLst/>
              <a:cxnLst>
                <a:cxn ang="0">
                  <a:pos x="111" y="62"/>
                </a:cxn>
                <a:cxn ang="0">
                  <a:pos x="110" y="76"/>
                </a:cxn>
                <a:cxn ang="0">
                  <a:pos x="85" y="71"/>
                </a:cxn>
                <a:cxn ang="0">
                  <a:pos x="66" y="77"/>
                </a:cxn>
                <a:cxn ang="0">
                  <a:pos x="51" y="74"/>
                </a:cxn>
                <a:cxn ang="0">
                  <a:pos x="37" y="72"/>
                </a:cxn>
                <a:cxn ang="0">
                  <a:pos x="33" y="67"/>
                </a:cxn>
                <a:cxn ang="0">
                  <a:pos x="32" y="62"/>
                </a:cxn>
                <a:cxn ang="0">
                  <a:pos x="28" y="60"/>
                </a:cxn>
                <a:cxn ang="0">
                  <a:pos x="25" y="60"/>
                </a:cxn>
                <a:cxn ang="0">
                  <a:pos x="18" y="57"/>
                </a:cxn>
                <a:cxn ang="0">
                  <a:pos x="0" y="36"/>
                </a:cxn>
                <a:cxn ang="0">
                  <a:pos x="8" y="33"/>
                </a:cxn>
                <a:cxn ang="0">
                  <a:pos x="17" y="18"/>
                </a:cxn>
                <a:cxn ang="0">
                  <a:pos x="30" y="6"/>
                </a:cxn>
                <a:cxn ang="0">
                  <a:pos x="30" y="5"/>
                </a:cxn>
                <a:cxn ang="0">
                  <a:pos x="54" y="8"/>
                </a:cxn>
                <a:cxn ang="0">
                  <a:pos x="75" y="0"/>
                </a:cxn>
                <a:cxn ang="0">
                  <a:pos x="76" y="0"/>
                </a:cxn>
                <a:cxn ang="0">
                  <a:pos x="85" y="10"/>
                </a:cxn>
                <a:cxn ang="0">
                  <a:pos x="95" y="20"/>
                </a:cxn>
                <a:cxn ang="0">
                  <a:pos x="98" y="35"/>
                </a:cxn>
                <a:cxn ang="0">
                  <a:pos x="102" y="49"/>
                </a:cxn>
                <a:cxn ang="0">
                  <a:pos x="112" y="49"/>
                </a:cxn>
                <a:cxn ang="0">
                  <a:pos x="120" y="51"/>
                </a:cxn>
                <a:cxn ang="0">
                  <a:pos x="120" y="54"/>
                </a:cxn>
                <a:cxn ang="0">
                  <a:pos x="115" y="58"/>
                </a:cxn>
                <a:cxn ang="0">
                  <a:pos x="113" y="57"/>
                </a:cxn>
                <a:cxn ang="0">
                  <a:pos x="111" y="62"/>
                </a:cxn>
              </a:cxnLst>
              <a:rect l="0" t="0" r="r" b="b"/>
              <a:pathLst>
                <a:path w="120" h="77">
                  <a:moveTo>
                    <a:pt x="111" y="62"/>
                  </a:moveTo>
                  <a:lnTo>
                    <a:pt x="110" y="76"/>
                  </a:lnTo>
                  <a:lnTo>
                    <a:pt x="85" y="71"/>
                  </a:lnTo>
                  <a:lnTo>
                    <a:pt x="66" y="77"/>
                  </a:lnTo>
                  <a:lnTo>
                    <a:pt x="51" y="74"/>
                  </a:lnTo>
                  <a:lnTo>
                    <a:pt x="37" y="72"/>
                  </a:lnTo>
                  <a:lnTo>
                    <a:pt x="33" y="67"/>
                  </a:lnTo>
                  <a:lnTo>
                    <a:pt x="32" y="62"/>
                  </a:lnTo>
                  <a:lnTo>
                    <a:pt x="28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0" y="36"/>
                  </a:lnTo>
                  <a:lnTo>
                    <a:pt x="8" y="33"/>
                  </a:lnTo>
                  <a:lnTo>
                    <a:pt x="17" y="18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54" y="8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85" y="10"/>
                  </a:lnTo>
                  <a:lnTo>
                    <a:pt x="95" y="20"/>
                  </a:lnTo>
                  <a:lnTo>
                    <a:pt x="98" y="35"/>
                  </a:lnTo>
                  <a:lnTo>
                    <a:pt x="102" y="49"/>
                  </a:lnTo>
                  <a:lnTo>
                    <a:pt x="112" y="49"/>
                  </a:lnTo>
                  <a:lnTo>
                    <a:pt x="120" y="51"/>
                  </a:lnTo>
                  <a:lnTo>
                    <a:pt x="120" y="54"/>
                  </a:lnTo>
                  <a:lnTo>
                    <a:pt x="115" y="58"/>
                  </a:lnTo>
                  <a:lnTo>
                    <a:pt x="113" y="57"/>
                  </a:lnTo>
                  <a:lnTo>
                    <a:pt x="111" y="6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1" name="Freeform 379"/>
            <p:cNvSpPr>
              <a:spLocks/>
            </p:cNvSpPr>
            <p:nvPr/>
          </p:nvSpPr>
          <p:spPr bwMode="auto">
            <a:xfrm>
              <a:off x="2945" y="1530"/>
              <a:ext cx="85" cy="45"/>
            </a:xfrm>
            <a:custGeom>
              <a:avLst/>
              <a:gdLst/>
              <a:ahLst/>
              <a:cxnLst>
                <a:cxn ang="0">
                  <a:pos x="67" y="11"/>
                </a:cxn>
                <a:cxn ang="0">
                  <a:pos x="82" y="24"/>
                </a:cxn>
                <a:cxn ang="0">
                  <a:pos x="81" y="25"/>
                </a:cxn>
                <a:cxn ang="0">
                  <a:pos x="77" y="29"/>
                </a:cxn>
                <a:cxn ang="0">
                  <a:pos x="74" y="30"/>
                </a:cxn>
                <a:cxn ang="0">
                  <a:pos x="74" y="31"/>
                </a:cxn>
                <a:cxn ang="0">
                  <a:pos x="70" y="36"/>
                </a:cxn>
                <a:cxn ang="0">
                  <a:pos x="62" y="37"/>
                </a:cxn>
                <a:cxn ang="0">
                  <a:pos x="59" y="37"/>
                </a:cxn>
                <a:cxn ang="0">
                  <a:pos x="55" y="37"/>
                </a:cxn>
                <a:cxn ang="0">
                  <a:pos x="35" y="34"/>
                </a:cxn>
                <a:cxn ang="0">
                  <a:pos x="28" y="40"/>
                </a:cxn>
                <a:cxn ang="0">
                  <a:pos x="20" y="37"/>
                </a:cxn>
                <a:cxn ang="0">
                  <a:pos x="3" y="18"/>
                </a:cxn>
                <a:cxn ang="0">
                  <a:pos x="0" y="12"/>
                </a:cxn>
                <a:cxn ang="0">
                  <a:pos x="28" y="0"/>
                </a:cxn>
                <a:cxn ang="0">
                  <a:pos x="30" y="2"/>
                </a:cxn>
                <a:cxn ang="0">
                  <a:pos x="32" y="1"/>
                </a:cxn>
                <a:cxn ang="0">
                  <a:pos x="48" y="8"/>
                </a:cxn>
                <a:cxn ang="0">
                  <a:pos x="52" y="12"/>
                </a:cxn>
                <a:cxn ang="0">
                  <a:pos x="58" y="11"/>
                </a:cxn>
                <a:cxn ang="0">
                  <a:pos x="67" y="11"/>
                </a:cxn>
              </a:cxnLst>
              <a:rect l="0" t="0" r="r" b="b"/>
              <a:pathLst>
                <a:path w="82" h="40">
                  <a:moveTo>
                    <a:pt x="67" y="11"/>
                  </a:moveTo>
                  <a:lnTo>
                    <a:pt x="82" y="24"/>
                  </a:lnTo>
                  <a:lnTo>
                    <a:pt x="81" y="25"/>
                  </a:lnTo>
                  <a:lnTo>
                    <a:pt x="77" y="29"/>
                  </a:lnTo>
                  <a:lnTo>
                    <a:pt x="74" y="30"/>
                  </a:lnTo>
                  <a:lnTo>
                    <a:pt x="74" y="31"/>
                  </a:lnTo>
                  <a:lnTo>
                    <a:pt x="70" y="36"/>
                  </a:lnTo>
                  <a:lnTo>
                    <a:pt x="62" y="37"/>
                  </a:lnTo>
                  <a:lnTo>
                    <a:pt x="59" y="37"/>
                  </a:lnTo>
                  <a:lnTo>
                    <a:pt x="55" y="37"/>
                  </a:lnTo>
                  <a:lnTo>
                    <a:pt x="35" y="34"/>
                  </a:lnTo>
                  <a:lnTo>
                    <a:pt x="28" y="40"/>
                  </a:lnTo>
                  <a:lnTo>
                    <a:pt x="20" y="37"/>
                  </a:lnTo>
                  <a:lnTo>
                    <a:pt x="3" y="18"/>
                  </a:lnTo>
                  <a:lnTo>
                    <a:pt x="0" y="12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1"/>
                  </a:lnTo>
                  <a:lnTo>
                    <a:pt x="48" y="8"/>
                  </a:lnTo>
                  <a:lnTo>
                    <a:pt x="52" y="12"/>
                  </a:lnTo>
                  <a:lnTo>
                    <a:pt x="58" y="11"/>
                  </a:lnTo>
                  <a:lnTo>
                    <a:pt x="67" y="1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2" name="Freeform 380"/>
            <p:cNvSpPr>
              <a:spLocks/>
            </p:cNvSpPr>
            <p:nvPr/>
          </p:nvSpPr>
          <p:spPr bwMode="auto">
            <a:xfrm>
              <a:off x="2823" y="1523"/>
              <a:ext cx="46" cy="3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5"/>
                </a:cxn>
                <a:cxn ang="0">
                  <a:pos x="4" y="10"/>
                </a:cxn>
                <a:cxn ang="0">
                  <a:pos x="20" y="21"/>
                </a:cxn>
                <a:cxn ang="0">
                  <a:pos x="26" y="21"/>
                </a:cxn>
                <a:cxn ang="0">
                  <a:pos x="28" y="22"/>
                </a:cxn>
                <a:cxn ang="0">
                  <a:pos x="40" y="29"/>
                </a:cxn>
                <a:cxn ang="0">
                  <a:pos x="41" y="28"/>
                </a:cxn>
                <a:cxn ang="0">
                  <a:pos x="44" y="20"/>
                </a:cxn>
                <a:cxn ang="0">
                  <a:pos x="44" y="12"/>
                </a:cxn>
                <a:cxn ang="0">
                  <a:pos x="42" y="9"/>
                </a:cxn>
                <a:cxn ang="0">
                  <a:pos x="38" y="6"/>
                </a:cxn>
                <a:cxn ang="0">
                  <a:pos x="36" y="1"/>
                </a:cxn>
                <a:cxn ang="0">
                  <a:pos x="20" y="0"/>
                </a:cxn>
                <a:cxn ang="0">
                  <a:pos x="10" y="0"/>
                </a:cxn>
              </a:cxnLst>
              <a:rect l="0" t="0" r="r" b="b"/>
              <a:pathLst>
                <a:path w="44" h="29">
                  <a:moveTo>
                    <a:pt x="10" y="0"/>
                  </a:moveTo>
                  <a:lnTo>
                    <a:pt x="0" y="5"/>
                  </a:lnTo>
                  <a:lnTo>
                    <a:pt x="4" y="10"/>
                  </a:lnTo>
                  <a:lnTo>
                    <a:pt x="20" y="21"/>
                  </a:lnTo>
                  <a:lnTo>
                    <a:pt x="26" y="21"/>
                  </a:lnTo>
                  <a:lnTo>
                    <a:pt x="28" y="22"/>
                  </a:lnTo>
                  <a:lnTo>
                    <a:pt x="40" y="29"/>
                  </a:lnTo>
                  <a:lnTo>
                    <a:pt x="41" y="28"/>
                  </a:lnTo>
                  <a:lnTo>
                    <a:pt x="44" y="20"/>
                  </a:lnTo>
                  <a:lnTo>
                    <a:pt x="44" y="12"/>
                  </a:lnTo>
                  <a:lnTo>
                    <a:pt x="42" y="9"/>
                  </a:lnTo>
                  <a:lnTo>
                    <a:pt x="38" y="6"/>
                  </a:lnTo>
                  <a:lnTo>
                    <a:pt x="36" y="1"/>
                  </a:lnTo>
                  <a:lnTo>
                    <a:pt x="2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3" name="Freeform 381"/>
            <p:cNvSpPr>
              <a:spLocks/>
            </p:cNvSpPr>
            <p:nvPr/>
          </p:nvSpPr>
          <p:spPr bwMode="auto">
            <a:xfrm>
              <a:off x="2867" y="1457"/>
              <a:ext cx="109" cy="140"/>
            </a:xfrm>
            <a:custGeom>
              <a:avLst/>
              <a:gdLst/>
              <a:ahLst/>
              <a:cxnLst>
                <a:cxn ang="0">
                  <a:pos x="26" y="23"/>
                </a:cxn>
                <a:cxn ang="0">
                  <a:pos x="28" y="24"/>
                </a:cxn>
                <a:cxn ang="0">
                  <a:pos x="28" y="21"/>
                </a:cxn>
                <a:cxn ang="0">
                  <a:pos x="32" y="18"/>
                </a:cxn>
                <a:cxn ang="0">
                  <a:pos x="41" y="22"/>
                </a:cxn>
                <a:cxn ang="0">
                  <a:pos x="36" y="17"/>
                </a:cxn>
                <a:cxn ang="0">
                  <a:pos x="32" y="10"/>
                </a:cxn>
                <a:cxn ang="0">
                  <a:pos x="31" y="9"/>
                </a:cxn>
                <a:cxn ang="0">
                  <a:pos x="29" y="0"/>
                </a:cxn>
                <a:cxn ang="0">
                  <a:pos x="37" y="2"/>
                </a:cxn>
                <a:cxn ang="0">
                  <a:pos x="41" y="2"/>
                </a:cxn>
                <a:cxn ang="0">
                  <a:pos x="43" y="7"/>
                </a:cxn>
                <a:cxn ang="0">
                  <a:pos x="56" y="9"/>
                </a:cxn>
                <a:cxn ang="0">
                  <a:pos x="56" y="14"/>
                </a:cxn>
                <a:cxn ang="0">
                  <a:pos x="59" y="16"/>
                </a:cxn>
                <a:cxn ang="0">
                  <a:pos x="76" y="8"/>
                </a:cxn>
                <a:cxn ang="0">
                  <a:pos x="75" y="9"/>
                </a:cxn>
                <a:cxn ang="0">
                  <a:pos x="90" y="15"/>
                </a:cxn>
                <a:cxn ang="0">
                  <a:pos x="95" y="14"/>
                </a:cxn>
                <a:cxn ang="0">
                  <a:pos x="100" y="20"/>
                </a:cxn>
                <a:cxn ang="0">
                  <a:pos x="96" y="21"/>
                </a:cxn>
                <a:cxn ang="0">
                  <a:pos x="98" y="36"/>
                </a:cxn>
                <a:cxn ang="0">
                  <a:pos x="104" y="53"/>
                </a:cxn>
                <a:cxn ang="0">
                  <a:pos x="106" y="67"/>
                </a:cxn>
                <a:cxn ang="0">
                  <a:pos x="104" y="65"/>
                </a:cxn>
                <a:cxn ang="0">
                  <a:pos x="76" y="77"/>
                </a:cxn>
                <a:cxn ang="0">
                  <a:pos x="79" y="83"/>
                </a:cxn>
                <a:cxn ang="0">
                  <a:pos x="96" y="102"/>
                </a:cxn>
                <a:cxn ang="0">
                  <a:pos x="87" y="111"/>
                </a:cxn>
                <a:cxn ang="0">
                  <a:pos x="89" y="119"/>
                </a:cxn>
                <a:cxn ang="0">
                  <a:pos x="86" y="121"/>
                </a:cxn>
                <a:cxn ang="0">
                  <a:pos x="71" y="121"/>
                </a:cxn>
                <a:cxn ang="0">
                  <a:pos x="60" y="121"/>
                </a:cxn>
                <a:cxn ang="0">
                  <a:pos x="57" y="125"/>
                </a:cxn>
                <a:cxn ang="0">
                  <a:pos x="45" y="123"/>
                </a:cxn>
                <a:cxn ang="0">
                  <a:pos x="33" y="120"/>
                </a:cxn>
                <a:cxn ang="0">
                  <a:pos x="21" y="121"/>
                </a:cxn>
                <a:cxn ang="0">
                  <a:pos x="26" y="98"/>
                </a:cxn>
                <a:cxn ang="0">
                  <a:pos x="7" y="91"/>
                </a:cxn>
                <a:cxn ang="0">
                  <a:pos x="5" y="90"/>
                </a:cxn>
                <a:cxn ang="0">
                  <a:pos x="5" y="88"/>
                </a:cxn>
                <a:cxn ang="0">
                  <a:pos x="2" y="79"/>
                </a:cxn>
                <a:cxn ang="0">
                  <a:pos x="2" y="71"/>
                </a:cxn>
                <a:cxn ang="0">
                  <a:pos x="0" y="68"/>
                </a:cxn>
                <a:cxn ang="0">
                  <a:pos x="1" y="51"/>
                </a:cxn>
                <a:cxn ang="0">
                  <a:pos x="12" y="44"/>
                </a:cxn>
                <a:cxn ang="0">
                  <a:pos x="9" y="37"/>
                </a:cxn>
                <a:cxn ang="0">
                  <a:pos x="13" y="28"/>
                </a:cxn>
                <a:cxn ang="0">
                  <a:pos x="11" y="27"/>
                </a:cxn>
                <a:cxn ang="0">
                  <a:pos x="13" y="21"/>
                </a:cxn>
                <a:cxn ang="0">
                  <a:pos x="26" y="23"/>
                </a:cxn>
              </a:cxnLst>
              <a:rect l="0" t="0" r="r" b="b"/>
              <a:pathLst>
                <a:path w="106" h="125">
                  <a:moveTo>
                    <a:pt x="26" y="23"/>
                  </a:moveTo>
                  <a:lnTo>
                    <a:pt x="28" y="24"/>
                  </a:lnTo>
                  <a:lnTo>
                    <a:pt x="28" y="21"/>
                  </a:lnTo>
                  <a:lnTo>
                    <a:pt x="32" y="18"/>
                  </a:lnTo>
                  <a:lnTo>
                    <a:pt x="41" y="22"/>
                  </a:lnTo>
                  <a:lnTo>
                    <a:pt x="36" y="17"/>
                  </a:lnTo>
                  <a:lnTo>
                    <a:pt x="32" y="10"/>
                  </a:lnTo>
                  <a:lnTo>
                    <a:pt x="31" y="9"/>
                  </a:lnTo>
                  <a:lnTo>
                    <a:pt x="29" y="0"/>
                  </a:lnTo>
                  <a:lnTo>
                    <a:pt x="37" y="2"/>
                  </a:lnTo>
                  <a:lnTo>
                    <a:pt x="41" y="2"/>
                  </a:lnTo>
                  <a:lnTo>
                    <a:pt x="43" y="7"/>
                  </a:lnTo>
                  <a:lnTo>
                    <a:pt x="56" y="9"/>
                  </a:lnTo>
                  <a:lnTo>
                    <a:pt x="56" y="14"/>
                  </a:lnTo>
                  <a:lnTo>
                    <a:pt x="59" y="16"/>
                  </a:lnTo>
                  <a:lnTo>
                    <a:pt x="76" y="8"/>
                  </a:lnTo>
                  <a:lnTo>
                    <a:pt x="75" y="9"/>
                  </a:lnTo>
                  <a:lnTo>
                    <a:pt x="90" y="15"/>
                  </a:lnTo>
                  <a:lnTo>
                    <a:pt x="95" y="14"/>
                  </a:lnTo>
                  <a:lnTo>
                    <a:pt x="100" y="20"/>
                  </a:lnTo>
                  <a:lnTo>
                    <a:pt x="96" y="21"/>
                  </a:lnTo>
                  <a:lnTo>
                    <a:pt x="98" y="36"/>
                  </a:lnTo>
                  <a:lnTo>
                    <a:pt x="104" y="53"/>
                  </a:lnTo>
                  <a:lnTo>
                    <a:pt x="106" y="67"/>
                  </a:lnTo>
                  <a:lnTo>
                    <a:pt x="104" y="65"/>
                  </a:lnTo>
                  <a:lnTo>
                    <a:pt x="76" y="77"/>
                  </a:lnTo>
                  <a:lnTo>
                    <a:pt x="79" y="83"/>
                  </a:lnTo>
                  <a:lnTo>
                    <a:pt x="96" y="102"/>
                  </a:lnTo>
                  <a:lnTo>
                    <a:pt x="87" y="111"/>
                  </a:lnTo>
                  <a:lnTo>
                    <a:pt x="89" y="119"/>
                  </a:lnTo>
                  <a:lnTo>
                    <a:pt x="86" y="121"/>
                  </a:lnTo>
                  <a:lnTo>
                    <a:pt x="71" y="121"/>
                  </a:lnTo>
                  <a:lnTo>
                    <a:pt x="60" y="121"/>
                  </a:lnTo>
                  <a:lnTo>
                    <a:pt x="57" y="125"/>
                  </a:lnTo>
                  <a:lnTo>
                    <a:pt x="45" y="123"/>
                  </a:lnTo>
                  <a:lnTo>
                    <a:pt x="33" y="120"/>
                  </a:lnTo>
                  <a:lnTo>
                    <a:pt x="21" y="121"/>
                  </a:lnTo>
                  <a:lnTo>
                    <a:pt x="26" y="98"/>
                  </a:lnTo>
                  <a:lnTo>
                    <a:pt x="7" y="91"/>
                  </a:lnTo>
                  <a:lnTo>
                    <a:pt x="5" y="90"/>
                  </a:lnTo>
                  <a:lnTo>
                    <a:pt x="5" y="88"/>
                  </a:lnTo>
                  <a:lnTo>
                    <a:pt x="2" y="79"/>
                  </a:lnTo>
                  <a:lnTo>
                    <a:pt x="2" y="71"/>
                  </a:lnTo>
                  <a:lnTo>
                    <a:pt x="0" y="68"/>
                  </a:lnTo>
                  <a:lnTo>
                    <a:pt x="1" y="51"/>
                  </a:lnTo>
                  <a:lnTo>
                    <a:pt x="12" y="44"/>
                  </a:lnTo>
                  <a:lnTo>
                    <a:pt x="9" y="37"/>
                  </a:lnTo>
                  <a:lnTo>
                    <a:pt x="13" y="28"/>
                  </a:lnTo>
                  <a:lnTo>
                    <a:pt x="11" y="27"/>
                  </a:lnTo>
                  <a:lnTo>
                    <a:pt x="13" y="2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4" name="Freeform 382"/>
            <p:cNvSpPr>
              <a:spLocks/>
            </p:cNvSpPr>
            <p:nvPr/>
          </p:nvSpPr>
          <p:spPr bwMode="auto">
            <a:xfrm>
              <a:off x="2950" y="1464"/>
              <a:ext cx="9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8" y="4"/>
                </a:cxn>
                <a:cxn ang="0">
                  <a:pos x="5" y="0"/>
                </a:cxn>
                <a:cxn ang="0">
                  <a:pos x="0" y="4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8" y="4"/>
                  </a:lnTo>
                  <a:lnTo>
                    <a:pt x="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5" name="Freeform 383"/>
            <p:cNvSpPr>
              <a:spLocks/>
            </p:cNvSpPr>
            <p:nvPr/>
          </p:nvSpPr>
          <p:spPr bwMode="auto">
            <a:xfrm>
              <a:off x="2864" y="1546"/>
              <a:ext cx="8" cy="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8"/>
                </a:cxn>
                <a:cxn ang="0">
                  <a:pos x="0" y="9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4" y="0"/>
                </a:cxn>
              </a:cxnLst>
              <a:rect l="0" t="0" r="r" b="b"/>
              <a:pathLst>
                <a:path w="7" h="11">
                  <a:moveTo>
                    <a:pt x="4" y="0"/>
                  </a:moveTo>
                  <a:lnTo>
                    <a:pt x="1" y="8"/>
                  </a:lnTo>
                  <a:lnTo>
                    <a:pt x="0" y="9"/>
                  </a:lnTo>
                  <a:lnTo>
                    <a:pt x="7" y="11"/>
                  </a:lnTo>
                  <a:lnTo>
                    <a:pt x="7" y="9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6" name="Freeform 384"/>
            <p:cNvSpPr>
              <a:spLocks/>
            </p:cNvSpPr>
            <p:nvPr/>
          </p:nvSpPr>
          <p:spPr bwMode="auto">
            <a:xfrm>
              <a:off x="3131" y="1570"/>
              <a:ext cx="57" cy="6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9"/>
                </a:cxn>
                <a:cxn ang="0">
                  <a:pos x="1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23" y="44"/>
                </a:cxn>
                <a:cxn ang="0">
                  <a:pos x="27" y="58"/>
                </a:cxn>
                <a:cxn ang="0">
                  <a:pos x="37" y="58"/>
                </a:cxn>
                <a:cxn ang="0">
                  <a:pos x="45" y="60"/>
                </a:cxn>
                <a:cxn ang="0">
                  <a:pos x="44" y="52"/>
                </a:cxn>
                <a:cxn ang="0">
                  <a:pos x="55" y="41"/>
                </a:cxn>
                <a:cxn ang="0">
                  <a:pos x="44" y="31"/>
                </a:cxn>
                <a:cxn ang="0">
                  <a:pos x="35" y="22"/>
                </a:cxn>
                <a:cxn ang="0">
                  <a:pos x="25" y="11"/>
                </a:cxn>
                <a:cxn ang="0">
                  <a:pos x="14" y="2"/>
                </a:cxn>
                <a:cxn ang="0">
                  <a:pos x="11" y="0"/>
                </a:cxn>
              </a:cxnLst>
              <a:rect l="0" t="0" r="r" b="b"/>
              <a:pathLst>
                <a:path w="55" h="60">
                  <a:moveTo>
                    <a:pt x="11" y="0"/>
                  </a:moveTo>
                  <a:lnTo>
                    <a:pt x="0" y="9"/>
                  </a:lnTo>
                  <a:lnTo>
                    <a:pt x="1" y="9"/>
                  </a:lnTo>
                  <a:lnTo>
                    <a:pt x="10" y="19"/>
                  </a:lnTo>
                  <a:lnTo>
                    <a:pt x="20" y="29"/>
                  </a:lnTo>
                  <a:lnTo>
                    <a:pt x="23" y="44"/>
                  </a:lnTo>
                  <a:lnTo>
                    <a:pt x="27" y="58"/>
                  </a:lnTo>
                  <a:lnTo>
                    <a:pt x="37" y="58"/>
                  </a:lnTo>
                  <a:lnTo>
                    <a:pt x="45" y="60"/>
                  </a:lnTo>
                  <a:lnTo>
                    <a:pt x="44" y="52"/>
                  </a:lnTo>
                  <a:lnTo>
                    <a:pt x="55" y="41"/>
                  </a:lnTo>
                  <a:lnTo>
                    <a:pt x="44" y="31"/>
                  </a:lnTo>
                  <a:lnTo>
                    <a:pt x="35" y="22"/>
                  </a:lnTo>
                  <a:lnTo>
                    <a:pt x="25" y="11"/>
                  </a:lnTo>
                  <a:lnTo>
                    <a:pt x="14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7" name="Freeform 385"/>
            <p:cNvSpPr>
              <a:spLocks/>
            </p:cNvSpPr>
            <p:nvPr/>
          </p:nvSpPr>
          <p:spPr bwMode="auto">
            <a:xfrm>
              <a:off x="2850" y="1181"/>
              <a:ext cx="264" cy="219"/>
            </a:xfrm>
            <a:custGeom>
              <a:avLst/>
              <a:gdLst/>
              <a:ahLst/>
              <a:cxnLst>
                <a:cxn ang="0">
                  <a:pos x="147" y="16"/>
                </a:cxn>
                <a:cxn ang="0">
                  <a:pos x="141" y="19"/>
                </a:cxn>
                <a:cxn ang="0">
                  <a:pos x="132" y="23"/>
                </a:cxn>
                <a:cxn ang="0">
                  <a:pos x="125" y="28"/>
                </a:cxn>
                <a:cxn ang="0">
                  <a:pos x="112" y="37"/>
                </a:cxn>
                <a:cxn ang="0">
                  <a:pos x="114" y="41"/>
                </a:cxn>
                <a:cxn ang="0">
                  <a:pos x="110" y="47"/>
                </a:cxn>
                <a:cxn ang="0">
                  <a:pos x="96" y="50"/>
                </a:cxn>
                <a:cxn ang="0">
                  <a:pos x="105" y="52"/>
                </a:cxn>
                <a:cxn ang="0">
                  <a:pos x="96" y="56"/>
                </a:cxn>
                <a:cxn ang="0">
                  <a:pos x="88" y="62"/>
                </a:cxn>
                <a:cxn ang="0">
                  <a:pos x="82" y="70"/>
                </a:cxn>
                <a:cxn ang="0">
                  <a:pos x="76" y="78"/>
                </a:cxn>
                <a:cxn ang="0">
                  <a:pos x="79" y="86"/>
                </a:cxn>
                <a:cxn ang="0">
                  <a:pos x="71" y="89"/>
                </a:cxn>
                <a:cxn ang="0">
                  <a:pos x="59" y="99"/>
                </a:cxn>
                <a:cxn ang="0">
                  <a:pos x="53" y="111"/>
                </a:cxn>
                <a:cxn ang="0">
                  <a:pos x="63" y="109"/>
                </a:cxn>
                <a:cxn ang="0">
                  <a:pos x="43" y="111"/>
                </a:cxn>
                <a:cxn ang="0">
                  <a:pos x="33" y="120"/>
                </a:cxn>
                <a:cxn ang="0">
                  <a:pos x="35" y="124"/>
                </a:cxn>
                <a:cxn ang="0">
                  <a:pos x="25" y="124"/>
                </a:cxn>
                <a:cxn ang="0">
                  <a:pos x="14" y="128"/>
                </a:cxn>
                <a:cxn ang="0">
                  <a:pos x="14" y="129"/>
                </a:cxn>
                <a:cxn ang="0">
                  <a:pos x="10" y="133"/>
                </a:cxn>
                <a:cxn ang="0">
                  <a:pos x="0" y="137"/>
                </a:cxn>
                <a:cxn ang="0">
                  <a:pos x="4" y="144"/>
                </a:cxn>
                <a:cxn ang="0">
                  <a:pos x="0" y="148"/>
                </a:cxn>
                <a:cxn ang="0">
                  <a:pos x="25" y="145"/>
                </a:cxn>
                <a:cxn ang="0">
                  <a:pos x="14" y="150"/>
                </a:cxn>
                <a:cxn ang="0">
                  <a:pos x="2" y="155"/>
                </a:cxn>
                <a:cxn ang="0">
                  <a:pos x="4" y="160"/>
                </a:cxn>
                <a:cxn ang="0">
                  <a:pos x="8" y="166"/>
                </a:cxn>
                <a:cxn ang="0">
                  <a:pos x="16" y="165"/>
                </a:cxn>
                <a:cxn ang="0">
                  <a:pos x="12" y="170"/>
                </a:cxn>
                <a:cxn ang="0">
                  <a:pos x="10" y="175"/>
                </a:cxn>
                <a:cxn ang="0">
                  <a:pos x="13" y="182"/>
                </a:cxn>
                <a:cxn ang="0">
                  <a:pos x="18" y="195"/>
                </a:cxn>
                <a:cxn ang="0">
                  <a:pos x="60" y="180"/>
                </a:cxn>
                <a:cxn ang="0">
                  <a:pos x="66" y="179"/>
                </a:cxn>
                <a:cxn ang="0">
                  <a:pos x="80" y="154"/>
                </a:cxn>
                <a:cxn ang="0">
                  <a:pos x="77" y="139"/>
                </a:cxn>
                <a:cxn ang="0">
                  <a:pos x="86" y="103"/>
                </a:cxn>
                <a:cxn ang="0">
                  <a:pos x="97" y="77"/>
                </a:cxn>
                <a:cxn ang="0">
                  <a:pos x="110" y="62"/>
                </a:cxn>
                <a:cxn ang="0">
                  <a:pos x="132" y="37"/>
                </a:cxn>
                <a:cxn ang="0">
                  <a:pos x="153" y="29"/>
                </a:cxn>
                <a:cxn ang="0">
                  <a:pos x="183" y="35"/>
                </a:cxn>
                <a:cxn ang="0">
                  <a:pos x="207" y="21"/>
                </a:cxn>
                <a:cxn ang="0">
                  <a:pos x="238" y="29"/>
                </a:cxn>
                <a:cxn ang="0">
                  <a:pos x="255" y="19"/>
                </a:cxn>
                <a:cxn ang="0">
                  <a:pos x="236" y="13"/>
                </a:cxn>
                <a:cxn ang="0">
                  <a:pos x="236" y="4"/>
                </a:cxn>
                <a:cxn ang="0">
                  <a:pos x="225" y="8"/>
                </a:cxn>
                <a:cxn ang="0">
                  <a:pos x="217" y="4"/>
                </a:cxn>
                <a:cxn ang="0">
                  <a:pos x="194" y="14"/>
                </a:cxn>
                <a:cxn ang="0">
                  <a:pos x="189" y="4"/>
                </a:cxn>
                <a:cxn ang="0">
                  <a:pos x="169" y="14"/>
                </a:cxn>
                <a:cxn ang="0">
                  <a:pos x="165" y="15"/>
                </a:cxn>
                <a:cxn ang="0">
                  <a:pos x="151" y="21"/>
                </a:cxn>
              </a:cxnLst>
              <a:rect l="0" t="0" r="r" b="b"/>
              <a:pathLst>
                <a:path w="255" h="196">
                  <a:moveTo>
                    <a:pt x="151" y="21"/>
                  </a:moveTo>
                  <a:lnTo>
                    <a:pt x="147" y="26"/>
                  </a:lnTo>
                  <a:lnTo>
                    <a:pt x="147" y="16"/>
                  </a:lnTo>
                  <a:lnTo>
                    <a:pt x="146" y="21"/>
                  </a:lnTo>
                  <a:lnTo>
                    <a:pt x="143" y="22"/>
                  </a:lnTo>
                  <a:lnTo>
                    <a:pt x="141" y="19"/>
                  </a:lnTo>
                  <a:lnTo>
                    <a:pt x="138" y="22"/>
                  </a:lnTo>
                  <a:lnTo>
                    <a:pt x="139" y="25"/>
                  </a:lnTo>
                  <a:lnTo>
                    <a:pt x="132" y="23"/>
                  </a:lnTo>
                  <a:lnTo>
                    <a:pt x="133" y="26"/>
                  </a:lnTo>
                  <a:lnTo>
                    <a:pt x="127" y="25"/>
                  </a:lnTo>
                  <a:lnTo>
                    <a:pt x="125" y="28"/>
                  </a:lnTo>
                  <a:lnTo>
                    <a:pt x="125" y="34"/>
                  </a:lnTo>
                  <a:lnTo>
                    <a:pt x="123" y="35"/>
                  </a:lnTo>
                  <a:lnTo>
                    <a:pt x="112" y="37"/>
                  </a:lnTo>
                  <a:lnTo>
                    <a:pt x="123" y="38"/>
                  </a:lnTo>
                  <a:lnTo>
                    <a:pt x="122" y="41"/>
                  </a:lnTo>
                  <a:lnTo>
                    <a:pt x="114" y="41"/>
                  </a:lnTo>
                  <a:lnTo>
                    <a:pt x="112" y="42"/>
                  </a:lnTo>
                  <a:lnTo>
                    <a:pt x="111" y="44"/>
                  </a:lnTo>
                  <a:lnTo>
                    <a:pt x="110" y="47"/>
                  </a:lnTo>
                  <a:lnTo>
                    <a:pt x="107" y="43"/>
                  </a:lnTo>
                  <a:lnTo>
                    <a:pt x="104" y="44"/>
                  </a:lnTo>
                  <a:lnTo>
                    <a:pt x="96" y="50"/>
                  </a:lnTo>
                  <a:lnTo>
                    <a:pt x="106" y="49"/>
                  </a:lnTo>
                  <a:lnTo>
                    <a:pt x="103" y="50"/>
                  </a:lnTo>
                  <a:lnTo>
                    <a:pt x="105" y="52"/>
                  </a:lnTo>
                  <a:lnTo>
                    <a:pt x="104" y="54"/>
                  </a:lnTo>
                  <a:lnTo>
                    <a:pt x="97" y="54"/>
                  </a:lnTo>
                  <a:lnTo>
                    <a:pt x="96" y="56"/>
                  </a:lnTo>
                  <a:lnTo>
                    <a:pt x="105" y="58"/>
                  </a:lnTo>
                  <a:lnTo>
                    <a:pt x="95" y="59"/>
                  </a:lnTo>
                  <a:lnTo>
                    <a:pt x="88" y="62"/>
                  </a:lnTo>
                  <a:lnTo>
                    <a:pt x="82" y="66"/>
                  </a:lnTo>
                  <a:lnTo>
                    <a:pt x="80" y="70"/>
                  </a:lnTo>
                  <a:lnTo>
                    <a:pt x="82" y="70"/>
                  </a:lnTo>
                  <a:lnTo>
                    <a:pt x="89" y="71"/>
                  </a:lnTo>
                  <a:lnTo>
                    <a:pt x="79" y="74"/>
                  </a:lnTo>
                  <a:lnTo>
                    <a:pt x="76" y="78"/>
                  </a:lnTo>
                  <a:lnTo>
                    <a:pt x="77" y="82"/>
                  </a:lnTo>
                  <a:lnTo>
                    <a:pt x="77" y="85"/>
                  </a:lnTo>
                  <a:lnTo>
                    <a:pt x="79" y="86"/>
                  </a:lnTo>
                  <a:lnTo>
                    <a:pt x="66" y="91"/>
                  </a:lnTo>
                  <a:lnTo>
                    <a:pt x="66" y="92"/>
                  </a:lnTo>
                  <a:lnTo>
                    <a:pt x="71" y="89"/>
                  </a:lnTo>
                  <a:lnTo>
                    <a:pt x="68" y="95"/>
                  </a:lnTo>
                  <a:lnTo>
                    <a:pt x="63" y="96"/>
                  </a:lnTo>
                  <a:lnTo>
                    <a:pt x="59" y="99"/>
                  </a:lnTo>
                  <a:lnTo>
                    <a:pt x="52" y="104"/>
                  </a:lnTo>
                  <a:lnTo>
                    <a:pt x="49" y="109"/>
                  </a:lnTo>
                  <a:lnTo>
                    <a:pt x="53" y="111"/>
                  </a:lnTo>
                  <a:lnTo>
                    <a:pt x="60" y="107"/>
                  </a:lnTo>
                  <a:lnTo>
                    <a:pt x="64" y="104"/>
                  </a:lnTo>
                  <a:lnTo>
                    <a:pt x="63" y="109"/>
                  </a:lnTo>
                  <a:lnTo>
                    <a:pt x="56" y="113"/>
                  </a:lnTo>
                  <a:lnTo>
                    <a:pt x="51" y="113"/>
                  </a:lnTo>
                  <a:lnTo>
                    <a:pt x="43" y="111"/>
                  </a:lnTo>
                  <a:lnTo>
                    <a:pt x="42" y="114"/>
                  </a:lnTo>
                  <a:lnTo>
                    <a:pt x="36" y="117"/>
                  </a:lnTo>
                  <a:lnTo>
                    <a:pt x="33" y="120"/>
                  </a:lnTo>
                  <a:lnTo>
                    <a:pt x="34" y="122"/>
                  </a:lnTo>
                  <a:lnTo>
                    <a:pt x="32" y="121"/>
                  </a:lnTo>
                  <a:lnTo>
                    <a:pt x="35" y="124"/>
                  </a:lnTo>
                  <a:lnTo>
                    <a:pt x="20" y="120"/>
                  </a:lnTo>
                  <a:lnTo>
                    <a:pt x="19" y="124"/>
                  </a:lnTo>
                  <a:lnTo>
                    <a:pt x="25" y="124"/>
                  </a:lnTo>
                  <a:lnTo>
                    <a:pt x="28" y="124"/>
                  </a:lnTo>
                  <a:lnTo>
                    <a:pt x="23" y="126"/>
                  </a:lnTo>
                  <a:lnTo>
                    <a:pt x="14" y="128"/>
                  </a:lnTo>
                  <a:lnTo>
                    <a:pt x="21" y="131"/>
                  </a:lnTo>
                  <a:lnTo>
                    <a:pt x="20" y="132"/>
                  </a:lnTo>
                  <a:lnTo>
                    <a:pt x="14" y="129"/>
                  </a:lnTo>
                  <a:lnTo>
                    <a:pt x="14" y="131"/>
                  </a:lnTo>
                  <a:lnTo>
                    <a:pt x="8" y="132"/>
                  </a:lnTo>
                  <a:lnTo>
                    <a:pt x="10" y="133"/>
                  </a:lnTo>
                  <a:lnTo>
                    <a:pt x="4" y="135"/>
                  </a:lnTo>
                  <a:lnTo>
                    <a:pt x="0" y="133"/>
                  </a:lnTo>
                  <a:lnTo>
                    <a:pt x="0" y="137"/>
                  </a:lnTo>
                  <a:lnTo>
                    <a:pt x="15" y="138"/>
                  </a:lnTo>
                  <a:lnTo>
                    <a:pt x="0" y="139"/>
                  </a:lnTo>
                  <a:lnTo>
                    <a:pt x="4" y="144"/>
                  </a:lnTo>
                  <a:lnTo>
                    <a:pt x="1" y="145"/>
                  </a:lnTo>
                  <a:lnTo>
                    <a:pt x="2" y="145"/>
                  </a:lnTo>
                  <a:lnTo>
                    <a:pt x="0" y="148"/>
                  </a:lnTo>
                  <a:lnTo>
                    <a:pt x="16" y="146"/>
                  </a:lnTo>
                  <a:lnTo>
                    <a:pt x="23" y="146"/>
                  </a:lnTo>
                  <a:lnTo>
                    <a:pt x="25" y="145"/>
                  </a:lnTo>
                  <a:lnTo>
                    <a:pt x="26" y="150"/>
                  </a:lnTo>
                  <a:lnTo>
                    <a:pt x="22" y="152"/>
                  </a:lnTo>
                  <a:lnTo>
                    <a:pt x="14" y="150"/>
                  </a:lnTo>
                  <a:lnTo>
                    <a:pt x="0" y="152"/>
                  </a:lnTo>
                  <a:lnTo>
                    <a:pt x="2" y="154"/>
                  </a:lnTo>
                  <a:lnTo>
                    <a:pt x="2" y="155"/>
                  </a:lnTo>
                  <a:lnTo>
                    <a:pt x="0" y="155"/>
                  </a:lnTo>
                  <a:lnTo>
                    <a:pt x="6" y="157"/>
                  </a:lnTo>
                  <a:lnTo>
                    <a:pt x="4" y="160"/>
                  </a:lnTo>
                  <a:lnTo>
                    <a:pt x="1" y="162"/>
                  </a:lnTo>
                  <a:lnTo>
                    <a:pt x="6" y="162"/>
                  </a:lnTo>
                  <a:lnTo>
                    <a:pt x="8" y="166"/>
                  </a:lnTo>
                  <a:lnTo>
                    <a:pt x="14" y="160"/>
                  </a:lnTo>
                  <a:lnTo>
                    <a:pt x="19" y="159"/>
                  </a:lnTo>
                  <a:lnTo>
                    <a:pt x="16" y="165"/>
                  </a:lnTo>
                  <a:lnTo>
                    <a:pt x="15" y="160"/>
                  </a:lnTo>
                  <a:lnTo>
                    <a:pt x="10" y="169"/>
                  </a:lnTo>
                  <a:lnTo>
                    <a:pt x="12" y="170"/>
                  </a:lnTo>
                  <a:lnTo>
                    <a:pt x="5" y="172"/>
                  </a:lnTo>
                  <a:lnTo>
                    <a:pt x="4" y="177"/>
                  </a:lnTo>
                  <a:lnTo>
                    <a:pt x="10" y="175"/>
                  </a:lnTo>
                  <a:lnTo>
                    <a:pt x="13" y="174"/>
                  </a:lnTo>
                  <a:lnTo>
                    <a:pt x="14" y="177"/>
                  </a:lnTo>
                  <a:lnTo>
                    <a:pt x="13" y="182"/>
                  </a:lnTo>
                  <a:lnTo>
                    <a:pt x="7" y="182"/>
                  </a:lnTo>
                  <a:lnTo>
                    <a:pt x="8" y="190"/>
                  </a:lnTo>
                  <a:lnTo>
                    <a:pt x="18" y="195"/>
                  </a:lnTo>
                  <a:lnTo>
                    <a:pt x="34" y="196"/>
                  </a:lnTo>
                  <a:lnTo>
                    <a:pt x="51" y="181"/>
                  </a:lnTo>
                  <a:lnTo>
                    <a:pt x="60" y="180"/>
                  </a:lnTo>
                  <a:lnTo>
                    <a:pt x="60" y="172"/>
                  </a:lnTo>
                  <a:lnTo>
                    <a:pt x="64" y="168"/>
                  </a:lnTo>
                  <a:lnTo>
                    <a:pt x="66" y="179"/>
                  </a:lnTo>
                  <a:lnTo>
                    <a:pt x="73" y="182"/>
                  </a:lnTo>
                  <a:lnTo>
                    <a:pt x="79" y="168"/>
                  </a:lnTo>
                  <a:lnTo>
                    <a:pt x="80" y="154"/>
                  </a:lnTo>
                  <a:lnTo>
                    <a:pt x="80" y="150"/>
                  </a:lnTo>
                  <a:lnTo>
                    <a:pt x="86" y="145"/>
                  </a:lnTo>
                  <a:lnTo>
                    <a:pt x="77" y="139"/>
                  </a:lnTo>
                  <a:lnTo>
                    <a:pt x="76" y="124"/>
                  </a:lnTo>
                  <a:lnTo>
                    <a:pt x="76" y="109"/>
                  </a:lnTo>
                  <a:lnTo>
                    <a:pt x="86" y="103"/>
                  </a:lnTo>
                  <a:lnTo>
                    <a:pt x="95" y="102"/>
                  </a:lnTo>
                  <a:lnTo>
                    <a:pt x="90" y="95"/>
                  </a:lnTo>
                  <a:lnTo>
                    <a:pt x="97" y="77"/>
                  </a:lnTo>
                  <a:lnTo>
                    <a:pt x="95" y="72"/>
                  </a:lnTo>
                  <a:lnTo>
                    <a:pt x="106" y="70"/>
                  </a:lnTo>
                  <a:lnTo>
                    <a:pt x="110" y="62"/>
                  </a:lnTo>
                  <a:lnTo>
                    <a:pt x="116" y="47"/>
                  </a:lnTo>
                  <a:lnTo>
                    <a:pt x="130" y="42"/>
                  </a:lnTo>
                  <a:lnTo>
                    <a:pt x="132" y="37"/>
                  </a:lnTo>
                  <a:lnTo>
                    <a:pt x="149" y="37"/>
                  </a:lnTo>
                  <a:lnTo>
                    <a:pt x="148" y="29"/>
                  </a:lnTo>
                  <a:lnTo>
                    <a:pt x="153" y="29"/>
                  </a:lnTo>
                  <a:lnTo>
                    <a:pt x="160" y="25"/>
                  </a:lnTo>
                  <a:lnTo>
                    <a:pt x="171" y="33"/>
                  </a:lnTo>
                  <a:lnTo>
                    <a:pt x="183" y="35"/>
                  </a:lnTo>
                  <a:lnTo>
                    <a:pt x="196" y="35"/>
                  </a:lnTo>
                  <a:lnTo>
                    <a:pt x="203" y="32"/>
                  </a:lnTo>
                  <a:lnTo>
                    <a:pt x="207" y="21"/>
                  </a:lnTo>
                  <a:lnTo>
                    <a:pt x="221" y="15"/>
                  </a:lnTo>
                  <a:lnTo>
                    <a:pt x="238" y="20"/>
                  </a:lnTo>
                  <a:lnTo>
                    <a:pt x="238" y="29"/>
                  </a:lnTo>
                  <a:lnTo>
                    <a:pt x="249" y="22"/>
                  </a:lnTo>
                  <a:lnTo>
                    <a:pt x="255" y="22"/>
                  </a:lnTo>
                  <a:lnTo>
                    <a:pt x="255" y="19"/>
                  </a:lnTo>
                  <a:lnTo>
                    <a:pt x="249" y="18"/>
                  </a:lnTo>
                  <a:lnTo>
                    <a:pt x="243" y="19"/>
                  </a:lnTo>
                  <a:lnTo>
                    <a:pt x="236" y="13"/>
                  </a:lnTo>
                  <a:lnTo>
                    <a:pt x="255" y="12"/>
                  </a:lnTo>
                  <a:lnTo>
                    <a:pt x="245" y="6"/>
                  </a:lnTo>
                  <a:lnTo>
                    <a:pt x="236" y="4"/>
                  </a:lnTo>
                  <a:lnTo>
                    <a:pt x="228" y="6"/>
                  </a:lnTo>
                  <a:lnTo>
                    <a:pt x="227" y="13"/>
                  </a:lnTo>
                  <a:lnTo>
                    <a:pt x="225" y="8"/>
                  </a:lnTo>
                  <a:lnTo>
                    <a:pt x="224" y="6"/>
                  </a:lnTo>
                  <a:lnTo>
                    <a:pt x="222" y="0"/>
                  </a:lnTo>
                  <a:lnTo>
                    <a:pt x="217" y="4"/>
                  </a:lnTo>
                  <a:lnTo>
                    <a:pt x="210" y="11"/>
                  </a:lnTo>
                  <a:lnTo>
                    <a:pt x="206" y="4"/>
                  </a:lnTo>
                  <a:lnTo>
                    <a:pt x="194" y="14"/>
                  </a:lnTo>
                  <a:lnTo>
                    <a:pt x="199" y="5"/>
                  </a:lnTo>
                  <a:lnTo>
                    <a:pt x="196" y="4"/>
                  </a:lnTo>
                  <a:lnTo>
                    <a:pt x="189" y="4"/>
                  </a:lnTo>
                  <a:lnTo>
                    <a:pt x="188" y="6"/>
                  </a:lnTo>
                  <a:lnTo>
                    <a:pt x="177" y="14"/>
                  </a:lnTo>
                  <a:lnTo>
                    <a:pt x="169" y="14"/>
                  </a:lnTo>
                  <a:lnTo>
                    <a:pt x="170" y="12"/>
                  </a:lnTo>
                  <a:lnTo>
                    <a:pt x="159" y="13"/>
                  </a:lnTo>
                  <a:lnTo>
                    <a:pt x="165" y="15"/>
                  </a:lnTo>
                  <a:lnTo>
                    <a:pt x="164" y="18"/>
                  </a:lnTo>
                  <a:lnTo>
                    <a:pt x="158" y="18"/>
                  </a:lnTo>
                  <a:lnTo>
                    <a:pt x="151" y="2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8" name="Freeform 386"/>
            <p:cNvSpPr>
              <a:spLocks/>
            </p:cNvSpPr>
            <p:nvPr/>
          </p:nvSpPr>
          <p:spPr bwMode="auto">
            <a:xfrm>
              <a:off x="2891" y="1048"/>
              <a:ext cx="99" cy="50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9" y="5"/>
                </a:cxn>
                <a:cxn ang="0">
                  <a:pos x="0" y="5"/>
                </a:cxn>
                <a:cxn ang="0">
                  <a:pos x="2" y="11"/>
                </a:cxn>
                <a:cxn ang="0">
                  <a:pos x="9" y="9"/>
                </a:cxn>
                <a:cxn ang="0">
                  <a:pos x="10" y="13"/>
                </a:cxn>
                <a:cxn ang="0">
                  <a:pos x="4" y="14"/>
                </a:cxn>
                <a:cxn ang="0">
                  <a:pos x="15" y="20"/>
                </a:cxn>
                <a:cxn ang="0">
                  <a:pos x="25" y="23"/>
                </a:cxn>
                <a:cxn ang="0">
                  <a:pos x="32" y="20"/>
                </a:cxn>
                <a:cxn ang="0">
                  <a:pos x="38" y="16"/>
                </a:cxn>
                <a:cxn ang="0">
                  <a:pos x="39" y="19"/>
                </a:cxn>
                <a:cxn ang="0">
                  <a:pos x="51" y="16"/>
                </a:cxn>
                <a:cxn ang="0">
                  <a:pos x="51" y="21"/>
                </a:cxn>
                <a:cxn ang="0">
                  <a:pos x="28" y="24"/>
                </a:cxn>
                <a:cxn ang="0">
                  <a:pos x="26" y="28"/>
                </a:cxn>
                <a:cxn ang="0">
                  <a:pos x="53" y="28"/>
                </a:cxn>
                <a:cxn ang="0">
                  <a:pos x="42" y="29"/>
                </a:cxn>
                <a:cxn ang="0">
                  <a:pos x="48" y="31"/>
                </a:cxn>
                <a:cxn ang="0">
                  <a:pos x="31" y="33"/>
                </a:cxn>
                <a:cxn ang="0">
                  <a:pos x="49" y="40"/>
                </a:cxn>
                <a:cxn ang="0">
                  <a:pos x="56" y="44"/>
                </a:cxn>
                <a:cxn ang="0">
                  <a:pos x="59" y="42"/>
                </a:cxn>
                <a:cxn ang="0">
                  <a:pos x="67" y="33"/>
                </a:cxn>
                <a:cxn ang="0">
                  <a:pos x="71" y="26"/>
                </a:cxn>
                <a:cxn ang="0">
                  <a:pos x="74" y="21"/>
                </a:cxn>
                <a:cxn ang="0">
                  <a:pos x="95" y="16"/>
                </a:cxn>
                <a:cxn ang="0">
                  <a:pos x="70" y="12"/>
                </a:cxn>
                <a:cxn ang="0">
                  <a:pos x="68" y="7"/>
                </a:cxn>
                <a:cxn ang="0">
                  <a:pos x="61" y="8"/>
                </a:cxn>
                <a:cxn ang="0">
                  <a:pos x="60" y="5"/>
                </a:cxn>
                <a:cxn ang="0">
                  <a:pos x="48" y="0"/>
                </a:cxn>
                <a:cxn ang="0">
                  <a:pos x="49" y="14"/>
                </a:cxn>
                <a:cxn ang="0">
                  <a:pos x="33" y="4"/>
                </a:cxn>
                <a:cxn ang="0">
                  <a:pos x="26" y="8"/>
                </a:cxn>
                <a:cxn ang="0">
                  <a:pos x="20" y="6"/>
                </a:cxn>
                <a:cxn ang="0">
                  <a:pos x="22" y="5"/>
                </a:cxn>
              </a:cxnLst>
              <a:rect l="0" t="0" r="r" b="b"/>
              <a:pathLst>
                <a:path w="95" h="44">
                  <a:moveTo>
                    <a:pt x="22" y="5"/>
                  </a:moveTo>
                  <a:lnTo>
                    <a:pt x="9" y="5"/>
                  </a:lnTo>
                  <a:lnTo>
                    <a:pt x="0" y="5"/>
                  </a:lnTo>
                  <a:lnTo>
                    <a:pt x="2" y="11"/>
                  </a:lnTo>
                  <a:lnTo>
                    <a:pt x="9" y="9"/>
                  </a:lnTo>
                  <a:lnTo>
                    <a:pt x="10" y="13"/>
                  </a:lnTo>
                  <a:lnTo>
                    <a:pt x="4" y="14"/>
                  </a:lnTo>
                  <a:lnTo>
                    <a:pt x="15" y="20"/>
                  </a:lnTo>
                  <a:lnTo>
                    <a:pt x="25" y="23"/>
                  </a:lnTo>
                  <a:lnTo>
                    <a:pt x="32" y="20"/>
                  </a:lnTo>
                  <a:lnTo>
                    <a:pt x="38" y="16"/>
                  </a:lnTo>
                  <a:lnTo>
                    <a:pt x="39" y="19"/>
                  </a:lnTo>
                  <a:lnTo>
                    <a:pt x="51" y="16"/>
                  </a:lnTo>
                  <a:lnTo>
                    <a:pt x="51" y="21"/>
                  </a:lnTo>
                  <a:lnTo>
                    <a:pt x="28" y="24"/>
                  </a:lnTo>
                  <a:lnTo>
                    <a:pt x="26" y="28"/>
                  </a:lnTo>
                  <a:lnTo>
                    <a:pt x="53" y="28"/>
                  </a:lnTo>
                  <a:lnTo>
                    <a:pt x="42" y="29"/>
                  </a:lnTo>
                  <a:lnTo>
                    <a:pt x="48" y="31"/>
                  </a:lnTo>
                  <a:lnTo>
                    <a:pt x="31" y="33"/>
                  </a:lnTo>
                  <a:lnTo>
                    <a:pt x="49" y="40"/>
                  </a:lnTo>
                  <a:lnTo>
                    <a:pt x="56" y="44"/>
                  </a:lnTo>
                  <a:lnTo>
                    <a:pt x="59" y="42"/>
                  </a:lnTo>
                  <a:lnTo>
                    <a:pt x="67" y="33"/>
                  </a:lnTo>
                  <a:lnTo>
                    <a:pt x="71" y="26"/>
                  </a:lnTo>
                  <a:lnTo>
                    <a:pt x="74" y="21"/>
                  </a:lnTo>
                  <a:lnTo>
                    <a:pt x="95" y="16"/>
                  </a:lnTo>
                  <a:lnTo>
                    <a:pt x="70" y="12"/>
                  </a:lnTo>
                  <a:lnTo>
                    <a:pt x="68" y="7"/>
                  </a:lnTo>
                  <a:lnTo>
                    <a:pt x="61" y="8"/>
                  </a:lnTo>
                  <a:lnTo>
                    <a:pt x="60" y="5"/>
                  </a:lnTo>
                  <a:lnTo>
                    <a:pt x="48" y="0"/>
                  </a:lnTo>
                  <a:lnTo>
                    <a:pt x="49" y="14"/>
                  </a:lnTo>
                  <a:lnTo>
                    <a:pt x="33" y="4"/>
                  </a:lnTo>
                  <a:lnTo>
                    <a:pt x="26" y="8"/>
                  </a:lnTo>
                  <a:lnTo>
                    <a:pt x="20" y="6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9" name="Freeform 387"/>
            <p:cNvSpPr>
              <a:spLocks/>
            </p:cNvSpPr>
            <p:nvPr/>
          </p:nvSpPr>
          <p:spPr bwMode="auto">
            <a:xfrm>
              <a:off x="2956" y="1045"/>
              <a:ext cx="81" cy="13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33" y="8"/>
                </a:cxn>
                <a:cxn ang="0">
                  <a:pos x="17" y="10"/>
                </a:cxn>
                <a:cxn ang="0">
                  <a:pos x="42" y="12"/>
                </a:cxn>
                <a:cxn ang="0">
                  <a:pos x="67" y="11"/>
                </a:cxn>
                <a:cxn ang="0">
                  <a:pos x="79" y="5"/>
                </a:cxn>
                <a:cxn ang="0">
                  <a:pos x="73" y="2"/>
                </a:cxn>
                <a:cxn ang="0">
                  <a:pos x="47" y="1"/>
                </a:cxn>
                <a:cxn ang="0">
                  <a:pos x="44" y="1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3"/>
                </a:cxn>
              </a:cxnLst>
              <a:rect l="0" t="0" r="r" b="b"/>
              <a:pathLst>
                <a:path w="79" h="12">
                  <a:moveTo>
                    <a:pt x="35" y="3"/>
                  </a:moveTo>
                  <a:lnTo>
                    <a:pt x="14" y="0"/>
                  </a:lnTo>
                  <a:lnTo>
                    <a:pt x="8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33" y="8"/>
                  </a:lnTo>
                  <a:lnTo>
                    <a:pt x="17" y="10"/>
                  </a:lnTo>
                  <a:lnTo>
                    <a:pt x="42" y="12"/>
                  </a:lnTo>
                  <a:lnTo>
                    <a:pt x="67" y="11"/>
                  </a:lnTo>
                  <a:lnTo>
                    <a:pt x="79" y="5"/>
                  </a:lnTo>
                  <a:lnTo>
                    <a:pt x="73" y="2"/>
                  </a:lnTo>
                  <a:lnTo>
                    <a:pt x="47" y="1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0" name="Freeform 388"/>
            <p:cNvSpPr>
              <a:spLocks/>
            </p:cNvSpPr>
            <p:nvPr/>
          </p:nvSpPr>
          <p:spPr bwMode="auto">
            <a:xfrm>
              <a:off x="2986" y="1075"/>
              <a:ext cx="38" cy="11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6" y="10"/>
                </a:cxn>
                <a:cxn ang="0">
                  <a:pos x="4" y="10"/>
                </a:cxn>
                <a:cxn ang="0">
                  <a:pos x="7" y="4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7" y="5"/>
                </a:cxn>
                <a:cxn ang="0">
                  <a:pos x="28" y="9"/>
                </a:cxn>
              </a:cxnLst>
              <a:rect l="0" t="0" r="r" b="b"/>
              <a:pathLst>
                <a:path w="37" h="10">
                  <a:moveTo>
                    <a:pt x="28" y="9"/>
                  </a:moveTo>
                  <a:lnTo>
                    <a:pt x="16" y="10"/>
                  </a:lnTo>
                  <a:lnTo>
                    <a:pt x="4" y="10"/>
                  </a:lnTo>
                  <a:lnTo>
                    <a:pt x="7" y="4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7" y="5"/>
                  </a:lnTo>
                  <a:lnTo>
                    <a:pt x="28" y="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1" name="Freeform 389"/>
            <p:cNvSpPr>
              <a:spLocks/>
            </p:cNvSpPr>
            <p:nvPr/>
          </p:nvSpPr>
          <p:spPr bwMode="auto">
            <a:xfrm>
              <a:off x="2952" y="1216"/>
              <a:ext cx="13" cy="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12" y="1"/>
                </a:cxn>
                <a:cxn ang="0">
                  <a:pos x="8" y="3"/>
                </a:cxn>
                <a:cxn ang="0">
                  <a:pos x="6" y="0"/>
                </a:cxn>
              </a:cxnLst>
              <a:rect l="0" t="0" r="r" b="b"/>
              <a:pathLst>
                <a:path w="12" h="8">
                  <a:moveTo>
                    <a:pt x="6" y="0"/>
                  </a:moveTo>
                  <a:lnTo>
                    <a:pt x="2" y="6"/>
                  </a:lnTo>
                  <a:lnTo>
                    <a:pt x="0" y="8"/>
                  </a:lnTo>
                  <a:lnTo>
                    <a:pt x="5" y="6"/>
                  </a:lnTo>
                  <a:lnTo>
                    <a:pt x="7" y="8"/>
                  </a:lnTo>
                  <a:lnTo>
                    <a:pt x="12" y="1"/>
                  </a:lnTo>
                  <a:lnTo>
                    <a:pt x="8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2" name="Freeform 390"/>
            <p:cNvSpPr>
              <a:spLocks/>
            </p:cNvSpPr>
            <p:nvPr/>
          </p:nvSpPr>
          <p:spPr bwMode="auto">
            <a:xfrm>
              <a:off x="3008" y="1197"/>
              <a:ext cx="139" cy="172"/>
            </a:xfrm>
            <a:custGeom>
              <a:avLst/>
              <a:gdLst/>
              <a:ahLst/>
              <a:cxnLst>
                <a:cxn ang="0">
                  <a:pos x="113" y="83"/>
                </a:cxn>
                <a:cxn ang="0">
                  <a:pos x="109" y="77"/>
                </a:cxn>
                <a:cxn ang="0">
                  <a:pos x="107" y="64"/>
                </a:cxn>
                <a:cxn ang="0">
                  <a:pos x="95" y="47"/>
                </a:cxn>
                <a:cxn ang="0">
                  <a:pos x="101" y="36"/>
                </a:cxn>
                <a:cxn ang="0">
                  <a:pos x="86" y="27"/>
                </a:cxn>
                <a:cxn ang="0">
                  <a:pos x="85" y="18"/>
                </a:cxn>
                <a:cxn ang="0">
                  <a:pos x="85" y="14"/>
                </a:cxn>
                <a:cxn ang="0">
                  <a:pos x="85" y="5"/>
                </a:cxn>
                <a:cxn ang="0">
                  <a:pos x="68" y="0"/>
                </a:cxn>
                <a:cxn ang="0">
                  <a:pos x="54" y="6"/>
                </a:cxn>
                <a:cxn ang="0">
                  <a:pos x="50" y="17"/>
                </a:cxn>
                <a:cxn ang="0">
                  <a:pos x="43" y="20"/>
                </a:cxn>
                <a:cxn ang="0">
                  <a:pos x="30" y="20"/>
                </a:cxn>
                <a:cxn ang="0">
                  <a:pos x="18" y="18"/>
                </a:cxn>
                <a:cxn ang="0">
                  <a:pos x="7" y="10"/>
                </a:cxn>
                <a:cxn ang="0">
                  <a:pos x="0" y="14"/>
                </a:cxn>
                <a:cxn ang="0">
                  <a:pos x="30" y="28"/>
                </a:cxn>
                <a:cxn ang="0">
                  <a:pos x="40" y="48"/>
                </a:cxn>
                <a:cxn ang="0">
                  <a:pos x="45" y="62"/>
                </a:cxn>
                <a:cxn ang="0">
                  <a:pos x="51" y="61"/>
                </a:cxn>
                <a:cxn ang="0">
                  <a:pos x="56" y="65"/>
                </a:cxn>
                <a:cxn ang="0">
                  <a:pos x="58" y="76"/>
                </a:cxn>
                <a:cxn ang="0">
                  <a:pos x="40" y="91"/>
                </a:cxn>
                <a:cxn ang="0">
                  <a:pos x="32" y="100"/>
                </a:cxn>
                <a:cxn ang="0">
                  <a:pos x="23" y="105"/>
                </a:cxn>
                <a:cxn ang="0">
                  <a:pos x="25" y="121"/>
                </a:cxn>
                <a:cxn ang="0">
                  <a:pos x="29" y="140"/>
                </a:cxn>
                <a:cxn ang="0">
                  <a:pos x="41" y="145"/>
                </a:cxn>
                <a:cxn ang="0">
                  <a:pos x="41" y="147"/>
                </a:cxn>
                <a:cxn ang="0">
                  <a:pos x="46" y="146"/>
                </a:cxn>
                <a:cxn ang="0">
                  <a:pos x="50" y="153"/>
                </a:cxn>
                <a:cxn ang="0">
                  <a:pos x="54" y="151"/>
                </a:cxn>
                <a:cxn ang="0">
                  <a:pos x="81" y="145"/>
                </a:cxn>
                <a:cxn ang="0">
                  <a:pos x="86" y="143"/>
                </a:cxn>
                <a:cxn ang="0">
                  <a:pos x="101" y="143"/>
                </a:cxn>
                <a:cxn ang="0">
                  <a:pos x="110" y="133"/>
                </a:cxn>
                <a:cxn ang="0">
                  <a:pos x="118" y="124"/>
                </a:cxn>
                <a:cxn ang="0">
                  <a:pos x="126" y="115"/>
                </a:cxn>
                <a:cxn ang="0">
                  <a:pos x="134" y="106"/>
                </a:cxn>
                <a:cxn ang="0">
                  <a:pos x="114" y="93"/>
                </a:cxn>
                <a:cxn ang="0">
                  <a:pos x="119" y="89"/>
                </a:cxn>
                <a:cxn ang="0">
                  <a:pos x="113" y="83"/>
                </a:cxn>
              </a:cxnLst>
              <a:rect l="0" t="0" r="r" b="b"/>
              <a:pathLst>
                <a:path w="134" h="153">
                  <a:moveTo>
                    <a:pt x="113" y="83"/>
                  </a:moveTo>
                  <a:lnTo>
                    <a:pt x="109" y="77"/>
                  </a:lnTo>
                  <a:lnTo>
                    <a:pt x="107" y="64"/>
                  </a:lnTo>
                  <a:lnTo>
                    <a:pt x="95" y="47"/>
                  </a:lnTo>
                  <a:lnTo>
                    <a:pt x="101" y="36"/>
                  </a:lnTo>
                  <a:lnTo>
                    <a:pt x="86" y="27"/>
                  </a:lnTo>
                  <a:lnTo>
                    <a:pt x="85" y="18"/>
                  </a:lnTo>
                  <a:lnTo>
                    <a:pt x="85" y="14"/>
                  </a:lnTo>
                  <a:lnTo>
                    <a:pt x="85" y="5"/>
                  </a:lnTo>
                  <a:lnTo>
                    <a:pt x="68" y="0"/>
                  </a:lnTo>
                  <a:lnTo>
                    <a:pt x="54" y="6"/>
                  </a:lnTo>
                  <a:lnTo>
                    <a:pt x="50" y="17"/>
                  </a:lnTo>
                  <a:lnTo>
                    <a:pt x="43" y="20"/>
                  </a:lnTo>
                  <a:lnTo>
                    <a:pt x="30" y="20"/>
                  </a:lnTo>
                  <a:lnTo>
                    <a:pt x="18" y="18"/>
                  </a:lnTo>
                  <a:lnTo>
                    <a:pt x="7" y="10"/>
                  </a:lnTo>
                  <a:lnTo>
                    <a:pt x="0" y="14"/>
                  </a:lnTo>
                  <a:lnTo>
                    <a:pt x="30" y="28"/>
                  </a:lnTo>
                  <a:lnTo>
                    <a:pt x="40" y="48"/>
                  </a:lnTo>
                  <a:lnTo>
                    <a:pt x="45" y="62"/>
                  </a:lnTo>
                  <a:lnTo>
                    <a:pt x="51" y="61"/>
                  </a:lnTo>
                  <a:lnTo>
                    <a:pt x="56" y="65"/>
                  </a:lnTo>
                  <a:lnTo>
                    <a:pt x="58" y="76"/>
                  </a:lnTo>
                  <a:lnTo>
                    <a:pt x="40" y="91"/>
                  </a:lnTo>
                  <a:lnTo>
                    <a:pt x="32" y="100"/>
                  </a:lnTo>
                  <a:lnTo>
                    <a:pt x="23" y="105"/>
                  </a:lnTo>
                  <a:lnTo>
                    <a:pt x="25" y="121"/>
                  </a:lnTo>
                  <a:lnTo>
                    <a:pt x="29" y="140"/>
                  </a:lnTo>
                  <a:lnTo>
                    <a:pt x="41" y="145"/>
                  </a:lnTo>
                  <a:lnTo>
                    <a:pt x="41" y="147"/>
                  </a:lnTo>
                  <a:lnTo>
                    <a:pt x="46" y="146"/>
                  </a:lnTo>
                  <a:lnTo>
                    <a:pt x="50" y="153"/>
                  </a:lnTo>
                  <a:lnTo>
                    <a:pt x="54" y="151"/>
                  </a:lnTo>
                  <a:lnTo>
                    <a:pt x="81" y="145"/>
                  </a:lnTo>
                  <a:lnTo>
                    <a:pt x="86" y="143"/>
                  </a:lnTo>
                  <a:lnTo>
                    <a:pt x="101" y="143"/>
                  </a:lnTo>
                  <a:lnTo>
                    <a:pt x="110" y="133"/>
                  </a:lnTo>
                  <a:lnTo>
                    <a:pt x="118" y="124"/>
                  </a:lnTo>
                  <a:lnTo>
                    <a:pt x="126" y="115"/>
                  </a:lnTo>
                  <a:lnTo>
                    <a:pt x="134" y="106"/>
                  </a:lnTo>
                  <a:lnTo>
                    <a:pt x="114" y="93"/>
                  </a:lnTo>
                  <a:lnTo>
                    <a:pt x="119" y="89"/>
                  </a:lnTo>
                  <a:lnTo>
                    <a:pt x="113" y="8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3" name="Freeform 391"/>
            <p:cNvSpPr>
              <a:spLocks/>
            </p:cNvSpPr>
            <p:nvPr/>
          </p:nvSpPr>
          <p:spPr bwMode="auto">
            <a:xfrm>
              <a:off x="2913" y="1598"/>
              <a:ext cx="1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0" y="0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4" name="Freeform 392"/>
            <p:cNvSpPr>
              <a:spLocks/>
            </p:cNvSpPr>
            <p:nvPr/>
          </p:nvSpPr>
          <p:spPr bwMode="auto">
            <a:xfrm>
              <a:off x="2913" y="1568"/>
              <a:ext cx="97" cy="46"/>
            </a:xfrm>
            <a:custGeom>
              <a:avLst/>
              <a:gdLst/>
              <a:ahLst/>
              <a:cxnLst>
                <a:cxn ang="0">
                  <a:pos x="33" y="33"/>
                </a:cxn>
                <a:cxn ang="0">
                  <a:pos x="19" y="35"/>
                </a:cxn>
                <a:cxn ang="0">
                  <a:pos x="12" y="34"/>
                </a:cxn>
                <a:cxn ang="0">
                  <a:pos x="2" y="31"/>
                </a:cxn>
                <a:cxn ang="0">
                  <a:pos x="1" y="31"/>
                </a:cxn>
                <a:cxn ang="0">
                  <a:pos x="0" y="27"/>
                </a:cxn>
                <a:cxn ang="0">
                  <a:pos x="0" y="24"/>
                </a:cxn>
                <a:cxn ang="0">
                  <a:pos x="9" y="25"/>
                </a:cxn>
                <a:cxn ang="0">
                  <a:pos x="12" y="26"/>
                </a:cxn>
                <a:cxn ang="0">
                  <a:pos x="15" y="22"/>
                </a:cxn>
                <a:cxn ang="0">
                  <a:pos x="26" y="22"/>
                </a:cxn>
                <a:cxn ang="0">
                  <a:pos x="41" y="22"/>
                </a:cxn>
                <a:cxn ang="0">
                  <a:pos x="44" y="20"/>
                </a:cxn>
                <a:cxn ang="0">
                  <a:pos x="42" y="12"/>
                </a:cxn>
                <a:cxn ang="0">
                  <a:pos x="51" y="3"/>
                </a:cxn>
                <a:cxn ang="0">
                  <a:pos x="59" y="6"/>
                </a:cxn>
                <a:cxn ang="0">
                  <a:pos x="66" y="0"/>
                </a:cxn>
                <a:cxn ang="0">
                  <a:pos x="86" y="3"/>
                </a:cxn>
                <a:cxn ang="0">
                  <a:pos x="94" y="16"/>
                </a:cxn>
                <a:cxn ang="0">
                  <a:pos x="89" y="20"/>
                </a:cxn>
                <a:cxn ang="0">
                  <a:pos x="88" y="21"/>
                </a:cxn>
                <a:cxn ang="0">
                  <a:pos x="84" y="33"/>
                </a:cxn>
                <a:cxn ang="0">
                  <a:pos x="83" y="34"/>
                </a:cxn>
                <a:cxn ang="0">
                  <a:pos x="58" y="41"/>
                </a:cxn>
                <a:cxn ang="0">
                  <a:pos x="53" y="40"/>
                </a:cxn>
                <a:cxn ang="0">
                  <a:pos x="33" y="33"/>
                </a:cxn>
              </a:cxnLst>
              <a:rect l="0" t="0" r="r" b="b"/>
              <a:pathLst>
                <a:path w="94" h="41">
                  <a:moveTo>
                    <a:pt x="33" y="33"/>
                  </a:moveTo>
                  <a:lnTo>
                    <a:pt x="19" y="35"/>
                  </a:lnTo>
                  <a:lnTo>
                    <a:pt x="12" y="34"/>
                  </a:lnTo>
                  <a:lnTo>
                    <a:pt x="2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9" y="25"/>
                  </a:lnTo>
                  <a:lnTo>
                    <a:pt x="12" y="26"/>
                  </a:lnTo>
                  <a:lnTo>
                    <a:pt x="15" y="22"/>
                  </a:lnTo>
                  <a:lnTo>
                    <a:pt x="26" y="22"/>
                  </a:lnTo>
                  <a:lnTo>
                    <a:pt x="41" y="22"/>
                  </a:lnTo>
                  <a:lnTo>
                    <a:pt x="44" y="20"/>
                  </a:lnTo>
                  <a:lnTo>
                    <a:pt x="42" y="12"/>
                  </a:lnTo>
                  <a:lnTo>
                    <a:pt x="51" y="3"/>
                  </a:lnTo>
                  <a:lnTo>
                    <a:pt x="59" y="6"/>
                  </a:lnTo>
                  <a:lnTo>
                    <a:pt x="66" y="0"/>
                  </a:lnTo>
                  <a:lnTo>
                    <a:pt x="86" y="3"/>
                  </a:lnTo>
                  <a:lnTo>
                    <a:pt x="94" y="16"/>
                  </a:lnTo>
                  <a:lnTo>
                    <a:pt x="89" y="20"/>
                  </a:lnTo>
                  <a:lnTo>
                    <a:pt x="88" y="21"/>
                  </a:lnTo>
                  <a:lnTo>
                    <a:pt x="84" y="33"/>
                  </a:lnTo>
                  <a:lnTo>
                    <a:pt x="83" y="34"/>
                  </a:lnTo>
                  <a:lnTo>
                    <a:pt x="58" y="41"/>
                  </a:lnTo>
                  <a:lnTo>
                    <a:pt x="53" y="40"/>
                  </a:lnTo>
                  <a:lnTo>
                    <a:pt x="33" y="3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5" name="Freeform 393"/>
            <p:cNvSpPr>
              <a:spLocks/>
            </p:cNvSpPr>
            <p:nvPr/>
          </p:nvSpPr>
          <p:spPr bwMode="auto">
            <a:xfrm>
              <a:off x="2996" y="1636"/>
              <a:ext cx="53" cy="52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9"/>
                </a:cxn>
                <a:cxn ang="0">
                  <a:pos x="44" y="11"/>
                </a:cxn>
                <a:cxn ang="0">
                  <a:pos x="42" y="14"/>
                </a:cxn>
                <a:cxn ang="0">
                  <a:pos x="43" y="16"/>
                </a:cxn>
                <a:cxn ang="0">
                  <a:pos x="45" y="17"/>
                </a:cxn>
                <a:cxn ang="0">
                  <a:pos x="51" y="21"/>
                </a:cxn>
                <a:cxn ang="0">
                  <a:pos x="47" y="23"/>
                </a:cxn>
                <a:cxn ang="0">
                  <a:pos x="50" y="25"/>
                </a:cxn>
                <a:cxn ang="0">
                  <a:pos x="50" y="30"/>
                </a:cxn>
                <a:cxn ang="0">
                  <a:pos x="42" y="31"/>
                </a:cxn>
                <a:cxn ang="0">
                  <a:pos x="45" y="33"/>
                </a:cxn>
                <a:cxn ang="0">
                  <a:pos x="44" y="36"/>
                </a:cxn>
                <a:cxn ang="0">
                  <a:pos x="41" y="33"/>
                </a:cxn>
                <a:cxn ang="0">
                  <a:pos x="39" y="38"/>
                </a:cxn>
                <a:cxn ang="0">
                  <a:pos x="37" y="39"/>
                </a:cxn>
                <a:cxn ang="0">
                  <a:pos x="40" y="45"/>
                </a:cxn>
                <a:cxn ang="0">
                  <a:pos x="37" y="46"/>
                </a:cxn>
                <a:cxn ang="0">
                  <a:pos x="34" y="45"/>
                </a:cxn>
                <a:cxn ang="0">
                  <a:pos x="30" y="41"/>
                </a:cxn>
                <a:cxn ang="0">
                  <a:pos x="27" y="39"/>
                </a:cxn>
                <a:cxn ang="0">
                  <a:pos x="27" y="38"/>
                </a:cxn>
                <a:cxn ang="0">
                  <a:pos x="22" y="33"/>
                </a:cxn>
                <a:cxn ang="0">
                  <a:pos x="21" y="31"/>
                </a:cxn>
                <a:cxn ang="0">
                  <a:pos x="18" y="30"/>
                </a:cxn>
                <a:cxn ang="0">
                  <a:pos x="8" y="19"/>
                </a:cxn>
                <a:cxn ang="0">
                  <a:pos x="8" y="18"/>
                </a:cxn>
                <a:cxn ang="0">
                  <a:pos x="6" y="18"/>
                </a:cxn>
                <a:cxn ang="0">
                  <a:pos x="4" y="10"/>
                </a:cxn>
                <a:cxn ang="0">
                  <a:pos x="0" y="8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7" y="4"/>
                </a:cxn>
                <a:cxn ang="0">
                  <a:pos x="10" y="1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6" y="3"/>
                </a:cxn>
                <a:cxn ang="0">
                  <a:pos x="28" y="2"/>
                </a:cxn>
                <a:cxn ang="0">
                  <a:pos x="30" y="3"/>
                </a:cxn>
                <a:cxn ang="0">
                  <a:pos x="32" y="2"/>
                </a:cxn>
                <a:cxn ang="0">
                  <a:pos x="35" y="3"/>
                </a:cxn>
                <a:cxn ang="0">
                  <a:pos x="37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5" y="7"/>
                </a:cxn>
              </a:cxnLst>
              <a:rect l="0" t="0" r="r" b="b"/>
              <a:pathLst>
                <a:path w="51" h="46">
                  <a:moveTo>
                    <a:pt x="45" y="7"/>
                  </a:moveTo>
                  <a:lnTo>
                    <a:pt x="45" y="9"/>
                  </a:lnTo>
                  <a:lnTo>
                    <a:pt x="44" y="11"/>
                  </a:lnTo>
                  <a:lnTo>
                    <a:pt x="42" y="14"/>
                  </a:lnTo>
                  <a:lnTo>
                    <a:pt x="43" y="16"/>
                  </a:lnTo>
                  <a:lnTo>
                    <a:pt x="45" y="17"/>
                  </a:lnTo>
                  <a:lnTo>
                    <a:pt x="51" y="21"/>
                  </a:lnTo>
                  <a:lnTo>
                    <a:pt x="47" y="23"/>
                  </a:lnTo>
                  <a:lnTo>
                    <a:pt x="50" y="25"/>
                  </a:lnTo>
                  <a:lnTo>
                    <a:pt x="50" y="30"/>
                  </a:lnTo>
                  <a:lnTo>
                    <a:pt x="42" y="31"/>
                  </a:lnTo>
                  <a:lnTo>
                    <a:pt x="45" y="33"/>
                  </a:lnTo>
                  <a:lnTo>
                    <a:pt x="44" y="36"/>
                  </a:lnTo>
                  <a:lnTo>
                    <a:pt x="41" y="33"/>
                  </a:lnTo>
                  <a:lnTo>
                    <a:pt x="39" y="38"/>
                  </a:lnTo>
                  <a:lnTo>
                    <a:pt x="37" y="39"/>
                  </a:lnTo>
                  <a:lnTo>
                    <a:pt x="40" y="45"/>
                  </a:lnTo>
                  <a:lnTo>
                    <a:pt x="37" y="46"/>
                  </a:lnTo>
                  <a:lnTo>
                    <a:pt x="34" y="45"/>
                  </a:lnTo>
                  <a:lnTo>
                    <a:pt x="30" y="41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2" y="33"/>
                  </a:lnTo>
                  <a:lnTo>
                    <a:pt x="21" y="31"/>
                  </a:lnTo>
                  <a:lnTo>
                    <a:pt x="18" y="30"/>
                  </a:lnTo>
                  <a:lnTo>
                    <a:pt x="8" y="19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4" y="10"/>
                  </a:lnTo>
                  <a:lnTo>
                    <a:pt x="0" y="8"/>
                  </a:lnTo>
                  <a:lnTo>
                    <a:pt x="0" y="1"/>
                  </a:lnTo>
                  <a:lnTo>
                    <a:pt x="4" y="1"/>
                  </a:lnTo>
                  <a:lnTo>
                    <a:pt x="7" y="4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6" y="3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2" y="2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5" y="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6" name="Freeform 394"/>
            <p:cNvSpPr>
              <a:spLocks/>
            </p:cNvSpPr>
            <p:nvPr/>
          </p:nvSpPr>
          <p:spPr bwMode="auto">
            <a:xfrm>
              <a:off x="2969" y="1612"/>
              <a:ext cx="76" cy="68"/>
            </a:xfrm>
            <a:custGeom>
              <a:avLst/>
              <a:gdLst/>
              <a:ahLst/>
              <a:cxnLst>
                <a:cxn ang="0">
                  <a:pos x="65" y="27"/>
                </a:cxn>
                <a:cxn ang="0">
                  <a:pos x="67" y="29"/>
                </a:cxn>
                <a:cxn ang="0">
                  <a:pos x="68" y="24"/>
                </a:cxn>
                <a:cxn ang="0">
                  <a:pos x="73" y="23"/>
                </a:cxn>
                <a:cxn ang="0">
                  <a:pos x="68" y="21"/>
                </a:cxn>
                <a:cxn ang="0">
                  <a:pos x="67" y="19"/>
                </a:cxn>
                <a:cxn ang="0">
                  <a:pos x="68" y="18"/>
                </a:cxn>
                <a:cxn ang="0">
                  <a:pos x="66" y="18"/>
                </a:cxn>
                <a:cxn ang="0">
                  <a:pos x="63" y="11"/>
                </a:cxn>
                <a:cxn ang="0">
                  <a:pos x="45" y="10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2" y="1"/>
                </a:cxn>
                <a:cxn ang="0">
                  <a:pos x="32" y="3"/>
                </a:cxn>
                <a:cxn ang="0">
                  <a:pos x="28" y="3"/>
                </a:cxn>
                <a:cxn ang="0">
                  <a:pos x="26" y="4"/>
                </a:cxn>
                <a:cxn ang="0">
                  <a:pos x="22" y="5"/>
                </a:cxn>
                <a:cxn ang="0">
                  <a:pos x="23" y="8"/>
                </a:cxn>
                <a:cxn ang="0">
                  <a:pos x="23" y="10"/>
                </a:cxn>
                <a:cxn ang="0">
                  <a:pos x="25" y="12"/>
                </a:cxn>
                <a:cxn ang="0">
                  <a:pos x="23" y="12"/>
                </a:cxn>
                <a:cxn ang="0">
                  <a:pos x="19" y="15"/>
                </a:cxn>
                <a:cxn ang="0">
                  <a:pos x="19" y="16"/>
                </a:cxn>
                <a:cxn ang="0">
                  <a:pos x="20" y="18"/>
                </a:cxn>
                <a:cxn ang="0">
                  <a:pos x="17" y="19"/>
                </a:cxn>
                <a:cxn ang="0">
                  <a:pos x="15" y="17"/>
                </a:cxn>
                <a:cxn ang="0">
                  <a:pos x="14" y="17"/>
                </a:cxn>
                <a:cxn ang="0">
                  <a:pos x="12" y="17"/>
                </a:cxn>
                <a:cxn ang="0">
                  <a:pos x="10" y="16"/>
                </a:cxn>
                <a:cxn ang="0">
                  <a:pos x="9" y="19"/>
                </a:cxn>
                <a:cxn ang="0">
                  <a:pos x="3" y="18"/>
                </a:cxn>
                <a:cxn ang="0">
                  <a:pos x="0" y="17"/>
                </a:cxn>
                <a:cxn ang="0">
                  <a:pos x="2" y="22"/>
                </a:cxn>
                <a:cxn ang="0">
                  <a:pos x="5" y="27"/>
                </a:cxn>
                <a:cxn ang="0">
                  <a:pos x="8" y="24"/>
                </a:cxn>
                <a:cxn ang="0">
                  <a:pos x="18" y="40"/>
                </a:cxn>
                <a:cxn ang="0">
                  <a:pos x="22" y="44"/>
                </a:cxn>
                <a:cxn ang="0">
                  <a:pos x="34" y="52"/>
                </a:cxn>
                <a:cxn ang="0">
                  <a:pos x="49" y="61"/>
                </a:cxn>
                <a:cxn ang="0">
                  <a:pos x="52" y="61"/>
                </a:cxn>
                <a:cxn ang="0">
                  <a:pos x="53" y="61"/>
                </a:cxn>
                <a:cxn ang="0">
                  <a:pos x="53" y="60"/>
                </a:cxn>
                <a:cxn ang="0">
                  <a:pos x="48" y="55"/>
                </a:cxn>
                <a:cxn ang="0">
                  <a:pos x="47" y="53"/>
                </a:cxn>
                <a:cxn ang="0">
                  <a:pos x="44" y="52"/>
                </a:cxn>
                <a:cxn ang="0">
                  <a:pos x="34" y="41"/>
                </a:cxn>
                <a:cxn ang="0">
                  <a:pos x="34" y="40"/>
                </a:cxn>
                <a:cxn ang="0">
                  <a:pos x="32" y="40"/>
                </a:cxn>
                <a:cxn ang="0">
                  <a:pos x="30" y="32"/>
                </a:cxn>
                <a:cxn ang="0">
                  <a:pos x="26" y="30"/>
                </a:cxn>
                <a:cxn ang="0">
                  <a:pos x="26" y="23"/>
                </a:cxn>
                <a:cxn ang="0">
                  <a:pos x="30" y="23"/>
                </a:cxn>
                <a:cxn ang="0">
                  <a:pos x="33" y="26"/>
                </a:cxn>
                <a:cxn ang="0">
                  <a:pos x="36" y="23"/>
                </a:cxn>
                <a:cxn ang="0">
                  <a:pos x="40" y="22"/>
                </a:cxn>
                <a:cxn ang="0">
                  <a:pos x="44" y="24"/>
                </a:cxn>
                <a:cxn ang="0">
                  <a:pos x="52" y="25"/>
                </a:cxn>
                <a:cxn ang="0">
                  <a:pos x="54" y="24"/>
                </a:cxn>
                <a:cxn ang="0">
                  <a:pos x="56" y="25"/>
                </a:cxn>
                <a:cxn ang="0">
                  <a:pos x="58" y="24"/>
                </a:cxn>
                <a:cxn ang="0">
                  <a:pos x="61" y="25"/>
                </a:cxn>
                <a:cxn ang="0">
                  <a:pos x="63" y="25"/>
                </a:cxn>
                <a:cxn ang="0">
                  <a:pos x="65" y="27"/>
                </a:cxn>
              </a:cxnLst>
              <a:rect l="0" t="0" r="r" b="b"/>
              <a:pathLst>
                <a:path w="73" h="61">
                  <a:moveTo>
                    <a:pt x="65" y="27"/>
                  </a:moveTo>
                  <a:lnTo>
                    <a:pt x="67" y="29"/>
                  </a:lnTo>
                  <a:lnTo>
                    <a:pt x="68" y="24"/>
                  </a:lnTo>
                  <a:lnTo>
                    <a:pt x="73" y="23"/>
                  </a:lnTo>
                  <a:lnTo>
                    <a:pt x="68" y="21"/>
                  </a:lnTo>
                  <a:lnTo>
                    <a:pt x="67" y="19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3" y="11"/>
                  </a:lnTo>
                  <a:lnTo>
                    <a:pt x="45" y="1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2" y="3"/>
                  </a:lnTo>
                  <a:lnTo>
                    <a:pt x="28" y="3"/>
                  </a:lnTo>
                  <a:lnTo>
                    <a:pt x="26" y="4"/>
                  </a:lnTo>
                  <a:lnTo>
                    <a:pt x="22" y="5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5" y="12"/>
                  </a:lnTo>
                  <a:lnTo>
                    <a:pt x="23" y="12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20" y="18"/>
                  </a:lnTo>
                  <a:lnTo>
                    <a:pt x="17" y="19"/>
                  </a:lnTo>
                  <a:lnTo>
                    <a:pt x="15" y="17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10" y="16"/>
                  </a:lnTo>
                  <a:lnTo>
                    <a:pt x="9" y="19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2" y="22"/>
                  </a:lnTo>
                  <a:lnTo>
                    <a:pt x="5" y="27"/>
                  </a:lnTo>
                  <a:lnTo>
                    <a:pt x="8" y="24"/>
                  </a:lnTo>
                  <a:lnTo>
                    <a:pt x="18" y="40"/>
                  </a:lnTo>
                  <a:lnTo>
                    <a:pt x="22" y="44"/>
                  </a:lnTo>
                  <a:lnTo>
                    <a:pt x="34" y="52"/>
                  </a:lnTo>
                  <a:lnTo>
                    <a:pt x="49" y="61"/>
                  </a:lnTo>
                  <a:lnTo>
                    <a:pt x="52" y="61"/>
                  </a:lnTo>
                  <a:lnTo>
                    <a:pt x="53" y="61"/>
                  </a:lnTo>
                  <a:lnTo>
                    <a:pt x="53" y="60"/>
                  </a:lnTo>
                  <a:lnTo>
                    <a:pt x="48" y="55"/>
                  </a:lnTo>
                  <a:lnTo>
                    <a:pt x="47" y="53"/>
                  </a:lnTo>
                  <a:lnTo>
                    <a:pt x="44" y="52"/>
                  </a:lnTo>
                  <a:lnTo>
                    <a:pt x="34" y="41"/>
                  </a:lnTo>
                  <a:lnTo>
                    <a:pt x="34" y="40"/>
                  </a:lnTo>
                  <a:lnTo>
                    <a:pt x="32" y="40"/>
                  </a:lnTo>
                  <a:lnTo>
                    <a:pt x="30" y="32"/>
                  </a:lnTo>
                  <a:lnTo>
                    <a:pt x="26" y="30"/>
                  </a:lnTo>
                  <a:lnTo>
                    <a:pt x="26" y="23"/>
                  </a:lnTo>
                  <a:lnTo>
                    <a:pt x="30" y="23"/>
                  </a:lnTo>
                  <a:lnTo>
                    <a:pt x="33" y="26"/>
                  </a:lnTo>
                  <a:lnTo>
                    <a:pt x="36" y="23"/>
                  </a:lnTo>
                  <a:lnTo>
                    <a:pt x="40" y="22"/>
                  </a:lnTo>
                  <a:lnTo>
                    <a:pt x="44" y="24"/>
                  </a:lnTo>
                  <a:lnTo>
                    <a:pt x="52" y="25"/>
                  </a:lnTo>
                  <a:lnTo>
                    <a:pt x="54" y="24"/>
                  </a:lnTo>
                  <a:lnTo>
                    <a:pt x="56" y="25"/>
                  </a:lnTo>
                  <a:lnTo>
                    <a:pt x="58" y="24"/>
                  </a:lnTo>
                  <a:lnTo>
                    <a:pt x="61" y="25"/>
                  </a:lnTo>
                  <a:lnTo>
                    <a:pt x="63" y="25"/>
                  </a:lnTo>
                  <a:lnTo>
                    <a:pt x="65" y="2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7" name="Freeform 395"/>
            <p:cNvSpPr>
              <a:spLocks/>
            </p:cNvSpPr>
            <p:nvPr/>
          </p:nvSpPr>
          <p:spPr bwMode="auto">
            <a:xfrm>
              <a:off x="3015" y="1680"/>
              <a:ext cx="19" cy="1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9" y="7"/>
                </a:cxn>
                <a:cxn ang="0">
                  <a:pos x="16" y="6"/>
                </a:cxn>
                <a:cxn ang="0">
                  <a:pos x="12" y="2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0" y="0"/>
                </a:cxn>
                <a:cxn ang="0">
                  <a:pos x="19" y="9"/>
                </a:cxn>
              </a:cxnLst>
              <a:rect l="0" t="0" r="r" b="b"/>
              <a:pathLst>
                <a:path w="19" h="9">
                  <a:moveTo>
                    <a:pt x="19" y="9"/>
                  </a:moveTo>
                  <a:lnTo>
                    <a:pt x="19" y="7"/>
                  </a:lnTo>
                  <a:lnTo>
                    <a:pt x="16" y="6"/>
                  </a:lnTo>
                  <a:lnTo>
                    <a:pt x="12" y="2"/>
                  </a:lnTo>
                  <a:lnTo>
                    <a:pt x="9" y="0"/>
                  </a:lnTo>
                  <a:lnTo>
                    <a:pt x="8" y="1"/>
                  </a:lnTo>
                  <a:lnTo>
                    <a:pt x="0" y="0"/>
                  </a:lnTo>
                  <a:lnTo>
                    <a:pt x="19" y="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8" name="Freeform 396"/>
            <p:cNvSpPr>
              <a:spLocks/>
            </p:cNvSpPr>
            <p:nvPr/>
          </p:nvSpPr>
          <p:spPr bwMode="auto">
            <a:xfrm>
              <a:off x="2730" y="1529"/>
              <a:ext cx="163" cy="161"/>
            </a:xfrm>
            <a:custGeom>
              <a:avLst/>
              <a:gdLst/>
              <a:ahLst/>
              <a:cxnLst>
                <a:cxn ang="0">
                  <a:pos x="154" y="114"/>
                </a:cxn>
                <a:cxn ang="0">
                  <a:pos x="154" y="121"/>
                </a:cxn>
                <a:cxn ang="0">
                  <a:pos x="153" y="122"/>
                </a:cxn>
                <a:cxn ang="0">
                  <a:pos x="153" y="121"/>
                </a:cxn>
                <a:cxn ang="0">
                  <a:pos x="152" y="122"/>
                </a:cxn>
                <a:cxn ang="0">
                  <a:pos x="141" y="133"/>
                </a:cxn>
                <a:cxn ang="0">
                  <a:pos x="123" y="127"/>
                </a:cxn>
                <a:cxn ang="0">
                  <a:pos x="119" y="126"/>
                </a:cxn>
                <a:cxn ang="0">
                  <a:pos x="117" y="127"/>
                </a:cxn>
                <a:cxn ang="0">
                  <a:pos x="107" y="127"/>
                </a:cxn>
                <a:cxn ang="0">
                  <a:pos x="99" y="133"/>
                </a:cxn>
                <a:cxn ang="0">
                  <a:pos x="100" y="144"/>
                </a:cxn>
                <a:cxn ang="0">
                  <a:pos x="82" y="143"/>
                </a:cxn>
                <a:cxn ang="0">
                  <a:pos x="82" y="141"/>
                </a:cxn>
                <a:cxn ang="0">
                  <a:pos x="78" y="141"/>
                </a:cxn>
                <a:cxn ang="0">
                  <a:pos x="43" y="133"/>
                </a:cxn>
                <a:cxn ang="0">
                  <a:pos x="36" y="128"/>
                </a:cxn>
                <a:cxn ang="0">
                  <a:pos x="42" y="119"/>
                </a:cxn>
                <a:cxn ang="0">
                  <a:pos x="43" y="106"/>
                </a:cxn>
                <a:cxn ang="0">
                  <a:pos x="45" y="92"/>
                </a:cxn>
                <a:cxn ang="0">
                  <a:pos x="50" y="100"/>
                </a:cxn>
                <a:cxn ang="0">
                  <a:pos x="45" y="88"/>
                </a:cxn>
                <a:cxn ang="0">
                  <a:pos x="45" y="82"/>
                </a:cxn>
                <a:cxn ang="0">
                  <a:pos x="39" y="77"/>
                </a:cxn>
                <a:cxn ang="0">
                  <a:pos x="33" y="66"/>
                </a:cxn>
                <a:cxn ang="0">
                  <a:pos x="34" y="62"/>
                </a:cxn>
                <a:cxn ang="0">
                  <a:pos x="28" y="60"/>
                </a:cxn>
                <a:cxn ang="0">
                  <a:pos x="20" y="57"/>
                </a:cxn>
                <a:cxn ang="0">
                  <a:pos x="10" y="53"/>
                </a:cxn>
                <a:cxn ang="0">
                  <a:pos x="3" y="51"/>
                </a:cxn>
                <a:cxn ang="0">
                  <a:pos x="4" y="47"/>
                </a:cxn>
                <a:cxn ang="0">
                  <a:pos x="6" y="46"/>
                </a:cxn>
                <a:cxn ang="0">
                  <a:pos x="0" y="45"/>
                </a:cxn>
                <a:cxn ang="0">
                  <a:pos x="15" y="38"/>
                </a:cxn>
                <a:cxn ang="0">
                  <a:pos x="25" y="39"/>
                </a:cxn>
                <a:cxn ang="0">
                  <a:pos x="40" y="40"/>
                </a:cxn>
                <a:cxn ang="0">
                  <a:pos x="36" y="24"/>
                </a:cxn>
                <a:cxn ang="0">
                  <a:pos x="41" y="23"/>
                </a:cxn>
                <a:cxn ang="0">
                  <a:pos x="45" y="27"/>
                </a:cxn>
                <a:cxn ang="0">
                  <a:pos x="64" y="26"/>
                </a:cxn>
                <a:cxn ang="0">
                  <a:pos x="60" y="25"/>
                </a:cxn>
                <a:cxn ang="0">
                  <a:pos x="76" y="16"/>
                </a:cxn>
                <a:cxn ang="0">
                  <a:pos x="78" y="4"/>
                </a:cxn>
                <a:cxn ang="0">
                  <a:pos x="90" y="0"/>
                </a:cxn>
                <a:cxn ang="0">
                  <a:pos x="94" y="5"/>
                </a:cxn>
                <a:cxn ang="0">
                  <a:pos x="110" y="16"/>
                </a:cxn>
                <a:cxn ang="0">
                  <a:pos x="116" y="16"/>
                </a:cxn>
                <a:cxn ang="0">
                  <a:pos x="118" y="17"/>
                </a:cxn>
                <a:cxn ang="0">
                  <a:pos x="130" y="24"/>
                </a:cxn>
                <a:cxn ang="0">
                  <a:pos x="137" y="26"/>
                </a:cxn>
                <a:cxn ang="0">
                  <a:pos x="139" y="27"/>
                </a:cxn>
                <a:cxn ang="0">
                  <a:pos x="158" y="34"/>
                </a:cxn>
                <a:cxn ang="0">
                  <a:pos x="153" y="57"/>
                </a:cxn>
                <a:cxn ang="0">
                  <a:pos x="149" y="60"/>
                </a:cxn>
                <a:cxn ang="0">
                  <a:pos x="146" y="62"/>
                </a:cxn>
                <a:cxn ang="0">
                  <a:pos x="135" y="79"/>
                </a:cxn>
                <a:cxn ang="0">
                  <a:pos x="141" y="76"/>
                </a:cxn>
                <a:cxn ang="0">
                  <a:pos x="147" y="85"/>
                </a:cxn>
                <a:cxn ang="0">
                  <a:pos x="147" y="92"/>
                </a:cxn>
                <a:cxn ang="0">
                  <a:pos x="145" y="98"/>
                </a:cxn>
                <a:cxn ang="0">
                  <a:pos x="145" y="103"/>
                </a:cxn>
                <a:cxn ang="0">
                  <a:pos x="146" y="110"/>
                </a:cxn>
                <a:cxn ang="0">
                  <a:pos x="154" y="114"/>
                </a:cxn>
              </a:cxnLst>
              <a:rect l="0" t="0" r="r" b="b"/>
              <a:pathLst>
                <a:path w="158" h="144">
                  <a:moveTo>
                    <a:pt x="154" y="114"/>
                  </a:moveTo>
                  <a:lnTo>
                    <a:pt x="154" y="121"/>
                  </a:lnTo>
                  <a:lnTo>
                    <a:pt x="153" y="122"/>
                  </a:lnTo>
                  <a:lnTo>
                    <a:pt x="153" y="121"/>
                  </a:lnTo>
                  <a:lnTo>
                    <a:pt x="152" y="122"/>
                  </a:lnTo>
                  <a:lnTo>
                    <a:pt x="141" y="133"/>
                  </a:lnTo>
                  <a:lnTo>
                    <a:pt x="123" y="127"/>
                  </a:lnTo>
                  <a:lnTo>
                    <a:pt x="119" y="126"/>
                  </a:lnTo>
                  <a:lnTo>
                    <a:pt x="117" y="127"/>
                  </a:lnTo>
                  <a:lnTo>
                    <a:pt x="107" y="127"/>
                  </a:lnTo>
                  <a:lnTo>
                    <a:pt x="99" y="133"/>
                  </a:lnTo>
                  <a:lnTo>
                    <a:pt x="100" y="144"/>
                  </a:lnTo>
                  <a:lnTo>
                    <a:pt x="82" y="143"/>
                  </a:lnTo>
                  <a:lnTo>
                    <a:pt x="82" y="141"/>
                  </a:lnTo>
                  <a:lnTo>
                    <a:pt x="78" y="141"/>
                  </a:lnTo>
                  <a:lnTo>
                    <a:pt x="43" y="133"/>
                  </a:lnTo>
                  <a:lnTo>
                    <a:pt x="36" y="128"/>
                  </a:lnTo>
                  <a:lnTo>
                    <a:pt x="42" y="119"/>
                  </a:lnTo>
                  <a:lnTo>
                    <a:pt x="43" y="106"/>
                  </a:lnTo>
                  <a:lnTo>
                    <a:pt x="45" y="92"/>
                  </a:lnTo>
                  <a:lnTo>
                    <a:pt x="50" y="100"/>
                  </a:lnTo>
                  <a:lnTo>
                    <a:pt x="45" y="88"/>
                  </a:lnTo>
                  <a:lnTo>
                    <a:pt x="45" y="82"/>
                  </a:lnTo>
                  <a:lnTo>
                    <a:pt x="39" y="77"/>
                  </a:lnTo>
                  <a:lnTo>
                    <a:pt x="33" y="66"/>
                  </a:lnTo>
                  <a:lnTo>
                    <a:pt x="34" y="62"/>
                  </a:lnTo>
                  <a:lnTo>
                    <a:pt x="28" y="60"/>
                  </a:lnTo>
                  <a:lnTo>
                    <a:pt x="20" y="57"/>
                  </a:lnTo>
                  <a:lnTo>
                    <a:pt x="10" y="53"/>
                  </a:lnTo>
                  <a:lnTo>
                    <a:pt x="3" y="51"/>
                  </a:lnTo>
                  <a:lnTo>
                    <a:pt x="4" y="47"/>
                  </a:lnTo>
                  <a:lnTo>
                    <a:pt x="6" y="46"/>
                  </a:lnTo>
                  <a:lnTo>
                    <a:pt x="0" y="45"/>
                  </a:lnTo>
                  <a:lnTo>
                    <a:pt x="15" y="38"/>
                  </a:lnTo>
                  <a:lnTo>
                    <a:pt x="25" y="39"/>
                  </a:lnTo>
                  <a:lnTo>
                    <a:pt x="40" y="40"/>
                  </a:lnTo>
                  <a:lnTo>
                    <a:pt x="36" y="24"/>
                  </a:lnTo>
                  <a:lnTo>
                    <a:pt x="41" y="23"/>
                  </a:lnTo>
                  <a:lnTo>
                    <a:pt x="45" y="27"/>
                  </a:lnTo>
                  <a:lnTo>
                    <a:pt x="64" y="26"/>
                  </a:lnTo>
                  <a:lnTo>
                    <a:pt x="60" y="25"/>
                  </a:lnTo>
                  <a:lnTo>
                    <a:pt x="76" y="16"/>
                  </a:lnTo>
                  <a:lnTo>
                    <a:pt x="78" y="4"/>
                  </a:lnTo>
                  <a:lnTo>
                    <a:pt x="90" y="0"/>
                  </a:lnTo>
                  <a:lnTo>
                    <a:pt x="94" y="5"/>
                  </a:lnTo>
                  <a:lnTo>
                    <a:pt x="110" y="16"/>
                  </a:lnTo>
                  <a:lnTo>
                    <a:pt x="116" y="16"/>
                  </a:lnTo>
                  <a:lnTo>
                    <a:pt x="118" y="17"/>
                  </a:lnTo>
                  <a:lnTo>
                    <a:pt x="130" y="24"/>
                  </a:lnTo>
                  <a:lnTo>
                    <a:pt x="137" y="26"/>
                  </a:lnTo>
                  <a:lnTo>
                    <a:pt x="139" y="27"/>
                  </a:lnTo>
                  <a:lnTo>
                    <a:pt x="158" y="34"/>
                  </a:lnTo>
                  <a:lnTo>
                    <a:pt x="153" y="57"/>
                  </a:lnTo>
                  <a:lnTo>
                    <a:pt x="149" y="60"/>
                  </a:lnTo>
                  <a:lnTo>
                    <a:pt x="146" y="62"/>
                  </a:lnTo>
                  <a:lnTo>
                    <a:pt x="135" y="79"/>
                  </a:lnTo>
                  <a:lnTo>
                    <a:pt x="141" y="76"/>
                  </a:lnTo>
                  <a:lnTo>
                    <a:pt x="147" y="85"/>
                  </a:lnTo>
                  <a:lnTo>
                    <a:pt x="147" y="92"/>
                  </a:lnTo>
                  <a:lnTo>
                    <a:pt x="145" y="98"/>
                  </a:lnTo>
                  <a:lnTo>
                    <a:pt x="145" y="103"/>
                  </a:lnTo>
                  <a:lnTo>
                    <a:pt x="146" y="110"/>
                  </a:lnTo>
                  <a:lnTo>
                    <a:pt x="154" y="11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9" name="Freeform 397"/>
            <p:cNvSpPr>
              <a:spLocks/>
            </p:cNvSpPr>
            <p:nvPr/>
          </p:nvSpPr>
          <p:spPr bwMode="auto">
            <a:xfrm>
              <a:off x="2905" y="1682"/>
              <a:ext cx="12" cy="27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3" y="19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2" y="10"/>
                </a:cxn>
                <a:cxn ang="0">
                  <a:pos x="9" y="24"/>
                </a:cxn>
              </a:cxnLst>
              <a:rect l="0" t="0" r="r" b="b"/>
              <a:pathLst>
                <a:path w="12" h="24">
                  <a:moveTo>
                    <a:pt x="9" y="24"/>
                  </a:moveTo>
                  <a:lnTo>
                    <a:pt x="3" y="19"/>
                  </a:lnTo>
                  <a:lnTo>
                    <a:pt x="0" y="10"/>
                  </a:lnTo>
                  <a:lnTo>
                    <a:pt x="9" y="0"/>
                  </a:lnTo>
                  <a:lnTo>
                    <a:pt x="12" y="10"/>
                  </a:lnTo>
                  <a:lnTo>
                    <a:pt x="9" y="2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0" name="Freeform 398"/>
            <p:cNvSpPr>
              <a:spLocks/>
            </p:cNvSpPr>
            <p:nvPr/>
          </p:nvSpPr>
          <p:spPr bwMode="auto">
            <a:xfrm>
              <a:off x="2999" y="1578"/>
              <a:ext cx="85" cy="46"/>
            </a:xfrm>
            <a:custGeom>
              <a:avLst/>
              <a:gdLst/>
              <a:ahLst/>
              <a:cxnLst>
                <a:cxn ang="0">
                  <a:pos x="34" y="41"/>
                </a:cxn>
                <a:cxn ang="0">
                  <a:pos x="16" y="40"/>
                </a:cxn>
                <a:cxn ang="0">
                  <a:pos x="5" y="30"/>
                </a:cxn>
                <a:cxn ang="0">
                  <a:pos x="1" y="27"/>
                </a:cxn>
                <a:cxn ang="0">
                  <a:pos x="0" y="25"/>
                </a:cxn>
                <a:cxn ang="0">
                  <a:pos x="1" y="24"/>
                </a:cxn>
                <a:cxn ang="0">
                  <a:pos x="5" y="12"/>
                </a:cxn>
                <a:cxn ang="0">
                  <a:pos x="6" y="11"/>
                </a:cxn>
                <a:cxn ang="0">
                  <a:pos x="11" y="7"/>
                </a:cxn>
                <a:cxn ang="0">
                  <a:pos x="15" y="9"/>
                </a:cxn>
                <a:cxn ang="0">
                  <a:pos x="31" y="9"/>
                </a:cxn>
                <a:cxn ang="0">
                  <a:pos x="51" y="0"/>
                </a:cxn>
                <a:cxn ang="0">
                  <a:pos x="71" y="0"/>
                </a:cxn>
                <a:cxn ang="0">
                  <a:pos x="82" y="8"/>
                </a:cxn>
                <a:cxn ang="0">
                  <a:pos x="69" y="20"/>
                </a:cxn>
                <a:cxn ang="0">
                  <a:pos x="60" y="35"/>
                </a:cxn>
                <a:cxn ang="0">
                  <a:pos x="52" y="38"/>
                </a:cxn>
                <a:cxn ang="0">
                  <a:pos x="34" y="41"/>
                </a:cxn>
              </a:cxnLst>
              <a:rect l="0" t="0" r="r" b="b"/>
              <a:pathLst>
                <a:path w="82" h="41">
                  <a:moveTo>
                    <a:pt x="34" y="41"/>
                  </a:moveTo>
                  <a:lnTo>
                    <a:pt x="16" y="40"/>
                  </a:lnTo>
                  <a:lnTo>
                    <a:pt x="5" y="30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1" y="24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11" y="7"/>
                  </a:lnTo>
                  <a:lnTo>
                    <a:pt x="15" y="9"/>
                  </a:lnTo>
                  <a:lnTo>
                    <a:pt x="31" y="9"/>
                  </a:lnTo>
                  <a:lnTo>
                    <a:pt x="51" y="0"/>
                  </a:lnTo>
                  <a:lnTo>
                    <a:pt x="71" y="0"/>
                  </a:lnTo>
                  <a:lnTo>
                    <a:pt x="82" y="8"/>
                  </a:lnTo>
                  <a:lnTo>
                    <a:pt x="69" y="20"/>
                  </a:lnTo>
                  <a:lnTo>
                    <a:pt x="60" y="35"/>
                  </a:lnTo>
                  <a:lnTo>
                    <a:pt x="52" y="38"/>
                  </a:lnTo>
                  <a:lnTo>
                    <a:pt x="34" y="4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1" name="Freeform 399"/>
            <p:cNvSpPr>
              <a:spLocks/>
            </p:cNvSpPr>
            <p:nvPr/>
          </p:nvSpPr>
          <p:spPr bwMode="auto">
            <a:xfrm>
              <a:off x="3096" y="1082"/>
              <a:ext cx="1728" cy="623"/>
            </a:xfrm>
            <a:custGeom>
              <a:avLst/>
              <a:gdLst/>
              <a:ahLst/>
              <a:cxnLst>
                <a:cxn ang="0">
                  <a:pos x="1438" y="121"/>
                </a:cxn>
                <a:cxn ang="0">
                  <a:pos x="1303" y="94"/>
                </a:cxn>
                <a:cxn ang="0">
                  <a:pos x="1177" y="79"/>
                </a:cxn>
                <a:cxn ang="0">
                  <a:pos x="1082" y="67"/>
                </a:cxn>
                <a:cxn ang="0">
                  <a:pos x="1048" y="80"/>
                </a:cxn>
                <a:cxn ang="0">
                  <a:pos x="949" y="72"/>
                </a:cxn>
                <a:cxn ang="0">
                  <a:pos x="788" y="50"/>
                </a:cxn>
                <a:cxn ang="0">
                  <a:pos x="773" y="29"/>
                </a:cxn>
                <a:cxn ang="0">
                  <a:pos x="689" y="14"/>
                </a:cxn>
                <a:cxn ang="0">
                  <a:pos x="622" y="16"/>
                </a:cxn>
                <a:cxn ang="0">
                  <a:pos x="529" y="40"/>
                </a:cxn>
                <a:cxn ang="0">
                  <a:pos x="500" y="71"/>
                </a:cxn>
                <a:cxn ang="0">
                  <a:pos x="528" y="80"/>
                </a:cxn>
                <a:cxn ang="0">
                  <a:pos x="453" y="84"/>
                </a:cxn>
                <a:cxn ang="0">
                  <a:pos x="486" y="116"/>
                </a:cxn>
                <a:cxn ang="0">
                  <a:pos x="479" y="137"/>
                </a:cxn>
                <a:cxn ang="0">
                  <a:pos x="453" y="148"/>
                </a:cxn>
                <a:cxn ang="0">
                  <a:pos x="379" y="64"/>
                </a:cxn>
                <a:cxn ang="0">
                  <a:pos x="412" y="120"/>
                </a:cxn>
                <a:cxn ang="0">
                  <a:pos x="319" y="128"/>
                </a:cxn>
                <a:cxn ang="0">
                  <a:pos x="262" y="118"/>
                </a:cxn>
                <a:cxn ang="0">
                  <a:pos x="172" y="140"/>
                </a:cxn>
                <a:cxn ang="0">
                  <a:pos x="160" y="157"/>
                </a:cxn>
                <a:cxn ang="0">
                  <a:pos x="116" y="192"/>
                </a:cxn>
                <a:cxn ang="0">
                  <a:pos x="47" y="147"/>
                </a:cxn>
                <a:cxn ang="0">
                  <a:pos x="42" y="117"/>
                </a:cxn>
                <a:cxn ang="0">
                  <a:pos x="11" y="110"/>
                </a:cxn>
                <a:cxn ang="0">
                  <a:pos x="34" y="192"/>
                </a:cxn>
                <a:cxn ang="0">
                  <a:pos x="25" y="248"/>
                </a:cxn>
                <a:cxn ang="0">
                  <a:pos x="51" y="321"/>
                </a:cxn>
                <a:cxn ang="0">
                  <a:pos x="135" y="397"/>
                </a:cxn>
                <a:cxn ang="0">
                  <a:pos x="182" y="470"/>
                </a:cxn>
                <a:cxn ang="0">
                  <a:pos x="183" y="507"/>
                </a:cxn>
                <a:cxn ang="0">
                  <a:pos x="330" y="556"/>
                </a:cxn>
                <a:cxn ang="0">
                  <a:pos x="321" y="478"/>
                </a:cxn>
                <a:cxn ang="0">
                  <a:pos x="310" y="389"/>
                </a:cxn>
                <a:cxn ang="0">
                  <a:pos x="426" y="378"/>
                </a:cxn>
                <a:cxn ang="0">
                  <a:pos x="518" y="328"/>
                </a:cxn>
                <a:cxn ang="0">
                  <a:pos x="613" y="351"/>
                </a:cxn>
                <a:cxn ang="0">
                  <a:pos x="741" y="419"/>
                </a:cxn>
                <a:cxn ang="0">
                  <a:pos x="854" y="412"/>
                </a:cxn>
                <a:cxn ang="0">
                  <a:pos x="962" y="412"/>
                </a:cxn>
                <a:cxn ang="0">
                  <a:pos x="1118" y="417"/>
                </a:cxn>
                <a:cxn ang="0">
                  <a:pos x="1163" y="360"/>
                </a:cxn>
                <a:cxn ang="0">
                  <a:pos x="1310" y="436"/>
                </a:cxn>
                <a:cxn ang="0">
                  <a:pos x="1366" y="520"/>
                </a:cxn>
                <a:cxn ang="0">
                  <a:pos x="1391" y="536"/>
                </a:cxn>
                <a:cxn ang="0">
                  <a:pos x="1423" y="430"/>
                </a:cxn>
                <a:cxn ang="0">
                  <a:pos x="1341" y="345"/>
                </a:cxn>
                <a:cxn ang="0">
                  <a:pos x="1304" y="309"/>
                </a:cxn>
                <a:cxn ang="0">
                  <a:pos x="1356" y="264"/>
                </a:cxn>
                <a:cxn ang="0">
                  <a:pos x="1442" y="267"/>
                </a:cxn>
                <a:cxn ang="0">
                  <a:pos x="1481" y="240"/>
                </a:cxn>
                <a:cxn ang="0">
                  <a:pos x="1506" y="218"/>
                </a:cxn>
                <a:cxn ang="0">
                  <a:pos x="1507" y="305"/>
                </a:cxn>
                <a:cxn ang="0">
                  <a:pos x="1600" y="364"/>
                </a:cxn>
                <a:cxn ang="0">
                  <a:pos x="1600" y="318"/>
                </a:cxn>
                <a:cxn ang="0">
                  <a:pos x="1557" y="257"/>
                </a:cxn>
                <a:cxn ang="0">
                  <a:pos x="1620" y="238"/>
                </a:cxn>
                <a:cxn ang="0">
                  <a:pos x="1656" y="208"/>
                </a:cxn>
                <a:cxn ang="0">
                  <a:pos x="1583" y="148"/>
                </a:cxn>
              </a:cxnLst>
              <a:rect l="0" t="0" r="r" b="b"/>
              <a:pathLst>
                <a:path w="1668" h="556">
                  <a:moveTo>
                    <a:pt x="1542" y="118"/>
                  </a:moveTo>
                  <a:lnTo>
                    <a:pt x="1510" y="111"/>
                  </a:lnTo>
                  <a:lnTo>
                    <a:pt x="1479" y="104"/>
                  </a:lnTo>
                  <a:lnTo>
                    <a:pt x="1451" y="104"/>
                  </a:lnTo>
                  <a:lnTo>
                    <a:pt x="1425" y="102"/>
                  </a:lnTo>
                  <a:lnTo>
                    <a:pt x="1434" y="109"/>
                  </a:lnTo>
                  <a:lnTo>
                    <a:pt x="1450" y="118"/>
                  </a:lnTo>
                  <a:lnTo>
                    <a:pt x="1448" y="121"/>
                  </a:lnTo>
                  <a:lnTo>
                    <a:pt x="1438" y="121"/>
                  </a:lnTo>
                  <a:lnTo>
                    <a:pt x="1423" y="115"/>
                  </a:lnTo>
                  <a:lnTo>
                    <a:pt x="1418" y="115"/>
                  </a:lnTo>
                  <a:lnTo>
                    <a:pt x="1403" y="107"/>
                  </a:lnTo>
                  <a:lnTo>
                    <a:pt x="1391" y="110"/>
                  </a:lnTo>
                  <a:lnTo>
                    <a:pt x="1349" y="108"/>
                  </a:lnTo>
                  <a:lnTo>
                    <a:pt x="1348" y="115"/>
                  </a:lnTo>
                  <a:lnTo>
                    <a:pt x="1334" y="108"/>
                  </a:lnTo>
                  <a:lnTo>
                    <a:pt x="1318" y="104"/>
                  </a:lnTo>
                  <a:lnTo>
                    <a:pt x="1303" y="94"/>
                  </a:lnTo>
                  <a:lnTo>
                    <a:pt x="1279" y="88"/>
                  </a:lnTo>
                  <a:lnTo>
                    <a:pt x="1253" y="91"/>
                  </a:lnTo>
                  <a:lnTo>
                    <a:pt x="1228" y="92"/>
                  </a:lnTo>
                  <a:lnTo>
                    <a:pt x="1222" y="89"/>
                  </a:lnTo>
                  <a:lnTo>
                    <a:pt x="1202" y="84"/>
                  </a:lnTo>
                  <a:lnTo>
                    <a:pt x="1196" y="86"/>
                  </a:lnTo>
                  <a:lnTo>
                    <a:pt x="1197" y="82"/>
                  </a:lnTo>
                  <a:lnTo>
                    <a:pt x="1189" y="81"/>
                  </a:lnTo>
                  <a:lnTo>
                    <a:pt x="1177" y="79"/>
                  </a:lnTo>
                  <a:lnTo>
                    <a:pt x="1183" y="77"/>
                  </a:lnTo>
                  <a:lnTo>
                    <a:pt x="1161" y="71"/>
                  </a:lnTo>
                  <a:lnTo>
                    <a:pt x="1146" y="74"/>
                  </a:lnTo>
                  <a:lnTo>
                    <a:pt x="1142" y="74"/>
                  </a:lnTo>
                  <a:lnTo>
                    <a:pt x="1144" y="71"/>
                  </a:lnTo>
                  <a:lnTo>
                    <a:pt x="1143" y="71"/>
                  </a:lnTo>
                  <a:lnTo>
                    <a:pt x="1109" y="67"/>
                  </a:lnTo>
                  <a:lnTo>
                    <a:pt x="1075" y="64"/>
                  </a:lnTo>
                  <a:lnTo>
                    <a:pt x="1082" y="67"/>
                  </a:lnTo>
                  <a:lnTo>
                    <a:pt x="1068" y="71"/>
                  </a:lnTo>
                  <a:lnTo>
                    <a:pt x="1074" y="72"/>
                  </a:lnTo>
                  <a:lnTo>
                    <a:pt x="1078" y="73"/>
                  </a:lnTo>
                  <a:lnTo>
                    <a:pt x="1082" y="78"/>
                  </a:lnTo>
                  <a:lnTo>
                    <a:pt x="1089" y="82"/>
                  </a:lnTo>
                  <a:lnTo>
                    <a:pt x="1070" y="81"/>
                  </a:lnTo>
                  <a:lnTo>
                    <a:pt x="1075" y="85"/>
                  </a:lnTo>
                  <a:lnTo>
                    <a:pt x="1076" y="88"/>
                  </a:lnTo>
                  <a:lnTo>
                    <a:pt x="1048" y="80"/>
                  </a:lnTo>
                  <a:lnTo>
                    <a:pt x="1038" y="85"/>
                  </a:lnTo>
                  <a:lnTo>
                    <a:pt x="1015" y="79"/>
                  </a:lnTo>
                  <a:lnTo>
                    <a:pt x="1010" y="77"/>
                  </a:lnTo>
                  <a:lnTo>
                    <a:pt x="1017" y="86"/>
                  </a:lnTo>
                  <a:lnTo>
                    <a:pt x="1014" y="93"/>
                  </a:lnTo>
                  <a:lnTo>
                    <a:pt x="997" y="88"/>
                  </a:lnTo>
                  <a:lnTo>
                    <a:pt x="978" y="79"/>
                  </a:lnTo>
                  <a:lnTo>
                    <a:pt x="956" y="71"/>
                  </a:lnTo>
                  <a:lnTo>
                    <a:pt x="949" y="72"/>
                  </a:lnTo>
                  <a:lnTo>
                    <a:pt x="966" y="84"/>
                  </a:lnTo>
                  <a:lnTo>
                    <a:pt x="943" y="71"/>
                  </a:lnTo>
                  <a:lnTo>
                    <a:pt x="905" y="66"/>
                  </a:lnTo>
                  <a:lnTo>
                    <a:pt x="868" y="62"/>
                  </a:lnTo>
                  <a:lnTo>
                    <a:pt x="847" y="56"/>
                  </a:lnTo>
                  <a:lnTo>
                    <a:pt x="851" y="55"/>
                  </a:lnTo>
                  <a:lnTo>
                    <a:pt x="834" y="54"/>
                  </a:lnTo>
                  <a:lnTo>
                    <a:pt x="800" y="55"/>
                  </a:lnTo>
                  <a:lnTo>
                    <a:pt x="788" y="50"/>
                  </a:lnTo>
                  <a:lnTo>
                    <a:pt x="773" y="50"/>
                  </a:lnTo>
                  <a:lnTo>
                    <a:pt x="773" y="48"/>
                  </a:lnTo>
                  <a:lnTo>
                    <a:pt x="757" y="50"/>
                  </a:lnTo>
                  <a:lnTo>
                    <a:pt x="772" y="52"/>
                  </a:lnTo>
                  <a:lnTo>
                    <a:pt x="754" y="58"/>
                  </a:lnTo>
                  <a:lnTo>
                    <a:pt x="735" y="60"/>
                  </a:lnTo>
                  <a:lnTo>
                    <a:pt x="736" y="57"/>
                  </a:lnTo>
                  <a:lnTo>
                    <a:pt x="755" y="44"/>
                  </a:lnTo>
                  <a:lnTo>
                    <a:pt x="773" y="29"/>
                  </a:lnTo>
                  <a:lnTo>
                    <a:pt x="765" y="27"/>
                  </a:lnTo>
                  <a:lnTo>
                    <a:pt x="756" y="23"/>
                  </a:lnTo>
                  <a:lnTo>
                    <a:pt x="770" y="27"/>
                  </a:lnTo>
                  <a:lnTo>
                    <a:pt x="757" y="19"/>
                  </a:lnTo>
                  <a:lnTo>
                    <a:pt x="755" y="20"/>
                  </a:lnTo>
                  <a:lnTo>
                    <a:pt x="749" y="19"/>
                  </a:lnTo>
                  <a:lnTo>
                    <a:pt x="733" y="13"/>
                  </a:lnTo>
                  <a:lnTo>
                    <a:pt x="700" y="13"/>
                  </a:lnTo>
                  <a:lnTo>
                    <a:pt x="689" y="14"/>
                  </a:lnTo>
                  <a:lnTo>
                    <a:pt x="688" y="8"/>
                  </a:lnTo>
                  <a:lnTo>
                    <a:pt x="674" y="7"/>
                  </a:lnTo>
                  <a:lnTo>
                    <a:pt x="657" y="7"/>
                  </a:lnTo>
                  <a:lnTo>
                    <a:pt x="670" y="4"/>
                  </a:lnTo>
                  <a:lnTo>
                    <a:pt x="646" y="0"/>
                  </a:lnTo>
                  <a:lnTo>
                    <a:pt x="631" y="10"/>
                  </a:lnTo>
                  <a:lnTo>
                    <a:pt x="636" y="14"/>
                  </a:lnTo>
                  <a:lnTo>
                    <a:pt x="645" y="15"/>
                  </a:lnTo>
                  <a:lnTo>
                    <a:pt x="622" y="16"/>
                  </a:lnTo>
                  <a:lnTo>
                    <a:pt x="630" y="20"/>
                  </a:lnTo>
                  <a:lnTo>
                    <a:pt x="613" y="21"/>
                  </a:lnTo>
                  <a:lnTo>
                    <a:pt x="598" y="21"/>
                  </a:lnTo>
                  <a:lnTo>
                    <a:pt x="571" y="21"/>
                  </a:lnTo>
                  <a:lnTo>
                    <a:pt x="582" y="22"/>
                  </a:lnTo>
                  <a:lnTo>
                    <a:pt x="560" y="27"/>
                  </a:lnTo>
                  <a:lnTo>
                    <a:pt x="537" y="32"/>
                  </a:lnTo>
                  <a:lnTo>
                    <a:pt x="529" y="33"/>
                  </a:lnTo>
                  <a:lnTo>
                    <a:pt x="529" y="40"/>
                  </a:lnTo>
                  <a:lnTo>
                    <a:pt x="520" y="38"/>
                  </a:lnTo>
                  <a:lnTo>
                    <a:pt x="535" y="43"/>
                  </a:lnTo>
                  <a:lnTo>
                    <a:pt x="526" y="44"/>
                  </a:lnTo>
                  <a:lnTo>
                    <a:pt x="537" y="48"/>
                  </a:lnTo>
                  <a:lnTo>
                    <a:pt x="537" y="49"/>
                  </a:lnTo>
                  <a:lnTo>
                    <a:pt x="511" y="52"/>
                  </a:lnTo>
                  <a:lnTo>
                    <a:pt x="484" y="55"/>
                  </a:lnTo>
                  <a:lnTo>
                    <a:pt x="488" y="60"/>
                  </a:lnTo>
                  <a:lnTo>
                    <a:pt x="500" y="71"/>
                  </a:lnTo>
                  <a:lnTo>
                    <a:pt x="513" y="73"/>
                  </a:lnTo>
                  <a:lnTo>
                    <a:pt x="532" y="81"/>
                  </a:lnTo>
                  <a:lnTo>
                    <a:pt x="542" y="94"/>
                  </a:lnTo>
                  <a:lnTo>
                    <a:pt x="545" y="99"/>
                  </a:lnTo>
                  <a:lnTo>
                    <a:pt x="538" y="99"/>
                  </a:lnTo>
                  <a:lnTo>
                    <a:pt x="530" y="89"/>
                  </a:lnTo>
                  <a:lnTo>
                    <a:pt x="528" y="95"/>
                  </a:lnTo>
                  <a:lnTo>
                    <a:pt x="522" y="86"/>
                  </a:lnTo>
                  <a:lnTo>
                    <a:pt x="528" y="80"/>
                  </a:lnTo>
                  <a:lnTo>
                    <a:pt x="506" y="78"/>
                  </a:lnTo>
                  <a:lnTo>
                    <a:pt x="484" y="71"/>
                  </a:lnTo>
                  <a:lnTo>
                    <a:pt x="465" y="73"/>
                  </a:lnTo>
                  <a:lnTo>
                    <a:pt x="474" y="77"/>
                  </a:lnTo>
                  <a:lnTo>
                    <a:pt x="454" y="77"/>
                  </a:lnTo>
                  <a:lnTo>
                    <a:pt x="459" y="81"/>
                  </a:lnTo>
                  <a:lnTo>
                    <a:pt x="484" y="86"/>
                  </a:lnTo>
                  <a:lnTo>
                    <a:pt x="488" y="89"/>
                  </a:lnTo>
                  <a:lnTo>
                    <a:pt x="453" y="84"/>
                  </a:lnTo>
                  <a:lnTo>
                    <a:pt x="441" y="65"/>
                  </a:lnTo>
                  <a:lnTo>
                    <a:pt x="432" y="64"/>
                  </a:lnTo>
                  <a:lnTo>
                    <a:pt x="441" y="74"/>
                  </a:lnTo>
                  <a:lnTo>
                    <a:pt x="431" y="80"/>
                  </a:lnTo>
                  <a:lnTo>
                    <a:pt x="435" y="86"/>
                  </a:lnTo>
                  <a:lnTo>
                    <a:pt x="450" y="96"/>
                  </a:lnTo>
                  <a:lnTo>
                    <a:pt x="449" y="107"/>
                  </a:lnTo>
                  <a:lnTo>
                    <a:pt x="459" y="117"/>
                  </a:lnTo>
                  <a:lnTo>
                    <a:pt x="486" y="116"/>
                  </a:lnTo>
                  <a:lnTo>
                    <a:pt x="500" y="120"/>
                  </a:lnTo>
                  <a:lnTo>
                    <a:pt x="505" y="130"/>
                  </a:lnTo>
                  <a:lnTo>
                    <a:pt x="509" y="136"/>
                  </a:lnTo>
                  <a:lnTo>
                    <a:pt x="524" y="139"/>
                  </a:lnTo>
                  <a:lnTo>
                    <a:pt x="503" y="136"/>
                  </a:lnTo>
                  <a:lnTo>
                    <a:pt x="494" y="123"/>
                  </a:lnTo>
                  <a:lnTo>
                    <a:pt x="487" y="118"/>
                  </a:lnTo>
                  <a:lnTo>
                    <a:pt x="468" y="122"/>
                  </a:lnTo>
                  <a:lnTo>
                    <a:pt x="479" y="137"/>
                  </a:lnTo>
                  <a:lnTo>
                    <a:pt x="470" y="153"/>
                  </a:lnTo>
                  <a:lnTo>
                    <a:pt x="465" y="155"/>
                  </a:lnTo>
                  <a:lnTo>
                    <a:pt x="459" y="158"/>
                  </a:lnTo>
                  <a:lnTo>
                    <a:pt x="430" y="153"/>
                  </a:lnTo>
                  <a:lnTo>
                    <a:pt x="427" y="151"/>
                  </a:lnTo>
                  <a:lnTo>
                    <a:pt x="445" y="152"/>
                  </a:lnTo>
                  <a:lnTo>
                    <a:pt x="442" y="153"/>
                  </a:lnTo>
                  <a:lnTo>
                    <a:pt x="455" y="152"/>
                  </a:lnTo>
                  <a:lnTo>
                    <a:pt x="453" y="148"/>
                  </a:lnTo>
                  <a:lnTo>
                    <a:pt x="461" y="133"/>
                  </a:lnTo>
                  <a:lnTo>
                    <a:pt x="461" y="126"/>
                  </a:lnTo>
                  <a:lnTo>
                    <a:pt x="443" y="115"/>
                  </a:lnTo>
                  <a:lnTo>
                    <a:pt x="435" y="101"/>
                  </a:lnTo>
                  <a:lnTo>
                    <a:pt x="428" y="87"/>
                  </a:lnTo>
                  <a:lnTo>
                    <a:pt x="416" y="81"/>
                  </a:lnTo>
                  <a:lnTo>
                    <a:pt x="417" y="69"/>
                  </a:lnTo>
                  <a:lnTo>
                    <a:pt x="400" y="63"/>
                  </a:lnTo>
                  <a:lnTo>
                    <a:pt x="379" y="64"/>
                  </a:lnTo>
                  <a:lnTo>
                    <a:pt x="376" y="82"/>
                  </a:lnTo>
                  <a:lnTo>
                    <a:pt x="369" y="89"/>
                  </a:lnTo>
                  <a:lnTo>
                    <a:pt x="371" y="93"/>
                  </a:lnTo>
                  <a:lnTo>
                    <a:pt x="379" y="93"/>
                  </a:lnTo>
                  <a:lnTo>
                    <a:pt x="381" y="102"/>
                  </a:lnTo>
                  <a:lnTo>
                    <a:pt x="384" y="108"/>
                  </a:lnTo>
                  <a:lnTo>
                    <a:pt x="397" y="113"/>
                  </a:lnTo>
                  <a:lnTo>
                    <a:pt x="406" y="120"/>
                  </a:lnTo>
                  <a:lnTo>
                    <a:pt x="412" y="120"/>
                  </a:lnTo>
                  <a:lnTo>
                    <a:pt x="408" y="129"/>
                  </a:lnTo>
                  <a:lnTo>
                    <a:pt x="391" y="121"/>
                  </a:lnTo>
                  <a:lnTo>
                    <a:pt x="366" y="114"/>
                  </a:lnTo>
                  <a:lnTo>
                    <a:pt x="342" y="109"/>
                  </a:lnTo>
                  <a:lnTo>
                    <a:pt x="320" y="106"/>
                  </a:lnTo>
                  <a:lnTo>
                    <a:pt x="315" y="110"/>
                  </a:lnTo>
                  <a:lnTo>
                    <a:pt x="327" y="120"/>
                  </a:lnTo>
                  <a:lnTo>
                    <a:pt x="319" y="124"/>
                  </a:lnTo>
                  <a:lnTo>
                    <a:pt x="319" y="128"/>
                  </a:lnTo>
                  <a:lnTo>
                    <a:pt x="312" y="126"/>
                  </a:lnTo>
                  <a:lnTo>
                    <a:pt x="309" y="120"/>
                  </a:lnTo>
                  <a:lnTo>
                    <a:pt x="295" y="122"/>
                  </a:lnTo>
                  <a:lnTo>
                    <a:pt x="283" y="124"/>
                  </a:lnTo>
                  <a:lnTo>
                    <a:pt x="270" y="129"/>
                  </a:lnTo>
                  <a:lnTo>
                    <a:pt x="253" y="128"/>
                  </a:lnTo>
                  <a:lnTo>
                    <a:pt x="258" y="125"/>
                  </a:lnTo>
                  <a:lnTo>
                    <a:pt x="254" y="121"/>
                  </a:lnTo>
                  <a:lnTo>
                    <a:pt x="262" y="118"/>
                  </a:lnTo>
                  <a:lnTo>
                    <a:pt x="243" y="124"/>
                  </a:lnTo>
                  <a:lnTo>
                    <a:pt x="242" y="126"/>
                  </a:lnTo>
                  <a:lnTo>
                    <a:pt x="221" y="131"/>
                  </a:lnTo>
                  <a:lnTo>
                    <a:pt x="210" y="136"/>
                  </a:lnTo>
                  <a:lnTo>
                    <a:pt x="210" y="137"/>
                  </a:lnTo>
                  <a:lnTo>
                    <a:pt x="201" y="139"/>
                  </a:lnTo>
                  <a:lnTo>
                    <a:pt x="201" y="148"/>
                  </a:lnTo>
                  <a:lnTo>
                    <a:pt x="183" y="148"/>
                  </a:lnTo>
                  <a:lnTo>
                    <a:pt x="172" y="140"/>
                  </a:lnTo>
                  <a:lnTo>
                    <a:pt x="188" y="135"/>
                  </a:lnTo>
                  <a:lnTo>
                    <a:pt x="169" y="124"/>
                  </a:lnTo>
                  <a:lnTo>
                    <a:pt x="148" y="123"/>
                  </a:lnTo>
                  <a:lnTo>
                    <a:pt x="160" y="129"/>
                  </a:lnTo>
                  <a:lnTo>
                    <a:pt x="165" y="145"/>
                  </a:lnTo>
                  <a:lnTo>
                    <a:pt x="169" y="155"/>
                  </a:lnTo>
                  <a:lnTo>
                    <a:pt x="169" y="162"/>
                  </a:lnTo>
                  <a:lnTo>
                    <a:pt x="164" y="161"/>
                  </a:lnTo>
                  <a:lnTo>
                    <a:pt x="160" y="157"/>
                  </a:lnTo>
                  <a:lnTo>
                    <a:pt x="148" y="154"/>
                  </a:lnTo>
                  <a:lnTo>
                    <a:pt x="137" y="162"/>
                  </a:lnTo>
                  <a:lnTo>
                    <a:pt x="127" y="172"/>
                  </a:lnTo>
                  <a:lnTo>
                    <a:pt x="137" y="183"/>
                  </a:lnTo>
                  <a:lnTo>
                    <a:pt x="113" y="180"/>
                  </a:lnTo>
                  <a:lnTo>
                    <a:pt x="98" y="174"/>
                  </a:lnTo>
                  <a:lnTo>
                    <a:pt x="98" y="181"/>
                  </a:lnTo>
                  <a:lnTo>
                    <a:pt x="109" y="187"/>
                  </a:lnTo>
                  <a:lnTo>
                    <a:pt x="116" y="192"/>
                  </a:lnTo>
                  <a:lnTo>
                    <a:pt x="101" y="194"/>
                  </a:lnTo>
                  <a:lnTo>
                    <a:pt x="79" y="182"/>
                  </a:lnTo>
                  <a:lnTo>
                    <a:pt x="73" y="169"/>
                  </a:lnTo>
                  <a:lnTo>
                    <a:pt x="72" y="165"/>
                  </a:lnTo>
                  <a:lnTo>
                    <a:pt x="73" y="165"/>
                  </a:lnTo>
                  <a:lnTo>
                    <a:pt x="59" y="158"/>
                  </a:lnTo>
                  <a:lnTo>
                    <a:pt x="53" y="154"/>
                  </a:lnTo>
                  <a:lnTo>
                    <a:pt x="40" y="145"/>
                  </a:lnTo>
                  <a:lnTo>
                    <a:pt x="47" y="147"/>
                  </a:lnTo>
                  <a:lnTo>
                    <a:pt x="76" y="154"/>
                  </a:lnTo>
                  <a:lnTo>
                    <a:pt x="105" y="161"/>
                  </a:lnTo>
                  <a:lnTo>
                    <a:pt x="132" y="154"/>
                  </a:lnTo>
                  <a:lnTo>
                    <a:pt x="135" y="144"/>
                  </a:lnTo>
                  <a:lnTo>
                    <a:pt x="124" y="136"/>
                  </a:lnTo>
                  <a:lnTo>
                    <a:pt x="94" y="125"/>
                  </a:lnTo>
                  <a:lnTo>
                    <a:pt x="64" y="115"/>
                  </a:lnTo>
                  <a:lnTo>
                    <a:pt x="46" y="116"/>
                  </a:lnTo>
                  <a:lnTo>
                    <a:pt x="42" y="117"/>
                  </a:lnTo>
                  <a:lnTo>
                    <a:pt x="45" y="111"/>
                  </a:lnTo>
                  <a:lnTo>
                    <a:pt x="39" y="113"/>
                  </a:lnTo>
                  <a:lnTo>
                    <a:pt x="30" y="108"/>
                  </a:lnTo>
                  <a:lnTo>
                    <a:pt x="40" y="107"/>
                  </a:lnTo>
                  <a:lnTo>
                    <a:pt x="28" y="104"/>
                  </a:lnTo>
                  <a:lnTo>
                    <a:pt x="22" y="108"/>
                  </a:lnTo>
                  <a:lnTo>
                    <a:pt x="17" y="107"/>
                  </a:lnTo>
                  <a:lnTo>
                    <a:pt x="17" y="110"/>
                  </a:lnTo>
                  <a:lnTo>
                    <a:pt x="11" y="110"/>
                  </a:lnTo>
                  <a:lnTo>
                    <a:pt x="0" y="117"/>
                  </a:lnTo>
                  <a:lnTo>
                    <a:pt x="0" y="121"/>
                  </a:lnTo>
                  <a:lnTo>
                    <a:pt x="1" y="130"/>
                  </a:lnTo>
                  <a:lnTo>
                    <a:pt x="16" y="139"/>
                  </a:lnTo>
                  <a:lnTo>
                    <a:pt x="10" y="150"/>
                  </a:lnTo>
                  <a:lnTo>
                    <a:pt x="22" y="167"/>
                  </a:lnTo>
                  <a:lnTo>
                    <a:pt x="24" y="180"/>
                  </a:lnTo>
                  <a:lnTo>
                    <a:pt x="28" y="186"/>
                  </a:lnTo>
                  <a:lnTo>
                    <a:pt x="34" y="192"/>
                  </a:lnTo>
                  <a:lnTo>
                    <a:pt x="29" y="196"/>
                  </a:lnTo>
                  <a:lnTo>
                    <a:pt x="49" y="209"/>
                  </a:lnTo>
                  <a:lnTo>
                    <a:pt x="41" y="218"/>
                  </a:lnTo>
                  <a:lnTo>
                    <a:pt x="33" y="227"/>
                  </a:lnTo>
                  <a:lnTo>
                    <a:pt x="25" y="236"/>
                  </a:lnTo>
                  <a:lnTo>
                    <a:pt x="16" y="246"/>
                  </a:lnTo>
                  <a:lnTo>
                    <a:pt x="24" y="246"/>
                  </a:lnTo>
                  <a:lnTo>
                    <a:pt x="22" y="246"/>
                  </a:lnTo>
                  <a:lnTo>
                    <a:pt x="25" y="248"/>
                  </a:lnTo>
                  <a:lnTo>
                    <a:pt x="44" y="255"/>
                  </a:lnTo>
                  <a:lnTo>
                    <a:pt x="32" y="254"/>
                  </a:lnTo>
                  <a:lnTo>
                    <a:pt x="22" y="260"/>
                  </a:lnTo>
                  <a:lnTo>
                    <a:pt x="19" y="263"/>
                  </a:lnTo>
                  <a:lnTo>
                    <a:pt x="22" y="278"/>
                  </a:lnTo>
                  <a:lnTo>
                    <a:pt x="17" y="289"/>
                  </a:lnTo>
                  <a:lnTo>
                    <a:pt x="25" y="299"/>
                  </a:lnTo>
                  <a:lnTo>
                    <a:pt x="33" y="318"/>
                  </a:lnTo>
                  <a:lnTo>
                    <a:pt x="51" y="321"/>
                  </a:lnTo>
                  <a:lnTo>
                    <a:pt x="70" y="324"/>
                  </a:lnTo>
                  <a:lnTo>
                    <a:pt x="73" y="344"/>
                  </a:lnTo>
                  <a:lnTo>
                    <a:pt x="89" y="358"/>
                  </a:lnTo>
                  <a:lnTo>
                    <a:pt x="85" y="363"/>
                  </a:lnTo>
                  <a:lnTo>
                    <a:pt x="88" y="378"/>
                  </a:lnTo>
                  <a:lnTo>
                    <a:pt x="98" y="374"/>
                  </a:lnTo>
                  <a:lnTo>
                    <a:pt x="117" y="377"/>
                  </a:lnTo>
                  <a:lnTo>
                    <a:pt x="119" y="382"/>
                  </a:lnTo>
                  <a:lnTo>
                    <a:pt x="135" y="397"/>
                  </a:lnTo>
                  <a:lnTo>
                    <a:pt x="151" y="412"/>
                  </a:lnTo>
                  <a:lnTo>
                    <a:pt x="159" y="410"/>
                  </a:lnTo>
                  <a:lnTo>
                    <a:pt x="178" y="416"/>
                  </a:lnTo>
                  <a:lnTo>
                    <a:pt x="196" y="423"/>
                  </a:lnTo>
                  <a:lnTo>
                    <a:pt x="205" y="447"/>
                  </a:lnTo>
                  <a:lnTo>
                    <a:pt x="194" y="452"/>
                  </a:lnTo>
                  <a:lnTo>
                    <a:pt x="190" y="461"/>
                  </a:lnTo>
                  <a:lnTo>
                    <a:pt x="193" y="465"/>
                  </a:lnTo>
                  <a:lnTo>
                    <a:pt x="182" y="470"/>
                  </a:lnTo>
                  <a:lnTo>
                    <a:pt x="177" y="473"/>
                  </a:lnTo>
                  <a:lnTo>
                    <a:pt x="187" y="481"/>
                  </a:lnTo>
                  <a:lnTo>
                    <a:pt x="182" y="481"/>
                  </a:lnTo>
                  <a:lnTo>
                    <a:pt x="181" y="485"/>
                  </a:lnTo>
                  <a:lnTo>
                    <a:pt x="179" y="482"/>
                  </a:lnTo>
                  <a:lnTo>
                    <a:pt x="179" y="492"/>
                  </a:lnTo>
                  <a:lnTo>
                    <a:pt x="167" y="494"/>
                  </a:lnTo>
                  <a:lnTo>
                    <a:pt x="165" y="497"/>
                  </a:lnTo>
                  <a:lnTo>
                    <a:pt x="183" y="507"/>
                  </a:lnTo>
                  <a:lnTo>
                    <a:pt x="203" y="518"/>
                  </a:lnTo>
                  <a:lnTo>
                    <a:pt x="204" y="517"/>
                  </a:lnTo>
                  <a:lnTo>
                    <a:pt x="219" y="518"/>
                  </a:lnTo>
                  <a:lnTo>
                    <a:pt x="233" y="519"/>
                  </a:lnTo>
                  <a:lnTo>
                    <a:pt x="252" y="527"/>
                  </a:lnTo>
                  <a:lnTo>
                    <a:pt x="271" y="535"/>
                  </a:lnTo>
                  <a:lnTo>
                    <a:pt x="290" y="543"/>
                  </a:lnTo>
                  <a:lnTo>
                    <a:pt x="310" y="551"/>
                  </a:lnTo>
                  <a:lnTo>
                    <a:pt x="330" y="556"/>
                  </a:lnTo>
                  <a:lnTo>
                    <a:pt x="320" y="543"/>
                  </a:lnTo>
                  <a:lnTo>
                    <a:pt x="309" y="531"/>
                  </a:lnTo>
                  <a:lnTo>
                    <a:pt x="307" y="519"/>
                  </a:lnTo>
                  <a:lnTo>
                    <a:pt x="306" y="524"/>
                  </a:lnTo>
                  <a:lnTo>
                    <a:pt x="299" y="511"/>
                  </a:lnTo>
                  <a:lnTo>
                    <a:pt x="295" y="505"/>
                  </a:lnTo>
                  <a:lnTo>
                    <a:pt x="301" y="489"/>
                  </a:lnTo>
                  <a:lnTo>
                    <a:pt x="314" y="483"/>
                  </a:lnTo>
                  <a:lnTo>
                    <a:pt x="321" y="478"/>
                  </a:lnTo>
                  <a:lnTo>
                    <a:pt x="320" y="475"/>
                  </a:lnTo>
                  <a:lnTo>
                    <a:pt x="310" y="459"/>
                  </a:lnTo>
                  <a:lnTo>
                    <a:pt x="295" y="446"/>
                  </a:lnTo>
                  <a:lnTo>
                    <a:pt x="280" y="433"/>
                  </a:lnTo>
                  <a:lnTo>
                    <a:pt x="282" y="415"/>
                  </a:lnTo>
                  <a:lnTo>
                    <a:pt x="283" y="396"/>
                  </a:lnTo>
                  <a:lnTo>
                    <a:pt x="298" y="403"/>
                  </a:lnTo>
                  <a:lnTo>
                    <a:pt x="301" y="396"/>
                  </a:lnTo>
                  <a:lnTo>
                    <a:pt x="310" y="389"/>
                  </a:lnTo>
                  <a:lnTo>
                    <a:pt x="320" y="381"/>
                  </a:lnTo>
                  <a:lnTo>
                    <a:pt x="337" y="381"/>
                  </a:lnTo>
                  <a:lnTo>
                    <a:pt x="354" y="389"/>
                  </a:lnTo>
                  <a:lnTo>
                    <a:pt x="370" y="397"/>
                  </a:lnTo>
                  <a:lnTo>
                    <a:pt x="389" y="396"/>
                  </a:lnTo>
                  <a:lnTo>
                    <a:pt x="413" y="395"/>
                  </a:lnTo>
                  <a:lnTo>
                    <a:pt x="438" y="400"/>
                  </a:lnTo>
                  <a:lnTo>
                    <a:pt x="440" y="395"/>
                  </a:lnTo>
                  <a:lnTo>
                    <a:pt x="426" y="378"/>
                  </a:lnTo>
                  <a:lnTo>
                    <a:pt x="432" y="359"/>
                  </a:lnTo>
                  <a:lnTo>
                    <a:pt x="443" y="360"/>
                  </a:lnTo>
                  <a:lnTo>
                    <a:pt x="428" y="352"/>
                  </a:lnTo>
                  <a:lnTo>
                    <a:pt x="444" y="349"/>
                  </a:lnTo>
                  <a:lnTo>
                    <a:pt x="460" y="346"/>
                  </a:lnTo>
                  <a:lnTo>
                    <a:pt x="474" y="342"/>
                  </a:lnTo>
                  <a:lnTo>
                    <a:pt x="489" y="337"/>
                  </a:lnTo>
                  <a:lnTo>
                    <a:pt x="504" y="333"/>
                  </a:lnTo>
                  <a:lnTo>
                    <a:pt x="518" y="328"/>
                  </a:lnTo>
                  <a:lnTo>
                    <a:pt x="530" y="327"/>
                  </a:lnTo>
                  <a:lnTo>
                    <a:pt x="538" y="337"/>
                  </a:lnTo>
                  <a:lnTo>
                    <a:pt x="562" y="346"/>
                  </a:lnTo>
                  <a:lnTo>
                    <a:pt x="572" y="351"/>
                  </a:lnTo>
                  <a:lnTo>
                    <a:pt x="581" y="353"/>
                  </a:lnTo>
                  <a:lnTo>
                    <a:pt x="596" y="346"/>
                  </a:lnTo>
                  <a:lnTo>
                    <a:pt x="612" y="341"/>
                  </a:lnTo>
                  <a:lnTo>
                    <a:pt x="616" y="343"/>
                  </a:lnTo>
                  <a:lnTo>
                    <a:pt x="613" y="351"/>
                  </a:lnTo>
                  <a:lnTo>
                    <a:pt x="630" y="363"/>
                  </a:lnTo>
                  <a:lnTo>
                    <a:pt x="647" y="375"/>
                  </a:lnTo>
                  <a:lnTo>
                    <a:pt x="663" y="388"/>
                  </a:lnTo>
                  <a:lnTo>
                    <a:pt x="680" y="400"/>
                  </a:lnTo>
                  <a:lnTo>
                    <a:pt x="683" y="396"/>
                  </a:lnTo>
                  <a:lnTo>
                    <a:pt x="692" y="400"/>
                  </a:lnTo>
                  <a:lnTo>
                    <a:pt x="708" y="397"/>
                  </a:lnTo>
                  <a:lnTo>
                    <a:pt x="725" y="408"/>
                  </a:lnTo>
                  <a:lnTo>
                    <a:pt x="741" y="419"/>
                  </a:lnTo>
                  <a:lnTo>
                    <a:pt x="758" y="415"/>
                  </a:lnTo>
                  <a:lnTo>
                    <a:pt x="772" y="431"/>
                  </a:lnTo>
                  <a:lnTo>
                    <a:pt x="782" y="430"/>
                  </a:lnTo>
                  <a:lnTo>
                    <a:pt x="788" y="424"/>
                  </a:lnTo>
                  <a:lnTo>
                    <a:pt x="799" y="419"/>
                  </a:lnTo>
                  <a:lnTo>
                    <a:pt x="812" y="411"/>
                  </a:lnTo>
                  <a:lnTo>
                    <a:pt x="824" y="403"/>
                  </a:lnTo>
                  <a:lnTo>
                    <a:pt x="849" y="407"/>
                  </a:lnTo>
                  <a:lnTo>
                    <a:pt x="854" y="412"/>
                  </a:lnTo>
                  <a:lnTo>
                    <a:pt x="872" y="416"/>
                  </a:lnTo>
                  <a:lnTo>
                    <a:pt x="890" y="419"/>
                  </a:lnTo>
                  <a:lnTo>
                    <a:pt x="900" y="411"/>
                  </a:lnTo>
                  <a:lnTo>
                    <a:pt x="888" y="400"/>
                  </a:lnTo>
                  <a:lnTo>
                    <a:pt x="891" y="382"/>
                  </a:lnTo>
                  <a:lnTo>
                    <a:pt x="913" y="388"/>
                  </a:lnTo>
                  <a:lnTo>
                    <a:pt x="934" y="393"/>
                  </a:lnTo>
                  <a:lnTo>
                    <a:pt x="943" y="402"/>
                  </a:lnTo>
                  <a:lnTo>
                    <a:pt x="962" y="412"/>
                  </a:lnTo>
                  <a:lnTo>
                    <a:pt x="984" y="408"/>
                  </a:lnTo>
                  <a:lnTo>
                    <a:pt x="1001" y="412"/>
                  </a:lnTo>
                  <a:lnTo>
                    <a:pt x="1019" y="416"/>
                  </a:lnTo>
                  <a:lnTo>
                    <a:pt x="1025" y="423"/>
                  </a:lnTo>
                  <a:lnTo>
                    <a:pt x="1051" y="430"/>
                  </a:lnTo>
                  <a:lnTo>
                    <a:pt x="1066" y="426"/>
                  </a:lnTo>
                  <a:lnTo>
                    <a:pt x="1080" y="424"/>
                  </a:lnTo>
                  <a:lnTo>
                    <a:pt x="1094" y="411"/>
                  </a:lnTo>
                  <a:lnTo>
                    <a:pt x="1118" y="417"/>
                  </a:lnTo>
                  <a:lnTo>
                    <a:pt x="1129" y="418"/>
                  </a:lnTo>
                  <a:lnTo>
                    <a:pt x="1148" y="423"/>
                  </a:lnTo>
                  <a:lnTo>
                    <a:pt x="1156" y="411"/>
                  </a:lnTo>
                  <a:lnTo>
                    <a:pt x="1153" y="400"/>
                  </a:lnTo>
                  <a:lnTo>
                    <a:pt x="1152" y="379"/>
                  </a:lnTo>
                  <a:lnTo>
                    <a:pt x="1143" y="373"/>
                  </a:lnTo>
                  <a:lnTo>
                    <a:pt x="1137" y="371"/>
                  </a:lnTo>
                  <a:lnTo>
                    <a:pt x="1147" y="362"/>
                  </a:lnTo>
                  <a:lnTo>
                    <a:pt x="1163" y="360"/>
                  </a:lnTo>
                  <a:lnTo>
                    <a:pt x="1178" y="360"/>
                  </a:lnTo>
                  <a:lnTo>
                    <a:pt x="1210" y="371"/>
                  </a:lnTo>
                  <a:lnTo>
                    <a:pt x="1222" y="382"/>
                  </a:lnTo>
                  <a:lnTo>
                    <a:pt x="1235" y="394"/>
                  </a:lnTo>
                  <a:lnTo>
                    <a:pt x="1247" y="406"/>
                  </a:lnTo>
                  <a:lnTo>
                    <a:pt x="1260" y="417"/>
                  </a:lnTo>
                  <a:lnTo>
                    <a:pt x="1274" y="424"/>
                  </a:lnTo>
                  <a:lnTo>
                    <a:pt x="1297" y="430"/>
                  </a:lnTo>
                  <a:lnTo>
                    <a:pt x="1310" y="436"/>
                  </a:lnTo>
                  <a:lnTo>
                    <a:pt x="1326" y="454"/>
                  </a:lnTo>
                  <a:lnTo>
                    <a:pt x="1345" y="452"/>
                  </a:lnTo>
                  <a:lnTo>
                    <a:pt x="1364" y="445"/>
                  </a:lnTo>
                  <a:lnTo>
                    <a:pt x="1372" y="459"/>
                  </a:lnTo>
                  <a:lnTo>
                    <a:pt x="1374" y="478"/>
                  </a:lnTo>
                  <a:lnTo>
                    <a:pt x="1376" y="499"/>
                  </a:lnTo>
                  <a:lnTo>
                    <a:pt x="1360" y="496"/>
                  </a:lnTo>
                  <a:lnTo>
                    <a:pt x="1358" y="505"/>
                  </a:lnTo>
                  <a:lnTo>
                    <a:pt x="1366" y="520"/>
                  </a:lnTo>
                  <a:lnTo>
                    <a:pt x="1375" y="535"/>
                  </a:lnTo>
                  <a:lnTo>
                    <a:pt x="1370" y="539"/>
                  </a:lnTo>
                  <a:lnTo>
                    <a:pt x="1373" y="543"/>
                  </a:lnTo>
                  <a:lnTo>
                    <a:pt x="1375" y="546"/>
                  </a:lnTo>
                  <a:lnTo>
                    <a:pt x="1373" y="540"/>
                  </a:lnTo>
                  <a:lnTo>
                    <a:pt x="1375" y="540"/>
                  </a:lnTo>
                  <a:lnTo>
                    <a:pt x="1383" y="531"/>
                  </a:lnTo>
                  <a:lnTo>
                    <a:pt x="1386" y="528"/>
                  </a:lnTo>
                  <a:lnTo>
                    <a:pt x="1391" y="536"/>
                  </a:lnTo>
                  <a:lnTo>
                    <a:pt x="1400" y="536"/>
                  </a:lnTo>
                  <a:lnTo>
                    <a:pt x="1415" y="531"/>
                  </a:lnTo>
                  <a:lnTo>
                    <a:pt x="1419" y="519"/>
                  </a:lnTo>
                  <a:lnTo>
                    <a:pt x="1423" y="507"/>
                  </a:lnTo>
                  <a:lnTo>
                    <a:pt x="1425" y="492"/>
                  </a:lnTo>
                  <a:lnTo>
                    <a:pt x="1428" y="476"/>
                  </a:lnTo>
                  <a:lnTo>
                    <a:pt x="1429" y="460"/>
                  </a:lnTo>
                  <a:lnTo>
                    <a:pt x="1430" y="445"/>
                  </a:lnTo>
                  <a:lnTo>
                    <a:pt x="1423" y="430"/>
                  </a:lnTo>
                  <a:lnTo>
                    <a:pt x="1418" y="416"/>
                  </a:lnTo>
                  <a:lnTo>
                    <a:pt x="1409" y="407"/>
                  </a:lnTo>
                  <a:lnTo>
                    <a:pt x="1406" y="396"/>
                  </a:lnTo>
                  <a:lnTo>
                    <a:pt x="1403" y="385"/>
                  </a:lnTo>
                  <a:lnTo>
                    <a:pt x="1393" y="373"/>
                  </a:lnTo>
                  <a:lnTo>
                    <a:pt x="1379" y="365"/>
                  </a:lnTo>
                  <a:lnTo>
                    <a:pt x="1388" y="365"/>
                  </a:lnTo>
                  <a:lnTo>
                    <a:pt x="1356" y="348"/>
                  </a:lnTo>
                  <a:lnTo>
                    <a:pt x="1341" y="345"/>
                  </a:lnTo>
                  <a:lnTo>
                    <a:pt x="1345" y="352"/>
                  </a:lnTo>
                  <a:lnTo>
                    <a:pt x="1334" y="358"/>
                  </a:lnTo>
                  <a:lnTo>
                    <a:pt x="1334" y="352"/>
                  </a:lnTo>
                  <a:lnTo>
                    <a:pt x="1327" y="350"/>
                  </a:lnTo>
                  <a:lnTo>
                    <a:pt x="1326" y="352"/>
                  </a:lnTo>
                  <a:lnTo>
                    <a:pt x="1316" y="342"/>
                  </a:lnTo>
                  <a:lnTo>
                    <a:pt x="1295" y="338"/>
                  </a:lnTo>
                  <a:lnTo>
                    <a:pt x="1300" y="324"/>
                  </a:lnTo>
                  <a:lnTo>
                    <a:pt x="1304" y="309"/>
                  </a:lnTo>
                  <a:lnTo>
                    <a:pt x="1307" y="300"/>
                  </a:lnTo>
                  <a:lnTo>
                    <a:pt x="1312" y="290"/>
                  </a:lnTo>
                  <a:lnTo>
                    <a:pt x="1309" y="283"/>
                  </a:lnTo>
                  <a:lnTo>
                    <a:pt x="1313" y="268"/>
                  </a:lnTo>
                  <a:lnTo>
                    <a:pt x="1328" y="265"/>
                  </a:lnTo>
                  <a:lnTo>
                    <a:pt x="1343" y="263"/>
                  </a:lnTo>
                  <a:lnTo>
                    <a:pt x="1347" y="263"/>
                  </a:lnTo>
                  <a:lnTo>
                    <a:pt x="1354" y="267"/>
                  </a:lnTo>
                  <a:lnTo>
                    <a:pt x="1356" y="264"/>
                  </a:lnTo>
                  <a:lnTo>
                    <a:pt x="1384" y="265"/>
                  </a:lnTo>
                  <a:lnTo>
                    <a:pt x="1385" y="263"/>
                  </a:lnTo>
                  <a:lnTo>
                    <a:pt x="1383" y="260"/>
                  </a:lnTo>
                  <a:lnTo>
                    <a:pt x="1404" y="261"/>
                  </a:lnTo>
                  <a:lnTo>
                    <a:pt x="1422" y="265"/>
                  </a:lnTo>
                  <a:lnTo>
                    <a:pt x="1416" y="268"/>
                  </a:lnTo>
                  <a:lnTo>
                    <a:pt x="1420" y="272"/>
                  </a:lnTo>
                  <a:lnTo>
                    <a:pt x="1432" y="271"/>
                  </a:lnTo>
                  <a:lnTo>
                    <a:pt x="1442" y="267"/>
                  </a:lnTo>
                  <a:lnTo>
                    <a:pt x="1459" y="268"/>
                  </a:lnTo>
                  <a:lnTo>
                    <a:pt x="1455" y="264"/>
                  </a:lnTo>
                  <a:lnTo>
                    <a:pt x="1444" y="263"/>
                  </a:lnTo>
                  <a:lnTo>
                    <a:pt x="1439" y="258"/>
                  </a:lnTo>
                  <a:lnTo>
                    <a:pt x="1439" y="243"/>
                  </a:lnTo>
                  <a:lnTo>
                    <a:pt x="1438" y="228"/>
                  </a:lnTo>
                  <a:lnTo>
                    <a:pt x="1463" y="227"/>
                  </a:lnTo>
                  <a:lnTo>
                    <a:pt x="1468" y="225"/>
                  </a:lnTo>
                  <a:lnTo>
                    <a:pt x="1481" y="240"/>
                  </a:lnTo>
                  <a:lnTo>
                    <a:pt x="1483" y="238"/>
                  </a:lnTo>
                  <a:lnTo>
                    <a:pt x="1491" y="245"/>
                  </a:lnTo>
                  <a:lnTo>
                    <a:pt x="1497" y="230"/>
                  </a:lnTo>
                  <a:lnTo>
                    <a:pt x="1505" y="230"/>
                  </a:lnTo>
                  <a:lnTo>
                    <a:pt x="1491" y="217"/>
                  </a:lnTo>
                  <a:lnTo>
                    <a:pt x="1494" y="213"/>
                  </a:lnTo>
                  <a:lnTo>
                    <a:pt x="1514" y="216"/>
                  </a:lnTo>
                  <a:lnTo>
                    <a:pt x="1518" y="218"/>
                  </a:lnTo>
                  <a:lnTo>
                    <a:pt x="1506" y="218"/>
                  </a:lnTo>
                  <a:lnTo>
                    <a:pt x="1516" y="228"/>
                  </a:lnTo>
                  <a:lnTo>
                    <a:pt x="1525" y="240"/>
                  </a:lnTo>
                  <a:lnTo>
                    <a:pt x="1518" y="245"/>
                  </a:lnTo>
                  <a:lnTo>
                    <a:pt x="1516" y="257"/>
                  </a:lnTo>
                  <a:lnTo>
                    <a:pt x="1512" y="270"/>
                  </a:lnTo>
                  <a:lnTo>
                    <a:pt x="1511" y="285"/>
                  </a:lnTo>
                  <a:lnTo>
                    <a:pt x="1501" y="289"/>
                  </a:lnTo>
                  <a:lnTo>
                    <a:pt x="1505" y="293"/>
                  </a:lnTo>
                  <a:lnTo>
                    <a:pt x="1507" y="305"/>
                  </a:lnTo>
                  <a:lnTo>
                    <a:pt x="1518" y="318"/>
                  </a:lnTo>
                  <a:lnTo>
                    <a:pt x="1527" y="331"/>
                  </a:lnTo>
                  <a:lnTo>
                    <a:pt x="1546" y="349"/>
                  </a:lnTo>
                  <a:lnTo>
                    <a:pt x="1564" y="366"/>
                  </a:lnTo>
                  <a:lnTo>
                    <a:pt x="1583" y="382"/>
                  </a:lnTo>
                  <a:lnTo>
                    <a:pt x="1601" y="400"/>
                  </a:lnTo>
                  <a:lnTo>
                    <a:pt x="1606" y="389"/>
                  </a:lnTo>
                  <a:lnTo>
                    <a:pt x="1595" y="367"/>
                  </a:lnTo>
                  <a:lnTo>
                    <a:pt x="1600" y="364"/>
                  </a:lnTo>
                  <a:lnTo>
                    <a:pt x="1609" y="365"/>
                  </a:lnTo>
                  <a:lnTo>
                    <a:pt x="1607" y="363"/>
                  </a:lnTo>
                  <a:lnTo>
                    <a:pt x="1595" y="346"/>
                  </a:lnTo>
                  <a:lnTo>
                    <a:pt x="1610" y="340"/>
                  </a:lnTo>
                  <a:lnTo>
                    <a:pt x="1591" y="322"/>
                  </a:lnTo>
                  <a:lnTo>
                    <a:pt x="1591" y="314"/>
                  </a:lnTo>
                  <a:lnTo>
                    <a:pt x="1592" y="311"/>
                  </a:lnTo>
                  <a:lnTo>
                    <a:pt x="1592" y="314"/>
                  </a:lnTo>
                  <a:lnTo>
                    <a:pt x="1600" y="318"/>
                  </a:lnTo>
                  <a:lnTo>
                    <a:pt x="1591" y="306"/>
                  </a:lnTo>
                  <a:lnTo>
                    <a:pt x="1584" y="306"/>
                  </a:lnTo>
                  <a:lnTo>
                    <a:pt x="1571" y="289"/>
                  </a:lnTo>
                  <a:lnTo>
                    <a:pt x="1565" y="290"/>
                  </a:lnTo>
                  <a:lnTo>
                    <a:pt x="1553" y="285"/>
                  </a:lnTo>
                  <a:lnTo>
                    <a:pt x="1548" y="268"/>
                  </a:lnTo>
                  <a:lnTo>
                    <a:pt x="1540" y="257"/>
                  </a:lnTo>
                  <a:lnTo>
                    <a:pt x="1548" y="254"/>
                  </a:lnTo>
                  <a:lnTo>
                    <a:pt x="1557" y="257"/>
                  </a:lnTo>
                  <a:lnTo>
                    <a:pt x="1555" y="253"/>
                  </a:lnTo>
                  <a:lnTo>
                    <a:pt x="1561" y="247"/>
                  </a:lnTo>
                  <a:lnTo>
                    <a:pt x="1571" y="257"/>
                  </a:lnTo>
                  <a:lnTo>
                    <a:pt x="1572" y="249"/>
                  </a:lnTo>
                  <a:lnTo>
                    <a:pt x="1592" y="245"/>
                  </a:lnTo>
                  <a:lnTo>
                    <a:pt x="1613" y="254"/>
                  </a:lnTo>
                  <a:lnTo>
                    <a:pt x="1612" y="250"/>
                  </a:lnTo>
                  <a:lnTo>
                    <a:pt x="1619" y="239"/>
                  </a:lnTo>
                  <a:lnTo>
                    <a:pt x="1620" y="238"/>
                  </a:lnTo>
                  <a:lnTo>
                    <a:pt x="1619" y="233"/>
                  </a:lnTo>
                  <a:lnTo>
                    <a:pt x="1620" y="231"/>
                  </a:lnTo>
                  <a:lnTo>
                    <a:pt x="1631" y="223"/>
                  </a:lnTo>
                  <a:lnTo>
                    <a:pt x="1643" y="214"/>
                  </a:lnTo>
                  <a:lnTo>
                    <a:pt x="1637" y="212"/>
                  </a:lnTo>
                  <a:lnTo>
                    <a:pt x="1641" y="212"/>
                  </a:lnTo>
                  <a:lnTo>
                    <a:pt x="1667" y="218"/>
                  </a:lnTo>
                  <a:lnTo>
                    <a:pt x="1668" y="214"/>
                  </a:lnTo>
                  <a:lnTo>
                    <a:pt x="1656" y="208"/>
                  </a:lnTo>
                  <a:lnTo>
                    <a:pt x="1643" y="201"/>
                  </a:lnTo>
                  <a:lnTo>
                    <a:pt x="1637" y="198"/>
                  </a:lnTo>
                  <a:lnTo>
                    <a:pt x="1619" y="186"/>
                  </a:lnTo>
                  <a:lnTo>
                    <a:pt x="1616" y="189"/>
                  </a:lnTo>
                  <a:lnTo>
                    <a:pt x="1604" y="181"/>
                  </a:lnTo>
                  <a:lnTo>
                    <a:pt x="1611" y="182"/>
                  </a:lnTo>
                  <a:lnTo>
                    <a:pt x="1624" y="180"/>
                  </a:lnTo>
                  <a:lnTo>
                    <a:pt x="1604" y="165"/>
                  </a:lnTo>
                  <a:lnTo>
                    <a:pt x="1583" y="148"/>
                  </a:lnTo>
                  <a:lnTo>
                    <a:pt x="1563" y="133"/>
                  </a:lnTo>
                  <a:lnTo>
                    <a:pt x="1542" y="118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2" name="Freeform 400"/>
            <p:cNvSpPr>
              <a:spLocks/>
            </p:cNvSpPr>
            <p:nvPr/>
          </p:nvSpPr>
          <p:spPr bwMode="auto">
            <a:xfrm>
              <a:off x="813" y="1216"/>
              <a:ext cx="125" cy="78"/>
            </a:xfrm>
            <a:custGeom>
              <a:avLst/>
              <a:gdLst/>
              <a:ahLst/>
              <a:cxnLst>
                <a:cxn ang="0">
                  <a:pos x="121" y="41"/>
                </a:cxn>
                <a:cxn ang="0">
                  <a:pos x="117" y="35"/>
                </a:cxn>
                <a:cxn ang="0">
                  <a:pos x="110" y="28"/>
                </a:cxn>
                <a:cxn ang="0">
                  <a:pos x="104" y="27"/>
                </a:cxn>
                <a:cxn ang="0">
                  <a:pos x="105" y="28"/>
                </a:cxn>
                <a:cxn ang="0">
                  <a:pos x="101" y="27"/>
                </a:cxn>
                <a:cxn ang="0">
                  <a:pos x="90" y="27"/>
                </a:cxn>
                <a:cxn ang="0">
                  <a:pos x="82" y="34"/>
                </a:cxn>
                <a:cxn ang="0">
                  <a:pos x="81" y="38"/>
                </a:cxn>
                <a:cxn ang="0">
                  <a:pos x="76" y="38"/>
                </a:cxn>
                <a:cxn ang="0">
                  <a:pos x="80" y="32"/>
                </a:cxn>
                <a:cxn ang="0">
                  <a:pos x="90" y="23"/>
                </a:cxn>
                <a:cxn ang="0">
                  <a:pos x="90" y="15"/>
                </a:cxn>
                <a:cxn ang="0">
                  <a:pos x="80" y="5"/>
                </a:cxn>
                <a:cxn ang="0">
                  <a:pos x="80" y="8"/>
                </a:cxn>
                <a:cxn ang="0">
                  <a:pos x="74" y="0"/>
                </a:cxn>
                <a:cxn ang="0">
                  <a:pos x="54" y="12"/>
                </a:cxn>
                <a:cxn ang="0">
                  <a:pos x="36" y="26"/>
                </a:cxn>
                <a:cxn ang="0">
                  <a:pos x="18" y="40"/>
                </a:cxn>
                <a:cxn ang="0">
                  <a:pos x="0" y="53"/>
                </a:cxn>
                <a:cxn ang="0">
                  <a:pos x="8" y="45"/>
                </a:cxn>
                <a:cxn ang="0">
                  <a:pos x="17" y="40"/>
                </a:cxn>
                <a:cxn ang="0">
                  <a:pos x="22" y="40"/>
                </a:cxn>
                <a:cxn ang="0">
                  <a:pos x="28" y="37"/>
                </a:cxn>
                <a:cxn ang="0">
                  <a:pos x="28" y="39"/>
                </a:cxn>
                <a:cxn ang="0">
                  <a:pos x="31" y="39"/>
                </a:cxn>
                <a:cxn ang="0">
                  <a:pos x="20" y="44"/>
                </a:cxn>
                <a:cxn ang="0">
                  <a:pos x="19" y="49"/>
                </a:cxn>
                <a:cxn ang="0">
                  <a:pos x="40" y="49"/>
                </a:cxn>
                <a:cxn ang="0">
                  <a:pos x="34" y="60"/>
                </a:cxn>
                <a:cxn ang="0">
                  <a:pos x="44" y="64"/>
                </a:cxn>
                <a:cxn ang="0">
                  <a:pos x="51" y="64"/>
                </a:cxn>
                <a:cxn ang="0">
                  <a:pos x="48" y="69"/>
                </a:cxn>
                <a:cxn ang="0">
                  <a:pos x="55" y="66"/>
                </a:cxn>
                <a:cxn ang="0">
                  <a:pos x="62" y="64"/>
                </a:cxn>
                <a:cxn ang="0">
                  <a:pos x="61" y="61"/>
                </a:cxn>
                <a:cxn ang="0">
                  <a:pos x="76" y="54"/>
                </a:cxn>
                <a:cxn ang="0">
                  <a:pos x="80" y="50"/>
                </a:cxn>
                <a:cxn ang="0">
                  <a:pos x="82" y="47"/>
                </a:cxn>
                <a:cxn ang="0">
                  <a:pos x="83" y="49"/>
                </a:cxn>
                <a:cxn ang="0">
                  <a:pos x="92" y="49"/>
                </a:cxn>
                <a:cxn ang="0">
                  <a:pos x="96" y="46"/>
                </a:cxn>
                <a:cxn ang="0">
                  <a:pos x="105" y="46"/>
                </a:cxn>
                <a:cxn ang="0">
                  <a:pos x="121" y="41"/>
                </a:cxn>
              </a:cxnLst>
              <a:rect l="0" t="0" r="r" b="b"/>
              <a:pathLst>
                <a:path w="121" h="69">
                  <a:moveTo>
                    <a:pt x="121" y="41"/>
                  </a:moveTo>
                  <a:lnTo>
                    <a:pt x="117" y="35"/>
                  </a:lnTo>
                  <a:lnTo>
                    <a:pt x="110" y="28"/>
                  </a:lnTo>
                  <a:lnTo>
                    <a:pt x="104" y="27"/>
                  </a:lnTo>
                  <a:lnTo>
                    <a:pt x="105" y="28"/>
                  </a:lnTo>
                  <a:lnTo>
                    <a:pt x="101" y="27"/>
                  </a:lnTo>
                  <a:lnTo>
                    <a:pt x="90" y="27"/>
                  </a:lnTo>
                  <a:lnTo>
                    <a:pt x="82" y="34"/>
                  </a:lnTo>
                  <a:lnTo>
                    <a:pt x="81" y="38"/>
                  </a:lnTo>
                  <a:lnTo>
                    <a:pt x="76" y="38"/>
                  </a:lnTo>
                  <a:lnTo>
                    <a:pt x="80" y="32"/>
                  </a:lnTo>
                  <a:lnTo>
                    <a:pt x="90" y="23"/>
                  </a:lnTo>
                  <a:lnTo>
                    <a:pt x="90" y="15"/>
                  </a:lnTo>
                  <a:lnTo>
                    <a:pt x="80" y="5"/>
                  </a:lnTo>
                  <a:lnTo>
                    <a:pt x="80" y="8"/>
                  </a:lnTo>
                  <a:lnTo>
                    <a:pt x="74" y="0"/>
                  </a:lnTo>
                  <a:lnTo>
                    <a:pt x="54" y="12"/>
                  </a:lnTo>
                  <a:lnTo>
                    <a:pt x="36" y="26"/>
                  </a:lnTo>
                  <a:lnTo>
                    <a:pt x="18" y="40"/>
                  </a:lnTo>
                  <a:lnTo>
                    <a:pt x="0" y="53"/>
                  </a:lnTo>
                  <a:lnTo>
                    <a:pt x="8" y="45"/>
                  </a:lnTo>
                  <a:lnTo>
                    <a:pt x="17" y="40"/>
                  </a:lnTo>
                  <a:lnTo>
                    <a:pt x="22" y="40"/>
                  </a:lnTo>
                  <a:lnTo>
                    <a:pt x="28" y="37"/>
                  </a:lnTo>
                  <a:lnTo>
                    <a:pt x="28" y="39"/>
                  </a:lnTo>
                  <a:lnTo>
                    <a:pt x="31" y="39"/>
                  </a:lnTo>
                  <a:lnTo>
                    <a:pt x="20" y="44"/>
                  </a:lnTo>
                  <a:lnTo>
                    <a:pt x="19" y="49"/>
                  </a:lnTo>
                  <a:lnTo>
                    <a:pt x="40" y="49"/>
                  </a:lnTo>
                  <a:lnTo>
                    <a:pt x="34" y="60"/>
                  </a:lnTo>
                  <a:lnTo>
                    <a:pt x="44" y="64"/>
                  </a:lnTo>
                  <a:lnTo>
                    <a:pt x="51" y="64"/>
                  </a:lnTo>
                  <a:lnTo>
                    <a:pt x="48" y="69"/>
                  </a:lnTo>
                  <a:lnTo>
                    <a:pt x="55" y="66"/>
                  </a:lnTo>
                  <a:lnTo>
                    <a:pt x="62" y="64"/>
                  </a:lnTo>
                  <a:lnTo>
                    <a:pt x="61" y="61"/>
                  </a:lnTo>
                  <a:lnTo>
                    <a:pt x="76" y="54"/>
                  </a:lnTo>
                  <a:lnTo>
                    <a:pt x="80" y="50"/>
                  </a:lnTo>
                  <a:lnTo>
                    <a:pt x="82" y="47"/>
                  </a:lnTo>
                  <a:lnTo>
                    <a:pt x="83" y="49"/>
                  </a:lnTo>
                  <a:lnTo>
                    <a:pt x="92" y="49"/>
                  </a:lnTo>
                  <a:lnTo>
                    <a:pt x="96" y="46"/>
                  </a:lnTo>
                  <a:lnTo>
                    <a:pt x="105" y="46"/>
                  </a:lnTo>
                  <a:lnTo>
                    <a:pt x="121" y="4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3" name="Freeform 401"/>
            <p:cNvSpPr>
              <a:spLocks/>
            </p:cNvSpPr>
            <p:nvPr/>
          </p:nvSpPr>
          <p:spPr bwMode="auto">
            <a:xfrm>
              <a:off x="4529" y="1466"/>
              <a:ext cx="119" cy="157"/>
            </a:xfrm>
            <a:custGeom>
              <a:avLst/>
              <a:gdLst/>
              <a:ahLst/>
              <a:cxnLst>
                <a:cxn ang="0">
                  <a:pos x="103" y="96"/>
                </a:cxn>
                <a:cxn ang="0">
                  <a:pos x="88" y="81"/>
                </a:cxn>
                <a:cxn ang="0">
                  <a:pos x="71" y="67"/>
                </a:cxn>
                <a:cxn ang="0">
                  <a:pos x="55" y="52"/>
                </a:cxn>
                <a:cxn ang="0">
                  <a:pos x="39" y="38"/>
                </a:cxn>
                <a:cxn ang="0">
                  <a:pos x="35" y="32"/>
                </a:cxn>
                <a:cxn ang="0">
                  <a:pos x="19" y="16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7"/>
                </a:cxn>
                <a:cxn ang="0">
                  <a:pos x="19" y="32"/>
                </a:cxn>
                <a:cxn ang="0">
                  <a:pos x="32" y="47"/>
                </a:cxn>
                <a:cxn ang="0">
                  <a:pos x="44" y="60"/>
                </a:cxn>
                <a:cxn ang="0">
                  <a:pos x="55" y="76"/>
                </a:cxn>
                <a:cxn ang="0">
                  <a:pos x="65" y="94"/>
                </a:cxn>
                <a:cxn ang="0">
                  <a:pos x="76" y="108"/>
                </a:cxn>
                <a:cxn ang="0">
                  <a:pos x="86" y="122"/>
                </a:cxn>
                <a:cxn ang="0">
                  <a:pos x="97" y="139"/>
                </a:cxn>
                <a:cxn ang="0">
                  <a:pos x="100" y="139"/>
                </a:cxn>
                <a:cxn ang="0">
                  <a:pos x="98" y="127"/>
                </a:cxn>
                <a:cxn ang="0">
                  <a:pos x="110" y="133"/>
                </a:cxn>
                <a:cxn ang="0">
                  <a:pos x="115" y="140"/>
                </a:cxn>
                <a:cxn ang="0">
                  <a:pos x="106" y="126"/>
                </a:cxn>
                <a:cxn ang="0">
                  <a:pos x="82" y="107"/>
                </a:cxn>
                <a:cxn ang="0">
                  <a:pos x="77" y="86"/>
                </a:cxn>
                <a:cxn ang="0">
                  <a:pos x="81" y="85"/>
                </a:cxn>
                <a:cxn ang="0">
                  <a:pos x="96" y="91"/>
                </a:cxn>
                <a:cxn ang="0">
                  <a:pos x="103" y="96"/>
                </a:cxn>
              </a:cxnLst>
              <a:rect l="0" t="0" r="r" b="b"/>
              <a:pathLst>
                <a:path w="115" h="140">
                  <a:moveTo>
                    <a:pt x="103" y="96"/>
                  </a:moveTo>
                  <a:lnTo>
                    <a:pt x="88" y="81"/>
                  </a:lnTo>
                  <a:lnTo>
                    <a:pt x="71" y="67"/>
                  </a:lnTo>
                  <a:lnTo>
                    <a:pt x="55" y="52"/>
                  </a:lnTo>
                  <a:lnTo>
                    <a:pt x="39" y="38"/>
                  </a:lnTo>
                  <a:lnTo>
                    <a:pt x="35" y="32"/>
                  </a:lnTo>
                  <a:lnTo>
                    <a:pt x="19" y="16"/>
                  </a:lnTo>
                  <a:lnTo>
                    <a:pt x="3" y="0"/>
                  </a:lnTo>
                  <a:lnTo>
                    <a:pt x="0" y="2"/>
                  </a:lnTo>
                  <a:lnTo>
                    <a:pt x="12" y="12"/>
                  </a:lnTo>
                  <a:lnTo>
                    <a:pt x="11" y="17"/>
                  </a:lnTo>
                  <a:lnTo>
                    <a:pt x="6" y="17"/>
                  </a:lnTo>
                  <a:lnTo>
                    <a:pt x="19" y="32"/>
                  </a:lnTo>
                  <a:lnTo>
                    <a:pt x="32" y="47"/>
                  </a:lnTo>
                  <a:lnTo>
                    <a:pt x="44" y="60"/>
                  </a:lnTo>
                  <a:lnTo>
                    <a:pt x="55" y="76"/>
                  </a:lnTo>
                  <a:lnTo>
                    <a:pt x="65" y="94"/>
                  </a:lnTo>
                  <a:lnTo>
                    <a:pt x="76" y="108"/>
                  </a:lnTo>
                  <a:lnTo>
                    <a:pt x="86" y="122"/>
                  </a:lnTo>
                  <a:lnTo>
                    <a:pt x="97" y="139"/>
                  </a:lnTo>
                  <a:lnTo>
                    <a:pt x="100" y="139"/>
                  </a:lnTo>
                  <a:lnTo>
                    <a:pt x="98" y="127"/>
                  </a:lnTo>
                  <a:lnTo>
                    <a:pt x="110" y="133"/>
                  </a:lnTo>
                  <a:lnTo>
                    <a:pt x="115" y="140"/>
                  </a:lnTo>
                  <a:lnTo>
                    <a:pt x="106" y="126"/>
                  </a:lnTo>
                  <a:lnTo>
                    <a:pt x="82" y="107"/>
                  </a:lnTo>
                  <a:lnTo>
                    <a:pt x="77" y="86"/>
                  </a:lnTo>
                  <a:lnTo>
                    <a:pt x="81" y="85"/>
                  </a:lnTo>
                  <a:lnTo>
                    <a:pt x="96" y="91"/>
                  </a:lnTo>
                  <a:lnTo>
                    <a:pt x="103" y="9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4" name="Freeform 402"/>
            <p:cNvSpPr>
              <a:spLocks/>
            </p:cNvSpPr>
            <p:nvPr/>
          </p:nvSpPr>
          <p:spPr bwMode="auto">
            <a:xfrm>
              <a:off x="3325" y="1093"/>
              <a:ext cx="125" cy="53"/>
            </a:xfrm>
            <a:custGeom>
              <a:avLst/>
              <a:gdLst/>
              <a:ahLst/>
              <a:cxnLst>
                <a:cxn ang="0">
                  <a:pos x="120" y="3"/>
                </a:cxn>
                <a:cxn ang="0">
                  <a:pos x="110" y="9"/>
                </a:cxn>
                <a:cxn ang="0">
                  <a:pos x="84" y="16"/>
                </a:cxn>
                <a:cxn ang="0">
                  <a:pos x="58" y="23"/>
                </a:cxn>
                <a:cxn ang="0">
                  <a:pos x="50" y="24"/>
                </a:cxn>
                <a:cxn ang="0">
                  <a:pos x="55" y="26"/>
                </a:cxn>
                <a:cxn ang="0">
                  <a:pos x="52" y="28"/>
                </a:cxn>
                <a:cxn ang="0">
                  <a:pos x="47" y="30"/>
                </a:cxn>
                <a:cxn ang="0">
                  <a:pos x="47" y="32"/>
                </a:cxn>
                <a:cxn ang="0">
                  <a:pos x="37" y="31"/>
                </a:cxn>
                <a:cxn ang="0">
                  <a:pos x="41" y="35"/>
                </a:cxn>
                <a:cxn ang="0">
                  <a:pos x="36" y="38"/>
                </a:cxn>
                <a:cxn ang="0">
                  <a:pos x="39" y="42"/>
                </a:cxn>
                <a:cxn ang="0">
                  <a:pos x="27" y="40"/>
                </a:cxn>
                <a:cxn ang="0">
                  <a:pos x="39" y="44"/>
                </a:cxn>
                <a:cxn ang="0">
                  <a:pos x="32" y="44"/>
                </a:cxn>
                <a:cxn ang="0">
                  <a:pos x="34" y="47"/>
                </a:cxn>
                <a:cxn ang="0">
                  <a:pos x="6" y="45"/>
                </a:cxn>
                <a:cxn ang="0">
                  <a:pos x="12" y="41"/>
                </a:cxn>
                <a:cxn ang="0">
                  <a:pos x="0" y="41"/>
                </a:cxn>
                <a:cxn ang="0">
                  <a:pos x="12" y="35"/>
                </a:cxn>
                <a:cxn ang="0">
                  <a:pos x="15" y="35"/>
                </a:cxn>
                <a:cxn ang="0">
                  <a:pos x="11" y="33"/>
                </a:cxn>
                <a:cxn ang="0">
                  <a:pos x="14" y="30"/>
                </a:cxn>
                <a:cxn ang="0">
                  <a:pos x="19" y="27"/>
                </a:cxn>
                <a:cxn ang="0">
                  <a:pos x="15" y="26"/>
                </a:cxn>
                <a:cxn ang="0">
                  <a:pos x="17" y="24"/>
                </a:cxn>
                <a:cxn ang="0">
                  <a:pos x="11" y="23"/>
                </a:cxn>
                <a:cxn ang="0">
                  <a:pos x="18" y="20"/>
                </a:cxn>
                <a:cxn ang="0">
                  <a:pos x="25" y="18"/>
                </a:cxn>
                <a:cxn ang="0">
                  <a:pos x="47" y="11"/>
                </a:cxn>
                <a:cxn ang="0">
                  <a:pos x="50" y="9"/>
                </a:cxn>
                <a:cxn ang="0">
                  <a:pos x="91" y="3"/>
                </a:cxn>
                <a:cxn ang="0">
                  <a:pos x="108" y="0"/>
                </a:cxn>
                <a:cxn ang="0">
                  <a:pos x="120" y="3"/>
                </a:cxn>
              </a:cxnLst>
              <a:rect l="0" t="0" r="r" b="b"/>
              <a:pathLst>
                <a:path w="120" h="47">
                  <a:moveTo>
                    <a:pt x="120" y="3"/>
                  </a:moveTo>
                  <a:lnTo>
                    <a:pt x="110" y="9"/>
                  </a:lnTo>
                  <a:lnTo>
                    <a:pt x="84" y="16"/>
                  </a:lnTo>
                  <a:lnTo>
                    <a:pt x="58" y="23"/>
                  </a:lnTo>
                  <a:lnTo>
                    <a:pt x="50" y="24"/>
                  </a:lnTo>
                  <a:lnTo>
                    <a:pt x="55" y="26"/>
                  </a:lnTo>
                  <a:lnTo>
                    <a:pt x="52" y="28"/>
                  </a:lnTo>
                  <a:lnTo>
                    <a:pt x="47" y="30"/>
                  </a:lnTo>
                  <a:lnTo>
                    <a:pt x="47" y="32"/>
                  </a:lnTo>
                  <a:lnTo>
                    <a:pt x="37" y="31"/>
                  </a:lnTo>
                  <a:lnTo>
                    <a:pt x="41" y="35"/>
                  </a:lnTo>
                  <a:lnTo>
                    <a:pt x="36" y="38"/>
                  </a:lnTo>
                  <a:lnTo>
                    <a:pt x="39" y="42"/>
                  </a:lnTo>
                  <a:lnTo>
                    <a:pt x="27" y="40"/>
                  </a:lnTo>
                  <a:lnTo>
                    <a:pt x="39" y="44"/>
                  </a:lnTo>
                  <a:lnTo>
                    <a:pt x="32" y="44"/>
                  </a:lnTo>
                  <a:lnTo>
                    <a:pt x="34" y="47"/>
                  </a:lnTo>
                  <a:lnTo>
                    <a:pt x="6" y="45"/>
                  </a:lnTo>
                  <a:lnTo>
                    <a:pt x="12" y="41"/>
                  </a:lnTo>
                  <a:lnTo>
                    <a:pt x="0" y="41"/>
                  </a:lnTo>
                  <a:lnTo>
                    <a:pt x="12" y="35"/>
                  </a:lnTo>
                  <a:lnTo>
                    <a:pt x="15" y="35"/>
                  </a:lnTo>
                  <a:lnTo>
                    <a:pt x="11" y="33"/>
                  </a:lnTo>
                  <a:lnTo>
                    <a:pt x="14" y="30"/>
                  </a:lnTo>
                  <a:lnTo>
                    <a:pt x="19" y="27"/>
                  </a:lnTo>
                  <a:lnTo>
                    <a:pt x="15" y="26"/>
                  </a:lnTo>
                  <a:lnTo>
                    <a:pt x="17" y="24"/>
                  </a:lnTo>
                  <a:lnTo>
                    <a:pt x="11" y="23"/>
                  </a:lnTo>
                  <a:lnTo>
                    <a:pt x="18" y="20"/>
                  </a:lnTo>
                  <a:lnTo>
                    <a:pt x="25" y="18"/>
                  </a:lnTo>
                  <a:lnTo>
                    <a:pt x="47" y="11"/>
                  </a:lnTo>
                  <a:lnTo>
                    <a:pt x="50" y="9"/>
                  </a:lnTo>
                  <a:lnTo>
                    <a:pt x="91" y="3"/>
                  </a:lnTo>
                  <a:lnTo>
                    <a:pt x="108" y="0"/>
                  </a:lnTo>
                  <a:lnTo>
                    <a:pt x="120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" name="Freeform 403"/>
            <p:cNvSpPr>
              <a:spLocks/>
            </p:cNvSpPr>
            <p:nvPr/>
          </p:nvSpPr>
          <p:spPr bwMode="auto">
            <a:xfrm>
              <a:off x="3315" y="1146"/>
              <a:ext cx="72" cy="41"/>
            </a:xfrm>
            <a:custGeom>
              <a:avLst/>
              <a:gdLst/>
              <a:ahLst/>
              <a:cxnLst>
                <a:cxn ang="0">
                  <a:pos x="70" y="36"/>
                </a:cxn>
                <a:cxn ang="0">
                  <a:pos x="44" y="24"/>
                </a:cxn>
                <a:cxn ang="0">
                  <a:pos x="37" y="10"/>
                </a:cxn>
                <a:cxn ang="0">
                  <a:pos x="37" y="8"/>
                </a:cxn>
                <a:cxn ang="0">
                  <a:pos x="38" y="6"/>
                </a:cxn>
                <a:cxn ang="0">
                  <a:pos x="40" y="1"/>
                </a:cxn>
                <a:cxn ang="0">
                  <a:pos x="14" y="0"/>
                </a:cxn>
                <a:cxn ang="0">
                  <a:pos x="10" y="5"/>
                </a:cxn>
                <a:cxn ang="0">
                  <a:pos x="7" y="9"/>
                </a:cxn>
                <a:cxn ang="0">
                  <a:pos x="11" y="12"/>
                </a:cxn>
                <a:cxn ang="0">
                  <a:pos x="6" y="17"/>
                </a:cxn>
                <a:cxn ang="0">
                  <a:pos x="0" y="20"/>
                </a:cxn>
                <a:cxn ang="0">
                  <a:pos x="8" y="27"/>
                </a:cxn>
                <a:cxn ang="0">
                  <a:pos x="16" y="25"/>
                </a:cxn>
                <a:cxn ang="0">
                  <a:pos x="22" y="27"/>
                </a:cxn>
                <a:cxn ang="0">
                  <a:pos x="26" y="27"/>
                </a:cxn>
                <a:cxn ang="0">
                  <a:pos x="31" y="31"/>
                </a:cxn>
                <a:cxn ang="0">
                  <a:pos x="30" y="34"/>
                </a:cxn>
                <a:cxn ang="0">
                  <a:pos x="39" y="36"/>
                </a:cxn>
                <a:cxn ang="0">
                  <a:pos x="47" y="37"/>
                </a:cxn>
                <a:cxn ang="0">
                  <a:pos x="57" y="37"/>
                </a:cxn>
                <a:cxn ang="0">
                  <a:pos x="66" y="37"/>
                </a:cxn>
                <a:cxn ang="0">
                  <a:pos x="70" y="36"/>
                </a:cxn>
              </a:cxnLst>
              <a:rect l="0" t="0" r="r" b="b"/>
              <a:pathLst>
                <a:path w="70" h="37">
                  <a:moveTo>
                    <a:pt x="70" y="36"/>
                  </a:moveTo>
                  <a:lnTo>
                    <a:pt x="44" y="24"/>
                  </a:lnTo>
                  <a:lnTo>
                    <a:pt x="37" y="10"/>
                  </a:lnTo>
                  <a:lnTo>
                    <a:pt x="37" y="8"/>
                  </a:lnTo>
                  <a:lnTo>
                    <a:pt x="38" y="6"/>
                  </a:lnTo>
                  <a:lnTo>
                    <a:pt x="40" y="1"/>
                  </a:lnTo>
                  <a:lnTo>
                    <a:pt x="14" y="0"/>
                  </a:lnTo>
                  <a:lnTo>
                    <a:pt x="10" y="5"/>
                  </a:lnTo>
                  <a:lnTo>
                    <a:pt x="7" y="9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0" y="20"/>
                  </a:lnTo>
                  <a:lnTo>
                    <a:pt x="8" y="27"/>
                  </a:lnTo>
                  <a:lnTo>
                    <a:pt x="16" y="25"/>
                  </a:lnTo>
                  <a:lnTo>
                    <a:pt x="22" y="27"/>
                  </a:lnTo>
                  <a:lnTo>
                    <a:pt x="26" y="27"/>
                  </a:lnTo>
                  <a:lnTo>
                    <a:pt x="31" y="31"/>
                  </a:lnTo>
                  <a:lnTo>
                    <a:pt x="30" y="34"/>
                  </a:lnTo>
                  <a:lnTo>
                    <a:pt x="39" y="36"/>
                  </a:lnTo>
                  <a:lnTo>
                    <a:pt x="47" y="37"/>
                  </a:lnTo>
                  <a:lnTo>
                    <a:pt x="57" y="37"/>
                  </a:lnTo>
                  <a:lnTo>
                    <a:pt x="66" y="37"/>
                  </a:lnTo>
                  <a:lnTo>
                    <a:pt x="70" y="3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6" name="Freeform 404"/>
            <p:cNvSpPr>
              <a:spLocks/>
            </p:cNvSpPr>
            <p:nvPr/>
          </p:nvSpPr>
          <p:spPr bwMode="auto">
            <a:xfrm>
              <a:off x="4119" y="1103"/>
              <a:ext cx="84" cy="22"/>
            </a:xfrm>
            <a:custGeom>
              <a:avLst/>
              <a:gdLst/>
              <a:ahLst/>
              <a:cxnLst>
                <a:cxn ang="0">
                  <a:pos x="81" y="8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30" y="2"/>
                </a:cxn>
                <a:cxn ang="0">
                  <a:pos x="35" y="6"/>
                </a:cxn>
                <a:cxn ang="0">
                  <a:pos x="9" y="1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4" y="8"/>
                </a:cxn>
                <a:cxn ang="0">
                  <a:pos x="7" y="11"/>
                </a:cxn>
                <a:cxn ang="0">
                  <a:pos x="39" y="19"/>
                </a:cxn>
                <a:cxn ang="0">
                  <a:pos x="41" y="17"/>
                </a:cxn>
                <a:cxn ang="0">
                  <a:pos x="65" y="16"/>
                </a:cxn>
                <a:cxn ang="0">
                  <a:pos x="78" y="16"/>
                </a:cxn>
                <a:cxn ang="0">
                  <a:pos x="72" y="14"/>
                </a:cxn>
                <a:cxn ang="0">
                  <a:pos x="81" y="11"/>
                </a:cxn>
                <a:cxn ang="0">
                  <a:pos x="81" y="8"/>
                </a:cxn>
              </a:cxnLst>
              <a:rect l="0" t="0" r="r" b="b"/>
              <a:pathLst>
                <a:path w="81" h="19">
                  <a:moveTo>
                    <a:pt x="81" y="8"/>
                  </a:moveTo>
                  <a:lnTo>
                    <a:pt x="30" y="0"/>
                  </a:lnTo>
                  <a:lnTo>
                    <a:pt x="36" y="2"/>
                  </a:lnTo>
                  <a:lnTo>
                    <a:pt x="30" y="2"/>
                  </a:lnTo>
                  <a:lnTo>
                    <a:pt x="35" y="6"/>
                  </a:lnTo>
                  <a:lnTo>
                    <a:pt x="9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4" y="8"/>
                  </a:lnTo>
                  <a:lnTo>
                    <a:pt x="7" y="11"/>
                  </a:lnTo>
                  <a:lnTo>
                    <a:pt x="39" y="19"/>
                  </a:lnTo>
                  <a:lnTo>
                    <a:pt x="41" y="17"/>
                  </a:lnTo>
                  <a:lnTo>
                    <a:pt x="65" y="16"/>
                  </a:lnTo>
                  <a:lnTo>
                    <a:pt x="78" y="16"/>
                  </a:lnTo>
                  <a:lnTo>
                    <a:pt x="72" y="14"/>
                  </a:lnTo>
                  <a:lnTo>
                    <a:pt x="81" y="11"/>
                  </a:lnTo>
                  <a:lnTo>
                    <a:pt x="81" y="8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7" name="Freeform 405"/>
            <p:cNvSpPr>
              <a:spLocks/>
            </p:cNvSpPr>
            <p:nvPr/>
          </p:nvSpPr>
          <p:spPr bwMode="auto">
            <a:xfrm>
              <a:off x="3643" y="1047"/>
              <a:ext cx="65" cy="18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37" y="2"/>
                </a:cxn>
                <a:cxn ang="0">
                  <a:pos x="31" y="5"/>
                </a:cxn>
                <a:cxn ang="0">
                  <a:pos x="25" y="0"/>
                </a:cxn>
                <a:cxn ang="0">
                  <a:pos x="2" y="3"/>
                </a:cxn>
                <a:cxn ang="0">
                  <a:pos x="0" y="8"/>
                </a:cxn>
                <a:cxn ang="0">
                  <a:pos x="7" y="8"/>
                </a:cxn>
                <a:cxn ang="0">
                  <a:pos x="20" y="14"/>
                </a:cxn>
                <a:cxn ang="0">
                  <a:pos x="62" y="16"/>
                </a:cxn>
                <a:cxn ang="0">
                  <a:pos x="59" y="13"/>
                </a:cxn>
                <a:cxn ang="0">
                  <a:pos x="53" y="5"/>
                </a:cxn>
              </a:cxnLst>
              <a:rect l="0" t="0" r="r" b="b"/>
              <a:pathLst>
                <a:path w="62" h="16">
                  <a:moveTo>
                    <a:pt x="53" y="5"/>
                  </a:moveTo>
                  <a:lnTo>
                    <a:pt x="37" y="2"/>
                  </a:lnTo>
                  <a:lnTo>
                    <a:pt x="31" y="5"/>
                  </a:lnTo>
                  <a:lnTo>
                    <a:pt x="25" y="0"/>
                  </a:lnTo>
                  <a:lnTo>
                    <a:pt x="2" y="3"/>
                  </a:lnTo>
                  <a:lnTo>
                    <a:pt x="0" y="8"/>
                  </a:lnTo>
                  <a:lnTo>
                    <a:pt x="7" y="8"/>
                  </a:lnTo>
                  <a:lnTo>
                    <a:pt x="20" y="14"/>
                  </a:lnTo>
                  <a:lnTo>
                    <a:pt x="62" y="16"/>
                  </a:lnTo>
                  <a:lnTo>
                    <a:pt x="59" y="13"/>
                  </a:lnTo>
                  <a:lnTo>
                    <a:pt x="53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8" name="Freeform 406"/>
            <p:cNvSpPr>
              <a:spLocks/>
            </p:cNvSpPr>
            <p:nvPr/>
          </p:nvSpPr>
          <p:spPr bwMode="auto">
            <a:xfrm>
              <a:off x="3718" y="1057"/>
              <a:ext cx="50" cy="22"/>
            </a:xfrm>
            <a:custGeom>
              <a:avLst/>
              <a:gdLst/>
              <a:ahLst/>
              <a:cxnLst>
                <a:cxn ang="0">
                  <a:pos x="47" y="11"/>
                </a:cxn>
                <a:cxn ang="0">
                  <a:pos x="22" y="4"/>
                </a:cxn>
                <a:cxn ang="0">
                  <a:pos x="16" y="7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8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6" y="8"/>
                </a:cxn>
                <a:cxn ang="0">
                  <a:pos x="1" y="11"/>
                </a:cxn>
                <a:cxn ang="0">
                  <a:pos x="4" y="19"/>
                </a:cxn>
                <a:cxn ang="0">
                  <a:pos x="48" y="12"/>
                </a:cxn>
                <a:cxn ang="0">
                  <a:pos x="47" y="11"/>
                </a:cxn>
              </a:cxnLst>
              <a:rect l="0" t="0" r="r" b="b"/>
              <a:pathLst>
                <a:path w="48" h="19">
                  <a:moveTo>
                    <a:pt x="47" y="11"/>
                  </a:moveTo>
                  <a:lnTo>
                    <a:pt x="22" y="4"/>
                  </a:lnTo>
                  <a:lnTo>
                    <a:pt x="16" y="7"/>
                  </a:lnTo>
                  <a:lnTo>
                    <a:pt x="12" y="0"/>
                  </a:lnTo>
                  <a:lnTo>
                    <a:pt x="6" y="0"/>
                  </a:lnTo>
                  <a:lnTo>
                    <a:pt x="8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6" y="8"/>
                  </a:lnTo>
                  <a:lnTo>
                    <a:pt x="1" y="11"/>
                  </a:lnTo>
                  <a:lnTo>
                    <a:pt x="4" y="19"/>
                  </a:lnTo>
                  <a:lnTo>
                    <a:pt x="48" y="12"/>
                  </a:lnTo>
                  <a:lnTo>
                    <a:pt x="47" y="1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9" name="Freeform 407"/>
            <p:cNvSpPr>
              <a:spLocks/>
            </p:cNvSpPr>
            <p:nvPr/>
          </p:nvSpPr>
          <p:spPr bwMode="auto">
            <a:xfrm>
              <a:off x="3614" y="1036"/>
              <a:ext cx="52" cy="11"/>
            </a:xfrm>
            <a:custGeom>
              <a:avLst/>
              <a:gdLst/>
              <a:ahLst/>
              <a:cxnLst>
                <a:cxn ang="0">
                  <a:pos x="50" y="4"/>
                </a:cxn>
                <a:cxn ang="0">
                  <a:pos x="28" y="0"/>
                </a:cxn>
                <a:cxn ang="0">
                  <a:pos x="3" y="3"/>
                </a:cxn>
                <a:cxn ang="0">
                  <a:pos x="9" y="3"/>
                </a:cxn>
                <a:cxn ang="0">
                  <a:pos x="8" y="7"/>
                </a:cxn>
                <a:cxn ang="0">
                  <a:pos x="0" y="8"/>
                </a:cxn>
                <a:cxn ang="0">
                  <a:pos x="15" y="9"/>
                </a:cxn>
                <a:cxn ang="0">
                  <a:pos x="12" y="10"/>
                </a:cxn>
                <a:cxn ang="0">
                  <a:pos x="50" y="9"/>
                </a:cxn>
                <a:cxn ang="0">
                  <a:pos x="45" y="7"/>
                </a:cxn>
                <a:cxn ang="0">
                  <a:pos x="50" y="4"/>
                </a:cxn>
              </a:cxnLst>
              <a:rect l="0" t="0" r="r" b="b"/>
              <a:pathLst>
                <a:path w="50" h="10">
                  <a:moveTo>
                    <a:pt x="50" y="4"/>
                  </a:moveTo>
                  <a:lnTo>
                    <a:pt x="28" y="0"/>
                  </a:lnTo>
                  <a:lnTo>
                    <a:pt x="3" y="3"/>
                  </a:lnTo>
                  <a:lnTo>
                    <a:pt x="9" y="3"/>
                  </a:lnTo>
                  <a:lnTo>
                    <a:pt x="8" y="7"/>
                  </a:lnTo>
                  <a:lnTo>
                    <a:pt x="0" y="8"/>
                  </a:lnTo>
                  <a:lnTo>
                    <a:pt x="15" y="9"/>
                  </a:lnTo>
                  <a:lnTo>
                    <a:pt x="12" y="10"/>
                  </a:lnTo>
                  <a:lnTo>
                    <a:pt x="50" y="9"/>
                  </a:lnTo>
                  <a:lnTo>
                    <a:pt x="45" y="7"/>
                  </a:lnTo>
                  <a:lnTo>
                    <a:pt x="50" y="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0" name="Freeform 408"/>
            <p:cNvSpPr>
              <a:spLocks/>
            </p:cNvSpPr>
            <p:nvPr/>
          </p:nvSpPr>
          <p:spPr bwMode="auto">
            <a:xfrm>
              <a:off x="4212" y="1112"/>
              <a:ext cx="54" cy="11"/>
            </a:xfrm>
            <a:custGeom>
              <a:avLst/>
              <a:gdLst/>
              <a:ahLst/>
              <a:cxnLst>
                <a:cxn ang="0">
                  <a:pos x="52" y="6"/>
                </a:cxn>
                <a:cxn ang="0">
                  <a:pos x="12" y="1"/>
                </a:cxn>
                <a:cxn ang="0">
                  <a:pos x="0" y="0"/>
                </a:cxn>
                <a:cxn ang="0">
                  <a:pos x="4" y="5"/>
                </a:cxn>
                <a:cxn ang="0">
                  <a:pos x="48" y="10"/>
                </a:cxn>
                <a:cxn ang="0">
                  <a:pos x="52" y="6"/>
                </a:cxn>
              </a:cxnLst>
              <a:rect l="0" t="0" r="r" b="b"/>
              <a:pathLst>
                <a:path w="52" h="10">
                  <a:moveTo>
                    <a:pt x="52" y="6"/>
                  </a:moveTo>
                  <a:lnTo>
                    <a:pt x="12" y="1"/>
                  </a:lnTo>
                  <a:lnTo>
                    <a:pt x="0" y="0"/>
                  </a:lnTo>
                  <a:lnTo>
                    <a:pt x="4" y="5"/>
                  </a:lnTo>
                  <a:lnTo>
                    <a:pt x="48" y="10"/>
                  </a:lnTo>
                  <a:lnTo>
                    <a:pt x="52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1" name="Freeform 409"/>
            <p:cNvSpPr>
              <a:spLocks/>
            </p:cNvSpPr>
            <p:nvPr/>
          </p:nvSpPr>
          <p:spPr bwMode="auto">
            <a:xfrm>
              <a:off x="3037" y="1457"/>
              <a:ext cx="28" cy="1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3"/>
                </a:cxn>
                <a:cxn ang="0">
                  <a:pos x="1" y="2"/>
                </a:cxn>
                <a:cxn ang="0">
                  <a:pos x="1" y="5"/>
                </a:cxn>
                <a:cxn ang="0">
                  <a:pos x="2" y="5"/>
                </a:cxn>
                <a:cxn ang="0">
                  <a:pos x="1" y="6"/>
                </a:cxn>
                <a:cxn ang="0">
                  <a:pos x="0" y="8"/>
                </a:cxn>
                <a:cxn ang="0">
                  <a:pos x="7" y="9"/>
                </a:cxn>
                <a:cxn ang="0">
                  <a:pos x="27" y="10"/>
                </a:cxn>
                <a:cxn ang="0">
                  <a:pos x="26" y="3"/>
                </a:cxn>
                <a:cxn ang="0">
                  <a:pos x="15" y="2"/>
                </a:cxn>
                <a:cxn ang="0">
                  <a:pos x="9" y="0"/>
                </a:cxn>
              </a:cxnLst>
              <a:rect l="0" t="0" r="r" b="b"/>
              <a:pathLst>
                <a:path w="27" h="10">
                  <a:moveTo>
                    <a:pt x="9" y="0"/>
                  </a:moveTo>
                  <a:lnTo>
                    <a:pt x="8" y="3"/>
                  </a:lnTo>
                  <a:lnTo>
                    <a:pt x="1" y="2"/>
                  </a:lnTo>
                  <a:lnTo>
                    <a:pt x="1" y="5"/>
                  </a:lnTo>
                  <a:lnTo>
                    <a:pt x="2" y="5"/>
                  </a:lnTo>
                  <a:lnTo>
                    <a:pt x="1" y="6"/>
                  </a:lnTo>
                  <a:lnTo>
                    <a:pt x="0" y="8"/>
                  </a:lnTo>
                  <a:lnTo>
                    <a:pt x="7" y="9"/>
                  </a:lnTo>
                  <a:lnTo>
                    <a:pt x="27" y="10"/>
                  </a:lnTo>
                  <a:lnTo>
                    <a:pt x="26" y="3"/>
                  </a:lnTo>
                  <a:lnTo>
                    <a:pt x="15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2" name="Freeform 410"/>
            <p:cNvSpPr>
              <a:spLocks/>
            </p:cNvSpPr>
            <p:nvPr/>
          </p:nvSpPr>
          <p:spPr bwMode="auto">
            <a:xfrm>
              <a:off x="4187" y="1137"/>
              <a:ext cx="42" cy="10"/>
            </a:xfrm>
            <a:custGeom>
              <a:avLst/>
              <a:gdLst/>
              <a:ahLst/>
              <a:cxnLst>
                <a:cxn ang="0">
                  <a:pos x="41" y="9"/>
                </a:cxn>
                <a:cxn ang="0">
                  <a:pos x="0" y="7"/>
                </a:cxn>
                <a:cxn ang="0">
                  <a:pos x="14" y="0"/>
                </a:cxn>
                <a:cxn ang="0">
                  <a:pos x="38" y="7"/>
                </a:cxn>
                <a:cxn ang="0">
                  <a:pos x="41" y="9"/>
                </a:cxn>
              </a:cxnLst>
              <a:rect l="0" t="0" r="r" b="b"/>
              <a:pathLst>
                <a:path w="41" h="9">
                  <a:moveTo>
                    <a:pt x="41" y="9"/>
                  </a:moveTo>
                  <a:lnTo>
                    <a:pt x="0" y="7"/>
                  </a:lnTo>
                  <a:lnTo>
                    <a:pt x="14" y="0"/>
                  </a:lnTo>
                  <a:lnTo>
                    <a:pt x="38" y="7"/>
                  </a:lnTo>
                  <a:lnTo>
                    <a:pt x="41" y="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3" name="Freeform 411"/>
            <p:cNvSpPr>
              <a:spLocks/>
            </p:cNvSpPr>
            <p:nvPr/>
          </p:nvSpPr>
          <p:spPr bwMode="auto">
            <a:xfrm>
              <a:off x="3299" y="1205"/>
              <a:ext cx="23" cy="14"/>
            </a:xfrm>
            <a:custGeom>
              <a:avLst/>
              <a:gdLst/>
              <a:ahLst/>
              <a:cxnLst>
                <a:cxn ang="0">
                  <a:pos x="22" y="6"/>
                </a:cxn>
                <a:cxn ang="0">
                  <a:pos x="7" y="12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2" y="6"/>
                </a:cxn>
              </a:cxnLst>
              <a:rect l="0" t="0" r="r" b="b"/>
              <a:pathLst>
                <a:path w="22" h="12">
                  <a:moveTo>
                    <a:pt x="22" y="6"/>
                  </a:moveTo>
                  <a:lnTo>
                    <a:pt x="7" y="12"/>
                  </a:lnTo>
                  <a:lnTo>
                    <a:pt x="0" y="5"/>
                  </a:lnTo>
                  <a:lnTo>
                    <a:pt x="6" y="0"/>
                  </a:lnTo>
                  <a:lnTo>
                    <a:pt x="22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4" name="Freeform 412"/>
            <p:cNvSpPr>
              <a:spLocks/>
            </p:cNvSpPr>
            <p:nvPr/>
          </p:nvSpPr>
          <p:spPr bwMode="auto">
            <a:xfrm>
              <a:off x="935" y="1173"/>
              <a:ext cx="31" cy="9"/>
            </a:xfrm>
            <a:custGeom>
              <a:avLst/>
              <a:gdLst/>
              <a:ahLst/>
              <a:cxnLst>
                <a:cxn ang="0">
                  <a:pos x="26" y="6"/>
                </a:cxn>
                <a:cxn ang="0">
                  <a:pos x="0" y="8"/>
                </a:cxn>
                <a:cxn ang="0">
                  <a:pos x="15" y="0"/>
                </a:cxn>
                <a:cxn ang="0">
                  <a:pos x="30" y="5"/>
                </a:cxn>
                <a:cxn ang="0">
                  <a:pos x="26" y="6"/>
                </a:cxn>
              </a:cxnLst>
              <a:rect l="0" t="0" r="r" b="b"/>
              <a:pathLst>
                <a:path w="30" h="8">
                  <a:moveTo>
                    <a:pt x="26" y="6"/>
                  </a:moveTo>
                  <a:lnTo>
                    <a:pt x="0" y="8"/>
                  </a:lnTo>
                  <a:lnTo>
                    <a:pt x="15" y="0"/>
                  </a:lnTo>
                  <a:lnTo>
                    <a:pt x="30" y="5"/>
                  </a:lnTo>
                  <a:lnTo>
                    <a:pt x="26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5" name="Freeform 413"/>
            <p:cNvSpPr>
              <a:spLocks/>
            </p:cNvSpPr>
            <p:nvPr/>
          </p:nvSpPr>
          <p:spPr bwMode="auto">
            <a:xfrm>
              <a:off x="3215" y="1039"/>
              <a:ext cx="38" cy="9"/>
            </a:xfrm>
            <a:custGeom>
              <a:avLst/>
              <a:gdLst/>
              <a:ahLst/>
              <a:cxnLst>
                <a:cxn ang="0">
                  <a:pos x="37" y="1"/>
                </a:cxn>
                <a:cxn ang="0">
                  <a:pos x="14" y="6"/>
                </a:cxn>
                <a:cxn ang="0">
                  <a:pos x="6" y="8"/>
                </a:cxn>
                <a:cxn ang="0">
                  <a:pos x="0" y="7"/>
                </a:cxn>
                <a:cxn ang="0">
                  <a:pos x="6" y="5"/>
                </a:cxn>
                <a:cxn ang="0">
                  <a:pos x="20" y="1"/>
                </a:cxn>
                <a:cxn ang="0">
                  <a:pos x="31" y="0"/>
                </a:cxn>
                <a:cxn ang="0">
                  <a:pos x="37" y="1"/>
                </a:cxn>
              </a:cxnLst>
              <a:rect l="0" t="0" r="r" b="b"/>
              <a:pathLst>
                <a:path w="37" h="8">
                  <a:moveTo>
                    <a:pt x="37" y="1"/>
                  </a:moveTo>
                  <a:lnTo>
                    <a:pt x="14" y="6"/>
                  </a:lnTo>
                  <a:lnTo>
                    <a:pt x="6" y="8"/>
                  </a:lnTo>
                  <a:lnTo>
                    <a:pt x="0" y="7"/>
                  </a:lnTo>
                  <a:lnTo>
                    <a:pt x="6" y="5"/>
                  </a:lnTo>
                  <a:lnTo>
                    <a:pt x="20" y="1"/>
                  </a:lnTo>
                  <a:lnTo>
                    <a:pt x="31" y="0"/>
                  </a:lnTo>
                  <a:lnTo>
                    <a:pt x="37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6" name="Freeform 414"/>
            <p:cNvSpPr>
              <a:spLocks/>
            </p:cNvSpPr>
            <p:nvPr/>
          </p:nvSpPr>
          <p:spPr bwMode="auto">
            <a:xfrm>
              <a:off x="4713" y="1633"/>
              <a:ext cx="13" cy="2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" y="5"/>
                </a:cxn>
                <a:cxn ang="0">
                  <a:pos x="0" y="18"/>
                </a:cxn>
                <a:cxn ang="0">
                  <a:pos x="5" y="10"/>
                </a:cxn>
                <a:cxn ang="0">
                  <a:pos x="10" y="3"/>
                </a:cxn>
                <a:cxn ang="0">
                  <a:pos x="12" y="0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2" y="5"/>
                  </a:lnTo>
                  <a:lnTo>
                    <a:pt x="0" y="18"/>
                  </a:lnTo>
                  <a:lnTo>
                    <a:pt x="5" y="10"/>
                  </a:lnTo>
                  <a:lnTo>
                    <a:pt x="10" y="3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7" name="Freeform 415"/>
            <p:cNvSpPr>
              <a:spLocks/>
            </p:cNvSpPr>
            <p:nvPr/>
          </p:nvSpPr>
          <p:spPr bwMode="auto">
            <a:xfrm>
              <a:off x="4632" y="1174"/>
              <a:ext cx="15" cy="1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5"/>
                </a:cxn>
                <a:cxn ang="0">
                  <a:pos x="8" y="10"/>
                </a:cxn>
                <a:cxn ang="0">
                  <a:pos x="14" y="9"/>
                </a:cxn>
                <a:cxn ang="0">
                  <a:pos x="3" y="0"/>
                </a:cxn>
              </a:cxnLst>
              <a:rect l="0" t="0" r="r" b="b"/>
              <a:pathLst>
                <a:path w="14" h="10">
                  <a:moveTo>
                    <a:pt x="3" y="0"/>
                  </a:moveTo>
                  <a:lnTo>
                    <a:pt x="0" y="5"/>
                  </a:lnTo>
                  <a:lnTo>
                    <a:pt x="8" y="10"/>
                  </a:lnTo>
                  <a:lnTo>
                    <a:pt x="14" y="9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8" name="Freeform 416"/>
            <p:cNvSpPr>
              <a:spLocks/>
            </p:cNvSpPr>
            <p:nvPr/>
          </p:nvSpPr>
          <p:spPr bwMode="auto">
            <a:xfrm>
              <a:off x="3400" y="1192"/>
              <a:ext cx="25" cy="10"/>
            </a:xfrm>
            <a:custGeom>
              <a:avLst/>
              <a:gdLst/>
              <a:ahLst/>
              <a:cxnLst>
                <a:cxn ang="0">
                  <a:pos x="24" y="9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15" y="9"/>
                </a:cxn>
                <a:cxn ang="0">
                  <a:pos x="24" y="9"/>
                </a:cxn>
              </a:cxnLst>
              <a:rect l="0" t="0" r="r" b="b"/>
              <a:pathLst>
                <a:path w="24" h="9">
                  <a:moveTo>
                    <a:pt x="24" y="9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15" y="9"/>
                  </a:lnTo>
                  <a:lnTo>
                    <a:pt x="24" y="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9" name="Freeform 417"/>
            <p:cNvSpPr>
              <a:spLocks/>
            </p:cNvSpPr>
            <p:nvPr/>
          </p:nvSpPr>
          <p:spPr bwMode="auto">
            <a:xfrm>
              <a:off x="3051" y="1393"/>
              <a:ext cx="14" cy="8"/>
            </a:xfrm>
            <a:custGeom>
              <a:avLst/>
              <a:gdLst/>
              <a:ahLst/>
              <a:cxnLst>
                <a:cxn ang="0">
                  <a:pos x="14" y="1"/>
                </a:cxn>
                <a:cxn ang="0">
                  <a:pos x="2" y="7"/>
                </a:cxn>
                <a:cxn ang="0">
                  <a:pos x="0" y="1"/>
                </a:cxn>
                <a:cxn ang="0">
                  <a:pos x="12" y="0"/>
                </a:cxn>
                <a:cxn ang="0">
                  <a:pos x="14" y="1"/>
                </a:cxn>
              </a:cxnLst>
              <a:rect l="0" t="0" r="r" b="b"/>
              <a:pathLst>
                <a:path w="14" h="7">
                  <a:moveTo>
                    <a:pt x="14" y="1"/>
                  </a:moveTo>
                  <a:lnTo>
                    <a:pt x="2" y="7"/>
                  </a:lnTo>
                  <a:lnTo>
                    <a:pt x="0" y="1"/>
                  </a:lnTo>
                  <a:lnTo>
                    <a:pt x="12" y="0"/>
                  </a:lnTo>
                  <a:lnTo>
                    <a:pt x="14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0" name="Freeform 418"/>
            <p:cNvSpPr>
              <a:spLocks/>
            </p:cNvSpPr>
            <p:nvPr/>
          </p:nvSpPr>
          <p:spPr bwMode="auto">
            <a:xfrm>
              <a:off x="4712" y="1381"/>
              <a:ext cx="9" cy="11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4" y="10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2"/>
                </a:cxn>
              </a:cxnLst>
              <a:rect l="0" t="0" r="r" b="b"/>
              <a:pathLst>
                <a:path w="9" h="10">
                  <a:moveTo>
                    <a:pt x="9" y="2"/>
                  </a:moveTo>
                  <a:lnTo>
                    <a:pt x="4" y="10"/>
                  </a:lnTo>
                  <a:lnTo>
                    <a:pt x="0" y="4"/>
                  </a:lnTo>
                  <a:lnTo>
                    <a:pt x="4" y="0"/>
                  </a:lnTo>
                  <a:lnTo>
                    <a:pt x="9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1" name="Freeform 419"/>
            <p:cNvSpPr>
              <a:spLocks/>
            </p:cNvSpPr>
            <p:nvPr/>
          </p:nvSpPr>
          <p:spPr bwMode="auto">
            <a:xfrm>
              <a:off x="4547" y="1201"/>
              <a:ext cx="19" cy="4"/>
            </a:xfrm>
            <a:custGeom>
              <a:avLst/>
              <a:gdLst/>
              <a:ahLst/>
              <a:cxnLst>
                <a:cxn ang="0">
                  <a:pos x="18" y="1"/>
                </a:cxn>
                <a:cxn ang="0">
                  <a:pos x="17" y="4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8" y="1"/>
                </a:cxn>
              </a:cxnLst>
              <a:rect l="0" t="0" r="r" b="b"/>
              <a:pathLst>
                <a:path w="18" h="4">
                  <a:moveTo>
                    <a:pt x="18" y="1"/>
                  </a:moveTo>
                  <a:lnTo>
                    <a:pt x="17" y="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2" name="Freeform 420"/>
            <p:cNvSpPr>
              <a:spLocks/>
            </p:cNvSpPr>
            <p:nvPr/>
          </p:nvSpPr>
          <p:spPr bwMode="auto">
            <a:xfrm>
              <a:off x="3493" y="1144"/>
              <a:ext cx="17" cy="4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10" y="3"/>
                </a:cxn>
                <a:cxn ang="0">
                  <a:pos x="16" y="4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3" name="Freeform 421"/>
            <p:cNvSpPr>
              <a:spLocks/>
            </p:cNvSpPr>
            <p:nvPr/>
          </p:nvSpPr>
          <p:spPr bwMode="auto">
            <a:xfrm>
              <a:off x="3321" y="1040"/>
              <a:ext cx="26" cy="5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1"/>
                </a:cxn>
                <a:cxn ang="0">
                  <a:pos x="14" y="4"/>
                </a:cxn>
                <a:cxn ang="0">
                  <a:pos x="25" y="0"/>
                </a:cxn>
              </a:cxnLst>
              <a:rect l="0" t="0" r="r" b="b"/>
              <a:pathLst>
                <a:path w="25" h="4">
                  <a:moveTo>
                    <a:pt x="25" y="0"/>
                  </a:moveTo>
                  <a:lnTo>
                    <a:pt x="0" y="1"/>
                  </a:lnTo>
                  <a:lnTo>
                    <a:pt x="14" y="4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4" name="Freeform 422"/>
            <p:cNvSpPr>
              <a:spLocks/>
            </p:cNvSpPr>
            <p:nvPr/>
          </p:nvSpPr>
          <p:spPr bwMode="auto">
            <a:xfrm>
              <a:off x="3348" y="1036"/>
              <a:ext cx="26" cy="3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0" y="3"/>
                </a:cxn>
                <a:cxn ang="0">
                  <a:pos x="21" y="0"/>
                </a:cxn>
                <a:cxn ang="0">
                  <a:pos x="25" y="2"/>
                </a:cxn>
              </a:cxnLst>
              <a:rect l="0" t="0" r="r" b="b"/>
              <a:pathLst>
                <a:path w="25" h="3">
                  <a:moveTo>
                    <a:pt x="25" y="2"/>
                  </a:moveTo>
                  <a:lnTo>
                    <a:pt x="0" y="3"/>
                  </a:lnTo>
                  <a:lnTo>
                    <a:pt x="21" y="0"/>
                  </a:lnTo>
                  <a:lnTo>
                    <a:pt x="25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" name="Freeform 423"/>
            <p:cNvSpPr>
              <a:spLocks/>
            </p:cNvSpPr>
            <p:nvPr/>
          </p:nvSpPr>
          <p:spPr bwMode="auto">
            <a:xfrm>
              <a:off x="3892" y="1129"/>
              <a:ext cx="19" cy="3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1"/>
                </a:cxn>
                <a:cxn ang="0">
                  <a:pos x="18" y="3"/>
                </a:cxn>
                <a:cxn ang="0">
                  <a:pos x="17" y="0"/>
                </a:cxn>
              </a:cxnLst>
              <a:rect l="0" t="0" r="r" b="b"/>
              <a:pathLst>
                <a:path w="18" h="3">
                  <a:moveTo>
                    <a:pt x="17" y="0"/>
                  </a:moveTo>
                  <a:lnTo>
                    <a:pt x="0" y="1"/>
                  </a:lnTo>
                  <a:lnTo>
                    <a:pt x="18" y="3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" name="Freeform 424"/>
            <p:cNvSpPr>
              <a:spLocks/>
            </p:cNvSpPr>
            <p:nvPr/>
          </p:nvSpPr>
          <p:spPr bwMode="auto">
            <a:xfrm>
              <a:off x="4748" y="1534"/>
              <a:ext cx="6" cy="13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1" y="11"/>
                </a:cxn>
                <a:cxn ang="0">
                  <a:pos x="0" y="0"/>
                </a:cxn>
                <a:cxn ang="0">
                  <a:pos x="5" y="2"/>
                </a:cxn>
              </a:cxnLst>
              <a:rect l="0" t="0" r="r" b="b"/>
              <a:pathLst>
                <a:path w="5" h="11">
                  <a:moveTo>
                    <a:pt x="5" y="2"/>
                  </a:moveTo>
                  <a:lnTo>
                    <a:pt x="1" y="11"/>
                  </a:lnTo>
                  <a:lnTo>
                    <a:pt x="0" y="0"/>
                  </a:lnTo>
                  <a:lnTo>
                    <a:pt x="5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7" name="Freeform 425"/>
            <p:cNvSpPr>
              <a:spLocks/>
            </p:cNvSpPr>
            <p:nvPr/>
          </p:nvSpPr>
          <p:spPr bwMode="auto">
            <a:xfrm>
              <a:off x="4702" y="1652"/>
              <a:ext cx="5" cy="12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11"/>
                </a:cxn>
                <a:cxn ang="0">
                  <a:pos x="0" y="3"/>
                </a:cxn>
                <a:cxn ang="0">
                  <a:pos x="5" y="0"/>
                </a:cxn>
              </a:cxnLst>
              <a:rect l="0" t="0" r="r" b="b"/>
              <a:pathLst>
                <a:path w="5" h="11">
                  <a:moveTo>
                    <a:pt x="5" y="0"/>
                  </a:move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8" name="Freeform 426"/>
            <p:cNvSpPr>
              <a:spLocks/>
            </p:cNvSpPr>
            <p:nvPr/>
          </p:nvSpPr>
          <p:spPr bwMode="auto">
            <a:xfrm>
              <a:off x="4178" y="1132"/>
              <a:ext cx="9" cy="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0"/>
                </a:cxn>
                <a:cxn ang="0">
                  <a:pos x="8" y="4"/>
                </a:cxn>
                <a:cxn ang="0">
                  <a:pos x="9" y="0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lnTo>
                    <a:pt x="0" y="0"/>
                  </a:lnTo>
                  <a:lnTo>
                    <a:pt x="8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9" name="Freeform 427"/>
            <p:cNvSpPr>
              <a:spLocks/>
            </p:cNvSpPr>
            <p:nvPr/>
          </p:nvSpPr>
          <p:spPr bwMode="auto">
            <a:xfrm>
              <a:off x="3201" y="1040"/>
              <a:ext cx="27" cy="4"/>
            </a:xfrm>
            <a:custGeom>
              <a:avLst/>
              <a:gdLst/>
              <a:ahLst/>
              <a:cxnLst>
                <a:cxn ang="0">
                  <a:pos x="26" y="1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26" y="1"/>
                </a:cxn>
              </a:cxnLst>
              <a:rect l="0" t="0" r="r" b="b"/>
              <a:pathLst>
                <a:path w="26" h="3">
                  <a:moveTo>
                    <a:pt x="26" y="1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26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0" name="Freeform 428"/>
            <p:cNvSpPr>
              <a:spLocks/>
            </p:cNvSpPr>
            <p:nvPr/>
          </p:nvSpPr>
          <p:spPr bwMode="auto">
            <a:xfrm>
              <a:off x="3573" y="1159"/>
              <a:ext cx="11" cy="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11" y="0"/>
                </a:cxn>
              </a:cxnLst>
              <a:rect l="0" t="0" r="r" b="b"/>
              <a:pathLst>
                <a:path w="11" h="3">
                  <a:moveTo>
                    <a:pt x="11" y="0"/>
                  </a:moveTo>
                  <a:lnTo>
                    <a:pt x="1" y="3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1" name="Freeform 429"/>
            <p:cNvSpPr>
              <a:spLocks/>
            </p:cNvSpPr>
            <p:nvPr/>
          </p:nvSpPr>
          <p:spPr bwMode="auto">
            <a:xfrm>
              <a:off x="3306" y="1045"/>
              <a:ext cx="18" cy="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8" y="2"/>
                </a:cxn>
                <a:cxn ang="0">
                  <a:pos x="18" y="0"/>
                </a:cxn>
              </a:cxnLst>
              <a:rect l="0" t="0" r="r" b="b"/>
              <a:pathLst>
                <a:path w="18" h="2">
                  <a:moveTo>
                    <a:pt x="18" y="0"/>
                  </a:moveTo>
                  <a:lnTo>
                    <a:pt x="0" y="0"/>
                  </a:lnTo>
                  <a:lnTo>
                    <a:pt x="8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2" name="Freeform 430"/>
            <p:cNvSpPr>
              <a:spLocks/>
            </p:cNvSpPr>
            <p:nvPr/>
          </p:nvSpPr>
          <p:spPr bwMode="auto">
            <a:xfrm>
              <a:off x="4799" y="1449"/>
              <a:ext cx="22" cy="14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0" y="0"/>
                </a:cxn>
                <a:cxn ang="0">
                  <a:pos x="17" y="8"/>
                </a:cxn>
                <a:cxn ang="0">
                  <a:pos x="21" y="12"/>
                </a:cxn>
              </a:cxnLst>
              <a:rect l="0" t="0" r="r" b="b"/>
              <a:pathLst>
                <a:path w="21" h="12">
                  <a:moveTo>
                    <a:pt x="21" y="12"/>
                  </a:moveTo>
                  <a:lnTo>
                    <a:pt x="0" y="0"/>
                  </a:lnTo>
                  <a:lnTo>
                    <a:pt x="17" y="8"/>
                  </a:lnTo>
                  <a:lnTo>
                    <a:pt x="21" y="1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3" name="Freeform 431"/>
            <p:cNvSpPr>
              <a:spLocks/>
            </p:cNvSpPr>
            <p:nvPr/>
          </p:nvSpPr>
          <p:spPr bwMode="auto">
            <a:xfrm>
              <a:off x="4102" y="1108"/>
              <a:ext cx="10" cy="6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0" y="0"/>
                </a:cxn>
                <a:cxn ang="0">
                  <a:pos x="10" y="6"/>
                </a:cxn>
                <a:cxn ang="0">
                  <a:pos x="9" y="3"/>
                </a:cxn>
              </a:cxnLst>
              <a:rect l="0" t="0" r="r" b="b"/>
              <a:pathLst>
                <a:path w="10" h="6">
                  <a:moveTo>
                    <a:pt x="9" y="3"/>
                  </a:moveTo>
                  <a:lnTo>
                    <a:pt x="0" y="0"/>
                  </a:lnTo>
                  <a:lnTo>
                    <a:pt x="10" y="6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4" name="Freeform 432"/>
            <p:cNvSpPr>
              <a:spLocks/>
            </p:cNvSpPr>
            <p:nvPr/>
          </p:nvSpPr>
          <p:spPr bwMode="auto">
            <a:xfrm>
              <a:off x="3051" y="1384"/>
              <a:ext cx="11" cy="3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11" y="2"/>
                </a:cxn>
              </a:cxnLst>
              <a:rect l="0" t="0" r="r" b="b"/>
              <a:pathLst>
                <a:path w="11" h="2">
                  <a:moveTo>
                    <a:pt x="11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11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5" name="Freeform 433"/>
            <p:cNvSpPr>
              <a:spLocks/>
            </p:cNvSpPr>
            <p:nvPr/>
          </p:nvSpPr>
          <p:spPr bwMode="auto">
            <a:xfrm>
              <a:off x="2954" y="1661"/>
              <a:ext cx="2" cy="1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6" name="Freeform 434"/>
            <p:cNvSpPr>
              <a:spLocks/>
            </p:cNvSpPr>
            <p:nvPr/>
          </p:nvSpPr>
          <p:spPr bwMode="auto">
            <a:xfrm>
              <a:off x="3002" y="1557"/>
              <a:ext cx="76" cy="31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6" y="1"/>
                </a:cxn>
                <a:cxn ang="0">
                  <a:pos x="22" y="5"/>
                </a:cxn>
                <a:cxn ang="0">
                  <a:pos x="19" y="6"/>
                </a:cxn>
                <a:cxn ang="0">
                  <a:pos x="19" y="7"/>
                </a:cxn>
                <a:cxn ang="0">
                  <a:pos x="15" y="12"/>
                </a:cxn>
                <a:cxn ang="0">
                  <a:pos x="7" y="13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8" y="26"/>
                </a:cxn>
                <a:cxn ang="0">
                  <a:pos x="12" y="28"/>
                </a:cxn>
                <a:cxn ang="0">
                  <a:pos x="28" y="28"/>
                </a:cxn>
                <a:cxn ang="0">
                  <a:pos x="48" y="19"/>
                </a:cxn>
                <a:cxn ang="0">
                  <a:pos x="68" y="19"/>
                </a:cxn>
                <a:cxn ang="0">
                  <a:pos x="73" y="7"/>
                </a:cxn>
                <a:cxn ang="0">
                  <a:pos x="53" y="2"/>
                </a:cxn>
                <a:cxn ang="0">
                  <a:pos x="43" y="4"/>
                </a:cxn>
                <a:cxn ang="0">
                  <a:pos x="41" y="0"/>
                </a:cxn>
                <a:cxn ang="0">
                  <a:pos x="27" y="0"/>
                </a:cxn>
              </a:cxnLst>
              <a:rect l="0" t="0" r="r" b="b"/>
              <a:pathLst>
                <a:path w="73" h="28">
                  <a:moveTo>
                    <a:pt x="27" y="0"/>
                  </a:moveTo>
                  <a:lnTo>
                    <a:pt x="26" y="1"/>
                  </a:lnTo>
                  <a:lnTo>
                    <a:pt x="22" y="5"/>
                  </a:lnTo>
                  <a:lnTo>
                    <a:pt x="19" y="6"/>
                  </a:lnTo>
                  <a:lnTo>
                    <a:pt x="19" y="7"/>
                  </a:lnTo>
                  <a:lnTo>
                    <a:pt x="15" y="12"/>
                  </a:lnTo>
                  <a:lnTo>
                    <a:pt x="7" y="13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8" y="26"/>
                  </a:lnTo>
                  <a:lnTo>
                    <a:pt x="12" y="28"/>
                  </a:lnTo>
                  <a:lnTo>
                    <a:pt x="28" y="28"/>
                  </a:lnTo>
                  <a:lnTo>
                    <a:pt x="48" y="19"/>
                  </a:lnTo>
                  <a:lnTo>
                    <a:pt x="68" y="19"/>
                  </a:lnTo>
                  <a:lnTo>
                    <a:pt x="73" y="7"/>
                  </a:lnTo>
                  <a:lnTo>
                    <a:pt x="53" y="2"/>
                  </a:lnTo>
                  <a:lnTo>
                    <a:pt x="43" y="4"/>
                  </a:lnTo>
                  <a:lnTo>
                    <a:pt x="41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7" name="Freeform 435"/>
            <p:cNvSpPr>
              <a:spLocks/>
            </p:cNvSpPr>
            <p:nvPr/>
          </p:nvSpPr>
          <p:spPr bwMode="auto">
            <a:xfrm>
              <a:off x="2965" y="1606"/>
              <a:ext cx="39" cy="27"/>
            </a:xfrm>
            <a:custGeom>
              <a:avLst/>
              <a:gdLst/>
              <a:ahLst/>
              <a:cxnLst>
                <a:cxn ang="0">
                  <a:pos x="7" y="23"/>
                </a:cxn>
                <a:cxn ang="0">
                  <a:pos x="13" y="24"/>
                </a:cxn>
                <a:cxn ang="0">
                  <a:pos x="14" y="21"/>
                </a:cxn>
                <a:cxn ang="0">
                  <a:pos x="16" y="22"/>
                </a:cxn>
                <a:cxn ang="0">
                  <a:pos x="18" y="22"/>
                </a:cxn>
                <a:cxn ang="0">
                  <a:pos x="19" y="22"/>
                </a:cxn>
                <a:cxn ang="0">
                  <a:pos x="21" y="24"/>
                </a:cxn>
                <a:cxn ang="0">
                  <a:pos x="24" y="23"/>
                </a:cxn>
                <a:cxn ang="0">
                  <a:pos x="23" y="21"/>
                </a:cxn>
                <a:cxn ang="0">
                  <a:pos x="23" y="20"/>
                </a:cxn>
                <a:cxn ang="0">
                  <a:pos x="27" y="17"/>
                </a:cxn>
                <a:cxn ang="0">
                  <a:pos x="29" y="17"/>
                </a:cxn>
                <a:cxn ang="0">
                  <a:pos x="27" y="15"/>
                </a:cxn>
                <a:cxn ang="0">
                  <a:pos x="27" y="13"/>
                </a:cxn>
                <a:cxn ang="0">
                  <a:pos x="26" y="10"/>
                </a:cxn>
                <a:cxn ang="0">
                  <a:pos x="30" y="9"/>
                </a:cxn>
                <a:cxn ang="0">
                  <a:pos x="32" y="8"/>
                </a:cxn>
                <a:cxn ang="0">
                  <a:pos x="36" y="8"/>
                </a:cxn>
                <a:cxn ang="0">
                  <a:pos x="36" y="6"/>
                </a:cxn>
                <a:cxn ang="0">
                  <a:pos x="37" y="6"/>
                </a:cxn>
                <a:cxn ang="0">
                  <a:pos x="38" y="5"/>
                </a:cxn>
                <a:cxn ang="0">
                  <a:pos x="34" y="2"/>
                </a:cxn>
                <a:cxn ang="0">
                  <a:pos x="33" y="0"/>
                </a:cxn>
                <a:cxn ang="0">
                  <a:pos x="8" y="7"/>
                </a:cxn>
                <a:cxn ang="0">
                  <a:pos x="3" y="6"/>
                </a:cxn>
                <a:cxn ang="0">
                  <a:pos x="0" y="12"/>
                </a:cxn>
                <a:cxn ang="0">
                  <a:pos x="4" y="22"/>
                </a:cxn>
                <a:cxn ang="0">
                  <a:pos x="7" y="23"/>
                </a:cxn>
              </a:cxnLst>
              <a:rect l="0" t="0" r="r" b="b"/>
              <a:pathLst>
                <a:path w="38" h="24">
                  <a:moveTo>
                    <a:pt x="7" y="23"/>
                  </a:moveTo>
                  <a:lnTo>
                    <a:pt x="13" y="24"/>
                  </a:lnTo>
                  <a:lnTo>
                    <a:pt x="14" y="21"/>
                  </a:lnTo>
                  <a:lnTo>
                    <a:pt x="16" y="22"/>
                  </a:lnTo>
                  <a:lnTo>
                    <a:pt x="18" y="22"/>
                  </a:lnTo>
                  <a:lnTo>
                    <a:pt x="19" y="22"/>
                  </a:lnTo>
                  <a:lnTo>
                    <a:pt x="21" y="24"/>
                  </a:lnTo>
                  <a:lnTo>
                    <a:pt x="24" y="23"/>
                  </a:lnTo>
                  <a:lnTo>
                    <a:pt x="23" y="21"/>
                  </a:lnTo>
                  <a:lnTo>
                    <a:pt x="23" y="20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27" y="15"/>
                  </a:lnTo>
                  <a:lnTo>
                    <a:pt x="27" y="13"/>
                  </a:lnTo>
                  <a:lnTo>
                    <a:pt x="26" y="10"/>
                  </a:lnTo>
                  <a:lnTo>
                    <a:pt x="30" y="9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8" y="5"/>
                  </a:lnTo>
                  <a:lnTo>
                    <a:pt x="34" y="2"/>
                  </a:lnTo>
                  <a:lnTo>
                    <a:pt x="33" y="0"/>
                  </a:lnTo>
                  <a:lnTo>
                    <a:pt x="8" y="7"/>
                  </a:lnTo>
                  <a:lnTo>
                    <a:pt x="3" y="6"/>
                  </a:lnTo>
                  <a:lnTo>
                    <a:pt x="0" y="12"/>
                  </a:lnTo>
                  <a:lnTo>
                    <a:pt x="4" y="22"/>
                  </a:lnTo>
                  <a:lnTo>
                    <a:pt x="7" y="2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8" name="Freeform 436"/>
            <p:cNvSpPr>
              <a:spLocks/>
            </p:cNvSpPr>
            <p:nvPr/>
          </p:nvSpPr>
          <p:spPr bwMode="auto">
            <a:xfrm>
              <a:off x="2922" y="1213"/>
              <a:ext cx="133" cy="236"/>
            </a:xfrm>
            <a:custGeom>
              <a:avLst/>
              <a:gdLst/>
              <a:ahLst/>
              <a:cxnLst>
                <a:cxn ang="0">
                  <a:pos x="90" y="81"/>
                </a:cxn>
                <a:cxn ang="0">
                  <a:pos x="75" y="91"/>
                </a:cxn>
                <a:cxn ang="0">
                  <a:pos x="67" y="99"/>
                </a:cxn>
                <a:cxn ang="0">
                  <a:pos x="64" y="110"/>
                </a:cxn>
                <a:cxn ang="0">
                  <a:pos x="80" y="133"/>
                </a:cxn>
                <a:cxn ang="0">
                  <a:pos x="74" y="147"/>
                </a:cxn>
                <a:cxn ang="0">
                  <a:pos x="70" y="145"/>
                </a:cxn>
                <a:cxn ang="0">
                  <a:pos x="81" y="147"/>
                </a:cxn>
                <a:cxn ang="0">
                  <a:pos x="73" y="152"/>
                </a:cxn>
                <a:cxn ang="0">
                  <a:pos x="60" y="159"/>
                </a:cxn>
                <a:cxn ang="0">
                  <a:pos x="63" y="162"/>
                </a:cxn>
                <a:cxn ang="0">
                  <a:pos x="64" y="173"/>
                </a:cxn>
                <a:cxn ang="0">
                  <a:pos x="61" y="185"/>
                </a:cxn>
                <a:cxn ang="0">
                  <a:pos x="39" y="202"/>
                </a:cxn>
                <a:cxn ang="0">
                  <a:pos x="24" y="210"/>
                </a:cxn>
                <a:cxn ang="0">
                  <a:pos x="18" y="188"/>
                </a:cxn>
                <a:cxn ang="0">
                  <a:pos x="8" y="166"/>
                </a:cxn>
                <a:cxn ang="0">
                  <a:pos x="0" y="155"/>
                </a:cxn>
                <a:cxn ang="0">
                  <a:pos x="9" y="139"/>
                </a:cxn>
                <a:cxn ang="0">
                  <a:pos x="10" y="121"/>
                </a:cxn>
                <a:cxn ang="0">
                  <a:pos x="7" y="110"/>
                </a:cxn>
                <a:cxn ang="0">
                  <a:pos x="6" y="80"/>
                </a:cxn>
                <a:cxn ang="0">
                  <a:pos x="25" y="73"/>
                </a:cxn>
                <a:cxn ang="0">
                  <a:pos x="27" y="48"/>
                </a:cxn>
                <a:cxn ang="0">
                  <a:pos x="36" y="41"/>
                </a:cxn>
                <a:cxn ang="0">
                  <a:pos x="46" y="18"/>
                </a:cxn>
                <a:cxn ang="0">
                  <a:pos x="62" y="8"/>
                </a:cxn>
                <a:cxn ang="0">
                  <a:pos x="78" y="0"/>
                </a:cxn>
                <a:cxn ang="0">
                  <a:pos x="113" y="14"/>
                </a:cxn>
                <a:cxn ang="0">
                  <a:pos x="128" y="48"/>
                </a:cxn>
                <a:cxn ang="0">
                  <a:pos x="110" y="49"/>
                </a:cxn>
                <a:cxn ang="0">
                  <a:pos x="107" y="51"/>
                </a:cxn>
                <a:cxn ang="0">
                  <a:pos x="98" y="63"/>
                </a:cxn>
              </a:cxnLst>
              <a:rect l="0" t="0" r="r" b="b"/>
              <a:pathLst>
                <a:path w="128" h="211">
                  <a:moveTo>
                    <a:pt x="103" y="71"/>
                  </a:moveTo>
                  <a:lnTo>
                    <a:pt x="90" y="81"/>
                  </a:lnTo>
                  <a:lnTo>
                    <a:pt x="80" y="87"/>
                  </a:lnTo>
                  <a:lnTo>
                    <a:pt x="75" y="91"/>
                  </a:lnTo>
                  <a:lnTo>
                    <a:pt x="68" y="92"/>
                  </a:lnTo>
                  <a:lnTo>
                    <a:pt x="67" y="99"/>
                  </a:lnTo>
                  <a:lnTo>
                    <a:pt x="64" y="101"/>
                  </a:lnTo>
                  <a:lnTo>
                    <a:pt x="64" y="110"/>
                  </a:lnTo>
                  <a:lnTo>
                    <a:pt x="67" y="128"/>
                  </a:lnTo>
                  <a:lnTo>
                    <a:pt x="80" y="133"/>
                  </a:lnTo>
                  <a:lnTo>
                    <a:pt x="85" y="140"/>
                  </a:lnTo>
                  <a:lnTo>
                    <a:pt x="74" y="147"/>
                  </a:lnTo>
                  <a:lnTo>
                    <a:pt x="69" y="143"/>
                  </a:lnTo>
                  <a:lnTo>
                    <a:pt x="70" y="145"/>
                  </a:lnTo>
                  <a:lnTo>
                    <a:pt x="55" y="146"/>
                  </a:lnTo>
                  <a:lnTo>
                    <a:pt x="81" y="147"/>
                  </a:lnTo>
                  <a:lnTo>
                    <a:pt x="74" y="154"/>
                  </a:lnTo>
                  <a:lnTo>
                    <a:pt x="73" y="152"/>
                  </a:lnTo>
                  <a:lnTo>
                    <a:pt x="65" y="159"/>
                  </a:lnTo>
                  <a:lnTo>
                    <a:pt x="60" y="159"/>
                  </a:lnTo>
                  <a:lnTo>
                    <a:pt x="64" y="162"/>
                  </a:lnTo>
                  <a:lnTo>
                    <a:pt x="63" y="162"/>
                  </a:lnTo>
                  <a:lnTo>
                    <a:pt x="62" y="169"/>
                  </a:lnTo>
                  <a:lnTo>
                    <a:pt x="64" y="173"/>
                  </a:lnTo>
                  <a:lnTo>
                    <a:pt x="63" y="173"/>
                  </a:lnTo>
                  <a:lnTo>
                    <a:pt x="61" y="185"/>
                  </a:lnTo>
                  <a:lnTo>
                    <a:pt x="59" y="198"/>
                  </a:lnTo>
                  <a:lnTo>
                    <a:pt x="39" y="202"/>
                  </a:lnTo>
                  <a:lnTo>
                    <a:pt x="37" y="211"/>
                  </a:lnTo>
                  <a:lnTo>
                    <a:pt x="24" y="210"/>
                  </a:lnTo>
                  <a:lnTo>
                    <a:pt x="21" y="197"/>
                  </a:lnTo>
                  <a:lnTo>
                    <a:pt x="18" y="188"/>
                  </a:lnTo>
                  <a:lnTo>
                    <a:pt x="7" y="170"/>
                  </a:lnTo>
                  <a:lnTo>
                    <a:pt x="8" y="166"/>
                  </a:lnTo>
                  <a:lnTo>
                    <a:pt x="4" y="165"/>
                  </a:lnTo>
                  <a:lnTo>
                    <a:pt x="0" y="155"/>
                  </a:lnTo>
                  <a:lnTo>
                    <a:pt x="3" y="153"/>
                  </a:lnTo>
                  <a:lnTo>
                    <a:pt x="9" y="139"/>
                  </a:lnTo>
                  <a:lnTo>
                    <a:pt x="10" y="125"/>
                  </a:lnTo>
                  <a:lnTo>
                    <a:pt x="10" y="121"/>
                  </a:lnTo>
                  <a:lnTo>
                    <a:pt x="16" y="116"/>
                  </a:lnTo>
                  <a:lnTo>
                    <a:pt x="7" y="110"/>
                  </a:lnTo>
                  <a:lnTo>
                    <a:pt x="6" y="95"/>
                  </a:lnTo>
                  <a:lnTo>
                    <a:pt x="6" y="80"/>
                  </a:lnTo>
                  <a:lnTo>
                    <a:pt x="16" y="74"/>
                  </a:lnTo>
                  <a:lnTo>
                    <a:pt x="25" y="73"/>
                  </a:lnTo>
                  <a:lnTo>
                    <a:pt x="20" y="66"/>
                  </a:lnTo>
                  <a:lnTo>
                    <a:pt x="27" y="48"/>
                  </a:lnTo>
                  <a:lnTo>
                    <a:pt x="25" y="43"/>
                  </a:lnTo>
                  <a:lnTo>
                    <a:pt x="36" y="41"/>
                  </a:lnTo>
                  <a:lnTo>
                    <a:pt x="40" y="33"/>
                  </a:lnTo>
                  <a:lnTo>
                    <a:pt x="46" y="18"/>
                  </a:lnTo>
                  <a:lnTo>
                    <a:pt x="60" y="13"/>
                  </a:lnTo>
                  <a:lnTo>
                    <a:pt x="62" y="8"/>
                  </a:lnTo>
                  <a:lnTo>
                    <a:pt x="79" y="8"/>
                  </a:lnTo>
                  <a:lnTo>
                    <a:pt x="78" y="0"/>
                  </a:lnTo>
                  <a:lnTo>
                    <a:pt x="83" y="0"/>
                  </a:lnTo>
                  <a:lnTo>
                    <a:pt x="113" y="14"/>
                  </a:lnTo>
                  <a:lnTo>
                    <a:pt x="123" y="34"/>
                  </a:lnTo>
                  <a:lnTo>
                    <a:pt x="128" y="48"/>
                  </a:lnTo>
                  <a:lnTo>
                    <a:pt x="114" y="48"/>
                  </a:lnTo>
                  <a:lnTo>
                    <a:pt x="110" y="49"/>
                  </a:lnTo>
                  <a:lnTo>
                    <a:pt x="109" y="52"/>
                  </a:lnTo>
                  <a:lnTo>
                    <a:pt x="107" y="51"/>
                  </a:lnTo>
                  <a:lnTo>
                    <a:pt x="100" y="56"/>
                  </a:lnTo>
                  <a:lnTo>
                    <a:pt x="98" y="63"/>
                  </a:lnTo>
                  <a:lnTo>
                    <a:pt x="103" y="7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9" name="Freeform 437"/>
            <p:cNvSpPr>
              <a:spLocks/>
            </p:cNvSpPr>
            <p:nvPr/>
          </p:nvSpPr>
          <p:spPr bwMode="auto">
            <a:xfrm>
              <a:off x="3007" y="1406"/>
              <a:ext cx="7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3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0" y="7"/>
                </a:cxn>
                <a:cxn ang="0">
                  <a:pos x="6" y="0"/>
                </a:cxn>
              </a:cxnLst>
              <a:rect l="0" t="0" r="r" b="b"/>
              <a:pathLst>
                <a:path w="6" h="13">
                  <a:moveTo>
                    <a:pt x="6" y="0"/>
                  </a:moveTo>
                  <a:lnTo>
                    <a:pt x="6" y="3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0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0" name="Freeform 438"/>
            <p:cNvSpPr>
              <a:spLocks/>
            </p:cNvSpPr>
            <p:nvPr/>
          </p:nvSpPr>
          <p:spPr bwMode="auto">
            <a:xfrm>
              <a:off x="2870" y="1592"/>
              <a:ext cx="56" cy="32"/>
            </a:xfrm>
            <a:custGeom>
              <a:avLst/>
              <a:gdLst/>
              <a:ahLst/>
              <a:cxnLst>
                <a:cxn ang="0">
                  <a:pos x="52" y="18"/>
                </a:cxn>
                <a:cxn ang="0">
                  <a:pos x="48" y="22"/>
                </a:cxn>
                <a:cxn ang="0">
                  <a:pos x="40" y="22"/>
                </a:cxn>
                <a:cxn ang="0">
                  <a:pos x="36" y="29"/>
                </a:cxn>
                <a:cxn ang="0">
                  <a:pos x="27" y="22"/>
                </a:cxn>
                <a:cxn ang="0">
                  <a:pos x="19" y="28"/>
                </a:cxn>
                <a:cxn ang="0">
                  <a:pos x="12" y="29"/>
                </a:cxn>
                <a:cxn ang="0">
                  <a:pos x="6" y="20"/>
                </a:cxn>
                <a:cxn ang="0">
                  <a:pos x="0" y="23"/>
                </a:cxn>
                <a:cxn ang="0">
                  <a:pos x="11" y="6"/>
                </a:cxn>
                <a:cxn ang="0">
                  <a:pos x="14" y="4"/>
                </a:cxn>
                <a:cxn ang="0">
                  <a:pos x="18" y="1"/>
                </a:cxn>
                <a:cxn ang="0">
                  <a:pos x="30" y="0"/>
                </a:cxn>
                <a:cxn ang="0">
                  <a:pos x="42" y="3"/>
                </a:cxn>
                <a:cxn ang="0">
                  <a:pos x="42" y="6"/>
                </a:cxn>
                <a:cxn ang="0">
                  <a:pos x="42" y="8"/>
                </a:cxn>
                <a:cxn ang="0">
                  <a:pos x="42" y="10"/>
                </a:cxn>
                <a:cxn ang="0">
                  <a:pos x="44" y="10"/>
                </a:cxn>
                <a:cxn ang="0">
                  <a:pos x="54" y="13"/>
                </a:cxn>
                <a:cxn ang="0">
                  <a:pos x="54" y="14"/>
                </a:cxn>
                <a:cxn ang="0">
                  <a:pos x="52" y="18"/>
                </a:cxn>
              </a:cxnLst>
              <a:rect l="0" t="0" r="r" b="b"/>
              <a:pathLst>
                <a:path w="54" h="29">
                  <a:moveTo>
                    <a:pt x="52" y="18"/>
                  </a:moveTo>
                  <a:lnTo>
                    <a:pt x="48" y="22"/>
                  </a:lnTo>
                  <a:lnTo>
                    <a:pt x="40" y="22"/>
                  </a:lnTo>
                  <a:lnTo>
                    <a:pt x="36" y="29"/>
                  </a:lnTo>
                  <a:lnTo>
                    <a:pt x="27" y="22"/>
                  </a:lnTo>
                  <a:lnTo>
                    <a:pt x="19" y="28"/>
                  </a:lnTo>
                  <a:lnTo>
                    <a:pt x="12" y="29"/>
                  </a:lnTo>
                  <a:lnTo>
                    <a:pt x="6" y="20"/>
                  </a:lnTo>
                  <a:lnTo>
                    <a:pt x="0" y="23"/>
                  </a:lnTo>
                  <a:lnTo>
                    <a:pt x="11" y="6"/>
                  </a:lnTo>
                  <a:lnTo>
                    <a:pt x="14" y="4"/>
                  </a:lnTo>
                  <a:lnTo>
                    <a:pt x="18" y="1"/>
                  </a:lnTo>
                  <a:lnTo>
                    <a:pt x="30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54" y="13"/>
                  </a:lnTo>
                  <a:lnTo>
                    <a:pt x="54" y="14"/>
                  </a:lnTo>
                  <a:lnTo>
                    <a:pt x="52" y="18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1" name="Freeform 439"/>
            <p:cNvSpPr>
              <a:spLocks/>
            </p:cNvSpPr>
            <p:nvPr/>
          </p:nvSpPr>
          <p:spPr bwMode="auto">
            <a:xfrm>
              <a:off x="3073" y="1501"/>
              <a:ext cx="236" cy="152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111" y="4"/>
                </a:cxn>
                <a:cxn ang="0">
                  <a:pos x="96" y="12"/>
                </a:cxn>
                <a:cxn ang="0">
                  <a:pos x="97" y="18"/>
                </a:cxn>
                <a:cxn ang="0">
                  <a:pos x="76" y="14"/>
                </a:cxn>
                <a:cxn ang="0">
                  <a:pos x="54" y="10"/>
                </a:cxn>
                <a:cxn ang="0">
                  <a:pos x="34" y="10"/>
                </a:cxn>
                <a:cxn ang="0">
                  <a:pos x="12" y="10"/>
                </a:cxn>
                <a:cxn ang="0">
                  <a:pos x="19" y="27"/>
                </a:cxn>
                <a:cxn ang="0">
                  <a:pos x="18" y="35"/>
                </a:cxn>
                <a:cxn ang="0">
                  <a:pos x="6" y="52"/>
                </a:cxn>
                <a:cxn ang="0">
                  <a:pos x="5" y="57"/>
                </a:cxn>
                <a:cxn ang="0">
                  <a:pos x="0" y="69"/>
                </a:cxn>
                <a:cxn ang="0">
                  <a:pos x="11" y="77"/>
                </a:cxn>
                <a:cxn ang="0">
                  <a:pos x="11" y="76"/>
                </a:cxn>
                <a:cxn ang="0">
                  <a:pos x="35" y="79"/>
                </a:cxn>
                <a:cxn ang="0">
                  <a:pos x="56" y="71"/>
                </a:cxn>
                <a:cxn ang="0">
                  <a:pos x="67" y="62"/>
                </a:cxn>
                <a:cxn ang="0">
                  <a:pos x="70" y="64"/>
                </a:cxn>
                <a:cxn ang="0">
                  <a:pos x="81" y="73"/>
                </a:cxn>
                <a:cxn ang="0">
                  <a:pos x="91" y="84"/>
                </a:cxn>
                <a:cxn ang="0">
                  <a:pos x="100" y="93"/>
                </a:cxn>
                <a:cxn ang="0">
                  <a:pos x="111" y="103"/>
                </a:cxn>
                <a:cxn ang="0">
                  <a:pos x="121" y="96"/>
                </a:cxn>
                <a:cxn ang="0">
                  <a:pos x="125" y="99"/>
                </a:cxn>
                <a:cxn ang="0">
                  <a:pos x="123" y="91"/>
                </a:cxn>
                <a:cxn ang="0">
                  <a:pos x="126" y="96"/>
                </a:cxn>
                <a:cxn ang="0">
                  <a:pos x="135" y="99"/>
                </a:cxn>
                <a:cxn ang="0">
                  <a:pos x="122" y="100"/>
                </a:cxn>
                <a:cxn ang="0">
                  <a:pos x="127" y="103"/>
                </a:cxn>
                <a:cxn ang="0">
                  <a:pos x="138" y="107"/>
                </a:cxn>
                <a:cxn ang="0">
                  <a:pos x="148" y="109"/>
                </a:cxn>
                <a:cxn ang="0">
                  <a:pos x="137" y="118"/>
                </a:cxn>
                <a:cxn ang="0">
                  <a:pos x="145" y="122"/>
                </a:cxn>
                <a:cxn ang="0">
                  <a:pos x="151" y="129"/>
                </a:cxn>
                <a:cxn ang="0">
                  <a:pos x="153" y="136"/>
                </a:cxn>
                <a:cxn ang="0">
                  <a:pos x="171" y="128"/>
                </a:cxn>
                <a:cxn ang="0">
                  <a:pos x="178" y="125"/>
                </a:cxn>
                <a:cxn ang="0">
                  <a:pos x="187" y="121"/>
                </a:cxn>
                <a:cxn ang="0">
                  <a:pos x="176" y="120"/>
                </a:cxn>
                <a:cxn ang="0">
                  <a:pos x="165" y="110"/>
                </a:cxn>
                <a:cxn ang="0">
                  <a:pos x="168" y="102"/>
                </a:cxn>
                <a:cxn ang="0">
                  <a:pos x="166" y="107"/>
                </a:cxn>
                <a:cxn ang="0">
                  <a:pos x="169" y="103"/>
                </a:cxn>
                <a:cxn ang="0">
                  <a:pos x="187" y="96"/>
                </a:cxn>
                <a:cxn ang="0">
                  <a:pos x="206" y="88"/>
                </a:cxn>
                <a:cxn ang="0">
                  <a:pos x="213" y="87"/>
                </a:cxn>
                <a:cxn ang="0">
                  <a:pos x="217" y="78"/>
                </a:cxn>
                <a:cxn ang="0">
                  <a:pos x="228" y="73"/>
                </a:cxn>
                <a:cxn ang="0">
                  <a:pos x="219" y="49"/>
                </a:cxn>
                <a:cxn ang="0">
                  <a:pos x="201" y="42"/>
                </a:cxn>
                <a:cxn ang="0">
                  <a:pos x="182" y="36"/>
                </a:cxn>
                <a:cxn ang="0">
                  <a:pos x="174" y="38"/>
                </a:cxn>
                <a:cxn ang="0">
                  <a:pos x="158" y="23"/>
                </a:cxn>
                <a:cxn ang="0">
                  <a:pos x="142" y="8"/>
                </a:cxn>
                <a:cxn ang="0">
                  <a:pos x="140" y="3"/>
                </a:cxn>
                <a:cxn ang="0">
                  <a:pos x="121" y="0"/>
                </a:cxn>
              </a:cxnLst>
              <a:rect l="0" t="0" r="r" b="b"/>
              <a:pathLst>
                <a:path w="228" h="136">
                  <a:moveTo>
                    <a:pt x="121" y="0"/>
                  </a:moveTo>
                  <a:lnTo>
                    <a:pt x="111" y="4"/>
                  </a:lnTo>
                  <a:lnTo>
                    <a:pt x="96" y="12"/>
                  </a:lnTo>
                  <a:lnTo>
                    <a:pt x="97" y="18"/>
                  </a:lnTo>
                  <a:lnTo>
                    <a:pt x="76" y="14"/>
                  </a:lnTo>
                  <a:lnTo>
                    <a:pt x="54" y="10"/>
                  </a:lnTo>
                  <a:lnTo>
                    <a:pt x="34" y="10"/>
                  </a:lnTo>
                  <a:lnTo>
                    <a:pt x="12" y="10"/>
                  </a:lnTo>
                  <a:lnTo>
                    <a:pt x="19" y="27"/>
                  </a:lnTo>
                  <a:lnTo>
                    <a:pt x="18" y="35"/>
                  </a:lnTo>
                  <a:lnTo>
                    <a:pt x="6" y="52"/>
                  </a:lnTo>
                  <a:lnTo>
                    <a:pt x="5" y="57"/>
                  </a:lnTo>
                  <a:lnTo>
                    <a:pt x="0" y="69"/>
                  </a:lnTo>
                  <a:lnTo>
                    <a:pt x="11" y="77"/>
                  </a:lnTo>
                  <a:lnTo>
                    <a:pt x="11" y="76"/>
                  </a:lnTo>
                  <a:lnTo>
                    <a:pt x="35" y="79"/>
                  </a:lnTo>
                  <a:lnTo>
                    <a:pt x="56" y="71"/>
                  </a:lnTo>
                  <a:lnTo>
                    <a:pt x="67" y="62"/>
                  </a:lnTo>
                  <a:lnTo>
                    <a:pt x="70" y="64"/>
                  </a:lnTo>
                  <a:lnTo>
                    <a:pt x="81" y="73"/>
                  </a:lnTo>
                  <a:lnTo>
                    <a:pt x="91" y="84"/>
                  </a:lnTo>
                  <a:lnTo>
                    <a:pt x="100" y="93"/>
                  </a:lnTo>
                  <a:lnTo>
                    <a:pt x="111" y="103"/>
                  </a:lnTo>
                  <a:lnTo>
                    <a:pt x="121" y="96"/>
                  </a:lnTo>
                  <a:lnTo>
                    <a:pt x="125" y="99"/>
                  </a:lnTo>
                  <a:lnTo>
                    <a:pt x="123" y="91"/>
                  </a:lnTo>
                  <a:lnTo>
                    <a:pt x="126" y="96"/>
                  </a:lnTo>
                  <a:lnTo>
                    <a:pt x="135" y="99"/>
                  </a:lnTo>
                  <a:lnTo>
                    <a:pt x="122" y="100"/>
                  </a:lnTo>
                  <a:lnTo>
                    <a:pt x="127" y="103"/>
                  </a:lnTo>
                  <a:lnTo>
                    <a:pt x="138" y="107"/>
                  </a:lnTo>
                  <a:lnTo>
                    <a:pt x="148" y="109"/>
                  </a:lnTo>
                  <a:lnTo>
                    <a:pt x="137" y="118"/>
                  </a:lnTo>
                  <a:lnTo>
                    <a:pt x="145" y="122"/>
                  </a:lnTo>
                  <a:lnTo>
                    <a:pt x="151" y="129"/>
                  </a:lnTo>
                  <a:lnTo>
                    <a:pt x="153" y="136"/>
                  </a:lnTo>
                  <a:lnTo>
                    <a:pt x="171" y="128"/>
                  </a:lnTo>
                  <a:lnTo>
                    <a:pt x="178" y="125"/>
                  </a:lnTo>
                  <a:lnTo>
                    <a:pt x="187" y="121"/>
                  </a:lnTo>
                  <a:lnTo>
                    <a:pt x="176" y="120"/>
                  </a:lnTo>
                  <a:lnTo>
                    <a:pt x="165" y="110"/>
                  </a:lnTo>
                  <a:lnTo>
                    <a:pt x="168" y="102"/>
                  </a:lnTo>
                  <a:lnTo>
                    <a:pt x="166" y="107"/>
                  </a:lnTo>
                  <a:lnTo>
                    <a:pt x="169" y="103"/>
                  </a:lnTo>
                  <a:lnTo>
                    <a:pt x="187" y="96"/>
                  </a:lnTo>
                  <a:lnTo>
                    <a:pt x="206" y="88"/>
                  </a:lnTo>
                  <a:lnTo>
                    <a:pt x="213" y="87"/>
                  </a:lnTo>
                  <a:lnTo>
                    <a:pt x="217" y="78"/>
                  </a:lnTo>
                  <a:lnTo>
                    <a:pt x="228" y="73"/>
                  </a:lnTo>
                  <a:lnTo>
                    <a:pt x="219" y="49"/>
                  </a:lnTo>
                  <a:lnTo>
                    <a:pt x="201" y="42"/>
                  </a:lnTo>
                  <a:lnTo>
                    <a:pt x="182" y="36"/>
                  </a:lnTo>
                  <a:lnTo>
                    <a:pt x="174" y="38"/>
                  </a:lnTo>
                  <a:lnTo>
                    <a:pt x="158" y="23"/>
                  </a:lnTo>
                  <a:lnTo>
                    <a:pt x="142" y="8"/>
                  </a:lnTo>
                  <a:lnTo>
                    <a:pt x="140" y="3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2" name="Freeform 440"/>
            <p:cNvSpPr>
              <a:spLocks/>
            </p:cNvSpPr>
            <p:nvPr/>
          </p:nvSpPr>
          <p:spPr bwMode="auto">
            <a:xfrm>
              <a:off x="3034" y="1621"/>
              <a:ext cx="59" cy="80"/>
            </a:xfrm>
            <a:custGeom>
              <a:avLst/>
              <a:gdLst/>
              <a:ahLst/>
              <a:cxnLst>
                <a:cxn ang="0">
                  <a:pos x="10" y="15"/>
                </a:cxn>
                <a:cxn ang="0">
                  <a:pos x="5" y="16"/>
                </a:cxn>
                <a:cxn ang="0">
                  <a:pos x="4" y="21"/>
                </a:cxn>
                <a:cxn ang="0">
                  <a:pos x="8" y="21"/>
                </a:cxn>
                <a:cxn ang="0">
                  <a:pos x="8" y="23"/>
                </a:cxn>
                <a:cxn ang="0">
                  <a:pos x="7" y="25"/>
                </a:cxn>
                <a:cxn ang="0">
                  <a:pos x="5" y="28"/>
                </a:cxn>
                <a:cxn ang="0">
                  <a:pos x="6" y="30"/>
                </a:cxn>
                <a:cxn ang="0">
                  <a:pos x="8" y="31"/>
                </a:cxn>
                <a:cxn ang="0">
                  <a:pos x="14" y="35"/>
                </a:cxn>
                <a:cxn ang="0">
                  <a:pos x="10" y="37"/>
                </a:cxn>
                <a:cxn ang="0">
                  <a:pos x="13" y="39"/>
                </a:cxn>
                <a:cxn ang="0">
                  <a:pos x="13" y="44"/>
                </a:cxn>
                <a:cxn ang="0">
                  <a:pos x="5" y="45"/>
                </a:cxn>
                <a:cxn ang="0">
                  <a:pos x="8" y="47"/>
                </a:cxn>
                <a:cxn ang="0">
                  <a:pos x="7" y="50"/>
                </a:cxn>
                <a:cxn ang="0">
                  <a:pos x="4" y="47"/>
                </a:cxn>
                <a:cxn ang="0">
                  <a:pos x="2" y="52"/>
                </a:cxn>
                <a:cxn ang="0">
                  <a:pos x="0" y="53"/>
                </a:cxn>
                <a:cxn ang="0">
                  <a:pos x="3" y="59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8" y="67"/>
                </a:cxn>
                <a:cxn ang="0">
                  <a:pos x="13" y="72"/>
                </a:cxn>
                <a:cxn ang="0">
                  <a:pos x="15" y="60"/>
                </a:cxn>
                <a:cxn ang="0">
                  <a:pos x="23" y="62"/>
                </a:cxn>
                <a:cxn ang="0">
                  <a:pos x="27" y="72"/>
                </a:cxn>
                <a:cxn ang="0">
                  <a:pos x="30" y="70"/>
                </a:cxn>
                <a:cxn ang="0">
                  <a:pos x="30" y="69"/>
                </a:cxn>
                <a:cxn ang="0">
                  <a:pos x="34" y="67"/>
                </a:cxn>
                <a:cxn ang="0">
                  <a:pos x="37" y="68"/>
                </a:cxn>
                <a:cxn ang="0">
                  <a:pos x="39" y="65"/>
                </a:cxn>
                <a:cxn ang="0">
                  <a:pos x="41" y="66"/>
                </a:cxn>
                <a:cxn ang="0">
                  <a:pos x="44" y="66"/>
                </a:cxn>
                <a:cxn ang="0">
                  <a:pos x="45" y="65"/>
                </a:cxn>
                <a:cxn ang="0">
                  <a:pos x="49" y="63"/>
                </a:cxn>
                <a:cxn ang="0">
                  <a:pos x="52" y="68"/>
                </a:cxn>
                <a:cxn ang="0">
                  <a:pos x="55" y="66"/>
                </a:cxn>
                <a:cxn ang="0">
                  <a:pos x="51" y="60"/>
                </a:cxn>
                <a:cxn ang="0">
                  <a:pos x="57" y="52"/>
                </a:cxn>
                <a:cxn ang="0">
                  <a:pos x="50" y="43"/>
                </a:cxn>
                <a:cxn ang="0">
                  <a:pos x="51" y="31"/>
                </a:cxn>
                <a:cxn ang="0">
                  <a:pos x="50" y="26"/>
                </a:cxn>
                <a:cxn ang="0">
                  <a:pos x="46" y="24"/>
                </a:cxn>
                <a:cxn ang="0">
                  <a:pos x="43" y="24"/>
                </a:cxn>
                <a:cxn ang="0">
                  <a:pos x="36" y="21"/>
                </a:cxn>
                <a:cxn ang="0">
                  <a:pos x="18" y="0"/>
                </a:cxn>
                <a:cxn ang="0">
                  <a:pos x="0" y="3"/>
                </a:cxn>
                <a:cxn ang="0">
                  <a:pos x="3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10" y="15"/>
                </a:cxn>
              </a:cxnLst>
              <a:rect l="0" t="0" r="r" b="b"/>
              <a:pathLst>
                <a:path w="57" h="72">
                  <a:moveTo>
                    <a:pt x="10" y="15"/>
                  </a:moveTo>
                  <a:lnTo>
                    <a:pt x="5" y="16"/>
                  </a:lnTo>
                  <a:lnTo>
                    <a:pt x="4" y="21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5"/>
                  </a:lnTo>
                  <a:lnTo>
                    <a:pt x="5" y="28"/>
                  </a:lnTo>
                  <a:lnTo>
                    <a:pt x="6" y="30"/>
                  </a:lnTo>
                  <a:lnTo>
                    <a:pt x="8" y="31"/>
                  </a:lnTo>
                  <a:lnTo>
                    <a:pt x="14" y="35"/>
                  </a:lnTo>
                  <a:lnTo>
                    <a:pt x="10" y="37"/>
                  </a:lnTo>
                  <a:lnTo>
                    <a:pt x="13" y="39"/>
                  </a:lnTo>
                  <a:lnTo>
                    <a:pt x="13" y="44"/>
                  </a:lnTo>
                  <a:lnTo>
                    <a:pt x="5" y="45"/>
                  </a:lnTo>
                  <a:lnTo>
                    <a:pt x="8" y="47"/>
                  </a:lnTo>
                  <a:lnTo>
                    <a:pt x="7" y="50"/>
                  </a:lnTo>
                  <a:lnTo>
                    <a:pt x="4" y="47"/>
                  </a:lnTo>
                  <a:lnTo>
                    <a:pt x="2" y="52"/>
                  </a:lnTo>
                  <a:lnTo>
                    <a:pt x="0" y="53"/>
                  </a:lnTo>
                  <a:lnTo>
                    <a:pt x="3" y="59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8" y="67"/>
                  </a:lnTo>
                  <a:lnTo>
                    <a:pt x="13" y="72"/>
                  </a:lnTo>
                  <a:lnTo>
                    <a:pt x="15" y="60"/>
                  </a:lnTo>
                  <a:lnTo>
                    <a:pt x="23" y="62"/>
                  </a:lnTo>
                  <a:lnTo>
                    <a:pt x="27" y="72"/>
                  </a:lnTo>
                  <a:lnTo>
                    <a:pt x="30" y="70"/>
                  </a:lnTo>
                  <a:lnTo>
                    <a:pt x="30" y="69"/>
                  </a:lnTo>
                  <a:lnTo>
                    <a:pt x="34" y="67"/>
                  </a:lnTo>
                  <a:lnTo>
                    <a:pt x="37" y="68"/>
                  </a:lnTo>
                  <a:lnTo>
                    <a:pt x="39" y="65"/>
                  </a:lnTo>
                  <a:lnTo>
                    <a:pt x="41" y="66"/>
                  </a:lnTo>
                  <a:lnTo>
                    <a:pt x="44" y="66"/>
                  </a:lnTo>
                  <a:lnTo>
                    <a:pt x="45" y="65"/>
                  </a:lnTo>
                  <a:lnTo>
                    <a:pt x="49" y="63"/>
                  </a:lnTo>
                  <a:lnTo>
                    <a:pt x="52" y="68"/>
                  </a:lnTo>
                  <a:lnTo>
                    <a:pt x="55" y="66"/>
                  </a:lnTo>
                  <a:lnTo>
                    <a:pt x="51" y="60"/>
                  </a:lnTo>
                  <a:lnTo>
                    <a:pt x="57" y="52"/>
                  </a:lnTo>
                  <a:lnTo>
                    <a:pt x="50" y="43"/>
                  </a:lnTo>
                  <a:lnTo>
                    <a:pt x="51" y="31"/>
                  </a:lnTo>
                  <a:lnTo>
                    <a:pt x="50" y="26"/>
                  </a:lnTo>
                  <a:lnTo>
                    <a:pt x="46" y="24"/>
                  </a:lnTo>
                  <a:lnTo>
                    <a:pt x="43" y="24"/>
                  </a:lnTo>
                  <a:lnTo>
                    <a:pt x="36" y="21"/>
                  </a:lnTo>
                  <a:lnTo>
                    <a:pt x="18" y="0"/>
                  </a:lnTo>
                  <a:lnTo>
                    <a:pt x="0" y="3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4" y="11"/>
                  </a:lnTo>
                  <a:lnTo>
                    <a:pt x="5" y="13"/>
                  </a:lnTo>
                  <a:lnTo>
                    <a:pt x="10" y="1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3" name="Freeform 441"/>
            <p:cNvSpPr>
              <a:spLocks/>
            </p:cNvSpPr>
            <p:nvPr/>
          </p:nvSpPr>
          <p:spPr bwMode="auto">
            <a:xfrm>
              <a:off x="1158" y="1167"/>
              <a:ext cx="944" cy="538"/>
            </a:xfrm>
            <a:custGeom>
              <a:avLst/>
              <a:gdLst/>
              <a:ahLst/>
              <a:cxnLst>
                <a:cxn ang="0">
                  <a:pos x="703" y="81"/>
                </a:cxn>
                <a:cxn ang="0">
                  <a:pos x="744" y="33"/>
                </a:cxn>
                <a:cxn ang="0">
                  <a:pos x="670" y="53"/>
                </a:cxn>
                <a:cxn ang="0">
                  <a:pos x="640" y="31"/>
                </a:cxn>
                <a:cxn ang="0">
                  <a:pos x="638" y="2"/>
                </a:cxn>
                <a:cxn ang="0">
                  <a:pos x="628" y="37"/>
                </a:cxn>
                <a:cxn ang="0">
                  <a:pos x="581" y="72"/>
                </a:cxn>
                <a:cxn ang="0">
                  <a:pos x="590" y="53"/>
                </a:cxn>
                <a:cxn ang="0">
                  <a:pos x="555" y="61"/>
                </a:cxn>
                <a:cxn ang="0">
                  <a:pos x="482" y="50"/>
                </a:cxn>
                <a:cxn ang="0">
                  <a:pos x="451" y="62"/>
                </a:cxn>
                <a:cxn ang="0">
                  <a:pos x="386" y="44"/>
                </a:cxn>
                <a:cxn ang="0">
                  <a:pos x="306" y="34"/>
                </a:cxn>
                <a:cxn ang="0">
                  <a:pos x="256" y="27"/>
                </a:cxn>
                <a:cxn ang="0">
                  <a:pos x="111" y="67"/>
                </a:cxn>
                <a:cxn ang="0">
                  <a:pos x="21" y="180"/>
                </a:cxn>
                <a:cxn ang="0">
                  <a:pos x="65" y="243"/>
                </a:cxn>
                <a:cxn ang="0">
                  <a:pos x="42" y="265"/>
                </a:cxn>
                <a:cxn ang="0">
                  <a:pos x="55" y="286"/>
                </a:cxn>
                <a:cxn ang="0">
                  <a:pos x="56" y="308"/>
                </a:cxn>
                <a:cxn ang="0">
                  <a:pos x="34" y="321"/>
                </a:cxn>
                <a:cxn ang="0">
                  <a:pos x="53" y="328"/>
                </a:cxn>
                <a:cxn ang="0">
                  <a:pos x="62" y="343"/>
                </a:cxn>
                <a:cxn ang="0">
                  <a:pos x="67" y="355"/>
                </a:cxn>
                <a:cxn ang="0">
                  <a:pos x="241" y="357"/>
                </a:cxn>
                <a:cxn ang="0">
                  <a:pos x="415" y="350"/>
                </a:cxn>
                <a:cxn ang="0">
                  <a:pos x="515" y="391"/>
                </a:cxn>
                <a:cxn ang="0">
                  <a:pos x="513" y="473"/>
                </a:cxn>
                <a:cxn ang="0">
                  <a:pos x="616" y="436"/>
                </a:cxn>
                <a:cxn ang="0">
                  <a:pos x="726" y="385"/>
                </a:cxn>
                <a:cxn ang="0">
                  <a:pos x="769" y="409"/>
                </a:cxn>
                <a:cxn ang="0">
                  <a:pos x="745" y="430"/>
                </a:cxn>
                <a:cxn ang="0">
                  <a:pos x="809" y="419"/>
                </a:cxn>
                <a:cxn ang="0">
                  <a:pos x="767" y="390"/>
                </a:cxn>
                <a:cxn ang="0">
                  <a:pos x="789" y="361"/>
                </a:cxn>
                <a:cxn ang="0">
                  <a:pos x="717" y="371"/>
                </a:cxn>
                <a:cxn ang="0">
                  <a:pos x="866" y="323"/>
                </a:cxn>
                <a:cxn ang="0">
                  <a:pos x="912" y="284"/>
                </a:cxn>
                <a:cxn ang="0">
                  <a:pos x="865" y="282"/>
                </a:cxn>
                <a:cxn ang="0">
                  <a:pos x="874" y="260"/>
                </a:cxn>
                <a:cxn ang="0">
                  <a:pos x="869" y="248"/>
                </a:cxn>
                <a:cxn ang="0">
                  <a:pos x="856" y="229"/>
                </a:cxn>
                <a:cxn ang="0">
                  <a:pos x="855" y="209"/>
                </a:cxn>
                <a:cxn ang="0">
                  <a:pos x="854" y="179"/>
                </a:cxn>
                <a:cxn ang="0">
                  <a:pos x="835" y="193"/>
                </a:cxn>
                <a:cxn ang="0">
                  <a:pos x="796" y="209"/>
                </a:cxn>
                <a:cxn ang="0">
                  <a:pos x="791" y="186"/>
                </a:cxn>
                <a:cxn ang="0">
                  <a:pos x="782" y="154"/>
                </a:cxn>
                <a:cxn ang="0">
                  <a:pos x="718" y="156"/>
                </a:cxn>
                <a:cxn ang="0">
                  <a:pos x="684" y="243"/>
                </a:cxn>
                <a:cxn ang="0">
                  <a:pos x="622" y="312"/>
                </a:cxn>
                <a:cxn ang="0">
                  <a:pos x="604" y="272"/>
                </a:cxn>
                <a:cxn ang="0">
                  <a:pos x="531" y="222"/>
                </a:cxn>
                <a:cxn ang="0">
                  <a:pos x="504" y="193"/>
                </a:cxn>
                <a:cxn ang="0">
                  <a:pos x="573" y="135"/>
                </a:cxn>
                <a:cxn ang="0">
                  <a:pos x="606" y="116"/>
                </a:cxn>
                <a:cxn ang="0">
                  <a:pos x="641" y="92"/>
                </a:cxn>
              </a:cxnLst>
              <a:rect l="0" t="0" r="r" b="b"/>
              <a:pathLst>
                <a:path w="912" h="480">
                  <a:moveTo>
                    <a:pt x="672" y="84"/>
                  </a:moveTo>
                  <a:lnTo>
                    <a:pt x="666" y="78"/>
                  </a:lnTo>
                  <a:lnTo>
                    <a:pt x="681" y="79"/>
                  </a:lnTo>
                  <a:lnTo>
                    <a:pt x="688" y="83"/>
                  </a:lnTo>
                  <a:lnTo>
                    <a:pt x="695" y="82"/>
                  </a:lnTo>
                  <a:lnTo>
                    <a:pt x="690" y="72"/>
                  </a:lnTo>
                  <a:lnTo>
                    <a:pt x="695" y="75"/>
                  </a:lnTo>
                  <a:lnTo>
                    <a:pt x="697" y="76"/>
                  </a:lnTo>
                  <a:lnTo>
                    <a:pt x="703" y="81"/>
                  </a:lnTo>
                  <a:lnTo>
                    <a:pt x="728" y="70"/>
                  </a:lnTo>
                  <a:lnTo>
                    <a:pt x="733" y="62"/>
                  </a:lnTo>
                  <a:lnTo>
                    <a:pt x="731" y="55"/>
                  </a:lnTo>
                  <a:lnTo>
                    <a:pt x="733" y="50"/>
                  </a:lnTo>
                  <a:lnTo>
                    <a:pt x="746" y="46"/>
                  </a:lnTo>
                  <a:lnTo>
                    <a:pt x="738" y="44"/>
                  </a:lnTo>
                  <a:lnTo>
                    <a:pt x="748" y="39"/>
                  </a:lnTo>
                  <a:lnTo>
                    <a:pt x="732" y="34"/>
                  </a:lnTo>
                  <a:lnTo>
                    <a:pt x="744" y="33"/>
                  </a:lnTo>
                  <a:lnTo>
                    <a:pt x="711" y="32"/>
                  </a:lnTo>
                  <a:lnTo>
                    <a:pt x="709" y="40"/>
                  </a:lnTo>
                  <a:lnTo>
                    <a:pt x="710" y="44"/>
                  </a:lnTo>
                  <a:lnTo>
                    <a:pt x="709" y="46"/>
                  </a:lnTo>
                  <a:lnTo>
                    <a:pt x="700" y="46"/>
                  </a:lnTo>
                  <a:lnTo>
                    <a:pt x="676" y="67"/>
                  </a:lnTo>
                  <a:lnTo>
                    <a:pt x="667" y="68"/>
                  </a:lnTo>
                  <a:lnTo>
                    <a:pt x="665" y="56"/>
                  </a:lnTo>
                  <a:lnTo>
                    <a:pt x="670" y="53"/>
                  </a:lnTo>
                  <a:lnTo>
                    <a:pt x="676" y="44"/>
                  </a:lnTo>
                  <a:lnTo>
                    <a:pt x="666" y="39"/>
                  </a:lnTo>
                  <a:lnTo>
                    <a:pt x="648" y="53"/>
                  </a:lnTo>
                  <a:lnTo>
                    <a:pt x="652" y="41"/>
                  </a:lnTo>
                  <a:lnTo>
                    <a:pt x="649" y="38"/>
                  </a:lnTo>
                  <a:lnTo>
                    <a:pt x="659" y="35"/>
                  </a:lnTo>
                  <a:lnTo>
                    <a:pt x="652" y="33"/>
                  </a:lnTo>
                  <a:lnTo>
                    <a:pt x="642" y="32"/>
                  </a:lnTo>
                  <a:lnTo>
                    <a:pt x="640" y="31"/>
                  </a:lnTo>
                  <a:lnTo>
                    <a:pt x="648" y="26"/>
                  </a:lnTo>
                  <a:lnTo>
                    <a:pt x="648" y="24"/>
                  </a:lnTo>
                  <a:lnTo>
                    <a:pt x="653" y="25"/>
                  </a:lnTo>
                  <a:lnTo>
                    <a:pt x="650" y="16"/>
                  </a:lnTo>
                  <a:lnTo>
                    <a:pt x="653" y="6"/>
                  </a:lnTo>
                  <a:lnTo>
                    <a:pt x="648" y="3"/>
                  </a:lnTo>
                  <a:lnTo>
                    <a:pt x="644" y="2"/>
                  </a:lnTo>
                  <a:lnTo>
                    <a:pt x="647" y="0"/>
                  </a:lnTo>
                  <a:lnTo>
                    <a:pt x="638" y="2"/>
                  </a:lnTo>
                  <a:lnTo>
                    <a:pt x="643" y="2"/>
                  </a:lnTo>
                  <a:lnTo>
                    <a:pt x="628" y="5"/>
                  </a:lnTo>
                  <a:lnTo>
                    <a:pt x="630" y="9"/>
                  </a:lnTo>
                  <a:lnTo>
                    <a:pt x="619" y="10"/>
                  </a:lnTo>
                  <a:lnTo>
                    <a:pt x="614" y="19"/>
                  </a:lnTo>
                  <a:lnTo>
                    <a:pt x="617" y="20"/>
                  </a:lnTo>
                  <a:lnTo>
                    <a:pt x="608" y="22"/>
                  </a:lnTo>
                  <a:lnTo>
                    <a:pt x="604" y="30"/>
                  </a:lnTo>
                  <a:lnTo>
                    <a:pt x="628" y="37"/>
                  </a:lnTo>
                  <a:lnTo>
                    <a:pt x="621" y="39"/>
                  </a:lnTo>
                  <a:lnTo>
                    <a:pt x="622" y="37"/>
                  </a:lnTo>
                  <a:lnTo>
                    <a:pt x="616" y="40"/>
                  </a:lnTo>
                  <a:lnTo>
                    <a:pt x="611" y="46"/>
                  </a:lnTo>
                  <a:lnTo>
                    <a:pt x="620" y="42"/>
                  </a:lnTo>
                  <a:lnTo>
                    <a:pt x="616" y="48"/>
                  </a:lnTo>
                  <a:lnTo>
                    <a:pt x="594" y="55"/>
                  </a:lnTo>
                  <a:lnTo>
                    <a:pt x="586" y="67"/>
                  </a:lnTo>
                  <a:lnTo>
                    <a:pt x="581" y="72"/>
                  </a:lnTo>
                  <a:lnTo>
                    <a:pt x="573" y="72"/>
                  </a:lnTo>
                  <a:lnTo>
                    <a:pt x="574" y="75"/>
                  </a:lnTo>
                  <a:lnTo>
                    <a:pt x="573" y="72"/>
                  </a:lnTo>
                  <a:lnTo>
                    <a:pt x="574" y="72"/>
                  </a:lnTo>
                  <a:lnTo>
                    <a:pt x="582" y="70"/>
                  </a:lnTo>
                  <a:lnTo>
                    <a:pt x="578" y="69"/>
                  </a:lnTo>
                  <a:lnTo>
                    <a:pt x="582" y="66"/>
                  </a:lnTo>
                  <a:lnTo>
                    <a:pt x="576" y="67"/>
                  </a:lnTo>
                  <a:lnTo>
                    <a:pt x="590" y="53"/>
                  </a:lnTo>
                  <a:lnTo>
                    <a:pt x="581" y="55"/>
                  </a:lnTo>
                  <a:lnTo>
                    <a:pt x="583" y="53"/>
                  </a:lnTo>
                  <a:lnTo>
                    <a:pt x="571" y="50"/>
                  </a:lnTo>
                  <a:lnTo>
                    <a:pt x="562" y="53"/>
                  </a:lnTo>
                  <a:lnTo>
                    <a:pt x="564" y="59"/>
                  </a:lnTo>
                  <a:lnTo>
                    <a:pt x="572" y="60"/>
                  </a:lnTo>
                  <a:lnTo>
                    <a:pt x="561" y="61"/>
                  </a:lnTo>
                  <a:lnTo>
                    <a:pt x="558" y="56"/>
                  </a:lnTo>
                  <a:lnTo>
                    <a:pt x="555" y="61"/>
                  </a:lnTo>
                  <a:lnTo>
                    <a:pt x="534" y="60"/>
                  </a:lnTo>
                  <a:lnTo>
                    <a:pt x="514" y="60"/>
                  </a:lnTo>
                  <a:lnTo>
                    <a:pt x="508" y="56"/>
                  </a:lnTo>
                  <a:lnTo>
                    <a:pt x="499" y="55"/>
                  </a:lnTo>
                  <a:lnTo>
                    <a:pt x="495" y="49"/>
                  </a:lnTo>
                  <a:lnTo>
                    <a:pt x="492" y="44"/>
                  </a:lnTo>
                  <a:lnTo>
                    <a:pt x="459" y="52"/>
                  </a:lnTo>
                  <a:lnTo>
                    <a:pt x="466" y="54"/>
                  </a:lnTo>
                  <a:lnTo>
                    <a:pt x="482" y="50"/>
                  </a:lnTo>
                  <a:lnTo>
                    <a:pt x="492" y="48"/>
                  </a:lnTo>
                  <a:lnTo>
                    <a:pt x="472" y="55"/>
                  </a:lnTo>
                  <a:lnTo>
                    <a:pt x="463" y="57"/>
                  </a:lnTo>
                  <a:lnTo>
                    <a:pt x="456" y="74"/>
                  </a:lnTo>
                  <a:lnTo>
                    <a:pt x="453" y="71"/>
                  </a:lnTo>
                  <a:lnTo>
                    <a:pt x="450" y="81"/>
                  </a:lnTo>
                  <a:lnTo>
                    <a:pt x="445" y="69"/>
                  </a:lnTo>
                  <a:lnTo>
                    <a:pt x="453" y="69"/>
                  </a:lnTo>
                  <a:lnTo>
                    <a:pt x="451" y="62"/>
                  </a:lnTo>
                  <a:lnTo>
                    <a:pt x="445" y="66"/>
                  </a:lnTo>
                  <a:lnTo>
                    <a:pt x="444" y="60"/>
                  </a:lnTo>
                  <a:lnTo>
                    <a:pt x="438" y="57"/>
                  </a:lnTo>
                  <a:lnTo>
                    <a:pt x="397" y="61"/>
                  </a:lnTo>
                  <a:lnTo>
                    <a:pt x="383" y="57"/>
                  </a:lnTo>
                  <a:lnTo>
                    <a:pt x="399" y="53"/>
                  </a:lnTo>
                  <a:lnTo>
                    <a:pt x="405" y="52"/>
                  </a:lnTo>
                  <a:lnTo>
                    <a:pt x="394" y="42"/>
                  </a:lnTo>
                  <a:lnTo>
                    <a:pt x="386" y="44"/>
                  </a:lnTo>
                  <a:lnTo>
                    <a:pt x="360" y="37"/>
                  </a:lnTo>
                  <a:lnTo>
                    <a:pt x="334" y="30"/>
                  </a:lnTo>
                  <a:lnTo>
                    <a:pt x="320" y="37"/>
                  </a:lnTo>
                  <a:lnTo>
                    <a:pt x="313" y="35"/>
                  </a:lnTo>
                  <a:lnTo>
                    <a:pt x="318" y="32"/>
                  </a:lnTo>
                  <a:lnTo>
                    <a:pt x="321" y="25"/>
                  </a:lnTo>
                  <a:lnTo>
                    <a:pt x="318" y="27"/>
                  </a:lnTo>
                  <a:lnTo>
                    <a:pt x="312" y="32"/>
                  </a:lnTo>
                  <a:lnTo>
                    <a:pt x="306" y="34"/>
                  </a:lnTo>
                  <a:lnTo>
                    <a:pt x="302" y="38"/>
                  </a:lnTo>
                  <a:lnTo>
                    <a:pt x="296" y="27"/>
                  </a:lnTo>
                  <a:lnTo>
                    <a:pt x="292" y="20"/>
                  </a:lnTo>
                  <a:lnTo>
                    <a:pt x="293" y="24"/>
                  </a:lnTo>
                  <a:lnTo>
                    <a:pt x="272" y="32"/>
                  </a:lnTo>
                  <a:lnTo>
                    <a:pt x="272" y="30"/>
                  </a:lnTo>
                  <a:lnTo>
                    <a:pt x="249" y="34"/>
                  </a:lnTo>
                  <a:lnTo>
                    <a:pt x="273" y="25"/>
                  </a:lnTo>
                  <a:lnTo>
                    <a:pt x="256" y="27"/>
                  </a:lnTo>
                  <a:lnTo>
                    <a:pt x="230" y="34"/>
                  </a:lnTo>
                  <a:lnTo>
                    <a:pt x="203" y="42"/>
                  </a:lnTo>
                  <a:lnTo>
                    <a:pt x="200" y="46"/>
                  </a:lnTo>
                  <a:lnTo>
                    <a:pt x="191" y="45"/>
                  </a:lnTo>
                  <a:lnTo>
                    <a:pt x="190" y="47"/>
                  </a:lnTo>
                  <a:lnTo>
                    <a:pt x="169" y="40"/>
                  </a:lnTo>
                  <a:lnTo>
                    <a:pt x="148" y="32"/>
                  </a:lnTo>
                  <a:lnTo>
                    <a:pt x="129" y="49"/>
                  </a:lnTo>
                  <a:lnTo>
                    <a:pt x="111" y="67"/>
                  </a:lnTo>
                  <a:lnTo>
                    <a:pt x="91" y="84"/>
                  </a:lnTo>
                  <a:lnTo>
                    <a:pt x="72" y="101"/>
                  </a:lnTo>
                  <a:lnTo>
                    <a:pt x="54" y="119"/>
                  </a:lnTo>
                  <a:lnTo>
                    <a:pt x="36" y="137"/>
                  </a:lnTo>
                  <a:lnTo>
                    <a:pt x="19" y="156"/>
                  </a:lnTo>
                  <a:lnTo>
                    <a:pt x="0" y="173"/>
                  </a:lnTo>
                  <a:lnTo>
                    <a:pt x="23" y="172"/>
                  </a:lnTo>
                  <a:lnTo>
                    <a:pt x="17" y="177"/>
                  </a:lnTo>
                  <a:lnTo>
                    <a:pt x="21" y="180"/>
                  </a:lnTo>
                  <a:lnTo>
                    <a:pt x="20" y="195"/>
                  </a:lnTo>
                  <a:lnTo>
                    <a:pt x="30" y="192"/>
                  </a:lnTo>
                  <a:lnTo>
                    <a:pt x="39" y="187"/>
                  </a:lnTo>
                  <a:lnTo>
                    <a:pt x="55" y="181"/>
                  </a:lnTo>
                  <a:lnTo>
                    <a:pt x="58" y="199"/>
                  </a:lnTo>
                  <a:lnTo>
                    <a:pt x="56" y="213"/>
                  </a:lnTo>
                  <a:lnTo>
                    <a:pt x="53" y="228"/>
                  </a:lnTo>
                  <a:lnTo>
                    <a:pt x="59" y="236"/>
                  </a:lnTo>
                  <a:lnTo>
                    <a:pt x="65" y="243"/>
                  </a:lnTo>
                  <a:lnTo>
                    <a:pt x="52" y="258"/>
                  </a:lnTo>
                  <a:lnTo>
                    <a:pt x="64" y="247"/>
                  </a:lnTo>
                  <a:lnTo>
                    <a:pt x="64" y="251"/>
                  </a:lnTo>
                  <a:lnTo>
                    <a:pt x="53" y="258"/>
                  </a:lnTo>
                  <a:lnTo>
                    <a:pt x="54" y="258"/>
                  </a:lnTo>
                  <a:lnTo>
                    <a:pt x="49" y="264"/>
                  </a:lnTo>
                  <a:lnTo>
                    <a:pt x="44" y="264"/>
                  </a:lnTo>
                  <a:lnTo>
                    <a:pt x="44" y="269"/>
                  </a:lnTo>
                  <a:lnTo>
                    <a:pt x="42" y="265"/>
                  </a:lnTo>
                  <a:lnTo>
                    <a:pt x="41" y="272"/>
                  </a:lnTo>
                  <a:lnTo>
                    <a:pt x="47" y="272"/>
                  </a:lnTo>
                  <a:lnTo>
                    <a:pt x="43" y="272"/>
                  </a:lnTo>
                  <a:lnTo>
                    <a:pt x="43" y="275"/>
                  </a:lnTo>
                  <a:lnTo>
                    <a:pt x="40" y="273"/>
                  </a:lnTo>
                  <a:lnTo>
                    <a:pt x="42" y="284"/>
                  </a:lnTo>
                  <a:lnTo>
                    <a:pt x="57" y="274"/>
                  </a:lnTo>
                  <a:lnTo>
                    <a:pt x="52" y="283"/>
                  </a:lnTo>
                  <a:lnTo>
                    <a:pt x="55" y="286"/>
                  </a:lnTo>
                  <a:lnTo>
                    <a:pt x="47" y="283"/>
                  </a:lnTo>
                  <a:lnTo>
                    <a:pt x="46" y="294"/>
                  </a:lnTo>
                  <a:lnTo>
                    <a:pt x="50" y="292"/>
                  </a:lnTo>
                  <a:lnTo>
                    <a:pt x="40" y="303"/>
                  </a:lnTo>
                  <a:lnTo>
                    <a:pt x="45" y="299"/>
                  </a:lnTo>
                  <a:lnTo>
                    <a:pt x="44" y="304"/>
                  </a:lnTo>
                  <a:lnTo>
                    <a:pt x="62" y="294"/>
                  </a:lnTo>
                  <a:lnTo>
                    <a:pt x="56" y="302"/>
                  </a:lnTo>
                  <a:lnTo>
                    <a:pt x="56" y="308"/>
                  </a:lnTo>
                  <a:lnTo>
                    <a:pt x="54" y="302"/>
                  </a:lnTo>
                  <a:lnTo>
                    <a:pt x="40" y="310"/>
                  </a:lnTo>
                  <a:lnTo>
                    <a:pt x="40" y="314"/>
                  </a:lnTo>
                  <a:lnTo>
                    <a:pt x="44" y="311"/>
                  </a:lnTo>
                  <a:lnTo>
                    <a:pt x="53" y="313"/>
                  </a:lnTo>
                  <a:lnTo>
                    <a:pt x="39" y="316"/>
                  </a:lnTo>
                  <a:lnTo>
                    <a:pt x="36" y="318"/>
                  </a:lnTo>
                  <a:lnTo>
                    <a:pt x="41" y="319"/>
                  </a:lnTo>
                  <a:lnTo>
                    <a:pt x="34" y="321"/>
                  </a:lnTo>
                  <a:lnTo>
                    <a:pt x="43" y="326"/>
                  </a:lnTo>
                  <a:lnTo>
                    <a:pt x="46" y="324"/>
                  </a:lnTo>
                  <a:lnTo>
                    <a:pt x="50" y="325"/>
                  </a:lnTo>
                  <a:lnTo>
                    <a:pt x="44" y="326"/>
                  </a:lnTo>
                  <a:lnTo>
                    <a:pt x="51" y="327"/>
                  </a:lnTo>
                  <a:lnTo>
                    <a:pt x="46" y="330"/>
                  </a:lnTo>
                  <a:lnTo>
                    <a:pt x="57" y="325"/>
                  </a:lnTo>
                  <a:lnTo>
                    <a:pt x="59" y="323"/>
                  </a:lnTo>
                  <a:lnTo>
                    <a:pt x="53" y="328"/>
                  </a:lnTo>
                  <a:lnTo>
                    <a:pt x="47" y="330"/>
                  </a:lnTo>
                  <a:lnTo>
                    <a:pt x="45" y="332"/>
                  </a:lnTo>
                  <a:lnTo>
                    <a:pt x="55" y="330"/>
                  </a:lnTo>
                  <a:lnTo>
                    <a:pt x="55" y="333"/>
                  </a:lnTo>
                  <a:lnTo>
                    <a:pt x="64" y="327"/>
                  </a:lnTo>
                  <a:lnTo>
                    <a:pt x="59" y="334"/>
                  </a:lnTo>
                  <a:lnTo>
                    <a:pt x="67" y="332"/>
                  </a:lnTo>
                  <a:lnTo>
                    <a:pt x="56" y="339"/>
                  </a:lnTo>
                  <a:lnTo>
                    <a:pt x="62" y="343"/>
                  </a:lnTo>
                  <a:lnTo>
                    <a:pt x="68" y="336"/>
                  </a:lnTo>
                  <a:lnTo>
                    <a:pt x="65" y="346"/>
                  </a:lnTo>
                  <a:lnTo>
                    <a:pt x="67" y="346"/>
                  </a:lnTo>
                  <a:lnTo>
                    <a:pt x="61" y="346"/>
                  </a:lnTo>
                  <a:lnTo>
                    <a:pt x="67" y="348"/>
                  </a:lnTo>
                  <a:lnTo>
                    <a:pt x="72" y="346"/>
                  </a:lnTo>
                  <a:lnTo>
                    <a:pt x="68" y="352"/>
                  </a:lnTo>
                  <a:lnTo>
                    <a:pt x="72" y="352"/>
                  </a:lnTo>
                  <a:lnTo>
                    <a:pt x="67" y="355"/>
                  </a:lnTo>
                  <a:lnTo>
                    <a:pt x="71" y="357"/>
                  </a:lnTo>
                  <a:lnTo>
                    <a:pt x="93" y="357"/>
                  </a:lnTo>
                  <a:lnTo>
                    <a:pt x="113" y="357"/>
                  </a:lnTo>
                  <a:lnTo>
                    <a:pt x="134" y="357"/>
                  </a:lnTo>
                  <a:lnTo>
                    <a:pt x="156" y="357"/>
                  </a:lnTo>
                  <a:lnTo>
                    <a:pt x="177" y="357"/>
                  </a:lnTo>
                  <a:lnTo>
                    <a:pt x="198" y="357"/>
                  </a:lnTo>
                  <a:lnTo>
                    <a:pt x="219" y="357"/>
                  </a:lnTo>
                  <a:lnTo>
                    <a:pt x="241" y="357"/>
                  </a:lnTo>
                  <a:lnTo>
                    <a:pt x="261" y="357"/>
                  </a:lnTo>
                  <a:lnTo>
                    <a:pt x="282" y="357"/>
                  </a:lnTo>
                  <a:lnTo>
                    <a:pt x="304" y="357"/>
                  </a:lnTo>
                  <a:lnTo>
                    <a:pt x="325" y="356"/>
                  </a:lnTo>
                  <a:lnTo>
                    <a:pt x="346" y="356"/>
                  </a:lnTo>
                  <a:lnTo>
                    <a:pt x="367" y="356"/>
                  </a:lnTo>
                  <a:lnTo>
                    <a:pt x="389" y="356"/>
                  </a:lnTo>
                  <a:lnTo>
                    <a:pt x="410" y="356"/>
                  </a:lnTo>
                  <a:lnTo>
                    <a:pt x="415" y="350"/>
                  </a:lnTo>
                  <a:lnTo>
                    <a:pt x="413" y="361"/>
                  </a:lnTo>
                  <a:lnTo>
                    <a:pt x="427" y="363"/>
                  </a:lnTo>
                  <a:lnTo>
                    <a:pt x="445" y="371"/>
                  </a:lnTo>
                  <a:lnTo>
                    <a:pt x="456" y="370"/>
                  </a:lnTo>
                  <a:lnTo>
                    <a:pt x="467" y="374"/>
                  </a:lnTo>
                  <a:lnTo>
                    <a:pt x="484" y="369"/>
                  </a:lnTo>
                  <a:lnTo>
                    <a:pt x="494" y="377"/>
                  </a:lnTo>
                  <a:lnTo>
                    <a:pt x="504" y="384"/>
                  </a:lnTo>
                  <a:lnTo>
                    <a:pt x="515" y="391"/>
                  </a:lnTo>
                  <a:lnTo>
                    <a:pt x="526" y="399"/>
                  </a:lnTo>
                  <a:lnTo>
                    <a:pt x="527" y="406"/>
                  </a:lnTo>
                  <a:lnTo>
                    <a:pt x="531" y="405"/>
                  </a:lnTo>
                  <a:lnTo>
                    <a:pt x="530" y="409"/>
                  </a:lnTo>
                  <a:lnTo>
                    <a:pt x="540" y="418"/>
                  </a:lnTo>
                  <a:lnTo>
                    <a:pt x="538" y="433"/>
                  </a:lnTo>
                  <a:lnTo>
                    <a:pt x="534" y="448"/>
                  </a:lnTo>
                  <a:lnTo>
                    <a:pt x="528" y="457"/>
                  </a:lnTo>
                  <a:lnTo>
                    <a:pt x="513" y="473"/>
                  </a:lnTo>
                  <a:lnTo>
                    <a:pt x="516" y="480"/>
                  </a:lnTo>
                  <a:lnTo>
                    <a:pt x="530" y="475"/>
                  </a:lnTo>
                  <a:lnTo>
                    <a:pt x="544" y="471"/>
                  </a:lnTo>
                  <a:lnTo>
                    <a:pt x="557" y="465"/>
                  </a:lnTo>
                  <a:lnTo>
                    <a:pt x="571" y="460"/>
                  </a:lnTo>
                  <a:lnTo>
                    <a:pt x="572" y="450"/>
                  </a:lnTo>
                  <a:lnTo>
                    <a:pt x="587" y="449"/>
                  </a:lnTo>
                  <a:lnTo>
                    <a:pt x="603" y="446"/>
                  </a:lnTo>
                  <a:lnTo>
                    <a:pt x="616" y="436"/>
                  </a:lnTo>
                  <a:lnTo>
                    <a:pt x="628" y="427"/>
                  </a:lnTo>
                  <a:lnTo>
                    <a:pt x="652" y="424"/>
                  </a:lnTo>
                  <a:lnTo>
                    <a:pt x="677" y="423"/>
                  </a:lnTo>
                  <a:lnTo>
                    <a:pt x="686" y="418"/>
                  </a:lnTo>
                  <a:lnTo>
                    <a:pt x="697" y="407"/>
                  </a:lnTo>
                  <a:lnTo>
                    <a:pt x="708" y="394"/>
                  </a:lnTo>
                  <a:lnTo>
                    <a:pt x="719" y="383"/>
                  </a:lnTo>
                  <a:lnTo>
                    <a:pt x="720" y="385"/>
                  </a:lnTo>
                  <a:lnTo>
                    <a:pt x="726" y="385"/>
                  </a:lnTo>
                  <a:lnTo>
                    <a:pt x="735" y="389"/>
                  </a:lnTo>
                  <a:lnTo>
                    <a:pt x="729" y="409"/>
                  </a:lnTo>
                  <a:lnTo>
                    <a:pt x="732" y="421"/>
                  </a:lnTo>
                  <a:lnTo>
                    <a:pt x="735" y="422"/>
                  </a:lnTo>
                  <a:lnTo>
                    <a:pt x="747" y="418"/>
                  </a:lnTo>
                  <a:lnTo>
                    <a:pt x="746" y="419"/>
                  </a:lnTo>
                  <a:lnTo>
                    <a:pt x="764" y="413"/>
                  </a:lnTo>
                  <a:lnTo>
                    <a:pt x="767" y="406"/>
                  </a:lnTo>
                  <a:lnTo>
                    <a:pt x="769" y="409"/>
                  </a:lnTo>
                  <a:lnTo>
                    <a:pt x="771" y="409"/>
                  </a:lnTo>
                  <a:lnTo>
                    <a:pt x="762" y="416"/>
                  </a:lnTo>
                  <a:lnTo>
                    <a:pt x="781" y="418"/>
                  </a:lnTo>
                  <a:lnTo>
                    <a:pt x="769" y="422"/>
                  </a:lnTo>
                  <a:lnTo>
                    <a:pt x="768" y="419"/>
                  </a:lnTo>
                  <a:lnTo>
                    <a:pt x="749" y="429"/>
                  </a:lnTo>
                  <a:lnTo>
                    <a:pt x="752" y="427"/>
                  </a:lnTo>
                  <a:lnTo>
                    <a:pt x="741" y="434"/>
                  </a:lnTo>
                  <a:lnTo>
                    <a:pt x="745" y="430"/>
                  </a:lnTo>
                  <a:lnTo>
                    <a:pt x="739" y="438"/>
                  </a:lnTo>
                  <a:lnTo>
                    <a:pt x="743" y="448"/>
                  </a:lnTo>
                  <a:lnTo>
                    <a:pt x="751" y="445"/>
                  </a:lnTo>
                  <a:lnTo>
                    <a:pt x="769" y="430"/>
                  </a:lnTo>
                  <a:lnTo>
                    <a:pt x="771" y="433"/>
                  </a:lnTo>
                  <a:lnTo>
                    <a:pt x="775" y="429"/>
                  </a:lnTo>
                  <a:lnTo>
                    <a:pt x="777" y="430"/>
                  </a:lnTo>
                  <a:lnTo>
                    <a:pt x="793" y="424"/>
                  </a:lnTo>
                  <a:lnTo>
                    <a:pt x="809" y="419"/>
                  </a:lnTo>
                  <a:lnTo>
                    <a:pt x="805" y="418"/>
                  </a:lnTo>
                  <a:lnTo>
                    <a:pt x="808" y="416"/>
                  </a:lnTo>
                  <a:lnTo>
                    <a:pt x="802" y="408"/>
                  </a:lnTo>
                  <a:lnTo>
                    <a:pt x="797" y="412"/>
                  </a:lnTo>
                  <a:lnTo>
                    <a:pt x="786" y="411"/>
                  </a:lnTo>
                  <a:lnTo>
                    <a:pt x="778" y="406"/>
                  </a:lnTo>
                  <a:lnTo>
                    <a:pt x="771" y="402"/>
                  </a:lnTo>
                  <a:lnTo>
                    <a:pt x="771" y="391"/>
                  </a:lnTo>
                  <a:lnTo>
                    <a:pt x="767" y="390"/>
                  </a:lnTo>
                  <a:lnTo>
                    <a:pt x="776" y="378"/>
                  </a:lnTo>
                  <a:lnTo>
                    <a:pt x="765" y="379"/>
                  </a:lnTo>
                  <a:lnTo>
                    <a:pt x="764" y="376"/>
                  </a:lnTo>
                  <a:lnTo>
                    <a:pt x="752" y="374"/>
                  </a:lnTo>
                  <a:lnTo>
                    <a:pt x="755" y="372"/>
                  </a:lnTo>
                  <a:lnTo>
                    <a:pt x="768" y="372"/>
                  </a:lnTo>
                  <a:lnTo>
                    <a:pt x="785" y="367"/>
                  </a:lnTo>
                  <a:lnTo>
                    <a:pt x="785" y="361"/>
                  </a:lnTo>
                  <a:lnTo>
                    <a:pt x="789" y="361"/>
                  </a:lnTo>
                  <a:lnTo>
                    <a:pt x="788" y="357"/>
                  </a:lnTo>
                  <a:lnTo>
                    <a:pt x="774" y="353"/>
                  </a:lnTo>
                  <a:lnTo>
                    <a:pt x="755" y="357"/>
                  </a:lnTo>
                  <a:lnTo>
                    <a:pt x="738" y="363"/>
                  </a:lnTo>
                  <a:lnTo>
                    <a:pt x="724" y="372"/>
                  </a:lnTo>
                  <a:lnTo>
                    <a:pt x="711" y="382"/>
                  </a:lnTo>
                  <a:lnTo>
                    <a:pt x="692" y="393"/>
                  </a:lnTo>
                  <a:lnTo>
                    <a:pt x="704" y="382"/>
                  </a:lnTo>
                  <a:lnTo>
                    <a:pt x="717" y="371"/>
                  </a:lnTo>
                  <a:lnTo>
                    <a:pt x="703" y="365"/>
                  </a:lnTo>
                  <a:lnTo>
                    <a:pt x="716" y="371"/>
                  </a:lnTo>
                  <a:lnTo>
                    <a:pt x="734" y="357"/>
                  </a:lnTo>
                  <a:lnTo>
                    <a:pt x="752" y="352"/>
                  </a:lnTo>
                  <a:lnTo>
                    <a:pt x="766" y="338"/>
                  </a:lnTo>
                  <a:lnTo>
                    <a:pt x="793" y="336"/>
                  </a:lnTo>
                  <a:lnTo>
                    <a:pt x="820" y="336"/>
                  </a:lnTo>
                  <a:lnTo>
                    <a:pt x="843" y="335"/>
                  </a:lnTo>
                  <a:lnTo>
                    <a:pt x="866" y="323"/>
                  </a:lnTo>
                  <a:lnTo>
                    <a:pt x="887" y="317"/>
                  </a:lnTo>
                  <a:lnTo>
                    <a:pt x="911" y="304"/>
                  </a:lnTo>
                  <a:lnTo>
                    <a:pt x="904" y="299"/>
                  </a:lnTo>
                  <a:lnTo>
                    <a:pt x="910" y="299"/>
                  </a:lnTo>
                  <a:lnTo>
                    <a:pt x="902" y="297"/>
                  </a:lnTo>
                  <a:lnTo>
                    <a:pt x="909" y="296"/>
                  </a:lnTo>
                  <a:lnTo>
                    <a:pt x="909" y="294"/>
                  </a:lnTo>
                  <a:lnTo>
                    <a:pt x="911" y="289"/>
                  </a:lnTo>
                  <a:lnTo>
                    <a:pt x="912" y="284"/>
                  </a:lnTo>
                  <a:lnTo>
                    <a:pt x="904" y="280"/>
                  </a:lnTo>
                  <a:lnTo>
                    <a:pt x="906" y="279"/>
                  </a:lnTo>
                  <a:lnTo>
                    <a:pt x="897" y="281"/>
                  </a:lnTo>
                  <a:lnTo>
                    <a:pt x="899" y="272"/>
                  </a:lnTo>
                  <a:lnTo>
                    <a:pt x="888" y="273"/>
                  </a:lnTo>
                  <a:lnTo>
                    <a:pt x="895" y="273"/>
                  </a:lnTo>
                  <a:lnTo>
                    <a:pt x="874" y="280"/>
                  </a:lnTo>
                  <a:lnTo>
                    <a:pt x="859" y="284"/>
                  </a:lnTo>
                  <a:lnTo>
                    <a:pt x="865" y="282"/>
                  </a:lnTo>
                  <a:lnTo>
                    <a:pt x="858" y="279"/>
                  </a:lnTo>
                  <a:lnTo>
                    <a:pt x="866" y="280"/>
                  </a:lnTo>
                  <a:lnTo>
                    <a:pt x="888" y="270"/>
                  </a:lnTo>
                  <a:lnTo>
                    <a:pt x="873" y="274"/>
                  </a:lnTo>
                  <a:lnTo>
                    <a:pt x="901" y="265"/>
                  </a:lnTo>
                  <a:lnTo>
                    <a:pt x="884" y="258"/>
                  </a:lnTo>
                  <a:lnTo>
                    <a:pt x="881" y="259"/>
                  </a:lnTo>
                  <a:lnTo>
                    <a:pt x="884" y="254"/>
                  </a:lnTo>
                  <a:lnTo>
                    <a:pt x="874" y="260"/>
                  </a:lnTo>
                  <a:lnTo>
                    <a:pt x="879" y="255"/>
                  </a:lnTo>
                  <a:lnTo>
                    <a:pt x="878" y="254"/>
                  </a:lnTo>
                  <a:lnTo>
                    <a:pt x="871" y="257"/>
                  </a:lnTo>
                  <a:lnTo>
                    <a:pt x="873" y="253"/>
                  </a:lnTo>
                  <a:lnTo>
                    <a:pt x="866" y="257"/>
                  </a:lnTo>
                  <a:lnTo>
                    <a:pt x="869" y="254"/>
                  </a:lnTo>
                  <a:lnTo>
                    <a:pt x="871" y="251"/>
                  </a:lnTo>
                  <a:lnTo>
                    <a:pt x="872" y="245"/>
                  </a:lnTo>
                  <a:lnTo>
                    <a:pt x="869" y="248"/>
                  </a:lnTo>
                  <a:lnTo>
                    <a:pt x="869" y="246"/>
                  </a:lnTo>
                  <a:lnTo>
                    <a:pt x="864" y="240"/>
                  </a:lnTo>
                  <a:lnTo>
                    <a:pt x="857" y="237"/>
                  </a:lnTo>
                  <a:lnTo>
                    <a:pt x="863" y="237"/>
                  </a:lnTo>
                  <a:lnTo>
                    <a:pt x="858" y="233"/>
                  </a:lnTo>
                  <a:lnTo>
                    <a:pt x="863" y="233"/>
                  </a:lnTo>
                  <a:lnTo>
                    <a:pt x="857" y="232"/>
                  </a:lnTo>
                  <a:lnTo>
                    <a:pt x="862" y="232"/>
                  </a:lnTo>
                  <a:lnTo>
                    <a:pt x="856" y="229"/>
                  </a:lnTo>
                  <a:lnTo>
                    <a:pt x="858" y="229"/>
                  </a:lnTo>
                  <a:lnTo>
                    <a:pt x="862" y="231"/>
                  </a:lnTo>
                  <a:lnTo>
                    <a:pt x="870" y="224"/>
                  </a:lnTo>
                  <a:lnTo>
                    <a:pt x="866" y="220"/>
                  </a:lnTo>
                  <a:lnTo>
                    <a:pt x="863" y="217"/>
                  </a:lnTo>
                  <a:lnTo>
                    <a:pt x="867" y="214"/>
                  </a:lnTo>
                  <a:lnTo>
                    <a:pt x="863" y="210"/>
                  </a:lnTo>
                  <a:lnTo>
                    <a:pt x="862" y="208"/>
                  </a:lnTo>
                  <a:lnTo>
                    <a:pt x="855" y="209"/>
                  </a:lnTo>
                  <a:lnTo>
                    <a:pt x="864" y="206"/>
                  </a:lnTo>
                  <a:lnTo>
                    <a:pt x="864" y="202"/>
                  </a:lnTo>
                  <a:lnTo>
                    <a:pt x="853" y="206"/>
                  </a:lnTo>
                  <a:lnTo>
                    <a:pt x="864" y="198"/>
                  </a:lnTo>
                  <a:lnTo>
                    <a:pt x="861" y="194"/>
                  </a:lnTo>
                  <a:lnTo>
                    <a:pt x="855" y="193"/>
                  </a:lnTo>
                  <a:lnTo>
                    <a:pt x="861" y="189"/>
                  </a:lnTo>
                  <a:lnTo>
                    <a:pt x="857" y="187"/>
                  </a:lnTo>
                  <a:lnTo>
                    <a:pt x="854" y="179"/>
                  </a:lnTo>
                  <a:lnTo>
                    <a:pt x="855" y="177"/>
                  </a:lnTo>
                  <a:lnTo>
                    <a:pt x="850" y="178"/>
                  </a:lnTo>
                  <a:lnTo>
                    <a:pt x="854" y="174"/>
                  </a:lnTo>
                  <a:lnTo>
                    <a:pt x="847" y="178"/>
                  </a:lnTo>
                  <a:lnTo>
                    <a:pt x="847" y="181"/>
                  </a:lnTo>
                  <a:lnTo>
                    <a:pt x="840" y="182"/>
                  </a:lnTo>
                  <a:lnTo>
                    <a:pt x="842" y="187"/>
                  </a:lnTo>
                  <a:lnTo>
                    <a:pt x="839" y="188"/>
                  </a:lnTo>
                  <a:lnTo>
                    <a:pt x="835" y="193"/>
                  </a:lnTo>
                  <a:lnTo>
                    <a:pt x="828" y="199"/>
                  </a:lnTo>
                  <a:lnTo>
                    <a:pt x="826" y="203"/>
                  </a:lnTo>
                  <a:lnTo>
                    <a:pt x="824" y="198"/>
                  </a:lnTo>
                  <a:lnTo>
                    <a:pt x="812" y="203"/>
                  </a:lnTo>
                  <a:lnTo>
                    <a:pt x="803" y="211"/>
                  </a:lnTo>
                  <a:lnTo>
                    <a:pt x="805" y="206"/>
                  </a:lnTo>
                  <a:lnTo>
                    <a:pt x="800" y="208"/>
                  </a:lnTo>
                  <a:lnTo>
                    <a:pt x="803" y="201"/>
                  </a:lnTo>
                  <a:lnTo>
                    <a:pt x="796" y="209"/>
                  </a:lnTo>
                  <a:lnTo>
                    <a:pt x="783" y="214"/>
                  </a:lnTo>
                  <a:lnTo>
                    <a:pt x="799" y="204"/>
                  </a:lnTo>
                  <a:lnTo>
                    <a:pt x="798" y="195"/>
                  </a:lnTo>
                  <a:lnTo>
                    <a:pt x="783" y="199"/>
                  </a:lnTo>
                  <a:lnTo>
                    <a:pt x="780" y="198"/>
                  </a:lnTo>
                  <a:lnTo>
                    <a:pt x="785" y="195"/>
                  </a:lnTo>
                  <a:lnTo>
                    <a:pt x="790" y="196"/>
                  </a:lnTo>
                  <a:lnTo>
                    <a:pt x="794" y="188"/>
                  </a:lnTo>
                  <a:lnTo>
                    <a:pt x="791" y="186"/>
                  </a:lnTo>
                  <a:lnTo>
                    <a:pt x="795" y="179"/>
                  </a:lnTo>
                  <a:lnTo>
                    <a:pt x="781" y="177"/>
                  </a:lnTo>
                  <a:lnTo>
                    <a:pt x="798" y="176"/>
                  </a:lnTo>
                  <a:lnTo>
                    <a:pt x="800" y="167"/>
                  </a:lnTo>
                  <a:lnTo>
                    <a:pt x="803" y="164"/>
                  </a:lnTo>
                  <a:lnTo>
                    <a:pt x="798" y="164"/>
                  </a:lnTo>
                  <a:lnTo>
                    <a:pt x="782" y="157"/>
                  </a:lnTo>
                  <a:lnTo>
                    <a:pt x="786" y="152"/>
                  </a:lnTo>
                  <a:lnTo>
                    <a:pt x="782" y="154"/>
                  </a:lnTo>
                  <a:lnTo>
                    <a:pt x="778" y="148"/>
                  </a:lnTo>
                  <a:lnTo>
                    <a:pt x="779" y="145"/>
                  </a:lnTo>
                  <a:lnTo>
                    <a:pt x="768" y="141"/>
                  </a:lnTo>
                  <a:lnTo>
                    <a:pt x="756" y="145"/>
                  </a:lnTo>
                  <a:lnTo>
                    <a:pt x="744" y="145"/>
                  </a:lnTo>
                  <a:lnTo>
                    <a:pt x="748" y="143"/>
                  </a:lnTo>
                  <a:lnTo>
                    <a:pt x="725" y="140"/>
                  </a:lnTo>
                  <a:lnTo>
                    <a:pt x="717" y="151"/>
                  </a:lnTo>
                  <a:lnTo>
                    <a:pt x="718" y="156"/>
                  </a:lnTo>
                  <a:lnTo>
                    <a:pt x="710" y="166"/>
                  </a:lnTo>
                  <a:lnTo>
                    <a:pt x="712" y="166"/>
                  </a:lnTo>
                  <a:lnTo>
                    <a:pt x="710" y="178"/>
                  </a:lnTo>
                  <a:lnTo>
                    <a:pt x="705" y="184"/>
                  </a:lnTo>
                  <a:lnTo>
                    <a:pt x="702" y="184"/>
                  </a:lnTo>
                  <a:lnTo>
                    <a:pt x="685" y="200"/>
                  </a:lnTo>
                  <a:lnTo>
                    <a:pt x="697" y="215"/>
                  </a:lnTo>
                  <a:lnTo>
                    <a:pt x="690" y="229"/>
                  </a:lnTo>
                  <a:lnTo>
                    <a:pt x="684" y="243"/>
                  </a:lnTo>
                  <a:lnTo>
                    <a:pt x="666" y="252"/>
                  </a:lnTo>
                  <a:lnTo>
                    <a:pt x="649" y="260"/>
                  </a:lnTo>
                  <a:lnTo>
                    <a:pt x="641" y="265"/>
                  </a:lnTo>
                  <a:lnTo>
                    <a:pt x="643" y="275"/>
                  </a:lnTo>
                  <a:lnTo>
                    <a:pt x="637" y="298"/>
                  </a:lnTo>
                  <a:lnTo>
                    <a:pt x="631" y="308"/>
                  </a:lnTo>
                  <a:lnTo>
                    <a:pt x="628" y="314"/>
                  </a:lnTo>
                  <a:lnTo>
                    <a:pt x="625" y="319"/>
                  </a:lnTo>
                  <a:lnTo>
                    <a:pt x="622" y="312"/>
                  </a:lnTo>
                  <a:lnTo>
                    <a:pt x="614" y="323"/>
                  </a:lnTo>
                  <a:lnTo>
                    <a:pt x="616" y="327"/>
                  </a:lnTo>
                  <a:lnTo>
                    <a:pt x="607" y="318"/>
                  </a:lnTo>
                  <a:lnTo>
                    <a:pt x="598" y="323"/>
                  </a:lnTo>
                  <a:lnTo>
                    <a:pt x="607" y="314"/>
                  </a:lnTo>
                  <a:lnTo>
                    <a:pt x="598" y="303"/>
                  </a:lnTo>
                  <a:lnTo>
                    <a:pt x="600" y="298"/>
                  </a:lnTo>
                  <a:lnTo>
                    <a:pt x="599" y="287"/>
                  </a:lnTo>
                  <a:lnTo>
                    <a:pt x="604" y="272"/>
                  </a:lnTo>
                  <a:lnTo>
                    <a:pt x="611" y="255"/>
                  </a:lnTo>
                  <a:lnTo>
                    <a:pt x="596" y="254"/>
                  </a:lnTo>
                  <a:lnTo>
                    <a:pt x="581" y="254"/>
                  </a:lnTo>
                  <a:lnTo>
                    <a:pt x="576" y="257"/>
                  </a:lnTo>
                  <a:lnTo>
                    <a:pt x="582" y="252"/>
                  </a:lnTo>
                  <a:lnTo>
                    <a:pt x="571" y="246"/>
                  </a:lnTo>
                  <a:lnTo>
                    <a:pt x="559" y="240"/>
                  </a:lnTo>
                  <a:lnTo>
                    <a:pt x="546" y="228"/>
                  </a:lnTo>
                  <a:lnTo>
                    <a:pt x="531" y="222"/>
                  </a:lnTo>
                  <a:lnTo>
                    <a:pt x="511" y="226"/>
                  </a:lnTo>
                  <a:lnTo>
                    <a:pt x="512" y="225"/>
                  </a:lnTo>
                  <a:lnTo>
                    <a:pt x="509" y="226"/>
                  </a:lnTo>
                  <a:lnTo>
                    <a:pt x="518" y="207"/>
                  </a:lnTo>
                  <a:lnTo>
                    <a:pt x="517" y="199"/>
                  </a:lnTo>
                  <a:lnTo>
                    <a:pt x="507" y="201"/>
                  </a:lnTo>
                  <a:lnTo>
                    <a:pt x="501" y="207"/>
                  </a:lnTo>
                  <a:lnTo>
                    <a:pt x="505" y="199"/>
                  </a:lnTo>
                  <a:lnTo>
                    <a:pt x="504" y="193"/>
                  </a:lnTo>
                  <a:lnTo>
                    <a:pt x="522" y="170"/>
                  </a:lnTo>
                  <a:lnTo>
                    <a:pt x="545" y="152"/>
                  </a:lnTo>
                  <a:lnTo>
                    <a:pt x="547" y="148"/>
                  </a:lnTo>
                  <a:lnTo>
                    <a:pt x="559" y="143"/>
                  </a:lnTo>
                  <a:lnTo>
                    <a:pt x="556" y="142"/>
                  </a:lnTo>
                  <a:lnTo>
                    <a:pt x="561" y="143"/>
                  </a:lnTo>
                  <a:lnTo>
                    <a:pt x="566" y="138"/>
                  </a:lnTo>
                  <a:lnTo>
                    <a:pt x="572" y="137"/>
                  </a:lnTo>
                  <a:lnTo>
                    <a:pt x="573" y="135"/>
                  </a:lnTo>
                  <a:lnTo>
                    <a:pt x="591" y="130"/>
                  </a:lnTo>
                  <a:lnTo>
                    <a:pt x="592" y="126"/>
                  </a:lnTo>
                  <a:lnTo>
                    <a:pt x="579" y="122"/>
                  </a:lnTo>
                  <a:lnTo>
                    <a:pt x="582" y="121"/>
                  </a:lnTo>
                  <a:lnTo>
                    <a:pt x="569" y="119"/>
                  </a:lnTo>
                  <a:lnTo>
                    <a:pt x="569" y="115"/>
                  </a:lnTo>
                  <a:lnTo>
                    <a:pt x="585" y="119"/>
                  </a:lnTo>
                  <a:lnTo>
                    <a:pt x="602" y="122"/>
                  </a:lnTo>
                  <a:lnTo>
                    <a:pt x="606" y="116"/>
                  </a:lnTo>
                  <a:lnTo>
                    <a:pt x="611" y="114"/>
                  </a:lnTo>
                  <a:lnTo>
                    <a:pt x="616" y="116"/>
                  </a:lnTo>
                  <a:lnTo>
                    <a:pt x="616" y="114"/>
                  </a:lnTo>
                  <a:lnTo>
                    <a:pt x="623" y="115"/>
                  </a:lnTo>
                  <a:lnTo>
                    <a:pt x="647" y="101"/>
                  </a:lnTo>
                  <a:lnTo>
                    <a:pt x="650" y="98"/>
                  </a:lnTo>
                  <a:lnTo>
                    <a:pt x="629" y="93"/>
                  </a:lnTo>
                  <a:lnTo>
                    <a:pt x="615" y="88"/>
                  </a:lnTo>
                  <a:lnTo>
                    <a:pt x="641" y="92"/>
                  </a:lnTo>
                  <a:lnTo>
                    <a:pt x="648" y="97"/>
                  </a:lnTo>
                  <a:lnTo>
                    <a:pt x="672" y="8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4" name="Freeform 442"/>
            <p:cNvSpPr>
              <a:spLocks/>
            </p:cNvSpPr>
            <p:nvPr/>
          </p:nvSpPr>
          <p:spPr bwMode="auto">
            <a:xfrm>
              <a:off x="1868" y="1139"/>
              <a:ext cx="258" cy="195"/>
            </a:xfrm>
            <a:custGeom>
              <a:avLst/>
              <a:gdLst/>
              <a:ahLst/>
              <a:cxnLst>
                <a:cxn ang="0">
                  <a:pos x="182" y="38"/>
                </a:cxn>
                <a:cxn ang="0">
                  <a:pos x="172" y="31"/>
                </a:cxn>
                <a:cxn ang="0">
                  <a:pos x="162" y="30"/>
                </a:cxn>
                <a:cxn ang="0">
                  <a:pos x="144" y="36"/>
                </a:cxn>
                <a:cxn ang="0">
                  <a:pos x="149" y="25"/>
                </a:cxn>
                <a:cxn ang="0">
                  <a:pos x="156" y="21"/>
                </a:cxn>
                <a:cxn ang="0">
                  <a:pos x="118" y="21"/>
                </a:cxn>
                <a:cxn ang="0">
                  <a:pos x="114" y="23"/>
                </a:cxn>
                <a:cxn ang="0">
                  <a:pos x="106" y="22"/>
                </a:cxn>
                <a:cxn ang="0">
                  <a:pos x="96" y="20"/>
                </a:cxn>
                <a:cxn ang="0">
                  <a:pos x="82" y="5"/>
                </a:cxn>
                <a:cxn ang="0">
                  <a:pos x="65" y="11"/>
                </a:cxn>
                <a:cxn ang="0">
                  <a:pos x="61" y="20"/>
                </a:cxn>
                <a:cxn ang="0">
                  <a:pos x="53" y="31"/>
                </a:cxn>
                <a:cxn ang="0">
                  <a:pos x="42" y="25"/>
                </a:cxn>
                <a:cxn ang="0">
                  <a:pos x="21" y="13"/>
                </a:cxn>
                <a:cxn ang="0">
                  <a:pos x="4" y="47"/>
                </a:cxn>
                <a:cxn ang="0">
                  <a:pos x="28" y="52"/>
                </a:cxn>
                <a:cxn ang="0">
                  <a:pos x="67" y="51"/>
                </a:cxn>
                <a:cxn ang="0">
                  <a:pos x="102" y="48"/>
                </a:cxn>
                <a:cxn ang="0">
                  <a:pos x="111" y="58"/>
                </a:cxn>
                <a:cxn ang="0">
                  <a:pos x="108" y="72"/>
                </a:cxn>
                <a:cxn ang="0">
                  <a:pos x="135" y="71"/>
                </a:cxn>
                <a:cxn ang="0">
                  <a:pos x="127" y="100"/>
                </a:cxn>
                <a:cxn ang="0">
                  <a:pos x="156" y="109"/>
                </a:cxn>
                <a:cxn ang="0">
                  <a:pos x="121" y="103"/>
                </a:cxn>
                <a:cxn ang="0">
                  <a:pos x="87" y="126"/>
                </a:cxn>
                <a:cxn ang="0">
                  <a:pos x="53" y="132"/>
                </a:cxn>
                <a:cxn ang="0">
                  <a:pos x="91" y="133"/>
                </a:cxn>
                <a:cxn ang="0">
                  <a:pos x="103" y="132"/>
                </a:cxn>
                <a:cxn ang="0">
                  <a:pos x="112" y="146"/>
                </a:cxn>
                <a:cxn ang="0">
                  <a:pos x="131" y="162"/>
                </a:cxn>
                <a:cxn ang="0">
                  <a:pos x="155" y="157"/>
                </a:cxn>
                <a:cxn ang="0">
                  <a:pos x="166" y="155"/>
                </a:cxn>
                <a:cxn ang="0">
                  <a:pos x="181" y="162"/>
                </a:cxn>
                <a:cxn ang="0">
                  <a:pos x="191" y="151"/>
                </a:cxn>
                <a:cxn ang="0">
                  <a:pos x="190" y="137"/>
                </a:cxn>
                <a:cxn ang="0">
                  <a:pos x="183" y="130"/>
                </a:cxn>
                <a:cxn ang="0">
                  <a:pos x="178" y="124"/>
                </a:cxn>
                <a:cxn ang="0">
                  <a:pos x="172" y="115"/>
                </a:cxn>
                <a:cxn ang="0">
                  <a:pos x="182" y="109"/>
                </a:cxn>
                <a:cxn ang="0">
                  <a:pos x="191" y="104"/>
                </a:cxn>
                <a:cxn ang="0">
                  <a:pos x="214" y="106"/>
                </a:cxn>
                <a:cxn ang="0">
                  <a:pos x="199" y="119"/>
                </a:cxn>
                <a:cxn ang="0">
                  <a:pos x="210" y="124"/>
                </a:cxn>
                <a:cxn ang="0">
                  <a:pos x="221" y="113"/>
                </a:cxn>
                <a:cxn ang="0">
                  <a:pos x="228" y="110"/>
                </a:cxn>
                <a:cxn ang="0">
                  <a:pos x="244" y="106"/>
                </a:cxn>
                <a:cxn ang="0">
                  <a:pos x="241" y="97"/>
                </a:cxn>
                <a:cxn ang="0">
                  <a:pos x="227" y="101"/>
                </a:cxn>
                <a:cxn ang="0">
                  <a:pos x="217" y="94"/>
                </a:cxn>
                <a:cxn ang="0">
                  <a:pos x="217" y="92"/>
                </a:cxn>
                <a:cxn ang="0">
                  <a:pos x="217" y="86"/>
                </a:cxn>
                <a:cxn ang="0">
                  <a:pos x="208" y="85"/>
                </a:cxn>
                <a:cxn ang="0">
                  <a:pos x="202" y="80"/>
                </a:cxn>
                <a:cxn ang="0">
                  <a:pos x="186" y="72"/>
                </a:cxn>
                <a:cxn ang="0">
                  <a:pos x="193" y="69"/>
                </a:cxn>
                <a:cxn ang="0">
                  <a:pos x="188" y="64"/>
                </a:cxn>
                <a:cxn ang="0">
                  <a:pos x="195" y="58"/>
                </a:cxn>
                <a:cxn ang="0">
                  <a:pos x="190" y="56"/>
                </a:cxn>
                <a:cxn ang="0">
                  <a:pos x="207" y="45"/>
                </a:cxn>
                <a:cxn ang="0">
                  <a:pos x="179" y="45"/>
                </a:cxn>
              </a:cxnLst>
              <a:rect l="0" t="0" r="r" b="b"/>
              <a:pathLst>
                <a:path w="249" h="174">
                  <a:moveTo>
                    <a:pt x="173" y="45"/>
                  </a:moveTo>
                  <a:lnTo>
                    <a:pt x="171" y="47"/>
                  </a:lnTo>
                  <a:lnTo>
                    <a:pt x="187" y="40"/>
                  </a:lnTo>
                  <a:lnTo>
                    <a:pt x="182" y="38"/>
                  </a:lnTo>
                  <a:lnTo>
                    <a:pt x="168" y="42"/>
                  </a:lnTo>
                  <a:lnTo>
                    <a:pt x="176" y="37"/>
                  </a:lnTo>
                  <a:lnTo>
                    <a:pt x="184" y="35"/>
                  </a:lnTo>
                  <a:lnTo>
                    <a:pt x="172" y="31"/>
                  </a:lnTo>
                  <a:lnTo>
                    <a:pt x="162" y="37"/>
                  </a:lnTo>
                  <a:lnTo>
                    <a:pt x="163" y="34"/>
                  </a:lnTo>
                  <a:lnTo>
                    <a:pt x="157" y="37"/>
                  </a:lnTo>
                  <a:lnTo>
                    <a:pt x="162" y="30"/>
                  </a:lnTo>
                  <a:lnTo>
                    <a:pt x="156" y="34"/>
                  </a:lnTo>
                  <a:lnTo>
                    <a:pt x="161" y="28"/>
                  </a:lnTo>
                  <a:lnTo>
                    <a:pt x="158" y="29"/>
                  </a:lnTo>
                  <a:lnTo>
                    <a:pt x="144" y="36"/>
                  </a:lnTo>
                  <a:lnTo>
                    <a:pt x="151" y="30"/>
                  </a:lnTo>
                  <a:lnTo>
                    <a:pt x="147" y="30"/>
                  </a:lnTo>
                  <a:lnTo>
                    <a:pt x="162" y="26"/>
                  </a:lnTo>
                  <a:lnTo>
                    <a:pt x="149" y="25"/>
                  </a:lnTo>
                  <a:lnTo>
                    <a:pt x="143" y="28"/>
                  </a:lnTo>
                  <a:lnTo>
                    <a:pt x="149" y="23"/>
                  </a:lnTo>
                  <a:lnTo>
                    <a:pt x="138" y="27"/>
                  </a:lnTo>
                  <a:lnTo>
                    <a:pt x="156" y="21"/>
                  </a:lnTo>
                  <a:lnTo>
                    <a:pt x="149" y="16"/>
                  </a:lnTo>
                  <a:lnTo>
                    <a:pt x="125" y="16"/>
                  </a:lnTo>
                  <a:lnTo>
                    <a:pt x="133" y="22"/>
                  </a:lnTo>
                  <a:lnTo>
                    <a:pt x="118" y="21"/>
                  </a:lnTo>
                  <a:lnTo>
                    <a:pt x="122" y="27"/>
                  </a:lnTo>
                  <a:lnTo>
                    <a:pt x="114" y="25"/>
                  </a:lnTo>
                  <a:lnTo>
                    <a:pt x="116" y="26"/>
                  </a:lnTo>
                  <a:lnTo>
                    <a:pt x="114" y="23"/>
                  </a:lnTo>
                  <a:lnTo>
                    <a:pt x="114" y="19"/>
                  </a:lnTo>
                  <a:lnTo>
                    <a:pt x="111" y="20"/>
                  </a:lnTo>
                  <a:lnTo>
                    <a:pt x="106" y="20"/>
                  </a:lnTo>
                  <a:lnTo>
                    <a:pt x="106" y="22"/>
                  </a:lnTo>
                  <a:lnTo>
                    <a:pt x="102" y="22"/>
                  </a:lnTo>
                  <a:lnTo>
                    <a:pt x="96" y="25"/>
                  </a:lnTo>
                  <a:lnTo>
                    <a:pt x="99" y="19"/>
                  </a:lnTo>
                  <a:lnTo>
                    <a:pt x="96" y="20"/>
                  </a:lnTo>
                  <a:lnTo>
                    <a:pt x="109" y="13"/>
                  </a:lnTo>
                  <a:lnTo>
                    <a:pt x="107" y="1"/>
                  </a:lnTo>
                  <a:lnTo>
                    <a:pt x="81" y="4"/>
                  </a:lnTo>
                  <a:lnTo>
                    <a:pt x="82" y="5"/>
                  </a:lnTo>
                  <a:lnTo>
                    <a:pt x="73" y="6"/>
                  </a:lnTo>
                  <a:lnTo>
                    <a:pt x="66" y="7"/>
                  </a:lnTo>
                  <a:lnTo>
                    <a:pt x="77" y="11"/>
                  </a:lnTo>
                  <a:lnTo>
                    <a:pt x="65" y="11"/>
                  </a:lnTo>
                  <a:lnTo>
                    <a:pt x="74" y="14"/>
                  </a:lnTo>
                  <a:lnTo>
                    <a:pt x="58" y="12"/>
                  </a:lnTo>
                  <a:lnTo>
                    <a:pt x="58" y="20"/>
                  </a:lnTo>
                  <a:lnTo>
                    <a:pt x="61" y="20"/>
                  </a:lnTo>
                  <a:lnTo>
                    <a:pt x="62" y="25"/>
                  </a:lnTo>
                  <a:lnTo>
                    <a:pt x="51" y="23"/>
                  </a:lnTo>
                  <a:lnTo>
                    <a:pt x="48" y="26"/>
                  </a:lnTo>
                  <a:lnTo>
                    <a:pt x="53" y="31"/>
                  </a:lnTo>
                  <a:lnTo>
                    <a:pt x="45" y="37"/>
                  </a:lnTo>
                  <a:lnTo>
                    <a:pt x="30" y="38"/>
                  </a:lnTo>
                  <a:lnTo>
                    <a:pt x="49" y="33"/>
                  </a:lnTo>
                  <a:lnTo>
                    <a:pt x="42" y="25"/>
                  </a:lnTo>
                  <a:lnTo>
                    <a:pt x="58" y="7"/>
                  </a:lnTo>
                  <a:lnTo>
                    <a:pt x="74" y="0"/>
                  </a:lnTo>
                  <a:lnTo>
                    <a:pt x="40" y="3"/>
                  </a:lnTo>
                  <a:lnTo>
                    <a:pt x="21" y="13"/>
                  </a:lnTo>
                  <a:lnTo>
                    <a:pt x="0" y="33"/>
                  </a:lnTo>
                  <a:lnTo>
                    <a:pt x="22" y="38"/>
                  </a:lnTo>
                  <a:lnTo>
                    <a:pt x="2" y="38"/>
                  </a:lnTo>
                  <a:lnTo>
                    <a:pt x="4" y="47"/>
                  </a:lnTo>
                  <a:lnTo>
                    <a:pt x="16" y="49"/>
                  </a:lnTo>
                  <a:lnTo>
                    <a:pt x="18" y="48"/>
                  </a:lnTo>
                  <a:lnTo>
                    <a:pt x="22" y="47"/>
                  </a:lnTo>
                  <a:lnTo>
                    <a:pt x="28" y="52"/>
                  </a:lnTo>
                  <a:lnTo>
                    <a:pt x="66" y="53"/>
                  </a:lnTo>
                  <a:lnTo>
                    <a:pt x="57" y="48"/>
                  </a:lnTo>
                  <a:lnTo>
                    <a:pt x="74" y="56"/>
                  </a:lnTo>
                  <a:lnTo>
                    <a:pt x="67" y="51"/>
                  </a:lnTo>
                  <a:lnTo>
                    <a:pt x="96" y="53"/>
                  </a:lnTo>
                  <a:lnTo>
                    <a:pt x="94" y="48"/>
                  </a:lnTo>
                  <a:lnTo>
                    <a:pt x="102" y="43"/>
                  </a:lnTo>
                  <a:lnTo>
                    <a:pt x="102" y="48"/>
                  </a:lnTo>
                  <a:lnTo>
                    <a:pt x="109" y="50"/>
                  </a:lnTo>
                  <a:lnTo>
                    <a:pt x="106" y="55"/>
                  </a:lnTo>
                  <a:lnTo>
                    <a:pt x="113" y="56"/>
                  </a:lnTo>
                  <a:lnTo>
                    <a:pt x="111" y="58"/>
                  </a:lnTo>
                  <a:lnTo>
                    <a:pt x="116" y="57"/>
                  </a:lnTo>
                  <a:lnTo>
                    <a:pt x="119" y="66"/>
                  </a:lnTo>
                  <a:lnTo>
                    <a:pt x="109" y="69"/>
                  </a:lnTo>
                  <a:lnTo>
                    <a:pt x="108" y="72"/>
                  </a:lnTo>
                  <a:lnTo>
                    <a:pt x="121" y="67"/>
                  </a:lnTo>
                  <a:lnTo>
                    <a:pt x="126" y="69"/>
                  </a:lnTo>
                  <a:lnTo>
                    <a:pt x="131" y="74"/>
                  </a:lnTo>
                  <a:lnTo>
                    <a:pt x="135" y="71"/>
                  </a:lnTo>
                  <a:lnTo>
                    <a:pt x="133" y="78"/>
                  </a:lnTo>
                  <a:lnTo>
                    <a:pt x="139" y="78"/>
                  </a:lnTo>
                  <a:lnTo>
                    <a:pt x="137" y="95"/>
                  </a:lnTo>
                  <a:lnTo>
                    <a:pt x="127" y="100"/>
                  </a:lnTo>
                  <a:lnTo>
                    <a:pt x="143" y="102"/>
                  </a:lnTo>
                  <a:lnTo>
                    <a:pt x="150" y="96"/>
                  </a:lnTo>
                  <a:lnTo>
                    <a:pt x="162" y="104"/>
                  </a:lnTo>
                  <a:lnTo>
                    <a:pt x="156" y="109"/>
                  </a:lnTo>
                  <a:lnTo>
                    <a:pt x="144" y="109"/>
                  </a:lnTo>
                  <a:lnTo>
                    <a:pt x="139" y="110"/>
                  </a:lnTo>
                  <a:lnTo>
                    <a:pt x="142" y="103"/>
                  </a:lnTo>
                  <a:lnTo>
                    <a:pt x="121" y="103"/>
                  </a:lnTo>
                  <a:lnTo>
                    <a:pt x="106" y="109"/>
                  </a:lnTo>
                  <a:lnTo>
                    <a:pt x="109" y="118"/>
                  </a:lnTo>
                  <a:lnTo>
                    <a:pt x="84" y="123"/>
                  </a:lnTo>
                  <a:lnTo>
                    <a:pt x="87" y="126"/>
                  </a:lnTo>
                  <a:lnTo>
                    <a:pt x="84" y="129"/>
                  </a:lnTo>
                  <a:lnTo>
                    <a:pt x="84" y="123"/>
                  </a:lnTo>
                  <a:lnTo>
                    <a:pt x="67" y="122"/>
                  </a:lnTo>
                  <a:lnTo>
                    <a:pt x="53" y="132"/>
                  </a:lnTo>
                  <a:lnTo>
                    <a:pt x="66" y="137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91" y="133"/>
                  </a:lnTo>
                  <a:lnTo>
                    <a:pt x="93" y="128"/>
                  </a:lnTo>
                  <a:lnTo>
                    <a:pt x="96" y="131"/>
                  </a:lnTo>
                  <a:lnTo>
                    <a:pt x="96" y="136"/>
                  </a:lnTo>
                  <a:lnTo>
                    <a:pt x="103" y="132"/>
                  </a:lnTo>
                  <a:lnTo>
                    <a:pt x="107" y="132"/>
                  </a:lnTo>
                  <a:lnTo>
                    <a:pt x="105" y="138"/>
                  </a:lnTo>
                  <a:lnTo>
                    <a:pt x="111" y="143"/>
                  </a:lnTo>
                  <a:lnTo>
                    <a:pt x="112" y="146"/>
                  </a:lnTo>
                  <a:lnTo>
                    <a:pt x="120" y="148"/>
                  </a:lnTo>
                  <a:lnTo>
                    <a:pt x="112" y="151"/>
                  </a:lnTo>
                  <a:lnTo>
                    <a:pt x="118" y="155"/>
                  </a:lnTo>
                  <a:lnTo>
                    <a:pt x="131" y="162"/>
                  </a:lnTo>
                  <a:lnTo>
                    <a:pt x="148" y="168"/>
                  </a:lnTo>
                  <a:lnTo>
                    <a:pt x="165" y="174"/>
                  </a:lnTo>
                  <a:lnTo>
                    <a:pt x="164" y="167"/>
                  </a:lnTo>
                  <a:lnTo>
                    <a:pt x="155" y="157"/>
                  </a:lnTo>
                  <a:lnTo>
                    <a:pt x="146" y="145"/>
                  </a:lnTo>
                  <a:lnTo>
                    <a:pt x="156" y="151"/>
                  </a:lnTo>
                  <a:lnTo>
                    <a:pt x="159" y="147"/>
                  </a:lnTo>
                  <a:lnTo>
                    <a:pt x="166" y="155"/>
                  </a:lnTo>
                  <a:lnTo>
                    <a:pt x="168" y="154"/>
                  </a:lnTo>
                  <a:lnTo>
                    <a:pt x="171" y="157"/>
                  </a:lnTo>
                  <a:lnTo>
                    <a:pt x="179" y="160"/>
                  </a:lnTo>
                  <a:lnTo>
                    <a:pt x="181" y="162"/>
                  </a:lnTo>
                  <a:lnTo>
                    <a:pt x="182" y="158"/>
                  </a:lnTo>
                  <a:lnTo>
                    <a:pt x="185" y="157"/>
                  </a:lnTo>
                  <a:lnTo>
                    <a:pt x="187" y="146"/>
                  </a:lnTo>
                  <a:lnTo>
                    <a:pt x="191" y="151"/>
                  </a:lnTo>
                  <a:lnTo>
                    <a:pt x="192" y="145"/>
                  </a:lnTo>
                  <a:lnTo>
                    <a:pt x="193" y="141"/>
                  </a:lnTo>
                  <a:lnTo>
                    <a:pt x="190" y="140"/>
                  </a:lnTo>
                  <a:lnTo>
                    <a:pt x="190" y="137"/>
                  </a:lnTo>
                  <a:lnTo>
                    <a:pt x="191" y="133"/>
                  </a:lnTo>
                  <a:lnTo>
                    <a:pt x="188" y="131"/>
                  </a:lnTo>
                  <a:lnTo>
                    <a:pt x="186" y="130"/>
                  </a:lnTo>
                  <a:lnTo>
                    <a:pt x="183" y="130"/>
                  </a:lnTo>
                  <a:lnTo>
                    <a:pt x="180" y="125"/>
                  </a:lnTo>
                  <a:lnTo>
                    <a:pt x="179" y="128"/>
                  </a:lnTo>
                  <a:lnTo>
                    <a:pt x="180" y="123"/>
                  </a:lnTo>
                  <a:lnTo>
                    <a:pt x="178" y="124"/>
                  </a:lnTo>
                  <a:lnTo>
                    <a:pt x="178" y="121"/>
                  </a:lnTo>
                  <a:lnTo>
                    <a:pt x="178" y="116"/>
                  </a:lnTo>
                  <a:lnTo>
                    <a:pt x="171" y="117"/>
                  </a:lnTo>
                  <a:lnTo>
                    <a:pt x="172" y="115"/>
                  </a:lnTo>
                  <a:lnTo>
                    <a:pt x="172" y="111"/>
                  </a:lnTo>
                  <a:lnTo>
                    <a:pt x="170" y="107"/>
                  </a:lnTo>
                  <a:lnTo>
                    <a:pt x="178" y="113"/>
                  </a:lnTo>
                  <a:lnTo>
                    <a:pt x="182" y="109"/>
                  </a:lnTo>
                  <a:lnTo>
                    <a:pt x="181" y="106"/>
                  </a:lnTo>
                  <a:lnTo>
                    <a:pt x="186" y="104"/>
                  </a:lnTo>
                  <a:lnTo>
                    <a:pt x="185" y="103"/>
                  </a:lnTo>
                  <a:lnTo>
                    <a:pt x="191" y="104"/>
                  </a:lnTo>
                  <a:lnTo>
                    <a:pt x="199" y="109"/>
                  </a:lnTo>
                  <a:lnTo>
                    <a:pt x="202" y="107"/>
                  </a:lnTo>
                  <a:lnTo>
                    <a:pt x="195" y="113"/>
                  </a:lnTo>
                  <a:lnTo>
                    <a:pt x="214" y="106"/>
                  </a:lnTo>
                  <a:lnTo>
                    <a:pt x="206" y="111"/>
                  </a:lnTo>
                  <a:lnTo>
                    <a:pt x="198" y="116"/>
                  </a:lnTo>
                  <a:lnTo>
                    <a:pt x="201" y="117"/>
                  </a:lnTo>
                  <a:lnTo>
                    <a:pt x="199" y="119"/>
                  </a:lnTo>
                  <a:lnTo>
                    <a:pt x="206" y="119"/>
                  </a:lnTo>
                  <a:lnTo>
                    <a:pt x="203" y="124"/>
                  </a:lnTo>
                  <a:lnTo>
                    <a:pt x="207" y="122"/>
                  </a:lnTo>
                  <a:lnTo>
                    <a:pt x="210" y="124"/>
                  </a:lnTo>
                  <a:lnTo>
                    <a:pt x="215" y="125"/>
                  </a:lnTo>
                  <a:lnTo>
                    <a:pt x="215" y="119"/>
                  </a:lnTo>
                  <a:lnTo>
                    <a:pt x="216" y="118"/>
                  </a:lnTo>
                  <a:lnTo>
                    <a:pt x="221" y="113"/>
                  </a:lnTo>
                  <a:lnTo>
                    <a:pt x="225" y="117"/>
                  </a:lnTo>
                  <a:lnTo>
                    <a:pt x="227" y="114"/>
                  </a:lnTo>
                  <a:lnTo>
                    <a:pt x="232" y="113"/>
                  </a:lnTo>
                  <a:lnTo>
                    <a:pt x="228" y="110"/>
                  </a:lnTo>
                  <a:lnTo>
                    <a:pt x="237" y="109"/>
                  </a:lnTo>
                  <a:lnTo>
                    <a:pt x="231" y="108"/>
                  </a:lnTo>
                  <a:lnTo>
                    <a:pt x="237" y="106"/>
                  </a:lnTo>
                  <a:lnTo>
                    <a:pt x="244" y="106"/>
                  </a:lnTo>
                  <a:lnTo>
                    <a:pt x="244" y="104"/>
                  </a:lnTo>
                  <a:lnTo>
                    <a:pt x="242" y="102"/>
                  </a:lnTo>
                  <a:lnTo>
                    <a:pt x="249" y="102"/>
                  </a:lnTo>
                  <a:lnTo>
                    <a:pt x="241" y="97"/>
                  </a:lnTo>
                  <a:lnTo>
                    <a:pt x="238" y="100"/>
                  </a:lnTo>
                  <a:lnTo>
                    <a:pt x="235" y="100"/>
                  </a:lnTo>
                  <a:lnTo>
                    <a:pt x="235" y="97"/>
                  </a:lnTo>
                  <a:lnTo>
                    <a:pt x="227" y="101"/>
                  </a:lnTo>
                  <a:lnTo>
                    <a:pt x="226" y="99"/>
                  </a:lnTo>
                  <a:lnTo>
                    <a:pt x="232" y="93"/>
                  </a:lnTo>
                  <a:lnTo>
                    <a:pt x="228" y="95"/>
                  </a:lnTo>
                  <a:lnTo>
                    <a:pt x="217" y="94"/>
                  </a:lnTo>
                  <a:lnTo>
                    <a:pt x="225" y="93"/>
                  </a:lnTo>
                  <a:lnTo>
                    <a:pt x="216" y="93"/>
                  </a:lnTo>
                  <a:lnTo>
                    <a:pt x="223" y="92"/>
                  </a:lnTo>
                  <a:lnTo>
                    <a:pt x="217" y="92"/>
                  </a:lnTo>
                  <a:lnTo>
                    <a:pt x="226" y="89"/>
                  </a:lnTo>
                  <a:lnTo>
                    <a:pt x="226" y="88"/>
                  </a:lnTo>
                  <a:lnTo>
                    <a:pt x="220" y="86"/>
                  </a:lnTo>
                  <a:lnTo>
                    <a:pt x="217" y="86"/>
                  </a:lnTo>
                  <a:lnTo>
                    <a:pt x="221" y="81"/>
                  </a:lnTo>
                  <a:lnTo>
                    <a:pt x="214" y="86"/>
                  </a:lnTo>
                  <a:lnTo>
                    <a:pt x="212" y="82"/>
                  </a:lnTo>
                  <a:lnTo>
                    <a:pt x="208" y="85"/>
                  </a:lnTo>
                  <a:lnTo>
                    <a:pt x="211" y="81"/>
                  </a:lnTo>
                  <a:lnTo>
                    <a:pt x="203" y="84"/>
                  </a:lnTo>
                  <a:lnTo>
                    <a:pt x="208" y="80"/>
                  </a:lnTo>
                  <a:lnTo>
                    <a:pt x="202" y="80"/>
                  </a:lnTo>
                  <a:lnTo>
                    <a:pt x="198" y="78"/>
                  </a:lnTo>
                  <a:lnTo>
                    <a:pt x="193" y="78"/>
                  </a:lnTo>
                  <a:lnTo>
                    <a:pt x="201" y="75"/>
                  </a:lnTo>
                  <a:lnTo>
                    <a:pt x="186" y="72"/>
                  </a:lnTo>
                  <a:lnTo>
                    <a:pt x="194" y="72"/>
                  </a:lnTo>
                  <a:lnTo>
                    <a:pt x="185" y="70"/>
                  </a:lnTo>
                  <a:lnTo>
                    <a:pt x="197" y="70"/>
                  </a:lnTo>
                  <a:lnTo>
                    <a:pt x="193" y="69"/>
                  </a:lnTo>
                  <a:lnTo>
                    <a:pt x="200" y="67"/>
                  </a:lnTo>
                  <a:lnTo>
                    <a:pt x="188" y="66"/>
                  </a:lnTo>
                  <a:lnTo>
                    <a:pt x="194" y="64"/>
                  </a:lnTo>
                  <a:lnTo>
                    <a:pt x="188" y="64"/>
                  </a:lnTo>
                  <a:lnTo>
                    <a:pt x="197" y="63"/>
                  </a:lnTo>
                  <a:lnTo>
                    <a:pt x="190" y="62"/>
                  </a:lnTo>
                  <a:lnTo>
                    <a:pt x="212" y="64"/>
                  </a:lnTo>
                  <a:lnTo>
                    <a:pt x="195" y="58"/>
                  </a:lnTo>
                  <a:lnTo>
                    <a:pt x="183" y="59"/>
                  </a:lnTo>
                  <a:lnTo>
                    <a:pt x="212" y="56"/>
                  </a:lnTo>
                  <a:lnTo>
                    <a:pt x="206" y="48"/>
                  </a:lnTo>
                  <a:lnTo>
                    <a:pt x="190" y="56"/>
                  </a:lnTo>
                  <a:lnTo>
                    <a:pt x="182" y="57"/>
                  </a:lnTo>
                  <a:lnTo>
                    <a:pt x="199" y="50"/>
                  </a:lnTo>
                  <a:lnTo>
                    <a:pt x="183" y="52"/>
                  </a:lnTo>
                  <a:lnTo>
                    <a:pt x="207" y="45"/>
                  </a:lnTo>
                  <a:lnTo>
                    <a:pt x="193" y="43"/>
                  </a:lnTo>
                  <a:lnTo>
                    <a:pt x="187" y="43"/>
                  </a:lnTo>
                  <a:lnTo>
                    <a:pt x="194" y="40"/>
                  </a:lnTo>
                  <a:lnTo>
                    <a:pt x="179" y="45"/>
                  </a:lnTo>
                  <a:lnTo>
                    <a:pt x="169" y="52"/>
                  </a:lnTo>
                  <a:lnTo>
                    <a:pt x="173" y="4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" name="Freeform 443"/>
            <p:cNvSpPr>
              <a:spLocks/>
            </p:cNvSpPr>
            <p:nvPr/>
          </p:nvSpPr>
          <p:spPr bwMode="auto">
            <a:xfrm>
              <a:off x="1944" y="1015"/>
              <a:ext cx="315" cy="84"/>
            </a:xfrm>
            <a:custGeom>
              <a:avLst/>
              <a:gdLst/>
              <a:ahLst/>
              <a:cxnLst>
                <a:cxn ang="0">
                  <a:pos x="76" y="54"/>
                </a:cxn>
                <a:cxn ang="0">
                  <a:pos x="56" y="63"/>
                </a:cxn>
                <a:cxn ang="0">
                  <a:pos x="46" y="57"/>
                </a:cxn>
                <a:cxn ang="0">
                  <a:pos x="55" y="53"/>
                </a:cxn>
                <a:cxn ang="0">
                  <a:pos x="37" y="50"/>
                </a:cxn>
                <a:cxn ang="0">
                  <a:pos x="83" y="44"/>
                </a:cxn>
                <a:cxn ang="0">
                  <a:pos x="63" y="30"/>
                </a:cxn>
                <a:cxn ang="0">
                  <a:pos x="91" y="29"/>
                </a:cxn>
                <a:cxn ang="0">
                  <a:pos x="103" y="34"/>
                </a:cxn>
                <a:cxn ang="0">
                  <a:pos x="96" y="28"/>
                </a:cxn>
                <a:cxn ang="0">
                  <a:pos x="139" y="22"/>
                </a:cxn>
                <a:cxn ang="0">
                  <a:pos x="162" y="16"/>
                </a:cxn>
                <a:cxn ang="0">
                  <a:pos x="115" y="20"/>
                </a:cxn>
                <a:cxn ang="0">
                  <a:pos x="69" y="24"/>
                </a:cxn>
                <a:cxn ang="0">
                  <a:pos x="109" y="19"/>
                </a:cxn>
                <a:cxn ang="0">
                  <a:pos x="63" y="24"/>
                </a:cxn>
                <a:cxn ang="0">
                  <a:pos x="49" y="21"/>
                </a:cxn>
                <a:cxn ang="0">
                  <a:pos x="92" y="17"/>
                </a:cxn>
                <a:cxn ang="0">
                  <a:pos x="46" y="19"/>
                </a:cxn>
                <a:cxn ang="0">
                  <a:pos x="75" y="15"/>
                </a:cxn>
                <a:cxn ang="0">
                  <a:pos x="38" y="14"/>
                </a:cxn>
                <a:cxn ang="0">
                  <a:pos x="86" y="8"/>
                </a:cxn>
                <a:cxn ang="0">
                  <a:pos x="145" y="12"/>
                </a:cxn>
                <a:cxn ang="0">
                  <a:pos x="138" y="2"/>
                </a:cxn>
                <a:cxn ang="0">
                  <a:pos x="186" y="4"/>
                </a:cxn>
                <a:cxn ang="0">
                  <a:pos x="174" y="0"/>
                </a:cxn>
                <a:cxn ang="0">
                  <a:pos x="240" y="4"/>
                </a:cxn>
                <a:cxn ang="0">
                  <a:pos x="304" y="7"/>
                </a:cxn>
                <a:cxn ang="0">
                  <a:pos x="261" y="13"/>
                </a:cxn>
                <a:cxn ang="0">
                  <a:pos x="217" y="20"/>
                </a:cxn>
                <a:cxn ang="0">
                  <a:pos x="269" y="15"/>
                </a:cxn>
                <a:cxn ang="0">
                  <a:pos x="223" y="24"/>
                </a:cxn>
                <a:cxn ang="0">
                  <a:pos x="174" y="35"/>
                </a:cxn>
                <a:cxn ang="0">
                  <a:pos x="132" y="38"/>
                </a:cxn>
                <a:cxn ang="0">
                  <a:pos x="156" y="43"/>
                </a:cxn>
                <a:cxn ang="0">
                  <a:pos x="122" y="46"/>
                </a:cxn>
                <a:cxn ang="0">
                  <a:pos x="150" y="48"/>
                </a:cxn>
                <a:cxn ang="0">
                  <a:pos x="111" y="57"/>
                </a:cxn>
                <a:cxn ang="0">
                  <a:pos x="108" y="63"/>
                </a:cxn>
                <a:cxn ang="0">
                  <a:pos x="77" y="65"/>
                </a:cxn>
                <a:cxn ang="0">
                  <a:pos x="102" y="73"/>
                </a:cxn>
                <a:cxn ang="0">
                  <a:pos x="70" y="75"/>
                </a:cxn>
                <a:cxn ang="0">
                  <a:pos x="35" y="75"/>
                </a:cxn>
                <a:cxn ang="0">
                  <a:pos x="0" y="74"/>
                </a:cxn>
                <a:cxn ang="0">
                  <a:pos x="24" y="65"/>
                </a:cxn>
                <a:cxn ang="0">
                  <a:pos x="19" y="59"/>
                </a:cxn>
                <a:cxn ang="0">
                  <a:pos x="56" y="64"/>
                </a:cxn>
                <a:cxn ang="0">
                  <a:pos x="76" y="54"/>
                </a:cxn>
              </a:cxnLst>
              <a:rect l="0" t="0" r="r" b="b"/>
              <a:pathLst>
                <a:path w="304" h="75">
                  <a:moveTo>
                    <a:pt x="76" y="54"/>
                  </a:moveTo>
                  <a:lnTo>
                    <a:pt x="56" y="63"/>
                  </a:lnTo>
                  <a:lnTo>
                    <a:pt x="46" y="57"/>
                  </a:lnTo>
                  <a:lnTo>
                    <a:pt x="55" y="53"/>
                  </a:lnTo>
                  <a:lnTo>
                    <a:pt x="37" y="50"/>
                  </a:lnTo>
                  <a:lnTo>
                    <a:pt x="83" y="44"/>
                  </a:lnTo>
                  <a:lnTo>
                    <a:pt x="63" y="30"/>
                  </a:lnTo>
                  <a:lnTo>
                    <a:pt x="91" y="29"/>
                  </a:lnTo>
                  <a:lnTo>
                    <a:pt x="103" y="34"/>
                  </a:lnTo>
                  <a:lnTo>
                    <a:pt x="96" y="28"/>
                  </a:lnTo>
                  <a:lnTo>
                    <a:pt x="139" y="22"/>
                  </a:lnTo>
                  <a:lnTo>
                    <a:pt x="162" y="16"/>
                  </a:lnTo>
                  <a:lnTo>
                    <a:pt x="115" y="20"/>
                  </a:lnTo>
                  <a:lnTo>
                    <a:pt x="69" y="24"/>
                  </a:lnTo>
                  <a:lnTo>
                    <a:pt x="109" y="19"/>
                  </a:lnTo>
                  <a:lnTo>
                    <a:pt x="63" y="24"/>
                  </a:lnTo>
                  <a:lnTo>
                    <a:pt x="49" y="21"/>
                  </a:lnTo>
                  <a:lnTo>
                    <a:pt x="92" y="17"/>
                  </a:lnTo>
                  <a:lnTo>
                    <a:pt x="46" y="19"/>
                  </a:lnTo>
                  <a:lnTo>
                    <a:pt x="75" y="15"/>
                  </a:lnTo>
                  <a:lnTo>
                    <a:pt x="38" y="14"/>
                  </a:lnTo>
                  <a:lnTo>
                    <a:pt x="86" y="8"/>
                  </a:lnTo>
                  <a:lnTo>
                    <a:pt x="145" y="12"/>
                  </a:lnTo>
                  <a:lnTo>
                    <a:pt x="138" y="2"/>
                  </a:lnTo>
                  <a:lnTo>
                    <a:pt x="186" y="4"/>
                  </a:lnTo>
                  <a:lnTo>
                    <a:pt x="174" y="0"/>
                  </a:lnTo>
                  <a:lnTo>
                    <a:pt x="240" y="4"/>
                  </a:lnTo>
                  <a:lnTo>
                    <a:pt x="304" y="7"/>
                  </a:lnTo>
                  <a:lnTo>
                    <a:pt x="261" y="13"/>
                  </a:lnTo>
                  <a:lnTo>
                    <a:pt x="217" y="20"/>
                  </a:lnTo>
                  <a:lnTo>
                    <a:pt x="269" y="15"/>
                  </a:lnTo>
                  <a:lnTo>
                    <a:pt x="223" y="24"/>
                  </a:lnTo>
                  <a:lnTo>
                    <a:pt x="174" y="35"/>
                  </a:lnTo>
                  <a:lnTo>
                    <a:pt x="132" y="38"/>
                  </a:lnTo>
                  <a:lnTo>
                    <a:pt x="156" y="43"/>
                  </a:lnTo>
                  <a:lnTo>
                    <a:pt x="122" y="46"/>
                  </a:lnTo>
                  <a:lnTo>
                    <a:pt x="150" y="48"/>
                  </a:lnTo>
                  <a:lnTo>
                    <a:pt x="111" y="57"/>
                  </a:lnTo>
                  <a:lnTo>
                    <a:pt x="108" y="63"/>
                  </a:lnTo>
                  <a:lnTo>
                    <a:pt x="77" y="65"/>
                  </a:lnTo>
                  <a:lnTo>
                    <a:pt x="102" y="73"/>
                  </a:lnTo>
                  <a:lnTo>
                    <a:pt x="70" y="75"/>
                  </a:lnTo>
                  <a:lnTo>
                    <a:pt x="35" y="75"/>
                  </a:lnTo>
                  <a:lnTo>
                    <a:pt x="0" y="74"/>
                  </a:lnTo>
                  <a:lnTo>
                    <a:pt x="24" y="65"/>
                  </a:lnTo>
                  <a:lnTo>
                    <a:pt x="19" y="59"/>
                  </a:lnTo>
                  <a:lnTo>
                    <a:pt x="56" y="64"/>
                  </a:lnTo>
                  <a:lnTo>
                    <a:pt x="76" y="5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6" name="Freeform 444"/>
            <p:cNvSpPr>
              <a:spLocks/>
            </p:cNvSpPr>
            <p:nvPr/>
          </p:nvSpPr>
          <p:spPr bwMode="auto">
            <a:xfrm>
              <a:off x="1564" y="1146"/>
              <a:ext cx="174" cy="76"/>
            </a:xfrm>
            <a:custGeom>
              <a:avLst/>
              <a:gdLst/>
              <a:ahLst/>
              <a:cxnLst>
                <a:cxn ang="0">
                  <a:pos x="110" y="61"/>
                </a:cxn>
                <a:cxn ang="0">
                  <a:pos x="104" y="57"/>
                </a:cxn>
                <a:cxn ang="0">
                  <a:pos x="100" y="56"/>
                </a:cxn>
                <a:cxn ang="0">
                  <a:pos x="82" y="63"/>
                </a:cxn>
                <a:cxn ang="0">
                  <a:pos x="53" y="65"/>
                </a:cxn>
                <a:cxn ang="0">
                  <a:pos x="24" y="68"/>
                </a:cxn>
                <a:cxn ang="0">
                  <a:pos x="26" y="60"/>
                </a:cxn>
                <a:cxn ang="0">
                  <a:pos x="0" y="52"/>
                </a:cxn>
                <a:cxn ang="0">
                  <a:pos x="5" y="45"/>
                </a:cxn>
                <a:cxn ang="0">
                  <a:pos x="35" y="43"/>
                </a:cxn>
                <a:cxn ang="0">
                  <a:pos x="64" y="42"/>
                </a:cxn>
                <a:cxn ang="0">
                  <a:pos x="37" y="38"/>
                </a:cxn>
                <a:cxn ang="0">
                  <a:pos x="7" y="36"/>
                </a:cxn>
                <a:cxn ang="0">
                  <a:pos x="5" y="32"/>
                </a:cxn>
                <a:cxn ang="0">
                  <a:pos x="43" y="25"/>
                </a:cxn>
                <a:cxn ang="0">
                  <a:pos x="14" y="25"/>
                </a:cxn>
                <a:cxn ang="0">
                  <a:pos x="22" y="23"/>
                </a:cxn>
                <a:cxn ang="0">
                  <a:pos x="8" y="23"/>
                </a:cxn>
                <a:cxn ang="0">
                  <a:pos x="28" y="14"/>
                </a:cxn>
                <a:cxn ang="0">
                  <a:pos x="27" y="12"/>
                </a:cxn>
                <a:cxn ang="0">
                  <a:pos x="52" y="6"/>
                </a:cxn>
                <a:cxn ang="0">
                  <a:pos x="78" y="0"/>
                </a:cxn>
                <a:cxn ang="0">
                  <a:pos x="80" y="2"/>
                </a:cxn>
                <a:cxn ang="0">
                  <a:pos x="68" y="10"/>
                </a:cxn>
                <a:cxn ang="0">
                  <a:pos x="78" y="8"/>
                </a:cxn>
                <a:cxn ang="0">
                  <a:pos x="88" y="5"/>
                </a:cxn>
                <a:cxn ang="0">
                  <a:pos x="98" y="10"/>
                </a:cxn>
                <a:cxn ang="0">
                  <a:pos x="91" y="14"/>
                </a:cxn>
                <a:cxn ang="0">
                  <a:pos x="96" y="14"/>
                </a:cxn>
                <a:cxn ang="0">
                  <a:pos x="110" y="12"/>
                </a:cxn>
                <a:cxn ang="0">
                  <a:pos x="111" y="8"/>
                </a:cxn>
                <a:cxn ang="0">
                  <a:pos x="113" y="5"/>
                </a:cxn>
                <a:cxn ang="0">
                  <a:pos x="124" y="10"/>
                </a:cxn>
                <a:cxn ang="0">
                  <a:pos x="118" y="23"/>
                </a:cxn>
                <a:cxn ang="0">
                  <a:pos x="127" y="19"/>
                </a:cxn>
                <a:cxn ang="0">
                  <a:pos x="137" y="2"/>
                </a:cxn>
                <a:cxn ang="0">
                  <a:pos x="154" y="1"/>
                </a:cxn>
                <a:cxn ang="0">
                  <a:pos x="157" y="10"/>
                </a:cxn>
                <a:cxn ang="0">
                  <a:pos x="147" y="29"/>
                </a:cxn>
                <a:cxn ang="0">
                  <a:pos x="148" y="38"/>
                </a:cxn>
                <a:cxn ang="0">
                  <a:pos x="152" y="38"/>
                </a:cxn>
                <a:cxn ang="0">
                  <a:pos x="168" y="44"/>
                </a:cxn>
                <a:cxn ang="0">
                  <a:pos x="166" y="47"/>
                </a:cxn>
                <a:cxn ang="0">
                  <a:pos x="159" y="51"/>
                </a:cxn>
                <a:cxn ang="0">
                  <a:pos x="161" y="47"/>
                </a:cxn>
                <a:cxn ang="0">
                  <a:pos x="153" y="50"/>
                </a:cxn>
                <a:cxn ang="0">
                  <a:pos x="149" y="50"/>
                </a:cxn>
                <a:cxn ang="0">
                  <a:pos x="141" y="53"/>
                </a:cxn>
                <a:cxn ang="0">
                  <a:pos x="138" y="53"/>
                </a:cxn>
                <a:cxn ang="0">
                  <a:pos x="133" y="59"/>
                </a:cxn>
                <a:cxn ang="0">
                  <a:pos x="149" y="54"/>
                </a:cxn>
                <a:cxn ang="0">
                  <a:pos x="148" y="57"/>
                </a:cxn>
                <a:cxn ang="0">
                  <a:pos x="141" y="61"/>
                </a:cxn>
                <a:cxn ang="0">
                  <a:pos x="110" y="61"/>
                </a:cxn>
              </a:cxnLst>
              <a:rect l="0" t="0" r="r" b="b"/>
              <a:pathLst>
                <a:path w="168" h="68">
                  <a:moveTo>
                    <a:pt x="110" y="61"/>
                  </a:moveTo>
                  <a:lnTo>
                    <a:pt x="104" y="57"/>
                  </a:lnTo>
                  <a:lnTo>
                    <a:pt x="100" y="56"/>
                  </a:lnTo>
                  <a:lnTo>
                    <a:pt x="82" y="63"/>
                  </a:lnTo>
                  <a:lnTo>
                    <a:pt x="53" y="65"/>
                  </a:lnTo>
                  <a:lnTo>
                    <a:pt x="24" y="68"/>
                  </a:lnTo>
                  <a:lnTo>
                    <a:pt x="26" y="60"/>
                  </a:lnTo>
                  <a:lnTo>
                    <a:pt x="0" y="52"/>
                  </a:lnTo>
                  <a:lnTo>
                    <a:pt x="5" y="45"/>
                  </a:lnTo>
                  <a:lnTo>
                    <a:pt x="35" y="43"/>
                  </a:lnTo>
                  <a:lnTo>
                    <a:pt x="64" y="42"/>
                  </a:lnTo>
                  <a:lnTo>
                    <a:pt x="37" y="38"/>
                  </a:lnTo>
                  <a:lnTo>
                    <a:pt x="7" y="36"/>
                  </a:lnTo>
                  <a:lnTo>
                    <a:pt x="5" y="32"/>
                  </a:lnTo>
                  <a:lnTo>
                    <a:pt x="43" y="25"/>
                  </a:lnTo>
                  <a:lnTo>
                    <a:pt x="14" y="25"/>
                  </a:lnTo>
                  <a:lnTo>
                    <a:pt x="22" y="23"/>
                  </a:lnTo>
                  <a:lnTo>
                    <a:pt x="8" y="23"/>
                  </a:lnTo>
                  <a:lnTo>
                    <a:pt x="28" y="14"/>
                  </a:lnTo>
                  <a:lnTo>
                    <a:pt x="27" y="12"/>
                  </a:lnTo>
                  <a:lnTo>
                    <a:pt x="52" y="6"/>
                  </a:lnTo>
                  <a:lnTo>
                    <a:pt x="78" y="0"/>
                  </a:lnTo>
                  <a:lnTo>
                    <a:pt x="80" y="2"/>
                  </a:lnTo>
                  <a:lnTo>
                    <a:pt x="68" y="10"/>
                  </a:lnTo>
                  <a:lnTo>
                    <a:pt x="78" y="8"/>
                  </a:lnTo>
                  <a:lnTo>
                    <a:pt x="88" y="5"/>
                  </a:lnTo>
                  <a:lnTo>
                    <a:pt x="98" y="10"/>
                  </a:lnTo>
                  <a:lnTo>
                    <a:pt x="91" y="14"/>
                  </a:lnTo>
                  <a:lnTo>
                    <a:pt x="96" y="14"/>
                  </a:lnTo>
                  <a:lnTo>
                    <a:pt x="110" y="12"/>
                  </a:lnTo>
                  <a:lnTo>
                    <a:pt x="111" y="8"/>
                  </a:lnTo>
                  <a:lnTo>
                    <a:pt x="113" y="5"/>
                  </a:lnTo>
                  <a:lnTo>
                    <a:pt x="124" y="10"/>
                  </a:lnTo>
                  <a:lnTo>
                    <a:pt x="118" y="23"/>
                  </a:lnTo>
                  <a:lnTo>
                    <a:pt x="127" y="19"/>
                  </a:lnTo>
                  <a:lnTo>
                    <a:pt x="137" y="2"/>
                  </a:lnTo>
                  <a:lnTo>
                    <a:pt x="154" y="1"/>
                  </a:lnTo>
                  <a:lnTo>
                    <a:pt x="157" y="10"/>
                  </a:lnTo>
                  <a:lnTo>
                    <a:pt x="147" y="29"/>
                  </a:lnTo>
                  <a:lnTo>
                    <a:pt x="148" y="38"/>
                  </a:lnTo>
                  <a:lnTo>
                    <a:pt x="152" y="38"/>
                  </a:lnTo>
                  <a:lnTo>
                    <a:pt x="168" y="44"/>
                  </a:lnTo>
                  <a:lnTo>
                    <a:pt x="166" y="47"/>
                  </a:lnTo>
                  <a:lnTo>
                    <a:pt x="159" y="51"/>
                  </a:lnTo>
                  <a:lnTo>
                    <a:pt x="161" y="47"/>
                  </a:lnTo>
                  <a:lnTo>
                    <a:pt x="153" y="50"/>
                  </a:lnTo>
                  <a:lnTo>
                    <a:pt x="149" y="50"/>
                  </a:lnTo>
                  <a:lnTo>
                    <a:pt x="141" y="53"/>
                  </a:lnTo>
                  <a:lnTo>
                    <a:pt x="138" y="53"/>
                  </a:lnTo>
                  <a:lnTo>
                    <a:pt x="133" y="59"/>
                  </a:lnTo>
                  <a:lnTo>
                    <a:pt x="149" y="54"/>
                  </a:lnTo>
                  <a:lnTo>
                    <a:pt x="148" y="57"/>
                  </a:lnTo>
                  <a:lnTo>
                    <a:pt x="141" y="61"/>
                  </a:lnTo>
                  <a:lnTo>
                    <a:pt x="110" y="6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7" name="Freeform 445"/>
            <p:cNvSpPr>
              <a:spLocks/>
            </p:cNvSpPr>
            <p:nvPr/>
          </p:nvSpPr>
          <p:spPr bwMode="auto">
            <a:xfrm>
              <a:off x="1512" y="1129"/>
              <a:ext cx="127" cy="52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37" y="42"/>
                </a:cxn>
                <a:cxn ang="0">
                  <a:pos x="9" y="46"/>
                </a:cxn>
                <a:cxn ang="0">
                  <a:pos x="6" y="36"/>
                </a:cxn>
                <a:cxn ang="0">
                  <a:pos x="0" y="32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45" y="8"/>
                </a:cxn>
                <a:cxn ang="0">
                  <a:pos x="44" y="1"/>
                </a:cxn>
                <a:cxn ang="0">
                  <a:pos x="82" y="0"/>
                </a:cxn>
                <a:cxn ang="0">
                  <a:pos x="92" y="3"/>
                </a:cxn>
                <a:cxn ang="0">
                  <a:pos x="95" y="5"/>
                </a:cxn>
                <a:cxn ang="0">
                  <a:pos x="113" y="3"/>
                </a:cxn>
                <a:cxn ang="0">
                  <a:pos x="123" y="13"/>
                </a:cxn>
                <a:cxn ang="0">
                  <a:pos x="95" y="21"/>
                </a:cxn>
                <a:cxn ang="0">
                  <a:pos x="68" y="28"/>
                </a:cxn>
                <a:cxn ang="0">
                  <a:pos x="55" y="31"/>
                </a:cxn>
              </a:cxnLst>
              <a:rect l="0" t="0" r="r" b="b"/>
              <a:pathLst>
                <a:path w="123" h="46">
                  <a:moveTo>
                    <a:pt x="55" y="31"/>
                  </a:moveTo>
                  <a:lnTo>
                    <a:pt x="37" y="42"/>
                  </a:lnTo>
                  <a:lnTo>
                    <a:pt x="9" y="46"/>
                  </a:lnTo>
                  <a:lnTo>
                    <a:pt x="6" y="36"/>
                  </a:lnTo>
                  <a:lnTo>
                    <a:pt x="0" y="32"/>
                  </a:lnTo>
                  <a:lnTo>
                    <a:pt x="18" y="23"/>
                  </a:lnTo>
                  <a:lnTo>
                    <a:pt x="24" y="18"/>
                  </a:lnTo>
                  <a:lnTo>
                    <a:pt x="45" y="8"/>
                  </a:lnTo>
                  <a:lnTo>
                    <a:pt x="44" y="1"/>
                  </a:lnTo>
                  <a:lnTo>
                    <a:pt x="82" y="0"/>
                  </a:lnTo>
                  <a:lnTo>
                    <a:pt x="92" y="3"/>
                  </a:lnTo>
                  <a:lnTo>
                    <a:pt x="95" y="5"/>
                  </a:lnTo>
                  <a:lnTo>
                    <a:pt x="113" y="3"/>
                  </a:lnTo>
                  <a:lnTo>
                    <a:pt x="123" y="13"/>
                  </a:lnTo>
                  <a:lnTo>
                    <a:pt x="95" y="21"/>
                  </a:lnTo>
                  <a:lnTo>
                    <a:pt x="68" y="28"/>
                  </a:lnTo>
                  <a:lnTo>
                    <a:pt x="55" y="3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8" name="Freeform 446"/>
            <p:cNvSpPr>
              <a:spLocks/>
            </p:cNvSpPr>
            <p:nvPr/>
          </p:nvSpPr>
          <p:spPr bwMode="auto">
            <a:xfrm>
              <a:off x="2031" y="1521"/>
              <a:ext cx="85" cy="91"/>
            </a:xfrm>
            <a:custGeom>
              <a:avLst/>
              <a:gdLst/>
              <a:ahLst/>
              <a:cxnLst>
                <a:cxn ang="0">
                  <a:pos x="43" y="63"/>
                </a:cxn>
                <a:cxn ang="0">
                  <a:pos x="43" y="61"/>
                </a:cxn>
                <a:cxn ang="0">
                  <a:pos x="21" y="64"/>
                </a:cxn>
                <a:cxn ang="0">
                  <a:pos x="0" y="62"/>
                </a:cxn>
                <a:cxn ang="0">
                  <a:pos x="6" y="55"/>
                </a:cxn>
                <a:cxn ang="0">
                  <a:pos x="14" y="49"/>
                </a:cxn>
                <a:cxn ang="0">
                  <a:pos x="5" y="48"/>
                </a:cxn>
                <a:cxn ang="0">
                  <a:pos x="9" y="46"/>
                </a:cxn>
                <a:cxn ang="0">
                  <a:pos x="21" y="40"/>
                </a:cxn>
                <a:cxn ang="0">
                  <a:pos x="22" y="41"/>
                </a:cxn>
                <a:cxn ang="0">
                  <a:pos x="24" y="37"/>
                </a:cxn>
                <a:cxn ang="0">
                  <a:pos x="22" y="34"/>
                </a:cxn>
                <a:cxn ang="0">
                  <a:pos x="27" y="32"/>
                </a:cxn>
                <a:cxn ang="0">
                  <a:pos x="40" y="14"/>
                </a:cxn>
                <a:cxn ang="0">
                  <a:pos x="54" y="1"/>
                </a:cxn>
                <a:cxn ang="0">
                  <a:pos x="60" y="0"/>
                </a:cxn>
                <a:cxn ang="0">
                  <a:pos x="66" y="0"/>
                </a:cxn>
                <a:cxn ang="0">
                  <a:pos x="57" y="3"/>
                </a:cxn>
                <a:cxn ang="0">
                  <a:pos x="59" y="7"/>
                </a:cxn>
                <a:cxn ang="0">
                  <a:pos x="54" y="11"/>
                </a:cxn>
                <a:cxn ang="0">
                  <a:pos x="39" y="31"/>
                </a:cxn>
                <a:cxn ang="0">
                  <a:pos x="51" y="23"/>
                </a:cxn>
                <a:cxn ang="0">
                  <a:pos x="49" y="25"/>
                </a:cxn>
                <a:cxn ang="0">
                  <a:pos x="57" y="25"/>
                </a:cxn>
                <a:cxn ang="0">
                  <a:pos x="50" y="30"/>
                </a:cxn>
                <a:cxn ang="0">
                  <a:pos x="50" y="32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68" y="33"/>
                </a:cxn>
                <a:cxn ang="0">
                  <a:pos x="67" y="36"/>
                </a:cxn>
                <a:cxn ang="0">
                  <a:pos x="78" y="36"/>
                </a:cxn>
                <a:cxn ang="0">
                  <a:pos x="70" y="44"/>
                </a:cxn>
                <a:cxn ang="0">
                  <a:pos x="72" y="47"/>
                </a:cxn>
                <a:cxn ang="0">
                  <a:pos x="68" y="51"/>
                </a:cxn>
                <a:cxn ang="0">
                  <a:pos x="82" y="47"/>
                </a:cxn>
                <a:cxn ang="0">
                  <a:pos x="69" y="56"/>
                </a:cxn>
                <a:cxn ang="0">
                  <a:pos x="70" y="59"/>
                </a:cxn>
                <a:cxn ang="0">
                  <a:pos x="69" y="59"/>
                </a:cxn>
                <a:cxn ang="0">
                  <a:pos x="69" y="64"/>
                </a:cxn>
                <a:cxn ang="0">
                  <a:pos x="81" y="54"/>
                </a:cxn>
                <a:cxn ang="0">
                  <a:pos x="75" y="64"/>
                </a:cxn>
                <a:cxn ang="0">
                  <a:pos x="82" y="61"/>
                </a:cxn>
                <a:cxn ang="0">
                  <a:pos x="82" y="66"/>
                </a:cxn>
                <a:cxn ang="0">
                  <a:pos x="71" y="81"/>
                </a:cxn>
                <a:cxn ang="0">
                  <a:pos x="67" y="77"/>
                </a:cxn>
                <a:cxn ang="0">
                  <a:pos x="67" y="73"/>
                </a:cxn>
                <a:cxn ang="0">
                  <a:pos x="60" y="76"/>
                </a:cxn>
                <a:cxn ang="0">
                  <a:pos x="66" y="64"/>
                </a:cxn>
                <a:cxn ang="0">
                  <a:pos x="64" y="60"/>
                </a:cxn>
                <a:cxn ang="0">
                  <a:pos x="57" y="68"/>
                </a:cxn>
                <a:cxn ang="0">
                  <a:pos x="60" y="64"/>
                </a:cxn>
                <a:cxn ang="0">
                  <a:pos x="41" y="77"/>
                </a:cxn>
                <a:cxn ang="0">
                  <a:pos x="40" y="73"/>
                </a:cxn>
                <a:cxn ang="0">
                  <a:pos x="56" y="63"/>
                </a:cxn>
                <a:cxn ang="0">
                  <a:pos x="52" y="64"/>
                </a:cxn>
                <a:cxn ang="0">
                  <a:pos x="55" y="61"/>
                </a:cxn>
                <a:cxn ang="0">
                  <a:pos x="49" y="63"/>
                </a:cxn>
                <a:cxn ang="0">
                  <a:pos x="43" y="67"/>
                </a:cxn>
                <a:cxn ang="0">
                  <a:pos x="38" y="66"/>
                </a:cxn>
                <a:cxn ang="0">
                  <a:pos x="43" y="63"/>
                </a:cxn>
              </a:cxnLst>
              <a:rect l="0" t="0" r="r" b="b"/>
              <a:pathLst>
                <a:path w="82" h="81">
                  <a:moveTo>
                    <a:pt x="43" y="63"/>
                  </a:moveTo>
                  <a:lnTo>
                    <a:pt x="43" y="61"/>
                  </a:lnTo>
                  <a:lnTo>
                    <a:pt x="21" y="64"/>
                  </a:lnTo>
                  <a:lnTo>
                    <a:pt x="0" y="62"/>
                  </a:lnTo>
                  <a:lnTo>
                    <a:pt x="6" y="55"/>
                  </a:lnTo>
                  <a:lnTo>
                    <a:pt x="14" y="49"/>
                  </a:lnTo>
                  <a:lnTo>
                    <a:pt x="5" y="48"/>
                  </a:lnTo>
                  <a:lnTo>
                    <a:pt x="9" y="46"/>
                  </a:lnTo>
                  <a:lnTo>
                    <a:pt x="21" y="40"/>
                  </a:lnTo>
                  <a:lnTo>
                    <a:pt x="22" y="41"/>
                  </a:lnTo>
                  <a:lnTo>
                    <a:pt x="24" y="37"/>
                  </a:lnTo>
                  <a:lnTo>
                    <a:pt x="22" y="34"/>
                  </a:lnTo>
                  <a:lnTo>
                    <a:pt x="27" y="32"/>
                  </a:lnTo>
                  <a:lnTo>
                    <a:pt x="40" y="14"/>
                  </a:lnTo>
                  <a:lnTo>
                    <a:pt x="54" y="1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57" y="3"/>
                  </a:lnTo>
                  <a:lnTo>
                    <a:pt x="59" y="7"/>
                  </a:lnTo>
                  <a:lnTo>
                    <a:pt x="54" y="11"/>
                  </a:lnTo>
                  <a:lnTo>
                    <a:pt x="39" y="31"/>
                  </a:lnTo>
                  <a:lnTo>
                    <a:pt x="51" y="23"/>
                  </a:lnTo>
                  <a:lnTo>
                    <a:pt x="49" y="25"/>
                  </a:lnTo>
                  <a:lnTo>
                    <a:pt x="57" y="25"/>
                  </a:lnTo>
                  <a:lnTo>
                    <a:pt x="50" y="30"/>
                  </a:lnTo>
                  <a:lnTo>
                    <a:pt x="50" y="32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68" y="33"/>
                  </a:lnTo>
                  <a:lnTo>
                    <a:pt x="67" y="36"/>
                  </a:lnTo>
                  <a:lnTo>
                    <a:pt x="78" y="36"/>
                  </a:lnTo>
                  <a:lnTo>
                    <a:pt x="70" y="44"/>
                  </a:lnTo>
                  <a:lnTo>
                    <a:pt x="72" y="47"/>
                  </a:lnTo>
                  <a:lnTo>
                    <a:pt x="68" y="51"/>
                  </a:lnTo>
                  <a:lnTo>
                    <a:pt x="82" y="47"/>
                  </a:lnTo>
                  <a:lnTo>
                    <a:pt x="69" y="56"/>
                  </a:lnTo>
                  <a:lnTo>
                    <a:pt x="70" y="59"/>
                  </a:lnTo>
                  <a:lnTo>
                    <a:pt x="69" y="59"/>
                  </a:lnTo>
                  <a:lnTo>
                    <a:pt x="69" y="64"/>
                  </a:lnTo>
                  <a:lnTo>
                    <a:pt x="81" y="54"/>
                  </a:lnTo>
                  <a:lnTo>
                    <a:pt x="75" y="64"/>
                  </a:lnTo>
                  <a:lnTo>
                    <a:pt x="82" y="61"/>
                  </a:lnTo>
                  <a:lnTo>
                    <a:pt x="82" y="66"/>
                  </a:lnTo>
                  <a:lnTo>
                    <a:pt x="71" y="81"/>
                  </a:lnTo>
                  <a:lnTo>
                    <a:pt x="67" y="77"/>
                  </a:lnTo>
                  <a:lnTo>
                    <a:pt x="67" y="73"/>
                  </a:lnTo>
                  <a:lnTo>
                    <a:pt x="60" y="76"/>
                  </a:lnTo>
                  <a:lnTo>
                    <a:pt x="66" y="64"/>
                  </a:lnTo>
                  <a:lnTo>
                    <a:pt x="64" y="60"/>
                  </a:lnTo>
                  <a:lnTo>
                    <a:pt x="57" y="68"/>
                  </a:lnTo>
                  <a:lnTo>
                    <a:pt x="60" y="64"/>
                  </a:lnTo>
                  <a:lnTo>
                    <a:pt x="41" y="77"/>
                  </a:lnTo>
                  <a:lnTo>
                    <a:pt x="40" y="73"/>
                  </a:lnTo>
                  <a:lnTo>
                    <a:pt x="56" y="63"/>
                  </a:lnTo>
                  <a:lnTo>
                    <a:pt x="52" y="64"/>
                  </a:lnTo>
                  <a:lnTo>
                    <a:pt x="55" y="61"/>
                  </a:lnTo>
                  <a:lnTo>
                    <a:pt x="49" y="63"/>
                  </a:lnTo>
                  <a:lnTo>
                    <a:pt x="43" y="67"/>
                  </a:lnTo>
                  <a:lnTo>
                    <a:pt x="38" y="66"/>
                  </a:lnTo>
                  <a:lnTo>
                    <a:pt x="43" y="6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9" name="Freeform 447"/>
            <p:cNvSpPr>
              <a:spLocks/>
            </p:cNvSpPr>
            <p:nvPr/>
          </p:nvSpPr>
          <p:spPr bwMode="auto">
            <a:xfrm>
              <a:off x="1868" y="1094"/>
              <a:ext cx="148" cy="31"/>
            </a:xfrm>
            <a:custGeom>
              <a:avLst/>
              <a:gdLst/>
              <a:ahLst/>
              <a:cxnLst>
                <a:cxn ang="0">
                  <a:pos x="58" y="14"/>
                </a:cxn>
                <a:cxn ang="0">
                  <a:pos x="43" y="7"/>
                </a:cxn>
                <a:cxn ang="0">
                  <a:pos x="63" y="8"/>
                </a:cxn>
                <a:cxn ang="0">
                  <a:pos x="25" y="5"/>
                </a:cxn>
                <a:cxn ang="0">
                  <a:pos x="32" y="0"/>
                </a:cxn>
                <a:cxn ang="0">
                  <a:pos x="0" y="1"/>
                </a:cxn>
                <a:cxn ang="0">
                  <a:pos x="30" y="5"/>
                </a:cxn>
                <a:cxn ang="0">
                  <a:pos x="24" y="16"/>
                </a:cxn>
                <a:cxn ang="0">
                  <a:pos x="19" y="27"/>
                </a:cxn>
                <a:cxn ang="0">
                  <a:pos x="49" y="26"/>
                </a:cxn>
                <a:cxn ang="0">
                  <a:pos x="79" y="25"/>
                </a:cxn>
                <a:cxn ang="0">
                  <a:pos x="110" y="25"/>
                </a:cxn>
                <a:cxn ang="0">
                  <a:pos x="140" y="24"/>
                </a:cxn>
                <a:cxn ang="0">
                  <a:pos x="143" y="18"/>
                </a:cxn>
                <a:cxn ang="0">
                  <a:pos x="121" y="12"/>
                </a:cxn>
                <a:cxn ang="0">
                  <a:pos x="89" y="14"/>
                </a:cxn>
                <a:cxn ang="0">
                  <a:pos x="58" y="14"/>
                </a:cxn>
              </a:cxnLst>
              <a:rect l="0" t="0" r="r" b="b"/>
              <a:pathLst>
                <a:path w="143" h="27">
                  <a:moveTo>
                    <a:pt x="58" y="14"/>
                  </a:moveTo>
                  <a:lnTo>
                    <a:pt x="43" y="7"/>
                  </a:lnTo>
                  <a:lnTo>
                    <a:pt x="63" y="8"/>
                  </a:lnTo>
                  <a:lnTo>
                    <a:pt x="25" y="5"/>
                  </a:lnTo>
                  <a:lnTo>
                    <a:pt x="32" y="0"/>
                  </a:lnTo>
                  <a:lnTo>
                    <a:pt x="0" y="1"/>
                  </a:lnTo>
                  <a:lnTo>
                    <a:pt x="30" y="5"/>
                  </a:lnTo>
                  <a:lnTo>
                    <a:pt x="24" y="16"/>
                  </a:lnTo>
                  <a:lnTo>
                    <a:pt x="19" y="27"/>
                  </a:lnTo>
                  <a:lnTo>
                    <a:pt x="49" y="26"/>
                  </a:lnTo>
                  <a:lnTo>
                    <a:pt x="79" y="25"/>
                  </a:lnTo>
                  <a:lnTo>
                    <a:pt x="110" y="25"/>
                  </a:lnTo>
                  <a:lnTo>
                    <a:pt x="140" y="24"/>
                  </a:lnTo>
                  <a:lnTo>
                    <a:pt x="143" y="18"/>
                  </a:lnTo>
                  <a:lnTo>
                    <a:pt x="121" y="12"/>
                  </a:lnTo>
                  <a:lnTo>
                    <a:pt x="89" y="14"/>
                  </a:lnTo>
                  <a:lnTo>
                    <a:pt x="58" y="1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0" name="Freeform 448"/>
            <p:cNvSpPr>
              <a:spLocks/>
            </p:cNvSpPr>
            <p:nvPr/>
          </p:nvSpPr>
          <p:spPr bwMode="auto">
            <a:xfrm>
              <a:off x="1919" y="1036"/>
              <a:ext cx="95" cy="39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2" y="7"/>
                </a:cxn>
                <a:cxn ang="0">
                  <a:pos x="43" y="0"/>
                </a:cxn>
                <a:cxn ang="0">
                  <a:pos x="82" y="8"/>
                </a:cxn>
                <a:cxn ang="0">
                  <a:pos x="73" y="18"/>
                </a:cxn>
                <a:cxn ang="0">
                  <a:pos x="92" y="20"/>
                </a:cxn>
                <a:cxn ang="0">
                  <a:pos x="59" y="27"/>
                </a:cxn>
                <a:cxn ang="0">
                  <a:pos x="44" y="34"/>
                </a:cxn>
                <a:cxn ang="0">
                  <a:pos x="39" y="30"/>
                </a:cxn>
                <a:cxn ang="0">
                  <a:pos x="38" y="35"/>
                </a:cxn>
                <a:cxn ang="0">
                  <a:pos x="5" y="25"/>
                </a:cxn>
                <a:cxn ang="0">
                  <a:pos x="44" y="22"/>
                </a:cxn>
                <a:cxn ang="0">
                  <a:pos x="0" y="16"/>
                </a:cxn>
                <a:cxn ang="0">
                  <a:pos x="19" y="10"/>
                </a:cxn>
              </a:cxnLst>
              <a:rect l="0" t="0" r="r" b="b"/>
              <a:pathLst>
                <a:path w="92" h="35">
                  <a:moveTo>
                    <a:pt x="19" y="10"/>
                  </a:moveTo>
                  <a:lnTo>
                    <a:pt x="12" y="7"/>
                  </a:lnTo>
                  <a:lnTo>
                    <a:pt x="43" y="0"/>
                  </a:lnTo>
                  <a:lnTo>
                    <a:pt x="82" y="8"/>
                  </a:lnTo>
                  <a:lnTo>
                    <a:pt x="73" y="18"/>
                  </a:lnTo>
                  <a:lnTo>
                    <a:pt x="92" y="20"/>
                  </a:lnTo>
                  <a:lnTo>
                    <a:pt x="59" y="27"/>
                  </a:lnTo>
                  <a:lnTo>
                    <a:pt x="44" y="34"/>
                  </a:lnTo>
                  <a:lnTo>
                    <a:pt x="39" y="30"/>
                  </a:lnTo>
                  <a:lnTo>
                    <a:pt x="38" y="35"/>
                  </a:lnTo>
                  <a:lnTo>
                    <a:pt x="5" y="25"/>
                  </a:lnTo>
                  <a:lnTo>
                    <a:pt x="44" y="22"/>
                  </a:lnTo>
                  <a:lnTo>
                    <a:pt x="0" y="16"/>
                  </a:lnTo>
                  <a:lnTo>
                    <a:pt x="19" y="1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1" name="Freeform 449"/>
            <p:cNvSpPr>
              <a:spLocks/>
            </p:cNvSpPr>
            <p:nvPr/>
          </p:nvSpPr>
          <p:spPr bwMode="auto">
            <a:xfrm>
              <a:off x="1643" y="1094"/>
              <a:ext cx="129" cy="35"/>
            </a:xfrm>
            <a:custGeom>
              <a:avLst/>
              <a:gdLst/>
              <a:ahLst/>
              <a:cxnLst>
                <a:cxn ang="0">
                  <a:pos x="34" y="31"/>
                </a:cxn>
                <a:cxn ang="0">
                  <a:pos x="21" y="27"/>
                </a:cxn>
                <a:cxn ang="0">
                  <a:pos x="61" y="19"/>
                </a:cxn>
                <a:cxn ang="0">
                  <a:pos x="31" y="19"/>
                </a:cxn>
                <a:cxn ang="0">
                  <a:pos x="0" y="19"/>
                </a:cxn>
                <a:cxn ang="0">
                  <a:pos x="30" y="15"/>
                </a:cxn>
                <a:cxn ang="0">
                  <a:pos x="17" y="12"/>
                </a:cxn>
                <a:cxn ang="0">
                  <a:pos x="36" y="11"/>
                </a:cxn>
                <a:cxn ang="0">
                  <a:pos x="27" y="8"/>
                </a:cxn>
                <a:cxn ang="0">
                  <a:pos x="62" y="10"/>
                </a:cxn>
                <a:cxn ang="0">
                  <a:pos x="87" y="17"/>
                </a:cxn>
                <a:cxn ang="0">
                  <a:pos x="87" y="5"/>
                </a:cxn>
                <a:cxn ang="0">
                  <a:pos x="108" y="0"/>
                </a:cxn>
                <a:cxn ang="0">
                  <a:pos x="101" y="12"/>
                </a:cxn>
                <a:cxn ang="0">
                  <a:pos x="124" y="12"/>
                </a:cxn>
                <a:cxn ang="0">
                  <a:pos x="105" y="23"/>
                </a:cxn>
                <a:cxn ang="0">
                  <a:pos x="90" y="22"/>
                </a:cxn>
                <a:cxn ang="0">
                  <a:pos x="62" y="26"/>
                </a:cxn>
                <a:cxn ang="0">
                  <a:pos x="34" y="31"/>
                </a:cxn>
              </a:cxnLst>
              <a:rect l="0" t="0" r="r" b="b"/>
              <a:pathLst>
                <a:path w="124" h="31">
                  <a:moveTo>
                    <a:pt x="34" y="31"/>
                  </a:moveTo>
                  <a:lnTo>
                    <a:pt x="21" y="27"/>
                  </a:lnTo>
                  <a:lnTo>
                    <a:pt x="61" y="19"/>
                  </a:lnTo>
                  <a:lnTo>
                    <a:pt x="31" y="19"/>
                  </a:lnTo>
                  <a:lnTo>
                    <a:pt x="0" y="19"/>
                  </a:lnTo>
                  <a:lnTo>
                    <a:pt x="30" y="15"/>
                  </a:lnTo>
                  <a:lnTo>
                    <a:pt x="17" y="12"/>
                  </a:lnTo>
                  <a:lnTo>
                    <a:pt x="36" y="11"/>
                  </a:lnTo>
                  <a:lnTo>
                    <a:pt x="27" y="8"/>
                  </a:lnTo>
                  <a:lnTo>
                    <a:pt x="62" y="10"/>
                  </a:lnTo>
                  <a:lnTo>
                    <a:pt x="87" y="17"/>
                  </a:lnTo>
                  <a:lnTo>
                    <a:pt x="87" y="5"/>
                  </a:lnTo>
                  <a:lnTo>
                    <a:pt x="108" y="0"/>
                  </a:lnTo>
                  <a:lnTo>
                    <a:pt x="101" y="12"/>
                  </a:lnTo>
                  <a:lnTo>
                    <a:pt x="124" y="12"/>
                  </a:lnTo>
                  <a:lnTo>
                    <a:pt x="105" y="23"/>
                  </a:lnTo>
                  <a:lnTo>
                    <a:pt x="90" y="22"/>
                  </a:lnTo>
                  <a:lnTo>
                    <a:pt x="62" y="26"/>
                  </a:lnTo>
                  <a:lnTo>
                    <a:pt x="34" y="3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2" name="Freeform 450"/>
            <p:cNvSpPr>
              <a:spLocks/>
            </p:cNvSpPr>
            <p:nvPr/>
          </p:nvSpPr>
          <p:spPr bwMode="auto">
            <a:xfrm>
              <a:off x="1813" y="1267"/>
              <a:ext cx="80" cy="46"/>
            </a:xfrm>
            <a:custGeom>
              <a:avLst/>
              <a:gdLst/>
              <a:ahLst/>
              <a:cxnLst>
                <a:cxn ang="0">
                  <a:pos x="55" y="30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2" y="29"/>
                </a:cxn>
                <a:cxn ang="0">
                  <a:pos x="17" y="41"/>
                </a:cxn>
                <a:cxn ang="0">
                  <a:pos x="16" y="32"/>
                </a:cxn>
                <a:cxn ang="0">
                  <a:pos x="0" y="33"/>
                </a:cxn>
                <a:cxn ang="0">
                  <a:pos x="16" y="24"/>
                </a:cxn>
                <a:cxn ang="0">
                  <a:pos x="27" y="11"/>
                </a:cxn>
                <a:cxn ang="0">
                  <a:pos x="37" y="0"/>
                </a:cxn>
                <a:cxn ang="0">
                  <a:pos x="43" y="3"/>
                </a:cxn>
                <a:cxn ang="0">
                  <a:pos x="42" y="9"/>
                </a:cxn>
                <a:cxn ang="0">
                  <a:pos x="47" y="7"/>
                </a:cxn>
                <a:cxn ang="0">
                  <a:pos x="67" y="19"/>
                </a:cxn>
                <a:cxn ang="0">
                  <a:pos x="60" y="27"/>
                </a:cxn>
                <a:cxn ang="0">
                  <a:pos x="76" y="27"/>
                </a:cxn>
                <a:cxn ang="0">
                  <a:pos x="77" y="31"/>
                </a:cxn>
                <a:cxn ang="0">
                  <a:pos x="64" y="36"/>
                </a:cxn>
                <a:cxn ang="0">
                  <a:pos x="55" y="30"/>
                </a:cxn>
              </a:cxnLst>
              <a:rect l="0" t="0" r="r" b="b"/>
              <a:pathLst>
                <a:path w="77" h="41">
                  <a:moveTo>
                    <a:pt x="55" y="30"/>
                  </a:moveTo>
                  <a:lnTo>
                    <a:pt x="47" y="27"/>
                  </a:lnTo>
                  <a:lnTo>
                    <a:pt x="48" y="25"/>
                  </a:lnTo>
                  <a:lnTo>
                    <a:pt x="42" y="29"/>
                  </a:lnTo>
                  <a:lnTo>
                    <a:pt x="17" y="41"/>
                  </a:lnTo>
                  <a:lnTo>
                    <a:pt x="16" y="32"/>
                  </a:lnTo>
                  <a:lnTo>
                    <a:pt x="0" y="33"/>
                  </a:lnTo>
                  <a:lnTo>
                    <a:pt x="16" y="24"/>
                  </a:lnTo>
                  <a:lnTo>
                    <a:pt x="27" y="11"/>
                  </a:lnTo>
                  <a:lnTo>
                    <a:pt x="37" y="0"/>
                  </a:lnTo>
                  <a:lnTo>
                    <a:pt x="43" y="3"/>
                  </a:lnTo>
                  <a:lnTo>
                    <a:pt x="42" y="9"/>
                  </a:lnTo>
                  <a:lnTo>
                    <a:pt x="47" y="7"/>
                  </a:lnTo>
                  <a:lnTo>
                    <a:pt x="67" y="19"/>
                  </a:lnTo>
                  <a:lnTo>
                    <a:pt x="60" y="27"/>
                  </a:lnTo>
                  <a:lnTo>
                    <a:pt x="76" y="27"/>
                  </a:lnTo>
                  <a:lnTo>
                    <a:pt x="77" y="31"/>
                  </a:lnTo>
                  <a:lnTo>
                    <a:pt x="64" y="36"/>
                  </a:lnTo>
                  <a:lnTo>
                    <a:pt x="55" y="3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3" name="Freeform 451"/>
            <p:cNvSpPr>
              <a:spLocks/>
            </p:cNvSpPr>
            <p:nvPr/>
          </p:nvSpPr>
          <p:spPr bwMode="auto">
            <a:xfrm>
              <a:off x="1754" y="1139"/>
              <a:ext cx="72" cy="35"/>
            </a:xfrm>
            <a:custGeom>
              <a:avLst/>
              <a:gdLst/>
              <a:ahLst/>
              <a:cxnLst>
                <a:cxn ang="0">
                  <a:pos x="69" y="1"/>
                </a:cxn>
                <a:cxn ang="0">
                  <a:pos x="29" y="0"/>
                </a:cxn>
                <a:cxn ang="0">
                  <a:pos x="34" y="7"/>
                </a:cxn>
                <a:cxn ang="0">
                  <a:pos x="25" y="13"/>
                </a:cxn>
                <a:cxn ang="0">
                  <a:pos x="0" y="14"/>
                </a:cxn>
                <a:cxn ang="0">
                  <a:pos x="14" y="23"/>
                </a:cxn>
                <a:cxn ang="0">
                  <a:pos x="29" y="31"/>
                </a:cxn>
                <a:cxn ang="0">
                  <a:pos x="31" y="27"/>
                </a:cxn>
                <a:cxn ang="0">
                  <a:pos x="50" y="27"/>
                </a:cxn>
                <a:cxn ang="0">
                  <a:pos x="59" y="14"/>
                </a:cxn>
                <a:cxn ang="0">
                  <a:pos x="69" y="1"/>
                </a:cxn>
              </a:cxnLst>
              <a:rect l="0" t="0" r="r" b="b"/>
              <a:pathLst>
                <a:path w="69" h="31">
                  <a:moveTo>
                    <a:pt x="69" y="1"/>
                  </a:moveTo>
                  <a:lnTo>
                    <a:pt x="29" y="0"/>
                  </a:lnTo>
                  <a:lnTo>
                    <a:pt x="34" y="7"/>
                  </a:lnTo>
                  <a:lnTo>
                    <a:pt x="25" y="13"/>
                  </a:lnTo>
                  <a:lnTo>
                    <a:pt x="0" y="14"/>
                  </a:lnTo>
                  <a:lnTo>
                    <a:pt x="14" y="23"/>
                  </a:lnTo>
                  <a:lnTo>
                    <a:pt x="29" y="31"/>
                  </a:lnTo>
                  <a:lnTo>
                    <a:pt x="31" y="27"/>
                  </a:lnTo>
                  <a:lnTo>
                    <a:pt x="50" y="27"/>
                  </a:lnTo>
                  <a:lnTo>
                    <a:pt x="59" y="14"/>
                  </a:lnTo>
                  <a:lnTo>
                    <a:pt x="69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4" name="Freeform 452"/>
            <p:cNvSpPr>
              <a:spLocks/>
            </p:cNvSpPr>
            <p:nvPr/>
          </p:nvSpPr>
          <p:spPr bwMode="auto">
            <a:xfrm>
              <a:off x="1822" y="1135"/>
              <a:ext cx="72" cy="32"/>
            </a:xfrm>
            <a:custGeom>
              <a:avLst/>
              <a:gdLst/>
              <a:ahLst/>
              <a:cxnLst>
                <a:cxn ang="0">
                  <a:pos x="43" y="17"/>
                </a:cxn>
                <a:cxn ang="0">
                  <a:pos x="20" y="18"/>
                </a:cxn>
                <a:cxn ang="0">
                  <a:pos x="22" y="20"/>
                </a:cxn>
                <a:cxn ang="0">
                  <a:pos x="11" y="27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15" y="7"/>
                </a:cxn>
                <a:cxn ang="0">
                  <a:pos x="22" y="5"/>
                </a:cxn>
                <a:cxn ang="0">
                  <a:pos x="21" y="3"/>
                </a:cxn>
                <a:cxn ang="0">
                  <a:pos x="30" y="0"/>
                </a:cxn>
                <a:cxn ang="0">
                  <a:pos x="70" y="2"/>
                </a:cxn>
                <a:cxn ang="0">
                  <a:pos x="60" y="8"/>
                </a:cxn>
                <a:cxn ang="0">
                  <a:pos x="43" y="17"/>
                </a:cxn>
              </a:cxnLst>
              <a:rect l="0" t="0" r="r" b="b"/>
              <a:pathLst>
                <a:path w="70" h="29">
                  <a:moveTo>
                    <a:pt x="43" y="17"/>
                  </a:moveTo>
                  <a:lnTo>
                    <a:pt x="20" y="18"/>
                  </a:lnTo>
                  <a:lnTo>
                    <a:pt x="22" y="20"/>
                  </a:lnTo>
                  <a:lnTo>
                    <a:pt x="11" y="27"/>
                  </a:lnTo>
                  <a:lnTo>
                    <a:pt x="0" y="29"/>
                  </a:lnTo>
                  <a:lnTo>
                    <a:pt x="2" y="26"/>
                  </a:lnTo>
                  <a:lnTo>
                    <a:pt x="15" y="7"/>
                  </a:lnTo>
                  <a:lnTo>
                    <a:pt x="22" y="5"/>
                  </a:lnTo>
                  <a:lnTo>
                    <a:pt x="21" y="3"/>
                  </a:lnTo>
                  <a:lnTo>
                    <a:pt x="30" y="0"/>
                  </a:lnTo>
                  <a:lnTo>
                    <a:pt x="70" y="2"/>
                  </a:lnTo>
                  <a:lnTo>
                    <a:pt x="60" y="8"/>
                  </a:lnTo>
                  <a:lnTo>
                    <a:pt x="43" y="1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5" name="Freeform 453"/>
            <p:cNvSpPr>
              <a:spLocks/>
            </p:cNvSpPr>
            <p:nvPr/>
          </p:nvSpPr>
          <p:spPr bwMode="auto">
            <a:xfrm>
              <a:off x="1179" y="1533"/>
              <a:ext cx="40" cy="45"/>
            </a:xfrm>
            <a:custGeom>
              <a:avLst/>
              <a:gdLst/>
              <a:ahLst/>
              <a:cxnLst>
                <a:cxn ang="0">
                  <a:pos x="26" y="28"/>
                </a:cxn>
                <a:cxn ang="0">
                  <a:pos x="23" y="29"/>
                </a:cxn>
                <a:cxn ang="0">
                  <a:pos x="14" y="29"/>
                </a:cxn>
                <a:cxn ang="0">
                  <a:pos x="17" y="26"/>
                </a:cxn>
                <a:cxn ang="0">
                  <a:pos x="13" y="25"/>
                </a:cxn>
                <a:cxn ang="0">
                  <a:pos x="7" y="23"/>
                </a:cxn>
                <a:cxn ang="0">
                  <a:pos x="16" y="19"/>
                </a:cxn>
                <a:cxn ang="0">
                  <a:pos x="7" y="15"/>
                </a:cxn>
                <a:cxn ang="0">
                  <a:pos x="7" y="12"/>
                </a:cxn>
                <a:cxn ang="0">
                  <a:pos x="2" y="11"/>
                </a:cxn>
                <a:cxn ang="0">
                  <a:pos x="1" y="8"/>
                </a:cxn>
                <a:cxn ang="0">
                  <a:pos x="7" y="5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13" y="4"/>
                </a:cxn>
                <a:cxn ang="0">
                  <a:pos x="26" y="7"/>
                </a:cxn>
                <a:cxn ang="0">
                  <a:pos x="30" y="14"/>
                </a:cxn>
                <a:cxn ang="0">
                  <a:pos x="36" y="25"/>
                </a:cxn>
                <a:cxn ang="0">
                  <a:pos x="37" y="37"/>
                </a:cxn>
                <a:cxn ang="0">
                  <a:pos x="38" y="40"/>
                </a:cxn>
                <a:cxn ang="0">
                  <a:pos x="19" y="34"/>
                </a:cxn>
                <a:cxn ang="0">
                  <a:pos x="26" y="28"/>
                </a:cxn>
              </a:cxnLst>
              <a:rect l="0" t="0" r="r" b="b"/>
              <a:pathLst>
                <a:path w="38" h="40">
                  <a:moveTo>
                    <a:pt x="26" y="28"/>
                  </a:moveTo>
                  <a:lnTo>
                    <a:pt x="23" y="29"/>
                  </a:lnTo>
                  <a:lnTo>
                    <a:pt x="14" y="29"/>
                  </a:lnTo>
                  <a:lnTo>
                    <a:pt x="17" y="26"/>
                  </a:lnTo>
                  <a:lnTo>
                    <a:pt x="13" y="25"/>
                  </a:lnTo>
                  <a:lnTo>
                    <a:pt x="7" y="23"/>
                  </a:lnTo>
                  <a:lnTo>
                    <a:pt x="16" y="19"/>
                  </a:lnTo>
                  <a:lnTo>
                    <a:pt x="7" y="15"/>
                  </a:lnTo>
                  <a:lnTo>
                    <a:pt x="7" y="12"/>
                  </a:lnTo>
                  <a:lnTo>
                    <a:pt x="2" y="11"/>
                  </a:lnTo>
                  <a:lnTo>
                    <a:pt x="1" y="8"/>
                  </a:lnTo>
                  <a:lnTo>
                    <a:pt x="7" y="5"/>
                  </a:lnTo>
                  <a:lnTo>
                    <a:pt x="4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6" y="7"/>
                  </a:lnTo>
                  <a:lnTo>
                    <a:pt x="30" y="14"/>
                  </a:lnTo>
                  <a:lnTo>
                    <a:pt x="36" y="25"/>
                  </a:lnTo>
                  <a:lnTo>
                    <a:pt x="37" y="37"/>
                  </a:lnTo>
                  <a:lnTo>
                    <a:pt x="38" y="40"/>
                  </a:lnTo>
                  <a:lnTo>
                    <a:pt x="19" y="34"/>
                  </a:lnTo>
                  <a:lnTo>
                    <a:pt x="26" y="28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6" name="Freeform 454"/>
            <p:cNvSpPr>
              <a:spLocks/>
            </p:cNvSpPr>
            <p:nvPr/>
          </p:nvSpPr>
          <p:spPr bwMode="auto">
            <a:xfrm>
              <a:off x="1609" y="1085"/>
              <a:ext cx="92" cy="23"/>
            </a:xfrm>
            <a:custGeom>
              <a:avLst/>
              <a:gdLst/>
              <a:ahLst/>
              <a:cxnLst>
                <a:cxn ang="0">
                  <a:pos x="53" y="11"/>
                </a:cxn>
                <a:cxn ang="0">
                  <a:pos x="56" y="9"/>
                </a:cxn>
                <a:cxn ang="0">
                  <a:pos x="44" y="12"/>
                </a:cxn>
                <a:cxn ang="0">
                  <a:pos x="34" y="16"/>
                </a:cxn>
                <a:cxn ang="0">
                  <a:pos x="32" y="15"/>
                </a:cxn>
                <a:cxn ang="0">
                  <a:pos x="25" y="19"/>
                </a:cxn>
                <a:cxn ang="0">
                  <a:pos x="17" y="20"/>
                </a:cxn>
                <a:cxn ang="0">
                  <a:pos x="17" y="17"/>
                </a:cxn>
                <a:cxn ang="0">
                  <a:pos x="9" y="18"/>
                </a:cxn>
                <a:cxn ang="0">
                  <a:pos x="0" y="18"/>
                </a:cxn>
                <a:cxn ang="0">
                  <a:pos x="6" y="13"/>
                </a:cxn>
                <a:cxn ang="0">
                  <a:pos x="38" y="7"/>
                </a:cxn>
                <a:cxn ang="0">
                  <a:pos x="60" y="1"/>
                </a:cxn>
                <a:cxn ang="0">
                  <a:pos x="75" y="0"/>
                </a:cxn>
                <a:cxn ang="0">
                  <a:pos x="89" y="2"/>
                </a:cxn>
                <a:cxn ang="0">
                  <a:pos x="77" y="5"/>
                </a:cxn>
                <a:cxn ang="0">
                  <a:pos x="79" y="7"/>
                </a:cxn>
                <a:cxn ang="0">
                  <a:pos x="75" y="8"/>
                </a:cxn>
                <a:cxn ang="0">
                  <a:pos x="61" y="11"/>
                </a:cxn>
                <a:cxn ang="0">
                  <a:pos x="53" y="15"/>
                </a:cxn>
                <a:cxn ang="0">
                  <a:pos x="53" y="11"/>
                </a:cxn>
              </a:cxnLst>
              <a:rect l="0" t="0" r="r" b="b"/>
              <a:pathLst>
                <a:path w="89" h="20">
                  <a:moveTo>
                    <a:pt x="53" y="11"/>
                  </a:moveTo>
                  <a:lnTo>
                    <a:pt x="56" y="9"/>
                  </a:lnTo>
                  <a:lnTo>
                    <a:pt x="44" y="12"/>
                  </a:lnTo>
                  <a:lnTo>
                    <a:pt x="34" y="16"/>
                  </a:lnTo>
                  <a:lnTo>
                    <a:pt x="32" y="15"/>
                  </a:lnTo>
                  <a:lnTo>
                    <a:pt x="25" y="19"/>
                  </a:lnTo>
                  <a:lnTo>
                    <a:pt x="17" y="20"/>
                  </a:lnTo>
                  <a:lnTo>
                    <a:pt x="17" y="17"/>
                  </a:lnTo>
                  <a:lnTo>
                    <a:pt x="9" y="18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38" y="7"/>
                  </a:lnTo>
                  <a:lnTo>
                    <a:pt x="60" y="1"/>
                  </a:lnTo>
                  <a:lnTo>
                    <a:pt x="75" y="0"/>
                  </a:lnTo>
                  <a:lnTo>
                    <a:pt x="89" y="2"/>
                  </a:lnTo>
                  <a:lnTo>
                    <a:pt x="77" y="5"/>
                  </a:lnTo>
                  <a:lnTo>
                    <a:pt x="79" y="7"/>
                  </a:lnTo>
                  <a:lnTo>
                    <a:pt x="75" y="8"/>
                  </a:lnTo>
                  <a:lnTo>
                    <a:pt x="61" y="11"/>
                  </a:lnTo>
                  <a:lnTo>
                    <a:pt x="53" y="15"/>
                  </a:lnTo>
                  <a:lnTo>
                    <a:pt x="53" y="1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7" name="Freeform 455"/>
            <p:cNvSpPr>
              <a:spLocks/>
            </p:cNvSpPr>
            <p:nvPr/>
          </p:nvSpPr>
          <p:spPr bwMode="auto">
            <a:xfrm>
              <a:off x="1796" y="1096"/>
              <a:ext cx="58" cy="24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17" y="3"/>
                </a:cxn>
                <a:cxn ang="0">
                  <a:pos x="21" y="5"/>
                </a:cxn>
                <a:cxn ang="0">
                  <a:pos x="14" y="7"/>
                </a:cxn>
                <a:cxn ang="0">
                  <a:pos x="14" y="9"/>
                </a:cxn>
                <a:cxn ang="0">
                  <a:pos x="14" y="10"/>
                </a:cxn>
                <a:cxn ang="0">
                  <a:pos x="0" y="13"/>
                </a:cxn>
                <a:cxn ang="0">
                  <a:pos x="36" y="12"/>
                </a:cxn>
                <a:cxn ang="0">
                  <a:pos x="14" y="16"/>
                </a:cxn>
                <a:cxn ang="0">
                  <a:pos x="13" y="19"/>
                </a:cxn>
                <a:cxn ang="0">
                  <a:pos x="35" y="21"/>
                </a:cxn>
                <a:cxn ang="0">
                  <a:pos x="37" y="19"/>
                </a:cxn>
                <a:cxn ang="0">
                  <a:pos x="40" y="16"/>
                </a:cxn>
                <a:cxn ang="0">
                  <a:pos x="47" y="16"/>
                </a:cxn>
                <a:cxn ang="0">
                  <a:pos x="50" y="13"/>
                </a:cxn>
                <a:cxn ang="0">
                  <a:pos x="45" y="12"/>
                </a:cxn>
                <a:cxn ang="0">
                  <a:pos x="56" y="5"/>
                </a:cxn>
                <a:cxn ang="0">
                  <a:pos x="53" y="0"/>
                </a:cxn>
                <a:cxn ang="0">
                  <a:pos x="44" y="2"/>
                </a:cxn>
                <a:cxn ang="0">
                  <a:pos x="29" y="2"/>
                </a:cxn>
                <a:cxn ang="0">
                  <a:pos x="35" y="7"/>
                </a:cxn>
                <a:cxn ang="0">
                  <a:pos x="30" y="8"/>
                </a:cxn>
                <a:cxn ang="0">
                  <a:pos x="26" y="7"/>
                </a:cxn>
              </a:cxnLst>
              <a:rect l="0" t="0" r="r" b="b"/>
              <a:pathLst>
                <a:path w="56" h="21">
                  <a:moveTo>
                    <a:pt x="26" y="7"/>
                  </a:moveTo>
                  <a:lnTo>
                    <a:pt x="17" y="3"/>
                  </a:lnTo>
                  <a:lnTo>
                    <a:pt x="21" y="5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0" y="13"/>
                  </a:lnTo>
                  <a:lnTo>
                    <a:pt x="36" y="12"/>
                  </a:lnTo>
                  <a:lnTo>
                    <a:pt x="14" y="16"/>
                  </a:lnTo>
                  <a:lnTo>
                    <a:pt x="13" y="19"/>
                  </a:lnTo>
                  <a:lnTo>
                    <a:pt x="35" y="21"/>
                  </a:lnTo>
                  <a:lnTo>
                    <a:pt x="37" y="19"/>
                  </a:lnTo>
                  <a:lnTo>
                    <a:pt x="40" y="16"/>
                  </a:lnTo>
                  <a:lnTo>
                    <a:pt x="47" y="16"/>
                  </a:lnTo>
                  <a:lnTo>
                    <a:pt x="50" y="13"/>
                  </a:lnTo>
                  <a:lnTo>
                    <a:pt x="45" y="12"/>
                  </a:lnTo>
                  <a:lnTo>
                    <a:pt x="56" y="5"/>
                  </a:lnTo>
                  <a:lnTo>
                    <a:pt x="53" y="0"/>
                  </a:lnTo>
                  <a:lnTo>
                    <a:pt x="44" y="2"/>
                  </a:lnTo>
                  <a:lnTo>
                    <a:pt x="29" y="2"/>
                  </a:lnTo>
                  <a:lnTo>
                    <a:pt x="35" y="7"/>
                  </a:lnTo>
                  <a:lnTo>
                    <a:pt x="30" y="8"/>
                  </a:lnTo>
                  <a:lnTo>
                    <a:pt x="26" y="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8" name="Freeform 456"/>
            <p:cNvSpPr>
              <a:spLocks/>
            </p:cNvSpPr>
            <p:nvPr/>
          </p:nvSpPr>
          <p:spPr bwMode="auto">
            <a:xfrm>
              <a:off x="1817" y="1061"/>
              <a:ext cx="51" cy="20"/>
            </a:xfrm>
            <a:custGeom>
              <a:avLst/>
              <a:gdLst/>
              <a:ahLst/>
              <a:cxnLst>
                <a:cxn ang="0">
                  <a:pos x="30" y="3"/>
                </a:cxn>
                <a:cxn ang="0">
                  <a:pos x="32" y="2"/>
                </a:cxn>
                <a:cxn ang="0">
                  <a:pos x="43" y="3"/>
                </a:cxn>
                <a:cxn ang="0">
                  <a:pos x="48" y="4"/>
                </a:cxn>
                <a:cxn ang="0">
                  <a:pos x="45" y="10"/>
                </a:cxn>
                <a:cxn ang="0">
                  <a:pos x="49" y="15"/>
                </a:cxn>
                <a:cxn ang="0">
                  <a:pos x="36" y="18"/>
                </a:cxn>
                <a:cxn ang="0">
                  <a:pos x="23" y="11"/>
                </a:cxn>
                <a:cxn ang="0">
                  <a:pos x="0" y="10"/>
                </a:cxn>
                <a:cxn ang="0">
                  <a:pos x="5" y="8"/>
                </a:cxn>
                <a:cxn ang="0">
                  <a:pos x="16" y="7"/>
                </a:cxn>
                <a:cxn ang="0">
                  <a:pos x="16" y="3"/>
                </a:cxn>
                <a:cxn ang="0">
                  <a:pos x="8" y="4"/>
                </a:cxn>
                <a:cxn ang="0">
                  <a:pos x="6" y="1"/>
                </a:cxn>
                <a:cxn ang="0">
                  <a:pos x="30" y="0"/>
                </a:cxn>
                <a:cxn ang="0">
                  <a:pos x="30" y="3"/>
                </a:cxn>
              </a:cxnLst>
              <a:rect l="0" t="0" r="r" b="b"/>
              <a:pathLst>
                <a:path w="49" h="18">
                  <a:moveTo>
                    <a:pt x="30" y="3"/>
                  </a:moveTo>
                  <a:lnTo>
                    <a:pt x="32" y="2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45" y="10"/>
                  </a:lnTo>
                  <a:lnTo>
                    <a:pt x="49" y="15"/>
                  </a:lnTo>
                  <a:lnTo>
                    <a:pt x="36" y="18"/>
                  </a:lnTo>
                  <a:lnTo>
                    <a:pt x="23" y="11"/>
                  </a:lnTo>
                  <a:lnTo>
                    <a:pt x="0" y="10"/>
                  </a:lnTo>
                  <a:lnTo>
                    <a:pt x="5" y="8"/>
                  </a:lnTo>
                  <a:lnTo>
                    <a:pt x="16" y="7"/>
                  </a:lnTo>
                  <a:lnTo>
                    <a:pt x="16" y="3"/>
                  </a:lnTo>
                  <a:lnTo>
                    <a:pt x="8" y="4"/>
                  </a:lnTo>
                  <a:lnTo>
                    <a:pt x="6" y="1"/>
                  </a:lnTo>
                  <a:lnTo>
                    <a:pt x="30" y="0"/>
                  </a:lnTo>
                  <a:lnTo>
                    <a:pt x="30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9" name="Freeform 457"/>
            <p:cNvSpPr>
              <a:spLocks/>
            </p:cNvSpPr>
            <p:nvPr/>
          </p:nvSpPr>
          <p:spPr bwMode="auto">
            <a:xfrm>
              <a:off x="1738" y="1198"/>
              <a:ext cx="44" cy="25"/>
            </a:xfrm>
            <a:custGeom>
              <a:avLst/>
              <a:gdLst/>
              <a:ahLst/>
              <a:cxnLst>
                <a:cxn ang="0">
                  <a:pos x="38" y="12"/>
                </a:cxn>
                <a:cxn ang="0">
                  <a:pos x="39" y="10"/>
                </a:cxn>
                <a:cxn ang="0">
                  <a:pos x="27" y="0"/>
                </a:cxn>
                <a:cxn ang="0">
                  <a:pos x="21" y="6"/>
                </a:cxn>
                <a:cxn ang="0">
                  <a:pos x="19" y="6"/>
                </a:cxn>
                <a:cxn ang="0">
                  <a:pos x="16" y="10"/>
                </a:cxn>
                <a:cxn ang="0">
                  <a:pos x="0" y="14"/>
                </a:cxn>
                <a:cxn ang="0">
                  <a:pos x="26" y="22"/>
                </a:cxn>
                <a:cxn ang="0">
                  <a:pos x="43" y="17"/>
                </a:cxn>
                <a:cxn ang="0">
                  <a:pos x="39" y="17"/>
                </a:cxn>
                <a:cxn ang="0">
                  <a:pos x="38" y="12"/>
                </a:cxn>
              </a:cxnLst>
              <a:rect l="0" t="0" r="r" b="b"/>
              <a:pathLst>
                <a:path w="43" h="22">
                  <a:moveTo>
                    <a:pt x="38" y="12"/>
                  </a:moveTo>
                  <a:lnTo>
                    <a:pt x="39" y="10"/>
                  </a:lnTo>
                  <a:lnTo>
                    <a:pt x="27" y="0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6" y="10"/>
                  </a:lnTo>
                  <a:lnTo>
                    <a:pt x="0" y="14"/>
                  </a:lnTo>
                  <a:lnTo>
                    <a:pt x="26" y="22"/>
                  </a:lnTo>
                  <a:lnTo>
                    <a:pt x="43" y="17"/>
                  </a:lnTo>
                  <a:lnTo>
                    <a:pt x="39" y="17"/>
                  </a:lnTo>
                  <a:lnTo>
                    <a:pt x="38" y="1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0" name="Freeform 458"/>
            <p:cNvSpPr>
              <a:spLocks/>
            </p:cNvSpPr>
            <p:nvPr/>
          </p:nvSpPr>
          <p:spPr bwMode="auto">
            <a:xfrm>
              <a:off x="1981" y="1140"/>
              <a:ext cx="44" cy="1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4" y="8"/>
                </a:cxn>
                <a:cxn ang="0">
                  <a:pos x="9" y="13"/>
                </a:cxn>
                <a:cxn ang="0">
                  <a:pos x="42" y="11"/>
                </a:cxn>
                <a:cxn ang="0">
                  <a:pos x="30" y="0"/>
                </a:cxn>
              </a:cxnLst>
              <a:rect l="0" t="0" r="r" b="b"/>
              <a:pathLst>
                <a:path w="42" h="13">
                  <a:moveTo>
                    <a:pt x="30" y="0"/>
                  </a:moveTo>
                  <a:lnTo>
                    <a:pt x="2" y="2"/>
                  </a:lnTo>
                  <a:lnTo>
                    <a:pt x="0" y="6"/>
                  </a:lnTo>
                  <a:lnTo>
                    <a:pt x="4" y="8"/>
                  </a:lnTo>
                  <a:lnTo>
                    <a:pt x="9" y="13"/>
                  </a:lnTo>
                  <a:lnTo>
                    <a:pt x="42" y="11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1" name="Freeform 459"/>
            <p:cNvSpPr>
              <a:spLocks/>
            </p:cNvSpPr>
            <p:nvPr/>
          </p:nvSpPr>
          <p:spPr bwMode="auto">
            <a:xfrm>
              <a:off x="1961" y="1226"/>
              <a:ext cx="28" cy="17"/>
            </a:xfrm>
            <a:custGeom>
              <a:avLst/>
              <a:gdLst/>
              <a:ahLst/>
              <a:cxnLst>
                <a:cxn ang="0">
                  <a:pos x="23" y="9"/>
                </a:cxn>
                <a:cxn ang="0">
                  <a:pos x="3" y="15"/>
                </a:cxn>
                <a:cxn ang="0">
                  <a:pos x="0" y="8"/>
                </a:cxn>
                <a:cxn ang="0">
                  <a:pos x="17" y="0"/>
                </a:cxn>
                <a:cxn ang="0">
                  <a:pos x="27" y="3"/>
                </a:cxn>
                <a:cxn ang="0">
                  <a:pos x="23" y="9"/>
                </a:cxn>
              </a:cxnLst>
              <a:rect l="0" t="0" r="r" b="b"/>
              <a:pathLst>
                <a:path w="27" h="15">
                  <a:moveTo>
                    <a:pt x="23" y="9"/>
                  </a:moveTo>
                  <a:lnTo>
                    <a:pt x="3" y="15"/>
                  </a:lnTo>
                  <a:lnTo>
                    <a:pt x="0" y="8"/>
                  </a:lnTo>
                  <a:lnTo>
                    <a:pt x="17" y="0"/>
                  </a:lnTo>
                  <a:lnTo>
                    <a:pt x="27" y="3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2" name="Freeform 460"/>
            <p:cNvSpPr>
              <a:spLocks/>
            </p:cNvSpPr>
            <p:nvPr/>
          </p:nvSpPr>
          <p:spPr bwMode="auto">
            <a:xfrm>
              <a:off x="1880" y="1066"/>
              <a:ext cx="30" cy="1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4" y="0"/>
                </a:cxn>
                <a:cxn ang="0">
                  <a:pos x="29" y="5"/>
                </a:cxn>
                <a:cxn ang="0">
                  <a:pos x="26" y="8"/>
                </a:cxn>
                <a:cxn ang="0">
                  <a:pos x="4" y="13"/>
                </a:cxn>
                <a:cxn ang="0">
                  <a:pos x="0" y="8"/>
                </a:cxn>
                <a:cxn ang="0">
                  <a:pos x="0" y="6"/>
                </a:cxn>
              </a:cxnLst>
              <a:rect l="0" t="0" r="r" b="b"/>
              <a:pathLst>
                <a:path w="29" h="13">
                  <a:moveTo>
                    <a:pt x="0" y="6"/>
                  </a:moveTo>
                  <a:lnTo>
                    <a:pt x="4" y="0"/>
                  </a:lnTo>
                  <a:lnTo>
                    <a:pt x="29" y="5"/>
                  </a:lnTo>
                  <a:lnTo>
                    <a:pt x="26" y="8"/>
                  </a:lnTo>
                  <a:lnTo>
                    <a:pt x="4" y="13"/>
                  </a:lnTo>
                  <a:lnTo>
                    <a:pt x="0" y="8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3" name="Freeform 461"/>
            <p:cNvSpPr>
              <a:spLocks/>
            </p:cNvSpPr>
            <p:nvPr/>
          </p:nvSpPr>
          <p:spPr bwMode="auto">
            <a:xfrm>
              <a:off x="1844" y="1111"/>
              <a:ext cx="32" cy="12"/>
            </a:xfrm>
            <a:custGeom>
              <a:avLst/>
              <a:gdLst/>
              <a:ahLst/>
              <a:cxnLst>
                <a:cxn ang="0">
                  <a:pos x="9" y="10"/>
                </a:cxn>
                <a:cxn ang="0">
                  <a:pos x="0" y="8"/>
                </a:cxn>
                <a:cxn ang="0">
                  <a:pos x="24" y="0"/>
                </a:cxn>
                <a:cxn ang="0">
                  <a:pos x="31" y="7"/>
                </a:cxn>
                <a:cxn ang="0">
                  <a:pos x="28" y="11"/>
                </a:cxn>
                <a:cxn ang="0">
                  <a:pos x="9" y="10"/>
                </a:cxn>
              </a:cxnLst>
              <a:rect l="0" t="0" r="r" b="b"/>
              <a:pathLst>
                <a:path w="31" h="11">
                  <a:moveTo>
                    <a:pt x="9" y="10"/>
                  </a:moveTo>
                  <a:lnTo>
                    <a:pt x="0" y="8"/>
                  </a:lnTo>
                  <a:lnTo>
                    <a:pt x="24" y="0"/>
                  </a:lnTo>
                  <a:lnTo>
                    <a:pt x="31" y="7"/>
                  </a:lnTo>
                  <a:lnTo>
                    <a:pt x="28" y="11"/>
                  </a:lnTo>
                  <a:lnTo>
                    <a:pt x="9" y="1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4" name="Freeform 462"/>
            <p:cNvSpPr>
              <a:spLocks/>
            </p:cNvSpPr>
            <p:nvPr/>
          </p:nvSpPr>
          <p:spPr bwMode="auto">
            <a:xfrm>
              <a:off x="1721" y="1139"/>
              <a:ext cx="27" cy="15"/>
            </a:xfrm>
            <a:custGeom>
              <a:avLst/>
              <a:gdLst/>
              <a:ahLst/>
              <a:cxnLst>
                <a:cxn ang="0">
                  <a:pos x="8" y="13"/>
                </a:cxn>
                <a:cxn ang="0">
                  <a:pos x="0" y="4"/>
                </a:cxn>
                <a:cxn ang="0">
                  <a:pos x="22" y="0"/>
                </a:cxn>
                <a:cxn ang="0">
                  <a:pos x="26" y="4"/>
                </a:cxn>
                <a:cxn ang="0">
                  <a:pos x="8" y="13"/>
                </a:cxn>
              </a:cxnLst>
              <a:rect l="0" t="0" r="r" b="b"/>
              <a:pathLst>
                <a:path w="26" h="13">
                  <a:moveTo>
                    <a:pt x="8" y="13"/>
                  </a:moveTo>
                  <a:lnTo>
                    <a:pt x="0" y="4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8" y="1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5" name="Freeform 463"/>
            <p:cNvSpPr>
              <a:spLocks/>
            </p:cNvSpPr>
            <p:nvPr/>
          </p:nvSpPr>
          <p:spPr bwMode="auto">
            <a:xfrm>
              <a:off x="2114" y="1008"/>
              <a:ext cx="570" cy="358"/>
            </a:xfrm>
            <a:custGeom>
              <a:avLst/>
              <a:gdLst/>
              <a:ahLst/>
              <a:cxnLst>
                <a:cxn ang="0">
                  <a:pos x="94" y="254"/>
                </a:cxn>
                <a:cxn ang="0">
                  <a:pos x="112" y="248"/>
                </a:cxn>
                <a:cxn ang="0">
                  <a:pos x="98" y="264"/>
                </a:cxn>
                <a:cxn ang="0">
                  <a:pos x="106" y="275"/>
                </a:cxn>
                <a:cxn ang="0">
                  <a:pos x="112" y="291"/>
                </a:cxn>
                <a:cxn ang="0">
                  <a:pos x="116" y="301"/>
                </a:cxn>
                <a:cxn ang="0">
                  <a:pos x="133" y="306"/>
                </a:cxn>
                <a:cxn ang="0">
                  <a:pos x="150" y="309"/>
                </a:cxn>
                <a:cxn ang="0">
                  <a:pos x="162" y="315"/>
                </a:cxn>
                <a:cxn ang="0">
                  <a:pos x="173" y="308"/>
                </a:cxn>
                <a:cxn ang="0">
                  <a:pos x="179" y="300"/>
                </a:cxn>
                <a:cxn ang="0">
                  <a:pos x="186" y="283"/>
                </a:cxn>
                <a:cxn ang="0">
                  <a:pos x="202" y="270"/>
                </a:cxn>
                <a:cxn ang="0">
                  <a:pos x="216" y="261"/>
                </a:cxn>
                <a:cxn ang="0">
                  <a:pos x="236" y="235"/>
                </a:cxn>
                <a:cxn ang="0">
                  <a:pos x="261" y="230"/>
                </a:cxn>
                <a:cxn ang="0">
                  <a:pos x="320" y="201"/>
                </a:cxn>
                <a:cxn ang="0">
                  <a:pos x="372" y="190"/>
                </a:cxn>
                <a:cxn ang="0">
                  <a:pos x="397" y="165"/>
                </a:cxn>
                <a:cxn ang="0">
                  <a:pos x="377" y="155"/>
                </a:cxn>
                <a:cxn ang="0">
                  <a:pos x="396" y="147"/>
                </a:cxn>
                <a:cxn ang="0">
                  <a:pos x="436" y="155"/>
                </a:cxn>
                <a:cxn ang="0">
                  <a:pos x="407" y="137"/>
                </a:cxn>
                <a:cxn ang="0">
                  <a:pos x="411" y="126"/>
                </a:cxn>
                <a:cxn ang="0">
                  <a:pos x="413" y="120"/>
                </a:cxn>
                <a:cxn ang="0">
                  <a:pos x="457" y="120"/>
                </a:cxn>
                <a:cxn ang="0">
                  <a:pos x="470" y="104"/>
                </a:cxn>
                <a:cxn ang="0">
                  <a:pos x="471" y="98"/>
                </a:cxn>
                <a:cxn ang="0">
                  <a:pos x="446" y="78"/>
                </a:cxn>
                <a:cxn ang="0">
                  <a:pos x="464" y="63"/>
                </a:cxn>
                <a:cxn ang="0">
                  <a:pos x="486" y="40"/>
                </a:cxn>
                <a:cxn ang="0">
                  <a:pos x="476" y="30"/>
                </a:cxn>
                <a:cxn ang="0">
                  <a:pos x="481" y="20"/>
                </a:cxn>
                <a:cxn ang="0">
                  <a:pos x="437" y="19"/>
                </a:cxn>
                <a:cxn ang="0">
                  <a:pos x="447" y="6"/>
                </a:cxn>
                <a:cxn ang="0">
                  <a:pos x="333" y="6"/>
                </a:cxn>
                <a:cxn ang="0">
                  <a:pos x="320" y="11"/>
                </a:cxn>
                <a:cxn ang="0">
                  <a:pos x="279" y="18"/>
                </a:cxn>
                <a:cxn ang="0">
                  <a:pos x="199" y="13"/>
                </a:cxn>
                <a:cxn ang="0">
                  <a:pos x="114" y="25"/>
                </a:cxn>
                <a:cxn ang="0">
                  <a:pos x="75" y="45"/>
                </a:cxn>
                <a:cxn ang="0">
                  <a:pos x="16" y="67"/>
                </a:cxn>
                <a:cxn ang="0">
                  <a:pos x="0" y="74"/>
                </a:cxn>
                <a:cxn ang="0">
                  <a:pos x="43" y="86"/>
                </a:cxn>
                <a:cxn ang="0">
                  <a:pos x="114" y="108"/>
                </a:cxn>
                <a:cxn ang="0">
                  <a:pos x="119" y="133"/>
                </a:cxn>
                <a:cxn ang="0">
                  <a:pos x="126" y="137"/>
                </a:cxn>
                <a:cxn ang="0">
                  <a:pos x="135" y="152"/>
                </a:cxn>
                <a:cxn ang="0">
                  <a:pos x="143" y="161"/>
                </a:cxn>
                <a:cxn ang="0">
                  <a:pos x="137" y="179"/>
                </a:cxn>
                <a:cxn ang="0">
                  <a:pos x="109" y="194"/>
                </a:cxn>
                <a:cxn ang="0">
                  <a:pos x="107" y="196"/>
                </a:cxn>
                <a:cxn ang="0">
                  <a:pos x="127" y="201"/>
                </a:cxn>
                <a:cxn ang="0">
                  <a:pos x="94" y="209"/>
                </a:cxn>
                <a:cxn ang="0">
                  <a:pos x="101" y="216"/>
                </a:cxn>
                <a:cxn ang="0">
                  <a:pos x="128" y="213"/>
                </a:cxn>
                <a:cxn ang="0">
                  <a:pos x="94" y="233"/>
                </a:cxn>
              </a:cxnLst>
              <a:rect l="0" t="0" r="r" b="b"/>
              <a:pathLst>
                <a:path w="551" h="320">
                  <a:moveTo>
                    <a:pt x="117" y="233"/>
                  </a:moveTo>
                  <a:lnTo>
                    <a:pt x="103" y="235"/>
                  </a:lnTo>
                  <a:lnTo>
                    <a:pt x="97" y="240"/>
                  </a:lnTo>
                  <a:lnTo>
                    <a:pt x="96" y="245"/>
                  </a:lnTo>
                  <a:lnTo>
                    <a:pt x="106" y="243"/>
                  </a:lnTo>
                  <a:lnTo>
                    <a:pt x="101" y="246"/>
                  </a:lnTo>
                  <a:lnTo>
                    <a:pt x="94" y="254"/>
                  </a:lnTo>
                  <a:lnTo>
                    <a:pt x="103" y="250"/>
                  </a:lnTo>
                  <a:lnTo>
                    <a:pt x="109" y="248"/>
                  </a:lnTo>
                  <a:lnTo>
                    <a:pt x="111" y="240"/>
                  </a:lnTo>
                  <a:lnTo>
                    <a:pt x="112" y="243"/>
                  </a:lnTo>
                  <a:lnTo>
                    <a:pt x="118" y="246"/>
                  </a:lnTo>
                  <a:lnTo>
                    <a:pt x="119" y="252"/>
                  </a:lnTo>
                  <a:lnTo>
                    <a:pt x="112" y="248"/>
                  </a:lnTo>
                  <a:lnTo>
                    <a:pt x="113" y="252"/>
                  </a:lnTo>
                  <a:lnTo>
                    <a:pt x="101" y="255"/>
                  </a:lnTo>
                  <a:lnTo>
                    <a:pt x="111" y="255"/>
                  </a:lnTo>
                  <a:lnTo>
                    <a:pt x="114" y="255"/>
                  </a:lnTo>
                  <a:lnTo>
                    <a:pt x="97" y="258"/>
                  </a:lnTo>
                  <a:lnTo>
                    <a:pt x="102" y="260"/>
                  </a:lnTo>
                  <a:lnTo>
                    <a:pt x="98" y="264"/>
                  </a:lnTo>
                  <a:lnTo>
                    <a:pt x="104" y="264"/>
                  </a:lnTo>
                  <a:lnTo>
                    <a:pt x="101" y="265"/>
                  </a:lnTo>
                  <a:lnTo>
                    <a:pt x="99" y="267"/>
                  </a:lnTo>
                  <a:lnTo>
                    <a:pt x="105" y="268"/>
                  </a:lnTo>
                  <a:lnTo>
                    <a:pt x="99" y="269"/>
                  </a:lnTo>
                  <a:lnTo>
                    <a:pt x="106" y="271"/>
                  </a:lnTo>
                  <a:lnTo>
                    <a:pt x="106" y="275"/>
                  </a:lnTo>
                  <a:lnTo>
                    <a:pt x="110" y="274"/>
                  </a:lnTo>
                  <a:lnTo>
                    <a:pt x="107" y="277"/>
                  </a:lnTo>
                  <a:lnTo>
                    <a:pt x="105" y="279"/>
                  </a:lnTo>
                  <a:lnTo>
                    <a:pt x="110" y="285"/>
                  </a:lnTo>
                  <a:lnTo>
                    <a:pt x="109" y="287"/>
                  </a:lnTo>
                  <a:lnTo>
                    <a:pt x="114" y="287"/>
                  </a:lnTo>
                  <a:lnTo>
                    <a:pt x="112" y="291"/>
                  </a:lnTo>
                  <a:lnTo>
                    <a:pt x="114" y="290"/>
                  </a:lnTo>
                  <a:lnTo>
                    <a:pt x="114" y="293"/>
                  </a:lnTo>
                  <a:lnTo>
                    <a:pt x="117" y="294"/>
                  </a:lnTo>
                  <a:lnTo>
                    <a:pt x="112" y="296"/>
                  </a:lnTo>
                  <a:lnTo>
                    <a:pt x="118" y="297"/>
                  </a:lnTo>
                  <a:lnTo>
                    <a:pt x="116" y="298"/>
                  </a:lnTo>
                  <a:lnTo>
                    <a:pt x="116" y="301"/>
                  </a:lnTo>
                  <a:lnTo>
                    <a:pt x="121" y="300"/>
                  </a:lnTo>
                  <a:lnTo>
                    <a:pt x="121" y="304"/>
                  </a:lnTo>
                  <a:lnTo>
                    <a:pt x="119" y="305"/>
                  </a:lnTo>
                  <a:lnTo>
                    <a:pt x="121" y="305"/>
                  </a:lnTo>
                  <a:lnTo>
                    <a:pt x="121" y="306"/>
                  </a:lnTo>
                  <a:lnTo>
                    <a:pt x="125" y="307"/>
                  </a:lnTo>
                  <a:lnTo>
                    <a:pt x="133" y="306"/>
                  </a:lnTo>
                  <a:lnTo>
                    <a:pt x="145" y="301"/>
                  </a:lnTo>
                  <a:lnTo>
                    <a:pt x="145" y="304"/>
                  </a:lnTo>
                  <a:lnTo>
                    <a:pt x="150" y="301"/>
                  </a:lnTo>
                  <a:lnTo>
                    <a:pt x="142" y="307"/>
                  </a:lnTo>
                  <a:lnTo>
                    <a:pt x="148" y="306"/>
                  </a:lnTo>
                  <a:lnTo>
                    <a:pt x="143" y="311"/>
                  </a:lnTo>
                  <a:lnTo>
                    <a:pt x="150" y="309"/>
                  </a:lnTo>
                  <a:lnTo>
                    <a:pt x="150" y="312"/>
                  </a:lnTo>
                  <a:lnTo>
                    <a:pt x="154" y="311"/>
                  </a:lnTo>
                  <a:lnTo>
                    <a:pt x="149" y="316"/>
                  </a:lnTo>
                  <a:lnTo>
                    <a:pt x="156" y="313"/>
                  </a:lnTo>
                  <a:lnTo>
                    <a:pt x="149" y="318"/>
                  </a:lnTo>
                  <a:lnTo>
                    <a:pt x="152" y="320"/>
                  </a:lnTo>
                  <a:lnTo>
                    <a:pt x="162" y="315"/>
                  </a:lnTo>
                  <a:lnTo>
                    <a:pt x="169" y="319"/>
                  </a:lnTo>
                  <a:lnTo>
                    <a:pt x="170" y="316"/>
                  </a:lnTo>
                  <a:lnTo>
                    <a:pt x="168" y="314"/>
                  </a:lnTo>
                  <a:lnTo>
                    <a:pt x="162" y="311"/>
                  </a:lnTo>
                  <a:lnTo>
                    <a:pt x="172" y="312"/>
                  </a:lnTo>
                  <a:lnTo>
                    <a:pt x="176" y="309"/>
                  </a:lnTo>
                  <a:lnTo>
                    <a:pt x="173" y="308"/>
                  </a:lnTo>
                  <a:lnTo>
                    <a:pt x="175" y="307"/>
                  </a:lnTo>
                  <a:lnTo>
                    <a:pt x="172" y="306"/>
                  </a:lnTo>
                  <a:lnTo>
                    <a:pt x="179" y="306"/>
                  </a:lnTo>
                  <a:lnTo>
                    <a:pt x="173" y="304"/>
                  </a:lnTo>
                  <a:lnTo>
                    <a:pt x="179" y="304"/>
                  </a:lnTo>
                  <a:lnTo>
                    <a:pt x="179" y="301"/>
                  </a:lnTo>
                  <a:lnTo>
                    <a:pt x="179" y="300"/>
                  </a:lnTo>
                  <a:lnTo>
                    <a:pt x="182" y="299"/>
                  </a:lnTo>
                  <a:lnTo>
                    <a:pt x="180" y="297"/>
                  </a:lnTo>
                  <a:lnTo>
                    <a:pt x="185" y="296"/>
                  </a:lnTo>
                  <a:lnTo>
                    <a:pt x="184" y="293"/>
                  </a:lnTo>
                  <a:lnTo>
                    <a:pt x="188" y="289"/>
                  </a:lnTo>
                  <a:lnTo>
                    <a:pt x="190" y="287"/>
                  </a:lnTo>
                  <a:lnTo>
                    <a:pt x="186" y="283"/>
                  </a:lnTo>
                  <a:lnTo>
                    <a:pt x="188" y="283"/>
                  </a:lnTo>
                  <a:lnTo>
                    <a:pt x="184" y="278"/>
                  </a:lnTo>
                  <a:lnTo>
                    <a:pt x="193" y="275"/>
                  </a:lnTo>
                  <a:lnTo>
                    <a:pt x="200" y="274"/>
                  </a:lnTo>
                  <a:lnTo>
                    <a:pt x="198" y="272"/>
                  </a:lnTo>
                  <a:lnTo>
                    <a:pt x="198" y="270"/>
                  </a:lnTo>
                  <a:lnTo>
                    <a:pt x="202" y="270"/>
                  </a:lnTo>
                  <a:lnTo>
                    <a:pt x="204" y="267"/>
                  </a:lnTo>
                  <a:lnTo>
                    <a:pt x="207" y="268"/>
                  </a:lnTo>
                  <a:lnTo>
                    <a:pt x="205" y="267"/>
                  </a:lnTo>
                  <a:lnTo>
                    <a:pt x="208" y="267"/>
                  </a:lnTo>
                  <a:lnTo>
                    <a:pt x="212" y="264"/>
                  </a:lnTo>
                  <a:lnTo>
                    <a:pt x="208" y="262"/>
                  </a:lnTo>
                  <a:lnTo>
                    <a:pt x="216" y="261"/>
                  </a:lnTo>
                  <a:lnTo>
                    <a:pt x="214" y="256"/>
                  </a:lnTo>
                  <a:lnTo>
                    <a:pt x="208" y="254"/>
                  </a:lnTo>
                  <a:lnTo>
                    <a:pt x="219" y="252"/>
                  </a:lnTo>
                  <a:lnTo>
                    <a:pt x="219" y="241"/>
                  </a:lnTo>
                  <a:lnTo>
                    <a:pt x="229" y="240"/>
                  </a:lnTo>
                  <a:lnTo>
                    <a:pt x="228" y="236"/>
                  </a:lnTo>
                  <a:lnTo>
                    <a:pt x="236" y="235"/>
                  </a:lnTo>
                  <a:lnTo>
                    <a:pt x="239" y="233"/>
                  </a:lnTo>
                  <a:lnTo>
                    <a:pt x="251" y="231"/>
                  </a:lnTo>
                  <a:lnTo>
                    <a:pt x="250" y="230"/>
                  </a:lnTo>
                  <a:lnTo>
                    <a:pt x="256" y="224"/>
                  </a:lnTo>
                  <a:lnTo>
                    <a:pt x="261" y="224"/>
                  </a:lnTo>
                  <a:lnTo>
                    <a:pt x="256" y="230"/>
                  </a:lnTo>
                  <a:lnTo>
                    <a:pt x="261" y="230"/>
                  </a:lnTo>
                  <a:lnTo>
                    <a:pt x="278" y="226"/>
                  </a:lnTo>
                  <a:lnTo>
                    <a:pt x="279" y="223"/>
                  </a:lnTo>
                  <a:lnTo>
                    <a:pt x="284" y="223"/>
                  </a:lnTo>
                  <a:lnTo>
                    <a:pt x="293" y="220"/>
                  </a:lnTo>
                  <a:lnTo>
                    <a:pt x="295" y="218"/>
                  </a:lnTo>
                  <a:lnTo>
                    <a:pt x="305" y="209"/>
                  </a:lnTo>
                  <a:lnTo>
                    <a:pt x="320" y="201"/>
                  </a:lnTo>
                  <a:lnTo>
                    <a:pt x="320" y="196"/>
                  </a:lnTo>
                  <a:lnTo>
                    <a:pt x="323" y="191"/>
                  </a:lnTo>
                  <a:lnTo>
                    <a:pt x="334" y="198"/>
                  </a:lnTo>
                  <a:lnTo>
                    <a:pt x="340" y="196"/>
                  </a:lnTo>
                  <a:lnTo>
                    <a:pt x="345" y="195"/>
                  </a:lnTo>
                  <a:lnTo>
                    <a:pt x="349" y="195"/>
                  </a:lnTo>
                  <a:lnTo>
                    <a:pt x="372" y="190"/>
                  </a:lnTo>
                  <a:lnTo>
                    <a:pt x="393" y="184"/>
                  </a:lnTo>
                  <a:lnTo>
                    <a:pt x="402" y="181"/>
                  </a:lnTo>
                  <a:lnTo>
                    <a:pt x="409" y="176"/>
                  </a:lnTo>
                  <a:lnTo>
                    <a:pt x="414" y="174"/>
                  </a:lnTo>
                  <a:lnTo>
                    <a:pt x="420" y="170"/>
                  </a:lnTo>
                  <a:lnTo>
                    <a:pt x="428" y="168"/>
                  </a:lnTo>
                  <a:lnTo>
                    <a:pt x="397" y="165"/>
                  </a:lnTo>
                  <a:lnTo>
                    <a:pt x="372" y="169"/>
                  </a:lnTo>
                  <a:lnTo>
                    <a:pt x="370" y="167"/>
                  </a:lnTo>
                  <a:lnTo>
                    <a:pt x="388" y="162"/>
                  </a:lnTo>
                  <a:lnTo>
                    <a:pt x="362" y="162"/>
                  </a:lnTo>
                  <a:lnTo>
                    <a:pt x="375" y="158"/>
                  </a:lnTo>
                  <a:lnTo>
                    <a:pt x="375" y="155"/>
                  </a:lnTo>
                  <a:lnTo>
                    <a:pt x="377" y="155"/>
                  </a:lnTo>
                  <a:lnTo>
                    <a:pt x="400" y="153"/>
                  </a:lnTo>
                  <a:lnTo>
                    <a:pt x="400" y="148"/>
                  </a:lnTo>
                  <a:lnTo>
                    <a:pt x="398" y="148"/>
                  </a:lnTo>
                  <a:lnTo>
                    <a:pt x="377" y="147"/>
                  </a:lnTo>
                  <a:lnTo>
                    <a:pt x="385" y="145"/>
                  </a:lnTo>
                  <a:lnTo>
                    <a:pt x="375" y="140"/>
                  </a:lnTo>
                  <a:lnTo>
                    <a:pt x="396" y="147"/>
                  </a:lnTo>
                  <a:lnTo>
                    <a:pt x="413" y="154"/>
                  </a:lnTo>
                  <a:lnTo>
                    <a:pt x="419" y="164"/>
                  </a:lnTo>
                  <a:lnTo>
                    <a:pt x="428" y="161"/>
                  </a:lnTo>
                  <a:lnTo>
                    <a:pt x="430" y="158"/>
                  </a:lnTo>
                  <a:lnTo>
                    <a:pt x="431" y="164"/>
                  </a:lnTo>
                  <a:lnTo>
                    <a:pt x="436" y="161"/>
                  </a:lnTo>
                  <a:lnTo>
                    <a:pt x="436" y="155"/>
                  </a:lnTo>
                  <a:lnTo>
                    <a:pt x="436" y="148"/>
                  </a:lnTo>
                  <a:lnTo>
                    <a:pt x="431" y="151"/>
                  </a:lnTo>
                  <a:lnTo>
                    <a:pt x="434" y="146"/>
                  </a:lnTo>
                  <a:lnTo>
                    <a:pt x="430" y="146"/>
                  </a:lnTo>
                  <a:lnTo>
                    <a:pt x="427" y="145"/>
                  </a:lnTo>
                  <a:lnTo>
                    <a:pt x="431" y="143"/>
                  </a:lnTo>
                  <a:lnTo>
                    <a:pt x="407" y="137"/>
                  </a:lnTo>
                  <a:lnTo>
                    <a:pt x="404" y="138"/>
                  </a:lnTo>
                  <a:lnTo>
                    <a:pt x="405" y="136"/>
                  </a:lnTo>
                  <a:lnTo>
                    <a:pt x="413" y="132"/>
                  </a:lnTo>
                  <a:lnTo>
                    <a:pt x="399" y="131"/>
                  </a:lnTo>
                  <a:lnTo>
                    <a:pt x="393" y="131"/>
                  </a:lnTo>
                  <a:lnTo>
                    <a:pt x="390" y="130"/>
                  </a:lnTo>
                  <a:lnTo>
                    <a:pt x="411" y="126"/>
                  </a:lnTo>
                  <a:lnTo>
                    <a:pt x="389" y="126"/>
                  </a:lnTo>
                  <a:lnTo>
                    <a:pt x="388" y="128"/>
                  </a:lnTo>
                  <a:lnTo>
                    <a:pt x="388" y="125"/>
                  </a:lnTo>
                  <a:lnTo>
                    <a:pt x="394" y="123"/>
                  </a:lnTo>
                  <a:lnTo>
                    <a:pt x="392" y="122"/>
                  </a:lnTo>
                  <a:lnTo>
                    <a:pt x="407" y="122"/>
                  </a:lnTo>
                  <a:lnTo>
                    <a:pt x="413" y="120"/>
                  </a:lnTo>
                  <a:lnTo>
                    <a:pt x="411" y="116"/>
                  </a:lnTo>
                  <a:lnTo>
                    <a:pt x="418" y="118"/>
                  </a:lnTo>
                  <a:lnTo>
                    <a:pt x="428" y="117"/>
                  </a:lnTo>
                  <a:lnTo>
                    <a:pt x="435" y="121"/>
                  </a:lnTo>
                  <a:lnTo>
                    <a:pt x="423" y="120"/>
                  </a:lnTo>
                  <a:lnTo>
                    <a:pt x="442" y="123"/>
                  </a:lnTo>
                  <a:lnTo>
                    <a:pt x="457" y="120"/>
                  </a:lnTo>
                  <a:lnTo>
                    <a:pt x="458" y="115"/>
                  </a:lnTo>
                  <a:lnTo>
                    <a:pt x="445" y="115"/>
                  </a:lnTo>
                  <a:lnTo>
                    <a:pt x="444" y="117"/>
                  </a:lnTo>
                  <a:lnTo>
                    <a:pt x="441" y="111"/>
                  </a:lnTo>
                  <a:lnTo>
                    <a:pt x="445" y="107"/>
                  </a:lnTo>
                  <a:lnTo>
                    <a:pt x="471" y="109"/>
                  </a:lnTo>
                  <a:lnTo>
                    <a:pt x="470" y="104"/>
                  </a:lnTo>
                  <a:lnTo>
                    <a:pt x="459" y="103"/>
                  </a:lnTo>
                  <a:lnTo>
                    <a:pt x="457" y="99"/>
                  </a:lnTo>
                  <a:lnTo>
                    <a:pt x="447" y="99"/>
                  </a:lnTo>
                  <a:lnTo>
                    <a:pt x="458" y="96"/>
                  </a:lnTo>
                  <a:lnTo>
                    <a:pt x="447" y="94"/>
                  </a:lnTo>
                  <a:lnTo>
                    <a:pt x="447" y="92"/>
                  </a:lnTo>
                  <a:lnTo>
                    <a:pt x="471" y="98"/>
                  </a:lnTo>
                  <a:lnTo>
                    <a:pt x="470" y="88"/>
                  </a:lnTo>
                  <a:lnTo>
                    <a:pt x="452" y="88"/>
                  </a:lnTo>
                  <a:lnTo>
                    <a:pt x="472" y="86"/>
                  </a:lnTo>
                  <a:lnTo>
                    <a:pt x="461" y="85"/>
                  </a:lnTo>
                  <a:lnTo>
                    <a:pt x="454" y="82"/>
                  </a:lnTo>
                  <a:lnTo>
                    <a:pt x="451" y="81"/>
                  </a:lnTo>
                  <a:lnTo>
                    <a:pt x="446" y="78"/>
                  </a:lnTo>
                  <a:lnTo>
                    <a:pt x="461" y="77"/>
                  </a:lnTo>
                  <a:lnTo>
                    <a:pt x="487" y="77"/>
                  </a:lnTo>
                  <a:lnTo>
                    <a:pt x="487" y="70"/>
                  </a:lnTo>
                  <a:lnTo>
                    <a:pt x="472" y="70"/>
                  </a:lnTo>
                  <a:lnTo>
                    <a:pt x="464" y="66"/>
                  </a:lnTo>
                  <a:lnTo>
                    <a:pt x="482" y="66"/>
                  </a:lnTo>
                  <a:lnTo>
                    <a:pt x="464" y="63"/>
                  </a:lnTo>
                  <a:lnTo>
                    <a:pt x="460" y="66"/>
                  </a:lnTo>
                  <a:lnTo>
                    <a:pt x="456" y="64"/>
                  </a:lnTo>
                  <a:lnTo>
                    <a:pt x="463" y="55"/>
                  </a:lnTo>
                  <a:lnTo>
                    <a:pt x="477" y="50"/>
                  </a:lnTo>
                  <a:lnTo>
                    <a:pt x="483" y="47"/>
                  </a:lnTo>
                  <a:lnTo>
                    <a:pt x="478" y="47"/>
                  </a:lnTo>
                  <a:lnTo>
                    <a:pt x="486" y="40"/>
                  </a:lnTo>
                  <a:lnTo>
                    <a:pt x="496" y="38"/>
                  </a:lnTo>
                  <a:lnTo>
                    <a:pt x="497" y="35"/>
                  </a:lnTo>
                  <a:lnTo>
                    <a:pt x="477" y="38"/>
                  </a:lnTo>
                  <a:lnTo>
                    <a:pt x="474" y="36"/>
                  </a:lnTo>
                  <a:lnTo>
                    <a:pt x="494" y="35"/>
                  </a:lnTo>
                  <a:lnTo>
                    <a:pt x="513" y="32"/>
                  </a:lnTo>
                  <a:lnTo>
                    <a:pt x="476" y="30"/>
                  </a:lnTo>
                  <a:lnTo>
                    <a:pt x="529" y="27"/>
                  </a:lnTo>
                  <a:lnTo>
                    <a:pt x="526" y="25"/>
                  </a:lnTo>
                  <a:lnTo>
                    <a:pt x="551" y="20"/>
                  </a:lnTo>
                  <a:lnTo>
                    <a:pt x="519" y="18"/>
                  </a:lnTo>
                  <a:lnTo>
                    <a:pt x="502" y="20"/>
                  </a:lnTo>
                  <a:lnTo>
                    <a:pt x="482" y="22"/>
                  </a:lnTo>
                  <a:lnTo>
                    <a:pt x="481" y="20"/>
                  </a:lnTo>
                  <a:lnTo>
                    <a:pt x="447" y="30"/>
                  </a:lnTo>
                  <a:lnTo>
                    <a:pt x="460" y="23"/>
                  </a:lnTo>
                  <a:lnTo>
                    <a:pt x="467" y="16"/>
                  </a:lnTo>
                  <a:lnTo>
                    <a:pt x="454" y="15"/>
                  </a:lnTo>
                  <a:lnTo>
                    <a:pt x="449" y="19"/>
                  </a:lnTo>
                  <a:lnTo>
                    <a:pt x="424" y="22"/>
                  </a:lnTo>
                  <a:lnTo>
                    <a:pt x="437" y="19"/>
                  </a:lnTo>
                  <a:lnTo>
                    <a:pt x="441" y="16"/>
                  </a:lnTo>
                  <a:lnTo>
                    <a:pt x="379" y="19"/>
                  </a:lnTo>
                  <a:lnTo>
                    <a:pt x="398" y="14"/>
                  </a:lnTo>
                  <a:lnTo>
                    <a:pt x="433" y="15"/>
                  </a:lnTo>
                  <a:lnTo>
                    <a:pt x="475" y="11"/>
                  </a:lnTo>
                  <a:lnTo>
                    <a:pt x="446" y="8"/>
                  </a:lnTo>
                  <a:lnTo>
                    <a:pt x="447" y="6"/>
                  </a:lnTo>
                  <a:lnTo>
                    <a:pt x="363" y="7"/>
                  </a:lnTo>
                  <a:lnTo>
                    <a:pt x="375" y="6"/>
                  </a:lnTo>
                  <a:lnTo>
                    <a:pt x="438" y="4"/>
                  </a:lnTo>
                  <a:lnTo>
                    <a:pt x="413" y="0"/>
                  </a:lnTo>
                  <a:lnTo>
                    <a:pt x="334" y="3"/>
                  </a:lnTo>
                  <a:lnTo>
                    <a:pt x="340" y="4"/>
                  </a:lnTo>
                  <a:lnTo>
                    <a:pt x="333" y="6"/>
                  </a:lnTo>
                  <a:lnTo>
                    <a:pt x="331" y="7"/>
                  </a:lnTo>
                  <a:lnTo>
                    <a:pt x="311" y="5"/>
                  </a:lnTo>
                  <a:lnTo>
                    <a:pt x="283" y="5"/>
                  </a:lnTo>
                  <a:lnTo>
                    <a:pt x="288" y="7"/>
                  </a:lnTo>
                  <a:lnTo>
                    <a:pt x="268" y="6"/>
                  </a:lnTo>
                  <a:lnTo>
                    <a:pt x="303" y="7"/>
                  </a:lnTo>
                  <a:lnTo>
                    <a:pt x="320" y="11"/>
                  </a:lnTo>
                  <a:lnTo>
                    <a:pt x="304" y="8"/>
                  </a:lnTo>
                  <a:lnTo>
                    <a:pt x="304" y="10"/>
                  </a:lnTo>
                  <a:lnTo>
                    <a:pt x="280" y="8"/>
                  </a:lnTo>
                  <a:lnTo>
                    <a:pt x="289" y="13"/>
                  </a:lnTo>
                  <a:lnTo>
                    <a:pt x="281" y="13"/>
                  </a:lnTo>
                  <a:lnTo>
                    <a:pt x="280" y="15"/>
                  </a:lnTo>
                  <a:lnTo>
                    <a:pt x="279" y="18"/>
                  </a:lnTo>
                  <a:lnTo>
                    <a:pt x="232" y="11"/>
                  </a:lnTo>
                  <a:lnTo>
                    <a:pt x="229" y="18"/>
                  </a:lnTo>
                  <a:lnTo>
                    <a:pt x="229" y="19"/>
                  </a:lnTo>
                  <a:lnTo>
                    <a:pt x="209" y="16"/>
                  </a:lnTo>
                  <a:lnTo>
                    <a:pt x="199" y="21"/>
                  </a:lnTo>
                  <a:lnTo>
                    <a:pt x="196" y="21"/>
                  </a:lnTo>
                  <a:lnTo>
                    <a:pt x="199" y="13"/>
                  </a:lnTo>
                  <a:lnTo>
                    <a:pt x="153" y="16"/>
                  </a:lnTo>
                  <a:lnTo>
                    <a:pt x="167" y="22"/>
                  </a:lnTo>
                  <a:lnTo>
                    <a:pt x="155" y="19"/>
                  </a:lnTo>
                  <a:lnTo>
                    <a:pt x="135" y="18"/>
                  </a:lnTo>
                  <a:lnTo>
                    <a:pt x="135" y="21"/>
                  </a:lnTo>
                  <a:lnTo>
                    <a:pt x="132" y="25"/>
                  </a:lnTo>
                  <a:lnTo>
                    <a:pt x="114" y="25"/>
                  </a:lnTo>
                  <a:lnTo>
                    <a:pt x="112" y="28"/>
                  </a:lnTo>
                  <a:lnTo>
                    <a:pt x="110" y="26"/>
                  </a:lnTo>
                  <a:lnTo>
                    <a:pt x="67" y="35"/>
                  </a:lnTo>
                  <a:lnTo>
                    <a:pt x="94" y="35"/>
                  </a:lnTo>
                  <a:lnTo>
                    <a:pt x="87" y="36"/>
                  </a:lnTo>
                  <a:lnTo>
                    <a:pt x="84" y="41"/>
                  </a:lnTo>
                  <a:lnTo>
                    <a:pt x="75" y="45"/>
                  </a:lnTo>
                  <a:lnTo>
                    <a:pt x="40" y="50"/>
                  </a:lnTo>
                  <a:lnTo>
                    <a:pt x="5" y="56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21" y="64"/>
                  </a:lnTo>
                  <a:lnTo>
                    <a:pt x="18" y="66"/>
                  </a:lnTo>
                  <a:lnTo>
                    <a:pt x="16" y="67"/>
                  </a:lnTo>
                  <a:lnTo>
                    <a:pt x="31" y="69"/>
                  </a:lnTo>
                  <a:lnTo>
                    <a:pt x="50" y="66"/>
                  </a:lnTo>
                  <a:lnTo>
                    <a:pt x="48" y="71"/>
                  </a:lnTo>
                  <a:lnTo>
                    <a:pt x="23" y="71"/>
                  </a:lnTo>
                  <a:lnTo>
                    <a:pt x="43" y="73"/>
                  </a:lnTo>
                  <a:lnTo>
                    <a:pt x="34" y="72"/>
                  </a:lnTo>
                  <a:lnTo>
                    <a:pt x="0" y="74"/>
                  </a:lnTo>
                  <a:lnTo>
                    <a:pt x="13" y="76"/>
                  </a:lnTo>
                  <a:lnTo>
                    <a:pt x="22" y="79"/>
                  </a:lnTo>
                  <a:lnTo>
                    <a:pt x="10" y="81"/>
                  </a:lnTo>
                  <a:lnTo>
                    <a:pt x="35" y="88"/>
                  </a:lnTo>
                  <a:lnTo>
                    <a:pt x="31" y="86"/>
                  </a:lnTo>
                  <a:lnTo>
                    <a:pt x="37" y="86"/>
                  </a:lnTo>
                  <a:lnTo>
                    <a:pt x="43" y="86"/>
                  </a:lnTo>
                  <a:lnTo>
                    <a:pt x="59" y="84"/>
                  </a:lnTo>
                  <a:lnTo>
                    <a:pt x="66" y="84"/>
                  </a:lnTo>
                  <a:lnTo>
                    <a:pt x="108" y="91"/>
                  </a:lnTo>
                  <a:lnTo>
                    <a:pt x="105" y="96"/>
                  </a:lnTo>
                  <a:lnTo>
                    <a:pt x="114" y="102"/>
                  </a:lnTo>
                  <a:lnTo>
                    <a:pt x="117" y="106"/>
                  </a:lnTo>
                  <a:lnTo>
                    <a:pt x="114" y="108"/>
                  </a:lnTo>
                  <a:lnTo>
                    <a:pt x="110" y="111"/>
                  </a:lnTo>
                  <a:lnTo>
                    <a:pt x="118" y="111"/>
                  </a:lnTo>
                  <a:lnTo>
                    <a:pt x="118" y="117"/>
                  </a:lnTo>
                  <a:lnTo>
                    <a:pt x="119" y="121"/>
                  </a:lnTo>
                  <a:lnTo>
                    <a:pt x="117" y="125"/>
                  </a:lnTo>
                  <a:lnTo>
                    <a:pt x="120" y="126"/>
                  </a:lnTo>
                  <a:lnTo>
                    <a:pt x="119" y="133"/>
                  </a:lnTo>
                  <a:lnTo>
                    <a:pt x="113" y="137"/>
                  </a:lnTo>
                  <a:lnTo>
                    <a:pt x="109" y="140"/>
                  </a:lnTo>
                  <a:lnTo>
                    <a:pt x="117" y="140"/>
                  </a:lnTo>
                  <a:lnTo>
                    <a:pt x="104" y="145"/>
                  </a:lnTo>
                  <a:lnTo>
                    <a:pt x="109" y="150"/>
                  </a:lnTo>
                  <a:lnTo>
                    <a:pt x="121" y="146"/>
                  </a:lnTo>
                  <a:lnTo>
                    <a:pt x="126" y="137"/>
                  </a:lnTo>
                  <a:lnTo>
                    <a:pt x="128" y="144"/>
                  </a:lnTo>
                  <a:lnTo>
                    <a:pt x="135" y="142"/>
                  </a:lnTo>
                  <a:lnTo>
                    <a:pt x="133" y="144"/>
                  </a:lnTo>
                  <a:lnTo>
                    <a:pt x="141" y="146"/>
                  </a:lnTo>
                  <a:lnTo>
                    <a:pt x="133" y="148"/>
                  </a:lnTo>
                  <a:lnTo>
                    <a:pt x="142" y="148"/>
                  </a:lnTo>
                  <a:lnTo>
                    <a:pt x="135" y="152"/>
                  </a:lnTo>
                  <a:lnTo>
                    <a:pt x="140" y="151"/>
                  </a:lnTo>
                  <a:lnTo>
                    <a:pt x="137" y="152"/>
                  </a:lnTo>
                  <a:lnTo>
                    <a:pt x="143" y="155"/>
                  </a:lnTo>
                  <a:lnTo>
                    <a:pt x="138" y="154"/>
                  </a:lnTo>
                  <a:lnTo>
                    <a:pt x="146" y="158"/>
                  </a:lnTo>
                  <a:lnTo>
                    <a:pt x="145" y="159"/>
                  </a:lnTo>
                  <a:lnTo>
                    <a:pt x="143" y="161"/>
                  </a:lnTo>
                  <a:lnTo>
                    <a:pt x="146" y="164"/>
                  </a:lnTo>
                  <a:lnTo>
                    <a:pt x="113" y="158"/>
                  </a:lnTo>
                  <a:lnTo>
                    <a:pt x="110" y="162"/>
                  </a:lnTo>
                  <a:lnTo>
                    <a:pt x="145" y="170"/>
                  </a:lnTo>
                  <a:lnTo>
                    <a:pt x="139" y="174"/>
                  </a:lnTo>
                  <a:lnTo>
                    <a:pt x="140" y="176"/>
                  </a:lnTo>
                  <a:lnTo>
                    <a:pt x="137" y="179"/>
                  </a:lnTo>
                  <a:lnTo>
                    <a:pt x="138" y="181"/>
                  </a:lnTo>
                  <a:lnTo>
                    <a:pt x="141" y="182"/>
                  </a:lnTo>
                  <a:lnTo>
                    <a:pt x="141" y="184"/>
                  </a:lnTo>
                  <a:lnTo>
                    <a:pt x="136" y="182"/>
                  </a:lnTo>
                  <a:lnTo>
                    <a:pt x="132" y="186"/>
                  </a:lnTo>
                  <a:lnTo>
                    <a:pt x="136" y="187"/>
                  </a:lnTo>
                  <a:lnTo>
                    <a:pt x="109" y="194"/>
                  </a:lnTo>
                  <a:lnTo>
                    <a:pt x="111" y="196"/>
                  </a:lnTo>
                  <a:lnTo>
                    <a:pt x="127" y="194"/>
                  </a:lnTo>
                  <a:lnTo>
                    <a:pt x="133" y="191"/>
                  </a:lnTo>
                  <a:lnTo>
                    <a:pt x="127" y="196"/>
                  </a:lnTo>
                  <a:lnTo>
                    <a:pt x="132" y="198"/>
                  </a:lnTo>
                  <a:lnTo>
                    <a:pt x="111" y="196"/>
                  </a:lnTo>
                  <a:lnTo>
                    <a:pt x="107" y="196"/>
                  </a:lnTo>
                  <a:lnTo>
                    <a:pt x="114" y="199"/>
                  </a:lnTo>
                  <a:lnTo>
                    <a:pt x="105" y="198"/>
                  </a:lnTo>
                  <a:lnTo>
                    <a:pt x="97" y="204"/>
                  </a:lnTo>
                  <a:lnTo>
                    <a:pt x="118" y="201"/>
                  </a:lnTo>
                  <a:lnTo>
                    <a:pt x="114" y="201"/>
                  </a:lnTo>
                  <a:lnTo>
                    <a:pt x="122" y="202"/>
                  </a:lnTo>
                  <a:lnTo>
                    <a:pt x="127" y="201"/>
                  </a:lnTo>
                  <a:lnTo>
                    <a:pt x="132" y="201"/>
                  </a:lnTo>
                  <a:lnTo>
                    <a:pt x="126" y="203"/>
                  </a:lnTo>
                  <a:lnTo>
                    <a:pt x="134" y="203"/>
                  </a:lnTo>
                  <a:lnTo>
                    <a:pt x="129" y="204"/>
                  </a:lnTo>
                  <a:lnTo>
                    <a:pt x="131" y="206"/>
                  </a:lnTo>
                  <a:lnTo>
                    <a:pt x="112" y="203"/>
                  </a:lnTo>
                  <a:lnTo>
                    <a:pt x="94" y="209"/>
                  </a:lnTo>
                  <a:lnTo>
                    <a:pt x="119" y="209"/>
                  </a:lnTo>
                  <a:lnTo>
                    <a:pt x="125" y="211"/>
                  </a:lnTo>
                  <a:lnTo>
                    <a:pt x="119" y="209"/>
                  </a:lnTo>
                  <a:lnTo>
                    <a:pt x="93" y="211"/>
                  </a:lnTo>
                  <a:lnTo>
                    <a:pt x="96" y="213"/>
                  </a:lnTo>
                  <a:lnTo>
                    <a:pt x="106" y="214"/>
                  </a:lnTo>
                  <a:lnTo>
                    <a:pt x="101" y="216"/>
                  </a:lnTo>
                  <a:lnTo>
                    <a:pt x="99" y="218"/>
                  </a:lnTo>
                  <a:lnTo>
                    <a:pt x="96" y="218"/>
                  </a:lnTo>
                  <a:lnTo>
                    <a:pt x="103" y="220"/>
                  </a:lnTo>
                  <a:lnTo>
                    <a:pt x="93" y="220"/>
                  </a:lnTo>
                  <a:lnTo>
                    <a:pt x="91" y="225"/>
                  </a:lnTo>
                  <a:lnTo>
                    <a:pt x="110" y="219"/>
                  </a:lnTo>
                  <a:lnTo>
                    <a:pt x="128" y="213"/>
                  </a:lnTo>
                  <a:lnTo>
                    <a:pt x="124" y="216"/>
                  </a:lnTo>
                  <a:lnTo>
                    <a:pt x="91" y="227"/>
                  </a:lnTo>
                  <a:lnTo>
                    <a:pt x="95" y="228"/>
                  </a:lnTo>
                  <a:lnTo>
                    <a:pt x="91" y="230"/>
                  </a:lnTo>
                  <a:lnTo>
                    <a:pt x="108" y="227"/>
                  </a:lnTo>
                  <a:lnTo>
                    <a:pt x="93" y="232"/>
                  </a:lnTo>
                  <a:lnTo>
                    <a:pt x="94" y="233"/>
                  </a:lnTo>
                  <a:lnTo>
                    <a:pt x="96" y="235"/>
                  </a:lnTo>
                  <a:lnTo>
                    <a:pt x="103" y="235"/>
                  </a:lnTo>
                  <a:lnTo>
                    <a:pt x="117" y="23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" name="Freeform 464"/>
            <p:cNvSpPr>
              <a:spLocks/>
            </p:cNvSpPr>
            <p:nvPr/>
          </p:nvSpPr>
          <p:spPr bwMode="auto">
            <a:xfrm>
              <a:off x="2219" y="1193"/>
              <a:ext cx="27" cy="17"/>
            </a:xfrm>
            <a:custGeom>
              <a:avLst/>
              <a:gdLst/>
              <a:ahLst/>
              <a:cxnLst>
                <a:cxn ang="0">
                  <a:pos x="26" y="10"/>
                </a:cxn>
                <a:cxn ang="0">
                  <a:pos x="6" y="0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0" y="8"/>
                </a:cxn>
                <a:cxn ang="0">
                  <a:pos x="2" y="11"/>
                </a:cxn>
                <a:cxn ang="0">
                  <a:pos x="7" y="12"/>
                </a:cxn>
                <a:cxn ang="0">
                  <a:pos x="4" y="15"/>
                </a:cxn>
                <a:cxn ang="0">
                  <a:pos x="26" y="10"/>
                </a:cxn>
              </a:cxnLst>
              <a:rect l="0" t="0" r="r" b="b"/>
              <a:pathLst>
                <a:path w="26" h="15">
                  <a:moveTo>
                    <a:pt x="26" y="10"/>
                  </a:moveTo>
                  <a:lnTo>
                    <a:pt x="6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2" y="11"/>
                  </a:lnTo>
                  <a:lnTo>
                    <a:pt x="7" y="12"/>
                  </a:lnTo>
                  <a:lnTo>
                    <a:pt x="4" y="15"/>
                  </a:lnTo>
                  <a:lnTo>
                    <a:pt x="26" y="1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7" name="Freeform 465"/>
            <p:cNvSpPr>
              <a:spLocks/>
            </p:cNvSpPr>
            <p:nvPr/>
          </p:nvSpPr>
          <p:spPr bwMode="auto">
            <a:xfrm>
              <a:off x="2524" y="1256"/>
              <a:ext cx="117" cy="51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85" y="3"/>
                </a:cxn>
                <a:cxn ang="0">
                  <a:pos x="75" y="6"/>
                </a:cxn>
                <a:cxn ang="0">
                  <a:pos x="67" y="5"/>
                </a:cxn>
                <a:cxn ang="0">
                  <a:pos x="66" y="11"/>
                </a:cxn>
                <a:cxn ang="0">
                  <a:pos x="66" y="10"/>
                </a:cxn>
                <a:cxn ang="0">
                  <a:pos x="56" y="6"/>
                </a:cxn>
                <a:cxn ang="0">
                  <a:pos x="53" y="10"/>
                </a:cxn>
                <a:cxn ang="0">
                  <a:pos x="46" y="5"/>
                </a:cxn>
                <a:cxn ang="0">
                  <a:pos x="39" y="14"/>
                </a:cxn>
                <a:cxn ang="0">
                  <a:pos x="34" y="17"/>
                </a:cxn>
                <a:cxn ang="0">
                  <a:pos x="30" y="13"/>
                </a:cxn>
                <a:cxn ang="0">
                  <a:pos x="33" y="10"/>
                </a:cxn>
                <a:cxn ang="0">
                  <a:pos x="18" y="0"/>
                </a:cxn>
                <a:cxn ang="0">
                  <a:pos x="20" y="4"/>
                </a:cxn>
                <a:cxn ang="0">
                  <a:pos x="22" y="9"/>
                </a:cxn>
                <a:cxn ang="0">
                  <a:pos x="13" y="5"/>
                </a:cxn>
                <a:cxn ang="0">
                  <a:pos x="10" y="7"/>
                </a:cxn>
                <a:cxn ang="0">
                  <a:pos x="10" y="10"/>
                </a:cxn>
                <a:cxn ang="0">
                  <a:pos x="12" y="11"/>
                </a:cxn>
                <a:cxn ang="0">
                  <a:pos x="3" y="10"/>
                </a:cxn>
                <a:cxn ang="0">
                  <a:pos x="6" y="13"/>
                </a:cxn>
                <a:cxn ang="0">
                  <a:pos x="0" y="13"/>
                </a:cxn>
                <a:cxn ang="0">
                  <a:pos x="24" y="14"/>
                </a:cxn>
                <a:cxn ang="0">
                  <a:pos x="20" y="18"/>
                </a:cxn>
                <a:cxn ang="0">
                  <a:pos x="23" y="20"/>
                </a:cxn>
                <a:cxn ang="0">
                  <a:pos x="2" y="24"/>
                </a:cxn>
                <a:cxn ang="0">
                  <a:pos x="19" y="27"/>
                </a:cxn>
                <a:cxn ang="0">
                  <a:pos x="24" y="28"/>
                </a:cxn>
                <a:cxn ang="0">
                  <a:pos x="21" y="32"/>
                </a:cxn>
                <a:cxn ang="0">
                  <a:pos x="24" y="32"/>
                </a:cxn>
                <a:cxn ang="0">
                  <a:pos x="22" y="34"/>
                </a:cxn>
                <a:cxn ang="0">
                  <a:pos x="13" y="37"/>
                </a:cxn>
                <a:cxn ang="0">
                  <a:pos x="21" y="40"/>
                </a:cxn>
                <a:cxn ang="0">
                  <a:pos x="36" y="41"/>
                </a:cxn>
                <a:cxn ang="0">
                  <a:pos x="60" y="46"/>
                </a:cxn>
                <a:cxn ang="0">
                  <a:pos x="77" y="40"/>
                </a:cxn>
                <a:cxn ang="0">
                  <a:pos x="94" y="33"/>
                </a:cxn>
                <a:cxn ang="0">
                  <a:pos x="105" y="27"/>
                </a:cxn>
                <a:cxn ang="0">
                  <a:pos x="110" y="22"/>
                </a:cxn>
                <a:cxn ang="0">
                  <a:pos x="113" y="22"/>
                </a:cxn>
                <a:cxn ang="0">
                  <a:pos x="109" y="19"/>
                </a:cxn>
                <a:cxn ang="0">
                  <a:pos x="113" y="18"/>
                </a:cxn>
                <a:cxn ang="0">
                  <a:pos x="113" y="15"/>
                </a:cxn>
                <a:cxn ang="0">
                  <a:pos x="104" y="14"/>
                </a:cxn>
                <a:cxn ang="0">
                  <a:pos x="106" y="12"/>
                </a:cxn>
                <a:cxn ang="0">
                  <a:pos x="101" y="11"/>
                </a:cxn>
                <a:cxn ang="0">
                  <a:pos x="100" y="6"/>
                </a:cxn>
                <a:cxn ang="0">
                  <a:pos x="105" y="2"/>
                </a:cxn>
                <a:cxn ang="0">
                  <a:pos x="97" y="4"/>
                </a:cxn>
                <a:cxn ang="0">
                  <a:pos x="86" y="0"/>
                </a:cxn>
              </a:cxnLst>
              <a:rect l="0" t="0" r="r" b="b"/>
              <a:pathLst>
                <a:path w="113" h="46">
                  <a:moveTo>
                    <a:pt x="86" y="0"/>
                  </a:moveTo>
                  <a:lnTo>
                    <a:pt x="85" y="3"/>
                  </a:lnTo>
                  <a:lnTo>
                    <a:pt x="75" y="6"/>
                  </a:lnTo>
                  <a:lnTo>
                    <a:pt x="67" y="5"/>
                  </a:lnTo>
                  <a:lnTo>
                    <a:pt x="66" y="11"/>
                  </a:lnTo>
                  <a:lnTo>
                    <a:pt x="66" y="10"/>
                  </a:lnTo>
                  <a:lnTo>
                    <a:pt x="56" y="6"/>
                  </a:lnTo>
                  <a:lnTo>
                    <a:pt x="53" y="10"/>
                  </a:lnTo>
                  <a:lnTo>
                    <a:pt x="46" y="5"/>
                  </a:lnTo>
                  <a:lnTo>
                    <a:pt x="39" y="14"/>
                  </a:lnTo>
                  <a:lnTo>
                    <a:pt x="34" y="17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18" y="0"/>
                  </a:lnTo>
                  <a:lnTo>
                    <a:pt x="20" y="4"/>
                  </a:lnTo>
                  <a:lnTo>
                    <a:pt x="22" y="9"/>
                  </a:lnTo>
                  <a:lnTo>
                    <a:pt x="13" y="5"/>
                  </a:lnTo>
                  <a:lnTo>
                    <a:pt x="10" y="7"/>
                  </a:lnTo>
                  <a:lnTo>
                    <a:pt x="10" y="10"/>
                  </a:lnTo>
                  <a:lnTo>
                    <a:pt x="12" y="11"/>
                  </a:lnTo>
                  <a:lnTo>
                    <a:pt x="3" y="10"/>
                  </a:lnTo>
                  <a:lnTo>
                    <a:pt x="6" y="13"/>
                  </a:lnTo>
                  <a:lnTo>
                    <a:pt x="0" y="13"/>
                  </a:lnTo>
                  <a:lnTo>
                    <a:pt x="24" y="14"/>
                  </a:lnTo>
                  <a:lnTo>
                    <a:pt x="20" y="18"/>
                  </a:lnTo>
                  <a:lnTo>
                    <a:pt x="23" y="20"/>
                  </a:lnTo>
                  <a:lnTo>
                    <a:pt x="2" y="24"/>
                  </a:lnTo>
                  <a:lnTo>
                    <a:pt x="19" y="27"/>
                  </a:lnTo>
                  <a:lnTo>
                    <a:pt x="24" y="28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13" y="37"/>
                  </a:lnTo>
                  <a:lnTo>
                    <a:pt x="21" y="40"/>
                  </a:lnTo>
                  <a:lnTo>
                    <a:pt x="36" y="41"/>
                  </a:lnTo>
                  <a:lnTo>
                    <a:pt x="60" y="46"/>
                  </a:lnTo>
                  <a:lnTo>
                    <a:pt x="77" y="40"/>
                  </a:lnTo>
                  <a:lnTo>
                    <a:pt x="94" y="33"/>
                  </a:lnTo>
                  <a:lnTo>
                    <a:pt x="105" y="27"/>
                  </a:lnTo>
                  <a:lnTo>
                    <a:pt x="110" y="22"/>
                  </a:lnTo>
                  <a:lnTo>
                    <a:pt x="113" y="22"/>
                  </a:lnTo>
                  <a:lnTo>
                    <a:pt x="109" y="19"/>
                  </a:lnTo>
                  <a:lnTo>
                    <a:pt x="113" y="18"/>
                  </a:lnTo>
                  <a:lnTo>
                    <a:pt x="113" y="15"/>
                  </a:lnTo>
                  <a:lnTo>
                    <a:pt x="104" y="14"/>
                  </a:lnTo>
                  <a:lnTo>
                    <a:pt x="106" y="12"/>
                  </a:lnTo>
                  <a:lnTo>
                    <a:pt x="101" y="11"/>
                  </a:lnTo>
                  <a:lnTo>
                    <a:pt x="100" y="6"/>
                  </a:lnTo>
                  <a:lnTo>
                    <a:pt x="105" y="2"/>
                  </a:lnTo>
                  <a:lnTo>
                    <a:pt x="97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8" name="Freeform 466"/>
            <p:cNvSpPr>
              <a:spLocks/>
            </p:cNvSpPr>
            <p:nvPr/>
          </p:nvSpPr>
          <p:spPr bwMode="auto">
            <a:xfrm>
              <a:off x="2664" y="1450"/>
              <a:ext cx="50" cy="69"/>
            </a:xfrm>
            <a:custGeom>
              <a:avLst/>
              <a:gdLst/>
              <a:ahLst/>
              <a:cxnLst>
                <a:cxn ang="0">
                  <a:pos x="49" y="45"/>
                </a:cxn>
                <a:cxn ang="0">
                  <a:pos x="49" y="33"/>
                </a:cxn>
                <a:cxn ang="0">
                  <a:pos x="49" y="20"/>
                </a:cxn>
                <a:cxn ang="0">
                  <a:pos x="41" y="16"/>
                </a:cxn>
                <a:cxn ang="0">
                  <a:pos x="38" y="17"/>
                </a:cxn>
                <a:cxn ang="0">
                  <a:pos x="29" y="15"/>
                </a:cxn>
                <a:cxn ang="0">
                  <a:pos x="38" y="4"/>
                </a:cxn>
                <a:cxn ang="0">
                  <a:pos x="39" y="0"/>
                </a:cxn>
                <a:cxn ang="0">
                  <a:pos x="35" y="2"/>
                </a:cxn>
                <a:cxn ang="0">
                  <a:pos x="31" y="2"/>
                </a:cxn>
                <a:cxn ang="0">
                  <a:pos x="21" y="8"/>
                </a:cxn>
                <a:cxn ang="0">
                  <a:pos x="24" y="12"/>
                </a:cxn>
                <a:cxn ang="0">
                  <a:pos x="21" y="16"/>
                </a:cxn>
                <a:cxn ang="0">
                  <a:pos x="6" y="17"/>
                </a:cxn>
                <a:cxn ang="0">
                  <a:pos x="7" y="23"/>
                </a:cxn>
                <a:cxn ang="0">
                  <a:pos x="2" y="29"/>
                </a:cxn>
                <a:cxn ang="0">
                  <a:pos x="16" y="34"/>
                </a:cxn>
                <a:cxn ang="0">
                  <a:pos x="6" y="44"/>
                </a:cxn>
                <a:cxn ang="0">
                  <a:pos x="16" y="42"/>
                </a:cxn>
                <a:cxn ang="0">
                  <a:pos x="5" y="48"/>
                </a:cxn>
                <a:cxn ang="0">
                  <a:pos x="0" y="50"/>
                </a:cxn>
                <a:cxn ang="0">
                  <a:pos x="3" y="52"/>
                </a:cxn>
                <a:cxn ang="0">
                  <a:pos x="0" y="55"/>
                </a:cxn>
                <a:cxn ang="0">
                  <a:pos x="5" y="57"/>
                </a:cxn>
                <a:cxn ang="0">
                  <a:pos x="3" y="59"/>
                </a:cxn>
                <a:cxn ang="0">
                  <a:pos x="7" y="59"/>
                </a:cxn>
                <a:cxn ang="0">
                  <a:pos x="7" y="61"/>
                </a:cxn>
                <a:cxn ang="0">
                  <a:pos x="20" y="60"/>
                </a:cxn>
                <a:cxn ang="0">
                  <a:pos x="32" y="53"/>
                </a:cxn>
                <a:cxn ang="0">
                  <a:pos x="44" y="51"/>
                </a:cxn>
                <a:cxn ang="0">
                  <a:pos x="49" y="45"/>
                </a:cxn>
              </a:cxnLst>
              <a:rect l="0" t="0" r="r" b="b"/>
              <a:pathLst>
                <a:path w="49" h="61">
                  <a:moveTo>
                    <a:pt x="49" y="45"/>
                  </a:moveTo>
                  <a:lnTo>
                    <a:pt x="49" y="33"/>
                  </a:lnTo>
                  <a:lnTo>
                    <a:pt x="49" y="20"/>
                  </a:lnTo>
                  <a:lnTo>
                    <a:pt x="41" y="16"/>
                  </a:lnTo>
                  <a:lnTo>
                    <a:pt x="38" y="17"/>
                  </a:lnTo>
                  <a:lnTo>
                    <a:pt x="29" y="15"/>
                  </a:lnTo>
                  <a:lnTo>
                    <a:pt x="38" y="4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1" y="2"/>
                  </a:lnTo>
                  <a:lnTo>
                    <a:pt x="21" y="8"/>
                  </a:lnTo>
                  <a:lnTo>
                    <a:pt x="24" y="12"/>
                  </a:lnTo>
                  <a:lnTo>
                    <a:pt x="21" y="16"/>
                  </a:lnTo>
                  <a:lnTo>
                    <a:pt x="6" y="17"/>
                  </a:lnTo>
                  <a:lnTo>
                    <a:pt x="7" y="23"/>
                  </a:lnTo>
                  <a:lnTo>
                    <a:pt x="2" y="29"/>
                  </a:lnTo>
                  <a:lnTo>
                    <a:pt x="16" y="34"/>
                  </a:lnTo>
                  <a:lnTo>
                    <a:pt x="6" y="44"/>
                  </a:lnTo>
                  <a:lnTo>
                    <a:pt x="16" y="42"/>
                  </a:lnTo>
                  <a:lnTo>
                    <a:pt x="5" y="48"/>
                  </a:lnTo>
                  <a:lnTo>
                    <a:pt x="0" y="50"/>
                  </a:lnTo>
                  <a:lnTo>
                    <a:pt x="3" y="52"/>
                  </a:lnTo>
                  <a:lnTo>
                    <a:pt x="0" y="55"/>
                  </a:lnTo>
                  <a:lnTo>
                    <a:pt x="5" y="57"/>
                  </a:lnTo>
                  <a:lnTo>
                    <a:pt x="3" y="59"/>
                  </a:lnTo>
                  <a:lnTo>
                    <a:pt x="7" y="59"/>
                  </a:lnTo>
                  <a:lnTo>
                    <a:pt x="7" y="61"/>
                  </a:lnTo>
                  <a:lnTo>
                    <a:pt x="20" y="60"/>
                  </a:lnTo>
                  <a:lnTo>
                    <a:pt x="32" y="53"/>
                  </a:lnTo>
                  <a:lnTo>
                    <a:pt x="44" y="51"/>
                  </a:lnTo>
                  <a:lnTo>
                    <a:pt x="49" y="4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9" name="Freeform 467"/>
            <p:cNvSpPr>
              <a:spLocks/>
            </p:cNvSpPr>
            <p:nvPr/>
          </p:nvSpPr>
          <p:spPr bwMode="auto">
            <a:xfrm>
              <a:off x="2718" y="1391"/>
              <a:ext cx="95" cy="156"/>
            </a:xfrm>
            <a:custGeom>
              <a:avLst/>
              <a:gdLst/>
              <a:ahLst/>
              <a:cxnLst>
                <a:cxn ang="0">
                  <a:pos x="9" y="43"/>
                </a:cxn>
                <a:cxn ang="0">
                  <a:pos x="15" y="43"/>
                </a:cxn>
                <a:cxn ang="0">
                  <a:pos x="11" y="55"/>
                </a:cxn>
                <a:cxn ang="0">
                  <a:pos x="19" y="61"/>
                </a:cxn>
                <a:cxn ang="0">
                  <a:pos x="28" y="64"/>
                </a:cxn>
                <a:cxn ang="0">
                  <a:pos x="35" y="84"/>
                </a:cxn>
                <a:cxn ang="0">
                  <a:pos x="15" y="92"/>
                </a:cxn>
                <a:cxn ang="0">
                  <a:pos x="22" y="98"/>
                </a:cxn>
                <a:cxn ang="0">
                  <a:pos x="9" y="111"/>
                </a:cxn>
                <a:cxn ang="0">
                  <a:pos x="26" y="116"/>
                </a:cxn>
                <a:cxn ang="0">
                  <a:pos x="35" y="117"/>
                </a:cxn>
                <a:cxn ang="0">
                  <a:pos x="12" y="128"/>
                </a:cxn>
                <a:cxn ang="0">
                  <a:pos x="5" y="139"/>
                </a:cxn>
                <a:cxn ang="0">
                  <a:pos x="23" y="135"/>
                </a:cxn>
                <a:cxn ang="0">
                  <a:pos x="38" y="130"/>
                </a:cxn>
                <a:cxn ang="0">
                  <a:pos x="73" y="128"/>
                </a:cxn>
                <a:cxn ang="0">
                  <a:pos x="76" y="116"/>
                </a:cxn>
                <a:cxn ang="0">
                  <a:pos x="91" y="99"/>
                </a:cxn>
                <a:cxn ang="0">
                  <a:pos x="73" y="94"/>
                </a:cxn>
                <a:cxn ang="0">
                  <a:pos x="65" y="80"/>
                </a:cxn>
                <a:cxn ang="0">
                  <a:pos x="68" y="74"/>
                </a:cxn>
                <a:cxn ang="0">
                  <a:pos x="45" y="44"/>
                </a:cxn>
                <a:cxn ang="0">
                  <a:pos x="39" y="38"/>
                </a:cxn>
                <a:cxn ang="0">
                  <a:pos x="37" y="35"/>
                </a:cxn>
                <a:cxn ang="0">
                  <a:pos x="26" y="16"/>
                </a:cxn>
                <a:cxn ang="0">
                  <a:pos x="25" y="13"/>
                </a:cxn>
                <a:cxn ang="0">
                  <a:pos x="15" y="0"/>
                </a:cxn>
                <a:cxn ang="0">
                  <a:pos x="11" y="10"/>
                </a:cxn>
                <a:cxn ang="0">
                  <a:pos x="6" y="17"/>
                </a:cxn>
                <a:cxn ang="0">
                  <a:pos x="6" y="23"/>
                </a:cxn>
                <a:cxn ang="0">
                  <a:pos x="2" y="31"/>
                </a:cxn>
                <a:cxn ang="0">
                  <a:pos x="9" y="31"/>
                </a:cxn>
                <a:cxn ang="0">
                  <a:pos x="2" y="53"/>
                </a:cxn>
              </a:cxnLst>
              <a:rect l="0" t="0" r="r" b="b"/>
              <a:pathLst>
                <a:path w="91" h="139">
                  <a:moveTo>
                    <a:pt x="2" y="53"/>
                  </a:moveTo>
                  <a:lnTo>
                    <a:pt x="9" y="43"/>
                  </a:lnTo>
                  <a:lnTo>
                    <a:pt x="12" y="43"/>
                  </a:lnTo>
                  <a:lnTo>
                    <a:pt x="15" y="43"/>
                  </a:lnTo>
                  <a:lnTo>
                    <a:pt x="14" y="47"/>
                  </a:lnTo>
                  <a:lnTo>
                    <a:pt x="11" y="55"/>
                  </a:lnTo>
                  <a:lnTo>
                    <a:pt x="13" y="64"/>
                  </a:lnTo>
                  <a:lnTo>
                    <a:pt x="19" y="61"/>
                  </a:lnTo>
                  <a:lnTo>
                    <a:pt x="31" y="59"/>
                  </a:lnTo>
                  <a:lnTo>
                    <a:pt x="28" y="64"/>
                  </a:lnTo>
                  <a:lnTo>
                    <a:pt x="35" y="70"/>
                  </a:lnTo>
                  <a:lnTo>
                    <a:pt x="35" y="84"/>
                  </a:lnTo>
                  <a:lnTo>
                    <a:pt x="31" y="86"/>
                  </a:lnTo>
                  <a:lnTo>
                    <a:pt x="15" y="92"/>
                  </a:lnTo>
                  <a:lnTo>
                    <a:pt x="17" y="92"/>
                  </a:lnTo>
                  <a:lnTo>
                    <a:pt x="22" y="98"/>
                  </a:lnTo>
                  <a:lnTo>
                    <a:pt x="10" y="106"/>
                  </a:lnTo>
                  <a:lnTo>
                    <a:pt x="9" y="111"/>
                  </a:lnTo>
                  <a:lnTo>
                    <a:pt x="21" y="113"/>
                  </a:lnTo>
                  <a:lnTo>
                    <a:pt x="26" y="116"/>
                  </a:lnTo>
                  <a:lnTo>
                    <a:pt x="40" y="111"/>
                  </a:lnTo>
                  <a:lnTo>
                    <a:pt x="35" y="117"/>
                  </a:lnTo>
                  <a:lnTo>
                    <a:pt x="24" y="119"/>
                  </a:lnTo>
                  <a:lnTo>
                    <a:pt x="12" y="128"/>
                  </a:lnTo>
                  <a:lnTo>
                    <a:pt x="0" y="138"/>
                  </a:lnTo>
                  <a:lnTo>
                    <a:pt x="5" y="139"/>
                  </a:lnTo>
                  <a:lnTo>
                    <a:pt x="8" y="138"/>
                  </a:lnTo>
                  <a:lnTo>
                    <a:pt x="23" y="135"/>
                  </a:lnTo>
                  <a:lnTo>
                    <a:pt x="27" y="132"/>
                  </a:lnTo>
                  <a:lnTo>
                    <a:pt x="38" y="130"/>
                  </a:lnTo>
                  <a:lnTo>
                    <a:pt x="52" y="127"/>
                  </a:lnTo>
                  <a:lnTo>
                    <a:pt x="73" y="128"/>
                  </a:lnTo>
                  <a:lnTo>
                    <a:pt x="87" y="118"/>
                  </a:lnTo>
                  <a:lnTo>
                    <a:pt x="76" y="116"/>
                  </a:lnTo>
                  <a:lnTo>
                    <a:pt x="81" y="111"/>
                  </a:lnTo>
                  <a:lnTo>
                    <a:pt x="91" y="99"/>
                  </a:lnTo>
                  <a:lnTo>
                    <a:pt x="87" y="92"/>
                  </a:lnTo>
                  <a:lnTo>
                    <a:pt x="73" y="94"/>
                  </a:lnTo>
                  <a:lnTo>
                    <a:pt x="74" y="89"/>
                  </a:lnTo>
                  <a:lnTo>
                    <a:pt x="65" y="80"/>
                  </a:lnTo>
                  <a:lnTo>
                    <a:pt x="69" y="80"/>
                  </a:lnTo>
                  <a:lnTo>
                    <a:pt x="68" y="74"/>
                  </a:lnTo>
                  <a:lnTo>
                    <a:pt x="58" y="65"/>
                  </a:lnTo>
                  <a:lnTo>
                    <a:pt x="45" y="44"/>
                  </a:lnTo>
                  <a:lnTo>
                    <a:pt x="29" y="42"/>
                  </a:lnTo>
                  <a:lnTo>
                    <a:pt x="39" y="38"/>
                  </a:lnTo>
                  <a:lnTo>
                    <a:pt x="34" y="36"/>
                  </a:lnTo>
                  <a:lnTo>
                    <a:pt x="37" y="35"/>
                  </a:lnTo>
                  <a:lnTo>
                    <a:pt x="50" y="17"/>
                  </a:lnTo>
                  <a:lnTo>
                    <a:pt x="26" y="16"/>
                  </a:lnTo>
                  <a:lnTo>
                    <a:pt x="22" y="15"/>
                  </a:lnTo>
                  <a:lnTo>
                    <a:pt x="25" y="13"/>
                  </a:lnTo>
                  <a:lnTo>
                    <a:pt x="35" y="2"/>
                  </a:lnTo>
                  <a:lnTo>
                    <a:pt x="15" y="0"/>
                  </a:lnTo>
                  <a:lnTo>
                    <a:pt x="12" y="6"/>
                  </a:lnTo>
                  <a:lnTo>
                    <a:pt x="11" y="10"/>
                  </a:lnTo>
                  <a:lnTo>
                    <a:pt x="7" y="13"/>
                  </a:lnTo>
                  <a:lnTo>
                    <a:pt x="6" y="17"/>
                  </a:lnTo>
                  <a:lnTo>
                    <a:pt x="6" y="20"/>
                  </a:lnTo>
                  <a:lnTo>
                    <a:pt x="6" y="23"/>
                  </a:lnTo>
                  <a:lnTo>
                    <a:pt x="1" y="30"/>
                  </a:lnTo>
                  <a:lnTo>
                    <a:pt x="2" y="31"/>
                  </a:lnTo>
                  <a:lnTo>
                    <a:pt x="1" y="32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2" y="5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0" name="Freeform 468"/>
            <p:cNvSpPr>
              <a:spLocks/>
            </p:cNvSpPr>
            <p:nvPr/>
          </p:nvSpPr>
          <p:spPr bwMode="auto">
            <a:xfrm>
              <a:off x="2694" y="1452"/>
              <a:ext cx="28" cy="21"/>
            </a:xfrm>
            <a:custGeom>
              <a:avLst/>
              <a:gdLst/>
              <a:ahLst/>
              <a:cxnLst>
                <a:cxn ang="0">
                  <a:pos x="27" y="13"/>
                </a:cxn>
                <a:cxn ang="0">
                  <a:pos x="26" y="10"/>
                </a:cxn>
                <a:cxn ang="0">
                  <a:pos x="19" y="0"/>
                </a:cxn>
                <a:cxn ang="0">
                  <a:pos x="9" y="3"/>
                </a:cxn>
                <a:cxn ang="0">
                  <a:pos x="0" y="14"/>
                </a:cxn>
                <a:cxn ang="0">
                  <a:pos x="9" y="16"/>
                </a:cxn>
                <a:cxn ang="0">
                  <a:pos x="12" y="15"/>
                </a:cxn>
                <a:cxn ang="0">
                  <a:pos x="20" y="19"/>
                </a:cxn>
                <a:cxn ang="0">
                  <a:pos x="27" y="13"/>
                </a:cxn>
              </a:cxnLst>
              <a:rect l="0" t="0" r="r" b="b"/>
              <a:pathLst>
                <a:path w="27" h="19">
                  <a:moveTo>
                    <a:pt x="27" y="13"/>
                  </a:moveTo>
                  <a:lnTo>
                    <a:pt x="26" y="10"/>
                  </a:lnTo>
                  <a:lnTo>
                    <a:pt x="19" y="0"/>
                  </a:lnTo>
                  <a:lnTo>
                    <a:pt x="9" y="3"/>
                  </a:lnTo>
                  <a:lnTo>
                    <a:pt x="0" y="14"/>
                  </a:lnTo>
                  <a:lnTo>
                    <a:pt x="9" y="16"/>
                  </a:lnTo>
                  <a:lnTo>
                    <a:pt x="12" y="15"/>
                  </a:lnTo>
                  <a:lnTo>
                    <a:pt x="20" y="19"/>
                  </a:lnTo>
                  <a:lnTo>
                    <a:pt x="27" y="1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1" name="Freeform 469"/>
            <p:cNvSpPr>
              <a:spLocks/>
            </p:cNvSpPr>
            <p:nvPr/>
          </p:nvSpPr>
          <p:spPr bwMode="auto">
            <a:xfrm>
              <a:off x="2711" y="1410"/>
              <a:ext cx="13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10" y="7"/>
                </a:cxn>
                <a:cxn ang="0">
                  <a:pos x="12" y="5"/>
                </a:cxn>
                <a:cxn ang="0">
                  <a:pos x="6" y="1"/>
                </a:cxn>
              </a:cxnLst>
              <a:rect l="0" t="0" r="r" b="b"/>
              <a:pathLst>
                <a:path w="12" h="7">
                  <a:moveTo>
                    <a:pt x="6" y="1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10" y="7"/>
                  </a:lnTo>
                  <a:lnTo>
                    <a:pt x="12" y="5"/>
                  </a:lnTo>
                  <a:lnTo>
                    <a:pt x="6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2" name="Freeform 470"/>
            <p:cNvSpPr>
              <a:spLocks/>
            </p:cNvSpPr>
            <p:nvPr/>
          </p:nvSpPr>
          <p:spPr bwMode="auto">
            <a:xfrm>
              <a:off x="2709" y="1396"/>
              <a:ext cx="9" cy="7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8" y="0"/>
                </a:cxn>
                <a:cxn ang="0">
                  <a:pos x="2" y="3"/>
                </a:cxn>
                <a:cxn ang="0">
                  <a:pos x="0" y="7"/>
                </a:cxn>
                <a:cxn ang="0">
                  <a:pos x="9" y="3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8" y="0"/>
                  </a:lnTo>
                  <a:lnTo>
                    <a:pt x="2" y="3"/>
                  </a:lnTo>
                  <a:lnTo>
                    <a:pt x="0" y="7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3" name="Freeform 471"/>
            <p:cNvSpPr>
              <a:spLocks/>
            </p:cNvSpPr>
            <p:nvPr/>
          </p:nvSpPr>
          <p:spPr bwMode="auto">
            <a:xfrm>
              <a:off x="2774" y="1359"/>
              <a:ext cx="5" cy="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4" y="0"/>
                </a:cxn>
                <a:cxn ang="0">
                  <a:pos x="1" y="0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1" y="2"/>
                  </a:lnTo>
                  <a:lnTo>
                    <a:pt x="0" y="5"/>
                  </a:lnTo>
                  <a:lnTo>
                    <a:pt x="1" y="7"/>
                  </a:lnTo>
                  <a:lnTo>
                    <a:pt x="4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4" name="Freeform 472"/>
            <p:cNvSpPr>
              <a:spLocks/>
            </p:cNvSpPr>
            <p:nvPr/>
          </p:nvSpPr>
          <p:spPr bwMode="auto">
            <a:xfrm>
              <a:off x="2717" y="1430"/>
              <a:ext cx="7" cy="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5" name="Freeform 473"/>
            <p:cNvSpPr>
              <a:spLocks/>
            </p:cNvSpPr>
            <p:nvPr/>
          </p:nvSpPr>
          <p:spPr bwMode="auto">
            <a:xfrm>
              <a:off x="2736" y="1484"/>
              <a:ext cx="5" cy="6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5" y="4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6" name="Rectangle 474"/>
            <p:cNvSpPr>
              <a:spLocks noChangeArrowheads="1"/>
            </p:cNvSpPr>
            <p:nvPr/>
          </p:nvSpPr>
          <p:spPr bwMode="auto">
            <a:xfrm>
              <a:off x="2811" y="1687"/>
              <a:ext cx="4" cy="2"/>
            </a:xfrm>
            <a:prstGeom prst="rect">
              <a:avLst/>
            </a:prstGeom>
            <a:grpFill/>
            <a:ln w="1588">
              <a:solidFill>
                <a:srgbClr val="B7DB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7" name="Freeform 475"/>
            <p:cNvSpPr>
              <a:spLocks/>
            </p:cNvSpPr>
            <p:nvPr/>
          </p:nvSpPr>
          <p:spPr bwMode="auto">
            <a:xfrm>
              <a:off x="2441" y="1778"/>
              <a:ext cx="10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  <a:cxn ang="0">
                  <a:pos x="10" y="1"/>
                </a:cxn>
                <a:cxn ang="0">
                  <a:pos x="2" y="2"/>
                </a:cxn>
              </a:cxnLst>
              <a:rect l="0" t="0" r="r" b="b"/>
              <a:pathLst>
                <a:path w="10" h="2">
                  <a:moveTo>
                    <a:pt x="2" y="2"/>
                  </a:moveTo>
                  <a:lnTo>
                    <a:pt x="0" y="0"/>
                  </a:lnTo>
                  <a:lnTo>
                    <a:pt x="10" y="1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8" name="Freeform 476"/>
            <p:cNvSpPr>
              <a:spLocks/>
            </p:cNvSpPr>
            <p:nvPr/>
          </p:nvSpPr>
          <p:spPr bwMode="auto">
            <a:xfrm>
              <a:off x="2406" y="1764"/>
              <a:ext cx="6" cy="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6" y="3"/>
                </a:cxn>
                <a:cxn ang="0">
                  <a:pos x="2" y="0"/>
                </a:cxn>
              </a:cxnLst>
              <a:rect l="0" t="0" r="r" b="b"/>
              <a:pathLst>
                <a:path w="6" h="3">
                  <a:moveTo>
                    <a:pt x="2" y="0"/>
                  </a:moveTo>
                  <a:lnTo>
                    <a:pt x="0" y="1"/>
                  </a:lnTo>
                  <a:lnTo>
                    <a:pt x="6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9" name="Freeform 477"/>
            <p:cNvSpPr>
              <a:spLocks/>
            </p:cNvSpPr>
            <p:nvPr/>
          </p:nvSpPr>
          <p:spPr bwMode="auto">
            <a:xfrm>
              <a:off x="2422" y="1760"/>
              <a:ext cx="4" cy="2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4" y="2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0" name="Freeform 478"/>
            <p:cNvSpPr>
              <a:spLocks/>
            </p:cNvSpPr>
            <p:nvPr/>
          </p:nvSpPr>
          <p:spPr bwMode="auto">
            <a:xfrm>
              <a:off x="1892" y="1883"/>
              <a:ext cx="3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3" y="1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1" name="Freeform 479"/>
            <p:cNvSpPr>
              <a:spLocks/>
            </p:cNvSpPr>
            <p:nvPr/>
          </p:nvSpPr>
          <p:spPr bwMode="auto">
            <a:xfrm>
              <a:off x="2664" y="1698"/>
              <a:ext cx="42" cy="9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1"/>
                </a:cxn>
                <a:cxn ang="0">
                  <a:pos x="11" y="21"/>
                </a:cxn>
                <a:cxn ang="0">
                  <a:pos x="6" y="33"/>
                </a:cxn>
                <a:cxn ang="0">
                  <a:pos x="2" y="45"/>
                </a:cxn>
                <a:cxn ang="0">
                  <a:pos x="0" y="56"/>
                </a:cxn>
                <a:cxn ang="0">
                  <a:pos x="6" y="60"/>
                </a:cxn>
                <a:cxn ang="0">
                  <a:pos x="8" y="62"/>
                </a:cxn>
                <a:cxn ang="0">
                  <a:pos x="7" y="85"/>
                </a:cxn>
                <a:cxn ang="0">
                  <a:pos x="25" y="82"/>
                </a:cxn>
                <a:cxn ang="0">
                  <a:pos x="25" y="78"/>
                </a:cxn>
                <a:cxn ang="0">
                  <a:pos x="30" y="67"/>
                </a:cxn>
                <a:cxn ang="0">
                  <a:pos x="29" y="64"/>
                </a:cxn>
                <a:cxn ang="0">
                  <a:pos x="31" y="55"/>
                </a:cxn>
                <a:cxn ang="0">
                  <a:pos x="25" y="41"/>
                </a:cxn>
                <a:cxn ang="0">
                  <a:pos x="30" y="40"/>
                </a:cxn>
                <a:cxn ang="0">
                  <a:pos x="35" y="20"/>
                </a:cxn>
                <a:cxn ang="0">
                  <a:pos x="41" y="11"/>
                </a:cxn>
                <a:cxn ang="0">
                  <a:pos x="39" y="3"/>
                </a:cxn>
                <a:cxn ang="0">
                  <a:pos x="22" y="3"/>
                </a:cxn>
                <a:cxn ang="0">
                  <a:pos x="18" y="0"/>
                </a:cxn>
              </a:cxnLst>
              <a:rect l="0" t="0" r="r" b="b"/>
              <a:pathLst>
                <a:path w="41" h="85">
                  <a:moveTo>
                    <a:pt x="18" y="0"/>
                  </a:moveTo>
                  <a:lnTo>
                    <a:pt x="11" y="1"/>
                  </a:lnTo>
                  <a:lnTo>
                    <a:pt x="11" y="21"/>
                  </a:lnTo>
                  <a:lnTo>
                    <a:pt x="6" y="33"/>
                  </a:lnTo>
                  <a:lnTo>
                    <a:pt x="2" y="45"/>
                  </a:lnTo>
                  <a:lnTo>
                    <a:pt x="0" y="56"/>
                  </a:lnTo>
                  <a:lnTo>
                    <a:pt x="6" y="60"/>
                  </a:lnTo>
                  <a:lnTo>
                    <a:pt x="8" y="62"/>
                  </a:lnTo>
                  <a:lnTo>
                    <a:pt x="7" y="85"/>
                  </a:lnTo>
                  <a:lnTo>
                    <a:pt x="25" y="82"/>
                  </a:lnTo>
                  <a:lnTo>
                    <a:pt x="25" y="78"/>
                  </a:lnTo>
                  <a:lnTo>
                    <a:pt x="30" y="67"/>
                  </a:lnTo>
                  <a:lnTo>
                    <a:pt x="29" y="64"/>
                  </a:lnTo>
                  <a:lnTo>
                    <a:pt x="31" y="55"/>
                  </a:lnTo>
                  <a:lnTo>
                    <a:pt x="25" y="41"/>
                  </a:lnTo>
                  <a:lnTo>
                    <a:pt x="30" y="40"/>
                  </a:lnTo>
                  <a:lnTo>
                    <a:pt x="35" y="20"/>
                  </a:lnTo>
                  <a:lnTo>
                    <a:pt x="41" y="11"/>
                  </a:lnTo>
                  <a:lnTo>
                    <a:pt x="39" y="3"/>
                  </a:lnTo>
                  <a:lnTo>
                    <a:pt x="22" y="3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2" name="Freeform 480"/>
            <p:cNvSpPr>
              <a:spLocks/>
            </p:cNvSpPr>
            <p:nvPr/>
          </p:nvSpPr>
          <p:spPr bwMode="auto">
            <a:xfrm>
              <a:off x="2671" y="1666"/>
              <a:ext cx="162" cy="14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15" y="32"/>
                </a:cxn>
                <a:cxn ang="0">
                  <a:pos x="11" y="29"/>
                </a:cxn>
                <a:cxn ang="0">
                  <a:pos x="4" y="30"/>
                </a:cxn>
                <a:cxn ang="0">
                  <a:pos x="3" y="25"/>
                </a:cxn>
                <a:cxn ang="0">
                  <a:pos x="2" y="21"/>
                </a:cxn>
                <a:cxn ang="0">
                  <a:pos x="2" y="20"/>
                </a:cxn>
                <a:cxn ang="0">
                  <a:pos x="0" y="17"/>
                </a:cxn>
                <a:cxn ang="0">
                  <a:pos x="1" y="10"/>
                </a:cxn>
                <a:cxn ang="0">
                  <a:pos x="21" y="0"/>
                </a:cxn>
                <a:cxn ang="0">
                  <a:pos x="36" y="3"/>
                </a:cxn>
                <a:cxn ang="0">
                  <a:pos x="51" y="4"/>
                </a:cxn>
                <a:cxn ang="0">
                  <a:pos x="65" y="4"/>
                </a:cxn>
                <a:cxn ang="0">
                  <a:pos x="80" y="5"/>
                </a:cxn>
                <a:cxn ang="0">
                  <a:pos x="93" y="6"/>
                </a:cxn>
                <a:cxn ang="0">
                  <a:pos x="100" y="11"/>
                </a:cxn>
                <a:cxn ang="0">
                  <a:pos x="135" y="19"/>
                </a:cxn>
                <a:cxn ang="0">
                  <a:pos x="135" y="21"/>
                </a:cxn>
                <a:cxn ang="0">
                  <a:pos x="139" y="21"/>
                </a:cxn>
                <a:cxn ang="0">
                  <a:pos x="157" y="22"/>
                </a:cxn>
                <a:cxn ang="0">
                  <a:pos x="154" y="34"/>
                </a:cxn>
                <a:cxn ang="0">
                  <a:pos x="141" y="42"/>
                </a:cxn>
                <a:cxn ang="0">
                  <a:pos x="127" y="50"/>
                </a:cxn>
                <a:cxn ang="0">
                  <a:pos x="119" y="62"/>
                </a:cxn>
                <a:cxn ang="0">
                  <a:pos x="112" y="74"/>
                </a:cxn>
                <a:cxn ang="0">
                  <a:pos x="117" y="87"/>
                </a:cxn>
                <a:cxn ang="0">
                  <a:pos x="106" y="100"/>
                </a:cxn>
                <a:cxn ang="0">
                  <a:pos x="103" y="105"/>
                </a:cxn>
                <a:cxn ang="0">
                  <a:pos x="92" y="111"/>
                </a:cxn>
                <a:cxn ang="0">
                  <a:pos x="86" y="118"/>
                </a:cxn>
                <a:cxn ang="0">
                  <a:pos x="71" y="120"/>
                </a:cxn>
                <a:cxn ang="0">
                  <a:pos x="56" y="122"/>
                </a:cxn>
                <a:cxn ang="0">
                  <a:pos x="45" y="129"/>
                </a:cxn>
                <a:cxn ang="0">
                  <a:pos x="37" y="129"/>
                </a:cxn>
                <a:cxn ang="0">
                  <a:pos x="33" y="116"/>
                </a:cxn>
                <a:cxn ang="0">
                  <a:pos x="23" y="111"/>
                </a:cxn>
                <a:cxn ang="0">
                  <a:pos x="18" y="111"/>
                </a:cxn>
                <a:cxn ang="0">
                  <a:pos x="18" y="107"/>
                </a:cxn>
                <a:cxn ang="0">
                  <a:pos x="23" y="96"/>
                </a:cxn>
                <a:cxn ang="0">
                  <a:pos x="22" y="93"/>
                </a:cxn>
                <a:cxn ang="0">
                  <a:pos x="24" y="84"/>
                </a:cxn>
                <a:cxn ang="0">
                  <a:pos x="18" y="70"/>
                </a:cxn>
                <a:cxn ang="0">
                  <a:pos x="23" y="69"/>
                </a:cxn>
                <a:cxn ang="0">
                  <a:pos x="28" y="48"/>
                </a:cxn>
                <a:cxn ang="0">
                  <a:pos x="34" y="40"/>
                </a:cxn>
                <a:cxn ang="0">
                  <a:pos x="32" y="32"/>
                </a:cxn>
              </a:cxnLst>
              <a:rect l="0" t="0" r="r" b="b"/>
              <a:pathLst>
                <a:path w="157" h="129">
                  <a:moveTo>
                    <a:pt x="32" y="32"/>
                  </a:moveTo>
                  <a:lnTo>
                    <a:pt x="15" y="32"/>
                  </a:lnTo>
                  <a:lnTo>
                    <a:pt x="11" y="29"/>
                  </a:lnTo>
                  <a:lnTo>
                    <a:pt x="4" y="30"/>
                  </a:lnTo>
                  <a:lnTo>
                    <a:pt x="3" y="25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0" y="17"/>
                  </a:lnTo>
                  <a:lnTo>
                    <a:pt x="1" y="10"/>
                  </a:lnTo>
                  <a:lnTo>
                    <a:pt x="21" y="0"/>
                  </a:lnTo>
                  <a:lnTo>
                    <a:pt x="36" y="3"/>
                  </a:lnTo>
                  <a:lnTo>
                    <a:pt x="51" y="4"/>
                  </a:lnTo>
                  <a:lnTo>
                    <a:pt x="65" y="4"/>
                  </a:lnTo>
                  <a:lnTo>
                    <a:pt x="80" y="5"/>
                  </a:lnTo>
                  <a:lnTo>
                    <a:pt x="93" y="6"/>
                  </a:lnTo>
                  <a:lnTo>
                    <a:pt x="100" y="11"/>
                  </a:lnTo>
                  <a:lnTo>
                    <a:pt x="135" y="19"/>
                  </a:lnTo>
                  <a:lnTo>
                    <a:pt x="135" y="21"/>
                  </a:lnTo>
                  <a:lnTo>
                    <a:pt x="139" y="21"/>
                  </a:lnTo>
                  <a:lnTo>
                    <a:pt x="157" y="22"/>
                  </a:lnTo>
                  <a:lnTo>
                    <a:pt x="154" y="34"/>
                  </a:lnTo>
                  <a:lnTo>
                    <a:pt x="141" y="42"/>
                  </a:lnTo>
                  <a:lnTo>
                    <a:pt x="127" y="50"/>
                  </a:lnTo>
                  <a:lnTo>
                    <a:pt x="119" y="62"/>
                  </a:lnTo>
                  <a:lnTo>
                    <a:pt x="112" y="74"/>
                  </a:lnTo>
                  <a:lnTo>
                    <a:pt x="117" y="87"/>
                  </a:lnTo>
                  <a:lnTo>
                    <a:pt x="106" y="100"/>
                  </a:lnTo>
                  <a:lnTo>
                    <a:pt x="103" y="105"/>
                  </a:lnTo>
                  <a:lnTo>
                    <a:pt x="92" y="111"/>
                  </a:lnTo>
                  <a:lnTo>
                    <a:pt x="86" y="118"/>
                  </a:lnTo>
                  <a:lnTo>
                    <a:pt x="71" y="120"/>
                  </a:lnTo>
                  <a:lnTo>
                    <a:pt x="56" y="122"/>
                  </a:lnTo>
                  <a:lnTo>
                    <a:pt x="45" y="129"/>
                  </a:lnTo>
                  <a:lnTo>
                    <a:pt x="37" y="129"/>
                  </a:lnTo>
                  <a:lnTo>
                    <a:pt x="33" y="116"/>
                  </a:lnTo>
                  <a:lnTo>
                    <a:pt x="23" y="111"/>
                  </a:lnTo>
                  <a:lnTo>
                    <a:pt x="18" y="111"/>
                  </a:lnTo>
                  <a:lnTo>
                    <a:pt x="18" y="107"/>
                  </a:lnTo>
                  <a:lnTo>
                    <a:pt x="23" y="96"/>
                  </a:lnTo>
                  <a:lnTo>
                    <a:pt x="22" y="93"/>
                  </a:lnTo>
                  <a:lnTo>
                    <a:pt x="24" y="84"/>
                  </a:lnTo>
                  <a:lnTo>
                    <a:pt x="18" y="70"/>
                  </a:lnTo>
                  <a:lnTo>
                    <a:pt x="23" y="69"/>
                  </a:lnTo>
                  <a:lnTo>
                    <a:pt x="28" y="48"/>
                  </a:lnTo>
                  <a:lnTo>
                    <a:pt x="34" y="40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3" name="Freeform 481"/>
            <p:cNvSpPr>
              <a:spLocks/>
            </p:cNvSpPr>
            <p:nvPr/>
          </p:nvSpPr>
          <p:spPr bwMode="auto">
            <a:xfrm>
              <a:off x="2824" y="1739"/>
              <a:ext cx="14" cy="9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7" y="8"/>
                </a:cxn>
                <a:cxn ang="0">
                  <a:pos x="0" y="3"/>
                </a:cxn>
                <a:cxn ang="0">
                  <a:pos x="9" y="0"/>
                </a:cxn>
                <a:cxn ang="0">
                  <a:pos x="13" y="3"/>
                </a:cxn>
              </a:cxnLst>
              <a:rect l="0" t="0" r="r" b="b"/>
              <a:pathLst>
                <a:path w="13" h="8">
                  <a:moveTo>
                    <a:pt x="13" y="3"/>
                  </a:moveTo>
                  <a:lnTo>
                    <a:pt x="7" y="8"/>
                  </a:lnTo>
                  <a:lnTo>
                    <a:pt x="0" y="3"/>
                  </a:lnTo>
                  <a:lnTo>
                    <a:pt x="9" y="0"/>
                  </a:lnTo>
                  <a:lnTo>
                    <a:pt x="13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4" name="Freeform 482"/>
            <p:cNvSpPr>
              <a:spLocks/>
            </p:cNvSpPr>
            <p:nvPr/>
          </p:nvSpPr>
          <p:spPr bwMode="auto">
            <a:xfrm>
              <a:off x="1127" y="1559"/>
              <a:ext cx="792" cy="461"/>
            </a:xfrm>
            <a:custGeom>
              <a:avLst/>
              <a:gdLst/>
              <a:ahLst/>
              <a:cxnLst>
                <a:cxn ang="0">
                  <a:pos x="756" y="35"/>
                </a:cxn>
                <a:cxn ang="0">
                  <a:pos x="716" y="68"/>
                </a:cxn>
                <a:cxn ang="0">
                  <a:pos x="633" y="96"/>
                </a:cxn>
                <a:cxn ang="0">
                  <a:pos x="574" y="121"/>
                </a:cxn>
                <a:cxn ang="0">
                  <a:pos x="564" y="98"/>
                </a:cxn>
                <a:cxn ang="0">
                  <a:pos x="557" y="56"/>
                </a:cxn>
                <a:cxn ang="0">
                  <a:pos x="514" y="19"/>
                </a:cxn>
                <a:cxn ang="0">
                  <a:pos x="443" y="11"/>
                </a:cxn>
                <a:cxn ang="0">
                  <a:pos x="376" y="6"/>
                </a:cxn>
                <a:cxn ang="0">
                  <a:pos x="271" y="7"/>
                </a:cxn>
                <a:cxn ang="0">
                  <a:pos x="164" y="7"/>
                </a:cxn>
                <a:cxn ang="0">
                  <a:pos x="90" y="34"/>
                </a:cxn>
                <a:cxn ang="0">
                  <a:pos x="82" y="34"/>
                </a:cxn>
                <a:cxn ang="0">
                  <a:pos x="67" y="40"/>
                </a:cxn>
                <a:cxn ang="0">
                  <a:pos x="58" y="52"/>
                </a:cxn>
                <a:cxn ang="0">
                  <a:pos x="24" y="107"/>
                </a:cxn>
                <a:cxn ang="0">
                  <a:pos x="0" y="169"/>
                </a:cxn>
                <a:cxn ang="0">
                  <a:pos x="8" y="193"/>
                </a:cxn>
                <a:cxn ang="0">
                  <a:pos x="8" y="210"/>
                </a:cxn>
                <a:cxn ang="0">
                  <a:pos x="15" y="253"/>
                </a:cxn>
                <a:cxn ang="0">
                  <a:pos x="74" y="284"/>
                </a:cxn>
                <a:cxn ang="0">
                  <a:pos x="136" y="307"/>
                </a:cxn>
                <a:cxn ang="0">
                  <a:pos x="195" y="333"/>
                </a:cxn>
                <a:cxn ang="0">
                  <a:pos x="247" y="352"/>
                </a:cxn>
                <a:cxn ang="0">
                  <a:pos x="282" y="379"/>
                </a:cxn>
                <a:cxn ang="0">
                  <a:pos x="290" y="364"/>
                </a:cxn>
                <a:cxn ang="0">
                  <a:pos x="305" y="356"/>
                </a:cxn>
                <a:cxn ang="0">
                  <a:pos x="331" y="337"/>
                </a:cxn>
                <a:cxn ang="0">
                  <a:pos x="364" y="335"/>
                </a:cxn>
                <a:cxn ang="0">
                  <a:pos x="390" y="337"/>
                </a:cxn>
                <a:cxn ang="0">
                  <a:pos x="401" y="332"/>
                </a:cxn>
                <a:cxn ang="0">
                  <a:pos x="420" y="325"/>
                </a:cxn>
                <a:cxn ang="0">
                  <a:pos x="433" y="323"/>
                </a:cxn>
                <a:cxn ang="0">
                  <a:pos x="455" y="329"/>
                </a:cxn>
                <a:cxn ang="0">
                  <a:pos x="488" y="350"/>
                </a:cxn>
                <a:cxn ang="0">
                  <a:pos x="486" y="376"/>
                </a:cxn>
                <a:cxn ang="0">
                  <a:pos x="493" y="391"/>
                </a:cxn>
                <a:cxn ang="0">
                  <a:pos x="518" y="382"/>
                </a:cxn>
                <a:cxn ang="0">
                  <a:pos x="514" y="338"/>
                </a:cxn>
                <a:cxn ang="0">
                  <a:pos x="523" y="298"/>
                </a:cxn>
                <a:cxn ang="0">
                  <a:pos x="552" y="274"/>
                </a:cxn>
                <a:cxn ang="0">
                  <a:pos x="587" y="241"/>
                </a:cxn>
                <a:cxn ang="0">
                  <a:pos x="607" y="228"/>
                </a:cxn>
                <a:cxn ang="0">
                  <a:pos x="602" y="225"/>
                </a:cxn>
                <a:cxn ang="0">
                  <a:pos x="606" y="210"/>
                </a:cxn>
                <a:cxn ang="0">
                  <a:pos x="607" y="204"/>
                </a:cxn>
                <a:cxn ang="0">
                  <a:pos x="605" y="179"/>
                </a:cxn>
                <a:cxn ang="0">
                  <a:pos x="614" y="172"/>
                </a:cxn>
                <a:cxn ang="0">
                  <a:pos x="618" y="189"/>
                </a:cxn>
                <a:cxn ang="0">
                  <a:pos x="628" y="186"/>
                </a:cxn>
                <a:cxn ang="0">
                  <a:pos x="632" y="176"/>
                </a:cxn>
                <a:cxn ang="0">
                  <a:pos x="655" y="144"/>
                </a:cxn>
                <a:cxn ang="0">
                  <a:pos x="693" y="130"/>
                </a:cxn>
                <a:cxn ang="0">
                  <a:pos x="710" y="123"/>
                </a:cxn>
                <a:cxn ang="0">
                  <a:pos x="720" y="95"/>
                </a:cxn>
                <a:cxn ang="0">
                  <a:pos x="741" y="84"/>
                </a:cxn>
              </a:cxnLst>
              <a:rect l="0" t="0" r="r" b="b"/>
              <a:pathLst>
                <a:path w="765" h="411">
                  <a:moveTo>
                    <a:pt x="763" y="77"/>
                  </a:moveTo>
                  <a:lnTo>
                    <a:pt x="762" y="71"/>
                  </a:lnTo>
                  <a:lnTo>
                    <a:pt x="759" y="59"/>
                  </a:lnTo>
                  <a:lnTo>
                    <a:pt x="765" y="39"/>
                  </a:lnTo>
                  <a:lnTo>
                    <a:pt x="756" y="35"/>
                  </a:lnTo>
                  <a:lnTo>
                    <a:pt x="750" y="35"/>
                  </a:lnTo>
                  <a:lnTo>
                    <a:pt x="749" y="33"/>
                  </a:lnTo>
                  <a:lnTo>
                    <a:pt x="738" y="44"/>
                  </a:lnTo>
                  <a:lnTo>
                    <a:pt x="727" y="57"/>
                  </a:lnTo>
                  <a:lnTo>
                    <a:pt x="716" y="68"/>
                  </a:lnTo>
                  <a:lnTo>
                    <a:pt x="707" y="73"/>
                  </a:lnTo>
                  <a:lnTo>
                    <a:pt x="682" y="74"/>
                  </a:lnTo>
                  <a:lnTo>
                    <a:pt x="658" y="77"/>
                  </a:lnTo>
                  <a:lnTo>
                    <a:pt x="646" y="86"/>
                  </a:lnTo>
                  <a:lnTo>
                    <a:pt x="633" y="96"/>
                  </a:lnTo>
                  <a:lnTo>
                    <a:pt x="617" y="99"/>
                  </a:lnTo>
                  <a:lnTo>
                    <a:pt x="602" y="100"/>
                  </a:lnTo>
                  <a:lnTo>
                    <a:pt x="601" y="110"/>
                  </a:lnTo>
                  <a:lnTo>
                    <a:pt x="587" y="115"/>
                  </a:lnTo>
                  <a:lnTo>
                    <a:pt x="574" y="121"/>
                  </a:lnTo>
                  <a:lnTo>
                    <a:pt x="560" y="125"/>
                  </a:lnTo>
                  <a:lnTo>
                    <a:pt x="546" y="130"/>
                  </a:lnTo>
                  <a:lnTo>
                    <a:pt x="543" y="123"/>
                  </a:lnTo>
                  <a:lnTo>
                    <a:pt x="558" y="107"/>
                  </a:lnTo>
                  <a:lnTo>
                    <a:pt x="564" y="98"/>
                  </a:lnTo>
                  <a:lnTo>
                    <a:pt x="568" y="83"/>
                  </a:lnTo>
                  <a:lnTo>
                    <a:pt x="570" y="68"/>
                  </a:lnTo>
                  <a:lnTo>
                    <a:pt x="560" y="59"/>
                  </a:lnTo>
                  <a:lnTo>
                    <a:pt x="561" y="55"/>
                  </a:lnTo>
                  <a:lnTo>
                    <a:pt x="557" y="56"/>
                  </a:lnTo>
                  <a:lnTo>
                    <a:pt x="556" y="49"/>
                  </a:lnTo>
                  <a:lnTo>
                    <a:pt x="545" y="41"/>
                  </a:lnTo>
                  <a:lnTo>
                    <a:pt x="534" y="34"/>
                  </a:lnTo>
                  <a:lnTo>
                    <a:pt x="524" y="27"/>
                  </a:lnTo>
                  <a:lnTo>
                    <a:pt x="514" y="19"/>
                  </a:lnTo>
                  <a:lnTo>
                    <a:pt x="497" y="24"/>
                  </a:lnTo>
                  <a:lnTo>
                    <a:pt x="486" y="20"/>
                  </a:lnTo>
                  <a:lnTo>
                    <a:pt x="475" y="21"/>
                  </a:lnTo>
                  <a:lnTo>
                    <a:pt x="457" y="13"/>
                  </a:lnTo>
                  <a:lnTo>
                    <a:pt x="443" y="11"/>
                  </a:lnTo>
                  <a:lnTo>
                    <a:pt x="445" y="0"/>
                  </a:lnTo>
                  <a:lnTo>
                    <a:pt x="440" y="6"/>
                  </a:lnTo>
                  <a:lnTo>
                    <a:pt x="419" y="6"/>
                  </a:lnTo>
                  <a:lnTo>
                    <a:pt x="397" y="6"/>
                  </a:lnTo>
                  <a:lnTo>
                    <a:pt x="376" y="6"/>
                  </a:lnTo>
                  <a:lnTo>
                    <a:pt x="355" y="6"/>
                  </a:lnTo>
                  <a:lnTo>
                    <a:pt x="334" y="7"/>
                  </a:lnTo>
                  <a:lnTo>
                    <a:pt x="312" y="7"/>
                  </a:lnTo>
                  <a:lnTo>
                    <a:pt x="291" y="7"/>
                  </a:lnTo>
                  <a:lnTo>
                    <a:pt x="271" y="7"/>
                  </a:lnTo>
                  <a:lnTo>
                    <a:pt x="249" y="7"/>
                  </a:lnTo>
                  <a:lnTo>
                    <a:pt x="228" y="7"/>
                  </a:lnTo>
                  <a:lnTo>
                    <a:pt x="207" y="7"/>
                  </a:lnTo>
                  <a:lnTo>
                    <a:pt x="186" y="7"/>
                  </a:lnTo>
                  <a:lnTo>
                    <a:pt x="164" y="7"/>
                  </a:lnTo>
                  <a:lnTo>
                    <a:pt x="143" y="7"/>
                  </a:lnTo>
                  <a:lnTo>
                    <a:pt x="123" y="7"/>
                  </a:lnTo>
                  <a:lnTo>
                    <a:pt x="101" y="7"/>
                  </a:lnTo>
                  <a:lnTo>
                    <a:pt x="97" y="20"/>
                  </a:lnTo>
                  <a:lnTo>
                    <a:pt x="90" y="34"/>
                  </a:lnTo>
                  <a:lnTo>
                    <a:pt x="81" y="39"/>
                  </a:lnTo>
                  <a:lnTo>
                    <a:pt x="83" y="35"/>
                  </a:lnTo>
                  <a:lnTo>
                    <a:pt x="83" y="37"/>
                  </a:lnTo>
                  <a:lnTo>
                    <a:pt x="94" y="25"/>
                  </a:lnTo>
                  <a:lnTo>
                    <a:pt x="82" y="34"/>
                  </a:lnTo>
                  <a:lnTo>
                    <a:pt x="81" y="34"/>
                  </a:lnTo>
                  <a:lnTo>
                    <a:pt x="88" y="27"/>
                  </a:lnTo>
                  <a:lnTo>
                    <a:pt x="92" y="21"/>
                  </a:lnTo>
                  <a:lnTo>
                    <a:pt x="72" y="17"/>
                  </a:lnTo>
                  <a:lnTo>
                    <a:pt x="67" y="40"/>
                  </a:lnTo>
                  <a:lnTo>
                    <a:pt x="65" y="42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61" y="46"/>
                  </a:lnTo>
                  <a:lnTo>
                    <a:pt x="58" y="52"/>
                  </a:lnTo>
                  <a:lnTo>
                    <a:pt x="67" y="54"/>
                  </a:lnTo>
                  <a:lnTo>
                    <a:pt x="60" y="54"/>
                  </a:lnTo>
                  <a:lnTo>
                    <a:pt x="54" y="62"/>
                  </a:lnTo>
                  <a:lnTo>
                    <a:pt x="39" y="85"/>
                  </a:lnTo>
                  <a:lnTo>
                    <a:pt x="24" y="107"/>
                  </a:lnTo>
                  <a:lnTo>
                    <a:pt x="18" y="121"/>
                  </a:lnTo>
                  <a:lnTo>
                    <a:pt x="14" y="135"/>
                  </a:lnTo>
                  <a:lnTo>
                    <a:pt x="1" y="151"/>
                  </a:lnTo>
                  <a:lnTo>
                    <a:pt x="2" y="157"/>
                  </a:lnTo>
                  <a:lnTo>
                    <a:pt x="0" y="169"/>
                  </a:lnTo>
                  <a:lnTo>
                    <a:pt x="1" y="180"/>
                  </a:lnTo>
                  <a:lnTo>
                    <a:pt x="3" y="191"/>
                  </a:lnTo>
                  <a:lnTo>
                    <a:pt x="2" y="189"/>
                  </a:lnTo>
                  <a:lnTo>
                    <a:pt x="1" y="191"/>
                  </a:lnTo>
                  <a:lnTo>
                    <a:pt x="8" y="193"/>
                  </a:lnTo>
                  <a:lnTo>
                    <a:pt x="11" y="193"/>
                  </a:lnTo>
                  <a:lnTo>
                    <a:pt x="9" y="201"/>
                  </a:lnTo>
                  <a:lnTo>
                    <a:pt x="6" y="198"/>
                  </a:lnTo>
                  <a:lnTo>
                    <a:pt x="3" y="201"/>
                  </a:lnTo>
                  <a:lnTo>
                    <a:pt x="8" y="210"/>
                  </a:lnTo>
                  <a:lnTo>
                    <a:pt x="3" y="217"/>
                  </a:lnTo>
                  <a:lnTo>
                    <a:pt x="7" y="226"/>
                  </a:lnTo>
                  <a:lnTo>
                    <a:pt x="10" y="237"/>
                  </a:lnTo>
                  <a:lnTo>
                    <a:pt x="8" y="252"/>
                  </a:lnTo>
                  <a:lnTo>
                    <a:pt x="15" y="253"/>
                  </a:lnTo>
                  <a:lnTo>
                    <a:pt x="29" y="261"/>
                  </a:lnTo>
                  <a:lnTo>
                    <a:pt x="42" y="272"/>
                  </a:lnTo>
                  <a:lnTo>
                    <a:pt x="42" y="286"/>
                  </a:lnTo>
                  <a:lnTo>
                    <a:pt x="58" y="285"/>
                  </a:lnTo>
                  <a:lnTo>
                    <a:pt x="74" y="284"/>
                  </a:lnTo>
                  <a:lnTo>
                    <a:pt x="85" y="290"/>
                  </a:lnTo>
                  <a:lnTo>
                    <a:pt x="96" y="296"/>
                  </a:lnTo>
                  <a:lnTo>
                    <a:pt x="106" y="301"/>
                  </a:lnTo>
                  <a:lnTo>
                    <a:pt x="117" y="307"/>
                  </a:lnTo>
                  <a:lnTo>
                    <a:pt x="136" y="307"/>
                  </a:lnTo>
                  <a:lnTo>
                    <a:pt x="155" y="307"/>
                  </a:lnTo>
                  <a:lnTo>
                    <a:pt x="158" y="299"/>
                  </a:lnTo>
                  <a:lnTo>
                    <a:pt x="180" y="299"/>
                  </a:lnTo>
                  <a:lnTo>
                    <a:pt x="191" y="315"/>
                  </a:lnTo>
                  <a:lnTo>
                    <a:pt x="195" y="333"/>
                  </a:lnTo>
                  <a:lnTo>
                    <a:pt x="204" y="340"/>
                  </a:lnTo>
                  <a:lnTo>
                    <a:pt x="213" y="348"/>
                  </a:lnTo>
                  <a:lnTo>
                    <a:pt x="222" y="334"/>
                  </a:lnTo>
                  <a:lnTo>
                    <a:pt x="241" y="336"/>
                  </a:lnTo>
                  <a:lnTo>
                    <a:pt x="247" y="352"/>
                  </a:lnTo>
                  <a:lnTo>
                    <a:pt x="253" y="367"/>
                  </a:lnTo>
                  <a:lnTo>
                    <a:pt x="258" y="388"/>
                  </a:lnTo>
                  <a:lnTo>
                    <a:pt x="266" y="396"/>
                  </a:lnTo>
                  <a:lnTo>
                    <a:pt x="283" y="399"/>
                  </a:lnTo>
                  <a:lnTo>
                    <a:pt x="282" y="379"/>
                  </a:lnTo>
                  <a:lnTo>
                    <a:pt x="281" y="377"/>
                  </a:lnTo>
                  <a:lnTo>
                    <a:pt x="280" y="373"/>
                  </a:lnTo>
                  <a:lnTo>
                    <a:pt x="284" y="376"/>
                  </a:lnTo>
                  <a:lnTo>
                    <a:pt x="287" y="367"/>
                  </a:lnTo>
                  <a:lnTo>
                    <a:pt x="290" y="364"/>
                  </a:lnTo>
                  <a:lnTo>
                    <a:pt x="297" y="358"/>
                  </a:lnTo>
                  <a:lnTo>
                    <a:pt x="301" y="355"/>
                  </a:lnTo>
                  <a:lnTo>
                    <a:pt x="302" y="352"/>
                  </a:lnTo>
                  <a:lnTo>
                    <a:pt x="308" y="354"/>
                  </a:lnTo>
                  <a:lnTo>
                    <a:pt x="305" y="356"/>
                  </a:lnTo>
                  <a:lnTo>
                    <a:pt x="312" y="351"/>
                  </a:lnTo>
                  <a:lnTo>
                    <a:pt x="309" y="352"/>
                  </a:lnTo>
                  <a:lnTo>
                    <a:pt x="325" y="340"/>
                  </a:lnTo>
                  <a:lnTo>
                    <a:pt x="326" y="335"/>
                  </a:lnTo>
                  <a:lnTo>
                    <a:pt x="331" y="337"/>
                  </a:lnTo>
                  <a:lnTo>
                    <a:pt x="328" y="340"/>
                  </a:lnTo>
                  <a:lnTo>
                    <a:pt x="340" y="333"/>
                  </a:lnTo>
                  <a:lnTo>
                    <a:pt x="341" y="333"/>
                  </a:lnTo>
                  <a:lnTo>
                    <a:pt x="353" y="334"/>
                  </a:lnTo>
                  <a:lnTo>
                    <a:pt x="364" y="335"/>
                  </a:lnTo>
                  <a:lnTo>
                    <a:pt x="371" y="334"/>
                  </a:lnTo>
                  <a:lnTo>
                    <a:pt x="375" y="341"/>
                  </a:lnTo>
                  <a:lnTo>
                    <a:pt x="383" y="343"/>
                  </a:lnTo>
                  <a:lnTo>
                    <a:pt x="391" y="343"/>
                  </a:lnTo>
                  <a:lnTo>
                    <a:pt x="390" y="337"/>
                  </a:lnTo>
                  <a:lnTo>
                    <a:pt x="400" y="344"/>
                  </a:lnTo>
                  <a:lnTo>
                    <a:pt x="398" y="348"/>
                  </a:lnTo>
                  <a:lnTo>
                    <a:pt x="402" y="343"/>
                  </a:lnTo>
                  <a:lnTo>
                    <a:pt x="397" y="335"/>
                  </a:lnTo>
                  <a:lnTo>
                    <a:pt x="401" y="332"/>
                  </a:lnTo>
                  <a:lnTo>
                    <a:pt x="399" y="330"/>
                  </a:lnTo>
                  <a:lnTo>
                    <a:pt x="398" y="328"/>
                  </a:lnTo>
                  <a:lnTo>
                    <a:pt x="389" y="326"/>
                  </a:lnTo>
                  <a:lnTo>
                    <a:pt x="398" y="326"/>
                  </a:lnTo>
                  <a:lnTo>
                    <a:pt x="420" y="325"/>
                  </a:lnTo>
                  <a:lnTo>
                    <a:pt x="424" y="318"/>
                  </a:lnTo>
                  <a:lnTo>
                    <a:pt x="423" y="326"/>
                  </a:lnTo>
                  <a:lnTo>
                    <a:pt x="429" y="325"/>
                  </a:lnTo>
                  <a:lnTo>
                    <a:pt x="436" y="321"/>
                  </a:lnTo>
                  <a:lnTo>
                    <a:pt x="433" y="323"/>
                  </a:lnTo>
                  <a:lnTo>
                    <a:pt x="446" y="323"/>
                  </a:lnTo>
                  <a:lnTo>
                    <a:pt x="442" y="323"/>
                  </a:lnTo>
                  <a:lnTo>
                    <a:pt x="451" y="326"/>
                  </a:lnTo>
                  <a:lnTo>
                    <a:pt x="453" y="326"/>
                  </a:lnTo>
                  <a:lnTo>
                    <a:pt x="455" y="329"/>
                  </a:lnTo>
                  <a:lnTo>
                    <a:pt x="453" y="327"/>
                  </a:lnTo>
                  <a:lnTo>
                    <a:pt x="455" y="335"/>
                  </a:lnTo>
                  <a:lnTo>
                    <a:pt x="474" y="328"/>
                  </a:lnTo>
                  <a:lnTo>
                    <a:pt x="482" y="340"/>
                  </a:lnTo>
                  <a:lnTo>
                    <a:pt x="488" y="350"/>
                  </a:lnTo>
                  <a:lnTo>
                    <a:pt x="485" y="370"/>
                  </a:lnTo>
                  <a:lnTo>
                    <a:pt x="484" y="367"/>
                  </a:lnTo>
                  <a:lnTo>
                    <a:pt x="485" y="370"/>
                  </a:lnTo>
                  <a:lnTo>
                    <a:pt x="488" y="365"/>
                  </a:lnTo>
                  <a:lnTo>
                    <a:pt x="486" y="376"/>
                  </a:lnTo>
                  <a:lnTo>
                    <a:pt x="489" y="382"/>
                  </a:lnTo>
                  <a:lnTo>
                    <a:pt x="491" y="384"/>
                  </a:lnTo>
                  <a:lnTo>
                    <a:pt x="491" y="389"/>
                  </a:lnTo>
                  <a:lnTo>
                    <a:pt x="495" y="386"/>
                  </a:lnTo>
                  <a:lnTo>
                    <a:pt x="493" y="391"/>
                  </a:lnTo>
                  <a:lnTo>
                    <a:pt x="495" y="400"/>
                  </a:lnTo>
                  <a:lnTo>
                    <a:pt x="501" y="411"/>
                  </a:lnTo>
                  <a:lnTo>
                    <a:pt x="510" y="410"/>
                  </a:lnTo>
                  <a:lnTo>
                    <a:pt x="514" y="396"/>
                  </a:lnTo>
                  <a:lnTo>
                    <a:pt x="518" y="382"/>
                  </a:lnTo>
                  <a:lnTo>
                    <a:pt x="516" y="367"/>
                  </a:lnTo>
                  <a:lnTo>
                    <a:pt x="514" y="352"/>
                  </a:lnTo>
                  <a:lnTo>
                    <a:pt x="516" y="366"/>
                  </a:lnTo>
                  <a:lnTo>
                    <a:pt x="515" y="352"/>
                  </a:lnTo>
                  <a:lnTo>
                    <a:pt x="514" y="338"/>
                  </a:lnTo>
                  <a:lnTo>
                    <a:pt x="513" y="325"/>
                  </a:lnTo>
                  <a:lnTo>
                    <a:pt x="512" y="311"/>
                  </a:lnTo>
                  <a:lnTo>
                    <a:pt x="516" y="308"/>
                  </a:lnTo>
                  <a:lnTo>
                    <a:pt x="517" y="306"/>
                  </a:lnTo>
                  <a:lnTo>
                    <a:pt x="523" y="298"/>
                  </a:lnTo>
                  <a:lnTo>
                    <a:pt x="527" y="290"/>
                  </a:lnTo>
                  <a:lnTo>
                    <a:pt x="527" y="289"/>
                  </a:lnTo>
                  <a:lnTo>
                    <a:pt x="531" y="288"/>
                  </a:lnTo>
                  <a:lnTo>
                    <a:pt x="550" y="274"/>
                  </a:lnTo>
                  <a:lnTo>
                    <a:pt x="552" y="274"/>
                  </a:lnTo>
                  <a:lnTo>
                    <a:pt x="566" y="263"/>
                  </a:lnTo>
                  <a:lnTo>
                    <a:pt x="571" y="261"/>
                  </a:lnTo>
                  <a:lnTo>
                    <a:pt x="581" y="252"/>
                  </a:lnTo>
                  <a:lnTo>
                    <a:pt x="597" y="245"/>
                  </a:lnTo>
                  <a:lnTo>
                    <a:pt x="587" y="241"/>
                  </a:lnTo>
                  <a:lnTo>
                    <a:pt x="593" y="242"/>
                  </a:lnTo>
                  <a:lnTo>
                    <a:pt x="596" y="239"/>
                  </a:lnTo>
                  <a:lnTo>
                    <a:pt x="589" y="234"/>
                  </a:lnTo>
                  <a:lnTo>
                    <a:pt x="603" y="235"/>
                  </a:lnTo>
                  <a:lnTo>
                    <a:pt x="607" y="228"/>
                  </a:lnTo>
                  <a:lnTo>
                    <a:pt x="604" y="231"/>
                  </a:lnTo>
                  <a:lnTo>
                    <a:pt x="600" y="227"/>
                  </a:lnTo>
                  <a:lnTo>
                    <a:pt x="596" y="225"/>
                  </a:lnTo>
                  <a:lnTo>
                    <a:pt x="597" y="224"/>
                  </a:lnTo>
                  <a:lnTo>
                    <a:pt x="602" y="225"/>
                  </a:lnTo>
                  <a:lnTo>
                    <a:pt x="606" y="224"/>
                  </a:lnTo>
                  <a:lnTo>
                    <a:pt x="608" y="226"/>
                  </a:lnTo>
                  <a:lnTo>
                    <a:pt x="609" y="215"/>
                  </a:lnTo>
                  <a:lnTo>
                    <a:pt x="611" y="231"/>
                  </a:lnTo>
                  <a:lnTo>
                    <a:pt x="606" y="210"/>
                  </a:lnTo>
                  <a:lnTo>
                    <a:pt x="602" y="209"/>
                  </a:lnTo>
                  <a:lnTo>
                    <a:pt x="597" y="204"/>
                  </a:lnTo>
                  <a:lnTo>
                    <a:pt x="606" y="208"/>
                  </a:lnTo>
                  <a:lnTo>
                    <a:pt x="602" y="201"/>
                  </a:lnTo>
                  <a:lnTo>
                    <a:pt x="607" y="204"/>
                  </a:lnTo>
                  <a:lnTo>
                    <a:pt x="601" y="190"/>
                  </a:lnTo>
                  <a:lnTo>
                    <a:pt x="609" y="197"/>
                  </a:lnTo>
                  <a:lnTo>
                    <a:pt x="603" y="186"/>
                  </a:lnTo>
                  <a:lnTo>
                    <a:pt x="599" y="186"/>
                  </a:lnTo>
                  <a:lnTo>
                    <a:pt x="605" y="179"/>
                  </a:lnTo>
                  <a:lnTo>
                    <a:pt x="603" y="186"/>
                  </a:lnTo>
                  <a:lnTo>
                    <a:pt x="611" y="190"/>
                  </a:lnTo>
                  <a:lnTo>
                    <a:pt x="608" y="181"/>
                  </a:lnTo>
                  <a:lnTo>
                    <a:pt x="612" y="187"/>
                  </a:lnTo>
                  <a:lnTo>
                    <a:pt x="614" y="172"/>
                  </a:lnTo>
                  <a:lnTo>
                    <a:pt x="622" y="167"/>
                  </a:lnTo>
                  <a:lnTo>
                    <a:pt x="617" y="178"/>
                  </a:lnTo>
                  <a:lnTo>
                    <a:pt x="615" y="181"/>
                  </a:lnTo>
                  <a:lnTo>
                    <a:pt x="613" y="186"/>
                  </a:lnTo>
                  <a:lnTo>
                    <a:pt x="618" y="189"/>
                  </a:lnTo>
                  <a:lnTo>
                    <a:pt x="616" y="194"/>
                  </a:lnTo>
                  <a:lnTo>
                    <a:pt x="617" y="196"/>
                  </a:lnTo>
                  <a:lnTo>
                    <a:pt x="614" y="200"/>
                  </a:lnTo>
                  <a:lnTo>
                    <a:pt x="611" y="205"/>
                  </a:lnTo>
                  <a:lnTo>
                    <a:pt x="628" y="186"/>
                  </a:lnTo>
                  <a:lnTo>
                    <a:pt x="627" y="167"/>
                  </a:lnTo>
                  <a:lnTo>
                    <a:pt x="634" y="160"/>
                  </a:lnTo>
                  <a:lnTo>
                    <a:pt x="628" y="165"/>
                  </a:lnTo>
                  <a:lnTo>
                    <a:pt x="632" y="172"/>
                  </a:lnTo>
                  <a:lnTo>
                    <a:pt x="632" y="176"/>
                  </a:lnTo>
                  <a:lnTo>
                    <a:pt x="648" y="160"/>
                  </a:lnTo>
                  <a:lnTo>
                    <a:pt x="647" y="162"/>
                  </a:lnTo>
                  <a:lnTo>
                    <a:pt x="650" y="151"/>
                  </a:lnTo>
                  <a:lnTo>
                    <a:pt x="657" y="138"/>
                  </a:lnTo>
                  <a:lnTo>
                    <a:pt x="655" y="144"/>
                  </a:lnTo>
                  <a:lnTo>
                    <a:pt x="660" y="142"/>
                  </a:lnTo>
                  <a:lnTo>
                    <a:pt x="674" y="138"/>
                  </a:lnTo>
                  <a:lnTo>
                    <a:pt x="688" y="135"/>
                  </a:lnTo>
                  <a:lnTo>
                    <a:pt x="691" y="130"/>
                  </a:lnTo>
                  <a:lnTo>
                    <a:pt x="693" y="130"/>
                  </a:lnTo>
                  <a:lnTo>
                    <a:pt x="694" y="131"/>
                  </a:lnTo>
                  <a:lnTo>
                    <a:pt x="699" y="134"/>
                  </a:lnTo>
                  <a:lnTo>
                    <a:pt x="702" y="135"/>
                  </a:lnTo>
                  <a:lnTo>
                    <a:pt x="710" y="130"/>
                  </a:lnTo>
                  <a:lnTo>
                    <a:pt x="710" y="123"/>
                  </a:lnTo>
                  <a:lnTo>
                    <a:pt x="710" y="128"/>
                  </a:lnTo>
                  <a:lnTo>
                    <a:pt x="703" y="124"/>
                  </a:lnTo>
                  <a:lnTo>
                    <a:pt x="704" y="115"/>
                  </a:lnTo>
                  <a:lnTo>
                    <a:pt x="705" y="113"/>
                  </a:lnTo>
                  <a:lnTo>
                    <a:pt x="720" y="95"/>
                  </a:lnTo>
                  <a:lnTo>
                    <a:pt x="723" y="92"/>
                  </a:lnTo>
                  <a:lnTo>
                    <a:pt x="726" y="93"/>
                  </a:lnTo>
                  <a:lnTo>
                    <a:pt x="738" y="83"/>
                  </a:lnTo>
                  <a:lnTo>
                    <a:pt x="738" y="84"/>
                  </a:lnTo>
                  <a:lnTo>
                    <a:pt x="741" y="84"/>
                  </a:lnTo>
                  <a:lnTo>
                    <a:pt x="748" y="85"/>
                  </a:lnTo>
                  <a:lnTo>
                    <a:pt x="763" y="7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5" name="Freeform 483"/>
            <p:cNvSpPr>
              <a:spLocks/>
            </p:cNvSpPr>
            <p:nvPr/>
          </p:nvSpPr>
          <p:spPr bwMode="auto">
            <a:xfrm>
              <a:off x="807" y="1177"/>
              <a:ext cx="504" cy="282"/>
            </a:xfrm>
            <a:custGeom>
              <a:avLst/>
              <a:gdLst/>
              <a:ahLst/>
              <a:cxnLst>
                <a:cxn ang="0">
                  <a:pos x="392" y="219"/>
                </a:cxn>
                <a:cxn ang="0">
                  <a:pos x="378" y="178"/>
                </a:cxn>
                <a:cxn ang="0">
                  <a:pos x="356" y="168"/>
                </a:cxn>
                <a:cxn ang="0">
                  <a:pos x="375" y="128"/>
                </a:cxn>
                <a:cxn ang="0">
                  <a:pos x="450" y="58"/>
                </a:cxn>
                <a:cxn ang="0">
                  <a:pos x="442" y="15"/>
                </a:cxn>
                <a:cxn ang="0">
                  <a:pos x="380" y="6"/>
                </a:cxn>
                <a:cxn ang="0">
                  <a:pos x="366" y="1"/>
                </a:cxn>
                <a:cxn ang="0">
                  <a:pos x="315" y="9"/>
                </a:cxn>
                <a:cxn ang="0">
                  <a:pos x="287" y="15"/>
                </a:cxn>
                <a:cxn ang="0">
                  <a:pos x="204" y="43"/>
                </a:cxn>
                <a:cxn ang="0">
                  <a:pos x="221" y="69"/>
                </a:cxn>
                <a:cxn ang="0">
                  <a:pos x="214" y="72"/>
                </a:cxn>
                <a:cxn ang="0">
                  <a:pos x="198" y="68"/>
                </a:cxn>
                <a:cxn ang="0">
                  <a:pos x="138" y="89"/>
                </a:cxn>
                <a:cxn ang="0">
                  <a:pos x="196" y="94"/>
                </a:cxn>
                <a:cxn ang="0">
                  <a:pos x="160" y="116"/>
                </a:cxn>
                <a:cxn ang="0">
                  <a:pos x="115" y="128"/>
                </a:cxn>
                <a:cxn ang="0">
                  <a:pos x="86" y="141"/>
                </a:cxn>
                <a:cxn ang="0">
                  <a:pos x="96" y="146"/>
                </a:cxn>
                <a:cxn ang="0">
                  <a:pos x="93" y="156"/>
                </a:cxn>
                <a:cxn ang="0">
                  <a:pos x="72" y="161"/>
                </a:cxn>
                <a:cxn ang="0">
                  <a:pos x="97" y="169"/>
                </a:cxn>
                <a:cxn ang="0">
                  <a:pos x="102" y="186"/>
                </a:cxn>
                <a:cxn ang="0">
                  <a:pos x="126" y="185"/>
                </a:cxn>
                <a:cxn ang="0">
                  <a:pos x="122" y="198"/>
                </a:cxn>
                <a:cxn ang="0">
                  <a:pos x="103" y="209"/>
                </a:cxn>
                <a:cxn ang="0">
                  <a:pos x="45" y="235"/>
                </a:cxn>
                <a:cxn ang="0">
                  <a:pos x="0" y="250"/>
                </a:cxn>
                <a:cxn ang="0">
                  <a:pos x="13" y="248"/>
                </a:cxn>
                <a:cxn ang="0">
                  <a:pos x="45" y="238"/>
                </a:cxn>
                <a:cxn ang="0">
                  <a:pos x="76" y="231"/>
                </a:cxn>
                <a:cxn ang="0">
                  <a:pos x="178" y="187"/>
                </a:cxn>
                <a:cxn ang="0">
                  <a:pos x="206" y="165"/>
                </a:cxn>
                <a:cxn ang="0">
                  <a:pos x="253" y="150"/>
                </a:cxn>
                <a:cxn ang="0">
                  <a:pos x="209" y="175"/>
                </a:cxn>
                <a:cxn ang="0">
                  <a:pos x="227" y="173"/>
                </a:cxn>
                <a:cxn ang="0">
                  <a:pos x="233" y="171"/>
                </a:cxn>
                <a:cxn ang="0">
                  <a:pos x="262" y="163"/>
                </a:cxn>
                <a:cxn ang="0">
                  <a:pos x="267" y="155"/>
                </a:cxn>
                <a:cxn ang="0">
                  <a:pos x="276" y="155"/>
                </a:cxn>
                <a:cxn ang="0">
                  <a:pos x="285" y="157"/>
                </a:cxn>
                <a:cxn ang="0">
                  <a:pos x="291" y="163"/>
                </a:cxn>
                <a:cxn ang="0">
                  <a:pos x="317" y="168"/>
                </a:cxn>
                <a:cxn ang="0">
                  <a:pos x="355" y="172"/>
                </a:cxn>
                <a:cxn ang="0">
                  <a:pos x="352" y="186"/>
                </a:cxn>
                <a:cxn ang="0">
                  <a:pos x="369" y="187"/>
                </a:cxn>
                <a:cxn ang="0">
                  <a:pos x="373" y="194"/>
                </a:cxn>
                <a:cxn ang="0">
                  <a:pos x="386" y="198"/>
                </a:cxn>
                <a:cxn ang="0">
                  <a:pos x="394" y="202"/>
                </a:cxn>
                <a:cxn ang="0">
                  <a:pos x="386" y="212"/>
                </a:cxn>
                <a:cxn ang="0">
                  <a:pos x="391" y="229"/>
                </a:cxn>
                <a:cxn ang="0">
                  <a:pos x="394" y="231"/>
                </a:cxn>
                <a:cxn ang="0">
                  <a:pos x="384" y="248"/>
                </a:cxn>
              </a:cxnLst>
              <a:rect l="0" t="0" r="r" b="b"/>
              <a:pathLst>
                <a:path w="487" h="252">
                  <a:moveTo>
                    <a:pt x="395" y="244"/>
                  </a:moveTo>
                  <a:lnTo>
                    <a:pt x="404" y="234"/>
                  </a:lnTo>
                  <a:lnTo>
                    <a:pt x="398" y="227"/>
                  </a:lnTo>
                  <a:lnTo>
                    <a:pt x="392" y="219"/>
                  </a:lnTo>
                  <a:lnTo>
                    <a:pt x="395" y="204"/>
                  </a:lnTo>
                  <a:lnTo>
                    <a:pt x="397" y="190"/>
                  </a:lnTo>
                  <a:lnTo>
                    <a:pt x="394" y="172"/>
                  </a:lnTo>
                  <a:lnTo>
                    <a:pt x="378" y="178"/>
                  </a:lnTo>
                  <a:lnTo>
                    <a:pt x="369" y="183"/>
                  </a:lnTo>
                  <a:lnTo>
                    <a:pt x="359" y="186"/>
                  </a:lnTo>
                  <a:lnTo>
                    <a:pt x="360" y="171"/>
                  </a:lnTo>
                  <a:lnTo>
                    <a:pt x="356" y="168"/>
                  </a:lnTo>
                  <a:lnTo>
                    <a:pt x="362" y="163"/>
                  </a:lnTo>
                  <a:lnTo>
                    <a:pt x="339" y="164"/>
                  </a:lnTo>
                  <a:lnTo>
                    <a:pt x="358" y="147"/>
                  </a:lnTo>
                  <a:lnTo>
                    <a:pt x="375" y="128"/>
                  </a:lnTo>
                  <a:lnTo>
                    <a:pt x="393" y="110"/>
                  </a:lnTo>
                  <a:lnTo>
                    <a:pt x="411" y="92"/>
                  </a:lnTo>
                  <a:lnTo>
                    <a:pt x="430" y="75"/>
                  </a:lnTo>
                  <a:lnTo>
                    <a:pt x="450" y="58"/>
                  </a:lnTo>
                  <a:lnTo>
                    <a:pt x="468" y="40"/>
                  </a:lnTo>
                  <a:lnTo>
                    <a:pt x="487" y="23"/>
                  </a:lnTo>
                  <a:lnTo>
                    <a:pt x="464" y="17"/>
                  </a:lnTo>
                  <a:lnTo>
                    <a:pt x="442" y="15"/>
                  </a:lnTo>
                  <a:lnTo>
                    <a:pt x="421" y="13"/>
                  </a:lnTo>
                  <a:lnTo>
                    <a:pt x="392" y="10"/>
                  </a:lnTo>
                  <a:lnTo>
                    <a:pt x="391" y="9"/>
                  </a:lnTo>
                  <a:lnTo>
                    <a:pt x="380" y="6"/>
                  </a:lnTo>
                  <a:lnTo>
                    <a:pt x="374" y="6"/>
                  </a:lnTo>
                  <a:lnTo>
                    <a:pt x="370" y="4"/>
                  </a:lnTo>
                  <a:lnTo>
                    <a:pt x="360" y="6"/>
                  </a:lnTo>
                  <a:lnTo>
                    <a:pt x="366" y="1"/>
                  </a:lnTo>
                  <a:lnTo>
                    <a:pt x="360" y="0"/>
                  </a:lnTo>
                  <a:lnTo>
                    <a:pt x="331" y="8"/>
                  </a:lnTo>
                  <a:lnTo>
                    <a:pt x="325" y="7"/>
                  </a:lnTo>
                  <a:lnTo>
                    <a:pt x="315" y="9"/>
                  </a:lnTo>
                  <a:lnTo>
                    <a:pt x="314" y="11"/>
                  </a:lnTo>
                  <a:lnTo>
                    <a:pt x="308" y="16"/>
                  </a:lnTo>
                  <a:lnTo>
                    <a:pt x="311" y="10"/>
                  </a:lnTo>
                  <a:lnTo>
                    <a:pt x="287" y="15"/>
                  </a:lnTo>
                  <a:lnTo>
                    <a:pt x="262" y="25"/>
                  </a:lnTo>
                  <a:lnTo>
                    <a:pt x="237" y="35"/>
                  </a:lnTo>
                  <a:lnTo>
                    <a:pt x="217" y="35"/>
                  </a:lnTo>
                  <a:lnTo>
                    <a:pt x="204" y="43"/>
                  </a:lnTo>
                  <a:lnTo>
                    <a:pt x="213" y="58"/>
                  </a:lnTo>
                  <a:lnTo>
                    <a:pt x="209" y="61"/>
                  </a:lnTo>
                  <a:lnTo>
                    <a:pt x="227" y="63"/>
                  </a:lnTo>
                  <a:lnTo>
                    <a:pt x="221" y="69"/>
                  </a:lnTo>
                  <a:lnTo>
                    <a:pt x="234" y="69"/>
                  </a:lnTo>
                  <a:lnTo>
                    <a:pt x="217" y="69"/>
                  </a:lnTo>
                  <a:lnTo>
                    <a:pt x="216" y="63"/>
                  </a:lnTo>
                  <a:lnTo>
                    <a:pt x="214" y="72"/>
                  </a:lnTo>
                  <a:lnTo>
                    <a:pt x="219" y="75"/>
                  </a:lnTo>
                  <a:lnTo>
                    <a:pt x="211" y="76"/>
                  </a:lnTo>
                  <a:lnTo>
                    <a:pt x="187" y="74"/>
                  </a:lnTo>
                  <a:lnTo>
                    <a:pt x="198" y="68"/>
                  </a:lnTo>
                  <a:lnTo>
                    <a:pt x="170" y="74"/>
                  </a:lnTo>
                  <a:lnTo>
                    <a:pt x="134" y="83"/>
                  </a:lnTo>
                  <a:lnTo>
                    <a:pt x="146" y="88"/>
                  </a:lnTo>
                  <a:lnTo>
                    <a:pt x="138" y="89"/>
                  </a:lnTo>
                  <a:lnTo>
                    <a:pt x="135" y="98"/>
                  </a:lnTo>
                  <a:lnTo>
                    <a:pt x="166" y="99"/>
                  </a:lnTo>
                  <a:lnTo>
                    <a:pt x="170" y="102"/>
                  </a:lnTo>
                  <a:lnTo>
                    <a:pt x="196" y="94"/>
                  </a:lnTo>
                  <a:lnTo>
                    <a:pt x="189" y="99"/>
                  </a:lnTo>
                  <a:lnTo>
                    <a:pt x="185" y="102"/>
                  </a:lnTo>
                  <a:lnTo>
                    <a:pt x="179" y="111"/>
                  </a:lnTo>
                  <a:lnTo>
                    <a:pt x="160" y="116"/>
                  </a:lnTo>
                  <a:lnTo>
                    <a:pt x="133" y="123"/>
                  </a:lnTo>
                  <a:lnTo>
                    <a:pt x="138" y="119"/>
                  </a:lnTo>
                  <a:lnTo>
                    <a:pt x="128" y="123"/>
                  </a:lnTo>
                  <a:lnTo>
                    <a:pt x="115" y="128"/>
                  </a:lnTo>
                  <a:lnTo>
                    <a:pt x="116" y="128"/>
                  </a:lnTo>
                  <a:lnTo>
                    <a:pt x="112" y="131"/>
                  </a:lnTo>
                  <a:lnTo>
                    <a:pt x="93" y="140"/>
                  </a:lnTo>
                  <a:lnTo>
                    <a:pt x="86" y="141"/>
                  </a:lnTo>
                  <a:lnTo>
                    <a:pt x="87" y="143"/>
                  </a:lnTo>
                  <a:lnTo>
                    <a:pt x="81" y="146"/>
                  </a:lnTo>
                  <a:lnTo>
                    <a:pt x="83" y="150"/>
                  </a:lnTo>
                  <a:lnTo>
                    <a:pt x="96" y="146"/>
                  </a:lnTo>
                  <a:lnTo>
                    <a:pt x="84" y="151"/>
                  </a:lnTo>
                  <a:lnTo>
                    <a:pt x="84" y="154"/>
                  </a:lnTo>
                  <a:lnTo>
                    <a:pt x="98" y="155"/>
                  </a:lnTo>
                  <a:lnTo>
                    <a:pt x="93" y="156"/>
                  </a:lnTo>
                  <a:lnTo>
                    <a:pt x="95" y="158"/>
                  </a:lnTo>
                  <a:lnTo>
                    <a:pt x="86" y="158"/>
                  </a:lnTo>
                  <a:lnTo>
                    <a:pt x="82" y="156"/>
                  </a:lnTo>
                  <a:lnTo>
                    <a:pt x="72" y="161"/>
                  </a:lnTo>
                  <a:lnTo>
                    <a:pt x="76" y="172"/>
                  </a:lnTo>
                  <a:lnTo>
                    <a:pt x="97" y="167"/>
                  </a:lnTo>
                  <a:lnTo>
                    <a:pt x="110" y="158"/>
                  </a:lnTo>
                  <a:lnTo>
                    <a:pt x="97" y="169"/>
                  </a:lnTo>
                  <a:lnTo>
                    <a:pt x="89" y="179"/>
                  </a:lnTo>
                  <a:lnTo>
                    <a:pt x="85" y="184"/>
                  </a:lnTo>
                  <a:lnTo>
                    <a:pt x="78" y="191"/>
                  </a:lnTo>
                  <a:lnTo>
                    <a:pt x="102" y="186"/>
                  </a:lnTo>
                  <a:lnTo>
                    <a:pt x="108" y="187"/>
                  </a:lnTo>
                  <a:lnTo>
                    <a:pt x="108" y="194"/>
                  </a:lnTo>
                  <a:lnTo>
                    <a:pt x="123" y="184"/>
                  </a:lnTo>
                  <a:lnTo>
                    <a:pt x="126" y="185"/>
                  </a:lnTo>
                  <a:lnTo>
                    <a:pt x="118" y="189"/>
                  </a:lnTo>
                  <a:lnTo>
                    <a:pt x="119" y="191"/>
                  </a:lnTo>
                  <a:lnTo>
                    <a:pt x="141" y="185"/>
                  </a:lnTo>
                  <a:lnTo>
                    <a:pt x="122" y="198"/>
                  </a:lnTo>
                  <a:lnTo>
                    <a:pt x="125" y="198"/>
                  </a:lnTo>
                  <a:lnTo>
                    <a:pt x="122" y="198"/>
                  </a:lnTo>
                  <a:lnTo>
                    <a:pt x="110" y="207"/>
                  </a:lnTo>
                  <a:lnTo>
                    <a:pt x="103" y="209"/>
                  </a:lnTo>
                  <a:lnTo>
                    <a:pt x="84" y="221"/>
                  </a:lnTo>
                  <a:lnTo>
                    <a:pt x="54" y="230"/>
                  </a:lnTo>
                  <a:lnTo>
                    <a:pt x="51" y="236"/>
                  </a:lnTo>
                  <a:lnTo>
                    <a:pt x="45" y="235"/>
                  </a:lnTo>
                  <a:lnTo>
                    <a:pt x="43" y="237"/>
                  </a:lnTo>
                  <a:lnTo>
                    <a:pt x="43" y="235"/>
                  </a:lnTo>
                  <a:lnTo>
                    <a:pt x="34" y="235"/>
                  </a:lnTo>
                  <a:lnTo>
                    <a:pt x="0" y="250"/>
                  </a:lnTo>
                  <a:lnTo>
                    <a:pt x="2" y="249"/>
                  </a:lnTo>
                  <a:lnTo>
                    <a:pt x="5" y="250"/>
                  </a:lnTo>
                  <a:lnTo>
                    <a:pt x="12" y="246"/>
                  </a:lnTo>
                  <a:lnTo>
                    <a:pt x="13" y="248"/>
                  </a:lnTo>
                  <a:lnTo>
                    <a:pt x="28" y="241"/>
                  </a:lnTo>
                  <a:lnTo>
                    <a:pt x="35" y="241"/>
                  </a:lnTo>
                  <a:lnTo>
                    <a:pt x="30" y="241"/>
                  </a:lnTo>
                  <a:lnTo>
                    <a:pt x="45" y="238"/>
                  </a:lnTo>
                  <a:lnTo>
                    <a:pt x="55" y="237"/>
                  </a:lnTo>
                  <a:lnTo>
                    <a:pt x="58" y="237"/>
                  </a:lnTo>
                  <a:lnTo>
                    <a:pt x="72" y="233"/>
                  </a:lnTo>
                  <a:lnTo>
                    <a:pt x="76" y="231"/>
                  </a:lnTo>
                  <a:lnTo>
                    <a:pt x="79" y="228"/>
                  </a:lnTo>
                  <a:lnTo>
                    <a:pt x="117" y="214"/>
                  </a:lnTo>
                  <a:lnTo>
                    <a:pt x="149" y="201"/>
                  </a:lnTo>
                  <a:lnTo>
                    <a:pt x="178" y="187"/>
                  </a:lnTo>
                  <a:lnTo>
                    <a:pt x="172" y="183"/>
                  </a:lnTo>
                  <a:lnTo>
                    <a:pt x="197" y="171"/>
                  </a:lnTo>
                  <a:lnTo>
                    <a:pt x="202" y="170"/>
                  </a:lnTo>
                  <a:lnTo>
                    <a:pt x="206" y="165"/>
                  </a:lnTo>
                  <a:lnTo>
                    <a:pt x="228" y="156"/>
                  </a:lnTo>
                  <a:lnTo>
                    <a:pt x="248" y="149"/>
                  </a:lnTo>
                  <a:lnTo>
                    <a:pt x="263" y="146"/>
                  </a:lnTo>
                  <a:lnTo>
                    <a:pt x="253" y="150"/>
                  </a:lnTo>
                  <a:lnTo>
                    <a:pt x="257" y="155"/>
                  </a:lnTo>
                  <a:lnTo>
                    <a:pt x="251" y="154"/>
                  </a:lnTo>
                  <a:lnTo>
                    <a:pt x="230" y="158"/>
                  </a:lnTo>
                  <a:lnTo>
                    <a:pt x="209" y="175"/>
                  </a:lnTo>
                  <a:lnTo>
                    <a:pt x="219" y="172"/>
                  </a:lnTo>
                  <a:lnTo>
                    <a:pt x="203" y="179"/>
                  </a:lnTo>
                  <a:lnTo>
                    <a:pt x="211" y="180"/>
                  </a:lnTo>
                  <a:lnTo>
                    <a:pt x="227" y="173"/>
                  </a:lnTo>
                  <a:lnTo>
                    <a:pt x="222" y="177"/>
                  </a:lnTo>
                  <a:lnTo>
                    <a:pt x="228" y="173"/>
                  </a:lnTo>
                  <a:lnTo>
                    <a:pt x="231" y="175"/>
                  </a:lnTo>
                  <a:lnTo>
                    <a:pt x="233" y="171"/>
                  </a:lnTo>
                  <a:lnTo>
                    <a:pt x="234" y="173"/>
                  </a:lnTo>
                  <a:lnTo>
                    <a:pt x="242" y="169"/>
                  </a:lnTo>
                  <a:lnTo>
                    <a:pt x="248" y="170"/>
                  </a:lnTo>
                  <a:lnTo>
                    <a:pt x="262" y="163"/>
                  </a:lnTo>
                  <a:lnTo>
                    <a:pt x="260" y="161"/>
                  </a:lnTo>
                  <a:lnTo>
                    <a:pt x="264" y="160"/>
                  </a:lnTo>
                  <a:lnTo>
                    <a:pt x="261" y="157"/>
                  </a:lnTo>
                  <a:lnTo>
                    <a:pt x="267" y="155"/>
                  </a:lnTo>
                  <a:lnTo>
                    <a:pt x="280" y="149"/>
                  </a:lnTo>
                  <a:lnTo>
                    <a:pt x="271" y="155"/>
                  </a:lnTo>
                  <a:lnTo>
                    <a:pt x="276" y="154"/>
                  </a:lnTo>
                  <a:lnTo>
                    <a:pt x="276" y="155"/>
                  </a:lnTo>
                  <a:lnTo>
                    <a:pt x="293" y="151"/>
                  </a:lnTo>
                  <a:lnTo>
                    <a:pt x="289" y="153"/>
                  </a:lnTo>
                  <a:lnTo>
                    <a:pt x="288" y="156"/>
                  </a:lnTo>
                  <a:lnTo>
                    <a:pt x="285" y="157"/>
                  </a:lnTo>
                  <a:lnTo>
                    <a:pt x="290" y="157"/>
                  </a:lnTo>
                  <a:lnTo>
                    <a:pt x="291" y="158"/>
                  </a:lnTo>
                  <a:lnTo>
                    <a:pt x="287" y="162"/>
                  </a:lnTo>
                  <a:lnTo>
                    <a:pt x="291" y="163"/>
                  </a:lnTo>
                  <a:lnTo>
                    <a:pt x="303" y="158"/>
                  </a:lnTo>
                  <a:lnTo>
                    <a:pt x="297" y="163"/>
                  </a:lnTo>
                  <a:lnTo>
                    <a:pt x="301" y="167"/>
                  </a:lnTo>
                  <a:lnTo>
                    <a:pt x="317" y="168"/>
                  </a:lnTo>
                  <a:lnTo>
                    <a:pt x="332" y="169"/>
                  </a:lnTo>
                  <a:lnTo>
                    <a:pt x="333" y="173"/>
                  </a:lnTo>
                  <a:lnTo>
                    <a:pt x="348" y="170"/>
                  </a:lnTo>
                  <a:lnTo>
                    <a:pt x="355" y="172"/>
                  </a:lnTo>
                  <a:lnTo>
                    <a:pt x="349" y="175"/>
                  </a:lnTo>
                  <a:lnTo>
                    <a:pt x="352" y="170"/>
                  </a:lnTo>
                  <a:lnTo>
                    <a:pt x="345" y="175"/>
                  </a:lnTo>
                  <a:lnTo>
                    <a:pt x="352" y="186"/>
                  </a:lnTo>
                  <a:lnTo>
                    <a:pt x="361" y="197"/>
                  </a:lnTo>
                  <a:lnTo>
                    <a:pt x="366" y="195"/>
                  </a:lnTo>
                  <a:lnTo>
                    <a:pt x="364" y="186"/>
                  </a:lnTo>
                  <a:lnTo>
                    <a:pt x="369" y="187"/>
                  </a:lnTo>
                  <a:lnTo>
                    <a:pt x="375" y="186"/>
                  </a:lnTo>
                  <a:lnTo>
                    <a:pt x="376" y="186"/>
                  </a:lnTo>
                  <a:lnTo>
                    <a:pt x="373" y="192"/>
                  </a:lnTo>
                  <a:lnTo>
                    <a:pt x="373" y="194"/>
                  </a:lnTo>
                  <a:lnTo>
                    <a:pt x="374" y="197"/>
                  </a:lnTo>
                  <a:lnTo>
                    <a:pt x="386" y="182"/>
                  </a:lnTo>
                  <a:lnTo>
                    <a:pt x="384" y="191"/>
                  </a:lnTo>
                  <a:lnTo>
                    <a:pt x="386" y="198"/>
                  </a:lnTo>
                  <a:lnTo>
                    <a:pt x="390" y="197"/>
                  </a:lnTo>
                  <a:lnTo>
                    <a:pt x="390" y="199"/>
                  </a:lnTo>
                  <a:lnTo>
                    <a:pt x="386" y="201"/>
                  </a:lnTo>
                  <a:lnTo>
                    <a:pt x="394" y="202"/>
                  </a:lnTo>
                  <a:lnTo>
                    <a:pt x="390" y="202"/>
                  </a:lnTo>
                  <a:lnTo>
                    <a:pt x="390" y="207"/>
                  </a:lnTo>
                  <a:lnTo>
                    <a:pt x="385" y="206"/>
                  </a:lnTo>
                  <a:lnTo>
                    <a:pt x="386" y="212"/>
                  </a:lnTo>
                  <a:lnTo>
                    <a:pt x="382" y="213"/>
                  </a:lnTo>
                  <a:lnTo>
                    <a:pt x="383" y="214"/>
                  </a:lnTo>
                  <a:lnTo>
                    <a:pt x="385" y="221"/>
                  </a:lnTo>
                  <a:lnTo>
                    <a:pt x="391" y="229"/>
                  </a:lnTo>
                  <a:lnTo>
                    <a:pt x="385" y="230"/>
                  </a:lnTo>
                  <a:lnTo>
                    <a:pt x="374" y="239"/>
                  </a:lnTo>
                  <a:lnTo>
                    <a:pt x="379" y="237"/>
                  </a:lnTo>
                  <a:lnTo>
                    <a:pt x="394" y="231"/>
                  </a:lnTo>
                  <a:lnTo>
                    <a:pt x="385" y="244"/>
                  </a:lnTo>
                  <a:lnTo>
                    <a:pt x="381" y="246"/>
                  </a:lnTo>
                  <a:lnTo>
                    <a:pt x="391" y="244"/>
                  </a:lnTo>
                  <a:lnTo>
                    <a:pt x="384" y="248"/>
                  </a:lnTo>
                  <a:lnTo>
                    <a:pt x="381" y="252"/>
                  </a:lnTo>
                  <a:lnTo>
                    <a:pt x="395" y="24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6" name="Freeform 484"/>
            <p:cNvSpPr>
              <a:spLocks/>
            </p:cNvSpPr>
            <p:nvPr/>
          </p:nvSpPr>
          <p:spPr bwMode="auto">
            <a:xfrm>
              <a:off x="949" y="1402"/>
              <a:ext cx="37" cy="23"/>
            </a:xfrm>
            <a:custGeom>
              <a:avLst/>
              <a:gdLst/>
              <a:ahLst/>
              <a:cxnLst>
                <a:cxn ang="0">
                  <a:pos x="35" y="6"/>
                </a:cxn>
                <a:cxn ang="0">
                  <a:pos x="31" y="5"/>
                </a:cxn>
                <a:cxn ang="0">
                  <a:pos x="33" y="1"/>
                </a:cxn>
                <a:cxn ang="0">
                  <a:pos x="31" y="1"/>
                </a:cxn>
                <a:cxn ang="0">
                  <a:pos x="28" y="0"/>
                </a:cxn>
                <a:cxn ang="0">
                  <a:pos x="24" y="4"/>
                </a:cxn>
                <a:cxn ang="0">
                  <a:pos x="21" y="3"/>
                </a:cxn>
                <a:cxn ang="0">
                  <a:pos x="16" y="4"/>
                </a:cxn>
                <a:cxn ang="0">
                  <a:pos x="11" y="11"/>
                </a:cxn>
                <a:cxn ang="0">
                  <a:pos x="10" y="6"/>
                </a:cxn>
                <a:cxn ang="0">
                  <a:pos x="1" y="12"/>
                </a:cxn>
                <a:cxn ang="0">
                  <a:pos x="1" y="16"/>
                </a:cxn>
                <a:cxn ang="0">
                  <a:pos x="2" y="14"/>
                </a:cxn>
                <a:cxn ang="0">
                  <a:pos x="6" y="15"/>
                </a:cxn>
                <a:cxn ang="0">
                  <a:pos x="0" y="20"/>
                </a:cxn>
                <a:cxn ang="0">
                  <a:pos x="7" y="15"/>
                </a:cxn>
                <a:cxn ang="0">
                  <a:pos x="22" y="11"/>
                </a:cxn>
                <a:cxn ang="0">
                  <a:pos x="24" y="8"/>
                </a:cxn>
                <a:cxn ang="0">
                  <a:pos x="35" y="6"/>
                </a:cxn>
              </a:cxnLst>
              <a:rect l="0" t="0" r="r" b="b"/>
              <a:pathLst>
                <a:path w="35" h="20">
                  <a:moveTo>
                    <a:pt x="35" y="6"/>
                  </a:moveTo>
                  <a:lnTo>
                    <a:pt x="31" y="5"/>
                  </a:lnTo>
                  <a:lnTo>
                    <a:pt x="33" y="1"/>
                  </a:lnTo>
                  <a:lnTo>
                    <a:pt x="31" y="1"/>
                  </a:lnTo>
                  <a:lnTo>
                    <a:pt x="28" y="0"/>
                  </a:lnTo>
                  <a:lnTo>
                    <a:pt x="24" y="4"/>
                  </a:lnTo>
                  <a:lnTo>
                    <a:pt x="21" y="3"/>
                  </a:lnTo>
                  <a:lnTo>
                    <a:pt x="16" y="4"/>
                  </a:lnTo>
                  <a:lnTo>
                    <a:pt x="11" y="11"/>
                  </a:lnTo>
                  <a:lnTo>
                    <a:pt x="10" y="6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6" y="15"/>
                  </a:lnTo>
                  <a:lnTo>
                    <a:pt x="0" y="20"/>
                  </a:lnTo>
                  <a:lnTo>
                    <a:pt x="7" y="15"/>
                  </a:lnTo>
                  <a:lnTo>
                    <a:pt x="22" y="11"/>
                  </a:lnTo>
                  <a:lnTo>
                    <a:pt x="24" y="8"/>
                  </a:lnTo>
                  <a:lnTo>
                    <a:pt x="35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7" name="Freeform 485"/>
            <p:cNvSpPr>
              <a:spLocks/>
            </p:cNvSpPr>
            <p:nvPr/>
          </p:nvSpPr>
          <p:spPr bwMode="auto">
            <a:xfrm>
              <a:off x="560" y="2115"/>
              <a:ext cx="18" cy="24"/>
            </a:xfrm>
            <a:custGeom>
              <a:avLst/>
              <a:gdLst/>
              <a:ahLst/>
              <a:cxnLst>
                <a:cxn ang="0">
                  <a:pos x="17" y="14"/>
                </a:cxn>
                <a:cxn ang="0">
                  <a:pos x="5" y="22"/>
                </a:cxn>
                <a:cxn ang="0">
                  <a:pos x="0" y="20"/>
                </a:cxn>
                <a:cxn ang="0">
                  <a:pos x="6" y="0"/>
                </a:cxn>
                <a:cxn ang="0">
                  <a:pos x="17" y="14"/>
                </a:cxn>
              </a:cxnLst>
              <a:rect l="0" t="0" r="r" b="b"/>
              <a:pathLst>
                <a:path w="17" h="22">
                  <a:moveTo>
                    <a:pt x="17" y="14"/>
                  </a:moveTo>
                  <a:lnTo>
                    <a:pt x="5" y="22"/>
                  </a:lnTo>
                  <a:lnTo>
                    <a:pt x="0" y="20"/>
                  </a:lnTo>
                  <a:lnTo>
                    <a:pt x="6" y="0"/>
                  </a:lnTo>
                  <a:lnTo>
                    <a:pt x="17" y="1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8" name="Freeform 486"/>
            <p:cNvSpPr>
              <a:spLocks/>
            </p:cNvSpPr>
            <p:nvPr/>
          </p:nvSpPr>
          <p:spPr bwMode="auto">
            <a:xfrm>
              <a:off x="864" y="1303"/>
              <a:ext cx="31" cy="12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15" y="11"/>
                </a:cxn>
                <a:cxn ang="0">
                  <a:pos x="10" y="5"/>
                </a:cxn>
                <a:cxn ang="0">
                  <a:pos x="11" y="7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16" y="0"/>
                </a:cxn>
                <a:cxn ang="0">
                  <a:pos x="30" y="6"/>
                </a:cxn>
              </a:cxnLst>
              <a:rect l="0" t="0" r="r" b="b"/>
              <a:pathLst>
                <a:path w="30" h="11">
                  <a:moveTo>
                    <a:pt x="30" y="6"/>
                  </a:moveTo>
                  <a:lnTo>
                    <a:pt x="15" y="11"/>
                  </a:lnTo>
                  <a:lnTo>
                    <a:pt x="10" y="5"/>
                  </a:lnTo>
                  <a:lnTo>
                    <a:pt x="11" y="7"/>
                  </a:lnTo>
                  <a:lnTo>
                    <a:pt x="0" y="6"/>
                  </a:lnTo>
                  <a:lnTo>
                    <a:pt x="3" y="0"/>
                  </a:lnTo>
                  <a:lnTo>
                    <a:pt x="16" y="0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9" name="Freeform 487"/>
            <p:cNvSpPr>
              <a:spLocks/>
            </p:cNvSpPr>
            <p:nvPr/>
          </p:nvSpPr>
          <p:spPr bwMode="auto">
            <a:xfrm>
              <a:off x="1177" y="1433"/>
              <a:ext cx="16" cy="30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6" y="27"/>
                </a:cxn>
                <a:cxn ang="0">
                  <a:pos x="5" y="20"/>
                </a:cxn>
                <a:cxn ang="0">
                  <a:pos x="0" y="16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3" y="11"/>
                </a:cxn>
                <a:cxn ang="0">
                  <a:pos x="9" y="7"/>
                </a:cxn>
                <a:cxn ang="0">
                  <a:pos x="8" y="2"/>
                </a:cxn>
                <a:cxn ang="0">
                  <a:pos x="12" y="0"/>
                </a:cxn>
                <a:cxn ang="0">
                  <a:pos x="15" y="13"/>
                </a:cxn>
                <a:cxn ang="0">
                  <a:pos x="12" y="11"/>
                </a:cxn>
                <a:cxn ang="0">
                  <a:pos x="11" y="15"/>
                </a:cxn>
                <a:cxn ang="0">
                  <a:pos x="8" y="24"/>
                </a:cxn>
              </a:cxnLst>
              <a:rect l="0" t="0" r="r" b="b"/>
              <a:pathLst>
                <a:path w="15" h="27">
                  <a:moveTo>
                    <a:pt x="8" y="24"/>
                  </a:moveTo>
                  <a:lnTo>
                    <a:pt x="6" y="27"/>
                  </a:lnTo>
                  <a:lnTo>
                    <a:pt x="5" y="20"/>
                  </a:lnTo>
                  <a:lnTo>
                    <a:pt x="0" y="16"/>
                  </a:lnTo>
                  <a:lnTo>
                    <a:pt x="5" y="15"/>
                  </a:lnTo>
                  <a:lnTo>
                    <a:pt x="8" y="10"/>
                  </a:lnTo>
                  <a:lnTo>
                    <a:pt x="3" y="11"/>
                  </a:lnTo>
                  <a:lnTo>
                    <a:pt x="9" y="7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5" y="13"/>
                  </a:lnTo>
                  <a:lnTo>
                    <a:pt x="12" y="11"/>
                  </a:lnTo>
                  <a:lnTo>
                    <a:pt x="11" y="15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0" name="Freeform 488"/>
            <p:cNvSpPr>
              <a:spLocks/>
            </p:cNvSpPr>
            <p:nvPr/>
          </p:nvSpPr>
          <p:spPr bwMode="auto">
            <a:xfrm>
              <a:off x="1187" y="1398"/>
              <a:ext cx="16" cy="21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1" y="12"/>
                </a:cxn>
                <a:cxn ang="0">
                  <a:pos x="0" y="19"/>
                </a:cxn>
                <a:cxn ang="0">
                  <a:pos x="2" y="15"/>
                </a:cxn>
                <a:cxn ang="0">
                  <a:pos x="12" y="0"/>
                </a:cxn>
                <a:cxn ang="0">
                  <a:pos x="16" y="1"/>
                </a:cxn>
                <a:cxn ang="0">
                  <a:pos x="15" y="10"/>
                </a:cxn>
              </a:cxnLst>
              <a:rect l="0" t="0" r="r" b="b"/>
              <a:pathLst>
                <a:path w="16" h="19">
                  <a:moveTo>
                    <a:pt x="15" y="10"/>
                  </a:moveTo>
                  <a:lnTo>
                    <a:pt x="11" y="12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5" y="1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1" name="Freeform 489"/>
            <p:cNvSpPr>
              <a:spLocks/>
            </p:cNvSpPr>
            <p:nvPr/>
          </p:nvSpPr>
          <p:spPr bwMode="auto">
            <a:xfrm>
              <a:off x="782" y="1456"/>
              <a:ext cx="24" cy="9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" y="0"/>
                </a:cxn>
                <a:cxn ang="0">
                  <a:pos x="0" y="7"/>
                </a:cxn>
                <a:cxn ang="0">
                  <a:pos x="5" y="8"/>
                </a:cxn>
                <a:cxn ang="0">
                  <a:pos x="23" y="6"/>
                </a:cxn>
              </a:cxnLst>
              <a:rect l="0" t="0" r="r" b="b"/>
              <a:pathLst>
                <a:path w="23" h="8">
                  <a:moveTo>
                    <a:pt x="23" y="6"/>
                  </a:moveTo>
                  <a:lnTo>
                    <a:pt x="18" y="0"/>
                  </a:lnTo>
                  <a:lnTo>
                    <a:pt x="0" y="7"/>
                  </a:lnTo>
                  <a:lnTo>
                    <a:pt x="5" y="8"/>
                  </a:lnTo>
                  <a:lnTo>
                    <a:pt x="23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2" name="Freeform 490"/>
            <p:cNvSpPr>
              <a:spLocks/>
            </p:cNvSpPr>
            <p:nvPr/>
          </p:nvSpPr>
          <p:spPr bwMode="auto">
            <a:xfrm>
              <a:off x="850" y="1360"/>
              <a:ext cx="18" cy="9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0" y="8"/>
                </a:cxn>
                <a:cxn ang="0">
                  <a:pos x="0" y="5"/>
                </a:cxn>
                <a:cxn ang="0">
                  <a:pos x="17" y="0"/>
                </a:cxn>
                <a:cxn ang="0">
                  <a:pos x="17" y="6"/>
                </a:cxn>
              </a:cxnLst>
              <a:rect l="0" t="0" r="r" b="b"/>
              <a:pathLst>
                <a:path w="17" h="8">
                  <a:moveTo>
                    <a:pt x="17" y="6"/>
                  </a:moveTo>
                  <a:lnTo>
                    <a:pt x="10" y="8"/>
                  </a:lnTo>
                  <a:lnTo>
                    <a:pt x="0" y="5"/>
                  </a:lnTo>
                  <a:lnTo>
                    <a:pt x="17" y="0"/>
                  </a:lnTo>
                  <a:lnTo>
                    <a:pt x="17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3" name="Freeform 491"/>
            <p:cNvSpPr>
              <a:spLocks/>
            </p:cNvSpPr>
            <p:nvPr/>
          </p:nvSpPr>
          <p:spPr bwMode="auto">
            <a:xfrm>
              <a:off x="1175" y="1398"/>
              <a:ext cx="18" cy="13"/>
            </a:xfrm>
            <a:custGeom>
              <a:avLst/>
              <a:gdLst/>
              <a:ahLst/>
              <a:cxnLst>
                <a:cxn ang="0">
                  <a:pos x="13" y="12"/>
                </a:cxn>
                <a:cxn ang="0">
                  <a:pos x="11" y="9"/>
                </a:cxn>
                <a:cxn ang="0">
                  <a:pos x="8" y="4"/>
                </a:cxn>
                <a:cxn ang="0">
                  <a:pos x="17" y="7"/>
                </a:cxn>
                <a:cxn ang="0">
                  <a:pos x="15" y="4"/>
                </a:cxn>
                <a:cxn ang="0">
                  <a:pos x="11" y="4"/>
                </a:cxn>
                <a:cxn ang="0">
                  <a:pos x="13" y="0"/>
                </a:cxn>
                <a:cxn ang="0">
                  <a:pos x="6" y="3"/>
                </a:cxn>
                <a:cxn ang="0">
                  <a:pos x="5" y="7"/>
                </a:cxn>
                <a:cxn ang="0">
                  <a:pos x="0" y="7"/>
                </a:cxn>
                <a:cxn ang="0">
                  <a:pos x="4" y="12"/>
                </a:cxn>
                <a:cxn ang="0">
                  <a:pos x="6" y="8"/>
                </a:cxn>
                <a:cxn ang="0">
                  <a:pos x="13" y="12"/>
                </a:cxn>
              </a:cxnLst>
              <a:rect l="0" t="0" r="r" b="b"/>
              <a:pathLst>
                <a:path w="17" h="12">
                  <a:moveTo>
                    <a:pt x="13" y="12"/>
                  </a:moveTo>
                  <a:lnTo>
                    <a:pt x="11" y="9"/>
                  </a:lnTo>
                  <a:lnTo>
                    <a:pt x="8" y="4"/>
                  </a:lnTo>
                  <a:lnTo>
                    <a:pt x="17" y="7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3" y="0"/>
                  </a:lnTo>
                  <a:lnTo>
                    <a:pt x="6" y="3"/>
                  </a:lnTo>
                  <a:lnTo>
                    <a:pt x="5" y="7"/>
                  </a:lnTo>
                  <a:lnTo>
                    <a:pt x="0" y="7"/>
                  </a:lnTo>
                  <a:lnTo>
                    <a:pt x="4" y="12"/>
                  </a:lnTo>
                  <a:lnTo>
                    <a:pt x="6" y="8"/>
                  </a:lnTo>
                  <a:lnTo>
                    <a:pt x="13" y="12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4" name="Freeform 492"/>
            <p:cNvSpPr>
              <a:spLocks/>
            </p:cNvSpPr>
            <p:nvPr/>
          </p:nvSpPr>
          <p:spPr bwMode="auto">
            <a:xfrm>
              <a:off x="1173" y="1411"/>
              <a:ext cx="12" cy="2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1" y="0"/>
                </a:cxn>
                <a:cxn ang="0">
                  <a:pos x="4" y="4"/>
                </a:cxn>
                <a:cxn ang="0">
                  <a:pos x="0" y="20"/>
                </a:cxn>
              </a:cxnLst>
              <a:rect l="0" t="0" r="r" b="b"/>
              <a:pathLst>
                <a:path w="11" h="20">
                  <a:moveTo>
                    <a:pt x="0" y="20"/>
                  </a:moveTo>
                  <a:lnTo>
                    <a:pt x="11" y="0"/>
                  </a:lnTo>
                  <a:lnTo>
                    <a:pt x="4" y="4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5" name="Freeform 493"/>
            <p:cNvSpPr>
              <a:spLocks/>
            </p:cNvSpPr>
            <p:nvPr/>
          </p:nvSpPr>
          <p:spPr bwMode="auto">
            <a:xfrm>
              <a:off x="1190" y="1418"/>
              <a:ext cx="11" cy="12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11" y="5"/>
                </a:cxn>
                <a:cxn ang="0">
                  <a:pos x="5" y="0"/>
                </a:cxn>
                <a:cxn ang="0">
                  <a:pos x="0" y="8"/>
                </a:cxn>
                <a:cxn ang="0">
                  <a:pos x="5" y="11"/>
                </a:cxn>
                <a:cxn ang="0">
                  <a:pos x="7" y="6"/>
                </a:cxn>
                <a:cxn ang="0">
                  <a:pos x="10" y="7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lnTo>
                    <a:pt x="11" y="5"/>
                  </a:lnTo>
                  <a:lnTo>
                    <a:pt x="5" y="0"/>
                  </a:lnTo>
                  <a:lnTo>
                    <a:pt x="0" y="8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7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6" name="Freeform 494"/>
            <p:cNvSpPr>
              <a:spLocks/>
            </p:cNvSpPr>
            <p:nvPr/>
          </p:nvSpPr>
          <p:spPr bwMode="auto">
            <a:xfrm>
              <a:off x="1179" y="1424"/>
              <a:ext cx="11" cy="11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10" y="3"/>
                </a:cxn>
              </a:cxnLst>
              <a:rect l="0" t="0" r="r" b="b"/>
              <a:pathLst>
                <a:path w="10" h="10">
                  <a:moveTo>
                    <a:pt x="10" y="3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7" name="Freeform 495"/>
            <p:cNvSpPr>
              <a:spLocks/>
            </p:cNvSpPr>
            <p:nvPr/>
          </p:nvSpPr>
          <p:spPr bwMode="auto">
            <a:xfrm>
              <a:off x="558" y="2100"/>
              <a:ext cx="7" cy="9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" y="8"/>
                </a:cxn>
                <a:cxn ang="0">
                  <a:pos x="0" y="0"/>
                </a:cxn>
                <a:cxn ang="0">
                  <a:pos x="7" y="6"/>
                </a:cxn>
              </a:cxnLst>
              <a:rect l="0" t="0" r="r" b="b"/>
              <a:pathLst>
                <a:path w="7" h="8">
                  <a:moveTo>
                    <a:pt x="7" y="6"/>
                  </a:moveTo>
                  <a:lnTo>
                    <a:pt x="1" y="8"/>
                  </a:lnTo>
                  <a:lnTo>
                    <a:pt x="0" y="0"/>
                  </a:lnTo>
                  <a:lnTo>
                    <a:pt x="7" y="6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8" name="Freeform 496"/>
            <p:cNvSpPr>
              <a:spLocks/>
            </p:cNvSpPr>
            <p:nvPr/>
          </p:nvSpPr>
          <p:spPr bwMode="auto">
            <a:xfrm>
              <a:off x="1802" y="1715"/>
              <a:ext cx="31" cy="9"/>
            </a:xfrm>
            <a:custGeom>
              <a:avLst/>
              <a:gdLst/>
              <a:ahLst/>
              <a:cxnLst>
                <a:cxn ang="0">
                  <a:pos x="30" y="1"/>
                </a:cxn>
                <a:cxn ang="0">
                  <a:pos x="22" y="4"/>
                </a:cxn>
                <a:cxn ang="0">
                  <a:pos x="24" y="0"/>
                </a:cxn>
                <a:cxn ang="0">
                  <a:pos x="0" y="8"/>
                </a:cxn>
                <a:cxn ang="0">
                  <a:pos x="15" y="5"/>
                </a:cxn>
                <a:cxn ang="0">
                  <a:pos x="30" y="1"/>
                </a:cxn>
              </a:cxnLst>
              <a:rect l="0" t="0" r="r" b="b"/>
              <a:pathLst>
                <a:path w="30" h="8">
                  <a:moveTo>
                    <a:pt x="30" y="1"/>
                  </a:moveTo>
                  <a:lnTo>
                    <a:pt x="22" y="4"/>
                  </a:lnTo>
                  <a:lnTo>
                    <a:pt x="24" y="0"/>
                  </a:lnTo>
                  <a:lnTo>
                    <a:pt x="0" y="8"/>
                  </a:lnTo>
                  <a:lnTo>
                    <a:pt x="15" y="5"/>
                  </a:lnTo>
                  <a:lnTo>
                    <a:pt x="30" y="1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9" name="Freeform 497"/>
            <p:cNvSpPr>
              <a:spLocks/>
            </p:cNvSpPr>
            <p:nvPr/>
          </p:nvSpPr>
          <p:spPr bwMode="auto">
            <a:xfrm>
              <a:off x="518" y="2080"/>
              <a:ext cx="7" cy="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 h="4">
                  <a:moveTo>
                    <a:pt x="7" y="0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0" name="Freeform 498"/>
            <p:cNvSpPr>
              <a:spLocks/>
            </p:cNvSpPr>
            <p:nvPr/>
          </p:nvSpPr>
          <p:spPr bwMode="auto">
            <a:xfrm>
              <a:off x="539" y="2090"/>
              <a:ext cx="6" cy="6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2" y="5"/>
                </a:cxn>
                <a:cxn ang="0">
                  <a:pos x="0" y="0"/>
                </a:cxn>
                <a:cxn ang="0">
                  <a:pos x="5" y="5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lnTo>
                    <a:pt x="2" y="5"/>
                  </a:lnTo>
                  <a:lnTo>
                    <a:pt x="0" y="0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1" name="Freeform 499"/>
            <p:cNvSpPr>
              <a:spLocks/>
            </p:cNvSpPr>
            <p:nvPr/>
          </p:nvSpPr>
          <p:spPr bwMode="auto">
            <a:xfrm>
              <a:off x="2548" y="1974"/>
              <a:ext cx="121" cy="132"/>
            </a:xfrm>
            <a:custGeom>
              <a:avLst/>
              <a:gdLst/>
              <a:ahLst/>
              <a:cxnLst>
                <a:cxn ang="0">
                  <a:pos x="2" y="109"/>
                </a:cxn>
                <a:cxn ang="0">
                  <a:pos x="0" y="118"/>
                </a:cxn>
                <a:cxn ang="0">
                  <a:pos x="0" y="109"/>
                </a:cxn>
                <a:cxn ang="0">
                  <a:pos x="10" y="88"/>
                </a:cxn>
                <a:cxn ang="0">
                  <a:pos x="19" y="67"/>
                </a:cxn>
                <a:cxn ang="0">
                  <a:pos x="16" y="68"/>
                </a:cxn>
                <a:cxn ang="0">
                  <a:pos x="27" y="54"/>
                </a:cxn>
                <a:cxn ang="0">
                  <a:pos x="32" y="41"/>
                </a:cxn>
                <a:cxn ang="0">
                  <a:pos x="38" y="28"/>
                </a:cxn>
                <a:cxn ang="0">
                  <a:pos x="48" y="17"/>
                </a:cxn>
                <a:cxn ang="0">
                  <a:pos x="56" y="0"/>
                </a:cxn>
                <a:cxn ang="0">
                  <a:pos x="72" y="0"/>
                </a:cxn>
                <a:cxn ang="0">
                  <a:pos x="87" y="0"/>
                </a:cxn>
                <a:cxn ang="0">
                  <a:pos x="102" y="0"/>
                </a:cxn>
                <a:cxn ang="0">
                  <a:pos x="117" y="0"/>
                </a:cxn>
                <a:cxn ang="0">
                  <a:pos x="117" y="7"/>
                </a:cxn>
                <a:cxn ang="0">
                  <a:pos x="117" y="29"/>
                </a:cxn>
                <a:cxn ang="0">
                  <a:pos x="105" y="29"/>
                </a:cxn>
                <a:cxn ang="0">
                  <a:pos x="94" y="29"/>
                </a:cxn>
                <a:cxn ang="0">
                  <a:pos x="83" y="29"/>
                </a:cxn>
                <a:cxn ang="0">
                  <a:pos x="72" y="29"/>
                </a:cxn>
                <a:cxn ang="0">
                  <a:pos x="71" y="51"/>
                </a:cxn>
                <a:cxn ang="0">
                  <a:pos x="71" y="73"/>
                </a:cxn>
                <a:cxn ang="0">
                  <a:pos x="57" y="80"/>
                </a:cxn>
                <a:cxn ang="0">
                  <a:pos x="56" y="94"/>
                </a:cxn>
                <a:cxn ang="0">
                  <a:pos x="56" y="109"/>
                </a:cxn>
                <a:cxn ang="0">
                  <a:pos x="43" y="109"/>
                </a:cxn>
                <a:cxn ang="0">
                  <a:pos x="29" y="109"/>
                </a:cxn>
                <a:cxn ang="0">
                  <a:pos x="15" y="109"/>
                </a:cxn>
                <a:cxn ang="0">
                  <a:pos x="2" y="109"/>
                </a:cxn>
              </a:cxnLst>
              <a:rect l="0" t="0" r="r" b="b"/>
              <a:pathLst>
                <a:path w="117" h="118">
                  <a:moveTo>
                    <a:pt x="2" y="109"/>
                  </a:moveTo>
                  <a:lnTo>
                    <a:pt x="0" y="118"/>
                  </a:lnTo>
                  <a:lnTo>
                    <a:pt x="0" y="109"/>
                  </a:lnTo>
                  <a:lnTo>
                    <a:pt x="10" y="88"/>
                  </a:lnTo>
                  <a:lnTo>
                    <a:pt x="19" y="67"/>
                  </a:lnTo>
                  <a:lnTo>
                    <a:pt x="16" y="68"/>
                  </a:lnTo>
                  <a:lnTo>
                    <a:pt x="27" y="54"/>
                  </a:lnTo>
                  <a:lnTo>
                    <a:pt x="32" y="41"/>
                  </a:lnTo>
                  <a:lnTo>
                    <a:pt x="38" y="28"/>
                  </a:lnTo>
                  <a:lnTo>
                    <a:pt x="48" y="17"/>
                  </a:lnTo>
                  <a:lnTo>
                    <a:pt x="56" y="0"/>
                  </a:lnTo>
                  <a:lnTo>
                    <a:pt x="72" y="0"/>
                  </a:lnTo>
                  <a:lnTo>
                    <a:pt x="87" y="0"/>
                  </a:lnTo>
                  <a:lnTo>
                    <a:pt x="102" y="0"/>
                  </a:lnTo>
                  <a:lnTo>
                    <a:pt x="117" y="0"/>
                  </a:lnTo>
                  <a:lnTo>
                    <a:pt x="117" y="7"/>
                  </a:lnTo>
                  <a:lnTo>
                    <a:pt x="117" y="29"/>
                  </a:lnTo>
                  <a:lnTo>
                    <a:pt x="105" y="29"/>
                  </a:lnTo>
                  <a:lnTo>
                    <a:pt x="94" y="29"/>
                  </a:lnTo>
                  <a:lnTo>
                    <a:pt x="83" y="29"/>
                  </a:lnTo>
                  <a:lnTo>
                    <a:pt x="72" y="29"/>
                  </a:lnTo>
                  <a:lnTo>
                    <a:pt x="71" y="51"/>
                  </a:lnTo>
                  <a:lnTo>
                    <a:pt x="71" y="73"/>
                  </a:lnTo>
                  <a:lnTo>
                    <a:pt x="57" y="80"/>
                  </a:lnTo>
                  <a:lnTo>
                    <a:pt x="56" y="94"/>
                  </a:lnTo>
                  <a:lnTo>
                    <a:pt x="56" y="109"/>
                  </a:lnTo>
                  <a:lnTo>
                    <a:pt x="43" y="109"/>
                  </a:lnTo>
                  <a:lnTo>
                    <a:pt x="29" y="109"/>
                  </a:lnTo>
                  <a:lnTo>
                    <a:pt x="15" y="109"/>
                  </a:lnTo>
                  <a:lnTo>
                    <a:pt x="2" y="109"/>
                  </a:lnTo>
                  <a:close/>
                </a:path>
              </a:pathLst>
            </a:custGeom>
            <a:grpFill/>
            <a:ln w="1588">
              <a:solidFill>
                <a:srgbClr val="B7D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506" name="Title 3"/>
          <p:cNvSpPr txBox="1">
            <a:spLocks/>
          </p:cNvSpPr>
          <p:nvPr/>
        </p:nvSpPr>
        <p:spPr>
          <a:xfrm>
            <a:off x="251520" y="1772816"/>
            <a:ext cx="8640960" cy="439248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ko-KR" sz="4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Revenues : $ 156.8 billion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Employees : </a:t>
            </a:r>
            <a:r>
              <a:rPr lang="en-US" altLang="ko-KR" sz="4000" b="1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288,000 (100+ countries)</a:t>
            </a:r>
            <a:endParaRPr lang="en-US" altLang="ko-KR" sz="4000" b="1" dirty="0" smtClean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altLang="ko-KR" sz="4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Infrastructure, Finance &amp; Media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The oldest remaining company in the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4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Dow Jones Industrial Average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ko-KR" sz="4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Implementation of Citizenship Strategy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             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6551712" y="63093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* As of fiscal year 2009</a:t>
            </a:r>
            <a:endParaRPr lang="ko-KR" alt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11560" y="5589240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	</a:t>
            </a:r>
            <a:endParaRPr lang="zh-CN" altLang="en-US" sz="4400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1259632" y="692696"/>
          <a:ext cx="709228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Left Arrow 19"/>
          <p:cNvSpPr/>
          <p:nvPr/>
        </p:nvSpPr>
        <p:spPr>
          <a:xfrm>
            <a:off x="3275856" y="3573016"/>
            <a:ext cx="504056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21" name="Up Arrow 20"/>
          <p:cNvSpPr/>
          <p:nvPr/>
        </p:nvSpPr>
        <p:spPr>
          <a:xfrm>
            <a:off x="4572000" y="2132856"/>
            <a:ext cx="504056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2" name="Right Arrow 21"/>
          <p:cNvSpPr/>
          <p:nvPr/>
        </p:nvSpPr>
        <p:spPr>
          <a:xfrm>
            <a:off x="5796136" y="3573016"/>
            <a:ext cx="576064" cy="504056"/>
          </a:xfrm>
          <a:prstGeom prst="rightArrow">
            <a:avLst>
              <a:gd name="adj1" fmla="val 55183"/>
              <a:gd name="adj2" fmla="val 422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3" name="Down Arrow 22"/>
          <p:cNvSpPr/>
          <p:nvPr/>
        </p:nvSpPr>
        <p:spPr>
          <a:xfrm>
            <a:off x="4499992" y="4653136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67544" y="638132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67544" y="6525344"/>
            <a:ext cx="7488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* From 2009 GE’s Citizenship Report</a:t>
            </a:r>
            <a:endParaRPr lang="zh-CN" altLang="en-US" sz="14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8352928" cy="1296144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 smtClean="0"/>
              <a:t>We are seeking credibility with a focus on one of above-mentioned four claims:</a:t>
            </a:r>
            <a:endParaRPr lang="zh-CN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204864"/>
            <a:ext cx="8208912" cy="86409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Energy and climate change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7" name="Down Arrow 6"/>
          <p:cNvSpPr/>
          <p:nvPr/>
        </p:nvSpPr>
        <p:spPr>
          <a:xfrm>
            <a:off x="4067944" y="3212976"/>
            <a:ext cx="72008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691680" y="3717032"/>
            <a:ext cx="5400600" cy="93610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0" rIns="18288" anchor="ctr">
            <a:normAutofit fontScale="7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R="45720" lvl="0" algn="ctr">
              <a:spcBef>
                <a:spcPct val="20000"/>
              </a:spcBef>
              <a:buClr>
                <a:schemeClr val="accent3"/>
              </a:buClr>
              <a:buSzPct val="95000"/>
            </a:pPr>
            <a:endParaRPr kumimoji="0" lang="en-US" altLang="zh-CN" sz="2600" b="1" i="0" u="none" strike="noStrike" kern="120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latin typeface="+mn-lt"/>
              <a:ea typeface="+mn-ea"/>
              <a:cs typeface="+mn-cs"/>
            </a:endParaRPr>
          </a:p>
          <a:p>
            <a:pPr marR="45720" lvl="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en-US" altLang="zh-CN" sz="26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n-lt"/>
                <a:ea typeface="+mn-ea"/>
                <a:cs typeface="+mn-cs"/>
              </a:rPr>
              <a:t>GE’s </a:t>
            </a:r>
            <a:r>
              <a:rPr lang="en-US" altLang="zh-CN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Ecomagination*</a:t>
            </a:r>
            <a:r>
              <a:rPr lang="en-US" altLang="zh-CN" sz="4000" dirty="0" smtClean="0">
                <a:solidFill>
                  <a:srgbClr val="00B050"/>
                </a:solidFill>
              </a:rPr>
              <a:t/>
            </a:r>
            <a:br>
              <a:rPr lang="en-US" altLang="zh-CN" sz="4000" dirty="0" smtClean="0">
                <a:solidFill>
                  <a:srgbClr val="00B050"/>
                </a:solidFill>
              </a:rPr>
            </a:br>
            <a:endParaRPr kumimoji="0" lang="zh-CN" altLang="en-US" sz="26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067944" y="4797152"/>
            <a:ext cx="72008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483768" y="5373216"/>
            <a:ext cx="4032448" cy="86409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0" rIns="18288" anchor="ctr"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R="45720" lvl="0" algn="ctr">
              <a:spcBef>
                <a:spcPct val="20000"/>
              </a:spcBef>
              <a:buClr>
                <a:schemeClr val="accent3"/>
              </a:buClr>
              <a:buSzPct val="95000"/>
            </a:pPr>
            <a:endParaRPr kumimoji="0" lang="en-US" altLang="zh-CN" sz="2600" b="1" i="0" u="none" strike="noStrike" kern="120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latin typeface="+mn-lt"/>
              <a:ea typeface="+mn-ea"/>
              <a:cs typeface="+mn-cs"/>
            </a:endParaRPr>
          </a:p>
          <a:p>
            <a:pPr marR="45720" lvl="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en-US" altLang="zh-CN" sz="26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n-lt"/>
                <a:ea typeface="+mn-ea"/>
                <a:cs typeface="+mn-cs"/>
              </a:rPr>
              <a:t>How does it work?</a:t>
            </a:r>
            <a:r>
              <a:rPr lang="en-US" altLang="zh-CN" sz="4000" dirty="0" smtClean="0">
                <a:solidFill>
                  <a:srgbClr val="00B050"/>
                </a:solidFill>
              </a:rPr>
              <a:t/>
            </a:r>
            <a:br>
              <a:rPr lang="en-US" altLang="zh-CN" sz="4000" dirty="0" smtClean="0">
                <a:solidFill>
                  <a:srgbClr val="00B050"/>
                </a:solidFill>
              </a:rPr>
            </a:br>
            <a:endParaRPr kumimoji="0" lang="zh-CN" altLang="en-US" sz="26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6525344"/>
            <a:ext cx="7488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* From 2009 GE’s Citizenship Report</a:t>
            </a:r>
            <a:endParaRPr lang="zh-CN" altLang="en-US" sz="14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11560" y="476672"/>
            <a:ext cx="7772400" cy="1466850"/>
          </a:xfrm>
          <a:prstGeom prst="rect">
            <a:avLst/>
          </a:prstGeom>
        </p:spPr>
        <p:txBody>
          <a:bodyPr vert="horz" lIns="0" tIns="45720" rIns="0" bIns="0" anchor="b">
            <a:normAutofit fontScale="90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Ecological Solutions + Product Imagination= </a:t>
            </a:r>
            <a:br>
              <a:rPr kumimoji="0" lang="en-US" sz="37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7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   Ecomagination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65020"/>
            <a:ext cx="5760640" cy="526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550223"/>
            <a:ext cx="883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</a:t>
            </a:r>
            <a:r>
              <a:rPr lang="en-US" sz="1400" i="1" dirty="0" smtClean="0"/>
              <a:t>Chart from www.greenbiz.com/news/2010/06/24/ge-invest-10b-more-ecomagination-rd-2015</a:t>
            </a:r>
            <a:endParaRPr lang="en-US" sz="1400" i="1" dirty="0"/>
          </a:p>
        </p:txBody>
      </p:sp>
      <p:sp>
        <p:nvSpPr>
          <p:cNvPr id="6" name="Rectangle 5"/>
          <p:cNvSpPr/>
          <p:nvPr/>
        </p:nvSpPr>
        <p:spPr>
          <a:xfrm>
            <a:off x="6156176" y="1556792"/>
            <a:ext cx="27718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Ecomagination started as an initiative for product development</a:t>
            </a:r>
          </a:p>
        </p:txBody>
      </p:sp>
      <p:sp>
        <p:nvSpPr>
          <p:cNvPr id="7" name="Down Arrow 6"/>
          <p:cNvSpPr/>
          <p:nvPr/>
        </p:nvSpPr>
        <p:spPr>
          <a:xfrm>
            <a:off x="7308304" y="2636912"/>
            <a:ext cx="2880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6156176" y="3429000"/>
            <a:ext cx="280831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Transformed into </a:t>
            </a:r>
            <a:r>
              <a:rPr lang="en-US" altLang="zh-C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</a:t>
            </a:r>
            <a:r>
              <a:rPr lang="en-US" altLang="zh-C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business strategy for growth</a:t>
            </a:r>
            <a:endParaRPr lang="en-US" altLang="zh-CN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7308304" y="4509120"/>
            <a:ext cx="2880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ight Arrow 10"/>
          <p:cNvSpPr/>
          <p:nvPr/>
        </p:nvSpPr>
        <p:spPr>
          <a:xfrm>
            <a:off x="6156176" y="4941168"/>
            <a:ext cx="2987824" cy="172819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and </a:t>
            </a:r>
            <a:r>
              <a:rPr lang="en-US" altLang="zh-C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became </a:t>
            </a:r>
            <a:r>
              <a:rPr lang="en-US" altLang="zh-C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driver for environmental results</a:t>
            </a:r>
            <a:endParaRPr lang="zh-CN" alt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8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600" b="1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Commitments &amp; Results</a:t>
            </a:r>
            <a:br>
              <a:rPr kumimoji="0" lang="en-US" sz="5600" b="1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51521" y="764704"/>
          <a:ext cx="8496942" cy="57389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32314"/>
                <a:gridCol w="2832314"/>
                <a:gridCol w="2832314"/>
              </a:tblGrid>
              <a:tr h="81267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2009 Commitments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2009</a:t>
                      </a:r>
                      <a:r>
                        <a:rPr lang="en-US" sz="2400" baseline="0" dirty="0" smtClean="0"/>
                        <a:t> Results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2010 Commitments</a:t>
                      </a:r>
                      <a:endParaRPr lang="en-US" sz="2400" dirty="0"/>
                    </a:p>
                  </a:txBody>
                  <a:tcPr anchor="ctr"/>
                </a:tc>
              </a:tr>
              <a:tr h="812673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 update on Hudson River dredging commenced in May 2009.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Completed Phase I dredging of the Hudson River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consistent with agreement with government.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 with EPA to use Phase I experience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improve Phase II of the Hudson River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dredging project.</a:t>
                      </a:r>
                      <a:endParaRPr lang="en-US" sz="1200" dirty="0"/>
                    </a:p>
                  </a:txBody>
                  <a:tcPr/>
                </a:tc>
              </a:tr>
              <a:tr h="7966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Reduce wastewater exceedances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spills by 33%.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Wastewater Exceedances down 48%.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Spills &amp; Releases down 15%.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Air Exceedances down 82%.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25% reduction in environmental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exceedances and spills.</a:t>
                      </a:r>
                    </a:p>
                  </a:txBody>
                  <a:tcPr/>
                </a:tc>
              </a:tr>
              <a:tr h="8126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Continue EHS integration for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acquisitions.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Presented GE Aviation case study of EHS acquisition assessment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integration process in 2009 Citizenship Report.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Continue to enhance on boarding and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professional development opportunities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EHS professionals globally.</a:t>
                      </a:r>
                    </a:p>
                  </a:txBody>
                  <a:tcPr/>
                </a:tc>
              </a:tr>
              <a:tr h="15350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Continue to reduce GHG emissions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improve energy intensity.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GHG emissions down 22%.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GHG emissions intensity down 39%.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 intensity down 34%.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Continue long-term GHG and energy use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reduction trend and drive to the following goals: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50% improvement in energy intensity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 2015 (2004 baseline)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25% reduction in GHG emissions by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2015 (2004 baseline)</a:t>
                      </a:r>
                    </a:p>
                  </a:txBody>
                  <a:tcPr/>
                </a:tc>
              </a:tr>
              <a:tr h="91895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Reduce water use.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 reduced its water use by 30% compared to 2006 levels.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Continue long-term water use reduction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trend and drive to the following goal: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25% reduction in fresh water use by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2015 (2006 baseline)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4800" y="6504801"/>
            <a:ext cx="6725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* Data from GE citizenship website </a:t>
            </a:r>
            <a:r>
              <a:rPr lang="en-US" sz="1400" b="1" i="1" dirty="0" smtClean="0">
                <a:solidFill>
                  <a:schemeClr val="bg2">
                    <a:lumMod val="75000"/>
                    <a:lumOff val="25000"/>
                  </a:schemeClr>
                </a:solidFill>
                <a:hlinkClick r:id="rId2"/>
              </a:rPr>
              <a:t>http://www.ge.com/citizenship/index.html</a:t>
            </a:r>
            <a:endParaRPr lang="en-US" sz="1400" b="1" i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692696"/>
            <a:ext cx="3384376" cy="1067544"/>
          </a:xfrm>
        </p:spPr>
        <p:txBody>
          <a:bodyPr/>
          <a:lstStyle/>
          <a:p>
            <a:r>
              <a:rPr lang="en-US" altLang="ko-KR" dirty="0" smtClean="0"/>
              <a:t>Credibility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506" name="Title 3"/>
          <p:cNvSpPr txBox="1">
            <a:spLocks/>
          </p:cNvSpPr>
          <p:nvPr/>
        </p:nvSpPr>
        <p:spPr>
          <a:xfrm>
            <a:off x="0" y="1700808"/>
            <a:ext cx="9145016" cy="47971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ko-KR" sz="4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altLang="ko-KR" sz="35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Standards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ko-KR" sz="3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 Global Report Initiative(GRI)’s “G3” Guideline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altLang="ko-KR" sz="3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en-US" altLang="ko-KR" sz="35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Membership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ko-KR" sz="3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The United Nations Global Compact(UNGC)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ko-KR" sz="3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World Resources Institution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ko-KR" sz="3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U.S. Climate Action Partnership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ko-KR" sz="35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Awards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ko-KR" sz="3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Covalence Ethical Ranking – Top 10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ko-KR" sz="3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U.S. Climate Brand Index – Ranked #1st 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ko-KR" sz="30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BCLC* Corporate Citizenship awards  - Finalist</a:t>
            </a: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827584" y="6488668"/>
            <a:ext cx="3707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* Business Civic Leadership Center</a:t>
            </a:r>
            <a:endParaRPr lang="ko-KR" altLang="en-US" sz="14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8</a:t>
            </a:fld>
            <a:endParaRPr lang="zh-CN" altLang="en-US"/>
          </a:p>
        </p:txBody>
      </p:sp>
      <p:graphicFrame>
        <p:nvGraphicFramePr>
          <p:cNvPr id="11" name="Diagram 10"/>
          <p:cNvGraphicFramePr/>
          <p:nvPr/>
        </p:nvGraphicFramePr>
        <p:xfrm>
          <a:off x="179512" y="836712"/>
          <a:ext cx="784887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8100392" y="620688"/>
            <a:ext cx="755576" cy="5760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en-US" altLang="zh-CN" dirty="0" smtClean="0"/>
          </a:p>
          <a:p>
            <a:pPr algn="ctr"/>
            <a:r>
              <a:rPr lang="en-US" altLang="zh-CN" sz="2800" dirty="0" smtClean="0"/>
              <a:t>Creditability          Enhancement </a:t>
            </a:r>
          </a:p>
          <a:p>
            <a:pPr algn="ctr"/>
            <a:endParaRPr lang="zh-CN" alt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6550223"/>
            <a:ext cx="8460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400" dirty="0" smtClean="0"/>
              <a:t>*  “Lake Erie Becomes Site for GE’ s First Ever Freshwater Wind Farm in the U.S.” Fast Company 24 May 2010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603236B-30E2-44CC-B381-1429286620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dgm id="{4603236B-30E2-44CC-B381-1429286620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CA29554-0A00-40F6-8E40-D265C990E5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>
                                            <p:graphicEl>
                                              <a:dgm id="{4CA29554-0A00-40F6-8E40-D265C990E5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E89BE5D-6DA4-4BD7-AA9D-163BC09C96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graphicEl>
                                              <a:dgm id="{5E89BE5D-6DA4-4BD7-AA9D-163BC09C96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6712A15-0EBB-481B-A7EA-19876BE6E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>
                                            <p:graphicEl>
                                              <a:dgm id="{16712A15-0EBB-481B-A7EA-19876BE6E2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711008" cy="2633464"/>
          </a:xfrm>
        </p:spPr>
        <p:txBody>
          <a:bodyPr anchor="b"/>
          <a:lstStyle/>
          <a:p>
            <a:pPr algn="ctr"/>
            <a:r>
              <a:rPr lang="en-US" altLang="zh-CN" sz="8000" dirty="0" smtClean="0"/>
              <a:t>Thanks</a:t>
            </a:r>
            <a:endParaRPr lang="zh-CN" altLang="en-US" sz="8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A4A-2EB2-4184-B0B3-4579B2F6394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Phoenix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590</Words>
  <Application>Microsoft Office PowerPoint</Application>
  <PresentationFormat>On-screen Show (4:3)</PresentationFormat>
  <Paragraphs>133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Findings on  General Electric’s  2009 Citizenship Report </vt:lpstr>
      <vt:lpstr>About GE</vt:lpstr>
      <vt:lpstr>Slide 3</vt:lpstr>
      <vt:lpstr>We are seeking credibility with a focus on one of above-mentioned four claims:</vt:lpstr>
      <vt:lpstr>Slide 5</vt:lpstr>
      <vt:lpstr>Slide 6</vt:lpstr>
      <vt:lpstr>Credibility</vt:lpstr>
      <vt:lpstr>Slide 8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Findings on the</dc:title>
  <dc:creator>think</dc:creator>
  <cp:lastModifiedBy>think</cp:lastModifiedBy>
  <cp:revision>80</cp:revision>
  <dcterms:created xsi:type="dcterms:W3CDTF">2010-08-21T06:24:03Z</dcterms:created>
  <dcterms:modified xsi:type="dcterms:W3CDTF">2010-08-24T01:50:18Z</dcterms:modified>
</cp:coreProperties>
</file>