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5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35CF4-CC43-4114-9FE9-58960597E7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86064-F26F-403D-ADA7-7A35007C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15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35CF4-CC43-4114-9FE9-58960597E7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86064-F26F-403D-ADA7-7A35007C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724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35CF4-CC43-4114-9FE9-58960597E7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86064-F26F-403D-ADA7-7A35007C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339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35CF4-CC43-4114-9FE9-58960597E7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86064-F26F-403D-ADA7-7A35007C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735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35CF4-CC43-4114-9FE9-58960597E7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86064-F26F-403D-ADA7-7A35007C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737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35CF4-CC43-4114-9FE9-58960597E7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86064-F26F-403D-ADA7-7A35007C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78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35CF4-CC43-4114-9FE9-58960597E7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86064-F26F-403D-ADA7-7A35007C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65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35CF4-CC43-4114-9FE9-58960597E7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86064-F26F-403D-ADA7-7A35007C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72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35CF4-CC43-4114-9FE9-58960597E7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86064-F26F-403D-ADA7-7A35007C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356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35CF4-CC43-4114-9FE9-58960597E7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86064-F26F-403D-ADA7-7A35007C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048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35CF4-CC43-4114-9FE9-58960597E7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86064-F26F-403D-ADA7-7A35007C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638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35CF4-CC43-4114-9FE9-58960597E7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86064-F26F-403D-ADA7-7A35007C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80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424" y="0"/>
            <a:ext cx="7235152" cy="68580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5796136" y="1124744"/>
            <a:ext cx="504056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endCxn id="6" idx="3"/>
          </p:cNvCxnSpPr>
          <p:nvPr/>
        </p:nvCxnSpPr>
        <p:spPr>
          <a:xfrm flipV="1">
            <a:off x="5148064" y="1432057"/>
            <a:ext cx="721889" cy="412767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59596" y="1876182"/>
            <a:ext cx="1944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rgbClr val="C00000"/>
                </a:solidFill>
                <a:latin typeface="Gabriola" pitchFamily="82" charset="0"/>
              </a:rPr>
              <a:t>Log in to create a playlist</a:t>
            </a:r>
            <a:endParaRPr lang="en-US" dirty="0">
              <a:solidFill>
                <a:srgbClr val="C00000"/>
              </a:solidFill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9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190528" y="2132856"/>
            <a:ext cx="29491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abriola" pitchFamily="82" charset="0"/>
              </a:rPr>
              <a:t>And that’s it...</a:t>
            </a:r>
          </a:p>
          <a:p>
            <a:pPr algn="ctr"/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abriola" pitchFamily="82" charset="0"/>
            </a:endParaRPr>
          </a:p>
          <a:p>
            <a:pPr algn="ctr"/>
            <a:endParaRPr lang="tr-TR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abriola" pitchFamily="82" charset="0"/>
            </a:endParaRPr>
          </a:p>
          <a:p>
            <a:pPr algn="ctr"/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abriola" pitchFamily="82" charset="0"/>
            </a:endParaRPr>
          </a:p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abriola" pitchFamily="82" charset="0"/>
              </a:rPr>
              <a:t>THANK    YOU</a:t>
            </a:r>
          </a:p>
        </p:txBody>
      </p:sp>
    </p:spTree>
    <p:extLst>
      <p:ext uri="{BB962C8B-B14F-4D97-AF65-F5344CB8AC3E}">
        <p14:creationId xmlns:p14="http://schemas.microsoft.com/office/powerpoint/2010/main" val="50199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424" y="0"/>
            <a:ext cx="723515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67944" y="2923113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rgbClr val="C00000"/>
                </a:solidFill>
                <a:latin typeface="Gabriola" pitchFamily="82" charset="0"/>
              </a:rPr>
              <a:t>Fill these areas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860032" y="1916832"/>
            <a:ext cx="720080" cy="115212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004048" y="2204864"/>
            <a:ext cx="576064" cy="86409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448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424" y="0"/>
            <a:ext cx="723515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07030" y="1799238"/>
            <a:ext cx="14572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100" dirty="0" smtClean="0">
                <a:solidFill>
                  <a:srgbClr val="C00000"/>
                </a:solidFill>
              </a:rPr>
              <a:t>Cabana_Boy91</a:t>
            </a:r>
            <a:endParaRPr lang="en-US" sz="11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07030" y="2114709"/>
            <a:ext cx="14572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100" dirty="0" smtClean="0">
                <a:solidFill>
                  <a:srgbClr val="C00000"/>
                </a:solidFill>
              </a:rPr>
              <a:t>********</a:t>
            </a:r>
            <a:endParaRPr lang="en-US" sz="1100" dirty="0">
              <a:solidFill>
                <a:srgbClr val="C0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372200" y="2298313"/>
            <a:ext cx="504056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2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424" y="0"/>
            <a:ext cx="7235152" cy="6858000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5796136" y="1124744"/>
            <a:ext cx="1224136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endCxn id="13" idx="3"/>
          </p:cNvCxnSpPr>
          <p:nvPr/>
        </p:nvCxnSpPr>
        <p:spPr>
          <a:xfrm flipV="1">
            <a:off x="4860032" y="1432057"/>
            <a:ext cx="1115375" cy="340759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79705" y="1695353"/>
            <a:ext cx="2720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rgbClr val="C00000"/>
                </a:solidFill>
                <a:latin typeface="Gabriola" pitchFamily="82" charset="0"/>
              </a:rPr>
              <a:t>Use this button to open profile page</a:t>
            </a:r>
          </a:p>
        </p:txBody>
      </p:sp>
    </p:spTree>
    <p:extLst>
      <p:ext uri="{BB962C8B-B14F-4D97-AF65-F5344CB8AC3E}">
        <p14:creationId xmlns:p14="http://schemas.microsoft.com/office/powerpoint/2010/main" val="334115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424" y="0"/>
            <a:ext cx="7235152" cy="68580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403648" y="4725144"/>
            <a:ext cx="1368152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2699792" y="4581128"/>
            <a:ext cx="720080" cy="21602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419871" y="4378061"/>
            <a:ext cx="1861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rgbClr val="C00000"/>
                </a:solidFill>
                <a:latin typeface="Gabriola" pitchFamily="82" charset="0"/>
              </a:rPr>
              <a:t>Click to create a playlist</a:t>
            </a:r>
            <a:endParaRPr lang="en-US" dirty="0">
              <a:solidFill>
                <a:srgbClr val="C00000"/>
              </a:solidFill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97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424" y="0"/>
            <a:ext cx="7235152" cy="685800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3491880" y="1916832"/>
            <a:ext cx="2016224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endCxn id="10" idx="6"/>
          </p:cNvCxnSpPr>
          <p:nvPr/>
        </p:nvCxnSpPr>
        <p:spPr>
          <a:xfrm flipH="1">
            <a:off x="5508104" y="1916832"/>
            <a:ext cx="432048" cy="18002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40152" y="1712035"/>
            <a:ext cx="168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rgbClr val="C00000"/>
                </a:solidFill>
                <a:latin typeface="Gabriola" pitchFamily="82" charset="0"/>
              </a:rPr>
              <a:t>Enter a playlist name</a:t>
            </a:r>
          </a:p>
        </p:txBody>
      </p:sp>
      <p:sp>
        <p:nvSpPr>
          <p:cNvPr id="17" name="Oval 16"/>
          <p:cNvSpPr/>
          <p:nvPr/>
        </p:nvSpPr>
        <p:spPr>
          <a:xfrm>
            <a:off x="6213025" y="2852936"/>
            <a:ext cx="1401854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endCxn id="17" idx="2"/>
          </p:cNvCxnSpPr>
          <p:nvPr/>
        </p:nvCxnSpPr>
        <p:spPr>
          <a:xfrm>
            <a:off x="5924993" y="2683932"/>
            <a:ext cx="288032" cy="34902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879184" y="2314600"/>
            <a:ext cx="2327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rgbClr val="C00000"/>
                </a:solidFill>
                <a:latin typeface="Gabriola" pitchFamily="82" charset="0"/>
              </a:rPr>
              <a:t>Add courses with course codes</a:t>
            </a:r>
          </a:p>
        </p:txBody>
      </p:sp>
    </p:spTree>
    <p:extLst>
      <p:ext uri="{BB962C8B-B14F-4D97-AF65-F5344CB8AC3E}">
        <p14:creationId xmlns:p14="http://schemas.microsoft.com/office/powerpoint/2010/main" val="343109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424" y="0"/>
            <a:ext cx="7235152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228184" y="2708920"/>
            <a:ext cx="1368152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827" y="2643769"/>
            <a:ext cx="1364648" cy="1330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31840" y="5379047"/>
            <a:ext cx="2156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rgbClr val="C00000"/>
                </a:solidFill>
                <a:latin typeface="Gabriola" pitchFamily="82" charset="0"/>
              </a:rPr>
              <a:t>User has created a playlist...</a:t>
            </a:r>
          </a:p>
        </p:txBody>
      </p:sp>
    </p:spTree>
    <p:extLst>
      <p:ext uri="{BB962C8B-B14F-4D97-AF65-F5344CB8AC3E}">
        <p14:creationId xmlns:p14="http://schemas.microsoft.com/office/powerpoint/2010/main" val="123875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424" y="0"/>
            <a:ext cx="7235152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228184" y="2708920"/>
            <a:ext cx="1368152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827" y="2643769"/>
            <a:ext cx="1364648" cy="133010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3707904" y="2708920"/>
            <a:ext cx="1944216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076056" y="2420888"/>
            <a:ext cx="432048" cy="28803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436096" y="2138817"/>
            <a:ext cx="1981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rgbClr val="C00000"/>
                </a:solidFill>
                <a:latin typeface="Gabriola" pitchFamily="82" charset="0"/>
              </a:rPr>
              <a:t>Click to go to course page</a:t>
            </a:r>
          </a:p>
        </p:txBody>
      </p:sp>
    </p:spTree>
    <p:extLst>
      <p:ext uri="{BB962C8B-B14F-4D97-AF65-F5344CB8AC3E}">
        <p14:creationId xmlns:p14="http://schemas.microsoft.com/office/powerpoint/2010/main" val="222979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32656"/>
            <a:ext cx="6552728" cy="5772645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1475656" y="4653136"/>
            <a:ext cx="432048" cy="2160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endCxn id="10" idx="7"/>
          </p:cNvCxnSpPr>
          <p:nvPr/>
        </p:nvCxnSpPr>
        <p:spPr>
          <a:xfrm flipH="1">
            <a:off x="1844432" y="4077072"/>
            <a:ext cx="639336" cy="6077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59632" y="3805912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rgbClr val="C00000"/>
                </a:solidFill>
                <a:latin typeface="Gabriola" pitchFamily="82" charset="0"/>
              </a:rPr>
              <a:t>Click to watch video and go to corresponding website</a:t>
            </a:r>
          </a:p>
        </p:txBody>
      </p:sp>
      <p:sp>
        <p:nvSpPr>
          <p:cNvPr id="15" name="Oval 14"/>
          <p:cNvSpPr/>
          <p:nvPr/>
        </p:nvSpPr>
        <p:spPr>
          <a:xfrm>
            <a:off x="6012160" y="4272910"/>
            <a:ext cx="1512168" cy="30821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516216" y="3990578"/>
            <a:ext cx="252028" cy="262885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560824" y="3347541"/>
            <a:ext cx="20185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rgbClr val="C00000"/>
                </a:solidFill>
                <a:latin typeface="Gabriola" pitchFamily="82" charset="0"/>
              </a:rPr>
              <a:t>Or go to discussion forum</a:t>
            </a:r>
          </a:p>
          <a:p>
            <a:pPr algn="ctr"/>
            <a:r>
              <a:rPr lang="tr-TR" dirty="0" smtClean="0">
                <a:solidFill>
                  <a:srgbClr val="C00000"/>
                </a:solidFill>
                <a:latin typeface="Gabriola" pitchFamily="82" charset="0"/>
              </a:rPr>
              <a:t>at Google Groups</a:t>
            </a:r>
          </a:p>
        </p:txBody>
      </p:sp>
    </p:spTree>
    <p:extLst>
      <p:ext uri="{BB962C8B-B14F-4D97-AF65-F5344CB8AC3E}">
        <p14:creationId xmlns:p14="http://schemas.microsoft.com/office/powerpoint/2010/main" val="416132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67</Words>
  <Application>Microsoft Office PowerPoint</Application>
  <PresentationFormat>On-screen Show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faz</dc:creator>
  <cp:lastModifiedBy>faz</cp:lastModifiedBy>
  <cp:revision>8</cp:revision>
  <dcterms:created xsi:type="dcterms:W3CDTF">2013-04-01T21:18:57Z</dcterms:created>
  <dcterms:modified xsi:type="dcterms:W3CDTF">2013-04-01T22:51:14Z</dcterms:modified>
</cp:coreProperties>
</file>