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20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67D54B-0440-984D-A380-BC9E08474CE2}" type="datetimeFigureOut">
              <a:rPr lang="en-US" smtClean="0"/>
              <a:t>04/07/2012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C11FBE-632C-FA4D-A731-A95679A194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251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the box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979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Multimeter</a:t>
            </a:r>
          </a:p>
          <a:p>
            <a:r>
              <a:rPr lang="en-US" dirty="0" smtClean="0"/>
              <a:t>Have them test the voltage of the battery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408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First add the motors</a:t>
            </a:r>
            <a:r>
              <a:rPr lang="en-US" baseline="0" dirty="0" smtClean="0"/>
              <a:t> to the base of the robot.</a:t>
            </a:r>
          </a:p>
          <a:p>
            <a:r>
              <a:rPr lang="en-US" baseline="0" dirty="0" smtClean="0"/>
              <a:t>Keep the wires tidy. Be careful not to damage them.</a:t>
            </a:r>
          </a:p>
          <a:p>
            <a:r>
              <a:rPr lang="en-US" baseline="0" dirty="0" smtClean="0"/>
              <a:t>Long bolt followed by a flat washer, spring washer (has a cut in it) and the nut to fit the bolt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162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 the bolt</a:t>
            </a:r>
            <a:r>
              <a:rPr lang="en-US" baseline="0" dirty="0" smtClean="0"/>
              <a:t> from the outside into the robot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147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Tighten with </a:t>
            </a:r>
            <a:r>
              <a:rPr lang="en-US" dirty="0" err="1" smtClean="0"/>
              <a:t>pliars</a:t>
            </a:r>
            <a:r>
              <a:rPr lang="en-US" dirty="0" smtClean="0"/>
              <a:t> and </a:t>
            </a:r>
            <a:r>
              <a:rPr lang="en-US" dirty="0" err="1" smtClean="0"/>
              <a:t>posi</a:t>
            </a:r>
            <a:r>
              <a:rPr lang="en-US" dirty="0" smtClean="0"/>
              <a:t> screwdriver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7041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Attach</a:t>
            </a:r>
            <a:r>
              <a:rPr lang="en-US" baseline="0" dirty="0" smtClean="0"/>
              <a:t> the two motors as shown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41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Push on the wheels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2508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Short</a:t>
            </a:r>
            <a:r>
              <a:rPr lang="en-US" baseline="0" dirty="0" smtClean="0"/>
              <a:t> bolt and nut to attach the caster ball as shown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015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Attach the switch with the components as shown in</a:t>
            </a:r>
            <a:r>
              <a:rPr lang="en-US" baseline="0" dirty="0" smtClean="0"/>
              <a:t> that particular order.</a:t>
            </a:r>
          </a:p>
          <a:p>
            <a:r>
              <a:rPr lang="en-US" baseline="0" dirty="0" smtClean="0"/>
              <a:t>Left components go between the switch and the top plate.</a:t>
            </a:r>
          </a:p>
          <a:p>
            <a:r>
              <a:rPr lang="en-US" baseline="0" dirty="0" smtClean="0"/>
              <a:t>Right components go on top of the plate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8457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Attach the top plate</a:t>
            </a:r>
            <a:r>
              <a:rPr lang="en-US" baseline="0" dirty="0" smtClean="0"/>
              <a:t> to the bottom with the screws as shown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3888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Finished</a:t>
            </a:r>
            <a:r>
              <a:rPr lang="en-US" baseline="0" dirty="0" smtClean="0"/>
              <a:t> job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14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6472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Servo motor</a:t>
            </a:r>
          </a:p>
          <a:p>
            <a:r>
              <a:rPr lang="en-US" dirty="0" smtClean="0"/>
              <a:t>Attach with bolts</a:t>
            </a:r>
            <a:r>
              <a:rPr lang="en-US" baseline="0" dirty="0" smtClean="0"/>
              <a:t> on top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6116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Nylon standoffs are used to attach the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arduino</a:t>
            </a:r>
            <a:r>
              <a:rPr lang="en-US" baseline="0" dirty="0" smtClean="0"/>
              <a:t> board to the back of the robot</a:t>
            </a:r>
          </a:p>
          <a:p>
            <a:r>
              <a:rPr lang="en-US" baseline="0" dirty="0" smtClean="0"/>
              <a:t>Nylon insulates the </a:t>
            </a:r>
            <a:r>
              <a:rPr lang="en-US" baseline="0" dirty="0" err="1" smtClean="0"/>
              <a:t>arduino</a:t>
            </a:r>
            <a:r>
              <a:rPr lang="en-US" baseline="0" dirty="0" smtClean="0"/>
              <a:t> board from the metal frame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2291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Attach to the back of the frame as shown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1557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5V regulator</a:t>
            </a:r>
            <a:r>
              <a:rPr lang="en-US" baseline="0" dirty="0" smtClean="0"/>
              <a:t> has input ground output terminals</a:t>
            </a:r>
          </a:p>
          <a:p>
            <a:r>
              <a:rPr lang="en-US" baseline="0" dirty="0" smtClean="0"/>
              <a:t>Large metal part as heat sink because it generates a lot of heat</a:t>
            </a:r>
          </a:p>
          <a:p>
            <a:r>
              <a:rPr lang="en-US" dirty="0" smtClean="0"/>
              <a:t>Takes up to maximum</a:t>
            </a:r>
            <a:r>
              <a:rPr lang="en-US" baseline="0" dirty="0" smtClean="0"/>
              <a:t> of 35V input gives 5V steady output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6685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H-bridge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0333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JST connector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18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Motors with wires attached,</a:t>
            </a:r>
            <a:r>
              <a:rPr lang="en-US" baseline="0" dirty="0" smtClean="0"/>
              <a:t> parts, bolts, nuts, front frame for attaching line sensor</a:t>
            </a:r>
          </a:p>
          <a:p>
            <a:r>
              <a:rPr lang="en-US" baseline="0" dirty="0" smtClean="0"/>
              <a:t>Motors have polarity – connect one to the positive and other to the negative, motor spins one direction. Connect the wires the opposite direction and the motor spins the opposite direction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464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Body of robot</a:t>
            </a:r>
          </a:p>
          <a:p>
            <a:r>
              <a:rPr lang="en-US" dirty="0" smtClean="0"/>
              <a:t>Left - bottom</a:t>
            </a:r>
          </a:p>
          <a:p>
            <a:r>
              <a:rPr lang="en-US" dirty="0" smtClean="0"/>
              <a:t>Right - top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153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Switch – wires attached, no polarity.</a:t>
            </a:r>
            <a:r>
              <a:rPr lang="en-US" baseline="0" dirty="0" smtClean="0"/>
              <a:t> Means that it doesn’t matter which way the wires are connected, just flick the switch the opposite way if you swap the wires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480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Arduino</a:t>
            </a:r>
            <a:r>
              <a:rPr lang="en-US" dirty="0" smtClean="0"/>
              <a:t> </a:t>
            </a:r>
            <a:r>
              <a:rPr lang="en-US" dirty="0" err="1" smtClean="0"/>
              <a:t>uno</a:t>
            </a:r>
            <a:endParaRPr lang="en-US" dirty="0" smtClean="0"/>
          </a:p>
          <a:p>
            <a:r>
              <a:rPr lang="en-US" dirty="0" smtClean="0"/>
              <a:t>Power house</a:t>
            </a:r>
          </a:p>
          <a:p>
            <a:r>
              <a:rPr lang="en-US" dirty="0" smtClean="0"/>
              <a:t>Brains of the project</a:t>
            </a:r>
          </a:p>
          <a:p>
            <a:r>
              <a:rPr lang="en-US" dirty="0" smtClean="0"/>
              <a:t>Extremely popular,</a:t>
            </a:r>
            <a:r>
              <a:rPr lang="en-US" baseline="0" dirty="0" smtClean="0"/>
              <a:t> cheap, and versatile.</a:t>
            </a:r>
          </a:p>
          <a:p>
            <a:r>
              <a:rPr lang="en-US" baseline="0" dirty="0" smtClean="0"/>
              <a:t>Can connect to the internet, can fly </a:t>
            </a:r>
            <a:r>
              <a:rPr lang="en-US" baseline="0" dirty="0" err="1" smtClean="0"/>
              <a:t>quadcoptors</a:t>
            </a:r>
            <a:r>
              <a:rPr lang="en-US" baseline="0" dirty="0" smtClean="0"/>
              <a:t> (</a:t>
            </a:r>
            <a:r>
              <a:rPr lang="en-US" baseline="0" dirty="0" err="1" smtClean="0"/>
              <a:t>kinda</a:t>
            </a:r>
            <a:r>
              <a:rPr lang="en-US" baseline="0" dirty="0" smtClean="0"/>
              <a:t> helicopters with 4 rotors), can control </a:t>
            </a:r>
            <a:r>
              <a:rPr lang="en-US" baseline="0" dirty="0" err="1" smtClean="0"/>
              <a:t>christmas</a:t>
            </a:r>
            <a:r>
              <a:rPr lang="en-US" baseline="0" dirty="0" smtClean="0"/>
              <a:t> lights.</a:t>
            </a:r>
          </a:p>
          <a:p>
            <a:r>
              <a:rPr lang="en-US" baseline="0" dirty="0" smtClean="0"/>
              <a:t>In our project we will do 2 things.</a:t>
            </a:r>
          </a:p>
          <a:p>
            <a:r>
              <a:rPr lang="en-US" baseline="0" dirty="0" smtClean="0"/>
              <a:t>Read sensors using its inputs, and decide what to do depending on the value of the sensors, and control the motors for driving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362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Breadboard</a:t>
            </a:r>
          </a:p>
          <a:p>
            <a:r>
              <a:rPr lang="en-US" dirty="0" smtClean="0"/>
              <a:t>Long</a:t>
            </a:r>
            <a:r>
              <a:rPr lang="en-US" baseline="0" dirty="0" smtClean="0"/>
              <a:t> lines are connected horizontally</a:t>
            </a:r>
          </a:p>
          <a:p>
            <a:r>
              <a:rPr lang="en-US" baseline="0" dirty="0" smtClean="0"/>
              <a:t>Short lines are connected vertically</a:t>
            </a:r>
          </a:p>
          <a:p>
            <a:r>
              <a:rPr lang="en-US" dirty="0" smtClean="0"/>
              <a:t>Break in the middle</a:t>
            </a:r>
          </a:p>
          <a:p>
            <a:r>
              <a:rPr lang="en-US" dirty="0" smtClean="0"/>
              <a:t>Rows and columns marked on your breadboard, and</a:t>
            </a:r>
            <a:r>
              <a:rPr lang="en-US" baseline="0" dirty="0" smtClean="0"/>
              <a:t> this will help with the instructions for wiring the electronics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940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Box of wires, multi color, different lengths</a:t>
            </a:r>
          </a:p>
          <a:p>
            <a:r>
              <a:rPr lang="en-US" dirty="0" smtClean="0"/>
              <a:t>No extra wire should be needed, but we have more incase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655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Left</a:t>
            </a:r>
            <a:r>
              <a:rPr lang="en-US" baseline="0" dirty="0" smtClean="0"/>
              <a:t> – snips</a:t>
            </a:r>
          </a:p>
          <a:p>
            <a:r>
              <a:rPr lang="en-US" baseline="0" dirty="0" smtClean="0"/>
              <a:t>Right – </a:t>
            </a:r>
            <a:r>
              <a:rPr lang="en-US" baseline="0" dirty="0" err="1" smtClean="0"/>
              <a:t>pliars</a:t>
            </a:r>
            <a:endParaRPr lang="en-US" baseline="0" dirty="0" smtClean="0"/>
          </a:p>
          <a:p>
            <a:r>
              <a:rPr lang="en-US" baseline="0" dirty="0" err="1" smtClean="0"/>
              <a:t>Posi</a:t>
            </a:r>
            <a:r>
              <a:rPr lang="en-US" baseline="0" dirty="0" smtClean="0"/>
              <a:t> / </a:t>
            </a:r>
            <a:r>
              <a:rPr lang="en-US" baseline="0" dirty="0" err="1" smtClean="0"/>
              <a:t>phillips</a:t>
            </a:r>
            <a:r>
              <a:rPr lang="en-US" baseline="0" dirty="0" smtClean="0"/>
              <a:t> screwdriver red</a:t>
            </a:r>
          </a:p>
          <a:p>
            <a:r>
              <a:rPr lang="en-US" baseline="0" dirty="0" smtClean="0"/>
              <a:t>Flat head screwdriver blue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11FBE-632C-FA4D-A731-A95679A1943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80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Wednesday 4 July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Wednesday 4 July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Wednesday 4 July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Wednesday 4 July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Wednesday 4 July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Wednesday 4 July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Wednesday 4 July 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Wednesday 4 July 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Wednesday 4 July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Wednesday 4 July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Wednesday 4 July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Wednesday 4 July 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CTYI Robotics 2012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Eoin Muldowney</a:t>
            </a:r>
          </a:p>
          <a:p>
            <a:r>
              <a:rPr lang="en-US" dirty="0" smtClean="0"/>
              <a:t>Ronan </a:t>
            </a:r>
            <a:r>
              <a:rPr lang="en-US" dirty="0" err="1" smtClean="0"/>
              <a:t>O’Driscoll</a:t>
            </a:r>
            <a:endParaRPr lang="en-US" dirty="0" smtClean="0"/>
          </a:p>
          <a:p>
            <a:r>
              <a:rPr lang="en-US" dirty="0" smtClean="0"/>
              <a:t>Billy </a:t>
            </a:r>
            <a:r>
              <a:rPr lang="en-US" dirty="0" err="1" smtClean="0"/>
              <a:t>Roarty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071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9 17.27.23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6500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9 17.26.55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36725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Mechanical Construction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588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Robot Construction</a:t>
            </a:r>
            <a:endParaRPr lang="en-US" dirty="0"/>
          </a:p>
        </p:txBody>
      </p:sp>
      <p:pic>
        <p:nvPicPr>
          <p:cNvPr id="4" name="Content Placeholder 3" descr="2012-06-23 16.44.26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223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6.47.08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511124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6.45.5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4477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6.51.00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58643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6.57.09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609613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7.00.25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1089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7.02.11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9459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 of Items</a:t>
            </a:r>
            <a:endParaRPr lang="en-US" dirty="0"/>
          </a:p>
        </p:txBody>
      </p:sp>
      <p:pic>
        <p:nvPicPr>
          <p:cNvPr id="4" name="Content Placeholder 3" descr="2012-06-23 16.36.38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05009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7.04.25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39571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7.08.02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8917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7.09.5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598902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2012-06-23 17.11.40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63716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7.15.39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>
          <a:xfrm>
            <a:off x="457200" y="1617133"/>
            <a:ext cx="8229600" cy="4876800"/>
          </a:xfrm>
        </p:spPr>
      </p:pic>
    </p:spTree>
    <p:extLst>
      <p:ext uri="{BB962C8B-B14F-4D97-AF65-F5344CB8AC3E}">
        <p14:creationId xmlns:p14="http://schemas.microsoft.com/office/powerpoint/2010/main" val="37444042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7.16.23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60562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2012-06-23 17.39.24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95945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7.40.45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68608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Electronic Circuits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3480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ages.jpe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375" r="-34375"/>
          <a:stretch>
            <a:fillRect/>
          </a:stretch>
        </p:blipFill>
        <p:spPr>
          <a:xfrm>
            <a:off x="457200" y="1600200"/>
            <a:ext cx="8229600" cy="4876800"/>
          </a:xfrm>
        </p:spPr>
      </p:pic>
    </p:spTree>
    <p:extLst>
      <p:ext uri="{BB962C8B-B14F-4D97-AF65-F5344CB8AC3E}">
        <p14:creationId xmlns:p14="http://schemas.microsoft.com/office/powerpoint/2010/main" val="2191015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6.36.45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051265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-5.jpe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375" r="-343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447724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-3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375" r="-343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394959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-4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519" b="-85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388225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-1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375" r="-343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581398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images-2.jpe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375" r="-343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91110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407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3 16.38.15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35287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2012-06-23 16.39.06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4727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2012-06-23 16.39.48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58849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2012-06-23 16.40.07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9961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breadboard-template-1.00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327" b="-363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9734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2-06-29 17.27.49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98757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4608</TotalTime>
  <Words>494</Words>
  <Application>Microsoft Macintosh PowerPoint</Application>
  <PresentationFormat>On-screen Show (4:3)</PresentationFormat>
  <Paragraphs>84</Paragraphs>
  <Slides>35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Clarity</vt:lpstr>
      <vt:lpstr>CTYI Robotics 2012</vt:lpstr>
      <vt:lpstr>List of Items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Robot Construction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Eoin Muldowney</dc:creator>
  <cp:lastModifiedBy>Eoin Muldowney</cp:lastModifiedBy>
  <cp:revision>10</cp:revision>
  <dcterms:created xsi:type="dcterms:W3CDTF">2012-06-29T16:21:06Z</dcterms:created>
  <dcterms:modified xsi:type="dcterms:W3CDTF">2012-07-04T22:58:36Z</dcterms:modified>
</cp:coreProperties>
</file>