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 6 July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 6 July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CTYI Robotics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23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Infrared sensor</a:t>
            </a:r>
            <a:endParaRPr lang="en-US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375" r="-343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518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sensor</a:t>
            </a:r>
            <a:endParaRPr lang="en-US" dirty="0"/>
          </a:p>
        </p:txBody>
      </p:sp>
      <p:pic>
        <p:nvPicPr>
          <p:cNvPr id="4" name="Content Placeholder 3" descr="IRrang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96" r="-6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561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Width Modulation</a:t>
            </a:r>
            <a:endParaRPr lang="en-US" dirty="0"/>
          </a:p>
        </p:txBody>
      </p:sp>
      <p:pic>
        <p:nvPicPr>
          <p:cNvPr id="4" name="Content Placeholder 3" descr="PWM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52" r="-2195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5831441" y="6477000"/>
            <a:ext cx="309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societyofrobots.com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1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Line following robot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3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Proximity sensor</a:t>
            </a:r>
            <a:endParaRPr lang="en-US" dirty="0"/>
          </a:p>
        </p:txBody>
      </p:sp>
      <p:pic>
        <p:nvPicPr>
          <p:cNvPr id="4" name="Content Placeholder 3" descr="tcrt50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085" r="-460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276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Proximity sensor</a:t>
            </a:r>
            <a:endParaRPr lang="en-US" dirty="0"/>
          </a:p>
        </p:txBody>
      </p:sp>
      <p:pic>
        <p:nvPicPr>
          <p:cNvPr id="4" name="Content Placeholder 3" descr="tcrt5000_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2" b="352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5062826" y="6433107"/>
            <a:ext cx="390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arduinotronics.blogspot.ie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51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Proximity sensor</a:t>
            </a:r>
            <a:endParaRPr lang="en-US" dirty="0"/>
          </a:p>
        </p:txBody>
      </p:sp>
      <p:pic>
        <p:nvPicPr>
          <p:cNvPr id="4" name="Content Placeholder 3" descr="IRSenseWorkin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15" b="-2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8264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71</TotalTime>
  <Words>27</Words>
  <Application>Microsoft Macintosh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CTYI Robotics 2012</vt:lpstr>
      <vt:lpstr>Infrared sensor</vt:lpstr>
      <vt:lpstr>Infrared sensor</vt:lpstr>
      <vt:lpstr>Pulse Width Modulation</vt:lpstr>
      <vt:lpstr>PowerPoint Presentation</vt:lpstr>
      <vt:lpstr>Proximity sensor</vt:lpstr>
      <vt:lpstr>Proximity sensor</vt:lpstr>
      <vt:lpstr>Proximity sensor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CTYI Robotics 2012</dc:title>
  <dc:creator>Eoin Muldowney</dc:creator>
  <cp:lastModifiedBy>Eoin Muldowney</cp:lastModifiedBy>
  <cp:revision>4</cp:revision>
  <dcterms:created xsi:type="dcterms:W3CDTF">2012-07-06T05:27:38Z</dcterms:created>
  <dcterms:modified xsi:type="dcterms:W3CDTF">2012-07-06T06:38:58Z</dcterms:modified>
</cp:coreProperties>
</file>